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348" r:id="rId3"/>
    <p:sldId id="349" r:id="rId4"/>
    <p:sldId id="350" r:id="rId5"/>
    <p:sldId id="351" r:id="rId6"/>
    <p:sldId id="352" r:id="rId7"/>
    <p:sldId id="353" r:id="rId8"/>
    <p:sldId id="354" r:id="rId9"/>
    <p:sldId id="355" r:id="rId10"/>
    <p:sldId id="356" r:id="rId11"/>
    <p:sldId id="358" r:id="rId12"/>
    <p:sldId id="359" r:id="rId13"/>
    <p:sldId id="360" r:id="rId14"/>
    <p:sldId id="361" r:id="rId15"/>
    <p:sldId id="362" r:id="rId16"/>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3"/>
    <p:restoredTop sz="98301" autoAdjust="0"/>
  </p:normalViewPr>
  <p:slideViewPr>
    <p:cSldViewPr>
      <p:cViewPr varScale="1">
        <p:scale>
          <a:sx n="67" d="100"/>
          <a:sy n="67" d="100"/>
        </p:scale>
        <p:origin x="-129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1A4CC-9D7A-4C35-85B4-75A3D1AC08E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20530630-81CC-4CD7-AEE3-C3AF4C250576}">
      <dgm:prSet phldrT="[Text]"/>
      <dgm:spPr/>
      <dgm:t>
        <a:bodyPr/>
        <a:lstStyle/>
        <a:p>
          <a:r>
            <a:rPr lang="en-GB" dirty="0" smtClean="0"/>
            <a:t>User</a:t>
          </a:r>
        </a:p>
        <a:p>
          <a:r>
            <a:rPr lang="en-GB" dirty="0" smtClean="0"/>
            <a:t>Feedback</a:t>
          </a:r>
          <a:endParaRPr lang="en-GB" dirty="0"/>
        </a:p>
      </dgm:t>
    </dgm:pt>
    <dgm:pt modelId="{02655014-D17F-42B1-A8D8-70CE8A0817A1}" type="parTrans" cxnId="{5C4F1739-5768-4595-9470-B1FB441F4F27}">
      <dgm:prSet/>
      <dgm:spPr/>
      <dgm:t>
        <a:bodyPr/>
        <a:lstStyle/>
        <a:p>
          <a:endParaRPr lang="en-GB"/>
        </a:p>
      </dgm:t>
    </dgm:pt>
    <dgm:pt modelId="{9F5B3A53-7F5B-4669-B322-41AD0DFA62C0}" type="sibTrans" cxnId="{5C4F1739-5768-4595-9470-B1FB441F4F27}">
      <dgm:prSet/>
      <dgm:spPr/>
      <dgm:t>
        <a:bodyPr/>
        <a:lstStyle/>
        <a:p>
          <a:endParaRPr lang="en-GB"/>
        </a:p>
      </dgm:t>
    </dgm:pt>
    <dgm:pt modelId="{FED7CCE7-4119-4BB0-81DD-6CA11834D51B}">
      <dgm:prSet phldrT="[Text]"/>
      <dgm:spPr/>
      <dgm:t>
        <a:bodyPr/>
        <a:lstStyle/>
        <a:p>
          <a:r>
            <a:rPr lang="en-GB" dirty="0" smtClean="0"/>
            <a:t>Explicit</a:t>
          </a:r>
          <a:endParaRPr lang="en-GB" dirty="0"/>
        </a:p>
      </dgm:t>
    </dgm:pt>
    <dgm:pt modelId="{899A9A54-F9D5-4541-B7BF-2958A84BFB8D}" type="parTrans" cxnId="{AEEEEB61-A320-4B44-A576-BDD8220210BA}">
      <dgm:prSet/>
      <dgm:spPr/>
      <dgm:t>
        <a:bodyPr/>
        <a:lstStyle/>
        <a:p>
          <a:endParaRPr lang="en-GB"/>
        </a:p>
      </dgm:t>
    </dgm:pt>
    <dgm:pt modelId="{275DA892-8E3A-4AD3-9DC6-BBB2F97B6BF0}" type="sibTrans" cxnId="{AEEEEB61-A320-4B44-A576-BDD8220210BA}">
      <dgm:prSet/>
      <dgm:spPr/>
      <dgm:t>
        <a:bodyPr/>
        <a:lstStyle/>
        <a:p>
          <a:endParaRPr lang="en-GB"/>
        </a:p>
      </dgm:t>
    </dgm:pt>
    <dgm:pt modelId="{352CFD3F-DDFC-4DE1-BCE6-0580F2EAD7B0}">
      <dgm:prSet phldrT="[Text]"/>
      <dgm:spPr/>
      <dgm:t>
        <a:bodyPr/>
        <a:lstStyle/>
        <a:p>
          <a:r>
            <a:rPr lang="en-GB" dirty="0" smtClean="0">
              <a:solidFill>
                <a:srgbClr val="FFC000"/>
              </a:solidFill>
            </a:rPr>
            <a:t>Instant Feedback</a:t>
          </a:r>
          <a:endParaRPr lang="en-GB" dirty="0">
            <a:solidFill>
              <a:srgbClr val="FFC000"/>
            </a:solidFill>
          </a:endParaRPr>
        </a:p>
      </dgm:t>
    </dgm:pt>
    <dgm:pt modelId="{07FE79F3-7407-435F-9245-F31CDE79633B}" type="parTrans" cxnId="{AE4466C8-40C9-43A2-A4B6-3B3003A2667F}">
      <dgm:prSet/>
      <dgm:spPr/>
      <dgm:t>
        <a:bodyPr/>
        <a:lstStyle/>
        <a:p>
          <a:endParaRPr lang="en-GB"/>
        </a:p>
      </dgm:t>
    </dgm:pt>
    <dgm:pt modelId="{C98C15AB-2EAD-499A-B4EE-195CD6E8CD58}" type="sibTrans" cxnId="{AE4466C8-40C9-43A2-A4B6-3B3003A2667F}">
      <dgm:prSet/>
      <dgm:spPr/>
      <dgm:t>
        <a:bodyPr/>
        <a:lstStyle/>
        <a:p>
          <a:endParaRPr lang="en-GB"/>
        </a:p>
      </dgm:t>
    </dgm:pt>
    <dgm:pt modelId="{C9FCC31E-227F-454B-AED7-E92DAFA80A55}">
      <dgm:prSet phldrT="[Text]"/>
      <dgm:spPr/>
      <dgm:t>
        <a:bodyPr/>
        <a:lstStyle/>
        <a:p>
          <a:r>
            <a:rPr lang="en-GB" dirty="0" smtClean="0"/>
            <a:t>Implicit</a:t>
          </a:r>
          <a:endParaRPr lang="en-GB" dirty="0"/>
        </a:p>
      </dgm:t>
    </dgm:pt>
    <dgm:pt modelId="{F1BF3821-C605-414F-9186-73513B1908F7}" type="parTrans" cxnId="{2DB25958-67DE-44E4-8B33-03C656CC1D3A}">
      <dgm:prSet/>
      <dgm:spPr/>
      <dgm:t>
        <a:bodyPr/>
        <a:lstStyle/>
        <a:p>
          <a:endParaRPr lang="en-GB"/>
        </a:p>
      </dgm:t>
    </dgm:pt>
    <dgm:pt modelId="{60EA81DD-6998-49B0-AEE9-283DC0879715}" type="sibTrans" cxnId="{2DB25958-67DE-44E4-8B33-03C656CC1D3A}">
      <dgm:prSet/>
      <dgm:spPr/>
      <dgm:t>
        <a:bodyPr/>
        <a:lstStyle/>
        <a:p>
          <a:endParaRPr lang="en-GB"/>
        </a:p>
      </dgm:t>
    </dgm:pt>
    <dgm:pt modelId="{BDD9ECA4-056A-498D-A75E-AE1670CD572E}">
      <dgm:prSet phldrT="[Text]"/>
      <dgm:spPr/>
      <dgm:t>
        <a:bodyPr/>
        <a:lstStyle/>
        <a:p>
          <a:r>
            <a:rPr lang="en-GB" dirty="0" smtClean="0"/>
            <a:t>Usage</a:t>
          </a:r>
        </a:p>
        <a:p>
          <a:r>
            <a:rPr lang="en-GB" dirty="0" smtClean="0"/>
            <a:t>Statistics</a:t>
          </a:r>
          <a:endParaRPr lang="en-GB" dirty="0"/>
        </a:p>
      </dgm:t>
    </dgm:pt>
    <dgm:pt modelId="{E6423776-B757-46B3-A5AC-4F2AFD17AC89}" type="parTrans" cxnId="{8A926DA2-36FA-41ED-A4A2-7115142276B8}">
      <dgm:prSet/>
      <dgm:spPr/>
      <dgm:t>
        <a:bodyPr/>
        <a:lstStyle/>
        <a:p>
          <a:endParaRPr lang="en-GB"/>
        </a:p>
      </dgm:t>
    </dgm:pt>
    <dgm:pt modelId="{30572BE4-7AD8-4422-9262-25D7EEF75164}" type="sibTrans" cxnId="{8A926DA2-36FA-41ED-A4A2-7115142276B8}">
      <dgm:prSet/>
      <dgm:spPr/>
      <dgm:t>
        <a:bodyPr/>
        <a:lstStyle/>
        <a:p>
          <a:endParaRPr lang="en-GB"/>
        </a:p>
      </dgm:t>
    </dgm:pt>
    <dgm:pt modelId="{67BF988B-1308-4E44-8D9B-0B17DC12E305}">
      <dgm:prSet phldrT="[Text]"/>
      <dgm:spPr/>
      <dgm:t>
        <a:bodyPr/>
        <a:lstStyle/>
        <a:p>
          <a:r>
            <a:rPr lang="en-GB" dirty="0" smtClean="0"/>
            <a:t>Bug</a:t>
          </a:r>
          <a:endParaRPr lang="en-GB" dirty="0"/>
        </a:p>
      </dgm:t>
    </dgm:pt>
    <dgm:pt modelId="{A891C934-CCCA-47E0-982D-AEA1A82ABAF4}" type="parTrans" cxnId="{D35D9694-8CF1-45D0-B35D-9EEB214A1069}">
      <dgm:prSet/>
      <dgm:spPr/>
      <dgm:t>
        <a:bodyPr/>
        <a:lstStyle/>
        <a:p>
          <a:endParaRPr lang="en-GB"/>
        </a:p>
      </dgm:t>
    </dgm:pt>
    <dgm:pt modelId="{578FF98F-620C-4D5B-90EE-0716C815C90B}" type="sibTrans" cxnId="{D35D9694-8CF1-45D0-B35D-9EEB214A1069}">
      <dgm:prSet/>
      <dgm:spPr/>
      <dgm:t>
        <a:bodyPr/>
        <a:lstStyle/>
        <a:p>
          <a:endParaRPr lang="en-GB"/>
        </a:p>
      </dgm:t>
    </dgm:pt>
    <dgm:pt modelId="{5B99FD1B-F240-470F-AF95-671732800079}">
      <dgm:prSet phldrT="[Text]"/>
      <dgm:spPr/>
      <dgm:t>
        <a:bodyPr/>
        <a:lstStyle/>
        <a:p>
          <a:r>
            <a:rPr lang="en-GB" dirty="0" smtClean="0"/>
            <a:t>Enhancement</a:t>
          </a:r>
          <a:endParaRPr lang="en-GB" dirty="0"/>
        </a:p>
      </dgm:t>
    </dgm:pt>
    <dgm:pt modelId="{C9844576-638C-4EDF-8B3D-967F00B8587B}" type="parTrans" cxnId="{DDF8EEEB-0507-45AE-9E5F-AC92965BC352}">
      <dgm:prSet/>
      <dgm:spPr/>
      <dgm:t>
        <a:bodyPr/>
        <a:lstStyle/>
        <a:p>
          <a:endParaRPr lang="en-GB"/>
        </a:p>
      </dgm:t>
    </dgm:pt>
    <dgm:pt modelId="{790C92FC-25AB-4860-848D-C9D86CC5C4A2}" type="sibTrans" cxnId="{DDF8EEEB-0507-45AE-9E5F-AC92965BC352}">
      <dgm:prSet/>
      <dgm:spPr/>
      <dgm:t>
        <a:bodyPr/>
        <a:lstStyle/>
        <a:p>
          <a:endParaRPr lang="en-GB"/>
        </a:p>
      </dgm:t>
    </dgm:pt>
    <dgm:pt modelId="{55A3A82E-699A-4C55-BC08-AEB625AC9D6D}">
      <dgm:prSet phldrT="[Text]"/>
      <dgm:spPr/>
      <dgm:t>
        <a:bodyPr/>
        <a:lstStyle/>
        <a:p>
          <a:r>
            <a:rPr lang="en-GB" smtClean="0"/>
            <a:t>Survey</a:t>
          </a:r>
          <a:endParaRPr lang="en-GB" dirty="0"/>
        </a:p>
      </dgm:t>
    </dgm:pt>
    <dgm:pt modelId="{68300FC2-AC50-4327-AD3A-B7D2CC3D8608}" type="parTrans" cxnId="{D7C9D042-90C1-4A2E-BEFB-10678AFCCCEF}">
      <dgm:prSet/>
      <dgm:spPr/>
      <dgm:t>
        <a:bodyPr/>
        <a:lstStyle/>
        <a:p>
          <a:endParaRPr lang="en-GB"/>
        </a:p>
      </dgm:t>
    </dgm:pt>
    <dgm:pt modelId="{8E3A9EBD-37E8-4C38-996F-498D6DDEEF56}" type="sibTrans" cxnId="{D7C9D042-90C1-4A2E-BEFB-10678AFCCCEF}">
      <dgm:prSet/>
      <dgm:spPr/>
      <dgm:t>
        <a:bodyPr/>
        <a:lstStyle/>
        <a:p>
          <a:endParaRPr lang="en-GB"/>
        </a:p>
      </dgm:t>
    </dgm:pt>
    <dgm:pt modelId="{EDDC9BB1-A69E-4377-B6DD-C0E454F47C4B}">
      <dgm:prSet phldrT="[Text]"/>
      <dgm:spPr/>
      <dgm:t>
        <a:bodyPr/>
        <a:lstStyle/>
        <a:p>
          <a:r>
            <a:rPr lang="en-GB" dirty="0" smtClean="0"/>
            <a:t>Send Feedback</a:t>
          </a:r>
        </a:p>
        <a:p>
          <a:r>
            <a:rPr lang="en-GB" dirty="0" smtClean="0"/>
            <a:t>Form</a:t>
          </a:r>
          <a:endParaRPr lang="en-GB" dirty="0"/>
        </a:p>
      </dgm:t>
      <dgm:extLst>
        <a:ext uri="{E40237B7-FDA0-4F09-8148-C483321AD2D9}">
          <dgm14:cNvPr xmlns:dgm14="http://schemas.microsoft.com/office/drawing/2010/diagram" id="0" name="">
            <a:hlinkHover xmlns:r="http://schemas.openxmlformats.org/officeDocument/2006/relationships" r:id="" action="ppaction://noaction" highlightClick="1"/>
          </dgm14:cNvPr>
        </a:ext>
      </dgm:extLst>
    </dgm:pt>
    <dgm:pt modelId="{3F3187BB-96D0-48F8-8CB3-CF03704BFB7F}" type="sibTrans" cxnId="{613A8596-DCF7-4E03-88FF-27C98D8F3DE8}">
      <dgm:prSet/>
      <dgm:spPr/>
      <dgm:t>
        <a:bodyPr/>
        <a:lstStyle/>
        <a:p>
          <a:endParaRPr lang="en-GB"/>
        </a:p>
      </dgm:t>
    </dgm:pt>
    <dgm:pt modelId="{38D019BC-793E-4433-A764-F14BF42195A0}" type="parTrans" cxnId="{613A8596-DCF7-4E03-88FF-27C98D8F3DE8}">
      <dgm:prSet/>
      <dgm:spPr/>
      <dgm:t>
        <a:bodyPr/>
        <a:lstStyle/>
        <a:p>
          <a:endParaRPr lang="en-GB"/>
        </a:p>
      </dgm:t>
    </dgm:pt>
    <dgm:pt modelId="{897AD041-68C3-48FD-B333-1C682A0F8B2C}">
      <dgm:prSet phldrT="[Text]"/>
      <dgm:spPr/>
      <dgm:t>
        <a:bodyPr/>
        <a:lstStyle/>
        <a:p>
          <a:r>
            <a:rPr lang="en-GB" i="1" dirty="0" smtClean="0">
              <a:effectLst>
                <a:outerShdw blurRad="38100" dist="38100" dir="2700000" algn="tl">
                  <a:srgbClr val="000000">
                    <a:alpha val="43137"/>
                  </a:srgbClr>
                </a:outerShdw>
              </a:effectLst>
            </a:rPr>
            <a:t>Like</a:t>
          </a:r>
          <a:endParaRPr lang="en-GB" i="1" dirty="0">
            <a:effectLst>
              <a:outerShdw blurRad="38100" dist="38100" dir="2700000" algn="tl">
                <a:srgbClr val="000000">
                  <a:alpha val="43137"/>
                </a:srgbClr>
              </a:outerShdw>
            </a:effectLst>
          </a:endParaRPr>
        </a:p>
      </dgm:t>
    </dgm:pt>
    <dgm:pt modelId="{B3C01E90-9AC0-40A3-BBD6-E9808C0D7BE3}" type="parTrans" cxnId="{077E76F5-44D8-45AB-9002-92319D2156D5}">
      <dgm:prSet/>
      <dgm:spPr/>
      <dgm:t>
        <a:bodyPr/>
        <a:lstStyle/>
        <a:p>
          <a:endParaRPr lang="en-GB"/>
        </a:p>
      </dgm:t>
    </dgm:pt>
    <dgm:pt modelId="{2206D208-9EB3-4C2B-894D-2F1A301A3AD8}" type="sibTrans" cxnId="{077E76F5-44D8-45AB-9002-92319D2156D5}">
      <dgm:prSet/>
      <dgm:spPr/>
      <dgm:t>
        <a:bodyPr/>
        <a:lstStyle/>
        <a:p>
          <a:endParaRPr lang="en-GB"/>
        </a:p>
      </dgm:t>
    </dgm:pt>
    <dgm:pt modelId="{B08E4692-1268-405D-A270-38900D9E083E}">
      <dgm:prSet phldrT="[Text]"/>
      <dgm:spPr/>
      <dgm:t>
        <a:bodyPr/>
        <a:lstStyle/>
        <a:p>
          <a:r>
            <a:rPr lang="en-GB" dirty="0" smtClean="0"/>
            <a:t>Interface</a:t>
          </a:r>
        </a:p>
      </dgm:t>
    </dgm:pt>
    <dgm:pt modelId="{F41336EE-C34E-497B-A924-5B12612B0B44}" type="parTrans" cxnId="{40540EA1-39CC-4921-807D-1247CFCC926C}">
      <dgm:prSet/>
      <dgm:spPr/>
      <dgm:t>
        <a:bodyPr/>
        <a:lstStyle/>
        <a:p>
          <a:endParaRPr lang="en-GB"/>
        </a:p>
      </dgm:t>
    </dgm:pt>
    <dgm:pt modelId="{F4EA4D6D-F92D-40CE-8DB3-8A4CDC818894}" type="sibTrans" cxnId="{40540EA1-39CC-4921-807D-1247CFCC926C}">
      <dgm:prSet/>
      <dgm:spPr/>
      <dgm:t>
        <a:bodyPr/>
        <a:lstStyle/>
        <a:p>
          <a:endParaRPr lang="en-GB"/>
        </a:p>
      </dgm:t>
    </dgm:pt>
    <dgm:pt modelId="{11CC3F97-063F-4F4A-8C8F-C8AFFD096A49}">
      <dgm:prSet phldrT="[Text]"/>
      <dgm:spPr/>
      <dgm:t>
        <a:bodyPr/>
        <a:lstStyle/>
        <a:p>
          <a:r>
            <a:rPr lang="en-GB" dirty="0" smtClean="0"/>
            <a:t>Resources</a:t>
          </a:r>
          <a:endParaRPr lang="en-GB" dirty="0"/>
        </a:p>
      </dgm:t>
    </dgm:pt>
    <dgm:pt modelId="{E22A9F99-8558-475A-938B-BB03C20A0328}" type="parTrans" cxnId="{4780516B-32D4-490A-BEAD-20CB6DDB43B0}">
      <dgm:prSet/>
      <dgm:spPr/>
      <dgm:t>
        <a:bodyPr/>
        <a:lstStyle/>
        <a:p>
          <a:endParaRPr lang="en-GB"/>
        </a:p>
      </dgm:t>
    </dgm:pt>
    <dgm:pt modelId="{C67259DE-2143-474E-AD95-B676F6DA7DCC}" type="sibTrans" cxnId="{4780516B-32D4-490A-BEAD-20CB6DDB43B0}">
      <dgm:prSet/>
      <dgm:spPr/>
      <dgm:t>
        <a:bodyPr/>
        <a:lstStyle/>
        <a:p>
          <a:endParaRPr lang="en-GB"/>
        </a:p>
      </dgm:t>
    </dgm:pt>
    <dgm:pt modelId="{583D0759-8D4F-42D7-9083-0AE93EF6D10D}">
      <dgm:prSet phldrT="[Text]"/>
      <dgm:spPr/>
      <dgm:t>
        <a:bodyPr/>
        <a:lstStyle/>
        <a:p>
          <a:r>
            <a:rPr lang="en-GB" dirty="0" smtClean="0"/>
            <a:t>Interface Content</a:t>
          </a:r>
        </a:p>
      </dgm:t>
    </dgm:pt>
    <dgm:pt modelId="{D3DF90C4-B391-4D27-A8B3-1186FC29E316}" type="parTrans" cxnId="{347A6AA3-2446-4085-BA16-163F71710C64}">
      <dgm:prSet/>
      <dgm:spPr/>
      <dgm:t>
        <a:bodyPr/>
        <a:lstStyle/>
        <a:p>
          <a:endParaRPr lang="en-GB"/>
        </a:p>
      </dgm:t>
    </dgm:pt>
    <dgm:pt modelId="{15FEF9D9-EAE9-4EE9-96E4-F4768AEC72CF}" type="sibTrans" cxnId="{347A6AA3-2446-4085-BA16-163F71710C64}">
      <dgm:prSet/>
      <dgm:spPr/>
      <dgm:t>
        <a:bodyPr/>
        <a:lstStyle/>
        <a:p>
          <a:endParaRPr lang="en-GB"/>
        </a:p>
      </dgm:t>
    </dgm:pt>
    <dgm:pt modelId="{9503CCD7-2A42-4022-AED5-BDCB7EBECACE}" type="pres">
      <dgm:prSet presAssocID="{59D1A4CC-9D7A-4C35-85B4-75A3D1AC08E1}" presName="diagram" presStyleCnt="0">
        <dgm:presLayoutVars>
          <dgm:chPref val="1"/>
          <dgm:dir/>
          <dgm:animOne val="branch"/>
          <dgm:animLvl val="lvl"/>
          <dgm:resizeHandles val="exact"/>
        </dgm:presLayoutVars>
      </dgm:prSet>
      <dgm:spPr/>
      <dgm:t>
        <a:bodyPr/>
        <a:lstStyle/>
        <a:p>
          <a:endParaRPr lang="en-GB"/>
        </a:p>
      </dgm:t>
    </dgm:pt>
    <dgm:pt modelId="{59D0766F-5C34-4BFC-AFC7-2C5FFFC756EE}" type="pres">
      <dgm:prSet presAssocID="{20530630-81CC-4CD7-AEE3-C3AF4C250576}" presName="root1" presStyleCnt="0"/>
      <dgm:spPr/>
    </dgm:pt>
    <dgm:pt modelId="{EE26D080-99F2-41DA-A62A-6EC7FF70C348}" type="pres">
      <dgm:prSet presAssocID="{20530630-81CC-4CD7-AEE3-C3AF4C250576}" presName="LevelOneTextNode" presStyleLbl="node0" presStyleIdx="0" presStyleCnt="1">
        <dgm:presLayoutVars>
          <dgm:chPref val="3"/>
        </dgm:presLayoutVars>
      </dgm:prSet>
      <dgm:spPr/>
      <dgm:t>
        <a:bodyPr/>
        <a:lstStyle/>
        <a:p>
          <a:endParaRPr lang="en-GB"/>
        </a:p>
      </dgm:t>
    </dgm:pt>
    <dgm:pt modelId="{42AB56EA-FC42-437C-BF0A-6D76D2163905}" type="pres">
      <dgm:prSet presAssocID="{20530630-81CC-4CD7-AEE3-C3AF4C250576}" presName="level2hierChild" presStyleCnt="0"/>
      <dgm:spPr/>
    </dgm:pt>
    <dgm:pt modelId="{81CDB511-6605-44D8-8C8B-BBE203B406FF}" type="pres">
      <dgm:prSet presAssocID="{899A9A54-F9D5-4541-B7BF-2958A84BFB8D}" presName="conn2-1" presStyleLbl="parChTrans1D2" presStyleIdx="0" presStyleCnt="2"/>
      <dgm:spPr/>
      <dgm:t>
        <a:bodyPr/>
        <a:lstStyle/>
        <a:p>
          <a:endParaRPr lang="en-GB"/>
        </a:p>
      </dgm:t>
    </dgm:pt>
    <dgm:pt modelId="{11764090-5E3D-4209-AC61-BF93FB23980F}" type="pres">
      <dgm:prSet presAssocID="{899A9A54-F9D5-4541-B7BF-2958A84BFB8D}" presName="connTx" presStyleLbl="parChTrans1D2" presStyleIdx="0" presStyleCnt="2"/>
      <dgm:spPr/>
      <dgm:t>
        <a:bodyPr/>
        <a:lstStyle/>
        <a:p>
          <a:endParaRPr lang="en-GB"/>
        </a:p>
      </dgm:t>
    </dgm:pt>
    <dgm:pt modelId="{2CBEBB28-AD33-4C26-9ED1-7CCED1E936F9}" type="pres">
      <dgm:prSet presAssocID="{FED7CCE7-4119-4BB0-81DD-6CA11834D51B}" presName="root2" presStyleCnt="0"/>
      <dgm:spPr/>
    </dgm:pt>
    <dgm:pt modelId="{36C83AD3-BF33-43FE-8F4A-39F3E730223B}" type="pres">
      <dgm:prSet presAssocID="{FED7CCE7-4119-4BB0-81DD-6CA11834D51B}" presName="LevelTwoTextNode" presStyleLbl="node2" presStyleIdx="0" presStyleCnt="2">
        <dgm:presLayoutVars>
          <dgm:chPref val="3"/>
        </dgm:presLayoutVars>
      </dgm:prSet>
      <dgm:spPr/>
      <dgm:t>
        <a:bodyPr/>
        <a:lstStyle/>
        <a:p>
          <a:endParaRPr lang="en-GB"/>
        </a:p>
      </dgm:t>
    </dgm:pt>
    <dgm:pt modelId="{F7D84D4B-BAA0-43CC-A955-F4B9037BFBD6}" type="pres">
      <dgm:prSet presAssocID="{FED7CCE7-4119-4BB0-81DD-6CA11834D51B}" presName="level3hierChild" presStyleCnt="0"/>
      <dgm:spPr/>
    </dgm:pt>
    <dgm:pt modelId="{410DAE39-AAC9-40EE-95DD-336C0BFC7D94}" type="pres">
      <dgm:prSet presAssocID="{07FE79F3-7407-435F-9245-F31CDE79633B}" presName="conn2-1" presStyleLbl="parChTrans1D3" presStyleIdx="0" presStyleCnt="5"/>
      <dgm:spPr/>
      <dgm:t>
        <a:bodyPr/>
        <a:lstStyle/>
        <a:p>
          <a:endParaRPr lang="en-GB"/>
        </a:p>
      </dgm:t>
    </dgm:pt>
    <dgm:pt modelId="{23CB2DE0-ACBA-447C-B1CF-935D8DB98ED4}" type="pres">
      <dgm:prSet presAssocID="{07FE79F3-7407-435F-9245-F31CDE79633B}" presName="connTx" presStyleLbl="parChTrans1D3" presStyleIdx="0" presStyleCnt="5"/>
      <dgm:spPr/>
      <dgm:t>
        <a:bodyPr/>
        <a:lstStyle/>
        <a:p>
          <a:endParaRPr lang="en-GB"/>
        </a:p>
      </dgm:t>
    </dgm:pt>
    <dgm:pt modelId="{640CE572-1FD5-400F-AFEE-836746E6229F}" type="pres">
      <dgm:prSet presAssocID="{352CFD3F-DDFC-4DE1-BCE6-0580F2EAD7B0}" presName="root2" presStyleCnt="0"/>
      <dgm:spPr/>
    </dgm:pt>
    <dgm:pt modelId="{E1174E86-3637-447B-A8A7-129CEA554E80}" type="pres">
      <dgm:prSet presAssocID="{352CFD3F-DDFC-4DE1-BCE6-0580F2EAD7B0}" presName="LevelTwoTextNode" presStyleLbl="node3" presStyleIdx="0" presStyleCnt="5">
        <dgm:presLayoutVars>
          <dgm:chPref val="3"/>
        </dgm:presLayoutVars>
      </dgm:prSet>
      <dgm:spPr/>
      <dgm:t>
        <a:bodyPr/>
        <a:lstStyle/>
        <a:p>
          <a:endParaRPr lang="en-GB"/>
        </a:p>
      </dgm:t>
    </dgm:pt>
    <dgm:pt modelId="{B8DD1E98-8292-4E6C-91E4-33B189F65974}" type="pres">
      <dgm:prSet presAssocID="{352CFD3F-DDFC-4DE1-BCE6-0580F2EAD7B0}" presName="level3hierChild" presStyleCnt="0"/>
      <dgm:spPr/>
    </dgm:pt>
    <dgm:pt modelId="{5E74990A-73E6-488E-ABDF-7ACC3891C479}" type="pres">
      <dgm:prSet presAssocID="{38D019BC-793E-4433-A764-F14BF42195A0}" presName="conn2-1" presStyleLbl="parChTrans1D3" presStyleIdx="1" presStyleCnt="5"/>
      <dgm:spPr/>
      <dgm:t>
        <a:bodyPr/>
        <a:lstStyle/>
        <a:p>
          <a:endParaRPr lang="en-GB"/>
        </a:p>
      </dgm:t>
    </dgm:pt>
    <dgm:pt modelId="{D8E9C5D9-0C0D-4762-80D7-87ED782E3CD3}" type="pres">
      <dgm:prSet presAssocID="{38D019BC-793E-4433-A764-F14BF42195A0}" presName="connTx" presStyleLbl="parChTrans1D3" presStyleIdx="1" presStyleCnt="5"/>
      <dgm:spPr/>
      <dgm:t>
        <a:bodyPr/>
        <a:lstStyle/>
        <a:p>
          <a:endParaRPr lang="en-GB"/>
        </a:p>
      </dgm:t>
    </dgm:pt>
    <dgm:pt modelId="{0F34EBB0-EC21-4521-94A8-B475EC47A5A4}" type="pres">
      <dgm:prSet presAssocID="{EDDC9BB1-A69E-4377-B6DD-C0E454F47C4B}" presName="root2" presStyleCnt="0"/>
      <dgm:spPr/>
    </dgm:pt>
    <dgm:pt modelId="{E667976F-9A37-4109-9777-60ED65C2ABAF}" type="pres">
      <dgm:prSet presAssocID="{EDDC9BB1-A69E-4377-B6DD-C0E454F47C4B}" presName="LevelTwoTextNode" presStyleLbl="node3" presStyleIdx="1" presStyleCnt="5">
        <dgm:presLayoutVars>
          <dgm:chPref val="3"/>
        </dgm:presLayoutVars>
      </dgm:prSet>
      <dgm:spPr/>
      <dgm:t>
        <a:bodyPr/>
        <a:lstStyle/>
        <a:p>
          <a:endParaRPr lang="en-GB"/>
        </a:p>
      </dgm:t>
    </dgm:pt>
    <dgm:pt modelId="{70FCDCD9-8E5C-40A9-8C0F-C727CD0951AA}" type="pres">
      <dgm:prSet presAssocID="{EDDC9BB1-A69E-4377-B6DD-C0E454F47C4B}" presName="level3hierChild" presStyleCnt="0"/>
      <dgm:spPr/>
    </dgm:pt>
    <dgm:pt modelId="{C7281A61-353A-4B05-9DAA-5981D766210F}" type="pres">
      <dgm:prSet presAssocID="{A891C934-CCCA-47E0-982D-AEA1A82ABAF4}" presName="conn2-1" presStyleLbl="parChTrans1D4" presStyleIdx="0" presStyleCnt="5"/>
      <dgm:spPr/>
      <dgm:t>
        <a:bodyPr/>
        <a:lstStyle/>
        <a:p>
          <a:endParaRPr lang="en-GB"/>
        </a:p>
      </dgm:t>
    </dgm:pt>
    <dgm:pt modelId="{69EECA8C-C61D-4BCC-93BD-19148DDD3B9D}" type="pres">
      <dgm:prSet presAssocID="{A891C934-CCCA-47E0-982D-AEA1A82ABAF4}" presName="connTx" presStyleLbl="parChTrans1D4" presStyleIdx="0" presStyleCnt="5"/>
      <dgm:spPr/>
      <dgm:t>
        <a:bodyPr/>
        <a:lstStyle/>
        <a:p>
          <a:endParaRPr lang="en-GB"/>
        </a:p>
      </dgm:t>
    </dgm:pt>
    <dgm:pt modelId="{06791FCB-8D34-44D8-B80B-306EA7B3E952}" type="pres">
      <dgm:prSet presAssocID="{67BF988B-1308-4E44-8D9B-0B17DC12E305}" presName="root2" presStyleCnt="0"/>
      <dgm:spPr/>
    </dgm:pt>
    <dgm:pt modelId="{C3E49D38-6451-4513-96F9-59F49E03E78C}" type="pres">
      <dgm:prSet presAssocID="{67BF988B-1308-4E44-8D9B-0B17DC12E305}" presName="LevelTwoTextNode" presStyleLbl="node4" presStyleIdx="0" presStyleCnt="5">
        <dgm:presLayoutVars>
          <dgm:chPref val="3"/>
        </dgm:presLayoutVars>
      </dgm:prSet>
      <dgm:spPr/>
      <dgm:t>
        <a:bodyPr/>
        <a:lstStyle/>
        <a:p>
          <a:endParaRPr lang="en-GB"/>
        </a:p>
      </dgm:t>
    </dgm:pt>
    <dgm:pt modelId="{CA04973D-3904-4B45-B3EB-CFDB38AAF48C}" type="pres">
      <dgm:prSet presAssocID="{67BF988B-1308-4E44-8D9B-0B17DC12E305}" presName="level3hierChild" presStyleCnt="0"/>
      <dgm:spPr/>
    </dgm:pt>
    <dgm:pt modelId="{372D3477-43DC-4C9D-8327-B75C689BBC32}" type="pres">
      <dgm:prSet presAssocID="{C9844576-638C-4EDF-8B3D-967F00B8587B}" presName="conn2-1" presStyleLbl="parChTrans1D4" presStyleIdx="1" presStyleCnt="5"/>
      <dgm:spPr/>
      <dgm:t>
        <a:bodyPr/>
        <a:lstStyle/>
        <a:p>
          <a:endParaRPr lang="en-GB"/>
        </a:p>
      </dgm:t>
    </dgm:pt>
    <dgm:pt modelId="{B4607FED-E99E-4E94-A4D1-A87A7C9F378B}" type="pres">
      <dgm:prSet presAssocID="{C9844576-638C-4EDF-8B3D-967F00B8587B}" presName="connTx" presStyleLbl="parChTrans1D4" presStyleIdx="1" presStyleCnt="5"/>
      <dgm:spPr/>
      <dgm:t>
        <a:bodyPr/>
        <a:lstStyle/>
        <a:p>
          <a:endParaRPr lang="en-GB"/>
        </a:p>
      </dgm:t>
    </dgm:pt>
    <dgm:pt modelId="{A9CCF6E8-B084-4701-A920-4928E0FED59F}" type="pres">
      <dgm:prSet presAssocID="{5B99FD1B-F240-470F-AF95-671732800079}" presName="root2" presStyleCnt="0"/>
      <dgm:spPr/>
    </dgm:pt>
    <dgm:pt modelId="{26998289-E648-41BF-8751-6BCA22AC34BC}" type="pres">
      <dgm:prSet presAssocID="{5B99FD1B-F240-470F-AF95-671732800079}" presName="LevelTwoTextNode" presStyleLbl="node4" presStyleIdx="1" presStyleCnt="5">
        <dgm:presLayoutVars>
          <dgm:chPref val="3"/>
        </dgm:presLayoutVars>
      </dgm:prSet>
      <dgm:spPr/>
      <dgm:t>
        <a:bodyPr/>
        <a:lstStyle/>
        <a:p>
          <a:endParaRPr lang="en-GB"/>
        </a:p>
      </dgm:t>
    </dgm:pt>
    <dgm:pt modelId="{D8B2CEE0-EA58-43D3-A61D-798E6C10ECCB}" type="pres">
      <dgm:prSet presAssocID="{5B99FD1B-F240-470F-AF95-671732800079}" presName="level3hierChild" presStyleCnt="0"/>
      <dgm:spPr/>
    </dgm:pt>
    <dgm:pt modelId="{F9BBD1F0-FBF1-4D9A-A903-F8684FEE747C}" type="pres">
      <dgm:prSet presAssocID="{68300FC2-AC50-4327-AD3A-B7D2CC3D8608}" presName="conn2-1" presStyleLbl="parChTrans1D3" presStyleIdx="2" presStyleCnt="5"/>
      <dgm:spPr/>
      <dgm:t>
        <a:bodyPr/>
        <a:lstStyle/>
        <a:p>
          <a:endParaRPr lang="en-GB"/>
        </a:p>
      </dgm:t>
    </dgm:pt>
    <dgm:pt modelId="{D6977ECA-A574-4B9D-9088-3823ED77D49E}" type="pres">
      <dgm:prSet presAssocID="{68300FC2-AC50-4327-AD3A-B7D2CC3D8608}" presName="connTx" presStyleLbl="parChTrans1D3" presStyleIdx="2" presStyleCnt="5"/>
      <dgm:spPr/>
      <dgm:t>
        <a:bodyPr/>
        <a:lstStyle/>
        <a:p>
          <a:endParaRPr lang="en-GB"/>
        </a:p>
      </dgm:t>
    </dgm:pt>
    <dgm:pt modelId="{D3C1E9D2-4E2A-4C6D-9AAD-059B558F8AA9}" type="pres">
      <dgm:prSet presAssocID="{55A3A82E-699A-4C55-BC08-AEB625AC9D6D}" presName="root2" presStyleCnt="0"/>
      <dgm:spPr/>
    </dgm:pt>
    <dgm:pt modelId="{C047EE03-52DD-42DE-9613-19758DDBFA37}" type="pres">
      <dgm:prSet presAssocID="{55A3A82E-699A-4C55-BC08-AEB625AC9D6D}" presName="LevelTwoTextNode" presStyleLbl="node3" presStyleIdx="2" presStyleCnt="5">
        <dgm:presLayoutVars>
          <dgm:chPref val="3"/>
        </dgm:presLayoutVars>
      </dgm:prSet>
      <dgm:spPr/>
      <dgm:t>
        <a:bodyPr/>
        <a:lstStyle/>
        <a:p>
          <a:endParaRPr lang="en-GB"/>
        </a:p>
      </dgm:t>
    </dgm:pt>
    <dgm:pt modelId="{60C76EBD-F0E1-46A2-A6FE-7DA823B910EB}" type="pres">
      <dgm:prSet presAssocID="{55A3A82E-699A-4C55-BC08-AEB625AC9D6D}" presName="level3hierChild" presStyleCnt="0"/>
      <dgm:spPr/>
    </dgm:pt>
    <dgm:pt modelId="{3F4F9F98-DAD4-4C8E-B746-0B104F557549}" type="pres">
      <dgm:prSet presAssocID="{B3C01E90-9AC0-40A3-BBD6-E9808C0D7BE3}" presName="conn2-1" presStyleLbl="parChTrans1D3" presStyleIdx="3" presStyleCnt="5"/>
      <dgm:spPr/>
      <dgm:t>
        <a:bodyPr/>
        <a:lstStyle/>
        <a:p>
          <a:endParaRPr lang="en-GB"/>
        </a:p>
      </dgm:t>
    </dgm:pt>
    <dgm:pt modelId="{5C7B08F5-2899-47D9-B5ED-839788967E81}" type="pres">
      <dgm:prSet presAssocID="{B3C01E90-9AC0-40A3-BBD6-E9808C0D7BE3}" presName="connTx" presStyleLbl="parChTrans1D3" presStyleIdx="3" presStyleCnt="5"/>
      <dgm:spPr/>
      <dgm:t>
        <a:bodyPr/>
        <a:lstStyle/>
        <a:p>
          <a:endParaRPr lang="en-GB"/>
        </a:p>
      </dgm:t>
    </dgm:pt>
    <dgm:pt modelId="{CF1C712D-3AD9-4FF7-9BE7-BCFEFA5E02FD}" type="pres">
      <dgm:prSet presAssocID="{897AD041-68C3-48FD-B333-1C682A0F8B2C}" presName="root2" presStyleCnt="0"/>
      <dgm:spPr/>
    </dgm:pt>
    <dgm:pt modelId="{2B2566B0-7F7C-4A6E-A945-F1EA437C05E4}" type="pres">
      <dgm:prSet presAssocID="{897AD041-68C3-48FD-B333-1C682A0F8B2C}" presName="LevelTwoTextNode" presStyleLbl="node3" presStyleIdx="3" presStyleCnt="5">
        <dgm:presLayoutVars>
          <dgm:chPref val="3"/>
        </dgm:presLayoutVars>
      </dgm:prSet>
      <dgm:spPr/>
      <dgm:t>
        <a:bodyPr/>
        <a:lstStyle/>
        <a:p>
          <a:endParaRPr lang="en-GB"/>
        </a:p>
      </dgm:t>
    </dgm:pt>
    <dgm:pt modelId="{9E206AAF-8648-47F8-A496-DF60442955FC}" type="pres">
      <dgm:prSet presAssocID="{897AD041-68C3-48FD-B333-1C682A0F8B2C}" presName="level3hierChild" presStyleCnt="0"/>
      <dgm:spPr/>
    </dgm:pt>
    <dgm:pt modelId="{CF6063A6-1940-496F-B858-E05F15446BCB}" type="pres">
      <dgm:prSet presAssocID="{F1BF3821-C605-414F-9186-73513B1908F7}" presName="conn2-1" presStyleLbl="parChTrans1D2" presStyleIdx="1" presStyleCnt="2"/>
      <dgm:spPr/>
      <dgm:t>
        <a:bodyPr/>
        <a:lstStyle/>
        <a:p>
          <a:endParaRPr lang="en-GB"/>
        </a:p>
      </dgm:t>
    </dgm:pt>
    <dgm:pt modelId="{62009395-FCC9-4793-BC64-DBFAB0B23DC9}" type="pres">
      <dgm:prSet presAssocID="{F1BF3821-C605-414F-9186-73513B1908F7}" presName="connTx" presStyleLbl="parChTrans1D2" presStyleIdx="1" presStyleCnt="2"/>
      <dgm:spPr/>
      <dgm:t>
        <a:bodyPr/>
        <a:lstStyle/>
        <a:p>
          <a:endParaRPr lang="en-GB"/>
        </a:p>
      </dgm:t>
    </dgm:pt>
    <dgm:pt modelId="{C20F64EB-44F6-4089-A066-38282C6FB13C}" type="pres">
      <dgm:prSet presAssocID="{C9FCC31E-227F-454B-AED7-E92DAFA80A55}" presName="root2" presStyleCnt="0"/>
      <dgm:spPr/>
    </dgm:pt>
    <dgm:pt modelId="{A1D9782D-3424-46F0-AA3B-367F6DD2AB63}" type="pres">
      <dgm:prSet presAssocID="{C9FCC31E-227F-454B-AED7-E92DAFA80A55}" presName="LevelTwoTextNode" presStyleLbl="node2" presStyleIdx="1" presStyleCnt="2">
        <dgm:presLayoutVars>
          <dgm:chPref val="3"/>
        </dgm:presLayoutVars>
      </dgm:prSet>
      <dgm:spPr/>
      <dgm:t>
        <a:bodyPr/>
        <a:lstStyle/>
        <a:p>
          <a:endParaRPr lang="en-GB"/>
        </a:p>
      </dgm:t>
    </dgm:pt>
    <dgm:pt modelId="{ADFDDE6E-EE3C-437F-8EC0-6A5D2D21C5C2}" type="pres">
      <dgm:prSet presAssocID="{C9FCC31E-227F-454B-AED7-E92DAFA80A55}" presName="level3hierChild" presStyleCnt="0"/>
      <dgm:spPr/>
    </dgm:pt>
    <dgm:pt modelId="{D5A9E796-75F5-485E-B968-81066C894A61}" type="pres">
      <dgm:prSet presAssocID="{E6423776-B757-46B3-A5AC-4F2AFD17AC89}" presName="conn2-1" presStyleLbl="parChTrans1D3" presStyleIdx="4" presStyleCnt="5"/>
      <dgm:spPr/>
      <dgm:t>
        <a:bodyPr/>
        <a:lstStyle/>
        <a:p>
          <a:endParaRPr lang="en-GB"/>
        </a:p>
      </dgm:t>
    </dgm:pt>
    <dgm:pt modelId="{EEB8253D-457B-411D-A387-BDEF6C1D8E57}" type="pres">
      <dgm:prSet presAssocID="{E6423776-B757-46B3-A5AC-4F2AFD17AC89}" presName="connTx" presStyleLbl="parChTrans1D3" presStyleIdx="4" presStyleCnt="5"/>
      <dgm:spPr/>
      <dgm:t>
        <a:bodyPr/>
        <a:lstStyle/>
        <a:p>
          <a:endParaRPr lang="en-GB"/>
        </a:p>
      </dgm:t>
    </dgm:pt>
    <dgm:pt modelId="{28A92107-33EA-41EA-99A0-16A757314D00}" type="pres">
      <dgm:prSet presAssocID="{BDD9ECA4-056A-498D-A75E-AE1670CD572E}" presName="root2" presStyleCnt="0"/>
      <dgm:spPr/>
    </dgm:pt>
    <dgm:pt modelId="{149BA154-05AC-47ED-9812-652116B0B26F}" type="pres">
      <dgm:prSet presAssocID="{BDD9ECA4-056A-498D-A75E-AE1670CD572E}" presName="LevelTwoTextNode" presStyleLbl="node3" presStyleIdx="4" presStyleCnt="5">
        <dgm:presLayoutVars>
          <dgm:chPref val="3"/>
        </dgm:presLayoutVars>
      </dgm:prSet>
      <dgm:spPr/>
      <dgm:t>
        <a:bodyPr/>
        <a:lstStyle/>
        <a:p>
          <a:endParaRPr lang="en-GB"/>
        </a:p>
      </dgm:t>
    </dgm:pt>
    <dgm:pt modelId="{F52F1F8F-02E5-47C4-A453-15075D1803A1}" type="pres">
      <dgm:prSet presAssocID="{BDD9ECA4-056A-498D-A75E-AE1670CD572E}" presName="level3hierChild" presStyleCnt="0"/>
      <dgm:spPr/>
    </dgm:pt>
    <dgm:pt modelId="{83EC8084-B926-4DD6-BA9D-99053200105F}" type="pres">
      <dgm:prSet presAssocID="{F41336EE-C34E-497B-A924-5B12612B0B44}" presName="conn2-1" presStyleLbl="parChTrans1D4" presStyleIdx="2" presStyleCnt="5"/>
      <dgm:spPr/>
      <dgm:t>
        <a:bodyPr/>
        <a:lstStyle/>
        <a:p>
          <a:endParaRPr lang="en-GB"/>
        </a:p>
      </dgm:t>
    </dgm:pt>
    <dgm:pt modelId="{85CCF02D-05CE-425A-9AA4-16C6248A1BC2}" type="pres">
      <dgm:prSet presAssocID="{F41336EE-C34E-497B-A924-5B12612B0B44}" presName="connTx" presStyleLbl="parChTrans1D4" presStyleIdx="2" presStyleCnt="5"/>
      <dgm:spPr/>
      <dgm:t>
        <a:bodyPr/>
        <a:lstStyle/>
        <a:p>
          <a:endParaRPr lang="en-GB"/>
        </a:p>
      </dgm:t>
    </dgm:pt>
    <dgm:pt modelId="{326852DC-9C2E-4048-A807-5A5454A5293E}" type="pres">
      <dgm:prSet presAssocID="{B08E4692-1268-405D-A270-38900D9E083E}" presName="root2" presStyleCnt="0"/>
      <dgm:spPr/>
    </dgm:pt>
    <dgm:pt modelId="{3F03F20A-1255-4FC0-AC47-10990705D59E}" type="pres">
      <dgm:prSet presAssocID="{B08E4692-1268-405D-A270-38900D9E083E}" presName="LevelTwoTextNode" presStyleLbl="node4" presStyleIdx="2" presStyleCnt="5">
        <dgm:presLayoutVars>
          <dgm:chPref val="3"/>
        </dgm:presLayoutVars>
      </dgm:prSet>
      <dgm:spPr/>
      <dgm:t>
        <a:bodyPr/>
        <a:lstStyle/>
        <a:p>
          <a:endParaRPr lang="en-GB"/>
        </a:p>
      </dgm:t>
    </dgm:pt>
    <dgm:pt modelId="{165E4DF9-4946-4179-8B11-22EF7781EF41}" type="pres">
      <dgm:prSet presAssocID="{B08E4692-1268-405D-A270-38900D9E083E}" presName="level3hierChild" presStyleCnt="0"/>
      <dgm:spPr/>
    </dgm:pt>
    <dgm:pt modelId="{89AE6B34-06A7-4431-B66B-F68FCDB0C450}" type="pres">
      <dgm:prSet presAssocID="{D3DF90C4-B391-4D27-A8B3-1186FC29E316}" presName="conn2-1" presStyleLbl="parChTrans1D4" presStyleIdx="3" presStyleCnt="5"/>
      <dgm:spPr/>
      <dgm:t>
        <a:bodyPr/>
        <a:lstStyle/>
        <a:p>
          <a:endParaRPr lang="en-GB"/>
        </a:p>
      </dgm:t>
    </dgm:pt>
    <dgm:pt modelId="{E72B9F19-995C-4DF0-A6A7-A529D270EFE8}" type="pres">
      <dgm:prSet presAssocID="{D3DF90C4-B391-4D27-A8B3-1186FC29E316}" presName="connTx" presStyleLbl="parChTrans1D4" presStyleIdx="3" presStyleCnt="5"/>
      <dgm:spPr/>
      <dgm:t>
        <a:bodyPr/>
        <a:lstStyle/>
        <a:p>
          <a:endParaRPr lang="en-GB"/>
        </a:p>
      </dgm:t>
    </dgm:pt>
    <dgm:pt modelId="{914C24D3-A6D2-4C39-8F47-A197DE266071}" type="pres">
      <dgm:prSet presAssocID="{583D0759-8D4F-42D7-9083-0AE93EF6D10D}" presName="root2" presStyleCnt="0"/>
      <dgm:spPr/>
    </dgm:pt>
    <dgm:pt modelId="{0ECF9B8D-873F-4818-AB65-A927BB0668B3}" type="pres">
      <dgm:prSet presAssocID="{583D0759-8D4F-42D7-9083-0AE93EF6D10D}" presName="LevelTwoTextNode" presStyleLbl="node4" presStyleIdx="3" presStyleCnt="5">
        <dgm:presLayoutVars>
          <dgm:chPref val="3"/>
        </dgm:presLayoutVars>
      </dgm:prSet>
      <dgm:spPr/>
      <dgm:t>
        <a:bodyPr/>
        <a:lstStyle/>
        <a:p>
          <a:endParaRPr lang="en-GB"/>
        </a:p>
      </dgm:t>
    </dgm:pt>
    <dgm:pt modelId="{D6665D15-E826-4B29-9747-F6D466199638}" type="pres">
      <dgm:prSet presAssocID="{583D0759-8D4F-42D7-9083-0AE93EF6D10D}" presName="level3hierChild" presStyleCnt="0"/>
      <dgm:spPr/>
    </dgm:pt>
    <dgm:pt modelId="{F43AD852-665C-46E6-B2CC-837E9DD80B03}" type="pres">
      <dgm:prSet presAssocID="{E22A9F99-8558-475A-938B-BB03C20A0328}" presName="conn2-1" presStyleLbl="parChTrans1D4" presStyleIdx="4" presStyleCnt="5"/>
      <dgm:spPr/>
      <dgm:t>
        <a:bodyPr/>
        <a:lstStyle/>
        <a:p>
          <a:endParaRPr lang="en-GB"/>
        </a:p>
      </dgm:t>
    </dgm:pt>
    <dgm:pt modelId="{589D8A0C-156B-4CD1-83E4-05B785275F73}" type="pres">
      <dgm:prSet presAssocID="{E22A9F99-8558-475A-938B-BB03C20A0328}" presName="connTx" presStyleLbl="parChTrans1D4" presStyleIdx="4" presStyleCnt="5"/>
      <dgm:spPr/>
      <dgm:t>
        <a:bodyPr/>
        <a:lstStyle/>
        <a:p>
          <a:endParaRPr lang="en-GB"/>
        </a:p>
      </dgm:t>
    </dgm:pt>
    <dgm:pt modelId="{503BC53E-B1DE-4574-937F-629D33A16C1B}" type="pres">
      <dgm:prSet presAssocID="{11CC3F97-063F-4F4A-8C8F-C8AFFD096A49}" presName="root2" presStyleCnt="0"/>
      <dgm:spPr/>
    </dgm:pt>
    <dgm:pt modelId="{BD651E31-248A-4954-B6EF-84F51020F74E}" type="pres">
      <dgm:prSet presAssocID="{11CC3F97-063F-4F4A-8C8F-C8AFFD096A49}" presName="LevelTwoTextNode" presStyleLbl="node4" presStyleIdx="4" presStyleCnt="5">
        <dgm:presLayoutVars>
          <dgm:chPref val="3"/>
        </dgm:presLayoutVars>
      </dgm:prSet>
      <dgm:spPr/>
      <dgm:t>
        <a:bodyPr/>
        <a:lstStyle/>
        <a:p>
          <a:endParaRPr lang="en-GB"/>
        </a:p>
      </dgm:t>
    </dgm:pt>
    <dgm:pt modelId="{BA029806-AFDF-4B11-A2E8-1C1509A4170E}" type="pres">
      <dgm:prSet presAssocID="{11CC3F97-063F-4F4A-8C8F-C8AFFD096A49}" presName="level3hierChild" presStyleCnt="0"/>
      <dgm:spPr/>
    </dgm:pt>
  </dgm:ptLst>
  <dgm:cxnLst>
    <dgm:cxn modelId="{28B46A2A-28AE-034B-83C0-918F1186313F}" type="presOf" srcId="{E22A9F99-8558-475A-938B-BB03C20A0328}" destId="{589D8A0C-156B-4CD1-83E4-05B785275F73}" srcOrd="1" destOrd="0" presId="urn:microsoft.com/office/officeart/2005/8/layout/hierarchy2"/>
    <dgm:cxn modelId="{4DFBEE10-4A93-2649-9176-3C1285B9BCEA}" type="presOf" srcId="{FED7CCE7-4119-4BB0-81DD-6CA11834D51B}" destId="{36C83AD3-BF33-43FE-8F4A-39F3E730223B}" srcOrd="0" destOrd="0" presId="urn:microsoft.com/office/officeart/2005/8/layout/hierarchy2"/>
    <dgm:cxn modelId="{7F6E4042-8FA0-1B46-817A-F9BF7C1A1CDF}" type="presOf" srcId="{899A9A54-F9D5-4541-B7BF-2958A84BFB8D}" destId="{11764090-5E3D-4209-AC61-BF93FB23980F}" srcOrd="1" destOrd="0" presId="urn:microsoft.com/office/officeart/2005/8/layout/hierarchy2"/>
    <dgm:cxn modelId="{077E76F5-44D8-45AB-9002-92319D2156D5}" srcId="{FED7CCE7-4119-4BB0-81DD-6CA11834D51B}" destId="{897AD041-68C3-48FD-B333-1C682A0F8B2C}" srcOrd="3" destOrd="0" parTransId="{B3C01E90-9AC0-40A3-BBD6-E9808C0D7BE3}" sibTransId="{2206D208-9EB3-4C2B-894D-2F1A301A3AD8}"/>
    <dgm:cxn modelId="{C50F3637-95F9-1544-AA5A-0E2AA174AAAC}" type="presOf" srcId="{07FE79F3-7407-435F-9245-F31CDE79633B}" destId="{410DAE39-AAC9-40EE-95DD-336C0BFC7D94}" srcOrd="0" destOrd="0" presId="urn:microsoft.com/office/officeart/2005/8/layout/hierarchy2"/>
    <dgm:cxn modelId="{E7EB2F9F-E73F-0541-9722-3214120C86BC}" type="presOf" srcId="{C9FCC31E-227F-454B-AED7-E92DAFA80A55}" destId="{A1D9782D-3424-46F0-AA3B-367F6DD2AB63}" srcOrd="0" destOrd="0" presId="urn:microsoft.com/office/officeart/2005/8/layout/hierarchy2"/>
    <dgm:cxn modelId="{61577277-7E83-694B-977D-413BAB7BD18D}" type="presOf" srcId="{5B99FD1B-F240-470F-AF95-671732800079}" destId="{26998289-E648-41BF-8751-6BCA22AC34BC}" srcOrd="0" destOrd="0" presId="urn:microsoft.com/office/officeart/2005/8/layout/hierarchy2"/>
    <dgm:cxn modelId="{AE4466C8-40C9-43A2-A4B6-3B3003A2667F}" srcId="{FED7CCE7-4119-4BB0-81DD-6CA11834D51B}" destId="{352CFD3F-DDFC-4DE1-BCE6-0580F2EAD7B0}" srcOrd="0" destOrd="0" parTransId="{07FE79F3-7407-435F-9245-F31CDE79633B}" sibTransId="{C98C15AB-2EAD-499A-B4EE-195CD6E8CD58}"/>
    <dgm:cxn modelId="{225CF3FC-299E-2748-A5F5-CF5D03FB3878}" type="presOf" srcId="{38D019BC-793E-4433-A764-F14BF42195A0}" destId="{5E74990A-73E6-488E-ABDF-7ACC3891C479}" srcOrd="0" destOrd="0" presId="urn:microsoft.com/office/officeart/2005/8/layout/hierarchy2"/>
    <dgm:cxn modelId="{613A8596-DCF7-4E03-88FF-27C98D8F3DE8}" srcId="{FED7CCE7-4119-4BB0-81DD-6CA11834D51B}" destId="{EDDC9BB1-A69E-4377-B6DD-C0E454F47C4B}" srcOrd="1" destOrd="0" parTransId="{38D019BC-793E-4433-A764-F14BF42195A0}" sibTransId="{3F3187BB-96D0-48F8-8CB3-CF03704BFB7F}"/>
    <dgm:cxn modelId="{AEEEEB61-A320-4B44-A576-BDD8220210BA}" srcId="{20530630-81CC-4CD7-AEE3-C3AF4C250576}" destId="{FED7CCE7-4119-4BB0-81DD-6CA11834D51B}" srcOrd="0" destOrd="0" parTransId="{899A9A54-F9D5-4541-B7BF-2958A84BFB8D}" sibTransId="{275DA892-8E3A-4AD3-9DC6-BBB2F97B6BF0}"/>
    <dgm:cxn modelId="{BB9E0689-F366-694F-A57D-A340CD4C09E0}" type="presOf" srcId="{F1BF3821-C605-414F-9186-73513B1908F7}" destId="{62009395-FCC9-4793-BC64-DBFAB0B23DC9}" srcOrd="1" destOrd="0" presId="urn:microsoft.com/office/officeart/2005/8/layout/hierarchy2"/>
    <dgm:cxn modelId="{805ACDE0-046B-FF4F-A9F5-622B0230D835}" type="presOf" srcId="{C9844576-638C-4EDF-8B3D-967F00B8587B}" destId="{372D3477-43DC-4C9D-8327-B75C689BBC32}" srcOrd="0" destOrd="0" presId="urn:microsoft.com/office/officeart/2005/8/layout/hierarchy2"/>
    <dgm:cxn modelId="{5E337F54-5C2B-9A47-8DFA-E50C10BA0428}" type="presOf" srcId="{68300FC2-AC50-4327-AD3A-B7D2CC3D8608}" destId="{F9BBD1F0-FBF1-4D9A-A903-F8684FEE747C}" srcOrd="0" destOrd="0" presId="urn:microsoft.com/office/officeart/2005/8/layout/hierarchy2"/>
    <dgm:cxn modelId="{172B3AD6-D8A4-F44E-9EFB-FC1F93705725}" type="presOf" srcId="{07FE79F3-7407-435F-9245-F31CDE79633B}" destId="{23CB2DE0-ACBA-447C-B1CF-935D8DB98ED4}" srcOrd="1" destOrd="0" presId="urn:microsoft.com/office/officeart/2005/8/layout/hierarchy2"/>
    <dgm:cxn modelId="{25893CCB-1A13-2D41-9E7F-D3D14E8E74ED}" type="presOf" srcId="{E6423776-B757-46B3-A5AC-4F2AFD17AC89}" destId="{EEB8253D-457B-411D-A387-BDEF6C1D8E57}" srcOrd="1" destOrd="0" presId="urn:microsoft.com/office/officeart/2005/8/layout/hierarchy2"/>
    <dgm:cxn modelId="{5C4F1739-5768-4595-9470-B1FB441F4F27}" srcId="{59D1A4CC-9D7A-4C35-85B4-75A3D1AC08E1}" destId="{20530630-81CC-4CD7-AEE3-C3AF4C250576}" srcOrd="0" destOrd="0" parTransId="{02655014-D17F-42B1-A8D8-70CE8A0817A1}" sibTransId="{9F5B3A53-7F5B-4669-B322-41AD0DFA62C0}"/>
    <dgm:cxn modelId="{46F78070-C9AF-3D41-863D-A72055286C99}" type="presOf" srcId="{B3C01E90-9AC0-40A3-BBD6-E9808C0D7BE3}" destId="{5C7B08F5-2899-47D9-B5ED-839788967E81}" srcOrd="1" destOrd="0" presId="urn:microsoft.com/office/officeart/2005/8/layout/hierarchy2"/>
    <dgm:cxn modelId="{52AFAA7C-522D-D948-87F2-395ACE6722F2}" type="presOf" srcId="{59D1A4CC-9D7A-4C35-85B4-75A3D1AC08E1}" destId="{9503CCD7-2A42-4022-AED5-BDCB7EBECACE}" srcOrd="0" destOrd="0" presId="urn:microsoft.com/office/officeart/2005/8/layout/hierarchy2"/>
    <dgm:cxn modelId="{2DB25958-67DE-44E4-8B33-03C656CC1D3A}" srcId="{20530630-81CC-4CD7-AEE3-C3AF4C250576}" destId="{C9FCC31E-227F-454B-AED7-E92DAFA80A55}" srcOrd="1" destOrd="0" parTransId="{F1BF3821-C605-414F-9186-73513B1908F7}" sibTransId="{60EA81DD-6998-49B0-AEE9-283DC0879715}"/>
    <dgm:cxn modelId="{19EB02AC-9414-5E43-82DC-8D687F036B49}" type="presOf" srcId="{F41336EE-C34E-497B-A924-5B12612B0B44}" destId="{85CCF02D-05CE-425A-9AA4-16C6248A1BC2}" srcOrd="1" destOrd="0" presId="urn:microsoft.com/office/officeart/2005/8/layout/hierarchy2"/>
    <dgm:cxn modelId="{B4AE89E6-C739-724B-B032-7999FD7DA058}" type="presOf" srcId="{EDDC9BB1-A69E-4377-B6DD-C0E454F47C4B}" destId="{E667976F-9A37-4109-9777-60ED65C2ABAF}" srcOrd="0" destOrd="0" presId="urn:microsoft.com/office/officeart/2005/8/layout/hierarchy2"/>
    <dgm:cxn modelId="{35FAC37A-2EE5-C542-A74C-8455A7789E88}" type="presOf" srcId="{D3DF90C4-B391-4D27-A8B3-1186FC29E316}" destId="{E72B9F19-995C-4DF0-A6A7-A529D270EFE8}" srcOrd="1" destOrd="0" presId="urn:microsoft.com/office/officeart/2005/8/layout/hierarchy2"/>
    <dgm:cxn modelId="{4780516B-32D4-490A-BEAD-20CB6DDB43B0}" srcId="{BDD9ECA4-056A-498D-A75E-AE1670CD572E}" destId="{11CC3F97-063F-4F4A-8C8F-C8AFFD096A49}" srcOrd="2" destOrd="0" parTransId="{E22A9F99-8558-475A-938B-BB03C20A0328}" sibTransId="{C67259DE-2143-474E-AD95-B676F6DA7DCC}"/>
    <dgm:cxn modelId="{790B3FBD-7F4B-9844-842C-4B00B251AA45}" type="presOf" srcId="{F41336EE-C34E-497B-A924-5B12612B0B44}" destId="{83EC8084-B926-4DD6-BA9D-99053200105F}" srcOrd="0" destOrd="0" presId="urn:microsoft.com/office/officeart/2005/8/layout/hierarchy2"/>
    <dgm:cxn modelId="{4D3734E4-A16E-D34E-A92A-AA498AFAC4A1}" type="presOf" srcId="{C9844576-638C-4EDF-8B3D-967F00B8587B}" destId="{B4607FED-E99E-4E94-A4D1-A87A7C9F378B}" srcOrd="1" destOrd="0" presId="urn:microsoft.com/office/officeart/2005/8/layout/hierarchy2"/>
    <dgm:cxn modelId="{0B180701-BFCB-664E-B05C-DF6BCE37C3A9}" type="presOf" srcId="{E6423776-B757-46B3-A5AC-4F2AFD17AC89}" destId="{D5A9E796-75F5-485E-B968-81066C894A61}" srcOrd="0" destOrd="0" presId="urn:microsoft.com/office/officeart/2005/8/layout/hierarchy2"/>
    <dgm:cxn modelId="{36CF4D13-FE75-A245-87A9-DC81FABC6C82}" type="presOf" srcId="{67BF988B-1308-4E44-8D9B-0B17DC12E305}" destId="{C3E49D38-6451-4513-96F9-59F49E03E78C}" srcOrd="0" destOrd="0" presId="urn:microsoft.com/office/officeart/2005/8/layout/hierarchy2"/>
    <dgm:cxn modelId="{71441D2C-E5A1-0348-9F61-E7420F324A99}" type="presOf" srcId="{583D0759-8D4F-42D7-9083-0AE93EF6D10D}" destId="{0ECF9B8D-873F-4818-AB65-A927BB0668B3}" srcOrd="0" destOrd="0" presId="urn:microsoft.com/office/officeart/2005/8/layout/hierarchy2"/>
    <dgm:cxn modelId="{C0D6080E-A484-8245-B102-BBE5A04F6778}" type="presOf" srcId="{BDD9ECA4-056A-498D-A75E-AE1670CD572E}" destId="{149BA154-05AC-47ED-9812-652116B0B26F}" srcOrd="0" destOrd="0" presId="urn:microsoft.com/office/officeart/2005/8/layout/hierarchy2"/>
    <dgm:cxn modelId="{FA261861-0AF1-334F-BB30-3161D8130CFD}" type="presOf" srcId="{897AD041-68C3-48FD-B333-1C682A0F8B2C}" destId="{2B2566B0-7F7C-4A6E-A945-F1EA437C05E4}" srcOrd="0" destOrd="0" presId="urn:microsoft.com/office/officeart/2005/8/layout/hierarchy2"/>
    <dgm:cxn modelId="{C976F345-948A-7441-9DAB-614F86132A74}" type="presOf" srcId="{55A3A82E-699A-4C55-BC08-AEB625AC9D6D}" destId="{C047EE03-52DD-42DE-9613-19758DDBFA37}" srcOrd="0" destOrd="0" presId="urn:microsoft.com/office/officeart/2005/8/layout/hierarchy2"/>
    <dgm:cxn modelId="{C6B2DD15-CE81-BE45-B6F8-B02CEF6AC327}" type="presOf" srcId="{38D019BC-793E-4433-A764-F14BF42195A0}" destId="{D8E9C5D9-0C0D-4762-80D7-87ED782E3CD3}" srcOrd="1" destOrd="0" presId="urn:microsoft.com/office/officeart/2005/8/layout/hierarchy2"/>
    <dgm:cxn modelId="{EA17B460-563E-4A40-88B8-D8E38755FB66}" type="presOf" srcId="{B08E4692-1268-405D-A270-38900D9E083E}" destId="{3F03F20A-1255-4FC0-AC47-10990705D59E}" srcOrd="0" destOrd="0" presId="urn:microsoft.com/office/officeart/2005/8/layout/hierarchy2"/>
    <dgm:cxn modelId="{F900B378-6510-1841-9572-57D08387F3F9}" type="presOf" srcId="{E22A9F99-8558-475A-938B-BB03C20A0328}" destId="{F43AD852-665C-46E6-B2CC-837E9DD80B03}" srcOrd="0" destOrd="0" presId="urn:microsoft.com/office/officeart/2005/8/layout/hierarchy2"/>
    <dgm:cxn modelId="{4CF35132-ABE4-8540-94C1-476E53404AF1}" type="presOf" srcId="{A891C934-CCCA-47E0-982D-AEA1A82ABAF4}" destId="{69EECA8C-C61D-4BCC-93BD-19148DDD3B9D}" srcOrd="1" destOrd="0" presId="urn:microsoft.com/office/officeart/2005/8/layout/hierarchy2"/>
    <dgm:cxn modelId="{E28FC797-776D-E645-927D-B4B4ABBB872E}" type="presOf" srcId="{F1BF3821-C605-414F-9186-73513B1908F7}" destId="{CF6063A6-1940-496F-B858-E05F15446BCB}" srcOrd="0" destOrd="0" presId="urn:microsoft.com/office/officeart/2005/8/layout/hierarchy2"/>
    <dgm:cxn modelId="{9A4DF341-FDFE-EC4C-9C6E-39A3FD835801}" type="presOf" srcId="{20530630-81CC-4CD7-AEE3-C3AF4C250576}" destId="{EE26D080-99F2-41DA-A62A-6EC7FF70C348}" srcOrd="0" destOrd="0" presId="urn:microsoft.com/office/officeart/2005/8/layout/hierarchy2"/>
    <dgm:cxn modelId="{1DCDC006-BBD8-B44B-8751-F47A35D1B574}" type="presOf" srcId="{899A9A54-F9D5-4541-B7BF-2958A84BFB8D}" destId="{81CDB511-6605-44D8-8C8B-BBE203B406FF}" srcOrd="0" destOrd="0" presId="urn:microsoft.com/office/officeart/2005/8/layout/hierarchy2"/>
    <dgm:cxn modelId="{F0277338-B728-0D4F-AFA0-0B5FBADF21B1}" type="presOf" srcId="{D3DF90C4-B391-4D27-A8B3-1186FC29E316}" destId="{89AE6B34-06A7-4431-B66B-F68FCDB0C450}" srcOrd="0" destOrd="0" presId="urn:microsoft.com/office/officeart/2005/8/layout/hierarchy2"/>
    <dgm:cxn modelId="{574FDCF9-158F-1343-BC95-10BD7397B99A}" type="presOf" srcId="{352CFD3F-DDFC-4DE1-BCE6-0580F2EAD7B0}" destId="{E1174E86-3637-447B-A8A7-129CEA554E80}" srcOrd="0" destOrd="0" presId="urn:microsoft.com/office/officeart/2005/8/layout/hierarchy2"/>
    <dgm:cxn modelId="{E0C3570C-67B1-044D-AC74-22B29180CF41}" type="presOf" srcId="{68300FC2-AC50-4327-AD3A-B7D2CC3D8608}" destId="{D6977ECA-A574-4B9D-9088-3823ED77D49E}" srcOrd="1" destOrd="0" presId="urn:microsoft.com/office/officeart/2005/8/layout/hierarchy2"/>
    <dgm:cxn modelId="{DDF8EEEB-0507-45AE-9E5F-AC92965BC352}" srcId="{EDDC9BB1-A69E-4377-B6DD-C0E454F47C4B}" destId="{5B99FD1B-F240-470F-AF95-671732800079}" srcOrd="1" destOrd="0" parTransId="{C9844576-638C-4EDF-8B3D-967F00B8587B}" sibTransId="{790C92FC-25AB-4860-848D-C9D86CC5C4A2}"/>
    <dgm:cxn modelId="{8A926DA2-36FA-41ED-A4A2-7115142276B8}" srcId="{C9FCC31E-227F-454B-AED7-E92DAFA80A55}" destId="{BDD9ECA4-056A-498D-A75E-AE1670CD572E}" srcOrd="0" destOrd="0" parTransId="{E6423776-B757-46B3-A5AC-4F2AFD17AC89}" sibTransId="{30572BE4-7AD8-4422-9262-25D7EEF75164}"/>
    <dgm:cxn modelId="{347A6AA3-2446-4085-BA16-163F71710C64}" srcId="{BDD9ECA4-056A-498D-A75E-AE1670CD572E}" destId="{583D0759-8D4F-42D7-9083-0AE93EF6D10D}" srcOrd="1" destOrd="0" parTransId="{D3DF90C4-B391-4D27-A8B3-1186FC29E316}" sibTransId="{15FEF9D9-EAE9-4EE9-96E4-F4768AEC72CF}"/>
    <dgm:cxn modelId="{B5FBDA0E-9F66-1642-95B0-E0CCE2E76008}" type="presOf" srcId="{11CC3F97-063F-4F4A-8C8F-C8AFFD096A49}" destId="{BD651E31-248A-4954-B6EF-84F51020F74E}" srcOrd="0" destOrd="0" presId="urn:microsoft.com/office/officeart/2005/8/layout/hierarchy2"/>
    <dgm:cxn modelId="{D7C9D042-90C1-4A2E-BEFB-10678AFCCCEF}" srcId="{FED7CCE7-4119-4BB0-81DD-6CA11834D51B}" destId="{55A3A82E-699A-4C55-BC08-AEB625AC9D6D}" srcOrd="2" destOrd="0" parTransId="{68300FC2-AC50-4327-AD3A-B7D2CC3D8608}" sibTransId="{8E3A9EBD-37E8-4C38-996F-498D6DDEEF56}"/>
    <dgm:cxn modelId="{53C36FF1-654E-9F40-BE40-22306F0CC573}" type="presOf" srcId="{B3C01E90-9AC0-40A3-BBD6-E9808C0D7BE3}" destId="{3F4F9F98-DAD4-4C8E-B746-0B104F557549}" srcOrd="0" destOrd="0" presId="urn:microsoft.com/office/officeart/2005/8/layout/hierarchy2"/>
    <dgm:cxn modelId="{40540EA1-39CC-4921-807D-1247CFCC926C}" srcId="{BDD9ECA4-056A-498D-A75E-AE1670CD572E}" destId="{B08E4692-1268-405D-A270-38900D9E083E}" srcOrd="0" destOrd="0" parTransId="{F41336EE-C34E-497B-A924-5B12612B0B44}" sibTransId="{F4EA4D6D-F92D-40CE-8DB3-8A4CDC818894}"/>
    <dgm:cxn modelId="{D35D9694-8CF1-45D0-B35D-9EEB214A1069}" srcId="{EDDC9BB1-A69E-4377-B6DD-C0E454F47C4B}" destId="{67BF988B-1308-4E44-8D9B-0B17DC12E305}" srcOrd="0" destOrd="0" parTransId="{A891C934-CCCA-47E0-982D-AEA1A82ABAF4}" sibTransId="{578FF98F-620C-4D5B-90EE-0716C815C90B}"/>
    <dgm:cxn modelId="{EE10B3C4-68A7-8D45-8DE9-4FD4C71BCD4B}" type="presOf" srcId="{A891C934-CCCA-47E0-982D-AEA1A82ABAF4}" destId="{C7281A61-353A-4B05-9DAA-5981D766210F}" srcOrd="0" destOrd="0" presId="urn:microsoft.com/office/officeart/2005/8/layout/hierarchy2"/>
    <dgm:cxn modelId="{8837AADD-3DCD-3544-A1B5-819924E81205}" type="presParOf" srcId="{9503CCD7-2A42-4022-AED5-BDCB7EBECACE}" destId="{59D0766F-5C34-4BFC-AFC7-2C5FFFC756EE}" srcOrd="0" destOrd="0" presId="urn:microsoft.com/office/officeart/2005/8/layout/hierarchy2"/>
    <dgm:cxn modelId="{51A135FA-225D-6E40-B12A-77064E21D6E4}" type="presParOf" srcId="{59D0766F-5C34-4BFC-AFC7-2C5FFFC756EE}" destId="{EE26D080-99F2-41DA-A62A-6EC7FF70C348}" srcOrd="0" destOrd="0" presId="urn:microsoft.com/office/officeart/2005/8/layout/hierarchy2"/>
    <dgm:cxn modelId="{A8ACBC10-A429-0E44-B6F5-B3AC3F3CDB29}" type="presParOf" srcId="{59D0766F-5C34-4BFC-AFC7-2C5FFFC756EE}" destId="{42AB56EA-FC42-437C-BF0A-6D76D2163905}" srcOrd="1" destOrd="0" presId="urn:microsoft.com/office/officeart/2005/8/layout/hierarchy2"/>
    <dgm:cxn modelId="{C44C8662-7F9B-724B-B200-D5D80AD4F9E1}" type="presParOf" srcId="{42AB56EA-FC42-437C-BF0A-6D76D2163905}" destId="{81CDB511-6605-44D8-8C8B-BBE203B406FF}" srcOrd="0" destOrd="0" presId="urn:microsoft.com/office/officeart/2005/8/layout/hierarchy2"/>
    <dgm:cxn modelId="{67672B0A-6A1C-4640-8102-D409E81DAB23}" type="presParOf" srcId="{81CDB511-6605-44D8-8C8B-BBE203B406FF}" destId="{11764090-5E3D-4209-AC61-BF93FB23980F}" srcOrd="0" destOrd="0" presId="urn:microsoft.com/office/officeart/2005/8/layout/hierarchy2"/>
    <dgm:cxn modelId="{380E998C-4B8A-2B43-81D0-02D246254D30}" type="presParOf" srcId="{42AB56EA-FC42-437C-BF0A-6D76D2163905}" destId="{2CBEBB28-AD33-4C26-9ED1-7CCED1E936F9}" srcOrd="1" destOrd="0" presId="urn:microsoft.com/office/officeart/2005/8/layout/hierarchy2"/>
    <dgm:cxn modelId="{ECFCEAD1-12C1-A14D-8CE8-2D90998190CC}" type="presParOf" srcId="{2CBEBB28-AD33-4C26-9ED1-7CCED1E936F9}" destId="{36C83AD3-BF33-43FE-8F4A-39F3E730223B}" srcOrd="0" destOrd="0" presId="urn:microsoft.com/office/officeart/2005/8/layout/hierarchy2"/>
    <dgm:cxn modelId="{7389C4D6-F3D0-B94C-90D7-449E7706B35B}" type="presParOf" srcId="{2CBEBB28-AD33-4C26-9ED1-7CCED1E936F9}" destId="{F7D84D4B-BAA0-43CC-A955-F4B9037BFBD6}" srcOrd="1" destOrd="0" presId="urn:microsoft.com/office/officeart/2005/8/layout/hierarchy2"/>
    <dgm:cxn modelId="{BBD9E5CC-DD3E-6045-A79D-ABED68D01884}" type="presParOf" srcId="{F7D84D4B-BAA0-43CC-A955-F4B9037BFBD6}" destId="{410DAE39-AAC9-40EE-95DD-336C0BFC7D94}" srcOrd="0" destOrd="0" presId="urn:microsoft.com/office/officeart/2005/8/layout/hierarchy2"/>
    <dgm:cxn modelId="{7085BC3F-56DF-B141-86AD-68C96432741A}" type="presParOf" srcId="{410DAE39-AAC9-40EE-95DD-336C0BFC7D94}" destId="{23CB2DE0-ACBA-447C-B1CF-935D8DB98ED4}" srcOrd="0" destOrd="0" presId="urn:microsoft.com/office/officeart/2005/8/layout/hierarchy2"/>
    <dgm:cxn modelId="{B8B8C794-EA09-3542-B7E1-7A05523A9B03}" type="presParOf" srcId="{F7D84D4B-BAA0-43CC-A955-F4B9037BFBD6}" destId="{640CE572-1FD5-400F-AFEE-836746E6229F}" srcOrd="1" destOrd="0" presId="urn:microsoft.com/office/officeart/2005/8/layout/hierarchy2"/>
    <dgm:cxn modelId="{DAC4F452-919B-3047-9181-09597BA371EE}" type="presParOf" srcId="{640CE572-1FD5-400F-AFEE-836746E6229F}" destId="{E1174E86-3637-447B-A8A7-129CEA554E80}" srcOrd="0" destOrd="0" presId="urn:microsoft.com/office/officeart/2005/8/layout/hierarchy2"/>
    <dgm:cxn modelId="{E757F808-5419-3148-BCF6-72A1030F8ADC}" type="presParOf" srcId="{640CE572-1FD5-400F-AFEE-836746E6229F}" destId="{B8DD1E98-8292-4E6C-91E4-33B189F65974}" srcOrd="1" destOrd="0" presId="urn:microsoft.com/office/officeart/2005/8/layout/hierarchy2"/>
    <dgm:cxn modelId="{521F9A1C-3B40-1D47-BDA5-AC8CB8B00474}" type="presParOf" srcId="{F7D84D4B-BAA0-43CC-A955-F4B9037BFBD6}" destId="{5E74990A-73E6-488E-ABDF-7ACC3891C479}" srcOrd="2" destOrd="0" presId="urn:microsoft.com/office/officeart/2005/8/layout/hierarchy2"/>
    <dgm:cxn modelId="{837E0347-3748-F040-8009-BD9A989DE75A}" type="presParOf" srcId="{5E74990A-73E6-488E-ABDF-7ACC3891C479}" destId="{D8E9C5D9-0C0D-4762-80D7-87ED782E3CD3}" srcOrd="0" destOrd="0" presId="urn:microsoft.com/office/officeart/2005/8/layout/hierarchy2"/>
    <dgm:cxn modelId="{AECBE1E9-42A1-B64B-B6EE-03192D038D31}" type="presParOf" srcId="{F7D84D4B-BAA0-43CC-A955-F4B9037BFBD6}" destId="{0F34EBB0-EC21-4521-94A8-B475EC47A5A4}" srcOrd="3" destOrd="0" presId="urn:microsoft.com/office/officeart/2005/8/layout/hierarchy2"/>
    <dgm:cxn modelId="{3B8749AC-5110-BB4D-B5E8-1C4B41F05253}" type="presParOf" srcId="{0F34EBB0-EC21-4521-94A8-B475EC47A5A4}" destId="{E667976F-9A37-4109-9777-60ED65C2ABAF}" srcOrd="0" destOrd="0" presId="urn:microsoft.com/office/officeart/2005/8/layout/hierarchy2"/>
    <dgm:cxn modelId="{187BCA1E-898E-6949-BF2D-01FA42E3D5C4}" type="presParOf" srcId="{0F34EBB0-EC21-4521-94A8-B475EC47A5A4}" destId="{70FCDCD9-8E5C-40A9-8C0F-C727CD0951AA}" srcOrd="1" destOrd="0" presId="urn:microsoft.com/office/officeart/2005/8/layout/hierarchy2"/>
    <dgm:cxn modelId="{6C86DB74-61A3-3D4D-A20F-9BA5BF7AB16C}" type="presParOf" srcId="{70FCDCD9-8E5C-40A9-8C0F-C727CD0951AA}" destId="{C7281A61-353A-4B05-9DAA-5981D766210F}" srcOrd="0" destOrd="0" presId="urn:microsoft.com/office/officeart/2005/8/layout/hierarchy2"/>
    <dgm:cxn modelId="{65F67BAC-0DF8-8645-8F5B-E87B8D024CD3}" type="presParOf" srcId="{C7281A61-353A-4B05-9DAA-5981D766210F}" destId="{69EECA8C-C61D-4BCC-93BD-19148DDD3B9D}" srcOrd="0" destOrd="0" presId="urn:microsoft.com/office/officeart/2005/8/layout/hierarchy2"/>
    <dgm:cxn modelId="{714316F3-FEC7-DE48-B265-4C063170F83D}" type="presParOf" srcId="{70FCDCD9-8E5C-40A9-8C0F-C727CD0951AA}" destId="{06791FCB-8D34-44D8-B80B-306EA7B3E952}" srcOrd="1" destOrd="0" presId="urn:microsoft.com/office/officeart/2005/8/layout/hierarchy2"/>
    <dgm:cxn modelId="{DB6D7C0F-AA4A-C946-9562-D8F52494BDDD}" type="presParOf" srcId="{06791FCB-8D34-44D8-B80B-306EA7B3E952}" destId="{C3E49D38-6451-4513-96F9-59F49E03E78C}" srcOrd="0" destOrd="0" presId="urn:microsoft.com/office/officeart/2005/8/layout/hierarchy2"/>
    <dgm:cxn modelId="{3AAF681F-3EF2-7943-8C68-F8A241AC43E7}" type="presParOf" srcId="{06791FCB-8D34-44D8-B80B-306EA7B3E952}" destId="{CA04973D-3904-4B45-B3EB-CFDB38AAF48C}" srcOrd="1" destOrd="0" presId="urn:microsoft.com/office/officeart/2005/8/layout/hierarchy2"/>
    <dgm:cxn modelId="{F546757D-E18C-9048-BDAD-A8C33C6BAE24}" type="presParOf" srcId="{70FCDCD9-8E5C-40A9-8C0F-C727CD0951AA}" destId="{372D3477-43DC-4C9D-8327-B75C689BBC32}" srcOrd="2" destOrd="0" presId="urn:microsoft.com/office/officeart/2005/8/layout/hierarchy2"/>
    <dgm:cxn modelId="{4D204878-F571-6449-8ADB-F8F63DABB9C2}" type="presParOf" srcId="{372D3477-43DC-4C9D-8327-B75C689BBC32}" destId="{B4607FED-E99E-4E94-A4D1-A87A7C9F378B}" srcOrd="0" destOrd="0" presId="urn:microsoft.com/office/officeart/2005/8/layout/hierarchy2"/>
    <dgm:cxn modelId="{03C96DE0-DFE2-7B42-9755-22DF2DD6D523}" type="presParOf" srcId="{70FCDCD9-8E5C-40A9-8C0F-C727CD0951AA}" destId="{A9CCF6E8-B084-4701-A920-4928E0FED59F}" srcOrd="3" destOrd="0" presId="urn:microsoft.com/office/officeart/2005/8/layout/hierarchy2"/>
    <dgm:cxn modelId="{1F6C623B-2236-A248-B1BA-7DE303430843}" type="presParOf" srcId="{A9CCF6E8-B084-4701-A920-4928E0FED59F}" destId="{26998289-E648-41BF-8751-6BCA22AC34BC}" srcOrd="0" destOrd="0" presId="urn:microsoft.com/office/officeart/2005/8/layout/hierarchy2"/>
    <dgm:cxn modelId="{B979B56C-7756-FF4E-9EB6-E0478F15B5C7}" type="presParOf" srcId="{A9CCF6E8-B084-4701-A920-4928E0FED59F}" destId="{D8B2CEE0-EA58-43D3-A61D-798E6C10ECCB}" srcOrd="1" destOrd="0" presId="urn:microsoft.com/office/officeart/2005/8/layout/hierarchy2"/>
    <dgm:cxn modelId="{B3783F4C-469A-6446-88EE-E8E2DA7C3958}" type="presParOf" srcId="{F7D84D4B-BAA0-43CC-A955-F4B9037BFBD6}" destId="{F9BBD1F0-FBF1-4D9A-A903-F8684FEE747C}" srcOrd="4" destOrd="0" presId="urn:microsoft.com/office/officeart/2005/8/layout/hierarchy2"/>
    <dgm:cxn modelId="{0C585C9B-B0DC-9B4C-A02C-B88C1B6864BA}" type="presParOf" srcId="{F9BBD1F0-FBF1-4D9A-A903-F8684FEE747C}" destId="{D6977ECA-A574-4B9D-9088-3823ED77D49E}" srcOrd="0" destOrd="0" presId="urn:microsoft.com/office/officeart/2005/8/layout/hierarchy2"/>
    <dgm:cxn modelId="{016FF18B-66A0-264B-B33A-ACBF4C7448A3}" type="presParOf" srcId="{F7D84D4B-BAA0-43CC-A955-F4B9037BFBD6}" destId="{D3C1E9D2-4E2A-4C6D-9AAD-059B558F8AA9}" srcOrd="5" destOrd="0" presId="urn:microsoft.com/office/officeart/2005/8/layout/hierarchy2"/>
    <dgm:cxn modelId="{00894972-1A05-B847-9105-52D16706BDE5}" type="presParOf" srcId="{D3C1E9D2-4E2A-4C6D-9AAD-059B558F8AA9}" destId="{C047EE03-52DD-42DE-9613-19758DDBFA37}" srcOrd="0" destOrd="0" presId="urn:microsoft.com/office/officeart/2005/8/layout/hierarchy2"/>
    <dgm:cxn modelId="{E4F11D12-065E-5E42-91D3-9CA16FE953E3}" type="presParOf" srcId="{D3C1E9D2-4E2A-4C6D-9AAD-059B558F8AA9}" destId="{60C76EBD-F0E1-46A2-A6FE-7DA823B910EB}" srcOrd="1" destOrd="0" presId="urn:microsoft.com/office/officeart/2005/8/layout/hierarchy2"/>
    <dgm:cxn modelId="{0CFB2AE7-36C6-8D42-80A4-93886E5665D6}" type="presParOf" srcId="{F7D84D4B-BAA0-43CC-A955-F4B9037BFBD6}" destId="{3F4F9F98-DAD4-4C8E-B746-0B104F557549}" srcOrd="6" destOrd="0" presId="urn:microsoft.com/office/officeart/2005/8/layout/hierarchy2"/>
    <dgm:cxn modelId="{D1B57859-FDAE-4A4D-A1C4-58FF6C2ECAE8}" type="presParOf" srcId="{3F4F9F98-DAD4-4C8E-B746-0B104F557549}" destId="{5C7B08F5-2899-47D9-B5ED-839788967E81}" srcOrd="0" destOrd="0" presId="urn:microsoft.com/office/officeart/2005/8/layout/hierarchy2"/>
    <dgm:cxn modelId="{B5BED466-6378-D941-8BED-6BDC784E42A7}" type="presParOf" srcId="{F7D84D4B-BAA0-43CC-A955-F4B9037BFBD6}" destId="{CF1C712D-3AD9-4FF7-9BE7-BCFEFA5E02FD}" srcOrd="7" destOrd="0" presId="urn:microsoft.com/office/officeart/2005/8/layout/hierarchy2"/>
    <dgm:cxn modelId="{E6CFD72C-8055-774F-87D2-781DA206AA49}" type="presParOf" srcId="{CF1C712D-3AD9-4FF7-9BE7-BCFEFA5E02FD}" destId="{2B2566B0-7F7C-4A6E-A945-F1EA437C05E4}" srcOrd="0" destOrd="0" presId="urn:microsoft.com/office/officeart/2005/8/layout/hierarchy2"/>
    <dgm:cxn modelId="{B23ABB54-32F0-3240-A5AD-F028B043F99A}" type="presParOf" srcId="{CF1C712D-3AD9-4FF7-9BE7-BCFEFA5E02FD}" destId="{9E206AAF-8648-47F8-A496-DF60442955FC}" srcOrd="1" destOrd="0" presId="urn:microsoft.com/office/officeart/2005/8/layout/hierarchy2"/>
    <dgm:cxn modelId="{007CF432-CCB3-1949-A69E-75E83321040A}" type="presParOf" srcId="{42AB56EA-FC42-437C-BF0A-6D76D2163905}" destId="{CF6063A6-1940-496F-B858-E05F15446BCB}" srcOrd="2" destOrd="0" presId="urn:microsoft.com/office/officeart/2005/8/layout/hierarchy2"/>
    <dgm:cxn modelId="{9BB136A6-DC4C-8642-BC01-5563310D6968}" type="presParOf" srcId="{CF6063A6-1940-496F-B858-E05F15446BCB}" destId="{62009395-FCC9-4793-BC64-DBFAB0B23DC9}" srcOrd="0" destOrd="0" presId="urn:microsoft.com/office/officeart/2005/8/layout/hierarchy2"/>
    <dgm:cxn modelId="{05F0566B-33D6-274C-B8B0-44FD8B34F447}" type="presParOf" srcId="{42AB56EA-FC42-437C-BF0A-6D76D2163905}" destId="{C20F64EB-44F6-4089-A066-38282C6FB13C}" srcOrd="3" destOrd="0" presId="urn:microsoft.com/office/officeart/2005/8/layout/hierarchy2"/>
    <dgm:cxn modelId="{CA915847-69E4-AA41-B9B3-A68D088B5C3A}" type="presParOf" srcId="{C20F64EB-44F6-4089-A066-38282C6FB13C}" destId="{A1D9782D-3424-46F0-AA3B-367F6DD2AB63}" srcOrd="0" destOrd="0" presId="urn:microsoft.com/office/officeart/2005/8/layout/hierarchy2"/>
    <dgm:cxn modelId="{C654AE04-2840-6D48-87A5-BC8ADA60CF4F}" type="presParOf" srcId="{C20F64EB-44F6-4089-A066-38282C6FB13C}" destId="{ADFDDE6E-EE3C-437F-8EC0-6A5D2D21C5C2}" srcOrd="1" destOrd="0" presId="urn:microsoft.com/office/officeart/2005/8/layout/hierarchy2"/>
    <dgm:cxn modelId="{1A1872F6-0B76-3D4E-8689-7C2A2A71BBEB}" type="presParOf" srcId="{ADFDDE6E-EE3C-437F-8EC0-6A5D2D21C5C2}" destId="{D5A9E796-75F5-485E-B968-81066C894A61}" srcOrd="0" destOrd="0" presId="urn:microsoft.com/office/officeart/2005/8/layout/hierarchy2"/>
    <dgm:cxn modelId="{CCB465DC-B172-5447-9388-15C8C1347D6B}" type="presParOf" srcId="{D5A9E796-75F5-485E-B968-81066C894A61}" destId="{EEB8253D-457B-411D-A387-BDEF6C1D8E57}" srcOrd="0" destOrd="0" presId="urn:microsoft.com/office/officeart/2005/8/layout/hierarchy2"/>
    <dgm:cxn modelId="{EC5B2E20-FFCE-7441-B691-86C29CD4D022}" type="presParOf" srcId="{ADFDDE6E-EE3C-437F-8EC0-6A5D2D21C5C2}" destId="{28A92107-33EA-41EA-99A0-16A757314D00}" srcOrd="1" destOrd="0" presId="urn:microsoft.com/office/officeart/2005/8/layout/hierarchy2"/>
    <dgm:cxn modelId="{64B6764B-357F-5B4F-B09C-07F234470617}" type="presParOf" srcId="{28A92107-33EA-41EA-99A0-16A757314D00}" destId="{149BA154-05AC-47ED-9812-652116B0B26F}" srcOrd="0" destOrd="0" presId="urn:microsoft.com/office/officeart/2005/8/layout/hierarchy2"/>
    <dgm:cxn modelId="{4432355E-234D-2E44-9337-67D243368CA4}" type="presParOf" srcId="{28A92107-33EA-41EA-99A0-16A757314D00}" destId="{F52F1F8F-02E5-47C4-A453-15075D1803A1}" srcOrd="1" destOrd="0" presId="urn:microsoft.com/office/officeart/2005/8/layout/hierarchy2"/>
    <dgm:cxn modelId="{4FDDD2EF-65D2-6D43-89FE-3CDB98B4020C}" type="presParOf" srcId="{F52F1F8F-02E5-47C4-A453-15075D1803A1}" destId="{83EC8084-B926-4DD6-BA9D-99053200105F}" srcOrd="0" destOrd="0" presId="urn:microsoft.com/office/officeart/2005/8/layout/hierarchy2"/>
    <dgm:cxn modelId="{37F15BED-CE55-034C-B3C6-F719EC814C37}" type="presParOf" srcId="{83EC8084-B926-4DD6-BA9D-99053200105F}" destId="{85CCF02D-05CE-425A-9AA4-16C6248A1BC2}" srcOrd="0" destOrd="0" presId="urn:microsoft.com/office/officeart/2005/8/layout/hierarchy2"/>
    <dgm:cxn modelId="{B3F7F937-FC83-CD44-B3B6-0BD00EAB8AC5}" type="presParOf" srcId="{F52F1F8F-02E5-47C4-A453-15075D1803A1}" destId="{326852DC-9C2E-4048-A807-5A5454A5293E}" srcOrd="1" destOrd="0" presId="urn:microsoft.com/office/officeart/2005/8/layout/hierarchy2"/>
    <dgm:cxn modelId="{5628668E-D0BA-214A-BA0D-A4D037455FFC}" type="presParOf" srcId="{326852DC-9C2E-4048-A807-5A5454A5293E}" destId="{3F03F20A-1255-4FC0-AC47-10990705D59E}" srcOrd="0" destOrd="0" presId="urn:microsoft.com/office/officeart/2005/8/layout/hierarchy2"/>
    <dgm:cxn modelId="{E6B05A46-8CE2-1245-913C-65A9BF3043DE}" type="presParOf" srcId="{326852DC-9C2E-4048-A807-5A5454A5293E}" destId="{165E4DF9-4946-4179-8B11-22EF7781EF41}" srcOrd="1" destOrd="0" presId="urn:microsoft.com/office/officeart/2005/8/layout/hierarchy2"/>
    <dgm:cxn modelId="{60D0BC57-2C49-C14F-95A4-E9494C1E8F45}" type="presParOf" srcId="{F52F1F8F-02E5-47C4-A453-15075D1803A1}" destId="{89AE6B34-06A7-4431-B66B-F68FCDB0C450}" srcOrd="2" destOrd="0" presId="urn:microsoft.com/office/officeart/2005/8/layout/hierarchy2"/>
    <dgm:cxn modelId="{1968FEB3-DB94-A04D-9127-A98A43165524}" type="presParOf" srcId="{89AE6B34-06A7-4431-B66B-F68FCDB0C450}" destId="{E72B9F19-995C-4DF0-A6A7-A529D270EFE8}" srcOrd="0" destOrd="0" presId="urn:microsoft.com/office/officeart/2005/8/layout/hierarchy2"/>
    <dgm:cxn modelId="{225A565B-D6EA-D746-B7E4-24A8F0FE24DA}" type="presParOf" srcId="{F52F1F8F-02E5-47C4-A453-15075D1803A1}" destId="{914C24D3-A6D2-4C39-8F47-A197DE266071}" srcOrd="3" destOrd="0" presId="urn:microsoft.com/office/officeart/2005/8/layout/hierarchy2"/>
    <dgm:cxn modelId="{87DE2CBA-74B6-2A47-BD2F-F413A8CA8B9E}" type="presParOf" srcId="{914C24D3-A6D2-4C39-8F47-A197DE266071}" destId="{0ECF9B8D-873F-4818-AB65-A927BB0668B3}" srcOrd="0" destOrd="0" presId="urn:microsoft.com/office/officeart/2005/8/layout/hierarchy2"/>
    <dgm:cxn modelId="{93BC95E6-2BBA-D143-AF70-FC4C31934653}" type="presParOf" srcId="{914C24D3-A6D2-4C39-8F47-A197DE266071}" destId="{D6665D15-E826-4B29-9747-F6D466199638}" srcOrd="1" destOrd="0" presId="urn:microsoft.com/office/officeart/2005/8/layout/hierarchy2"/>
    <dgm:cxn modelId="{2CF33846-6FA6-E648-BC68-236A7798737C}" type="presParOf" srcId="{F52F1F8F-02E5-47C4-A453-15075D1803A1}" destId="{F43AD852-665C-46E6-B2CC-837E9DD80B03}" srcOrd="4" destOrd="0" presId="urn:microsoft.com/office/officeart/2005/8/layout/hierarchy2"/>
    <dgm:cxn modelId="{241A8363-B596-9741-A165-18C3B5A0E701}" type="presParOf" srcId="{F43AD852-665C-46E6-B2CC-837E9DD80B03}" destId="{589D8A0C-156B-4CD1-83E4-05B785275F73}" srcOrd="0" destOrd="0" presId="urn:microsoft.com/office/officeart/2005/8/layout/hierarchy2"/>
    <dgm:cxn modelId="{7B05F8B4-84DC-5646-90CB-55FAF28679F7}" type="presParOf" srcId="{F52F1F8F-02E5-47C4-A453-15075D1803A1}" destId="{503BC53E-B1DE-4574-937F-629D33A16C1B}" srcOrd="5" destOrd="0" presId="urn:microsoft.com/office/officeart/2005/8/layout/hierarchy2"/>
    <dgm:cxn modelId="{82E0FA84-1C77-4041-9FBD-ACD4CF46903C}" type="presParOf" srcId="{503BC53E-B1DE-4574-937F-629D33A16C1B}" destId="{BD651E31-248A-4954-B6EF-84F51020F74E}" srcOrd="0" destOrd="0" presId="urn:microsoft.com/office/officeart/2005/8/layout/hierarchy2"/>
    <dgm:cxn modelId="{9A4BD46C-9236-7B46-B61B-824A73D45C5C}" type="presParOf" srcId="{503BC53E-B1DE-4574-937F-629D33A16C1B}" destId="{BA029806-AFDF-4B11-A2E8-1C1509A4170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6D080-99F2-41DA-A62A-6EC7FF70C348}">
      <dsp:nvSpPr>
        <dsp:cNvPr id="0" name=""/>
        <dsp:cNvSpPr/>
      </dsp:nvSpPr>
      <dsp:spPr>
        <a:xfrm>
          <a:off x="375443" y="1922784"/>
          <a:ext cx="1027906" cy="5139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User</a:t>
          </a:r>
        </a:p>
        <a:p>
          <a:pPr lvl="0" algn="ctr" defTabSz="488950">
            <a:lnSpc>
              <a:spcPct val="90000"/>
            </a:lnSpc>
            <a:spcBef>
              <a:spcPct val="0"/>
            </a:spcBef>
            <a:spcAft>
              <a:spcPct val="35000"/>
            </a:spcAft>
          </a:pPr>
          <a:r>
            <a:rPr lang="en-GB" sz="1100" kern="1200" dirty="0" smtClean="0"/>
            <a:t>Feedback</a:t>
          </a:r>
          <a:endParaRPr lang="en-GB" sz="1100" kern="1200" dirty="0"/>
        </a:p>
      </dsp:txBody>
      <dsp:txXfrm>
        <a:off x="390496" y="1937837"/>
        <a:ext cx="997800" cy="483847"/>
      </dsp:txXfrm>
    </dsp:sp>
    <dsp:sp modelId="{81CDB511-6605-44D8-8C8B-BBE203B406FF}">
      <dsp:nvSpPr>
        <dsp:cNvPr id="0" name=""/>
        <dsp:cNvSpPr/>
      </dsp:nvSpPr>
      <dsp:spPr>
        <a:xfrm rot="17500715">
          <a:off x="1052403" y="1651214"/>
          <a:ext cx="1113056" cy="22763"/>
        </a:xfrm>
        <a:custGeom>
          <a:avLst/>
          <a:gdLst/>
          <a:ahLst/>
          <a:cxnLst/>
          <a:rect l="0" t="0" r="0" b="0"/>
          <a:pathLst>
            <a:path>
              <a:moveTo>
                <a:pt x="0" y="11381"/>
              </a:moveTo>
              <a:lnTo>
                <a:pt x="1113056" y="11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581104" y="1634769"/>
        <a:ext cx="55652" cy="55652"/>
      </dsp:txXfrm>
    </dsp:sp>
    <dsp:sp modelId="{36C83AD3-BF33-43FE-8F4A-39F3E730223B}">
      <dsp:nvSpPr>
        <dsp:cNvPr id="0" name=""/>
        <dsp:cNvSpPr/>
      </dsp:nvSpPr>
      <dsp:spPr>
        <a:xfrm>
          <a:off x="1814512" y="888454"/>
          <a:ext cx="1027906" cy="5139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Explicit</a:t>
          </a:r>
          <a:endParaRPr lang="en-GB" sz="1100" kern="1200" dirty="0"/>
        </a:p>
      </dsp:txBody>
      <dsp:txXfrm>
        <a:off x="1829565" y="903507"/>
        <a:ext cx="997800" cy="483847"/>
      </dsp:txXfrm>
    </dsp:sp>
    <dsp:sp modelId="{410DAE39-AAC9-40EE-95DD-336C0BFC7D94}">
      <dsp:nvSpPr>
        <dsp:cNvPr id="0" name=""/>
        <dsp:cNvSpPr/>
      </dsp:nvSpPr>
      <dsp:spPr>
        <a:xfrm rot="17692822">
          <a:off x="2559364" y="690764"/>
          <a:ext cx="977271" cy="22763"/>
        </a:xfrm>
        <a:custGeom>
          <a:avLst/>
          <a:gdLst/>
          <a:ahLst/>
          <a:cxnLst/>
          <a:rect l="0" t="0" r="0" b="0"/>
          <a:pathLst>
            <a:path>
              <a:moveTo>
                <a:pt x="0" y="11381"/>
              </a:moveTo>
              <a:lnTo>
                <a:pt x="977271" y="11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023568" y="677714"/>
        <a:ext cx="48863" cy="48863"/>
      </dsp:txXfrm>
    </dsp:sp>
    <dsp:sp modelId="{E1174E86-3637-447B-A8A7-129CEA554E80}">
      <dsp:nvSpPr>
        <dsp:cNvPr id="0" name=""/>
        <dsp:cNvSpPr/>
      </dsp:nvSpPr>
      <dsp:spPr>
        <a:xfrm>
          <a:off x="3253581" y="1885"/>
          <a:ext cx="1027906" cy="5139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rgbClr val="FFC000"/>
              </a:solidFill>
            </a:rPr>
            <a:t>Instant Feedback</a:t>
          </a:r>
          <a:endParaRPr lang="en-GB" sz="1100" kern="1200" dirty="0">
            <a:solidFill>
              <a:srgbClr val="FFC000"/>
            </a:solidFill>
          </a:endParaRPr>
        </a:p>
      </dsp:txBody>
      <dsp:txXfrm>
        <a:off x="3268634" y="16938"/>
        <a:ext cx="997800" cy="483847"/>
      </dsp:txXfrm>
    </dsp:sp>
    <dsp:sp modelId="{5E74990A-73E6-488E-ABDF-7ACC3891C479}">
      <dsp:nvSpPr>
        <dsp:cNvPr id="0" name=""/>
        <dsp:cNvSpPr/>
      </dsp:nvSpPr>
      <dsp:spPr>
        <a:xfrm rot="19457599">
          <a:off x="2794825" y="986287"/>
          <a:ext cx="506348" cy="22763"/>
        </a:xfrm>
        <a:custGeom>
          <a:avLst/>
          <a:gdLst/>
          <a:ahLst/>
          <a:cxnLst/>
          <a:rect l="0" t="0" r="0" b="0"/>
          <a:pathLst>
            <a:path>
              <a:moveTo>
                <a:pt x="0" y="11381"/>
              </a:moveTo>
              <a:lnTo>
                <a:pt x="506348" y="11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035341" y="985010"/>
        <a:ext cx="25317" cy="25317"/>
      </dsp:txXfrm>
    </dsp:sp>
    <dsp:sp modelId="{E667976F-9A37-4109-9777-60ED65C2ABAF}">
      <dsp:nvSpPr>
        <dsp:cNvPr id="0" name=""/>
        <dsp:cNvSpPr/>
      </dsp:nvSpPr>
      <dsp:spPr>
        <a:xfrm>
          <a:off x="3253581" y="592931"/>
          <a:ext cx="1027906" cy="5139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Send Feedback</a:t>
          </a:r>
        </a:p>
        <a:p>
          <a:pPr lvl="0" algn="ctr" defTabSz="488950">
            <a:lnSpc>
              <a:spcPct val="90000"/>
            </a:lnSpc>
            <a:spcBef>
              <a:spcPct val="0"/>
            </a:spcBef>
            <a:spcAft>
              <a:spcPct val="35000"/>
            </a:spcAft>
          </a:pPr>
          <a:r>
            <a:rPr lang="en-GB" sz="1100" kern="1200" dirty="0" smtClean="0"/>
            <a:t>Form</a:t>
          </a:r>
          <a:endParaRPr lang="en-GB" sz="1100" kern="1200" dirty="0"/>
        </a:p>
      </dsp:txBody>
      <dsp:txXfrm>
        <a:off x="3268634" y="607984"/>
        <a:ext cx="997800" cy="483847"/>
      </dsp:txXfrm>
    </dsp:sp>
    <dsp:sp modelId="{C7281A61-353A-4B05-9DAA-5981D766210F}">
      <dsp:nvSpPr>
        <dsp:cNvPr id="0" name=""/>
        <dsp:cNvSpPr/>
      </dsp:nvSpPr>
      <dsp:spPr>
        <a:xfrm rot="19457599">
          <a:off x="4233894" y="690764"/>
          <a:ext cx="506348" cy="22763"/>
        </a:xfrm>
        <a:custGeom>
          <a:avLst/>
          <a:gdLst/>
          <a:ahLst/>
          <a:cxnLst/>
          <a:rect l="0" t="0" r="0" b="0"/>
          <a:pathLst>
            <a:path>
              <a:moveTo>
                <a:pt x="0" y="11381"/>
              </a:moveTo>
              <a:lnTo>
                <a:pt x="506348" y="11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474410" y="689487"/>
        <a:ext cx="25317" cy="25317"/>
      </dsp:txXfrm>
    </dsp:sp>
    <dsp:sp modelId="{C3E49D38-6451-4513-96F9-59F49E03E78C}">
      <dsp:nvSpPr>
        <dsp:cNvPr id="0" name=""/>
        <dsp:cNvSpPr/>
      </dsp:nvSpPr>
      <dsp:spPr>
        <a:xfrm>
          <a:off x="4692650" y="297408"/>
          <a:ext cx="1027906" cy="5139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Bug</a:t>
          </a:r>
          <a:endParaRPr lang="en-GB" sz="1100" kern="1200" dirty="0"/>
        </a:p>
      </dsp:txBody>
      <dsp:txXfrm>
        <a:off x="4707703" y="312461"/>
        <a:ext cx="997800" cy="483847"/>
      </dsp:txXfrm>
    </dsp:sp>
    <dsp:sp modelId="{372D3477-43DC-4C9D-8327-B75C689BBC32}">
      <dsp:nvSpPr>
        <dsp:cNvPr id="0" name=""/>
        <dsp:cNvSpPr/>
      </dsp:nvSpPr>
      <dsp:spPr>
        <a:xfrm rot="2142401">
          <a:off x="4233894" y="986287"/>
          <a:ext cx="506348" cy="22763"/>
        </a:xfrm>
        <a:custGeom>
          <a:avLst/>
          <a:gdLst/>
          <a:ahLst/>
          <a:cxnLst/>
          <a:rect l="0" t="0" r="0" b="0"/>
          <a:pathLst>
            <a:path>
              <a:moveTo>
                <a:pt x="0" y="11381"/>
              </a:moveTo>
              <a:lnTo>
                <a:pt x="506348" y="11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474410" y="985010"/>
        <a:ext cx="25317" cy="25317"/>
      </dsp:txXfrm>
    </dsp:sp>
    <dsp:sp modelId="{26998289-E648-41BF-8751-6BCA22AC34BC}">
      <dsp:nvSpPr>
        <dsp:cNvPr id="0" name=""/>
        <dsp:cNvSpPr/>
      </dsp:nvSpPr>
      <dsp:spPr>
        <a:xfrm>
          <a:off x="4692650" y="888454"/>
          <a:ext cx="1027906" cy="5139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Enhancement</a:t>
          </a:r>
          <a:endParaRPr lang="en-GB" sz="1100" kern="1200" dirty="0"/>
        </a:p>
      </dsp:txBody>
      <dsp:txXfrm>
        <a:off x="4707703" y="903507"/>
        <a:ext cx="997800" cy="483847"/>
      </dsp:txXfrm>
    </dsp:sp>
    <dsp:sp modelId="{F9BBD1F0-FBF1-4D9A-A903-F8684FEE747C}">
      <dsp:nvSpPr>
        <dsp:cNvPr id="0" name=""/>
        <dsp:cNvSpPr/>
      </dsp:nvSpPr>
      <dsp:spPr>
        <a:xfrm rot="2142401">
          <a:off x="2794825" y="1281810"/>
          <a:ext cx="506348" cy="22763"/>
        </a:xfrm>
        <a:custGeom>
          <a:avLst/>
          <a:gdLst/>
          <a:ahLst/>
          <a:cxnLst/>
          <a:rect l="0" t="0" r="0" b="0"/>
          <a:pathLst>
            <a:path>
              <a:moveTo>
                <a:pt x="0" y="11381"/>
              </a:moveTo>
              <a:lnTo>
                <a:pt x="506348" y="11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035341" y="1280533"/>
        <a:ext cx="25317" cy="25317"/>
      </dsp:txXfrm>
    </dsp:sp>
    <dsp:sp modelId="{C047EE03-52DD-42DE-9613-19758DDBFA37}">
      <dsp:nvSpPr>
        <dsp:cNvPr id="0" name=""/>
        <dsp:cNvSpPr/>
      </dsp:nvSpPr>
      <dsp:spPr>
        <a:xfrm>
          <a:off x="3253581" y="1183977"/>
          <a:ext cx="1027906" cy="5139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smtClean="0"/>
            <a:t>Survey</a:t>
          </a:r>
          <a:endParaRPr lang="en-GB" sz="1100" kern="1200" dirty="0"/>
        </a:p>
      </dsp:txBody>
      <dsp:txXfrm>
        <a:off x="3268634" y="1199030"/>
        <a:ext cx="997800" cy="483847"/>
      </dsp:txXfrm>
    </dsp:sp>
    <dsp:sp modelId="{3F4F9F98-DAD4-4C8E-B746-0B104F557549}">
      <dsp:nvSpPr>
        <dsp:cNvPr id="0" name=""/>
        <dsp:cNvSpPr/>
      </dsp:nvSpPr>
      <dsp:spPr>
        <a:xfrm rot="3907178">
          <a:off x="2559364" y="1577333"/>
          <a:ext cx="977271" cy="22763"/>
        </a:xfrm>
        <a:custGeom>
          <a:avLst/>
          <a:gdLst/>
          <a:ahLst/>
          <a:cxnLst/>
          <a:rect l="0" t="0" r="0" b="0"/>
          <a:pathLst>
            <a:path>
              <a:moveTo>
                <a:pt x="0" y="11381"/>
              </a:moveTo>
              <a:lnTo>
                <a:pt x="977271" y="11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023568" y="1564283"/>
        <a:ext cx="48863" cy="48863"/>
      </dsp:txXfrm>
    </dsp:sp>
    <dsp:sp modelId="{2B2566B0-7F7C-4A6E-A945-F1EA437C05E4}">
      <dsp:nvSpPr>
        <dsp:cNvPr id="0" name=""/>
        <dsp:cNvSpPr/>
      </dsp:nvSpPr>
      <dsp:spPr>
        <a:xfrm>
          <a:off x="3253581" y="1775023"/>
          <a:ext cx="1027906" cy="5139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i="1" kern="1200" dirty="0" smtClean="0">
              <a:effectLst>
                <a:outerShdw blurRad="38100" dist="38100" dir="2700000" algn="tl">
                  <a:srgbClr val="000000">
                    <a:alpha val="43137"/>
                  </a:srgbClr>
                </a:outerShdw>
              </a:effectLst>
            </a:rPr>
            <a:t>Like</a:t>
          </a:r>
          <a:endParaRPr lang="en-GB" sz="1100" i="1" kern="1200" dirty="0">
            <a:effectLst>
              <a:outerShdw blurRad="38100" dist="38100" dir="2700000" algn="tl">
                <a:srgbClr val="000000">
                  <a:alpha val="43137"/>
                </a:srgbClr>
              </a:outerShdw>
            </a:effectLst>
          </a:endParaRPr>
        </a:p>
      </dsp:txBody>
      <dsp:txXfrm>
        <a:off x="3268634" y="1790076"/>
        <a:ext cx="997800" cy="483847"/>
      </dsp:txXfrm>
    </dsp:sp>
    <dsp:sp modelId="{CF6063A6-1940-496F-B858-E05F15446BCB}">
      <dsp:nvSpPr>
        <dsp:cNvPr id="0" name=""/>
        <dsp:cNvSpPr/>
      </dsp:nvSpPr>
      <dsp:spPr>
        <a:xfrm rot="4099285">
          <a:off x="1052403" y="2685545"/>
          <a:ext cx="1113056" cy="22763"/>
        </a:xfrm>
        <a:custGeom>
          <a:avLst/>
          <a:gdLst/>
          <a:ahLst/>
          <a:cxnLst/>
          <a:rect l="0" t="0" r="0" b="0"/>
          <a:pathLst>
            <a:path>
              <a:moveTo>
                <a:pt x="0" y="11381"/>
              </a:moveTo>
              <a:lnTo>
                <a:pt x="1113056" y="11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581104" y="2669100"/>
        <a:ext cx="55652" cy="55652"/>
      </dsp:txXfrm>
    </dsp:sp>
    <dsp:sp modelId="{A1D9782D-3424-46F0-AA3B-367F6DD2AB63}">
      <dsp:nvSpPr>
        <dsp:cNvPr id="0" name=""/>
        <dsp:cNvSpPr/>
      </dsp:nvSpPr>
      <dsp:spPr>
        <a:xfrm>
          <a:off x="1814512" y="2957115"/>
          <a:ext cx="1027906" cy="5139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Implicit</a:t>
          </a:r>
          <a:endParaRPr lang="en-GB" sz="1100" kern="1200" dirty="0"/>
        </a:p>
      </dsp:txBody>
      <dsp:txXfrm>
        <a:off x="1829565" y="2972168"/>
        <a:ext cx="997800" cy="483847"/>
      </dsp:txXfrm>
    </dsp:sp>
    <dsp:sp modelId="{D5A9E796-75F5-485E-B968-81066C894A61}">
      <dsp:nvSpPr>
        <dsp:cNvPr id="0" name=""/>
        <dsp:cNvSpPr/>
      </dsp:nvSpPr>
      <dsp:spPr>
        <a:xfrm>
          <a:off x="2842418" y="3202710"/>
          <a:ext cx="411162" cy="22763"/>
        </a:xfrm>
        <a:custGeom>
          <a:avLst/>
          <a:gdLst/>
          <a:ahLst/>
          <a:cxnLst/>
          <a:rect l="0" t="0" r="0" b="0"/>
          <a:pathLst>
            <a:path>
              <a:moveTo>
                <a:pt x="0" y="11381"/>
              </a:moveTo>
              <a:lnTo>
                <a:pt x="411162" y="11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037720" y="3203813"/>
        <a:ext cx="20558" cy="20558"/>
      </dsp:txXfrm>
    </dsp:sp>
    <dsp:sp modelId="{149BA154-05AC-47ED-9812-652116B0B26F}">
      <dsp:nvSpPr>
        <dsp:cNvPr id="0" name=""/>
        <dsp:cNvSpPr/>
      </dsp:nvSpPr>
      <dsp:spPr>
        <a:xfrm>
          <a:off x="3253581" y="2957115"/>
          <a:ext cx="1027906" cy="5139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Usage</a:t>
          </a:r>
        </a:p>
        <a:p>
          <a:pPr lvl="0" algn="ctr" defTabSz="488950">
            <a:lnSpc>
              <a:spcPct val="90000"/>
            </a:lnSpc>
            <a:spcBef>
              <a:spcPct val="0"/>
            </a:spcBef>
            <a:spcAft>
              <a:spcPct val="35000"/>
            </a:spcAft>
          </a:pPr>
          <a:r>
            <a:rPr lang="en-GB" sz="1100" kern="1200" dirty="0" smtClean="0"/>
            <a:t>Statistics</a:t>
          </a:r>
          <a:endParaRPr lang="en-GB" sz="1100" kern="1200" dirty="0"/>
        </a:p>
      </dsp:txBody>
      <dsp:txXfrm>
        <a:off x="3268634" y="2972168"/>
        <a:ext cx="997800" cy="483847"/>
      </dsp:txXfrm>
    </dsp:sp>
    <dsp:sp modelId="{83EC8084-B926-4DD6-BA9D-99053200105F}">
      <dsp:nvSpPr>
        <dsp:cNvPr id="0" name=""/>
        <dsp:cNvSpPr/>
      </dsp:nvSpPr>
      <dsp:spPr>
        <a:xfrm rot="18289469">
          <a:off x="4127072" y="2907187"/>
          <a:ext cx="719993" cy="22763"/>
        </a:xfrm>
        <a:custGeom>
          <a:avLst/>
          <a:gdLst/>
          <a:ahLst/>
          <a:cxnLst/>
          <a:rect l="0" t="0" r="0" b="0"/>
          <a:pathLst>
            <a:path>
              <a:moveTo>
                <a:pt x="0" y="11381"/>
              </a:moveTo>
              <a:lnTo>
                <a:pt x="719993" y="11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469068" y="2900569"/>
        <a:ext cx="35999" cy="35999"/>
      </dsp:txXfrm>
    </dsp:sp>
    <dsp:sp modelId="{3F03F20A-1255-4FC0-AC47-10990705D59E}">
      <dsp:nvSpPr>
        <dsp:cNvPr id="0" name=""/>
        <dsp:cNvSpPr/>
      </dsp:nvSpPr>
      <dsp:spPr>
        <a:xfrm>
          <a:off x="4692650" y="2366069"/>
          <a:ext cx="1027906" cy="5139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Interface</a:t>
          </a:r>
        </a:p>
      </dsp:txBody>
      <dsp:txXfrm>
        <a:off x="4707703" y="2381122"/>
        <a:ext cx="997800" cy="483847"/>
      </dsp:txXfrm>
    </dsp:sp>
    <dsp:sp modelId="{89AE6B34-06A7-4431-B66B-F68FCDB0C450}">
      <dsp:nvSpPr>
        <dsp:cNvPr id="0" name=""/>
        <dsp:cNvSpPr/>
      </dsp:nvSpPr>
      <dsp:spPr>
        <a:xfrm>
          <a:off x="4281487" y="3202710"/>
          <a:ext cx="411162" cy="22763"/>
        </a:xfrm>
        <a:custGeom>
          <a:avLst/>
          <a:gdLst/>
          <a:ahLst/>
          <a:cxnLst/>
          <a:rect l="0" t="0" r="0" b="0"/>
          <a:pathLst>
            <a:path>
              <a:moveTo>
                <a:pt x="0" y="11381"/>
              </a:moveTo>
              <a:lnTo>
                <a:pt x="411162" y="11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476789" y="3203813"/>
        <a:ext cx="20558" cy="20558"/>
      </dsp:txXfrm>
    </dsp:sp>
    <dsp:sp modelId="{0ECF9B8D-873F-4818-AB65-A927BB0668B3}">
      <dsp:nvSpPr>
        <dsp:cNvPr id="0" name=""/>
        <dsp:cNvSpPr/>
      </dsp:nvSpPr>
      <dsp:spPr>
        <a:xfrm>
          <a:off x="4692650" y="2957115"/>
          <a:ext cx="1027906" cy="5139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Interface Content</a:t>
          </a:r>
        </a:p>
      </dsp:txBody>
      <dsp:txXfrm>
        <a:off x="4707703" y="2972168"/>
        <a:ext cx="997800" cy="483847"/>
      </dsp:txXfrm>
    </dsp:sp>
    <dsp:sp modelId="{F43AD852-665C-46E6-B2CC-837E9DD80B03}">
      <dsp:nvSpPr>
        <dsp:cNvPr id="0" name=""/>
        <dsp:cNvSpPr/>
      </dsp:nvSpPr>
      <dsp:spPr>
        <a:xfrm rot="3310531">
          <a:off x="4127072" y="3498233"/>
          <a:ext cx="719993" cy="22763"/>
        </a:xfrm>
        <a:custGeom>
          <a:avLst/>
          <a:gdLst/>
          <a:ahLst/>
          <a:cxnLst/>
          <a:rect l="0" t="0" r="0" b="0"/>
          <a:pathLst>
            <a:path>
              <a:moveTo>
                <a:pt x="0" y="11381"/>
              </a:moveTo>
              <a:lnTo>
                <a:pt x="719993" y="11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469068" y="3491615"/>
        <a:ext cx="35999" cy="35999"/>
      </dsp:txXfrm>
    </dsp:sp>
    <dsp:sp modelId="{BD651E31-248A-4954-B6EF-84F51020F74E}">
      <dsp:nvSpPr>
        <dsp:cNvPr id="0" name=""/>
        <dsp:cNvSpPr/>
      </dsp:nvSpPr>
      <dsp:spPr>
        <a:xfrm>
          <a:off x="4692650" y="3548161"/>
          <a:ext cx="1027906" cy="5139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Resources</a:t>
          </a:r>
          <a:endParaRPr lang="en-GB" sz="1100" kern="1200" dirty="0"/>
        </a:p>
      </dsp:txBody>
      <dsp:txXfrm>
        <a:off x="4707703" y="3563214"/>
        <a:ext cx="997800" cy="4838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CF1066-B05D-46B8-9FE7-08839E553B64}" type="datetimeFigureOut">
              <a:rPr lang="en-US" smtClean="0"/>
              <a:t>10/04/18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ECD799-DC87-450B-84D2-5881342348C0}" type="slidenum">
              <a:rPr lang="en-US" smtClean="0"/>
              <a:t>‹#›</a:t>
            </a:fld>
            <a:endParaRPr lang="en-US"/>
          </a:p>
        </p:txBody>
      </p:sp>
    </p:spTree>
    <p:extLst>
      <p:ext uri="{BB962C8B-B14F-4D97-AF65-F5344CB8AC3E}">
        <p14:creationId xmlns:p14="http://schemas.microsoft.com/office/powerpoint/2010/main" val="3570760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7000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348" y="332992"/>
            <a:ext cx="6105525" cy="42703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15950" y="1673225"/>
            <a:ext cx="7653338" cy="4318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xfrm>
            <a:off x="298238" y="6438986"/>
            <a:ext cx="6526212" cy="231775"/>
          </a:xfrm>
          <a:prstGeom prst="rect">
            <a:avLst/>
          </a:prstGeom>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4703348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Lst>
  <p:transition xmlns:p14="http://schemas.microsoft.com/office/powerpoint/2010/mai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1" Type="http://schemas.openxmlformats.org/officeDocument/2006/relationships/hyperlink" Target="https://docs.google.com/forms/d/e/1FAIpQLSc1-ESlw5gOQcrS72OeEPMba39YN6PhWRABnJsocdcodb-Sew/viewform?c=0&amp;w=1" TargetMode="External"/><Relationship Id="rId12" Type="http://schemas.openxmlformats.org/officeDocument/2006/relationships/image" Target="../media/image12.png"/><Relationship Id="rId13" Type="http://schemas.openxmlformats.org/officeDocument/2006/relationships/hyperlink" Target="https://www.esendex.co.uk/blog/post/the-power-of-instant-feedback-with-sms-surveys/" TargetMode="External"/><Relationship Id="rId14" Type="http://schemas.openxmlformats.org/officeDocument/2006/relationships/hyperlink" Target="https://youtu.be/2-hJwroElzw" TargetMode="External"/><Relationship Id="rId15" Type="http://schemas.openxmlformats.org/officeDocument/2006/relationships/hyperlink" Target="https://youtu.be/LOQwAQBLdas" TargetMode="External"/><Relationship Id="rId16" Type="http://schemas.openxmlformats.org/officeDocument/2006/relationships/hyperlink" Target="https://docs.google.com/forms/d/e/1FAIpQLSetnuRiBe-g1XDmSyjmlQ8wXZPXbOB5UIr7DzgNUGKJvchn8g/viewform?c=0&amp;w=1" TargetMode="External"/><Relationship Id="rId1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hyperlink" Target="https://youtu.be/9xrcdfQqqBk" TargetMode="External"/><Relationship Id="rId9" Type="http://schemas.openxmlformats.org/officeDocument/2006/relationships/image" Target="../media/image11.png"/><Relationship Id="rId10" Type="http://schemas.openxmlformats.org/officeDocument/2006/relationships/hyperlink" Target="https://youtu.be/H0T60KVfJK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83688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000" b="1" dirty="0" smtClean="0">
                <a:solidFill>
                  <a:srgbClr val="FFFFFF"/>
                </a:solidFill>
                <a:latin typeface="+mj-lt"/>
              </a:rPr>
              <a:t>User Metrics Introduction</a:t>
            </a:r>
            <a:endParaRPr sz="3600" dirty="0">
              <a:solidFill>
                <a:srgbClr val="FFFFFF"/>
              </a:solidFill>
              <a:latin typeface="+mj-lt"/>
            </a:endParaRPr>
          </a:p>
        </p:txBody>
      </p:sp>
      <p:sp>
        <p:nvSpPr>
          <p:cNvPr id="11" name="Shape 11"/>
          <p:cNvSpPr/>
          <p:nvPr/>
        </p:nvSpPr>
        <p:spPr>
          <a:xfrm>
            <a:off x="622788" y="3759200"/>
            <a:ext cx="5778011"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sz="2400" dirty="0" smtClean="0">
                <a:solidFill>
                  <a:srgbClr val="FFFFFF"/>
                </a:solidFill>
                <a:ea typeface="Arial Bold"/>
                <a:cs typeface="Arial Bold"/>
                <a:sym typeface="Arial Bold"/>
              </a:rPr>
              <a:t>Iolanda Maggio - </a:t>
            </a:r>
            <a:r>
              <a:rPr lang="en-US" sz="2400" dirty="0">
                <a:solidFill>
                  <a:srgbClr val="FFFFFF"/>
                </a:solidFill>
                <a:ea typeface="Arial Bold"/>
                <a:cs typeface="Arial Bold"/>
                <a:sym typeface="Arial Bold"/>
              </a:rPr>
              <a:t>ESA</a:t>
            </a:r>
          </a:p>
          <a:p>
            <a:pPr lvl="0" defTabSz="914400">
              <a:lnSpc>
                <a:spcPct val="110000"/>
              </a:lnSpc>
              <a:defRPr>
                <a:solidFill>
                  <a:srgbClr val="000000"/>
                </a:solidFill>
              </a:defRPr>
            </a:pPr>
            <a:r>
              <a:rPr lang="en-US" sz="2400" dirty="0">
                <a:solidFill>
                  <a:srgbClr val="FFFFFF"/>
                </a:solidFill>
                <a:ea typeface="Arial Bold"/>
                <a:cs typeface="Arial Bold"/>
                <a:sym typeface="Arial Bold"/>
              </a:rPr>
              <a:t>WGISS#45</a:t>
            </a:r>
          </a:p>
          <a:p>
            <a:pPr lvl="0" defTabSz="914400">
              <a:lnSpc>
                <a:spcPct val="110000"/>
              </a:lnSpc>
              <a:defRPr>
                <a:solidFill>
                  <a:srgbClr val="000000"/>
                </a:solidFill>
              </a:defRPr>
            </a:pPr>
            <a:r>
              <a:rPr lang="en-US" sz="2400" dirty="0">
                <a:solidFill>
                  <a:srgbClr val="FFFFFF"/>
                </a:solidFill>
                <a:ea typeface="Arial Bold"/>
                <a:cs typeface="Arial Bold"/>
                <a:sym typeface="Arial Bold"/>
              </a:rPr>
              <a:t>INPE, São José dos Campos (SP), Brazil</a:t>
            </a:r>
          </a:p>
          <a:p>
            <a:pPr lvl="0" defTabSz="914400">
              <a:lnSpc>
                <a:spcPct val="110000"/>
              </a:lnSpc>
              <a:defRPr>
                <a:solidFill>
                  <a:srgbClr val="000000"/>
                </a:solidFill>
              </a:defRPr>
            </a:pPr>
            <a:r>
              <a:rPr lang="en-US" sz="2400" dirty="0">
                <a:solidFill>
                  <a:srgbClr val="FFFFFF"/>
                </a:solidFill>
                <a:ea typeface="Arial Bold"/>
                <a:cs typeface="Arial Bold"/>
                <a:sym typeface="Arial Bold"/>
              </a:rPr>
              <a:t>09 – 13 April 2018</a:t>
            </a: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172200" cy="380132"/>
          </a:xfrm>
        </p:spPr>
        <p:txBody>
          <a:bodyPr/>
          <a:lstStyle/>
          <a:p>
            <a:r>
              <a:rPr lang="en-US" dirty="0"/>
              <a:t>User Metrics </a:t>
            </a:r>
            <a:r>
              <a:rPr lang="en-US" dirty="0" smtClean="0"/>
              <a:t>Introduction</a:t>
            </a:r>
            <a:r>
              <a:rPr lang="en-US" dirty="0"/>
              <a:t> </a:t>
            </a:r>
            <a:r>
              <a:rPr lang="en-US" dirty="0" smtClean="0"/>
              <a:t>… WHEN??</a:t>
            </a:r>
            <a:endParaRPr lang="en-US" dirty="0"/>
          </a:p>
        </p:txBody>
      </p:sp>
      <p:sp>
        <p:nvSpPr>
          <p:cNvPr id="3" name="Rectangle 2"/>
          <p:cNvSpPr/>
          <p:nvPr/>
        </p:nvSpPr>
        <p:spPr>
          <a:xfrm>
            <a:off x="265370" y="1148834"/>
            <a:ext cx="8599230" cy="5546135"/>
          </a:xfrm>
          <a:prstGeom prst="rect">
            <a:avLst/>
          </a:prstGeom>
        </p:spPr>
        <p:txBody>
          <a:bodyPr wrap="square">
            <a:spAutoFit/>
          </a:bodyPr>
          <a:lstStyle/>
          <a:p>
            <a:pPr marL="285750" indent="-285750">
              <a:lnSpc>
                <a:spcPct val="140000"/>
              </a:lnSpc>
              <a:buFont typeface="Wingdings" charset="2"/>
              <a:buChar char="Ø"/>
            </a:pPr>
            <a:r>
              <a:rPr lang="en-US" dirty="0" smtClean="0"/>
              <a:t>Implicitly (During the registration): </a:t>
            </a:r>
          </a:p>
          <a:p>
            <a:pPr marL="742950" lvl="1" indent="-285750">
              <a:lnSpc>
                <a:spcPct val="140000"/>
              </a:lnSpc>
              <a:buFont typeface="Wingdings" charset="2"/>
              <a:buChar char="§"/>
            </a:pPr>
            <a:r>
              <a:rPr lang="en-US" sz="1600" dirty="0" smtClean="0"/>
              <a:t>Self-registration</a:t>
            </a:r>
          </a:p>
          <a:p>
            <a:pPr marL="742950" lvl="1" indent="-285750">
              <a:lnSpc>
                <a:spcPct val="140000"/>
              </a:lnSpc>
              <a:buFont typeface="Wingdings" charset="2"/>
              <a:buChar char="§"/>
            </a:pPr>
            <a:r>
              <a:rPr lang="en-US" sz="1600" dirty="0" smtClean="0"/>
              <a:t>Registration with approval</a:t>
            </a:r>
          </a:p>
          <a:p>
            <a:pPr marL="742950" lvl="1" indent="-285750">
              <a:lnSpc>
                <a:spcPct val="140000"/>
              </a:lnSpc>
              <a:buFont typeface="Wingdings" charset="2"/>
              <a:buChar char="§"/>
            </a:pPr>
            <a:r>
              <a:rPr lang="en-US" sz="1600" dirty="0" smtClean="0"/>
              <a:t>Registration requiring evaluation </a:t>
            </a:r>
          </a:p>
          <a:p>
            <a:pPr marL="742950" lvl="1" indent="-285750">
              <a:lnSpc>
                <a:spcPct val="140000"/>
              </a:lnSpc>
              <a:buFont typeface="Wingdings" charset="2"/>
              <a:buChar char="§"/>
            </a:pPr>
            <a:r>
              <a:rPr lang="en-US" sz="1600" dirty="0" smtClean="0"/>
              <a:t>…</a:t>
            </a:r>
          </a:p>
          <a:p>
            <a:pPr marL="285750" indent="-285750">
              <a:lnSpc>
                <a:spcPct val="140000"/>
              </a:lnSpc>
              <a:buFont typeface="Wingdings" charset="2"/>
              <a:buChar char="Ø"/>
            </a:pPr>
            <a:r>
              <a:rPr lang="en-US" dirty="0" smtClean="0"/>
              <a:t>Implicitly (During the user activities): </a:t>
            </a:r>
          </a:p>
          <a:p>
            <a:pPr marL="742950" lvl="1" indent="-285750">
              <a:lnSpc>
                <a:spcPct val="140000"/>
              </a:lnSpc>
              <a:buFont typeface="Wingdings" charset="2"/>
              <a:buChar char="§"/>
            </a:pPr>
            <a:r>
              <a:rPr lang="en-US" sz="1600" dirty="0" smtClean="0"/>
              <a:t>Downloading activities</a:t>
            </a:r>
          </a:p>
          <a:p>
            <a:pPr marL="742950" lvl="1" indent="-285750">
              <a:lnSpc>
                <a:spcPct val="140000"/>
              </a:lnSpc>
              <a:buFont typeface="Wingdings" charset="2"/>
              <a:buChar char="§"/>
            </a:pPr>
            <a:r>
              <a:rPr lang="en-US" sz="1600" dirty="0" smtClean="0"/>
              <a:t>Topic and Data Search</a:t>
            </a:r>
          </a:p>
          <a:p>
            <a:pPr marL="742950" lvl="1" indent="-285750">
              <a:lnSpc>
                <a:spcPct val="140000"/>
              </a:lnSpc>
              <a:buFont typeface="Wingdings" charset="2"/>
              <a:buChar char="§"/>
            </a:pPr>
            <a:r>
              <a:rPr lang="en-US" sz="1600" dirty="0" smtClean="0"/>
              <a:t>Documentation consultation</a:t>
            </a:r>
          </a:p>
          <a:p>
            <a:pPr marL="742950" lvl="1" indent="-285750">
              <a:lnSpc>
                <a:spcPct val="140000"/>
              </a:lnSpc>
              <a:buFont typeface="Wingdings" charset="2"/>
              <a:buChar char="§"/>
            </a:pPr>
            <a:r>
              <a:rPr lang="en-US" sz="1600" dirty="0" smtClean="0"/>
              <a:t>…</a:t>
            </a:r>
          </a:p>
          <a:p>
            <a:pPr marL="285750" indent="-285750">
              <a:lnSpc>
                <a:spcPct val="140000"/>
              </a:lnSpc>
              <a:buFont typeface="Wingdings" charset="2"/>
              <a:buChar char="Ø"/>
            </a:pPr>
            <a:r>
              <a:rPr lang="en-US" dirty="0" smtClean="0"/>
              <a:t>Explicitly: (After the end of the process)</a:t>
            </a:r>
          </a:p>
          <a:p>
            <a:pPr marL="742950" lvl="1" indent="-285750">
              <a:lnSpc>
                <a:spcPct val="140000"/>
              </a:lnSpc>
              <a:buFont typeface="Wingdings" charset="2"/>
              <a:buChar char="§"/>
            </a:pPr>
            <a:r>
              <a:rPr lang="en-US" dirty="0" smtClean="0"/>
              <a:t>Survey and questionnaire</a:t>
            </a:r>
          </a:p>
          <a:p>
            <a:pPr marL="742950" lvl="1" indent="-285750">
              <a:lnSpc>
                <a:spcPct val="140000"/>
              </a:lnSpc>
              <a:buFont typeface="Wingdings" charset="2"/>
              <a:buChar char="§"/>
            </a:pPr>
            <a:r>
              <a:rPr lang="en-US" dirty="0" smtClean="0"/>
              <a:t>Like</a:t>
            </a:r>
          </a:p>
          <a:p>
            <a:pPr marL="742950" lvl="1" indent="-285750">
              <a:lnSpc>
                <a:spcPct val="140000"/>
              </a:lnSpc>
              <a:buFont typeface="Wingdings" charset="2"/>
              <a:buChar char="§"/>
            </a:pPr>
            <a:r>
              <a:rPr lang="en-US" dirty="0" smtClean="0"/>
              <a:t>…</a:t>
            </a:r>
          </a:p>
          <a:p>
            <a:pPr>
              <a:lnSpc>
                <a:spcPct val="140000"/>
              </a:lnSpc>
            </a:pPr>
            <a:endParaRPr lang="en-US" dirty="0"/>
          </a:p>
        </p:txBody>
      </p:sp>
      <p:pic>
        <p:nvPicPr>
          <p:cNvPr id="5" name="Picture 4"/>
          <p:cNvPicPr>
            <a:picLocks noChangeAspect="1"/>
          </p:cNvPicPr>
          <p:nvPr/>
        </p:nvPicPr>
        <p:blipFill>
          <a:blip r:embed="rId2"/>
          <a:stretch>
            <a:fillRect/>
          </a:stretch>
        </p:blipFill>
        <p:spPr>
          <a:xfrm>
            <a:off x="6045199" y="1193800"/>
            <a:ext cx="2976927" cy="1854200"/>
          </a:xfrm>
          <a:prstGeom prst="rect">
            <a:avLst/>
          </a:prstGeom>
        </p:spPr>
      </p:pic>
    </p:spTree>
    <p:extLst>
      <p:ext uri="{BB962C8B-B14F-4D97-AF65-F5344CB8AC3E}">
        <p14:creationId xmlns:p14="http://schemas.microsoft.com/office/powerpoint/2010/main" val="3857280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36391"/>
            <a:ext cx="6324600" cy="769441"/>
          </a:xfrm>
        </p:spPr>
        <p:txBody>
          <a:bodyPr/>
          <a:lstStyle/>
          <a:p>
            <a:r>
              <a:rPr lang="en-US" dirty="0"/>
              <a:t>User Metrics </a:t>
            </a:r>
            <a:r>
              <a:rPr lang="en-US" dirty="0" smtClean="0"/>
              <a:t>Introduction</a:t>
            </a:r>
            <a:r>
              <a:rPr lang="en-US" dirty="0"/>
              <a:t> </a:t>
            </a:r>
            <a:r>
              <a:rPr lang="en-US" dirty="0" smtClean="0"/>
              <a:t>… WHAT?</a:t>
            </a:r>
            <a:r>
              <a:rPr lang="en-US" dirty="0"/>
              <a:t>? </a:t>
            </a:r>
            <a:r>
              <a:rPr lang="en-US" dirty="0" smtClean="0"/>
              <a:t/>
            </a:r>
            <a:br>
              <a:rPr lang="en-US" dirty="0" smtClean="0"/>
            </a:br>
            <a:r>
              <a:rPr lang="en-US" dirty="0"/>
              <a:t> </a:t>
            </a:r>
            <a:r>
              <a:rPr lang="en-US" dirty="0" smtClean="0"/>
              <a:t>                                                           … </a:t>
            </a:r>
            <a:r>
              <a:rPr lang="en-US" dirty="0"/>
              <a:t>continued</a:t>
            </a:r>
          </a:p>
        </p:txBody>
      </p:sp>
      <p:sp>
        <p:nvSpPr>
          <p:cNvPr id="5" name="Rectangle 4"/>
          <p:cNvSpPr/>
          <p:nvPr/>
        </p:nvSpPr>
        <p:spPr>
          <a:xfrm>
            <a:off x="0" y="1056055"/>
            <a:ext cx="8978900" cy="5638467"/>
          </a:xfrm>
          <a:prstGeom prst="rect">
            <a:avLst/>
          </a:prstGeom>
        </p:spPr>
        <p:txBody>
          <a:bodyPr wrap="square">
            <a:spAutoFit/>
          </a:bodyPr>
          <a:lstStyle/>
          <a:p>
            <a:pPr>
              <a:lnSpc>
                <a:spcPct val="140000"/>
              </a:lnSpc>
            </a:pPr>
            <a:r>
              <a:rPr lang="en-US" dirty="0" smtClean="0"/>
              <a:t>To follow, an initial excerpt of the possible metrics:</a:t>
            </a:r>
          </a:p>
          <a:p>
            <a:pPr marL="285750" indent="-285750">
              <a:lnSpc>
                <a:spcPct val="140000"/>
              </a:lnSpc>
              <a:buFont typeface="Wingdings" charset="2"/>
              <a:buChar char="Ø"/>
            </a:pPr>
            <a:r>
              <a:rPr lang="en-US" b="1" dirty="0" smtClean="0"/>
              <a:t>Earth </a:t>
            </a:r>
            <a:r>
              <a:rPr lang="en-US" b="1" dirty="0"/>
              <a:t>Observation Data </a:t>
            </a:r>
            <a:r>
              <a:rPr lang="en-US" b="1" dirty="0" smtClean="0"/>
              <a:t>Metrics</a:t>
            </a:r>
            <a:r>
              <a:rPr lang="en-US" dirty="0" smtClean="0"/>
              <a:t>: </a:t>
            </a:r>
          </a:p>
          <a:p>
            <a:pPr marL="742950" lvl="1" indent="-285750">
              <a:lnSpc>
                <a:spcPct val="140000"/>
              </a:lnSpc>
              <a:buFont typeface="Wingdings" charset="2"/>
              <a:buChar char="§"/>
            </a:pPr>
            <a:r>
              <a:rPr lang="en-US" sz="1200" dirty="0" smtClean="0"/>
              <a:t>Use of data to create new information/knowledge</a:t>
            </a:r>
          </a:p>
          <a:p>
            <a:pPr marL="742950" lvl="1" indent="-285750">
              <a:lnSpc>
                <a:spcPct val="140000"/>
              </a:lnSpc>
              <a:buFont typeface="Wingdings" charset="2"/>
              <a:buChar char="§"/>
            </a:pPr>
            <a:r>
              <a:rPr lang="en-US" sz="1200" dirty="0" smtClean="0"/>
              <a:t>Time series requests</a:t>
            </a:r>
          </a:p>
          <a:p>
            <a:pPr marL="742950" lvl="1" indent="-285750">
              <a:lnSpc>
                <a:spcPct val="140000"/>
              </a:lnSpc>
              <a:buFont typeface="Wingdings" charset="2"/>
              <a:buChar char="§"/>
            </a:pPr>
            <a:r>
              <a:rPr lang="en-US" sz="1200" dirty="0" smtClean="0"/>
              <a:t>Data downloaded (size and numbers)</a:t>
            </a:r>
          </a:p>
          <a:p>
            <a:pPr marL="742950" lvl="1" indent="-285750">
              <a:lnSpc>
                <a:spcPct val="140000"/>
              </a:lnSpc>
              <a:buFont typeface="Wingdings" charset="2"/>
              <a:buChar char="§"/>
            </a:pPr>
            <a:r>
              <a:rPr lang="en-US" sz="1200" dirty="0"/>
              <a:t>Domain/</a:t>
            </a:r>
            <a:r>
              <a:rPr lang="en-US" sz="1200" dirty="0" smtClean="0"/>
              <a:t>Area of interest</a:t>
            </a:r>
          </a:p>
          <a:p>
            <a:pPr marL="742950" lvl="1" indent="-285750">
              <a:lnSpc>
                <a:spcPct val="140000"/>
              </a:lnSpc>
              <a:buFont typeface="Wingdings" charset="2"/>
              <a:buChar char="§"/>
            </a:pPr>
            <a:r>
              <a:rPr lang="en-US" sz="1200" dirty="0" smtClean="0"/>
              <a:t>Location/Country</a:t>
            </a:r>
          </a:p>
          <a:p>
            <a:pPr marL="742950" lvl="1" indent="-285750">
              <a:lnSpc>
                <a:spcPct val="140000"/>
              </a:lnSpc>
              <a:buFont typeface="Wingdings" charset="2"/>
              <a:buChar char="§"/>
            </a:pPr>
            <a:r>
              <a:rPr lang="en-US" sz="1200" dirty="0" smtClean="0"/>
              <a:t>Mission/Sensors data request</a:t>
            </a:r>
          </a:p>
          <a:p>
            <a:pPr marL="742950" lvl="1" indent="-285750">
              <a:lnSpc>
                <a:spcPct val="140000"/>
              </a:lnSpc>
              <a:buFont typeface="Wingdings" charset="2"/>
              <a:buChar char="§"/>
            </a:pPr>
            <a:r>
              <a:rPr lang="en-US" sz="1200" dirty="0" smtClean="0"/>
              <a:t>Age of Datasets (versions)</a:t>
            </a:r>
            <a:endParaRPr lang="en-US" sz="1200" dirty="0"/>
          </a:p>
          <a:p>
            <a:pPr marL="285750" indent="-285750">
              <a:lnSpc>
                <a:spcPct val="140000"/>
              </a:lnSpc>
              <a:buFont typeface="Wingdings" charset="2"/>
              <a:buChar char="Ø"/>
            </a:pPr>
            <a:r>
              <a:rPr lang="en-US" b="1" dirty="0" smtClean="0"/>
              <a:t>Web/Platform Metrics:</a:t>
            </a:r>
          </a:p>
          <a:p>
            <a:pPr marL="742950" lvl="1" indent="-285750">
              <a:lnSpc>
                <a:spcPct val="140000"/>
              </a:lnSpc>
              <a:buFont typeface="Wingdings" charset="2"/>
              <a:buChar char="§"/>
            </a:pPr>
            <a:r>
              <a:rPr lang="en-US" sz="1200" dirty="0" smtClean="0"/>
              <a:t>Number of new registrations (new users acquisition)</a:t>
            </a:r>
          </a:p>
          <a:p>
            <a:pPr marL="742950" lvl="1" indent="-285750">
              <a:lnSpc>
                <a:spcPct val="140000"/>
              </a:lnSpc>
              <a:buFont typeface="Wingdings" charset="2"/>
              <a:buChar char="§"/>
            </a:pPr>
            <a:r>
              <a:rPr lang="en-US" sz="1200" dirty="0" smtClean="0"/>
              <a:t>Number of downloads</a:t>
            </a:r>
          </a:p>
          <a:p>
            <a:pPr marL="742950" lvl="1" indent="-285750">
              <a:lnSpc>
                <a:spcPct val="140000"/>
              </a:lnSpc>
              <a:buFont typeface="Wingdings" charset="2"/>
              <a:buChar char="§"/>
            </a:pPr>
            <a:r>
              <a:rPr lang="en-US" sz="1200" dirty="0" smtClean="0"/>
              <a:t>Average </a:t>
            </a:r>
            <a:r>
              <a:rPr lang="en-US" sz="1200" dirty="0"/>
              <a:t>session </a:t>
            </a:r>
            <a:r>
              <a:rPr lang="en-US" sz="1200" dirty="0" smtClean="0"/>
              <a:t>duration</a:t>
            </a:r>
          </a:p>
          <a:p>
            <a:pPr marL="742950" lvl="1" indent="-285750">
              <a:lnSpc>
                <a:spcPct val="140000"/>
              </a:lnSpc>
              <a:buFont typeface="Wingdings" charset="2"/>
              <a:buChar char="§"/>
            </a:pPr>
            <a:r>
              <a:rPr lang="en-US" sz="1200" dirty="0"/>
              <a:t>Average resolution time as regards issues that affect the users directly (keep this low to prevent rapid user disaffection</a:t>
            </a:r>
            <a:r>
              <a:rPr lang="en-US" sz="1200" dirty="0" smtClean="0"/>
              <a:t>)</a:t>
            </a:r>
          </a:p>
          <a:p>
            <a:pPr marL="742950" lvl="1" indent="-285750">
              <a:lnSpc>
                <a:spcPct val="140000"/>
              </a:lnSpc>
              <a:buFont typeface="Wingdings" charset="2"/>
              <a:buChar char="§"/>
            </a:pPr>
            <a:r>
              <a:rPr lang="en-US" sz="1200" dirty="0"/>
              <a:t>Average number of downloaded/accessed resources per </a:t>
            </a:r>
            <a:r>
              <a:rPr lang="en-US" sz="1200" dirty="0" smtClean="0"/>
              <a:t>day</a:t>
            </a:r>
          </a:p>
          <a:p>
            <a:pPr marL="742950" lvl="1" indent="-285750">
              <a:lnSpc>
                <a:spcPct val="140000"/>
              </a:lnSpc>
              <a:buFont typeface="Wingdings" charset="2"/>
              <a:buChar char="§"/>
            </a:pPr>
            <a:r>
              <a:rPr lang="en-US" sz="1200" dirty="0"/>
              <a:t>Percentage of accesses from mobile </a:t>
            </a:r>
            <a:r>
              <a:rPr lang="en-US" sz="1200" dirty="0" smtClean="0"/>
              <a:t>devices</a:t>
            </a:r>
          </a:p>
          <a:p>
            <a:pPr marL="742950" lvl="1" indent="-285750">
              <a:lnSpc>
                <a:spcPct val="140000"/>
              </a:lnSpc>
              <a:buFont typeface="Wingdings" charset="2"/>
              <a:buChar char="§"/>
            </a:pPr>
            <a:r>
              <a:rPr lang="en-US" sz="1200" dirty="0" smtClean="0"/>
              <a:t>Session duration and interval</a:t>
            </a:r>
          </a:p>
          <a:p>
            <a:pPr marL="742950" lvl="1" indent="-285750">
              <a:lnSpc>
                <a:spcPct val="140000"/>
              </a:lnSpc>
              <a:buFont typeface="Wingdings" charset="2"/>
              <a:buChar char="§"/>
            </a:pPr>
            <a:r>
              <a:rPr lang="en-US" sz="1200" dirty="0" smtClean="0"/>
              <a:t>Retention Time</a:t>
            </a:r>
          </a:p>
          <a:p>
            <a:pPr marL="742950" lvl="1" indent="-285750">
              <a:lnSpc>
                <a:spcPct val="140000"/>
              </a:lnSpc>
              <a:buFont typeface="Wingdings" charset="2"/>
              <a:buChar char="§"/>
            </a:pPr>
            <a:r>
              <a:rPr lang="en-US" sz="1200" dirty="0" smtClean="0"/>
              <a:t>Errors handling and management </a:t>
            </a:r>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9524" b="98148" l="256" r="99233">
                        <a14:foregroundMark x1="55243" y1="41799" x2="55243" y2="41799"/>
                      </a14:backgroundRemoval>
                    </a14:imgEffect>
                  </a14:imgLayer>
                </a14:imgProps>
              </a:ext>
            </a:extLst>
          </a:blip>
          <a:stretch>
            <a:fillRect/>
          </a:stretch>
        </p:blipFill>
        <p:spPr>
          <a:xfrm>
            <a:off x="7300384" y="1143001"/>
            <a:ext cx="1655232" cy="1600199"/>
          </a:xfrm>
          <a:prstGeom prst="rect">
            <a:avLst/>
          </a:prstGeom>
        </p:spPr>
      </p:pic>
    </p:spTree>
    <p:extLst>
      <p:ext uri="{BB962C8B-B14F-4D97-AF65-F5344CB8AC3E}">
        <p14:creationId xmlns:p14="http://schemas.microsoft.com/office/powerpoint/2010/main" val="649834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391"/>
            <a:ext cx="6477000" cy="769441"/>
          </a:xfrm>
        </p:spPr>
        <p:txBody>
          <a:bodyPr/>
          <a:lstStyle/>
          <a:p>
            <a:r>
              <a:rPr lang="en-US" dirty="0"/>
              <a:t>User Metrics </a:t>
            </a:r>
            <a:r>
              <a:rPr lang="en-US" dirty="0" smtClean="0"/>
              <a:t>Introduction</a:t>
            </a:r>
            <a:r>
              <a:rPr lang="en-US" dirty="0"/>
              <a:t> </a:t>
            </a:r>
            <a:r>
              <a:rPr lang="en-US" dirty="0" smtClean="0"/>
              <a:t>… WHAT??</a:t>
            </a:r>
            <a:br>
              <a:rPr lang="en-US" dirty="0" smtClean="0"/>
            </a:br>
            <a:r>
              <a:rPr lang="en-US" dirty="0"/>
              <a:t> </a:t>
            </a:r>
            <a:r>
              <a:rPr lang="en-US" dirty="0" smtClean="0"/>
              <a:t>                                                         … continued</a:t>
            </a:r>
            <a:endParaRPr lang="en-US" dirty="0"/>
          </a:p>
        </p:txBody>
      </p:sp>
      <p:sp>
        <p:nvSpPr>
          <p:cNvPr id="5" name="Rectangle 4"/>
          <p:cNvSpPr/>
          <p:nvPr/>
        </p:nvSpPr>
        <p:spPr>
          <a:xfrm>
            <a:off x="330200" y="1411655"/>
            <a:ext cx="8445500" cy="4253473"/>
          </a:xfrm>
          <a:prstGeom prst="rect">
            <a:avLst/>
          </a:prstGeom>
        </p:spPr>
        <p:txBody>
          <a:bodyPr wrap="square">
            <a:spAutoFit/>
          </a:bodyPr>
          <a:lstStyle/>
          <a:p>
            <a:pPr marL="285750" indent="-285750">
              <a:lnSpc>
                <a:spcPct val="140000"/>
              </a:lnSpc>
              <a:buFont typeface="Wingdings" charset="2"/>
              <a:buChar char="Ø"/>
            </a:pPr>
            <a:r>
              <a:rPr lang="en-US" b="1" dirty="0" smtClean="0"/>
              <a:t>User </a:t>
            </a:r>
            <a:r>
              <a:rPr lang="en-US" b="1" dirty="0"/>
              <a:t>Engagement </a:t>
            </a:r>
            <a:r>
              <a:rPr lang="en-US" b="1" dirty="0" smtClean="0"/>
              <a:t>Metrics:</a:t>
            </a:r>
          </a:p>
          <a:p>
            <a:pPr marL="742950" lvl="1" indent="-285750">
              <a:lnSpc>
                <a:spcPct val="140000"/>
              </a:lnSpc>
              <a:buFont typeface="Wingdings" charset="2"/>
              <a:buChar char="§"/>
            </a:pPr>
            <a:r>
              <a:rPr lang="en-US" sz="1400" dirty="0" smtClean="0"/>
              <a:t>Number of active users</a:t>
            </a:r>
          </a:p>
          <a:p>
            <a:pPr marL="742950" lvl="1" indent="-285750">
              <a:lnSpc>
                <a:spcPct val="140000"/>
              </a:lnSpc>
              <a:buFont typeface="Wingdings" charset="2"/>
              <a:buChar char="§"/>
            </a:pPr>
            <a:r>
              <a:rPr lang="en-US" sz="1400" dirty="0" smtClean="0"/>
              <a:t>Number of registered users</a:t>
            </a:r>
          </a:p>
          <a:p>
            <a:pPr marL="742950" lvl="1" indent="-285750">
              <a:lnSpc>
                <a:spcPct val="140000"/>
              </a:lnSpc>
              <a:buFont typeface="Wingdings" charset="2"/>
              <a:buChar char="§"/>
            </a:pPr>
            <a:r>
              <a:rPr lang="en-US" sz="1400" dirty="0" smtClean="0"/>
              <a:t>Web referral</a:t>
            </a:r>
          </a:p>
          <a:p>
            <a:pPr marL="742950" lvl="1" indent="-285750">
              <a:lnSpc>
                <a:spcPct val="140000"/>
              </a:lnSpc>
              <a:buFont typeface="Wingdings" charset="2"/>
              <a:buChar char="§"/>
            </a:pPr>
            <a:r>
              <a:rPr lang="en-US" sz="1400" dirty="0"/>
              <a:t>C</a:t>
            </a:r>
            <a:r>
              <a:rPr lang="en-US" sz="1400" dirty="0" smtClean="0"/>
              <a:t>ited pages</a:t>
            </a:r>
            <a:endParaRPr lang="en-US" sz="1400" dirty="0"/>
          </a:p>
          <a:p>
            <a:pPr marL="742950" lvl="1" indent="-285750">
              <a:lnSpc>
                <a:spcPct val="140000"/>
              </a:lnSpc>
              <a:buFont typeface="Wingdings" charset="2"/>
              <a:buChar char="§"/>
            </a:pPr>
            <a:r>
              <a:rPr lang="en-US" sz="1400" dirty="0"/>
              <a:t>N</a:t>
            </a:r>
            <a:r>
              <a:rPr lang="en-US" sz="1400" dirty="0" smtClean="0"/>
              <a:t>umber </a:t>
            </a:r>
            <a:r>
              <a:rPr lang="en-US" sz="1400" dirty="0"/>
              <a:t>of scientific presentations/</a:t>
            </a:r>
            <a:r>
              <a:rPr lang="en-US" sz="1400" dirty="0" smtClean="0"/>
              <a:t>publications/project</a:t>
            </a:r>
          </a:p>
          <a:p>
            <a:pPr marL="742950" lvl="1" indent="-285750">
              <a:lnSpc>
                <a:spcPct val="140000"/>
              </a:lnSpc>
              <a:buFont typeface="Wingdings" charset="2"/>
              <a:buChar char="§"/>
            </a:pPr>
            <a:r>
              <a:rPr lang="en-US" sz="1400" dirty="0"/>
              <a:t>N</a:t>
            </a:r>
            <a:r>
              <a:rPr lang="en-US" sz="1400" dirty="0" smtClean="0"/>
              <a:t>umber </a:t>
            </a:r>
            <a:r>
              <a:rPr lang="en-US" sz="1400" dirty="0"/>
              <a:t>of </a:t>
            </a:r>
            <a:r>
              <a:rPr lang="en-US" sz="1400" dirty="0" smtClean="0"/>
              <a:t>mentions </a:t>
            </a:r>
          </a:p>
          <a:p>
            <a:pPr marL="742950" lvl="1" indent="-285750">
              <a:lnSpc>
                <a:spcPct val="140000"/>
              </a:lnSpc>
              <a:buFont typeface="Wingdings" charset="2"/>
              <a:buChar char="§"/>
            </a:pPr>
            <a:r>
              <a:rPr lang="en-US" sz="1400" dirty="0"/>
              <a:t>S</a:t>
            </a:r>
            <a:r>
              <a:rPr lang="en-US" sz="1400" dirty="0" smtClean="0"/>
              <a:t>ocial </a:t>
            </a:r>
            <a:r>
              <a:rPr lang="en-US" sz="1400" dirty="0"/>
              <a:t>listening services might be used</a:t>
            </a:r>
          </a:p>
          <a:p>
            <a:pPr marL="285750" indent="-285750">
              <a:lnSpc>
                <a:spcPct val="140000"/>
              </a:lnSpc>
              <a:buFont typeface="Wingdings" charset="2"/>
              <a:buChar char="Ø"/>
            </a:pPr>
            <a:r>
              <a:rPr lang="en-US" b="1" dirty="0" smtClean="0"/>
              <a:t>User Satisfaction Metrics</a:t>
            </a:r>
            <a:r>
              <a:rPr lang="en-US" dirty="0" smtClean="0"/>
              <a:t>:</a:t>
            </a:r>
          </a:p>
          <a:p>
            <a:pPr marL="742950" lvl="2" indent="-285750">
              <a:lnSpc>
                <a:spcPct val="140000"/>
              </a:lnSpc>
              <a:buFont typeface="Wingdings" charset="2"/>
              <a:buChar char="§"/>
            </a:pPr>
            <a:r>
              <a:rPr lang="en-US" sz="1400" dirty="0"/>
              <a:t>Rate of positive user feedbacks, i.e. number of positive feedbacks divided by the total number of </a:t>
            </a:r>
            <a:r>
              <a:rPr lang="en-US" sz="1400" dirty="0" smtClean="0"/>
              <a:t>feedbacks</a:t>
            </a:r>
          </a:p>
          <a:p>
            <a:pPr marL="742950" lvl="2" indent="-285750">
              <a:lnSpc>
                <a:spcPct val="140000"/>
              </a:lnSpc>
              <a:buFont typeface="Wingdings" charset="2"/>
              <a:buChar char="§"/>
            </a:pPr>
            <a:r>
              <a:rPr lang="en-US" sz="1400" dirty="0" smtClean="0"/>
              <a:t>Likes </a:t>
            </a:r>
            <a:endParaRPr lang="en-US" sz="1400" dirty="0"/>
          </a:p>
          <a:p>
            <a:pPr>
              <a:lnSpc>
                <a:spcPct val="140000"/>
              </a:lnSpc>
            </a:pPr>
            <a:endParaRPr lang="en-US" dirty="0"/>
          </a:p>
        </p:txBody>
      </p:sp>
    </p:spTree>
    <p:extLst>
      <p:ext uri="{BB962C8B-B14F-4D97-AF65-F5344CB8AC3E}">
        <p14:creationId xmlns:p14="http://schemas.microsoft.com/office/powerpoint/2010/main" val="10539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48" y="320292"/>
            <a:ext cx="6105525" cy="427038"/>
          </a:xfrm>
        </p:spPr>
        <p:txBody>
          <a:bodyPr/>
          <a:lstStyle/>
          <a:p>
            <a:r>
              <a:rPr lang="en-US" dirty="0" smtClean="0"/>
              <a:t>Points of Discussion</a:t>
            </a:r>
            <a:endParaRPr lang="en-US" dirty="0"/>
          </a:p>
        </p:txBody>
      </p:sp>
      <p:sp>
        <p:nvSpPr>
          <p:cNvPr id="3" name="Content Placeholder 2"/>
          <p:cNvSpPr>
            <a:spLocks noGrp="1"/>
          </p:cNvSpPr>
          <p:nvPr>
            <p:ph idx="1"/>
          </p:nvPr>
        </p:nvSpPr>
        <p:spPr>
          <a:xfrm>
            <a:off x="165100" y="1254125"/>
            <a:ext cx="8509000" cy="4318000"/>
          </a:xfrm>
        </p:spPr>
        <p:txBody>
          <a:bodyPr/>
          <a:lstStyle/>
          <a:p>
            <a:r>
              <a:rPr lang="en-US" sz="1800" dirty="0" smtClean="0"/>
              <a:t>Definition of “Active </a:t>
            </a:r>
            <a:r>
              <a:rPr lang="en-US" sz="1800" dirty="0"/>
              <a:t>users”</a:t>
            </a:r>
            <a:r>
              <a:rPr lang="en-US" sz="1800" dirty="0" smtClean="0"/>
              <a:t>: A user registered could be defined “Active User”? </a:t>
            </a:r>
            <a:r>
              <a:rPr lang="en-US" sz="1800" dirty="0"/>
              <a:t>Perhaps its better to measure </a:t>
            </a:r>
            <a:r>
              <a:rPr lang="en-US" sz="1800" dirty="0" smtClean="0"/>
              <a:t>actions </a:t>
            </a:r>
            <a:r>
              <a:rPr lang="en-US" sz="1800" dirty="0"/>
              <a:t>like Download, Results of PI </a:t>
            </a:r>
            <a:r>
              <a:rPr lang="en-US" sz="1800" dirty="0" smtClean="0"/>
              <a:t>Project, etc.</a:t>
            </a:r>
          </a:p>
          <a:p>
            <a:pPr lvl="1">
              <a:buFont typeface="Courier New"/>
              <a:buChar char="o"/>
            </a:pPr>
            <a:r>
              <a:rPr lang="en-US" sz="1800" dirty="0"/>
              <a:t>Number of active users := users returning more than once in the reporting period</a:t>
            </a:r>
            <a:r>
              <a:rPr lang="en-US" sz="1800" dirty="0" smtClean="0"/>
              <a:t>?</a:t>
            </a:r>
          </a:p>
          <a:p>
            <a:r>
              <a:rPr lang="en-US" sz="1800" dirty="0"/>
              <a:t>Metrics availability - Should the metrics available to everybody? Or shall data usage figures be available to the data provider supplying the data </a:t>
            </a:r>
            <a:r>
              <a:rPr lang="en-US" sz="1800" dirty="0" smtClean="0"/>
              <a:t>only.</a:t>
            </a:r>
          </a:p>
          <a:p>
            <a:r>
              <a:rPr lang="en-US" sz="1800" dirty="0"/>
              <a:t>Access to metrics - should an anonymous user have access to the metrics (full/partial)</a:t>
            </a:r>
            <a:r>
              <a:rPr lang="en-US" sz="1800" dirty="0" smtClean="0"/>
              <a:t>?</a:t>
            </a:r>
          </a:p>
          <a:p>
            <a:r>
              <a:rPr lang="en-US" sz="1800" dirty="0"/>
              <a:t>Open data will increase difficult to collect metrics necessary for reporting using only things like user logins or agency portal access</a:t>
            </a:r>
            <a:r>
              <a:rPr lang="en-US" sz="1800" dirty="0" smtClean="0"/>
              <a:t>. Recommendations needed.</a:t>
            </a:r>
          </a:p>
          <a:p>
            <a:r>
              <a:rPr lang="en-US" sz="1800" dirty="0" smtClean="0"/>
              <a:t>Ones </a:t>
            </a:r>
            <a:r>
              <a:rPr lang="en-US" sz="1800" dirty="0"/>
              <a:t>identified metrics we should </a:t>
            </a:r>
            <a:r>
              <a:rPr lang="en-US" sz="1800" dirty="0" err="1"/>
              <a:t>analyse</a:t>
            </a:r>
            <a:r>
              <a:rPr lang="en-US" sz="1800" dirty="0"/>
              <a:t> tools and way to discover and calculate </a:t>
            </a:r>
            <a:r>
              <a:rPr lang="en-US" sz="1800" dirty="0" smtClean="0"/>
              <a:t>the metrics, measurements</a:t>
            </a:r>
            <a:r>
              <a:rPr lang="en-US" sz="1800" dirty="0"/>
              <a:t> </a:t>
            </a:r>
            <a:r>
              <a:rPr lang="en-US" sz="1800" dirty="0" smtClean="0"/>
              <a:t>and statistics.</a:t>
            </a:r>
          </a:p>
          <a:p>
            <a:r>
              <a:rPr lang="en-US" sz="1800" dirty="0"/>
              <a:t>The commercial/business environment and markets could be really useful to steal suggestion and processes because this topic started in that </a:t>
            </a:r>
            <a:r>
              <a:rPr lang="en-US" sz="1800" dirty="0" smtClean="0"/>
              <a:t>context.</a:t>
            </a:r>
          </a:p>
          <a:p>
            <a:pPr marL="0" indent="0">
              <a:buNone/>
            </a:pPr>
            <a:endParaRPr lang="en-US" sz="1800" dirty="0"/>
          </a:p>
        </p:txBody>
      </p:sp>
    </p:spTree>
    <p:extLst>
      <p:ext uri="{BB962C8B-B14F-4D97-AF65-F5344CB8AC3E}">
        <p14:creationId xmlns:p14="http://schemas.microsoft.com/office/powerpoint/2010/main" val="2375390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348" y="307592"/>
            <a:ext cx="6105525" cy="427038"/>
          </a:xfrm>
        </p:spPr>
        <p:txBody>
          <a:bodyPr/>
          <a:lstStyle/>
          <a:p>
            <a:r>
              <a:rPr lang="en-US" dirty="0" smtClean="0"/>
              <a:t>Topic Collaboration </a:t>
            </a:r>
            <a:endParaRPr lang="en-US" dirty="0"/>
          </a:p>
        </p:txBody>
      </p:sp>
      <p:sp>
        <p:nvSpPr>
          <p:cNvPr id="3" name="Content Placeholder 2"/>
          <p:cNvSpPr>
            <a:spLocks noGrp="1"/>
          </p:cNvSpPr>
          <p:nvPr>
            <p:ph idx="1"/>
          </p:nvPr>
        </p:nvSpPr>
        <p:spPr>
          <a:xfrm>
            <a:off x="6305550" y="1574800"/>
            <a:ext cx="2228850" cy="520700"/>
          </a:xfrm>
        </p:spPr>
        <p:txBody>
          <a:bodyPr/>
          <a:lstStyle/>
          <a:p>
            <a:pPr marL="0" indent="0">
              <a:buNone/>
            </a:pPr>
            <a:r>
              <a:rPr lang="en-US" dirty="0" smtClean="0"/>
              <a:t>Event Code: #</a:t>
            </a:r>
            <a:r>
              <a:rPr lang="en-US" dirty="0" err="1" smtClean="0"/>
              <a:t>UserMetrics</a:t>
            </a:r>
            <a:endParaRPr lang="en-US" dirty="0" smtClean="0"/>
          </a:p>
          <a:p>
            <a:endParaRPr lang="en-US" dirty="0"/>
          </a:p>
          <a:p>
            <a:endParaRPr lang="en-US" dirty="0" smtClean="0"/>
          </a:p>
          <a:p>
            <a:endParaRPr lang="en-US" dirty="0"/>
          </a:p>
        </p:txBody>
      </p:sp>
      <p:pic>
        <p:nvPicPr>
          <p:cNvPr id="5" name="Picture 4"/>
          <p:cNvPicPr>
            <a:picLocks noChangeAspect="1"/>
          </p:cNvPicPr>
          <p:nvPr/>
        </p:nvPicPr>
        <p:blipFill>
          <a:blip r:embed="rId2"/>
          <a:stretch>
            <a:fillRect/>
          </a:stretch>
        </p:blipFill>
        <p:spPr>
          <a:xfrm>
            <a:off x="292100" y="1231901"/>
            <a:ext cx="5854700" cy="3044828"/>
          </a:xfrm>
          <a:prstGeom prst="rect">
            <a:avLst/>
          </a:prstGeom>
        </p:spPr>
      </p:pic>
      <p:pic>
        <p:nvPicPr>
          <p:cNvPr id="6" name="Picture 5"/>
          <p:cNvPicPr>
            <a:picLocks noChangeAspect="1"/>
          </p:cNvPicPr>
          <p:nvPr/>
        </p:nvPicPr>
        <p:blipFill>
          <a:blip r:embed="rId3"/>
          <a:stretch>
            <a:fillRect/>
          </a:stretch>
        </p:blipFill>
        <p:spPr>
          <a:xfrm>
            <a:off x="4995118" y="2971801"/>
            <a:ext cx="4140569" cy="3886200"/>
          </a:xfrm>
          <a:prstGeom prst="rect">
            <a:avLst/>
          </a:prstGeom>
        </p:spPr>
      </p:pic>
      <p:pic>
        <p:nvPicPr>
          <p:cNvPr id="7" name="Picture 6"/>
          <p:cNvPicPr>
            <a:picLocks noChangeAspect="1"/>
          </p:cNvPicPr>
          <p:nvPr/>
        </p:nvPicPr>
        <p:blipFill>
          <a:blip r:embed="rId4"/>
          <a:stretch>
            <a:fillRect/>
          </a:stretch>
        </p:blipFill>
        <p:spPr>
          <a:xfrm>
            <a:off x="1257300" y="4604546"/>
            <a:ext cx="3213100" cy="1728091"/>
          </a:xfrm>
          <a:prstGeom prst="rect">
            <a:avLst/>
          </a:prstGeom>
        </p:spPr>
      </p:pic>
    </p:spTree>
    <p:extLst>
      <p:ext uri="{BB962C8B-B14F-4D97-AF65-F5344CB8AC3E}">
        <p14:creationId xmlns:p14="http://schemas.microsoft.com/office/powerpoint/2010/main" val="1009156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sp>
        <p:nvSpPr>
          <p:cNvPr id="5" name="Title 1"/>
          <p:cNvSpPr>
            <a:spLocks noGrp="1"/>
          </p:cNvSpPr>
          <p:nvPr>
            <p:ph type="title"/>
          </p:nvPr>
        </p:nvSpPr>
        <p:spPr>
          <a:xfrm>
            <a:off x="163643" y="309496"/>
            <a:ext cx="8812916" cy="430887"/>
          </a:xfrm>
          <a:noFill/>
          <a:ln>
            <a:noFill/>
          </a:ln>
        </p:spPr>
        <p:txBody>
          <a:bodyPr vert="horz" wrap="square" lIns="91440" tIns="45720" rIns="91440" bIns="45720" numCol="1" anchor="ctr" anchorCtr="0" compatLnSpc="1">
            <a:prstTxWarp prst="textNoShape">
              <a:avLst/>
            </a:prstTxWarp>
            <a:noAutofit/>
          </a:bodyPr>
          <a:lstStyle/>
          <a:p>
            <a:pPr algn="ctr"/>
            <a:r>
              <a:rPr lang="en-US" kern="1200" dirty="0" smtClean="0"/>
              <a:t>ESA User Metrics </a:t>
            </a:r>
            <a:endParaRPr lang="en-US" kern="1200" dirty="0"/>
          </a:p>
        </p:txBody>
      </p:sp>
      <p:pic>
        <p:nvPicPr>
          <p:cNvPr id="6" name="Picture 5"/>
          <p:cNvPicPr>
            <a:picLocks noChangeAspect="1"/>
          </p:cNvPicPr>
          <p:nvPr/>
        </p:nvPicPr>
        <p:blipFill>
          <a:blip r:embed="rId2"/>
          <a:stretch>
            <a:fillRect/>
          </a:stretch>
        </p:blipFill>
        <p:spPr>
          <a:xfrm>
            <a:off x="330200" y="1206500"/>
            <a:ext cx="3098800" cy="2524829"/>
          </a:xfrm>
          <a:prstGeom prst="rect">
            <a:avLst/>
          </a:prstGeom>
        </p:spPr>
      </p:pic>
      <p:pic>
        <p:nvPicPr>
          <p:cNvPr id="7" name="Picture 6"/>
          <p:cNvPicPr>
            <a:picLocks noChangeAspect="1"/>
          </p:cNvPicPr>
          <p:nvPr/>
        </p:nvPicPr>
        <p:blipFill>
          <a:blip r:embed="rId3"/>
          <a:stretch>
            <a:fillRect/>
          </a:stretch>
        </p:blipFill>
        <p:spPr>
          <a:xfrm>
            <a:off x="4343400" y="4149553"/>
            <a:ext cx="4800600" cy="2708447"/>
          </a:xfrm>
          <a:prstGeom prst="rect">
            <a:avLst/>
          </a:prstGeom>
        </p:spPr>
      </p:pic>
      <p:pic>
        <p:nvPicPr>
          <p:cNvPr id="8" name="Picture 7"/>
          <p:cNvPicPr>
            <a:picLocks noChangeAspect="1"/>
          </p:cNvPicPr>
          <p:nvPr/>
        </p:nvPicPr>
        <p:blipFill>
          <a:blip r:embed="rId4"/>
          <a:stretch>
            <a:fillRect/>
          </a:stretch>
        </p:blipFill>
        <p:spPr>
          <a:xfrm>
            <a:off x="88900" y="4100523"/>
            <a:ext cx="3835400" cy="2757477"/>
          </a:xfrm>
          <a:prstGeom prst="rect">
            <a:avLst/>
          </a:prstGeom>
        </p:spPr>
      </p:pic>
      <p:pic>
        <p:nvPicPr>
          <p:cNvPr id="9" name="Picture 8">
            <a:extLst>
              <a:ext uri="{FF2B5EF4-FFF2-40B4-BE49-F238E27FC236}">
                <a16:creationId xmlns:a16="http://schemas.microsoft.com/office/drawing/2014/main" xmlns="" id="{CF286BA2-6934-4E1C-82AC-2E8B920AB81E}"/>
              </a:ext>
            </a:extLst>
          </p:cNvPr>
          <p:cNvPicPr>
            <a:picLocks noChangeAspect="1"/>
          </p:cNvPicPr>
          <p:nvPr/>
        </p:nvPicPr>
        <p:blipFill>
          <a:blip r:embed="rId5"/>
          <a:stretch>
            <a:fillRect/>
          </a:stretch>
        </p:blipFill>
        <p:spPr>
          <a:xfrm>
            <a:off x="4311158" y="1197865"/>
            <a:ext cx="4832842" cy="2853436"/>
          </a:xfrm>
          <a:prstGeom prst="rect">
            <a:avLst/>
          </a:prstGeom>
        </p:spPr>
      </p:pic>
    </p:spTree>
    <p:extLst>
      <p:ext uri="{BB962C8B-B14F-4D97-AF65-F5344CB8AC3E}">
        <p14:creationId xmlns:p14="http://schemas.microsoft.com/office/powerpoint/2010/main" val="3669946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105525" cy="427038"/>
          </a:xfrm>
        </p:spPr>
        <p:txBody>
          <a:bodyPr/>
          <a:lstStyle/>
          <a:p>
            <a:pPr algn="ctr"/>
            <a:r>
              <a:rPr lang="en-US" dirty="0" smtClean="0"/>
              <a:t>Outline</a:t>
            </a:r>
            <a:endParaRPr lang="en-US" dirty="0"/>
          </a:p>
        </p:txBody>
      </p:sp>
      <p:sp>
        <p:nvSpPr>
          <p:cNvPr id="3" name="Content Placeholder 2"/>
          <p:cNvSpPr>
            <a:spLocks noGrp="1"/>
          </p:cNvSpPr>
          <p:nvPr>
            <p:ph idx="1"/>
          </p:nvPr>
        </p:nvSpPr>
        <p:spPr>
          <a:xfrm>
            <a:off x="349250" y="1330325"/>
            <a:ext cx="8439150" cy="4318000"/>
          </a:xfrm>
        </p:spPr>
        <p:txBody>
          <a:bodyPr/>
          <a:lstStyle/>
          <a:p>
            <a:pPr>
              <a:lnSpc>
                <a:spcPct val="200000"/>
              </a:lnSpc>
              <a:buFont typeface="Wingdings" charset="2"/>
              <a:buChar char="Ø"/>
            </a:pPr>
            <a:r>
              <a:rPr lang="en-US" dirty="0" smtClean="0"/>
              <a:t>User Metrics: CEOS needs and background</a:t>
            </a:r>
          </a:p>
          <a:p>
            <a:pPr>
              <a:lnSpc>
                <a:spcPct val="200000"/>
              </a:lnSpc>
              <a:buFont typeface="Wingdings" charset="2"/>
              <a:buChar char="Ø"/>
            </a:pPr>
            <a:r>
              <a:rPr lang="en-US" dirty="0"/>
              <a:t>User Metrics </a:t>
            </a:r>
            <a:r>
              <a:rPr lang="en-US" dirty="0" smtClean="0"/>
              <a:t>Introduction: Why</a:t>
            </a:r>
            <a:r>
              <a:rPr lang="en-US" dirty="0"/>
              <a:t>, </a:t>
            </a:r>
            <a:r>
              <a:rPr lang="en-US" dirty="0" smtClean="0"/>
              <a:t>Which, </a:t>
            </a:r>
            <a:r>
              <a:rPr lang="en-US" dirty="0"/>
              <a:t>How</a:t>
            </a:r>
            <a:r>
              <a:rPr lang="en-US" dirty="0" smtClean="0"/>
              <a:t>, When</a:t>
            </a:r>
            <a:r>
              <a:rPr lang="en-US" dirty="0"/>
              <a:t>, </a:t>
            </a:r>
            <a:r>
              <a:rPr lang="en-US" dirty="0" smtClean="0"/>
              <a:t>What </a:t>
            </a:r>
            <a:endParaRPr lang="en-US" dirty="0"/>
          </a:p>
          <a:p>
            <a:pPr>
              <a:lnSpc>
                <a:spcPct val="200000"/>
              </a:lnSpc>
              <a:buFont typeface="Wingdings" charset="2"/>
              <a:buChar char="Ø"/>
            </a:pPr>
            <a:r>
              <a:rPr lang="en-US" dirty="0" smtClean="0"/>
              <a:t>Points of Discussion</a:t>
            </a:r>
          </a:p>
        </p:txBody>
      </p:sp>
    </p:spTree>
    <p:extLst>
      <p:ext uri="{BB962C8B-B14F-4D97-AF65-F5344CB8AC3E}">
        <p14:creationId xmlns:p14="http://schemas.microsoft.com/office/powerpoint/2010/main" val="35417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69167"/>
            <a:ext cx="7032973" cy="430887"/>
          </a:xfrm>
        </p:spPr>
        <p:txBody>
          <a:bodyPr/>
          <a:lstStyle/>
          <a:p>
            <a:r>
              <a:rPr lang="en-US" dirty="0" smtClean="0"/>
              <a:t>User Metrics: Background</a:t>
            </a:r>
            <a:endParaRPr lang="en-US" dirty="0"/>
          </a:p>
        </p:txBody>
      </p:sp>
      <p:sp>
        <p:nvSpPr>
          <p:cNvPr id="3" name="Content Placeholder 2"/>
          <p:cNvSpPr>
            <a:spLocks noGrp="1"/>
          </p:cNvSpPr>
          <p:nvPr>
            <p:ph idx="1"/>
          </p:nvPr>
        </p:nvSpPr>
        <p:spPr>
          <a:xfrm>
            <a:off x="127000" y="1216025"/>
            <a:ext cx="8813800" cy="5413375"/>
          </a:xfrm>
          <a:ln w="76200" cmpd="tri">
            <a:solidFill>
              <a:schemeClr val="bg1">
                <a:lumMod val="50000"/>
              </a:schemeClr>
            </a:solidFill>
            <a:prstDash val="solid"/>
          </a:ln>
        </p:spPr>
        <p:txBody>
          <a:bodyPr/>
          <a:lstStyle/>
          <a:p>
            <a:pPr marL="0" indent="0">
              <a:buNone/>
            </a:pPr>
            <a:r>
              <a:rPr lang="en-US" b="1" dirty="0"/>
              <a:t>CEOS Future Data Access &amp; Analysis Architectures Study </a:t>
            </a:r>
            <a:r>
              <a:rPr lang="en-US" b="1" dirty="0" smtClean="0"/>
              <a:t>– Interim Study (October 2016)</a:t>
            </a:r>
            <a:endParaRPr lang="en-US" dirty="0"/>
          </a:p>
          <a:p>
            <a:pPr marL="0" indent="0">
              <a:buNone/>
            </a:pPr>
            <a:r>
              <a:rPr lang="en-US" sz="1400" dirty="0" smtClean="0"/>
              <a:t>Focus: </a:t>
            </a:r>
          </a:p>
          <a:p>
            <a:pPr marL="285750" indent="-285750">
              <a:buFont typeface="Arial"/>
              <a:buChar char="•"/>
            </a:pPr>
            <a:r>
              <a:rPr lang="en-US" sz="1400" dirty="0" smtClean="0"/>
              <a:t>Maintain </a:t>
            </a:r>
            <a:r>
              <a:rPr lang="en-US" sz="1400" dirty="0"/>
              <a:t>investment in EO activities </a:t>
            </a:r>
            <a:r>
              <a:rPr lang="en-US" sz="1400" dirty="0" smtClean="0"/>
              <a:t>being </a:t>
            </a:r>
            <a:r>
              <a:rPr lang="en-US" sz="1400" dirty="0"/>
              <a:t>able to measure the ROI through its use and value generation. </a:t>
            </a:r>
            <a:endParaRPr lang="en-US" sz="1400" dirty="0" smtClean="0"/>
          </a:p>
          <a:p>
            <a:pPr marL="285750" indent="-285750">
              <a:buFont typeface="Arial"/>
              <a:buChar char="•"/>
            </a:pPr>
            <a:r>
              <a:rPr lang="en-US" sz="1400" dirty="0" smtClean="0"/>
              <a:t>Consider many </a:t>
            </a:r>
            <a:r>
              <a:rPr lang="en-US" sz="1400" dirty="0"/>
              <a:t>more third parties developing applications and business, along with massive automation and consumer use of open </a:t>
            </a:r>
            <a:r>
              <a:rPr lang="en-US" sz="1400" dirty="0" smtClean="0"/>
              <a:t>data</a:t>
            </a:r>
          </a:p>
          <a:p>
            <a:pPr marL="285750" indent="-285750">
              <a:buFont typeface="Arial"/>
              <a:buChar char="•"/>
            </a:pPr>
            <a:r>
              <a:rPr lang="en-US" sz="1400" dirty="0" smtClean="0"/>
              <a:t>Increase difficulty </a:t>
            </a:r>
            <a:r>
              <a:rPr lang="en-US" sz="1400" dirty="0"/>
              <a:t>to collect metrics necessary for administrative reporting using things like user logins or agency portal access. </a:t>
            </a:r>
            <a:endParaRPr lang="en-US" sz="1400" dirty="0" smtClean="0"/>
          </a:p>
          <a:p>
            <a:pPr marL="285750" indent="-285750">
              <a:buFont typeface="Arial"/>
              <a:buChar char="•"/>
            </a:pPr>
            <a:r>
              <a:rPr lang="en-US" sz="1400" dirty="0" smtClean="0"/>
              <a:t>Consider to </a:t>
            </a:r>
            <a:r>
              <a:rPr lang="en-US" sz="1400" dirty="0"/>
              <a:t>use alternate methods to gather such information whilst respecting privacy issues and remaining true to the principle of open data. </a:t>
            </a:r>
            <a:endParaRPr lang="en-US" sz="1400" dirty="0" smtClean="0"/>
          </a:p>
          <a:p>
            <a:pPr marL="285750" indent="-285750">
              <a:buFont typeface="Arial"/>
              <a:buChar char="•"/>
            </a:pPr>
            <a:r>
              <a:rPr lang="en-US" sz="1400" dirty="0" smtClean="0"/>
              <a:t>The </a:t>
            </a:r>
            <a:r>
              <a:rPr lang="en-US" sz="1400" dirty="0"/>
              <a:t>risk to EO data becoming an anonymous contributor to major applications outcomes is high as increasing use sees it become taken for granted. </a:t>
            </a:r>
            <a:r>
              <a:rPr lang="en-US" sz="1400" dirty="0" smtClean="0"/>
              <a:t>                                                </a:t>
            </a:r>
            <a:r>
              <a:rPr lang="en-US" sz="1400" b="1" dirty="0" smtClean="0"/>
              <a:t>                 </a:t>
            </a:r>
          </a:p>
          <a:p>
            <a:pPr marL="0" indent="0">
              <a:buNone/>
            </a:pPr>
            <a:r>
              <a:rPr lang="en-US" sz="2400" b="1" dirty="0"/>
              <a:t> </a:t>
            </a:r>
            <a:r>
              <a:rPr lang="en-US" sz="2400" b="1" dirty="0" smtClean="0"/>
              <a:t>                        ~~~~~~~~~~~~</a:t>
            </a:r>
          </a:p>
          <a:p>
            <a:pPr marL="0" indent="0">
              <a:buNone/>
            </a:pPr>
            <a:r>
              <a:rPr lang="en-US" b="1" dirty="0" smtClean="0"/>
              <a:t>CEOS Plenary (October 2017) Statement:  </a:t>
            </a:r>
            <a:endParaRPr lang="en-US" b="1" dirty="0"/>
          </a:p>
          <a:p>
            <a:pPr marL="0" indent="0">
              <a:buNone/>
            </a:pPr>
            <a:r>
              <a:rPr lang="en-US" sz="1400" dirty="0" smtClean="0"/>
              <a:t>The 2018 continuation of the FDA</a:t>
            </a:r>
            <a:r>
              <a:rPr lang="en-US" sz="1400" dirty="0"/>
              <a:t>-</a:t>
            </a:r>
            <a:r>
              <a:rPr lang="en-US" sz="1400" dirty="0" smtClean="0"/>
              <a:t>AHT will continue to center around five themes: CEOS Analysis Ready Data</a:t>
            </a:r>
            <a:r>
              <a:rPr lang="en-US" sz="1400" dirty="0"/>
              <a:t>	</a:t>
            </a:r>
            <a:r>
              <a:rPr lang="en-US" sz="1400" dirty="0" smtClean="0"/>
              <a:t>(</a:t>
            </a:r>
            <a:r>
              <a:rPr lang="en-US" sz="1400" dirty="0"/>
              <a:t>ARD)</a:t>
            </a:r>
            <a:r>
              <a:rPr lang="en-US" sz="1400" dirty="0" smtClean="0"/>
              <a:t>; Interoperable Free and Open Tools; Data, Processing, and Architecture Interface Standards; Analytical Processing Capabilities; and User Metrics</a:t>
            </a:r>
            <a:r>
              <a:rPr lang="en-US" sz="1400" dirty="0"/>
              <a:t>.</a:t>
            </a:r>
          </a:p>
        </p:txBody>
      </p:sp>
    </p:spTree>
    <p:extLst>
      <p:ext uri="{BB962C8B-B14F-4D97-AF65-F5344CB8AC3E}">
        <p14:creationId xmlns:p14="http://schemas.microsoft.com/office/powerpoint/2010/main" val="109515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083300" cy="316633"/>
          </a:xfrm>
        </p:spPr>
        <p:txBody>
          <a:bodyPr/>
          <a:lstStyle/>
          <a:p>
            <a:r>
              <a:rPr lang="en-US" dirty="0" smtClean="0"/>
              <a:t>User Metrics: Background   … Continued</a:t>
            </a:r>
            <a:endParaRPr lang="en-US" dirty="0"/>
          </a:p>
        </p:txBody>
      </p:sp>
      <p:sp>
        <p:nvSpPr>
          <p:cNvPr id="3" name="Content Placeholder 2"/>
          <p:cNvSpPr>
            <a:spLocks noGrp="1"/>
          </p:cNvSpPr>
          <p:nvPr>
            <p:ph idx="1"/>
          </p:nvPr>
        </p:nvSpPr>
        <p:spPr>
          <a:xfrm>
            <a:off x="127000" y="1216025"/>
            <a:ext cx="8813800" cy="4702175"/>
          </a:xfrm>
          <a:ln w="76200" cmpd="tri">
            <a:solidFill>
              <a:schemeClr val="bg1">
                <a:lumMod val="50000"/>
              </a:schemeClr>
            </a:solidFill>
            <a:prstDash val="solid"/>
          </a:ln>
        </p:spPr>
        <p:txBody>
          <a:bodyPr/>
          <a:lstStyle/>
          <a:p>
            <a:pPr marL="0" indent="0">
              <a:buNone/>
            </a:pPr>
            <a:r>
              <a:rPr lang="en-US" b="1" dirty="0"/>
              <a:t>CEOS </a:t>
            </a:r>
            <a:r>
              <a:rPr lang="en-US" b="1" dirty="0" smtClean="0"/>
              <a:t>Work Plan 2018-2019 &amp; WGISS Work Plan 2018-2020</a:t>
            </a:r>
            <a:endParaRPr lang="en-US" dirty="0"/>
          </a:p>
          <a:p>
            <a:pPr lvl="0">
              <a:buFont typeface="+mj-lt"/>
              <a:buAutoNum type="romanUcPeriod" startAt="5"/>
            </a:pPr>
            <a:r>
              <a:rPr lang="en-US" sz="1400" b="1" dirty="0" smtClean="0"/>
              <a:t>User Metrics</a:t>
            </a:r>
            <a:r>
              <a:rPr lang="en-US" sz="1400" dirty="0" smtClean="0"/>
              <a:t>: Definition </a:t>
            </a:r>
            <a:r>
              <a:rPr lang="en-US" sz="1400" dirty="0"/>
              <a:t>of a data use metrics framework through which agencies can contribute to a ‘sector wide’ view of how EO data is actually being used, not just how much is being </a:t>
            </a:r>
            <a:r>
              <a:rPr lang="en-US" sz="1400" dirty="0" smtClean="0"/>
              <a:t>downloaded. The </a:t>
            </a:r>
            <a:r>
              <a:rPr lang="en-US" sz="1400" dirty="0"/>
              <a:t>outcome of these initiatives should be a more coordinated and coherent EO data offering, against which </a:t>
            </a:r>
            <a:r>
              <a:rPr lang="en-US" sz="1400" dirty="0" err="1"/>
              <a:t>organisations</a:t>
            </a:r>
            <a:r>
              <a:rPr lang="en-US" sz="1400" dirty="0"/>
              <a:t> can confidently invest their resources and leverage their distribution channels to users in an effort to </a:t>
            </a:r>
            <a:r>
              <a:rPr lang="en-US" sz="1400" dirty="0" err="1"/>
              <a:t>realise</a:t>
            </a:r>
            <a:r>
              <a:rPr lang="en-US" sz="1400" dirty="0"/>
              <a:t> benefits that go far beyond the traditional mono-mission approach. </a:t>
            </a:r>
            <a:r>
              <a:rPr lang="en-US" sz="1400" dirty="0" smtClean="0"/>
              <a:t>  </a:t>
            </a:r>
            <a:endParaRPr lang="en-US" sz="1400" dirty="0" smtClean="0"/>
          </a:p>
          <a:p>
            <a:pPr marL="0" lvl="0" indent="0">
              <a:buNone/>
            </a:pPr>
            <a:endParaRPr lang="en-US" sz="2400" b="1" dirty="0" smtClean="0"/>
          </a:p>
          <a:p>
            <a:pPr marL="0" indent="0">
              <a:buNone/>
            </a:pPr>
            <a:r>
              <a:rPr lang="en-US" dirty="0" smtClean="0"/>
              <a:t> </a:t>
            </a:r>
            <a:r>
              <a:rPr lang="en-US" b="1" dirty="0" smtClean="0"/>
              <a:t>FDA Action</a:t>
            </a:r>
            <a:r>
              <a:rPr lang="en-US" dirty="0" smtClean="0"/>
              <a:t>: Develop </a:t>
            </a:r>
            <a:r>
              <a:rPr lang="en-US" dirty="0"/>
              <a:t>a User Metrics Best Practice. </a:t>
            </a:r>
            <a:endParaRPr lang="en-US" dirty="0" smtClean="0"/>
          </a:p>
          <a:p>
            <a:pPr marL="0" indent="0">
              <a:buNone/>
            </a:pPr>
            <a:r>
              <a:rPr lang="en-US" sz="1400" dirty="0" smtClean="0"/>
              <a:t> </a:t>
            </a:r>
            <a:r>
              <a:rPr lang="en-US" sz="1400" b="1" dirty="0" smtClean="0"/>
              <a:t>Description</a:t>
            </a:r>
            <a:r>
              <a:rPr lang="en-US" sz="1400" dirty="0" smtClean="0"/>
              <a:t>: </a:t>
            </a:r>
            <a:r>
              <a:rPr lang="en-US" sz="1400" dirty="0"/>
              <a:t>The proposed User Metrics initiative seeks to ensure planning and responsibilities are put in place for CEOS to leverage the experience being gained by individual agencies and to have an ongoing effort to collate available user metrics and to adapt the FDA strategy as these metrics are </a:t>
            </a:r>
            <a:r>
              <a:rPr lang="en-US" sz="1400" dirty="0" err="1"/>
              <a:t>analysed</a:t>
            </a:r>
            <a:r>
              <a:rPr lang="en-US" sz="1400" dirty="0"/>
              <a:t> beyond what is simply being </a:t>
            </a:r>
            <a:r>
              <a:rPr lang="en-US" sz="1400" dirty="0" smtClean="0"/>
              <a:t>downloaded. WGISS </a:t>
            </a:r>
            <a:r>
              <a:rPr lang="en-US" sz="1400" dirty="0"/>
              <a:t>will perform a survey on existing user metrics in Earth Observation and other domains (e.g. social media) and develop a best practice for User Metrics recommended for application by CEOS agencies; these will include a user questionnaire to allow classifying the final user in terms of use of the data products and allowing generation of summary statistics on how EO data is being used and for what.</a:t>
            </a:r>
          </a:p>
          <a:p>
            <a:pPr marL="0" indent="0">
              <a:buNone/>
            </a:pPr>
            <a:endParaRPr lang="en-US" sz="1400" dirty="0"/>
          </a:p>
        </p:txBody>
      </p:sp>
    </p:spTree>
    <p:extLst>
      <p:ext uri="{BB962C8B-B14F-4D97-AF65-F5344CB8AC3E}">
        <p14:creationId xmlns:p14="http://schemas.microsoft.com/office/powerpoint/2010/main" val="3666203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69167"/>
            <a:ext cx="7032973" cy="430887"/>
          </a:xfrm>
        </p:spPr>
        <p:txBody>
          <a:bodyPr/>
          <a:lstStyle/>
          <a:p>
            <a:r>
              <a:rPr lang="en-US" dirty="0"/>
              <a:t>User Metrics: </a:t>
            </a:r>
            <a:r>
              <a:rPr lang="en-US" dirty="0" smtClean="0"/>
              <a:t>Objectives</a:t>
            </a:r>
            <a:endParaRPr lang="en-US" dirty="0"/>
          </a:p>
        </p:txBody>
      </p:sp>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sp>
        <p:nvSpPr>
          <p:cNvPr id="5" name="TextBox 4"/>
          <p:cNvSpPr txBox="1"/>
          <p:nvPr/>
        </p:nvSpPr>
        <p:spPr>
          <a:xfrm>
            <a:off x="0" y="1193800"/>
            <a:ext cx="8966200" cy="3785652"/>
          </a:xfrm>
          <a:prstGeom prst="rect">
            <a:avLst/>
          </a:prstGeom>
          <a:noFill/>
        </p:spPr>
        <p:txBody>
          <a:bodyPr wrap="square" rtlCol="0">
            <a:spAutoFit/>
          </a:bodyPr>
          <a:lstStyle/>
          <a:p>
            <a:pPr marL="285750" indent="-285750">
              <a:buFont typeface="Wingdings" charset="2"/>
              <a:buChar char="Ø"/>
            </a:pPr>
            <a:r>
              <a:rPr lang="en-US" b="1" dirty="0" smtClean="0"/>
              <a:t>How to increase and foster the uptake of Earth Observation Data in term of Quantity and Quality.</a:t>
            </a:r>
          </a:p>
          <a:p>
            <a:pPr marL="285750" indent="-285750">
              <a:buFont typeface="Wingdings" charset="2"/>
              <a:buChar char="Ø"/>
            </a:pPr>
            <a:r>
              <a:rPr lang="en-US" b="1" dirty="0" smtClean="0"/>
              <a:t>How to improve investment and ROI.</a:t>
            </a:r>
          </a:p>
          <a:p>
            <a:pPr marL="285750" indent="-285750">
              <a:buFont typeface="Wingdings" charset="2"/>
              <a:buChar char="Ø"/>
            </a:pPr>
            <a:endParaRPr lang="en-US" dirty="0" smtClean="0"/>
          </a:p>
          <a:p>
            <a:pPr marL="285750" indent="-285750">
              <a:buFont typeface="Wingdings" charset="2"/>
              <a:buChar char="Ø"/>
            </a:pPr>
            <a:endParaRPr lang="en-US" dirty="0" smtClean="0"/>
          </a:p>
          <a:p>
            <a:pPr marL="285750" indent="-285750">
              <a:buFont typeface="Wingdings" charset="2"/>
              <a:buChar char="Ø"/>
            </a:pPr>
            <a:endParaRPr lang="en-US" dirty="0"/>
          </a:p>
          <a:p>
            <a:endParaRPr lang="en-US" dirty="0" smtClean="0"/>
          </a:p>
          <a:p>
            <a:pPr marL="285750" indent="-285750">
              <a:buFont typeface="Wingdings" charset="2"/>
              <a:buChar char="Ø"/>
            </a:pPr>
            <a:r>
              <a:rPr lang="en-US" sz="1600" dirty="0" smtClean="0"/>
              <a:t>Produce “User Metrics Best Practices”:</a:t>
            </a:r>
          </a:p>
          <a:p>
            <a:pPr marL="742950" lvl="1" indent="-285750">
              <a:buFont typeface="Courier New"/>
              <a:buChar char="o"/>
            </a:pPr>
            <a:r>
              <a:rPr lang="en-US" sz="1600" dirty="0" smtClean="0"/>
              <a:t>Survey on existing user metrics in Earth Observation and other domains</a:t>
            </a:r>
          </a:p>
          <a:p>
            <a:pPr marL="742950" lvl="1" indent="-285750">
              <a:buFont typeface="Courier New"/>
              <a:buChar char="o"/>
            </a:pPr>
            <a:r>
              <a:rPr lang="en-US" sz="1600" dirty="0" smtClean="0"/>
              <a:t>Develop a best practice for application by CEOS agencies, containing:</a:t>
            </a:r>
          </a:p>
          <a:p>
            <a:pPr marL="1200150" lvl="2" indent="-285750">
              <a:buFont typeface="Wingdings" charset="2"/>
              <a:buChar char="§"/>
            </a:pPr>
            <a:r>
              <a:rPr lang="en-US" sz="1600" dirty="0" smtClean="0"/>
              <a:t>Recommended </a:t>
            </a:r>
            <a:r>
              <a:rPr lang="en-US" sz="1600" dirty="0"/>
              <a:t>m</a:t>
            </a:r>
            <a:r>
              <a:rPr lang="en-US" sz="1600" dirty="0" smtClean="0"/>
              <a:t>etrics for user and data monitoring </a:t>
            </a:r>
          </a:p>
          <a:p>
            <a:pPr marL="1200150" lvl="2" indent="-285750">
              <a:buFont typeface="Wingdings" charset="2"/>
              <a:buChar char="§"/>
            </a:pPr>
            <a:r>
              <a:rPr lang="en-US" sz="1600" dirty="0" smtClean="0"/>
              <a:t>Recommended “Satisfaction” Questionnaires/Survey</a:t>
            </a:r>
          </a:p>
          <a:p>
            <a:pPr marL="1200150" lvl="2" indent="-285750">
              <a:buFont typeface="Wingdings" charset="2"/>
              <a:buChar char="§"/>
            </a:pPr>
            <a:r>
              <a:rPr lang="en-US" sz="1600" dirty="0" smtClean="0"/>
              <a:t>Recommended user and data statistics</a:t>
            </a:r>
          </a:p>
          <a:p>
            <a:pPr marL="1200150" lvl="2" indent="-285750">
              <a:buFont typeface="Wingdings" charset="2"/>
              <a:buChar char="§"/>
            </a:pPr>
            <a:endParaRPr lang="en-US" dirty="0"/>
          </a:p>
        </p:txBody>
      </p:sp>
      <p:pic>
        <p:nvPicPr>
          <p:cNvPr id="7" name="Picture 6"/>
          <p:cNvPicPr>
            <a:picLocks noChangeAspect="1"/>
          </p:cNvPicPr>
          <p:nvPr/>
        </p:nvPicPr>
        <p:blipFill>
          <a:blip r:embed="rId2"/>
          <a:stretch>
            <a:fillRect/>
          </a:stretch>
        </p:blipFill>
        <p:spPr>
          <a:xfrm>
            <a:off x="0" y="4622800"/>
            <a:ext cx="9144000" cy="2247900"/>
          </a:xfrm>
          <a:prstGeom prst="rect">
            <a:avLst/>
          </a:prstGeom>
        </p:spPr>
      </p:pic>
      <p:sp>
        <p:nvSpPr>
          <p:cNvPr id="3" name="Striped Right Arrow 2"/>
          <p:cNvSpPr/>
          <p:nvPr/>
        </p:nvSpPr>
        <p:spPr>
          <a:xfrm rot="5400000">
            <a:off x="4127500" y="1460500"/>
            <a:ext cx="551688" cy="2089912"/>
          </a:xfrm>
          <a:prstGeom prst="stripedRightArrow">
            <a:avLst/>
          </a:prstGeom>
          <a:solidFill>
            <a:schemeClr val="bg1">
              <a:lumMod val="50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704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324600" cy="769441"/>
          </a:xfrm>
        </p:spPr>
        <p:txBody>
          <a:bodyPr/>
          <a:lstStyle/>
          <a:p>
            <a:r>
              <a:rPr lang="en-US" dirty="0"/>
              <a:t>User Metrics Introduction: </a:t>
            </a:r>
            <a:r>
              <a:rPr lang="en-US" dirty="0" smtClean="0"/>
              <a:t/>
            </a:r>
            <a:br>
              <a:rPr lang="en-US" dirty="0" smtClean="0"/>
            </a:br>
            <a:r>
              <a:rPr lang="en-US" sz="2400" dirty="0" smtClean="0"/>
              <a:t>Why</a:t>
            </a:r>
            <a:r>
              <a:rPr lang="en-US" sz="2400" dirty="0"/>
              <a:t>, </a:t>
            </a:r>
            <a:r>
              <a:rPr lang="en-US" sz="2400" dirty="0" smtClean="0"/>
              <a:t>Which, How</a:t>
            </a:r>
            <a:r>
              <a:rPr lang="en-US" sz="2400" dirty="0"/>
              <a:t>, </a:t>
            </a:r>
            <a:r>
              <a:rPr lang="en-US" sz="2400" dirty="0"/>
              <a:t>When, What</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13" name="Picture 12"/>
          <p:cNvPicPr>
            <a:picLocks noChangeAspect="1"/>
          </p:cNvPicPr>
          <p:nvPr/>
        </p:nvPicPr>
        <p:blipFill>
          <a:blip r:embed="rId2"/>
          <a:stretch>
            <a:fillRect/>
          </a:stretch>
        </p:blipFill>
        <p:spPr>
          <a:xfrm>
            <a:off x="0" y="1206500"/>
            <a:ext cx="9144000" cy="5651500"/>
          </a:xfrm>
          <a:prstGeom prst="rect">
            <a:avLst/>
          </a:prstGeom>
        </p:spPr>
      </p:pic>
    </p:spTree>
    <p:extLst>
      <p:ext uri="{BB962C8B-B14F-4D97-AF65-F5344CB8AC3E}">
        <p14:creationId xmlns:p14="http://schemas.microsoft.com/office/powerpoint/2010/main" val="180816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432"/>
            <a:ext cx="5715000" cy="381001"/>
          </a:xfrm>
        </p:spPr>
        <p:txBody>
          <a:bodyPr/>
          <a:lstStyle/>
          <a:p>
            <a:r>
              <a:rPr lang="en-US" dirty="0"/>
              <a:t>User Metrics </a:t>
            </a:r>
            <a:r>
              <a:rPr lang="en-US" dirty="0" smtClean="0"/>
              <a:t>Introduction</a:t>
            </a:r>
            <a:r>
              <a:rPr lang="en-US" dirty="0"/>
              <a:t> </a:t>
            </a:r>
            <a:r>
              <a:rPr lang="en-US" dirty="0" smtClean="0"/>
              <a:t>… WHY??</a:t>
            </a:r>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99781" l="463" r="98380">
                        <a14:foregroundMark x1="36111" y1="44737" x2="36111" y2="44737"/>
                        <a14:foregroundMark x1="51389" y1="44737" x2="51389" y2="44737"/>
                        <a14:foregroundMark x1="24074" y1="44298" x2="24074" y2="44298"/>
                        <a14:foregroundMark x1="58102" y1="39254" x2="58102" y2="39254"/>
                        <a14:foregroundMark x1="59259" y1="46053" x2="59259" y2="46053"/>
                        <a14:backgroundMark x1="52778" y1="23904" x2="52778" y2="23904"/>
                        <a14:backgroundMark x1="43287" y1="17105" x2="43287" y2="17105"/>
                      </a14:backgroundRemoval>
                    </a14:imgEffect>
                  </a14:imgLayer>
                </a14:imgProps>
              </a:ext>
            </a:extLst>
          </a:blip>
          <a:stretch>
            <a:fillRect/>
          </a:stretch>
        </p:blipFill>
        <p:spPr>
          <a:xfrm>
            <a:off x="6184900" y="1625600"/>
            <a:ext cx="2743200" cy="2895600"/>
          </a:xfrm>
          <a:prstGeom prst="rect">
            <a:avLst/>
          </a:prstGeom>
        </p:spPr>
      </p:pic>
      <p:sp>
        <p:nvSpPr>
          <p:cNvPr id="6" name="TextBox 5"/>
          <p:cNvSpPr txBox="1"/>
          <p:nvPr/>
        </p:nvSpPr>
        <p:spPr>
          <a:xfrm>
            <a:off x="2044700" y="1155700"/>
            <a:ext cx="3894491" cy="400110"/>
          </a:xfrm>
          <a:prstGeom prst="rect">
            <a:avLst/>
          </a:prstGeom>
          <a:noFill/>
        </p:spPr>
        <p:txBody>
          <a:bodyPr wrap="none" rtlCol="0">
            <a:spAutoFit/>
          </a:bodyPr>
          <a:lstStyle/>
          <a:p>
            <a:r>
              <a:rPr lang="en-US" sz="2000" b="1" dirty="0" smtClean="0">
                <a:solidFill>
                  <a:srgbClr val="4D4F53"/>
                </a:solidFill>
              </a:rPr>
              <a:t>… From different views … </a:t>
            </a:r>
            <a:endParaRPr lang="en-US" sz="2000" b="1" dirty="0">
              <a:solidFill>
                <a:srgbClr val="4D4F53"/>
              </a:solidFill>
            </a:endParaRPr>
          </a:p>
        </p:txBody>
      </p:sp>
      <p:sp>
        <p:nvSpPr>
          <p:cNvPr id="7" name="TextBox 6"/>
          <p:cNvSpPr txBox="1"/>
          <p:nvPr/>
        </p:nvSpPr>
        <p:spPr>
          <a:xfrm>
            <a:off x="330200" y="1600200"/>
            <a:ext cx="6451600" cy="5940089"/>
          </a:xfrm>
          <a:prstGeom prst="rect">
            <a:avLst/>
          </a:prstGeom>
          <a:noFill/>
        </p:spPr>
        <p:txBody>
          <a:bodyPr wrap="square" rtlCol="0">
            <a:spAutoFit/>
          </a:bodyPr>
          <a:lstStyle/>
          <a:p>
            <a:r>
              <a:rPr lang="en-US" b="1" dirty="0" smtClean="0"/>
              <a:t>Technologic/Platform viewpoint:</a:t>
            </a:r>
          </a:p>
          <a:p>
            <a:pPr marL="285750" indent="-285750">
              <a:buFont typeface="Wingdings" charset="2"/>
              <a:buChar char="²"/>
            </a:pPr>
            <a:r>
              <a:rPr lang="en-US" sz="1600" dirty="0" smtClean="0"/>
              <a:t>To improve the access environment</a:t>
            </a:r>
          </a:p>
          <a:p>
            <a:pPr marL="285750" indent="-285750">
              <a:buFont typeface="Wingdings" charset="2"/>
              <a:buChar char="²"/>
            </a:pPr>
            <a:r>
              <a:rPr lang="en-US" sz="1600" dirty="0" smtClean="0"/>
              <a:t>To reduce lags in the access process</a:t>
            </a:r>
          </a:p>
          <a:p>
            <a:pPr marL="285750" indent="-285750">
              <a:buFont typeface="Wingdings" charset="2"/>
              <a:buChar char="²"/>
            </a:pPr>
            <a:r>
              <a:rPr lang="en-US" sz="1600" dirty="0" smtClean="0"/>
              <a:t>To </a:t>
            </a:r>
            <a:r>
              <a:rPr lang="en-US" sz="1600" dirty="0"/>
              <a:t>improve resources </a:t>
            </a:r>
            <a:r>
              <a:rPr lang="en-US" sz="1600" dirty="0" smtClean="0"/>
              <a:t>management</a:t>
            </a:r>
          </a:p>
          <a:p>
            <a:pPr marL="285750" indent="-285750">
              <a:buFont typeface="Wingdings" charset="2"/>
              <a:buChar char="²"/>
            </a:pPr>
            <a:r>
              <a:rPr lang="en-US" sz="1600" dirty="0" smtClean="0"/>
              <a:t>To improve GUI and Interfaces</a:t>
            </a:r>
          </a:p>
          <a:p>
            <a:endParaRPr lang="en-US" dirty="0"/>
          </a:p>
          <a:p>
            <a:r>
              <a:rPr lang="en-US" b="1" dirty="0" smtClean="0"/>
              <a:t>Investments and ROI viewpoint:</a:t>
            </a:r>
          </a:p>
          <a:p>
            <a:pPr marL="285750" indent="-285750">
              <a:buFont typeface="Wingdings" charset="2"/>
              <a:buChar char="²"/>
            </a:pPr>
            <a:r>
              <a:rPr lang="en-US" sz="1600" dirty="0" smtClean="0"/>
              <a:t>To increase EO data usage </a:t>
            </a:r>
          </a:p>
          <a:p>
            <a:pPr marL="285750" indent="-285750">
              <a:buFont typeface="Wingdings" charset="2"/>
              <a:buChar char="²"/>
            </a:pPr>
            <a:r>
              <a:rPr lang="en-US" sz="1600" dirty="0" smtClean="0"/>
              <a:t>To include not-traditional users and countries</a:t>
            </a:r>
          </a:p>
          <a:p>
            <a:pPr marL="285750" indent="-285750">
              <a:buFont typeface="Wingdings" charset="2"/>
              <a:buChar char="²"/>
            </a:pPr>
            <a:r>
              <a:rPr lang="en-US" sz="1600" dirty="0" smtClean="0"/>
              <a:t>To improve and address funding</a:t>
            </a:r>
          </a:p>
          <a:p>
            <a:endParaRPr lang="en-US" dirty="0" smtClean="0"/>
          </a:p>
          <a:p>
            <a:r>
              <a:rPr lang="en-US" b="1" dirty="0" smtClean="0"/>
              <a:t>Earth Observation Data viewpoint:</a:t>
            </a:r>
          </a:p>
          <a:p>
            <a:pPr marL="285750" indent="-285750">
              <a:buFont typeface="Wingdings" charset="2"/>
              <a:buChar char="²"/>
            </a:pPr>
            <a:r>
              <a:rPr lang="en-US" sz="1600" dirty="0" smtClean="0"/>
              <a:t>To improve the data quality</a:t>
            </a:r>
          </a:p>
          <a:p>
            <a:pPr marL="285750" indent="-285750">
              <a:buFont typeface="Wingdings" charset="2"/>
              <a:buChar char="²"/>
            </a:pPr>
            <a:r>
              <a:rPr lang="en-US" sz="1600" dirty="0" smtClean="0"/>
              <a:t>To encourage new knowledge production</a:t>
            </a:r>
          </a:p>
          <a:p>
            <a:endParaRPr lang="en-US" dirty="0"/>
          </a:p>
          <a:p>
            <a:r>
              <a:rPr lang="en-US" b="1" dirty="0" smtClean="0"/>
              <a:t>User Engagement viewpoint:</a:t>
            </a:r>
          </a:p>
          <a:p>
            <a:pPr marL="285750" indent="-285750">
              <a:buFont typeface="Wingdings" charset="2"/>
              <a:buChar char="²"/>
            </a:pPr>
            <a:r>
              <a:rPr lang="en-US" sz="1600" dirty="0" smtClean="0"/>
              <a:t>To stimulate the scientific interest</a:t>
            </a:r>
          </a:p>
          <a:p>
            <a:pPr marL="285750" indent="-285750">
              <a:buFont typeface="Wingdings" charset="2"/>
              <a:buChar char="²"/>
            </a:pPr>
            <a:r>
              <a:rPr lang="en-US" sz="1600" dirty="0" smtClean="0"/>
              <a:t>To improve Citizen outreach</a:t>
            </a:r>
          </a:p>
          <a:p>
            <a:pPr marL="285750" indent="-285750">
              <a:buFont typeface="Wingdings" charset="2"/>
              <a:buChar char="²"/>
            </a:pPr>
            <a:r>
              <a:rPr lang="en-US" sz="1600" dirty="0" smtClean="0"/>
              <a:t>To simplify the access process </a:t>
            </a:r>
          </a:p>
          <a:p>
            <a:endParaRPr lang="en-US" dirty="0" smtClean="0"/>
          </a:p>
          <a:p>
            <a:endParaRPr lang="en-US" dirty="0"/>
          </a:p>
          <a:p>
            <a:endParaRPr lang="en-US" dirty="0"/>
          </a:p>
        </p:txBody>
      </p:sp>
    </p:spTree>
    <p:extLst>
      <p:ext uri="{BB962C8B-B14F-4D97-AF65-F5344CB8AC3E}">
        <p14:creationId xmlns:p14="http://schemas.microsoft.com/office/powerpoint/2010/main" val="4002866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248400" cy="380132"/>
          </a:xfrm>
        </p:spPr>
        <p:txBody>
          <a:bodyPr/>
          <a:lstStyle/>
          <a:p>
            <a:r>
              <a:rPr lang="en-US" dirty="0"/>
              <a:t>User Metrics </a:t>
            </a:r>
            <a:r>
              <a:rPr lang="en-US" dirty="0"/>
              <a:t>Introduction</a:t>
            </a:r>
            <a:r>
              <a:rPr lang="en-US" dirty="0"/>
              <a:t> </a:t>
            </a:r>
            <a:r>
              <a:rPr lang="en-US" dirty="0"/>
              <a:t>… WHICH??</a:t>
            </a:r>
            <a:endParaRPr lang="en-US" dirty="0"/>
          </a:p>
        </p:txBody>
      </p:sp>
      <p:pic>
        <p:nvPicPr>
          <p:cNvPr id="9" name="Picture 8"/>
          <p:cNvPicPr>
            <a:picLocks noChangeAspect="1"/>
          </p:cNvPicPr>
          <p:nvPr/>
        </p:nvPicPr>
        <p:blipFill>
          <a:blip r:embed="rId2"/>
          <a:stretch>
            <a:fillRect/>
          </a:stretch>
        </p:blipFill>
        <p:spPr>
          <a:xfrm>
            <a:off x="5626100" y="1892300"/>
            <a:ext cx="800100" cy="254000"/>
          </a:xfrm>
          <a:prstGeom prst="rect">
            <a:avLst/>
          </a:prstGeom>
        </p:spPr>
      </p:pic>
      <p:pic>
        <p:nvPicPr>
          <p:cNvPr id="10" name="Picture 9"/>
          <p:cNvPicPr>
            <a:picLocks noChangeAspect="1"/>
          </p:cNvPicPr>
          <p:nvPr/>
        </p:nvPicPr>
        <p:blipFill>
          <a:blip r:embed="rId2"/>
          <a:stretch>
            <a:fillRect/>
          </a:stretch>
        </p:blipFill>
        <p:spPr>
          <a:xfrm>
            <a:off x="5626100" y="1892300"/>
            <a:ext cx="800100" cy="254000"/>
          </a:xfrm>
          <a:prstGeom prst="rect">
            <a:avLst/>
          </a:prstGeom>
        </p:spPr>
      </p:pic>
      <p:grpSp>
        <p:nvGrpSpPr>
          <p:cNvPr id="12" name="Group 11"/>
          <p:cNvGrpSpPr/>
          <p:nvPr/>
        </p:nvGrpSpPr>
        <p:grpSpPr>
          <a:xfrm>
            <a:off x="1270000" y="1333500"/>
            <a:ext cx="6388100" cy="1041400"/>
            <a:chOff x="88900" y="1409700"/>
            <a:chExt cx="6388100" cy="1041400"/>
          </a:xfrm>
        </p:grpSpPr>
        <p:pic>
          <p:nvPicPr>
            <p:cNvPr id="5" name="Picture 4"/>
            <p:cNvPicPr>
              <a:picLocks noChangeAspect="1"/>
            </p:cNvPicPr>
            <p:nvPr/>
          </p:nvPicPr>
          <p:blipFill>
            <a:blip r:embed="rId3"/>
            <a:stretch>
              <a:fillRect/>
            </a:stretch>
          </p:blipFill>
          <p:spPr>
            <a:xfrm>
              <a:off x="88900" y="1409700"/>
              <a:ext cx="5638800" cy="1041400"/>
            </a:xfrm>
            <a:prstGeom prst="rect">
              <a:avLst/>
            </a:prstGeom>
          </p:spPr>
        </p:pic>
        <p:pic>
          <p:nvPicPr>
            <p:cNvPr id="6" name="Picture 5"/>
            <p:cNvPicPr>
              <a:picLocks noChangeAspect="1"/>
            </p:cNvPicPr>
            <p:nvPr/>
          </p:nvPicPr>
          <p:blipFill>
            <a:blip r:embed="rId4"/>
            <a:stretch>
              <a:fillRect/>
            </a:stretch>
          </p:blipFill>
          <p:spPr>
            <a:xfrm>
              <a:off x="6172200" y="2120900"/>
              <a:ext cx="304800" cy="304800"/>
            </a:xfrm>
            <a:prstGeom prst="rect">
              <a:avLst/>
            </a:prstGeom>
          </p:spPr>
        </p:pic>
        <p:pic>
          <p:nvPicPr>
            <p:cNvPr id="7" name="Picture 6"/>
            <p:cNvPicPr>
              <a:picLocks noChangeAspect="1"/>
            </p:cNvPicPr>
            <p:nvPr/>
          </p:nvPicPr>
          <p:blipFill>
            <a:blip r:embed="rId4"/>
            <a:stretch>
              <a:fillRect/>
            </a:stretch>
          </p:blipFill>
          <p:spPr>
            <a:xfrm>
              <a:off x="5880100" y="2120900"/>
              <a:ext cx="304800" cy="304800"/>
            </a:xfrm>
            <a:prstGeom prst="rect">
              <a:avLst/>
            </a:prstGeom>
          </p:spPr>
        </p:pic>
        <p:pic>
          <p:nvPicPr>
            <p:cNvPr id="8" name="Picture 7"/>
            <p:cNvPicPr>
              <a:picLocks noChangeAspect="1"/>
            </p:cNvPicPr>
            <p:nvPr/>
          </p:nvPicPr>
          <p:blipFill>
            <a:blip r:embed="rId4"/>
            <a:stretch>
              <a:fillRect/>
            </a:stretch>
          </p:blipFill>
          <p:spPr>
            <a:xfrm>
              <a:off x="5588000" y="2120900"/>
              <a:ext cx="304800" cy="304800"/>
            </a:xfrm>
            <a:prstGeom prst="rect">
              <a:avLst/>
            </a:prstGeom>
          </p:spPr>
        </p:pic>
        <p:pic>
          <p:nvPicPr>
            <p:cNvPr id="11" name="Picture 10"/>
            <p:cNvPicPr>
              <a:picLocks noChangeAspect="1"/>
            </p:cNvPicPr>
            <p:nvPr/>
          </p:nvPicPr>
          <p:blipFill>
            <a:blip r:embed="rId2"/>
            <a:stretch>
              <a:fillRect/>
            </a:stretch>
          </p:blipFill>
          <p:spPr>
            <a:xfrm>
              <a:off x="5626100" y="1892300"/>
              <a:ext cx="800100" cy="254000"/>
            </a:xfrm>
            <a:prstGeom prst="rect">
              <a:avLst/>
            </a:prstGeom>
          </p:spPr>
        </p:pic>
      </p:grpSp>
      <p:sp>
        <p:nvSpPr>
          <p:cNvPr id="13" name="TextBox 12"/>
          <p:cNvSpPr txBox="1"/>
          <p:nvPr/>
        </p:nvSpPr>
        <p:spPr>
          <a:xfrm>
            <a:off x="1955800" y="2984500"/>
            <a:ext cx="4480714" cy="1913344"/>
          </a:xfrm>
          <a:prstGeom prst="rect">
            <a:avLst/>
          </a:prstGeom>
          <a:noFill/>
        </p:spPr>
        <p:txBody>
          <a:bodyPr wrap="none" rtlCol="0">
            <a:spAutoFit/>
          </a:bodyPr>
          <a:lstStyle/>
          <a:p>
            <a:pPr marL="285750" indent="-285750">
              <a:lnSpc>
                <a:spcPct val="150000"/>
              </a:lnSpc>
              <a:buFont typeface="Wingdings" charset="2"/>
              <a:buChar char="Ø"/>
            </a:pPr>
            <a:r>
              <a:rPr lang="en-US" sz="2000" dirty="0" smtClean="0"/>
              <a:t>Earth Observation Data Metrics</a:t>
            </a:r>
          </a:p>
          <a:p>
            <a:pPr marL="285750" indent="-285750">
              <a:lnSpc>
                <a:spcPct val="150000"/>
              </a:lnSpc>
              <a:buFont typeface="Wingdings" charset="2"/>
              <a:buChar char="Ø"/>
            </a:pPr>
            <a:r>
              <a:rPr lang="en-US" sz="2000" dirty="0" smtClean="0"/>
              <a:t>Web/Platform Metrics</a:t>
            </a:r>
          </a:p>
          <a:p>
            <a:pPr marL="285750" indent="-285750">
              <a:lnSpc>
                <a:spcPct val="150000"/>
              </a:lnSpc>
              <a:buFont typeface="Wingdings" charset="2"/>
              <a:buChar char="Ø"/>
            </a:pPr>
            <a:r>
              <a:rPr lang="en-US" sz="2000" dirty="0" smtClean="0"/>
              <a:t>User Engagement Metrics</a:t>
            </a:r>
          </a:p>
          <a:p>
            <a:pPr marL="285750" indent="-285750">
              <a:lnSpc>
                <a:spcPct val="150000"/>
              </a:lnSpc>
              <a:buFont typeface="Wingdings" charset="2"/>
              <a:buChar char="Ø"/>
            </a:pPr>
            <a:r>
              <a:rPr lang="en-US" sz="2000" dirty="0" smtClean="0"/>
              <a:t>User Satisfaction Metrics</a:t>
            </a:r>
            <a:endParaRPr lang="en-US" sz="2000" dirty="0"/>
          </a:p>
        </p:txBody>
      </p:sp>
    </p:spTree>
    <p:extLst>
      <p:ext uri="{BB962C8B-B14F-4D97-AF65-F5344CB8AC3E}">
        <p14:creationId xmlns:p14="http://schemas.microsoft.com/office/powerpoint/2010/main" val="6913022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248400" cy="380132"/>
          </a:xfrm>
        </p:spPr>
        <p:txBody>
          <a:bodyPr/>
          <a:lstStyle/>
          <a:p>
            <a:r>
              <a:rPr lang="en-US" dirty="0"/>
              <a:t>User Metrics </a:t>
            </a:r>
            <a:r>
              <a:rPr lang="en-US" dirty="0" smtClean="0"/>
              <a:t>Introduction</a:t>
            </a:r>
            <a:r>
              <a:rPr lang="en-US" dirty="0"/>
              <a:t> </a:t>
            </a:r>
            <a:r>
              <a:rPr lang="en-US" dirty="0" smtClean="0"/>
              <a:t>… HOW??</a:t>
            </a:r>
            <a:endParaRPr lang="en-US" dirty="0"/>
          </a:p>
        </p:txBody>
      </p:sp>
      <p:pic>
        <p:nvPicPr>
          <p:cNvPr id="6" name="Picture 5"/>
          <p:cNvPicPr>
            <a:picLocks noChangeAspect="1"/>
          </p:cNvPicPr>
          <p:nvPr/>
        </p:nvPicPr>
        <p:blipFill>
          <a:blip r:embed="rId2"/>
          <a:stretch>
            <a:fillRect/>
          </a:stretch>
        </p:blipFill>
        <p:spPr>
          <a:xfrm>
            <a:off x="7340600" y="1193800"/>
            <a:ext cx="1803400" cy="1327177"/>
          </a:xfrm>
          <a:prstGeom prst="rect">
            <a:avLst/>
          </a:prstGeom>
        </p:spPr>
      </p:pic>
      <p:graphicFrame>
        <p:nvGraphicFramePr>
          <p:cNvPr id="8" name="Diagram 7"/>
          <p:cNvGraphicFramePr/>
          <p:nvPr>
            <p:extLst>
              <p:ext uri="{D42A27DB-BD31-4B8C-83A1-F6EECF244321}">
                <p14:modId xmlns:p14="http://schemas.microsoft.com/office/powerpoint/2010/main" val="3248774816"/>
              </p:ext>
            </p:extLst>
          </p:nvPr>
        </p:nvGraphicFramePr>
        <p:xfrm>
          <a:off x="438150" y="214185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5" descr="C:\Users\gcolagneli\AppData\Local\Microsoft\Windows\INetCache\IE\LND9VIGB\Youtube-logo[1].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73146" y="5014594"/>
            <a:ext cx="243840" cy="243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gcolagneli\AppData\Local\Microsoft\Windows\INetCache\IE\LND9VIGB\Youtube-logo[1].png">
            <a:hlinkClick r:id="rId10"/>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63618" y="4397374"/>
            <a:ext cx="243840" cy="2438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gcolagneli\AppData\Local\Microsoft\Windows\INetCache\IE\LND9VIGB\link-symbol[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91050" y="3292473"/>
            <a:ext cx="351692" cy="1219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gcolagneli\AppData\Local\Microsoft\Windows\INetCache\IE\LND9VIGB\link-symbol[1].png">
            <a:hlinkClick r:id="rId13"/>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91050" y="2111372"/>
            <a:ext cx="351692" cy="12191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979920" y="3414392"/>
            <a:ext cx="1417320" cy="646332"/>
            <a:chOff x="6858000" y="3648440"/>
            <a:chExt cx="1417320" cy="646332"/>
          </a:xfrm>
        </p:grpSpPr>
        <p:sp>
          <p:nvSpPr>
            <p:cNvPr id="14" name="Flowchart: Direct Access Storage 23"/>
            <p:cNvSpPr/>
            <p:nvPr/>
          </p:nvSpPr>
          <p:spPr>
            <a:xfrm>
              <a:off x="6918960" y="3648440"/>
              <a:ext cx="1356360" cy="646331"/>
            </a:xfrm>
            <a:prstGeom prst="flowChartMagneticDrum">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800" b="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6858000" y="3648441"/>
              <a:ext cx="1042272" cy="646331"/>
            </a:xfrm>
            <a:prstGeom prst="rect">
              <a:avLst/>
            </a:prstGeom>
            <a:noFill/>
          </p:spPr>
          <p:txBody>
            <a:bodyPr wrap="none" rtlCol="0">
              <a:spAutoFit/>
            </a:bodyPr>
            <a:lstStyle/>
            <a:p>
              <a:pPr lvl="0" algn="ctr"/>
              <a:r>
                <a:rPr lang="en-GB" sz="900" b="1" dirty="0" smtClean="0">
                  <a:solidFill>
                    <a:schemeClr val="bg1"/>
                  </a:solidFill>
                  <a:effectLst>
                    <a:outerShdw blurRad="38100" dist="38100" dir="2700000" algn="tl">
                      <a:srgbClr val="000000">
                        <a:alpha val="43137"/>
                      </a:srgbClr>
                    </a:outerShdw>
                  </a:effectLst>
                </a:rPr>
                <a:t>Feedback</a:t>
              </a:r>
            </a:p>
            <a:p>
              <a:pPr lvl="0" algn="ctr"/>
              <a:r>
                <a:rPr lang="en-GB" sz="900" b="1" dirty="0" smtClean="0">
                  <a:solidFill>
                    <a:schemeClr val="bg1"/>
                  </a:solidFill>
                  <a:effectLst>
                    <a:outerShdw blurRad="38100" dist="38100" dir="2700000" algn="tl">
                      <a:srgbClr val="000000">
                        <a:alpha val="43137"/>
                      </a:srgbClr>
                    </a:outerShdw>
                  </a:effectLst>
                </a:rPr>
                <a:t>to</a:t>
              </a:r>
              <a:endParaRPr lang="en-GB" sz="900" b="1" dirty="0">
                <a:solidFill>
                  <a:schemeClr val="bg1"/>
                </a:solidFill>
                <a:effectLst>
                  <a:outerShdw blurRad="38100" dist="38100" dir="2700000" algn="tl">
                    <a:srgbClr val="000000">
                      <a:alpha val="43137"/>
                    </a:srgbClr>
                  </a:outerShdw>
                </a:effectLst>
              </a:endParaRPr>
            </a:p>
            <a:p>
              <a:pPr lvl="0" algn="ctr"/>
              <a:r>
                <a:rPr lang="en-GB" sz="900" b="1" dirty="0">
                  <a:solidFill>
                    <a:schemeClr val="bg1"/>
                  </a:solidFill>
                  <a:effectLst>
                    <a:outerShdw blurRad="38100" dist="38100" dir="2700000" algn="tl">
                      <a:srgbClr val="000000">
                        <a:alpha val="43137"/>
                      </a:srgbClr>
                    </a:outerShdw>
                  </a:effectLst>
                </a:rPr>
                <a:t>Development</a:t>
              </a:r>
            </a:p>
            <a:p>
              <a:pPr lvl="0" algn="ctr"/>
              <a:r>
                <a:rPr lang="en-GB" sz="900" b="1" dirty="0" smtClean="0">
                  <a:solidFill>
                    <a:schemeClr val="bg1"/>
                  </a:solidFill>
                  <a:effectLst>
                    <a:outerShdw blurRad="38100" dist="38100" dir="2700000" algn="tl">
                      <a:srgbClr val="000000">
                        <a:alpha val="43137"/>
                      </a:srgbClr>
                    </a:outerShdw>
                  </a:effectLst>
                </a:rPr>
                <a:t>Team</a:t>
              </a:r>
              <a:endParaRPr lang="en-GB" sz="900" b="1" dirty="0">
                <a:solidFill>
                  <a:schemeClr val="bg1"/>
                </a:solidFill>
                <a:effectLst>
                  <a:outerShdw blurRad="38100" dist="38100" dir="2700000" algn="tl">
                    <a:srgbClr val="000000">
                      <a:alpha val="43137"/>
                    </a:srgbClr>
                  </a:outerShdw>
                </a:effectLst>
              </a:endParaRPr>
            </a:p>
          </p:txBody>
        </p:sp>
      </p:grpSp>
      <p:grpSp>
        <p:nvGrpSpPr>
          <p:cNvPr id="16" name="Group 15"/>
          <p:cNvGrpSpPr/>
          <p:nvPr/>
        </p:nvGrpSpPr>
        <p:grpSpPr>
          <a:xfrm>
            <a:off x="7040880" y="4108450"/>
            <a:ext cx="1356360" cy="646332"/>
            <a:chOff x="7010400" y="906827"/>
            <a:chExt cx="1356360" cy="646332"/>
          </a:xfrm>
        </p:grpSpPr>
        <p:sp>
          <p:nvSpPr>
            <p:cNvPr id="17" name="Flowchart: Direct Access Storage 33"/>
            <p:cNvSpPr/>
            <p:nvPr/>
          </p:nvSpPr>
          <p:spPr>
            <a:xfrm>
              <a:off x="7010400" y="906827"/>
              <a:ext cx="1356360" cy="646331"/>
            </a:xfrm>
            <a:prstGeom prst="flowChartMagneticDrum">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solidFill>
                  <a:schemeClr val="bg1"/>
                </a:solidFill>
                <a:effectLst>
                  <a:outerShdw blurRad="38100" dist="38100" dir="2700000" algn="tl">
                    <a:srgbClr val="000000">
                      <a:alpha val="43137"/>
                    </a:srgbClr>
                  </a:outerShdw>
                </a:effectLst>
              </a:endParaRPr>
            </a:p>
          </p:txBody>
        </p:sp>
        <p:sp>
          <p:nvSpPr>
            <p:cNvPr id="18" name="TextBox 17"/>
            <p:cNvSpPr txBox="1"/>
            <p:nvPr/>
          </p:nvSpPr>
          <p:spPr>
            <a:xfrm>
              <a:off x="7072870" y="906828"/>
              <a:ext cx="795411" cy="646331"/>
            </a:xfrm>
            <a:prstGeom prst="rect">
              <a:avLst/>
            </a:prstGeom>
            <a:noFill/>
          </p:spPr>
          <p:txBody>
            <a:bodyPr wrap="none" rtlCol="0">
              <a:spAutoFit/>
            </a:bodyPr>
            <a:lstStyle/>
            <a:p>
              <a:pPr lvl="0" algn="ctr"/>
              <a:r>
                <a:rPr lang="en-GB" sz="900" b="1" dirty="0" smtClean="0">
                  <a:solidFill>
                    <a:schemeClr val="bg1"/>
                  </a:solidFill>
                  <a:effectLst>
                    <a:outerShdw blurRad="38100" dist="38100" dir="2700000" algn="tl">
                      <a:srgbClr val="000000">
                        <a:alpha val="43137"/>
                      </a:srgbClr>
                    </a:outerShdw>
                  </a:effectLst>
                </a:rPr>
                <a:t>Feedback</a:t>
              </a:r>
            </a:p>
            <a:p>
              <a:pPr lvl="0" algn="ctr"/>
              <a:r>
                <a:rPr lang="en-GB" sz="900" b="1" dirty="0" smtClean="0">
                  <a:solidFill>
                    <a:schemeClr val="bg1"/>
                  </a:solidFill>
                  <a:effectLst>
                    <a:outerShdw blurRad="38100" dist="38100" dir="2700000" algn="tl">
                      <a:srgbClr val="000000">
                        <a:alpha val="43137"/>
                      </a:srgbClr>
                    </a:outerShdw>
                  </a:effectLst>
                </a:rPr>
                <a:t>to</a:t>
              </a:r>
              <a:endParaRPr lang="en-GB" sz="900" b="1" dirty="0">
                <a:solidFill>
                  <a:schemeClr val="bg1"/>
                </a:solidFill>
                <a:effectLst>
                  <a:outerShdw blurRad="38100" dist="38100" dir="2700000" algn="tl">
                    <a:srgbClr val="000000">
                      <a:alpha val="43137"/>
                    </a:srgbClr>
                  </a:outerShdw>
                </a:effectLst>
              </a:endParaRPr>
            </a:p>
            <a:p>
              <a:pPr lvl="0" algn="ctr"/>
              <a:r>
                <a:rPr lang="en-GB" sz="900" b="1" dirty="0" smtClean="0">
                  <a:solidFill>
                    <a:schemeClr val="bg1"/>
                  </a:solidFill>
                  <a:effectLst>
                    <a:outerShdw blurRad="38100" dist="38100" dir="2700000" algn="tl">
                      <a:srgbClr val="000000">
                        <a:alpha val="43137"/>
                      </a:srgbClr>
                    </a:outerShdw>
                  </a:effectLst>
                </a:rPr>
                <a:t>Data</a:t>
              </a:r>
            </a:p>
            <a:p>
              <a:pPr lvl="0" algn="ctr"/>
              <a:r>
                <a:rPr lang="en-GB" sz="900" b="1" dirty="0" smtClean="0">
                  <a:solidFill>
                    <a:schemeClr val="bg1"/>
                  </a:solidFill>
                  <a:effectLst>
                    <a:outerShdw blurRad="38100" dist="38100" dir="2700000" algn="tl">
                      <a:srgbClr val="000000">
                        <a:alpha val="43137"/>
                      </a:srgbClr>
                    </a:outerShdw>
                  </a:effectLst>
                </a:rPr>
                <a:t>Provider</a:t>
              </a:r>
              <a:endParaRPr lang="en-GB" sz="900" b="1" dirty="0">
                <a:solidFill>
                  <a:schemeClr val="bg1"/>
                </a:solidFill>
                <a:effectLst>
                  <a:outerShdw blurRad="38100" dist="38100" dir="2700000" algn="tl">
                    <a:srgbClr val="000000">
                      <a:alpha val="43137"/>
                    </a:srgbClr>
                  </a:outerShdw>
                </a:effectLst>
              </a:endParaRPr>
            </a:p>
          </p:txBody>
        </p:sp>
      </p:grpSp>
      <p:cxnSp>
        <p:nvCxnSpPr>
          <p:cNvPr id="19" name="Curved Connector 18"/>
          <p:cNvCxnSpPr>
            <a:endCxn id="15" idx="0"/>
          </p:cNvCxnSpPr>
          <p:nvPr/>
        </p:nvCxnSpPr>
        <p:spPr>
          <a:xfrm>
            <a:off x="4591050" y="2367280"/>
            <a:ext cx="2910006" cy="1047113"/>
          </a:xfrm>
          <a:prstGeom prst="curved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a:endCxn id="15" idx="1"/>
          </p:cNvCxnSpPr>
          <p:nvPr/>
        </p:nvCxnSpPr>
        <p:spPr>
          <a:xfrm>
            <a:off x="4591050" y="2986303"/>
            <a:ext cx="2388870" cy="751256"/>
          </a:xfrm>
          <a:prstGeom prst="curved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a:endCxn id="17" idx="1"/>
          </p:cNvCxnSpPr>
          <p:nvPr/>
        </p:nvCxnSpPr>
        <p:spPr>
          <a:xfrm>
            <a:off x="4591050" y="2986303"/>
            <a:ext cx="2449830" cy="1445313"/>
          </a:xfrm>
          <a:prstGeom prst="curved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a:endCxn id="15" idx="1"/>
          </p:cNvCxnSpPr>
          <p:nvPr/>
        </p:nvCxnSpPr>
        <p:spPr>
          <a:xfrm>
            <a:off x="4591050" y="3495040"/>
            <a:ext cx="2388870" cy="242519"/>
          </a:xfrm>
          <a:prstGeom prst="curved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endCxn id="17" idx="1"/>
          </p:cNvCxnSpPr>
          <p:nvPr/>
        </p:nvCxnSpPr>
        <p:spPr>
          <a:xfrm>
            <a:off x="4591050" y="4188461"/>
            <a:ext cx="2449830" cy="243155"/>
          </a:xfrm>
          <a:prstGeom prst="curvedConnector3">
            <a:avLst>
              <a:gd name="adj1" fmla="val 39735"/>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a:endCxn id="17" idx="2"/>
          </p:cNvCxnSpPr>
          <p:nvPr/>
        </p:nvCxnSpPr>
        <p:spPr>
          <a:xfrm flipV="1">
            <a:off x="6073146" y="4754781"/>
            <a:ext cx="1645914" cy="1216760"/>
          </a:xfrm>
          <a:prstGeom prst="curved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4"/>
          <p:cNvCxnSpPr>
            <a:endCxn id="15" idx="1"/>
          </p:cNvCxnSpPr>
          <p:nvPr/>
        </p:nvCxnSpPr>
        <p:spPr>
          <a:xfrm flipV="1">
            <a:off x="5615943" y="3737559"/>
            <a:ext cx="1363977" cy="839521"/>
          </a:xfrm>
          <a:prstGeom prst="curvedConnector3">
            <a:avLst>
              <a:gd name="adj1" fmla="val -1955"/>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5" descr="C:\Users\gcolagneli\AppData\Local\Microsoft\Windows\INetCache\IE\LND9VIGB\Youtube-logo[1].png">
            <a:hlinkClick r:id="rId14"/>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5816" y="3829685"/>
            <a:ext cx="243840" cy="2438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C:\Users\gcolagneli\AppData\Local\Microsoft\Windows\INetCache\IE\LND9VIGB\Youtube-logo[1].png">
            <a:hlinkClick r:id="rId15"/>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91050" y="2644773"/>
            <a:ext cx="243840" cy="24384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gcolagneli\AppData\Local\Microsoft\Windows\INetCache\IE\LND9VIGB\link-symbol[1].png">
            <a:hlinkClick r:id="rId16"/>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6200000">
            <a:off x="5974086" y="2925343"/>
            <a:ext cx="351692" cy="1219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3482213" y="4230458"/>
            <a:ext cx="577672" cy="57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970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EE26D080-99F2-41DA-A62A-6EC7FF70C348}"/>
                                            </p:graphicEl>
                                          </p:spTgt>
                                        </p:tgtEl>
                                        <p:attrNameLst>
                                          <p:attrName>style.visibility</p:attrName>
                                        </p:attrNameLst>
                                      </p:cBhvr>
                                      <p:to>
                                        <p:strVal val="visible"/>
                                      </p:to>
                                    </p:set>
                                    <p:animEffect transition="in" filter="fade">
                                      <p:cBhvr>
                                        <p:cTn id="7" dur="500"/>
                                        <p:tgtEl>
                                          <p:spTgt spid="8">
                                            <p:graphicEl>
                                              <a:dgm id="{EE26D080-99F2-41DA-A62A-6EC7FF70C348}"/>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graphicEl>
                                              <a:dgm id="{81CDB511-6605-44D8-8C8B-BBE203B406FF}"/>
                                            </p:graphicEl>
                                          </p:spTgt>
                                        </p:tgtEl>
                                        <p:attrNameLst>
                                          <p:attrName>style.visibility</p:attrName>
                                        </p:attrNameLst>
                                      </p:cBhvr>
                                      <p:to>
                                        <p:strVal val="visible"/>
                                      </p:to>
                                    </p:set>
                                    <p:animEffect transition="in" filter="fade">
                                      <p:cBhvr>
                                        <p:cTn id="11" dur="500"/>
                                        <p:tgtEl>
                                          <p:spTgt spid="8">
                                            <p:graphicEl>
                                              <a:dgm id="{81CDB511-6605-44D8-8C8B-BBE203B406FF}"/>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graphicEl>
                                              <a:dgm id="{36C83AD3-BF33-43FE-8F4A-39F3E730223B}"/>
                                            </p:graphicEl>
                                          </p:spTgt>
                                        </p:tgtEl>
                                        <p:attrNameLst>
                                          <p:attrName>style.visibility</p:attrName>
                                        </p:attrNameLst>
                                      </p:cBhvr>
                                      <p:to>
                                        <p:strVal val="visible"/>
                                      </p:to>
                                    </p:set>
                                    <p:animEffect transition="in" filter="fade">
                                      <p:cBhvr>
                                        <p:cTn id="15" dur="500"/>
                                        <p:tgtEl>
                                          <p:spTgt spid="8">
                                            <p:graphicEl>
                                              <a:dgm id="{36C83AD3-BF33-43FE-8F4A-39F3E730223B}"/>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graphicEl>
                                              <a:dgm id="{CF6063A6-1940-496F-B858-E05F15446BCB}"/>
                                            </p:graphicEl>
                                          </p:spTgt>
                                        </p:tgtEl>
                                        <p:attrNameLst>
                                          <p:attrName>style.visibility</p:attrName>
                                        </p:attrNameLst>
                                      </p:cBhvr>
                                      <p:to>
                                        <p:strVal val="visible"/>
                                      </p:to>
                                    </p:set>
                                    <p:animEffect transition="in" filter="fade">
                                      <p:cBhvr>
                                        <p:cTn id="19" dur="500"/>
                                        <p:tgtEl>
                                          <p:spTgt spid="8">
                                            <p:graphicEl>
                                              <a:dgm id="{CF6063A6-1940-496F-B858-E05F15446BCB}"/>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graphicEl>
                                              <a:dgm id="{A1D9782D-3424-46F0-AA3B-367F6DD2AB63}"/>
                                            </p:graphicEl>
                                          </p:spTgt>
                                        </p:tgtEl>
                                        <p:attrNameLst>
                                          <p:attrName>style.visibility</p:attrName>
                                        </p:attrNameLst>
                                      </p:cBhvr>
                                      <p:to>
                                        <p:strVal val="visible"/>
                                      </p:to>
                                    </p:set>
                                    <p:animEffect transition="in" filter="fade">
                                      <p:cBhvr>
                                        <p:cTn id="23" dur="500"/>
                                        <p:tgtEl>
                                          <p:spTgt spid="8">
                                            <p:graphicEl>
                                              <a:dgm id="{A1D9782D-3424-46F0-AA3B-367F6DD2AB6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graphicEl>
                                              <a:dgm id="{410DAE39-AAC9-40EE-95DD-336C0BFC7D94}"/>
                                            </p:graphicEl>
                                          </p:spTgt>
                                        </p:tgtEl>
                                        <p:attrNameLst>
                                          <p:attrName>style.visibility</p:attrName>
                                        </p:attrNameLst>
                                      </p:cBhvr>
                                      <p:to>
                                        <p:strVal val="visible"/>
                                      </p:to>
                                    </p:set>
                                    <p:animEffect transition="in" filter="fade">
                                      <p:cBhvr>
                                        <p:cTn id="28" dur="500"/>
                                        <p:tgtEl>
                                          <p:spTgt spid="8">
                                            <p:graphicEl>
                                              <a:dgm id="{410DAE39-AAC9-40EE-95DD-336C0BFC7D94}"/>
                                            </p:graphic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8">
                                            <p:graphicEl>
                                              <a:dgm id="{E1174E86-3637-447B-A8A7-129CEA554E80}"/>
                                            </p:graphicEl>
                                          </p:spTgt>
                                        </p:tgtEl>
                                        <p:attrNameLst>
                                          <p:attrName>style.visibility</p:attrName>
                                        </p:attrNameLst>
                                      </p:cBhvr>
                                      <p:to>
                                        <p:strVal val="visible"/>
                                      </p:to>
                                    </p:set>
                                    <p:animEffect transition="in" filter="fade">
                                      <p:cBhvr>
                                        <p:cTn id="32" dur="500"/>
                                        <p:tgtEl>
                                          <p:spTgt spid="8">
                                            <p:graphicEl>
                                              <a:dgm id="{E1174E86-3637-447B-A8A7-129CEA554E80}"/>
                                            </p:graphicEl>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8">
                                            <p:graphicEl>
                                              <a:dgm id="{5E74990A-73E6-488E-ABDF-7ACC3891C479}"/>
                                            </p:graphicEl>
                                          </p:spTgt>
                                        </p:tgtEl>
                                        <p:attrNameLst>
                                          <p:attrName>style.visibility</p:attrName>
                                        </p:attrNameLst>
                                      </p:cBhvr>
                                      <p:to>
                                        <p:strVal val="visible"/>
                                      </p:to>
                                    </p:set>
                                    <p:animEffect transition="in" filter="fade">
                                      <p:cBhvr>
                                        <p:cTn id="36" dur="500"/>
                                        <p:tgtEl>
                                          <p:spTgt spid="8">
                                            <p:graphicEl>
                                              <a:dgm id="{5E74990A-73E6-488E-ABDF-7ACC3891C479}"/>
                                            </p:graphicEl>
                                          </p:spTgt>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8">
                                            <p:graphicEl>
                                              <a:dgm id="{E667976F-9A37-4109-9777-60ED65C2ABAF}"/>
                                            </p:graphicEl>
                                          </p:spTgt>
                                        </p:tgtEl>
                                        <p:attrNameLst>
                                          <p:attrName>style.visibility</p:attrName>
                                        </p:attrNameLst>
                                      </p:cBhvr>
                                      <p:to>
                                        <p:strVal val="visible"/>
                                      </p:to>
                                    </p:set>
                                    <p:animEffect transition="in" filter="fade">
                                      <p:cBhvr>
                                        <p:cTn id="40" dur="500"/>
                                        <p:tgtEl>
                                          <p:spTgt spid="8">
                                            <p:graphicEl>
                                              <a:dgm id="{E667976F-9A37-4109-9777-60ED65C2ABAF}"/>
                                            </p:graphicEl>
                                          </p:spTgt>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8">
                                            <p:graphicEl>
                                              <a:dgm id="{F9BBD1F0-FBF1-4D9A-A903-F8684FEE747C}"/>
                                            </p:graphicEl>
                                          </p:spTgt>
                                        </p:tgtEl>
                                        <p:attrNameLst>
                                          <p:attrName>style.visibility</p:attrName>
                                        </p:attrNameLst>
                                      </p:cBhvr>
                                      <p:to>
                                        <p:strVal val="visible"/>
                                      </p:to>
                                    </p:set>
                                    <p:animEffect transition="in" filter="fade">
                                      <p:cBhvr>
                                        <p:cTn id="44" dur="500"/>
                                        <p:tgtEl>
                                          <p:spTgt spid="8">
                                            <p:graphicEl>
                                              <a:dgm id="{F9BBD1F0-FBF1-4D9A-A903-F8684FEE747C}"/>
                                            </p:graphicEl>
                                          </p:spTgt>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8">
                                            <p:graphicEl>
                                              <a:dgm id="{C047EE03-52DD-42DE-9613-19758DDBFA37}"/>
                                            </p:graphicEl>
                                          </p:spTgt>
                                        </p:tgtEl>
                                        <p:attrNameLst>
                                          <p:attrName>style.visibility</p:attrName>
                                        </p:attrNameLst>
                                      </p:cBhvr>
                                      <p:to>
                                        <p:strVal val="visible"/>
                                      </p:to>
                                    </p:set>
                                    <p:animEffect transition="in" filter="fade">
                                      <p:cBhvr>
                                        <p:cTn id="48" dur="500"/>
                                        <p:tgtEl>
                                          <p:spTgt spid="8">
                                            <p:graphicEl>
                                              <a:dgm id="{C047EE03-52DD-42DE-9613-19758DDBFA37}"/>
                                            </p:graphicEl>
                                          </p:spTgt>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8">
                                            <p:graphicEl>
                                              <a:dgm id="{3F4F9F98-DAD4-4C8E-B746-0B104F557549}"/>
                                            </p:graphicEl>
                                          </p:spTgt>
                                        </p:tgtEl>
                                        <p:attrNameLst>
                                          <p:attrName>style.visibility</p:attrName>
                                        </p:attrNameLst>
                                      </p:cBhvr>
                                      <p:to>
                                        <p:strVal val="visible"/>
                                      </p:to>
                                    </p:set>
                                    <p:animEffect transition="in" filter="fade">
                                      <p:cBhvr>
                                        <p:cTn id="52" dur="500"/>
                                        <p:tgtEl>
                                          <p:spTgt spid="8">
                                            <p:graphicEl>
                                              <a:dgm id="{3F4F9F98-DAD4-4C8E-B746-0B104F557549}"/>
                                            </p:graphicEl>
                                          </p:spTgt>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8">
                                            <p:graphicEl>
                                              <a:dgm id="{2B2566B0-7F7C-4A6E-A945-F1EA437C05E4}"/>
                                            </p:graphicEl>
                                          </p:spTgt>
                                        </p:tgtEl>
                                        <p:attrNameLst>
                                          <p:attrName>style.visibility</p:attrName>
                                        </p:attrNameLst>
                                      </p:cBhvr>
                                      <p:to>
                                        <p:strVal val="visible"/>
                                      </p:to>
                                    </p:set>
                                    <p:animEffect transition="in" filter="fade">
                                      <p:cBhvr>
                                        <p:cTn id="56" dur="500"/>
                                        <p:tgtEl>
                                          <p:spTgt spid="8">
                                            <p:graphicEl>
                                              <a:dgm id="{2B2566B0-7F7C-4A6E-A945-F1EA437C05E4}"/>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
                                            <p:graphicEl>
                                              <a:dgm id="{D5A9E796-75F5-485E-B968-81066C894A61}"/>
                                            </p:graphicEl>
                                          </p:spTgt>
                                        </p:tgtEl>
                                        <p:attrNameLst>
                                          <p:attrName>style.visibility</p:attrName>
                                        </p:attrNameLst>
                                      </p:cBhvr>
                                      <p:to>
                                        <p:strVal val="visible"/>
                                      </p:to>
                                    </p:set>
                                    <p:animEffect transition="in" filter="fade">
                                      <p:cBhvr>
                                        <p:cTn id="61" dur="500"/>
                                        <p:tgtEl>
                                          <p:spTgt spid="8">
                                            <p:graphicEl>
                                              <a:dgm id="{D5A9E796-75F5-485E-B968-81066C894A61}"/>
                                            </p:graphicEl>
                                          </p:spTgt>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8">
                                            <p:graphicEl>
                                              <a:dgm id="{149BA154-05AC-47ED-9812-652116B0B26F}"/>
                                            </p:graphicEl>
                                          </p:spTgt>
                                        </p:tgtEl>
                                        <p:attrNameLst>
                                          <p:attrName>style.visibility</p:attrName>
                                        </p:attrNameLst>
                                      </p:cBhvr>
                                      <p:to>
                                        <p:strVal val="visible"/>
                                      </p:to>
                                    </p:set>
                                    <p:animEffect transition="in" filter="fade">
                                      <p:cBhvr>
                                        <p:cTn id="65" dur="500"/>
                                        <p:tgtEl>
                                          <p:spTgt spid="8">
                                            <p:graphicEl>
                                              <a:dgm id="{149BA154-05AC-47ED-9812-652116B0B26F}"/>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8">
                                            <p:graphicEl>
                                              <a:dgm id="{C7281A61-353A-4B05-9DAA-5981D766210F}"/>
                                            </p:graphicEl>
                                          </p:spTgt>
                                        </p:tgtEl>
                                        <p:attrNameLst>
                                          <p:attrName>style.visibility</p:attrName>
                                        </p:attrNameLst>
                                      </p:cBhvr>
                                      <p:to>
                                        <p:strVal val="visible"/>
                                      </p:to>
                                    </p:set>
                                    <p:animEffect transition="in" filter="fade">
                                      <p:cBhvr>
                                        <p:cTn id="70" dur="500"/>
                                        <p:tgtEl>
                                          <p:spTgt spid="8">
                                            <p:graphicEl>
                                              <a:dgm id="{C7281A61-353A-4B05-9DAA-5981D766210F}"/>
                                            </p:graphicEl>
                                          </p:spTgt>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8">
                                            <p:graphicEl>
                                              <a:dgm id="{C3E49D38-6451-4513-96F9-59F49E03E78C}"/>
                                            </p:graphicEl>
                                          </p:spTgt>
                                        </p:tgtEl>
                                        <p:attrNameLst>
                                          <p:attrName>style.visibility</p:attrName>
                                        </p:attrNameLst>
                                      </p:cBhvr>
                                      <p:to>
                                        <p:strVal val="visible"/>
                                      </p:to>
                                    </p:set>
                                    <p:animEffect transition="in" filter="fade">
                                      <p:cBhvr>
                                        <p:cTn id="74" dur="500"/>
                                        <p:tgtEl>
                                          <p:spTgt spid="8">
                                            <p:graphicEl>
                                              <a:dgm id="{C3E49D38-6451-4513-96F9-59F49E03E78C}"/>
                                            </p:graphicEl>
                                          </p:spTgt>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8">
                                            <p:graphicEl>
                                              <a:dgm id="{372D3477-43DC-4C9D-8327-B75C689BBC32}"/>
                                            </p:graphicEl>
                                          </p:spTgt>
                                        </p:tgtEl>
                                        <p:attrNameLst>
                                          <p:attrName>style.visibility</p:attrName>
                                        </p:attrNameLst>
                                      </p:cBhvr>
                                      <p:to>
                                        <p:strVal val="visible"/>
                                      </p:to>
                                    </p:set>
                                    <p:animEffect transition="in" filter="fade">
                                      <p:cBhvr>
                                        <p:cTn id="78" dur="500"/>
                                        <p:tgtEl>
                                          <p:spTgt spid="8">
                                            <p:graphicEl>
                                              <a:dgm id="{372D3477-43DC-4C9D-8327-B75C689BBC32}"/>
                                            </p:graphicEl>
                                          </p:spTgt>
                                        </p:tgtEl>
                                      </p:cBhvr>
                                    </p:animEffect>
                                  </p:childTnLst>
                                </p:cTn>
                              </p:par>
                            </p:childTnLst>
                          </p:cTn>
                        </p:par>
                        <p:par>
                          <p:cTn id="79" fill="hold">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8">
                                            <p:graphicEl>
                                              <a:dgm id="{26998289-E648-41BF-8751-6BCA22AC34BC}"/>
                                            </p:graphicEl>
                                          </p:spTgt>
                                        </p:tgtEl>
                                        <p:attrNameLst>
                                          <p:attrName>style.visibility</p:attrName>
                                        </p:attrNameLst>
                                      </p:cBhvr>
                                      <p:to>
                                        <p:strVal val="visible"/>
                                      </p:to>
                                    </p:set>
                                    <p:animEffect transition="in" filter="fade">
                                      <p:cBhvr>
                                        <p:cTn id="82" dur="500"/>
                                        <p:tgtEl>
                                          <p:spTgt spid="8">
                                            <p:graphicEl>
                                              <a:dgm id="{26998289-E648-41BF-8751-6BCA22AC34B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8">
                                            <p:graphicEl>
                                              <a:dgm id="{83EC8084-B926-4DD6-BA9D-99053200105F}"/>
                                            </p:graphicEl>
                                          </p:spTgt>
                                        </p:tgtEl>
                                        <p:attrNameLst>
                                          <p:attrName>style.visibility</p:attrName>
                                        </p:attrNameLst>
                                      </p:cBhvr>
                                      <p:to>
                                        <p:strVal val="visible"/>
                                      </p:to>
                                    </p:set>
                                    <p:animEffect transition="in" filter="fade">
                                      <p:cBhvr>
                                        <p:cTn id="87" dur="500"/>
                                        <p:tgtEl>
                                          <p:spTgt spid="8">
                                            <p:graphicEl>
                                              <a:dgm id="{83EC8084-B926-4DD6-BA9D-99053200105F}"/>
                                            </p:graphicEl>
                                          </p:spTgt>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8">
                                            <p:graphicEl>
                                              <a:dgm id="{3F03F20A-1255-4FC0-AC47-10990705D59E}"/>
                                            </p:graphicEl>
                                          </p:spTgt>
                                        </p:tgtEl>
                                        <p:attrNameLst>
                                          <p:attrName>style.visibility</p:attrName>
                                        </p:attrNameLst>
                                      </p:cBhvr>
                                      <p:to>
                                        <p:strVal val="visible"/>
                                      </p:to>
                                    </p:set>
                                    <p:animEffect transition="in" filter="fade">
                                      <p:cBhvr>
                                        <p:cTn id="91" dur="500"/>
                                        <p:tgtEl>
                                          <p:spTgt spid="8">
                                            <p:graphicEl>
                                              <a:dgm id="{3F03F20A-1255-4FC0-AC47-10990705D59E}"/>
                                            </p:graphicEl>
                                          </p:spTgt>
                                        </p:tgtEl>
                                      </p:cBhvr>
                                    </p:animEffect>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8">
                                            <p:graphicEl>
                                              <a:dgm id="{89AE6B34-06A7-4431-B66B-F68FCDB0C450}"/>
                                            </p:graphicEl>
                                          </p:spTgt>
                                        </p:tgtEl>
                                        <p:attrNameLst>
                                          <p:attrName>style.visibility</p:attrName>
                                        </p:attrNameLst>
                                      </p:cBhvr>
                                      <p:to>
                                        <p:strVal val="visible"/>
                                      </p:to>
                                    </p:set>
                                    <p:animEffect transition="in" filter="fade">
                                      <p:cBhvr>
                                        <p:cTn id="95" dur="500"/>
                                        <p:tgtEl>
                                          <p:spTgt spid="8">
                                            <p:graphicEl>
                                              <a:dgm id="{89AE6B34-06A7-4431-B66B-F68FCDB0C450}"/>
                                            </p:graphicEl>
                                          </p:spTgt>
                                        </p:tgtEl>
                                      </p:cBhvr>
                                    </p:animEffect>
                                  </p:childTnLst>
                                </p:cTn>
                              </p:par>
                            </p:childTnLst>
                          </p:cTn>
                        </p:par>
                        <p:par>
                          <p:cTn id="96" fill="hold">
                            <p:stCondLst>
                              <p:cond delay="1500"/>
                            </p:stCondLst>
                            <p:childTnLst>
                              <p:par>
                                <p:cTn id="97" presetID="10" presetClass="entr" presetSubtype="0" fill="hold" grpId="0" nodeType="afterEffect">
                                  <p:stCondLst>
                                    <p:cond delay="0"/>
                                  </p:stCondLst>
                                  <p:childTnLst>
                                    <p:set>
                                      <p:cBhvr>
                                        <p:cTn id="98" dur="1" fill="hold">
                                          <p:stCondLst>
                                            <p:cond delay="0"/>
                                          </p:stCondLst>
                                        </p:cTn>
                                        <p:tgtEl>
                                          <p:spTgt spid="8">
                                            <p:graphicEl>
                                              <a:dgm id="{0ECF9B8D-873F-4818-AB65-A927BB0668B3}"/>
                                            </p:graphicEl>
                                          </p:spTgt>
                                        </p:tgtEl>
                                        <p:attrNameLst>
                                          <p:attrName>style.visibility</p:attrName>
                                        </p:attrNameLst>
                                      </p:cBhvr>
                                      <p:to>
                                        <p:strVal val="visible"/>
                                      </p:to>
                                    </p:set>
                                    <p:animEffect transition="in" filter="fade">
                                      <p:cBhvr>
                                        <p:cTn id="99" dur="500"/>
                                        <p:tgtEl>
                                          <p:spTgt spid="8">
                                            <p:graphicEl>
                                              <a:dgm id="{0ECF9B8D-873F-4818-AB65-A927BB0668B3}"/>
                                            </p:graphicEl>
                                          </p:spTgt>
                                        </p:tgtEl>
                                      </p:cBhvr>
                                    </p:animEffect>
                                  </p:childTnLst>
                                </p:cTn>
                              </p:par>
                            </p:childTnLst>
                          </p:cTn>
                        </p:par>
                        <p:par>
                          <p:cTn id="100" fill="hold">
                            <p:stCondLst>
                              <p:cond delay="2000"/>
                            </p:stCondLst>
                            <p:childTnLst>
                              <p:par>
                                <p:cTn id="101" presetID="10" presetClass="entr" presetSubtype="0" fill="hold" grpId="0" nodeType="afterEffect">
                                  <p:stCondLst>
                                    <p:cond delay="0"/>
                                  </p:stCondLst>
                                  <p:childTnLst>
                                    <p:set>
                                      <p:cBhvr>
                                        <p:cTn id="102" dur="1" fill="hold">
                                          <p:stCondLst>
                                            <p:cond delay="0"/>
                                          </p:stCondLst>
                                        </p:cTn>
                                        <p:tgtEl>
                                          <p:spTgt spid="8">
                                            <p:graphicEl>
                                              <a:dgm id="{F43AD852-665C-46E6-B2CC-837E9DD80B03}"/>
                                            </p:graphicEl>
                                          </p:spTgt>
                                        </p:tgtEl>
                                        <p:attrNameLst>
                                          <p:attrName>style.visibility</p:attrName>
                                        </p:attrNameLst>
                                      </p:cBhvr>
                                      <p:to>
                                        <p:strVal val="visible"/>
                                      </p:to>
                                    </p:set>
                                    <p:animEffect transition="in" filter="fade">
                                      <p:cBhvr>
                                        <p:cTn id="103" dur="500"/>
                                        <p:tgtEl>
                                          <p:spTgt spid="8">
                                            <p:graphicEl>
                                              <a:dgm id="{F43AD852-665C-46E6-B2CC-837E9DD80B03}"/>
                                            </p:graphicEl>
                                          </p:spTgt>
                                        </p:tgtEl>
                                      </p:cBhvr>
                                    </p:animEffect>
                                  </p:childTnLst>
                                </p:cTn>
                              </p:par>
                            </p:childTnLst>
                          </p:cTn>
                        </p:par>
                        <p:par>
                          <p:cTn id="104" fill="hold">
                            <p:stCondLst>
                              <p:cond delay="2500"/>
                            </p:stCondLst>
                            <p:childTnLst>
                              <p:par>
                                <p:cTn id="105" presetID="10" presetClass="entr" presetSubtype="0" fill="hold" grpId="0" nodeType="afterEffect">
                                  <p:stCondLst>
                                    <p:cond delay="0"/>
                                  </p:stCondLst>
                                  <p:childTnLst>
                                    <p:set>
                                      <p:cBhvr>
                                        <p:cTn id="106" dur="1" fill="hold">
                                          <p:stCondLst>
                                            <p:cond delay="0"/>
                                          </p:stCondLst>
                                        </p:cTn>
                                        <p:tgtEl>
                                          <p:spTgt spid="8">
                                            <p:graphicEl>
                                              <a:dgm id="{BD651E31-248A-4954-B6EF-84F51020F74E}"/>
                                            </p:graphicEl>
                                          </p:spTgt>
                                        </p:tgtEl>
                                        <p:attrNameLst>
                                          <p:attrName>style.visibility</p:attrName>
                                        </p:attrNameLst>
                                      </p:cBhvr>
                                      <p:to>
                                        <p:strVal val="visible"/>
                                      </p:to>
                                    </p:set>
                                    <p:animEffect transition="in" filter="fade">
                                      <p:cBhvr>
                                        <p:cTn id="107" dur="500"/>
                                        <p:tgtEl>
                                          <p:spTgt spid="8">
                                            <p:graphicEl>
                                              <a:dgm id="{BD651E31-248A-4954-B6EF-84F51020F74E}"/>
                                            </p:graphicEl>
                                          </p:spTgt>
                                        </p:tgtEl>
                                      </p:cBhvr>
                                    </p:animEffect>
                                  </p:childTnLst>
                                </p:cTn>
                              </p:par>
                            </p:childTnLst>
                          </p:cTn>
                        </p:par>
                        <p:par>
                          <p:cTn id="108" fill="hold">
                            <p:stCondLst>
                              <p:cond delay="3000"/>
                            </p:stCondLst>
                            <p:childTnLst>
                              <p:par>
                                <p:cTn id="109" presetID="10" presetClass="entr" presetSubtype="0" fill="hold" nodeType="after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fade">
                                      <p:cBhvr>
                                        <p:cTn id="111" dur="500"/>
                                        <p:tgtEl>
                                          <p:spTgt spid="29"/>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500"/>
                                        <p:tgtEl>
                                          <p:spTgt spid="12"/>
                                        </p:tgtEl>
                                      </p:cBhvr>
                                    </p:animEffect>
                                  </p:childTnLst>
                                </p:cTn>
                              </p:par>
                            </p:childTnLst>
                          </p:cTn>
                        </p:par>
                        <p:par>
                          <p:cTn id="117" fill="hold">
                            <p:stCondLst>
                              <p:cond delay="500"/>
                            </p:stCondLst>
                            <p:childTnLst>
                              <p:par>
                                <p:cTn id="118" presetID="10" presetClass="entr" presetSubtype="0" fill="hold"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500"/>
                                        <p:tgtEl>
                                          <p:spTgt spid="27"/>
                                        </p:tgtEl>
                                      </p:cBhvr>
                                    </p:animEffect>
                                  </p:childTnLst>
                                </p:cTn>
                              </p:par>
                            </p:childTnLst>
                          </p:cTn>
                        </p:par>
                        <p:par>
                          <p:cTn id="121" fill="hold">
                            <p:stCondLst>
                              <p:cond delay="1000"/>
                            </p:stCondLst>
                            <p:childTnLst>
                              <p:par>
                                <p:cTn id="122" presetID="10" presetClass="entr" presetSubtype="0" fill="hold" nodeType="after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fade">
                                      <p:cBhvr>
                                        <p:cTn id="124" dur="500"/>
                                        <p:tgtEl>
                                          <p:spTgt spid="11"/>
                                        </p:tgtEl>
                                      </p:cBhvr>
                                    </p:animEffect>
                                  </p:childTnLst>
                                </p:cTn>
                              </p:par>
                            </p:childTnLst>
                          </p:cTn>
                        </p:par>
                        <p:par>
                          <p:cTn id="125" fill="hold">
                            <p:stCondLst>
                              <p:cond delay="1500"/>
                            </p:stCondLst>
                            <p:childTnLst>
                              <p:par>
                                <p:cTn id="126" presetID="10" presetClass="entr" presetSubtype="0" fill="hold" nodeType="after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fade">
                                      <p:cBhvr>
                                        <p:cTn id="128" dur="500"/>
                                        <p:tgtEl>
                                          <p:spTgt spid="26"/>
                                        </p:tgtEl>
                                      </p:cBhvr>
                                    </p:animEffect>
                                  </p:childTnLst>
                                </p:cTn>
                              </p:par>
                            </p:childTnLst>
                          </p:cTn>
                        </p:par>
                        <p:par>
                          <p:cTn id="129" fill="hold">
                            <p:stCondLst>
                              <p:cond delay="2000"/>
                            </p:stCondLst>
                            <p:childTnLst>
                              <p:par>
                                <p:cTn id="130" presetID="10" presetClass="entr" presetSubtype="0" fill="hold" nodeType="after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500"/>
                                        <p:tgtEl>
                                          <p:spTgt spid="28"/>
                                        </p:tgtEl>
                                      </p:cBhvr>
                                    </p:animEffect>
                                  </p:childTnLst>
                                </p:cTn>
                              </p:par>
                            </p:childTnLst>
                          </p:cTn>
                        </p:par>
                        <p:par>
                          <p:cTn id="133" fill="hold">
                            <p:stCondLst>
                              <p:cond delay="2500"/>
                            </p:stCondLst>
                            <p:childTnLst>
                              <p:par>
                                <p:cTn id="134" presetID="10"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Effect transition="in" filter="fade">
                                      <p:cBhvr>
                                        <p:cTn id="136" dur="500"/>
                                        <p:tgtEl>
                                          <p:spTgt spid="10"/>
                                        </p:tgtEl>
                                      </p:cBhvr>
                                    </p:animEffect>
                                  </p:childTnLst>
                                </p:cTn>
                              </p:par>
                            </p:childTnLst>
                          </p:cTn>
                        </p:par>
                        <p:par>
                          <p:cTn id="137" fill="hold">
                            <p:stCondLst>
                              <p:cond delay="3000"/>
                            </p:stCondLst>
                            <p:childTnLst>
                              <p:par>
                                <p:cTn id="138" presetID="10" presetClass="entr" presetSubtype="0" fill="hold" nodeType="afterEffect">
                                  <p:stCondLst>
                                    <p:cond delay="0"/>
                                  </p:stCondLst>
                                  <p:childTnLst>
                                    <p:set>
                                      <p:cBhvr>
                                        <p:cTn id="139" dur="1" fill="hold">
                                          <p:stCondLst>
                                            <p:cond delay="0"/>
                                          </p:stCondLst>
                                        </p:cTn>
                                        <p:tgtEl>
                                          <p:spTgt spid="9"/>
                                        </p:tgtEl>
                                        <p:attrNameLst>
                                          <p:attrName>style.visibility</p:attrName>
                                        </p:attrNameLst>
                                      </p:cBhvr>
                                      <p:to>
                                        <p:strVal val="visible"/>
                                      </p:to>
                                    </p:set>
                                    <p:animEffect transition="in" filter="fade">
                                      <p:cBhvr>
                                        <p:cTn id="140" dur="500"/>
                                        <p:tgtEl>
                                          <p:spTgt spid="9"/>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13"/>
                                        </p:tgtEl>
                                        <p:attrNameLst>
                                          <p:attrName>style.visibility</p:attrName>
                                        </p:attrNameLst>
                                      </p:cBhvr>
                                      <p:to>
                                        <p:strVal val="visible"/>
                                      </p:to>
                                    </p:set>
                                    <p:animEffect transition="in" filter="fade">
                                      <p:cBhvr>
                                        <p:cTn id="145" dur="500"/>
                                        <p:tgtEl>
                                          <p:spTgt spid="13"/>
                                        </p:tgtEl>
                                      </p:cBhvr>
                                    </p:animEffec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16"/>
                                        </p:tgtEl>
                                        <p:attrNameLst>
                                          <p:attrName>style.visibility</p:attrName>
                                        </p:attrNameLst>
                                      </p:cBhvr>
                                      <p:to>
                                        <p:strVal val="visible"/>
                                      </p:to>
                                    </p:set>
                                    <p:animEffect transition="in" filter="fade">
                                      <p:cBhvr>
                                        <p:cTn id="149" dur="500"/>
                                        <p:tgtEl>
                                          <p:spTgt spid="16"/>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19"/>
                                        </p:tgtEl>
                                        <p:attrNameLst>
                                          <p:attrName>style.visibility</p:attrName>
                                        </p:attrNameLst>
                                      </p:cBhvr>
                                      <p:to>
                                        <p:strVal val="visible"/>
                                      </p:to>
                                    </p:set>
                                    <p:animEffect transition="in" filter="fade">
                                      <p:cBhvr>
                                        <p:cTn id="154" dur="500"/>
                                        <p:tgtEl>
                                          <p:spTgt spid="19"/>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21"/>
                                        </p:tgtEl>
                                        <p:attrNameLst>
                                          <p:attrName>style.visibility</p:attrName>
                                        </p:attrNameLst>
                                      </p:cBhvr>
                                      <p:to>
                                        <p:strVal val="visible"/>
                                      </p:to>
                                    </p:set>
                                    <p:animEffect transition="in" filter="fade">
                                      <p:cBhvr>
                                        <p:cTn id="159" dur="500"/>
                                        <p:tgtEl>
                                          <p:spTgt spid="21"/>
                                        </p:tgtEl>
                                      </p:cBhvr>
                                    </p:animEffect>
                                  </p:childTnLst>
                                </p:cTn>
                              </p:par>
                              <p:par>
                                <p:cTn id="160" presetID="10" presetClass="entr" presetSubtype="0" fill="hold" nodeType="withEffect">
                                  <p:stCondLst>
                                    <p:cond delay="0"/>
                                  </p:stCondLst>
                                  <p:childTnLst>
                                    <p:set>
                                      <p:cBhvr>
                                        <p:cTn id="161" dur="1" fill="hold">
                                          <p:stCondLst>
                                            <p:cond delay="0"/>
                                          </p:stCondLst>
                                        </p:cTn>
                                        <p:tgtEl>
                                          <p:spTgt spid="20"/>
                                        </p:tgtEl>
                                        <p:attrNameLst>
                                          <p:attrName>style.visibility</p:attrName>
                                        </p:attrNameLst>
                                      </p:cBhvr>
                                      <p:to>
                                        <p:strVal val="visible"/>
                                      </p:to>
                                    </p:set>
                                    <p:animEffect transition="in" filter="fade">
                                      <p:cBhvr>
                                        <p:cTn id="162" dur="500"/>
                                        <p:tgtEl>
                                          <p:spTgt spid="20"/>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22"/>
                                        </p:tgtEl>
                                        <p:attrNameLst>
                                          <p:attrName>style.visibility</p:attrName>
                                        </p:attrNameLst>
                                      </p:cBhvr>
                                      <p:to>
                                        <p:strVal val="visible"/>
                                      </p:to>
                                    </p:set>
                                    <p:animEffect transition="in" filter="fade">
                                      <p:cBhvr>
                                        <p:cTn id="167" dur="500"/>
                                        <p:tgtEl>
                                          <p:spTgt spid="22"/>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23"/>
                                        </p:tgtEl>
                                        <p:attrNameLst>
                                          <p:attrName>style.visibility</p:attrName>
                                        </p:attrNameLst>
                                      </p:cBhvr>
                                      <p:to>
                                        <p:strVal val="visible"/>
                                      </p:to>
                                    </p:set>
                                    <p:animEffect transition="in" filter="fade">
                                      <p:cBhvr>
                                        <p:cTn id="172" dur="500"/>
                                        <p:tgtEl>
                                          <p:spTgt spid="2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fade">
                                      <p:cBhvr>
                                        <p:cTn id="177" dur="500"/>
                                        <p:tgtEl>
                                          <p:spTgt spid="25"/>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24"/>
                                        </p:tgtEl>
                                        <p:attrNameLst>
                                          <p:attrName>style.visibility</p:attrName>
                                        </p:attrNameLst>
                                      </p:cBhvr>
                                      <p:to>
                                        <p:strVal val="visible"/>
                                      </p:to>
                                    </p:set>
                                    <p:animEffect transition="in" filter="fade">
                                      <p:cBhvr>
                                        <p:cTn id="18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20366</TotalTime>
  <Words>1144</Words>
  <Application>Microsoft Macintosh PowerPoint</Application>
  <PresentationFormat>On-screen Show (4:3)</PresentationFormat>
  <Paragraphs>155</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vt:lpstr>
      <vt:lpstr>User Metrics Introduction</vt:lpstr>
      <vt:lpstr>Outline</vt:lpstr>
      <vt:lpstr>User Metrics: Background</vt:lpstr>
      <vt:lpstr>User Metrics: Background   … Continued</vt:lpstr>
      <vt:lpstr>User Metrics: Objectives</vt:lpstr>
      <vt:lpstr>User Metrics Introduction:  Why, Which, How, When, What</vt:lpstr>
      <vt:lpstr>User Metrics Introduction … WHY??</vt:lpstr>
      <vt:lpstr>User Metrics Introduction … WHICH??</vt:lpstr>
      <vt:lpstr>User Metrics Introduction … HOW??</vt:lpstr>
      <vt:lpstr>User Metrics Introduction … WHEN??</vt:lpstr>
      <vt:lpstr>User Metrics Introduction … WHAT??                                                              … continued</vt:lpstr>
      <vt:lpstr>User Metrics Introduction … WHAT??                                                           … continued</vt:lpstr>
      <vt:lpstr>Points of Discussion</vt:lpstr>
      <vt:lpstr>Topic Collaboration </vt:lpstr>
      <vt:lpstr>ESA User Metrics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Iolanda Maggio</cp:lastModifiedBy>
  <cp:revision>207</cp:revision>
  <cp:lastPrinted>2017-10-13T13:54:38Z</cp:lastPrinted>
  <dcterms:modified xsi:type="dcterms:W3CDTF">2018-04-09T23:04:14Z</dcterms:modified>
</cp:coreProperties>
</file>