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9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2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CA3C-6876-9C46-84C1-238BA775B3A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8375-27E3-EC48-8FDC-475317C9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giss.ceos.org/acces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giss.ceos.org/acces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giss.ceos.org/acces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WGISS Brochure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WGISS-45</a:t>
            </a:r>
          </a:p>
          <a:p>
            <a:r>
              <a:rPr lang="en-US" dirty="0" smtClean="0"/>
              <a:t>Yonsook Enloe</a:t>
            </a:r>
          </a:p>
          <a:p>
            <a:r>
              <a:rPr lang="en-US" dirty="0" smtClean="0"/>
              <a:t>April 9,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9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One-page Flyers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Created by an interest group or project</a:t>
            </a:r>
          </a:p>
          <a:p>
            <a:r>
              <a:rPr lang="en-US" dirty="0" smtClean="0"/>
              <a:t>Target a specific audience for a simple message to achieve a purpose.</a:t>
            </a:r>
          </a:p>
          <a:p>
            <a:pPr lvl="1"/>
            <a:r>
              <a:rPr lang="en-US" dirty="0" smtClean="0"/>
              <a:t>Distribution strategy for one-page flyer</a:t>
            </a:r>
          </a:p>
          <a:p>
            <a:r>
              <a:rPr lang="en-US" dirty="0" smtClean="0"/>
              <a:t>Use easy to understand terminology – no jargon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Store soft copy on WGISS website</a:t>
            </a:r>
          </a:p>
          <a:p>
            <a:r>
              <a:rPr lang="is-IS" dirty="0" smtClean="0"/>
              <a:t>Easy for distributed WGISS reps to make local copies of the one-page flyers</a:t>
            </a:r>
          </a:p>
          <a:p>
            <a:pPr marL="0" indent="0">
              <a:buNone/>
            </a:pPr>
            <a:endParaRPr lang="is-IS" dirty="0" smtClean="0"/>
          </a:p>
          <a:p>
            <a:endParaRPr lang="is-I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9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DB9D22-7C03-45B8-A3BD-8B2CA8D46D95}"/>
              </a:ext>
            </a:extLst>
          </p:cNvPr>
          <p:cNvSpPr/>
          <p:nvPr/>
        </p:nvSpPr>
        <p:spPr>
          <a:xfrm>
            <a:off x="0" y="0"/>
            <a:ext cx="9144000" cy="721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ABAD82-399B-8541-8C8E-29F325CA2CA6}"/>
              </a:ext>
            </a:extLst>
          </p:cNvPr>
          <p:cNvSpPr txBox="1"/>
          <p:nvPr/>
        </p:nvSpPr>
        <p:spPr>
          <a:xfrm>
            <a:off x="-90308" y="8596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CEOS WGISS can help you include data collected from the vantage point of space!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60B9B9-3455-2D44-B95C-F1320CC6B71E}"/>
              </a:ext>
            </a:extLst>
          </p:cNvPr>
          <p:cNvSpPr txBox="1"/>
          <p:nvPr/>
        </p:nvSpPr>
        <p:spPr>
          <a:xfrm>
            <a:off x="312329" y="2312659"/>
            <a:ext cx="4169364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/>
              <a:t>CEOS</a:t>
            </a:r>
            <a:r>
              <a:rPr lang="en-US" sz="1700" dirty="0"/>
              <a:t> is an international organization enabling partnership and collaboration across governmental agencies that develop and operate earth-observing satellites.  </a:t>
            </a:r>
          </a:p>
          <a:p>
            <a:pPr algn="ctr"/>
            <a:endParaRPr lang="en-US" sz="1700" dirty="0"/>
          </a:p>
          <a:p>
            <a:r>
              <a:rPr lang="en-US" sz="1700" dirty="0"/>
              <a:t>The 60+ CEOS member agencies currently operate 153 satellites that produce data useful for a broad set of applications.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C659D65-8E6A-B54D-BEED-3F222F8DA6DD}"/>
              </a:ext>
            </a:extLst>
          </p:cNvPr>
          <p:cNvSpPr/>
          <p:nvPr/>
        </p:nvSpPr>
        <p:spPr>
          <a:xfrm>
            <a:off x="4752621" y="2315311"/>
            <a:ext cx="4169365" cy="19236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700" dirty="0"/>
              <a:t>The Working Group for Information Systems and Standards (</a:t>
            </a:r>
            <a:r>
              <a:rPr lang="en-US" sz="1700" b="1" dirty="0"/>
              <a:t>WGISS</a:t>
            </a:r>
            <a:r>
              <a:rPr lang="en-US" sz="1700" dirty="0"/>
              <a:t>) brings together experts in satellite data management and services to develop  common internet-based standards that facilitate discovery, search, and access to data served by the CEOS agencies.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F982C2-2246-FF44-9E5D-B852C8A45148}"/>
              </a:ext>
            </a:extLst>
          </p:cNvPr>
          <p:cNvSpPr/>
          <p:nvPr/>
        </p:nvSpPr>
        <p:spPr>
          <a:xfrm>
            <a:off x="263410" y="1234020"/>
            <a:ext cx="8436564" cy="13542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70A814"/>
                </a:solidFill>
                <a:ea typeface="MS Mincho" panose="02020609040205080304" pitchFamily="49" charset="-128"/>
                <a:cs typeface="Times New Roman"/>
              </a:rPr>
              <a:t>30,000+ data collections that are discoverable with over 5500+ data collections that are searchable and data downloadable.</a:t>
            </a:r>
          </a:p>
          <a:p>
            <a:pPr algn="ctr"/>
            <a:endParaRPr lang="en-US" sz="1600" b="1" dirty="0">
              <a:solidFill>
                <a:srgbClr val="70A814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sz="1600" b="1" dirty="0">
                <a:solidFill>
                  <a:srgbClr val="70A814"/>
                </a:solidFill>
              </a:rPr>
              <a:t>Visit  </a:t>
            </a:r>
            <a:r>
              <a:rPr lang="en-US" sz="1600" b="1" u="sng" dirty="0">
                <a:solidFill>
                  <a:srgbClr val="70A814"/>
                </a:solidFill>
                <a:hlinkClick r:id="rId3"/>
              </a:rPr>
              <a:t>http://wgiss.ceos.org/access</a:t>
            </a:r>
            <a:r>
              <a:rPr lang="en-US" sz="1600" b="1" u="sng" dirty="0">
                <a:solidFill>
                  <a:srgbClr val="70A814"/>
                </a:solidFill>
              </a:rPr>
              <a:t> </a:t>
            </a:r>
            <a:r>
              <a:rPr lang="en-US" sz="1600" b="1" dirty="0">
                <a:solidFill>
                  <a:srgbClr val="70A814"/>
                </a:solidFill>
              </a:rPr>
              <a:t>to learn how to start accessing and using our data!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589582-0799-450E-B6D2-9CCC4016EA51}"/>
              </a:ext>
            </a:extLst>
          </p:cNvPr>
          <p:cNvSpPr txBox="1"/>
          <p:nvPr/>
        </p:nvSpPr>
        <p:spPr>
          <a:xfrm>
            <a:off x="1412908" y="209768"/>
            <a:ext cx="61375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Do you develop software tools </a:t>
            </a:r>
          </a:p>
          <a:p>
            <a:pPr algn="ctr"/>
            <a:r>
              <a:rPr lang="en-US" sz="2000" b="1" dirty="0"/>
              <a:t>for the distribution and analysis of environmental data?</a:t>
            </a:r>
          </a:p>
          <a:p>
            <a:pPr algn="ctr"/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6188389B-4F3A-4243-84F3-0088DB829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401289"/>
              </p:ext>
            </p:extLst>
          </p:nvPr>
        </p:nvGraphicFramePr>
        <p:xfrm>
          <a:off x="16258" y="5551930"/>
          <a:ext cx="9143999" cy="167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0158480" imgH="15238080" progId="">
                  <p:embed/>
                </p:oleObj>
              </mc:Choice>
              <mc:Fallback>
                <p:oleObj r:id="rId4" imgW="10158480" imgH="152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8" y="5551930"/>
                        <a:ext cx="9143999" cy="1673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CA2BD0-70A4-4C1B-A229-DF0E8A19F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18" y="4680028"/>
            <a:ext cx="6235455" cy="1388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7777A8-EC6E-446E-AAD7-FF15A0CA8910}"/>
              </a:ext>
            </a:extLst>
          </p:cNvPr>
          <p:cNvSpPr txBox="1"/>
          <p:nvPr/>
        </p:nvSpPr>
        <p:spPr>
          <a:xfrm>
            <a:off x="184088" y="6746307"/>
            <a:ext cx="877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ATMOSPHERE LAND SURFACE    AGRICULTURE    OCEANS   BIOSPHERE    CLIMATE INDICATORS    CRYOSPHERE    HYDROSPHERE    SOLID EARTH    TERRESTRIAL HYDROSPHERE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C9C0D6-5EF0-48EE-AD42-3A73C20B7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8" y="1715921"/>
            <a:ext cx="9144000" cy="51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589582-0799-450E-B6D2-9CCC4016EA51}"/>
              </a:ext>
            </a:extLst>
          </p:cNvPr>
          <p:cNvSpPr txBox="1"/>
          <p:nvPr/>
        </p:nvSpPr>
        <p:spPr>
          <a:xfrm>
            <a:off x="1510444" y="234315"/>
            <a:ext cx="61375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Do you develop software tools </a:t>
            </a:r>
          </a:p>
          <a:p>
            <a:pPr algn="ctr"/>
            <a:r>
              <a:rPr lang="en-US" sz="2000" b="1" dirty="0"/>
              <a:t>for the distribution and analysis of environmental data?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ABAD82-399B-8541-8C8E-29F325CA2CA6}"/>
              </a:ext>
            </a:extLst>
          </p:cNvPr>
          <p:cNvSpPr txBox="1"/>
          <p:nvPr/>
        </p:nvSpPr>
        <p:spPr>
          <a:xfrm>
            <a:off x="7228" y="8596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CEOS WGISS can help you include data collected from the vantage point of space!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F982C2-2246-FF44-9E5D-B852C8A45148}"/>
              </a:ext>
            </a:extLst>
          </p:cNvPr>
          <p:cNvSpPr/>
          <p:nvPr/>
        </p:nvSpPr>
        <p:spPr>
          <a:xfrm>
            <a:off x="360947" y="1234020"/>
            <a:ext cx="8436564" cy="13542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70A814"/>
                </a:solidFill>
                <a:ea typeface="MS Mincho" panose="02020609040205080304" pitchFamily="49" charset="-128"/>
                <a:cs typeface="Times New Roman"/>
              </a:rPr>
              <a:t>30,000+ data collections that are discoverable with over 5500+ data collections that are searchable and data downloadable.</a:t>
            </a:r>
          </a:p>
          <a:p>
            <a:pPr algn="ctr"/>
            <a:endParaRPr lang="en-US" sz="1600" b="1" dirty="0">
              <a:solidFill>
                <a:srgbClr val="70A814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sz="1600" b="1" dirty="0">
                <a:solidFill>
                  <a:srgbClr val="70A814"/>
                </a:solidFill>
              </a:rPr>
              <a:t>Visit  </a:t>
            </a:r>
            <a:r>
              <a:rPr lang="en-US" sz="1600" b="1" u="sng" dirty="0">
                <a:solidFill>
                  <a:srgbClr val="70A814"/>
                </a:solidFill>
                <a:hlinkClick r:id="rId3"/>
              </a:rPr>
              <a:t>http://wgiss.ceos.org/access</a:t>
            </a:r>
            <a:r>
              <a:rPr lang="en-US" sz="1600" b="1" u="sng" dirty="0">
                <a:solidFill>
                  <a:srgbClr val="70A814"/>
                </a:solidFill>
              </a:rPr>
              <a:t> </a:t>
            </a:r>
            <a:r>
              <a:rPr lang="en-US" sz="1600" b="1" dirty="0">
                <a:solidFill>
                  <a:srgbClr val="70A814"/>
                </a:solidFill>
              </a:rPr>
              <a:t>to learn how to start accessing and using our data!</a:t>
            </a: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CA2BD0-70A4-4C1B-A229-DF0E8A19F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42" y="5751290"/>
            <a:ext cx="1932729" cy="430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60B9B9-3455-2D44-B95C-F1320CC6B71E}"/>
              </a:ext>
            </a:extLst>
          </p:cNvPr>
          <p:cNvSpPr txBox="1"/>
          <p:nvPr/>
        </p:nvSpPr>
        <p:spPr>
          <a:xfrm>
            <a:off x="622623" y="2281314"/>
            <a:ext cx="817488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CEOS</a:t>
            </a:r>
            <a:r>
              <a:rPr lang="en-US" sz="1700" b="1" dirty="0"/>
              <a:t>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an international organization enabling partnership and collaboration across governmental agencies that develop and operate earth-observing satellites. 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60+ CEOS member agencies currently operate 153 satellites that produce data useful for a broad set of applications.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C659D65-8E6A-B54D-BEED-3F222F8DA6DD}"/>
              </a:ext>
            </a:extLst>
          </p:cNvPr>
          <p:cNvSpPr/>
          <p:nvPr/>
        </p:nvSpPr>
        <p:spPr>
          <a:xfrm>
            <a:off x="622623" y="3685032"/>
            <a:ext cx="8048752" cy="1184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700" dirty="0"/>
              <a:t>The Working Group for Information Systems and Standards </a:t>
            </a:r>
            <a:r>
              <a:rPr lang="en-US" sz="2000" dirty="0"/>
              <a:t>(</a:t>
            </a:r>
            <a:r>
              <a:rPr lang="en-US" sz="2000" b="1" dirty="0"/>
              <a:t>WGISS</a:t>
            </a:r>
            <a:r>
              <a:rPr lang="en-US" sz="2000" dirty="0"/>
              <a:t>) </a:t>
            </a:r>
            <a:r>
              <a:rPr lang="en-US" sz="1700" dirty="0"/>
              <a:t>brings together experts in satellite data management and services to develop  common internet-based standards that facilitate discovery, search, and access to data served by the CEOS agencies.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25B6FA-DC3A-43F4-B423-0A6FA7D841DA}"/>
              </a:ext>
            </a:extLst>
          </p:cNvPr>
          <p:cNvSpPr txBox="1"/>
          <p:nvPr/>
        </p:nvSpPr>
        <p:spPr>
          <a:xfrm>
            <a:off x="322154" y="6242811"/>
            <a:ext cx="877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ATMOSPHERE LAND SURFACE    AGRICULTURE    OCEANS   BIOSPHERE    CLIMATE INDICATORS    CRYOSPHERE    HYDROSPHERE    SOLID EARTH    TERRESTRIAL HYDROSPHERE</a:t>
            </a:r>
          </a:p>
          <a:p>
            <a:pPr algn="ctr"/>
            <a:endParaRPr lang="en-US" sz="1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1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C9C0D6-5EF0-48EE-AD42-3A73C20B7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8" y="1715921"/>
            <a:ext cx="9144000" cy="51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589582-0799-450E-B6D2-9CCC4016EA51}"/>
              </a:ext>
            </a:extLst>
          </p:cNvPr>
          <p:cNvSpPr txBox="1"/>
          <p:nvPr/>
        </p:nvSpPr>
        <p:spPr>
          <a:xfrm>
            <a:off x="1510444" y="234315"/>
            <a:ext cx="61375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Do you develop software tools </a:t>
            </a:r>
          </a:p>
          <a:p>
            <a:pPr algn="ctr"/>
            <a:r>
              <a:rPr lang="en-US" sz="2000" b="1" dirty="0"/>
              <a:t>for the distribution and analysis of environmental data?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ABAD82-399B-8541-8C8E-29F325CA2CA6}"/>
              </a:ext>
            </a:extLst>
          </p:cNvPr>
          <p:cNvSpPr txBox="1"/>
          <p:nvPr/>
        </p:nvSpPr>
        <p:spPr>
          <a:xfrm>
            <a:off x="7228" y="8596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CEOS WGISS can help you include data collected from the vantage point of space!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F982C2-2246-FF44-9E5D-B852C8A45148}"/>
              </a:ext>
            </a:extLst>
          </p:cNvPr>
          <p:cNvSpPr/>
          <p:nvPr/>
        </p:nvSpPr>
        <p:spPr>
          <a:xfrm>
            <a:off x="360947" y="1234020"/>
            <a:ext cx="8436564" cy="13542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70A814"/>
                </a:solidFill>
                <a:ea typeface="MS Mincho" panose="02020609040205080304" pitchFamily="49" charset="-128"/>
                <a:cs typeface="Times New Roman"/>
              </a:rPr>
              <a:t>30,000+ data collections that are discoverable with over 5500+ data collections that are searchable and data downloadable.</a:t>
            </a:r>
          </a:p>
          <a:p>
            <a:pPr algn="ctr"/>
            <a:endParaRPr lang="en-US" sz="1600" b="1" dirty="0">
              <a:solidFill>
                <a:srgbClr val="70A814"/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sz="1600" b="1" dirty="0">
                <a:solidFill>
                  <a:srgbClr val="70A814"/>
                </a:solidFill>
              </a:rPr>
              <a:t>Visit  </a:t>
            </a:r>
            <a:r>
              <a:rPr lang="en-US" sz="1600" b="1" u="sng" dirty="0">
                <a:solidFill>
                  <a:srgbClr val="70A814"/>
                </a:solidFill>
                <a:hlinkClick r:id="rId3"/>
              </a:rPr>
              <a:t>http://wgiss.ceos.org/access</a:t>
            </a:r>
            <a:r>
              <a:rPr lang="en-US" sz="1600" b="1" u="sng" dirty="0">
                <a:solidFill>
                  <a:srgbClr val="70A814"/>
                </a:solidFill>
              </a:rPr>
              <a:t> </a:t>
            </a:r>
            <a:r>
              <a:rPr lang="en-US" sz="1600" b="1" dirty="0">
                <a:solidFill>
                  <a:srgbClr val="70A814"/>
                </a:solidFill>
              </a:rPr>
              <a:t>to learn how to start accessing and using our data!</a:t>
            </a: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CA2BD0-70A4-4C1B-A229-DF0E8A19F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42" y="5751290"/>
            <a:ext cx="1932729" cy="430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60B9B9-3455-2D44-B95C-F1320CC6B71E}"/>
              </a:ext>
            </a:extLst>
          </p:cNvPr>
          <p:cNvSpPr txBox="1"/>
          <p:nvPr/>
        </p:nvSpPr>
        <p:spPr>
          <a:xfrm>
            <a:off x="622623" y="2281314"/>
            <a:ext cx="817488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CEOS</a:t>
            </a:r>
            <a:r>
              <a:rPr lang="en-US" sz="1700" b="1" dirty="0"/>
              <a:t>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an international organization enabling partnership and collaboration across governmental agencies that develop and operate earth-observing satellites. 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60+ CEOS member agencies currently operate 153 satellites that produce data useful for a broad set of applications.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C659D65-8E6A-B54D-BEED-3F222F8DA6DD}"/>
              </a:ext>
            </a:extLst>
          </p:cNvPr>
          <p:cNvSpPr/>
          <p:nvPr/>
        </p:nvSpPr>
        <p:spPr>
          <a:xfrm>
            <a:off x="622623" y="3685032"/>
            <a:ext cx="8048752" cy="1184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700" dirty="0"/>
              <a:t>The Working Group for Information Systems and Standards </a:t>
            </a:r>
            <a:r>
              <a:rPr lang="en-US" sz="2000" dirty="0"/>
              <a:t>(</a:t>
            </a:r>
            <a:r>
              <a:rPr lang="en-US" sz="2000" b="1" dirty="0"/>
              <a:t>WGISS</a:t>
            </a:r>
            <a:r>
              <a:rPr lang="en-US" sz="2000" dirty="0"/>
              <a:t>) </a:t>
            </a:r>
            <a:r>
              <a:rPr lang="en-US" sz="1700" dirty="0"/>
              <a:t>brings together experts in satellite data management and services to develop  common internet-based standards that facilitate discovery, search, and access to data served by the CEOS agencies.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25B6FA-DC3A-43F4-B423-0A6FA7D841DA}"/>
              </a:ext>
            </a:extLst>
          </p:cNvPr>
          <p:cNvSpPr txBox="1"/>
          <p:nvPr/>
        </p:nvSpPr>
        <p:spPr>
          <a:xfrm>
            <a:off x="322154" y="6242811"/>
            <a:ext cx="877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ATMOSPHERE LAND SURFACE    AGRICULTURE    OCEANS   BIOSPHERE    CLIMATE INDICATORS    CRYOSPHERE    HYDROSPHERE    SOLID EARTH    TERRESTRIAL HYDROSPHERE</a:t>
            </a:r>
          </a:p>
          <a:p>
            <a:pPr algn="ctr"/>
            <a:endParaRPr lang="en-US" sz="1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2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Strategy for WGISS Connected Assets One-Page Flyer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32"/>
            <a:ext cx="8229600" cy="4525963"/>
          </a:xfrm>
        </p:spPr>
        <p:txBody>
          <a:bodyPr/>
          <a:lstStyle/>
          <a:p>
            <a:r>
              <a:rPr lang="en-US" dirty="0" smtClean="0"/>
              <a:t>Keep soft copy on WGISS website</a:t>
            </a:r>
          </a:p>
          <a:p>
            <a:r>
              <a:rPr lang="en-US" dirty="0" smtClean="0"/>
              <a:t>Communicate with the CEOS SEO &amp; CEOS CEO </a:t>
            </a:r>
          </a:p>
          <a:p>
            <a:r>
              <a:rPr lang="en-US" dirty="0" smtClean="0"/>
              <a:t>Identify conferences and meetings where target audience will be</a:t>
            </a:r>
          </a:p>
          <a:p>
            <a:r>
              <a:rPr lang="en-US" dirty="0" smtClean="0"/>
              <a:t>Who will be attending those conferences and meetings and can distribute the flyers?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7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588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WGISS Brochure</vt:lpstr>
      <vt:lpstr>One-page Flyers </vt:lpstr>
      <vt:lpstr>PowerPoint Presentation</vt:lpstr>
      <vt:lpstr>PowerPoint Presentation</vt:lpstr>
      <vt:lpstr>PowerPoint Presentation</vt:lpstr>
      <vt:lpstr>Distribution Strategy for WGISS Connected Assets One-Page Flyer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Yonsook Enloe</dc:creator>
  <cp:lastModifiedBy>Anne Kennerley</cp:lastModifiedBy>
  <cp:revision>4</cp:revision>
  <dcterms:created xsi:type="dcterms:W3CDTF">2018-04-07T19:44:05Z</dcterms:created>
  <dcterms:modified xsi:type="dcterms:W3CDTF">2018-04-08T23:09:25Z</dcterms:modified>
</cp:coreProperties>
</file>