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773" r:id="rId5"/>
    <p:sldMasterId id="2147483786" r:id="rId6"/>
    <p:sldMasterId id="2147483818" r:id="rId7"/>
    <p:sldMasterId id="2147483827" r:id="rId8"/>
  </p:sldMasterIdLst>
  <p:notesMasterIdLst>
    <p:notesMasterId r:id="rId19"/>
  </p:notesMasterIdLst>
  <p:sldIdLst>
    <p:sldId id="256" r:id="rId9"/>
    <p:sldId id="274" r:id="rId10"/>
    <p:sldId id="286" r:id="rId11"/>
    <p:sldId id="280" r:id="rId12"/>
    <p:sldId id="281" r:id="rId13"/>
    <p:sldId id="283" r:id="rId14"/>
    <p:sldId id="262" r:id="rId15"/>
    <p:sldId id="276" r:id="rId16"/>
    <p:sldId id="277" r:id="rId17"/>
    <p:sldId id="288" r:id="rId18"/>
  </p:sldIdLst>
  <p:sldSz cx="10160000" cy="5715000"/>
  <p:notesSz cx="6858000" cy="9144000"/>
  <p:defaultTextStyle>
    <a:defPPr>
      <a:defRPr lang="fr-FR"/>
    </a:defPPr>
    <a:lvl1pPr marL="0" algn="l" defTabSz="797174" rtl="0" eaLnBrk="1" latinLnBrk="0" hangingPunct="1">
      <a:defRPr sz="1569" kern="1200">
        <a:solidFill>
          <a:schemeClr val="tx1"/>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2190D22-B9BC-4008-9728-56BE786A10C8}">
          <p14:sldIdLst>
            <p14:sldId id="256"/>
            <p14:sldId id="274"/>
            <p14:sldId id="286"/>
            <p14:sldId id="280"/>
            <p14:sldId id="281"/>
            <p14:sldId id="283"/>
            <p14:sldId id="262"/>
            <p14:sldId id="276"/>
            <p14:sldId id="277"/>
            <p14:sldId id="288"/>
          </p14:sldIdLst>
        </p14:section>
      </p14:sectionLst>
    </p:ext>
    <p:ext uri="{EFAFB233-063F-42B5-8137-9DF3F51BA10A}">
      <p15:sldGuideLst xmlns:p15="http://schemas.microsoft.com/office/powerpoint/2012/main">
        <p15:guide id="1" orient="horz" pos="1800">
          <p15:clr>
            <a:srgbClr val="A4A3A4"/>
          </p15:clr>
        </p15:guide>
        <p15:guide id="2" pos="3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659" autoAdjust="0"/>
  </p:normalViewPr>
  <p:slideViewPr>
    <p:cSldViewPr snapToGrid="0" snapToObjects="1">
      <p:cViewPr varScale="1">
        <p:scale>
          <a:sx n="83" d="100"/>
          <a:sy n="83" d="100"/>
        </p:scale>
        <p:origin x="972" y="78"/>
      </p:cViewPr>
      <p:guideLst>
        <p:guide orient="horz" pos="1800"/>
        <p:guide pos="320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93242-A1A9-CC43-A2EE-9EE798A2CEAF}" type="datetimeFigureOut">
              <a:rPr lang="fr-FR" smtClean="0"/>
              <a:t>28/09/2017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E462F-C152-3342-BD7F-580EF8FAFC2F}" type="slidenum">
              <a:rPr lang="fr-FR" smtClean="0"/>
              <a:t>‹N°›</a:t>
            </a:fld>
            <a:endParaRPr lang="fr-FR"/>
          </a:p>
        </p:txBody>
      </p:sp>
    </p:spTree>
    <p:extLst>
      <p:ext uri="{BB962C8B-B14F-4D97-AF65-F5344CB8AC3E}">
        <p14:creationId xmlns:p14="http://schemas.microsoft.com/office/powerpoint/2010/main" val="769379439"/>
      </p:ext>
    </p:extLst>
  </p:cSld>
  <p:clrMap bg1="lt1" tx1="dk1" bg2="lt2" tx2="dk2" accent1="accent1" accent2="accent2" accent3="accent3" accent4="accent4" accent5="accent5" accent6="accent6" hlink="hlink" folHlink="folHlink"/>
  <p:notesStyle>
    <a:lvl1pPr marL="0" algn="l" defTabSz="797174" rtl="0" eaLnBrk="1" latinLnBrk="0" hangingPunct="1">
      <a:defRPr sz="1046" kern="1200">
        <a:solidFill>
          <a:schemeClr val="tx1"/>
        </a:solidFill>
        <a:latin typeface="+mn-lt"/>
        <a:ea typeface="+mn-ea"/>
        <a:cs typeface="+mn-cs"/>
      </a:defRPr>
    </a:lvl1pPr>
    <a:lvl2pPr marL="398587" algn="l" defTabSz="797174" rtl="0" eaLnBrk="1" latinLnBrk="0" hangingPunct="1">
      <a:defRPr sz="1046" kern="1200">
        <a:solidFill>
          <a:schemeClr val="tx1"/>
        </a:solidFill>
        <a:latin typeface="+mn-lt"/>
        <a:ea typeface="+mn-ea"/>
        <a:cs typeface="+mn-cs"/>
      </a:defRPr>
    </a:lvl2pPr>
    <a:lvl3pPr marL="797174" algn="l" defTabSz="797174" rtl="0" eaLnBrk="1" latinLnBrk="0" hangingPunct="1">
      <a:defRPr sz="1046" kern="1200">
        <a:solidFill>
          <a:schemeClr val="tx1"/>
        </a:solidFill>
        <a:latin typeface="+mn-lt"/>
        <a:ea typeface="+mn-ea"/>
        <a:cs typeface="+mn-cs"/>
      </a:defRPr>
    </a:lvl3pPr>
    <a:lvl4pPr marL="1195761" algn="l" defTabSz="797174" rtl="0" eaLnBrk="1" latinLnBrk="0" hangingPunct="1">
      <a:defRPr sz="1046" kern="1200">
        <a:solidFill>
          <a:schemeClr val="tx1"/>
        </a:solidFill>
        <a:latin typeface="+mn-lt"/>
        <a:ea typeface="+mn-ea"/>
        <a:cs typeface="+mn-cs"/>
      </a:defRPr>
    </a:lvl4pPr>
    <a:lvl5pPr marL="1594348" algn="l" defTabSz="797174" rtl="0" eaLnBrk="1" latinLnBrk="0" hangingPunct="1">
      <a:defRPr sz="1046" kern="1200">
        <a:solidFill>
          <a:schemeClr val="tx1"/>
        </a:solidFill>
        <a:latin typeface="+mn-lt"/>
        <a:ea typeface="+mn-ea"/>
        <a:cs typeface="+mn-cs"/>
      </a:defRPr>
    </a:lvl5pPr>
    <a:lvl6pPr marL="1992935" algn="l" defTabSz="797174" rtl="0" eaLnBrk="1" latinLnBrk="0" hangingPunct="1">
      <a:defRPr sz="1046" kern="1200">
        <a:solidFill>
          <a:schemeClr val="tx1"/>
        </a:solidFill>
        <a:latin typeface="+mn-lt"/>
        <a:ea typeface="+mn-ea"/>
        <a:cs typeface="+mn-cs"/>
      </a:defRPr>
    </a:lvl6pPr>
    <a:lvl7pPr marL="2391522" algn="l" defTabSz="797174" rtl="0" eaLnBrk="1" latinLnBrk="0" hangingPunct="1">
      <a:defRPr sz="1046" kern="1200">
        <a:solidFill>
          <a:schemeClr val="tx1"/>
        </a:solidFill>
        <a:latin typeface="+mn-lt"/>
        <a:ea typeface="+mn-ea"/>
        <a:cs typeface="+mn-cs"/>
      </a:defRPr>
    </a:lvl7pPr>
    <a:lvl8pPr marL="2790109" algn="l" defTabSz="797174" rtl="0" eaLnBrk="1" latinLnBrk="0" hangingPunct="1">
      <a:defRPr sz="1046" kern="1200">
        <a:solidFill>
          <a:schemeClr val="tx1"/>
        </a:solidFill>
        <a:latin typeface="+mn-lt"/>
        <a:ea typeface="+mn-ea"/>
        <a:cs typeface="+mn-cs"/>
      </a:defRPr>
    </a:lvl8pPr>
    <a:lvl9pPr marL="3188696" algn="l" defTabSz="797174" rtl="0" eaLnBrk="1" latinLnBrk="0" hangingPunct="1">
      <a:defRPr sz="10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797174" rtl="0" eaLnBrk="1" fontAlgn="auto" latinLnBrk="0" hangingPunct="1">
              <a:lnSpc>
                <a:spcPct val="100000"/>
              </a:lnSpc>
              <a:spcBef>
                <a:spcPts val="0"/>
              </a:spcBef>
              <a:spcAft>
                <a:spcPts val="0"/>
              </a:spcAft>
              <a:buClrTx/>
              <a:buSzTx/>
              <a:buFontTx/>
              <a:buNone/>
              <a:tabLst/>
              <a:defRPr/>
            </a:pPr>
            <a:fld id="{410E462F-C152-3342-BD7F-580EF8FAFC2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97174"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8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797174" rtl="0" eaLnBrk="1" fontAlgn="auto" latinLnBrk="0" hangingPunct="1">
              <a:lnSpc>
                <a:spcPct val="100000"/>
              </a:lnSpc>
              <a:spcBef>
                <a:spcPts val="0"/>
              </a:spcBef>
              <a:spcAft>
                <a:spcPts val="0"/>
              </a:spcAft>
              <a:buClrTx/>
              <a:buSzTx/>
              <a:buFontTx/>
              <a:buNone/>
              <a:tabLst/>
              <a:defRPr/>
            </a:pPr>
            <a:fld id="{410E462F-C152-3342-BD7F-580EF8FAFC2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97174"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6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2335CB2-9C9C-44CE-9E05-0B0258615D7A}" type="slidenum">
              <a:rPr lang="fr-FR" smtClean="0"/>
              <a:pPr>
                <a:defRPr/>
              </a:pPr>
              <a:t>6</a:t>
            </a:fld>
            <a:endParaRPr lang="fr-FR"/>
          </a:p>
        </p:txBody>
      </p:sp>
    </p:spTree>
    <p:extLst>
      <p:ext uri="{BB962C8B-B14F-4D97-AF65-F5344CB8AC3E}">
        <p14:creationId xmlns:p14="http://schemas.microsoft.com/office/powerpoint/2010/main" val="87551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pPr/>
              <a:t>7</a:t>
            </a:fld>
            <a:endParaRPr lang="en-GB"/>
          </a:p>
        </p:txBody>
      </p:sp>
    </p:spTree>
    <p:extLst>
      <p:ext uri="{BB962C8B-B14F-4D97-AF65-F5344CB8AC3E}">
        <p14:creationId xmlns:p14="http://schemas.microsoft.com/office/powerpoint/2010/main" val="2081092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NES - couv institutionnel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3"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9"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50808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NES - couv institutionnel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62942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45440" y="492602"/>
            <a:ext cx="7620000" cy="400110"/>
          </a:xfrm>
        </p:spPr>
        <p:txBody>
          <a:bodyPr/>
          <a:lstStyle>
            <a:lvl1pPr>
              <a:defRPr>
                <a:solidFill>
                  <a:srgbClr val="002060"/>
                </a:solidFill>
              </a:defRPr>
            </a:lvl1pPr>
          </a:lstStyle>
          <a:p>
            <a:r>
              <a:rPr lang="fr-FR" dirty="0"/>
              <a:t>Titre du sommaire</a:t>
            </a:r>
          </a:p>
        </p:txBody>
      </p:sp>
      <p:sp>
        <p:nvSpPr>
          <p:cNvPr id="3" name="Espace réservé du contenu 2"/>
          <p:cNvSpPr>
            <a:spLocks noGrp="1"/>
          </p:cNvSpPr>
          <p:nvPr>
            <p:ph idx="1"/>
          </p:nvPr>
        </p:nvSpPr>
        <p:spPr>
          <a:xfrm>
            <a:off x="4145281"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hasCustomPrompt="1"/>
          </p:nvPr>
        </p:nvSpPr>
        <p:spPr>
          <a:xfrm>
            <a:off x="345440" y="249460"/>
            <a:ext cx="7620000" cy="263277"/>
          </a:xfrm>
        </p:spPr>
        <p:txBody>
          <a:bodyPr>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2" name="Espace réservé du contenu 2"/>
          <p:cNvSpPr>
            <a:spLocks noGrp="1"/>
          </p:cNvSpPr>
          <p:nvPr>
            <p:ph idx="14" hasCustomPrompt="1"/>
          </p:nvPr>
        </p:nvSpPr>
        <p:spPr>
          <a:xfrm>
            <a:off x="9334501" y="1520825"/>
            <a:ext cx="539749" cy="3627438"/>
          </a:xfrm>
        </p:spPr>
        <p:txBody>
          <a:bodyPr/>
          <a:lstStyle>
            <a:lvl1pPr>
              <a:defRPr/>
            </a:lvl1pPr>
          </a:lstStyle>
          <a:p>
            <a:pPr lvl="0"/>
            <a:r>
              <a:rPr lang="fr-FR" dirty="0"/>
              <a:t>N°</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45919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45280" y="492602"/>
            <a:ext cx="3820160" cy="400110"/>
          </a:xfrm>
        </p:spPr>
        <p:txBody>
          <a:bodyPr/>
          <a:lstStyle>
            <a:lvl1pPr>
              <a:defRPr/>
            </a:lvl1pPr>
          </a:lstStyle>
          <a:p>
            <a:r>
              <a:rPr lang="fr-FR" dirty="0"/>
              <a:t>Titre du sommaire</a:t>
            </a:r>
          </a:p>
        </p:txBody>
      </p:sp>
      <p:sp>
        <p:nvSpPr>
          <p:cNvPr id="3" name="Espace réservé du contenu 2"/>
          <p:cNvSpPr>
            <a:spLocks noGrp="1"/>
          </p:cNvSpPr>
          <p:nvPr>
            <p:ph idx="1"/>
          </p:nvPr>
        </p:nvSpPr>
        <p:spPr>
          <a:xfrm>
            <a:off x="4145281"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hasCustomPrompt="1"/>
          </p:nvPr>
        </p:nvSpPr>
        <p:spPr>
          <a:xfrm>
            <a:off x="4145280" y="249460"/>
            <a:ext cx="3820160" cy="263277"/>
          </a:xfrm>
        </p:spPr>
        <p:txBody>
          <a:bodyPr wrap="square">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2" name="Espace réservé du contenu 2"/>
          <p:cNvSpPr>
            <a:spLocks noGrp="1"/>
          </p:cNvSpPr>
          <p:nvPr>
            <p:ph idx="14" hasCustomPrompt="1"/>
          </p:nvPr>
        </p:nvSpPr>
        <p:spPr>
          <a:xfrm>
            <a:off x="9334501" y="1520825"/>
            <a:ext cx="539749" cy="3627438"/>
          </a:xfrm>
        </p:spPr>
        <p:txBody>
          <a:bodyPr/>
          <a:lstStyle>
            <a:lvl1pPr>
              <a:defRPr/>
            </a:lvl1pPr>
          </a:lstStyle>
          <a:p>
            <a:pPr lvl="0"/>
            <a:r>
              <a:rPr lang="fr-FR" dirty="0"/>
              <a:t>N°</a:t>
            </a:r>
          </a:p>
        </p:txBody>
      </p:sp>
      <p:sp>
        <p:nvSpPr>
          <p:cNvPr id="7" name="Espace réservé pour une image  2"/>
          <p:cNvSpPr>
            <a:spLocks noGrp="1"/>
          </p:cNvSpPr>
          <p:nvPr>
            <p:ph type="pic" idx="15"/>
          </p:nvPr>
        </p:nvSpPr>
        <p:spPr>
          <a:xfrm>
            <a:off x="0" y="0"/>
            <a:ext cx="3603626" cy="5715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fr-FR" dirty="0"/>
          </a:p>
        </p:txBody>
      </p:sp>
      <p:sp>
        <p:nvSpPr>
          <p:cNvPr id="8"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592406"/>
            <a:ext cx="5178736" cy="400110"/>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14660" y="304426"/>
            <a:ext cx="5178736"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14661" y="1201480"/>
            <a:ext cx="6768203" cy="397535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090214" y="537924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0791" y="528608"/>
            <a:ext cx="8749709" cy="400110"/>
          </a:xfrm>
        </p:spPr>
        <p:txBody>
          <a:bodyPr/>
          <a:lstStyle/>
          <a:p>
            <a:r>
              <a:rPr lang="fr-FR" dirty="0"/>
              <a:t>Cliquez et modifiez le titre</a:t>
            </a:r>
          </a:p>
        </p:txBody>
      </p:sp>
      <p:sp>
        <p:nvSpPr>
          <p:cNvPr id="8" name="Sous-titre 2"/>
          <p:cNvSpPr>
            <a:spLocks noGrp="1"/>
          </p:cNvSpPr>
          <p:nvPr>
            <p:ph type="subTitle" idx="14" hasCustomPrompt="1"/>
          </p:nvPr>
        </p:nvSpPr>
        <p:spPr>
          <a:xfrm>
            <a:off x="330791" y="251261"/>
            <a:ext cx="7962604"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8"/>
          <p:cNvSpPr>
            <a:spLocks noGrp="1"/>
          </p:cNvSpPr>
          <p:nvPr>
            <p:ph sz="quarter" idx="15"/>
          </p:nvPr>
        </p:nvSpPr>
        <p:spPr>
          <a:xfrm>
            <a:off x="331611" y="1206500"/>
            <a:ext cx="9209267" cy="3971556"/>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7291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49" y="528608"/>
            <a:ext cx="5302251" cy="400110"/>
          </a:xfrm>
        </p:spPr>
        <p:txBody>
          <a:bodyPr/>
          <a:lstStyle/>
          <a:p>
            <a:r>
              <a:rPr lang="fr-FR" dirty="0"/>
              <a:t>Cliquez et modifiez le titre</a:t>
            </a:r>
          </a:p>
        </p:txBody>
      </p:sp>
      <p:sp>
        <p:nvSpPr>
          <p:cNvPr id="3" name="Espace réservé du contenu 2"/>
          <p:cNvSpPr>
            <a:spLocks noGrp="1"/>
          </p:cNvSpPr>
          <p:nvPr>
            <p:ph idx="1"/>
          </p:nvPr>
        </p:nvSpPr>
        <p:spPr>
          <a:xfrm>
            <a:off x="3778249"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a:t>Faire glisser l'image vers l'espace réservé ou cliquer sur l'icône pour l'ajouter</a:t>
            </a:r>
            <a:endParaRPr lang="en-US" dirty="0"/>
          </a:p>
        </p:txBody>
      </p:sp>
      <p:sp>
        <p:nvSpPr>
          <p:cNvPr id="8" name="Sous-titre 2"/>
          <p:cNvSpPr>
            <a:spLocks noGrp="1"/>
          </p:cNvSpPr>
          <p:nvPr>
            <p:ph type="subTitle" idx="14" hasCustomPrompt="1"/>
          </p:nvPr>
        </p:nvSpPr>
        <p:spPr>
          <a:xfrm>
            <a:off x="3778249"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28608"/>
            <a:ext cx="8761523" cy="400110"/>
          </a:xfrm>
        </p:spPr>
        <p:txBody>
          <a:bodyPr/>
          <a:lstStyle/>
          <a:p>
            <a:r>
              <a:rPr lang="fr-FR" dirty="0"/>
              <a:t>Cliquez et modifiez le titre</a:t>
            </a:r>
          </a:p>
        </p:txBody>
      </p:sp>
      <p:sp>
        <p:nvSpPr>
          <p:cNvPr id="8" name="Sous-titre 2"/>
          <p:cNvSpPr>
            <a:spLocks noGrp="1"/>
          </p:cNvSpPr>
          <p:nvPr>
            <p:ph type="subTitle" idx="14" hasCustomPrompt="1"/>
          </p:nvPr>
        </p:nvSpPr>
        <p:spPr>
          <a:xfrm>
            <a:off x="318977" y="251261"/>
            <a:ext cx="7974419" cy="265037"/>
          </a:xfrm>
          <a:prstGeom prst="rect">
            <a:avLst/>
          </a:prstGeom>
        </p:spPr>
        <p:txBody>
          <a:bodyPr>
            <a:no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2"/>
          <p:cNvSpPr>
            <a:spLocks noGrp="1"/>
          </p:cNvSpPr>
          <p:nvPr>
            <p:ph idx="15" hasCustomPrompt="1"/>
          </p:nvPr>
        </p:nvSpPr>
        <p:spPr>
          <a:xfrm>
            <a:off x="318978" y="1206066"/>
            <a:ext cx="4586273" cy="3970772"/>
          </a:xfrm>
          <a:prstGeom prst="rect">
            <a:avLst/>
          </a:prstGeom>
        </p:spPr>
        <p:txBody>
          <a:bodyPr/>
          <a:lstStyle>
            <a:lvl1pPr marL="0" indent="0">
              <a:buFont typeface="Wingdings" panose="05000000000000000000" pitchFamily="2" charset="2"/>
              <a:buNone/>
              <a:defRPr/>
            </a:lvl1pPr>
            <a:lvl2pPr marL="399996" indent="-253997">
              <a:buFont typeface="Wingdings" panose="05000000000000000000" pitchFamily="2" charset="2"/>
              <a:buChar char="v"/>
              <a:defRPr/>
            </a:lvl2pPr>
            <a:lvl3pPr marL="679993" indent="-253997">
              <a:buFont typeface="Wingdings" panose="05000000000000000000" pitchFamily="2" charset="2"/>
              <a:buChar char="Ø"/>
              <a:defRPr/>
            </a:lvl3pPr>
          </a:lstStyle>
          <a:p>
            <a:pPr lvl="0"/>
            <a:r>
              <a:rPr lang="fr-FR" dirty="0"/>
              <a:t>Cliquez pour modifier le texte</a:t>
            </a:r>
          </a:p>
          <a:p>
            <a:pPr lvl="1"/>
            <a:r>
              <a:rPr lang="fr-FR" dirty="0"/>
              <a:t>Deuxième niveau</a:t>
            </a:r>
          </a:p>
          <a:p>
            <a:pPr lvl="2"/>
            <a:r>
              <a:rPr lang="fr-FR" dirty="0"/>
              <a:t>Troisième niveau</a:t>
            </a:r>
          </a:p>
        </p:txBody>
      </p:sp>
      <p:sp>
        <p:nvSpPr>
          <p:cNvPr id="11" name="Espace réservé du contenu 2"/>
          <p:cNvSpPr>
            <a:spLocks noGrp="1"/>
          </p:cNvSpPr>
          <p:nvPr>
            <p:ph idx="16" hasCustomPrompt="1"/>
          </p:nvPr>
        </p:nvSpPr>
        <p:spPr>
          <a:xfrm>
            <a:off x="5296590" y="1206066"/>
            <a:ext cx="4586273" cy="3970772"/>
          </a:xfrm>
          <a:prstGeom prst="rect">
            <a:avLst/>
          </a:prstGeom>
        </p:spPr>
        <p:txBody>
          <a:bodyPr/>
          <a:lstStyle>
            <a:lvl1pPr>
              <a:defRPr baseline="0"/>
            </a:lvl1pPr>
            <a:lvl2pPr>
              <a:defRPr/>
            </a:lvl2pPr>
            <a:lvl3pPr>
              <a:defRPr/>
            </a:lvl3pPr>
          </a:lstStyle>
          <a:p>
            <a:pPr lvl="0"/>
            <a:r>
              <a:rPr lang="fr-FR" dirty="0"/>
              <a:t>Cliquez pour modifier le texte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49874"/>
            <a:ext cx="7974419" cy="400110"/>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8977" y="261894"/>
            <a:ext cx="7974419"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8978" y="1180214"/>
            <a:ext cx="9563887" cy="39966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20675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merci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hasCustomPrompt="1"/>
          </p:nvPr>
        </p:nvSpPr>
        <p:spPr>
          <a:xfrm>
            <a:off x="318978" y="781236"/>
            <a:ext cx="9563887" cy="4395603"/>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REMERCIEMENTS</a:t>
            </a:r>
          </a:p>
          <a:p>
            <a:pPr lvl="1"/>
            <a:r>
              <a:rPr lang="fr-FR" dirty="0"/>
              <a:t>Cliquez pour modifier les styles du texte du masque</a:t>
            </a:r>
          </a:p>
        </p:txBody>
      </p:sp>
      <p:sp>
        <p:nvSpPr>
          <p:cNvPr id="7" name="Espace réservé du numéro de diapositive 5"/>
          <p:cNvSpPr>
            <a:spLocks noGrp="1"/>
          </p:cNvSpPr>
          <p:nvPr>
            <p:ph type="sldNum" sz="quarter" idx="4"/>
          </p:nvPr>
        </p:nvSpPr>
        <p:spPr>
          <a:xfrm>
            <a:off x="9208306" y="5329202"/>
            <a:ext cx="398780" cy="303212"/>
          </a:xfrm>
          <a:prstGeom prst="rect">
            <a:avLst/>
          </a:prstGeom>
        </p:spPr>
        <p:txBody>
          <a:bodyPr vert="horz" lIns="91440" tIns="45720" rIns="91440" bIns="45720" rtlCol="0" anchor="ctr"/>
          <a:lstStyle>
            <a:lvl1pPr algn="ctr">
              <a:defRPr sz="667">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953887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Remerciements - Co 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hasCustomPrompt="1"/>
          </p:nvPr>
        </p:nvSpPr>
        <p:spPr>
          <a:xfrm>
            <a:off x="318978" y="781236"/>
            <a:ext cx="9563887" cy="2423604"/>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REMERCIEMENTS</a:t>
            </a:r>
          </a:p>
          <a:p>
            <a:pPr lvl="1"/>
            <a:r>
              <a:rPr lang="fr-FR" dirty="0"/>
              <a:t>Cliquez pour modifier les styles du texte du masque</a:t>
            </a:r>
          </a:p>
        </p:txBody>
      </p:sp>
      <p:sp>
        <p:nvSpPr>
          <p:cNvPr id="5" name="Rectangle 4"/>
          <p:cNvSpPr/>
          <p:nvPr userDrawn="1"/>
        </p:nvSpPr>
        <p:spPr>
          <a:xfrm>
            <a:off x="0" y="3808520"/>
            <a:ext cx="10160000" cy="656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43"/>
          </a:p>
        </p:txBody>
      </p:sp>
      <p:sp>
        <p:nvSpPr>
          <p:cNvPr id="6" name="Espace réservé du numéro de diapositive 5"/>
          <p:cNvSpPr>
            <a:spLocks noGrp="1"/>
          </p:cNvSpPr>
          <p:nvPr>
            <p:ph type="sldNum" sz="quarter" idx="4"/>
          </p:nvPr>
        </p:nvSpPr>
        <p:spPr>
          <a:xfrm>
            <a:off x="920675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259282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NES - couv proj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54440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330791" y="516297"/>
            <a:ext cx="8749709" cy="424732"/>
          </a:xfrm>
        </p:spPr>
        <p:txBody>
          <a:bodyPr anchor="t">
            <a:noAutofit/>
          </a:bodyPr>
          <a:lstStyle/>
          <a:p>
            <a:r>
              <a:rPr lang="fr-FR" dirty="0" smtClean="0"/>
              <a:t>Cliquez et modifiez le titre</a:t>
            </a:r>
            <a:endParaRPr lang="fr-FR" dirty="0"/>
          </a:p>
        </p:txBody>
      </p:sp>
      <p:sp>
        <p:nvSpPr>
          <p:cNvPr id="3" name="Espace réservé du contenu 2"/>
          <p:cNvSpPr>
            <a:spLocks noGrp="1"/>
          </p:cNvSpPr>
          <p:nvPr>
            <p:ph idx="1"/>
          </p:nvPr>
        </p:nvSpPr>
        <p:spPr>
          <a:xfrm>
            <a:off x="330791" y="1549400"/>
            <a:ext cx="9210087"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30791" y="251261"/>
            <a:ext cx="7962604" cy="265037"/>
          </a:xfrm>
        </p:spPr>
        <p:txBody>
          <a:bodyPr>
            <a:noAutofit/>
          </a:bodyPr>
          <a:lstStyle>
            <a:lvl1pPr marL="0" indent="0" algn="l">
              <a:buNone/>
              <a:defRPr lang="fr-FR" sz="1200" b="0" kern="1200" cap="all" baseline="0">
                <a:solidFill>
                  <a:srgbClr val="00206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Tree>
    <p:extLst>
      <p:ext uri="{BB962C8B-B14F-4D97-AF65-F5344CB8AC3E}">
        <p14:creationId xmlns:p14="http://schemas.microsoft.com/office/powerpoint/2010/main" val="153888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49" y="516297"/>
            <a:ext cx="5302251" cy="757130"/>
          </a:xfrm>
        </p:spPr>
        <p:txBody>
          <a:bodyPr anchor="t">
            <a:noAutofit/>
          </a:bodyPr>
          <a:lstStyle/>
          <a:p>
            <a:r>
              <a:rPr lang="fr-FR" dirty="0" smtClean="0"/>
              <a:t>Cliquez et </a:t>
            </a:r>
            <a:br>
              <a:rPr lang="fr-FR" dirty="0" smtClean="0"/>
            </a:br>
            <a:r>
              <a:rPr lang="fr-FR" dirty="0" smtClean="0"/>
              <a:t>modifiez le titre</a:t>
            </a:r>
            <a:endParaRPr lang="fr-FR" dirty="0"/>
          </a:p>
        </p:txBody>
      </p:sp>
      <p:sp>
        <p:nvSpPr>
          <p:cNvPr id="3" name="Espace réservé du contenu 2"/>
          <p:cNvSpPr>
            <a:spLocks noGrp="1"/>
          </p:cNvSpPr>
          <p:nvPr>
            <p:ph idx="1"/>
          </p:nvPr>
        </p:nvSpPr>
        <p:spPr>
          <a:xfrm>
            <a:off x="3778249" y="1549400"/>
            <a:ext cx="5762629"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7" name="Picture Placeholder 2"/>
          <p:cNvSpPr>
            <a:spLocks noGrp="1" noChangeAspect="1"/>
          </p:cNvSpPr>
          <p:nvPr>
            <p:ph type="pic" idx="13"/>
          </p:nvPr>
        </p:nvSpPr>
        <p:spPr>
          <a:xfrm>
            <a:off x="1" y="0"/>
            <a:ext cx="3535122" cy="5715000"/>
          </a:xfrm>
        </p:spPr>
        <p:txBody>
          <a:bodyPr anchor="t">
            <a:noAutofit/>
          </a:bodyPr>
          <a:lstStyle>
            <a:lvl1pPr marL="0" indent="0">
              <a:buNone/>
              <a:defRPr sz="2400" i="1">
                <a:solidFill>
                  <a:srgbClr val="00206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Faire glisser l'image vers l'espace réservé ou cliquer sur l'icône pour l'ajouter</a:t>
            </a:r>
            <a:endParaRPr lang="en-US" dirty="0"/>
          </a:p>
        </p:txBody>
      </p:sp>
      <p:sp>
        <p:nvSpPr>
          <p:cNvPr id="8" name="Sous-titre 2"/>
          <p:cNvSpPr>
            <a:spLocks noGrp="1"/>
          </p:cNvSpPr>
          <p:nvPr>
            <p:ph type="subTitle" idx="14" hasCustomPrompt="1"/>
          </p:nvPr>
        </p:nvSpPr>
        <p:spPr>
          <a:xfrm>
            <a:off x="3778249" y="251261"/>
            <a:ext cx="4515147" cy="265037"/>
          </a:xfrm>
        </p:spPr>
        <p:txBody>
          <a:bodyPr>
            <a:noAutofit/>
          </a:bodyPr>
          <a:lstStyle>
            <a:lvl1pPr marL="0" indent="0" algn="l">
              <a:buNone/>
              <a:defRPr lang="fr-FR" sz="1200" b="0" kern="1200" cap="all" baseline="0">
                <a:solidFill>
                  <a:srgbClr val="00206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
        <p:nvSpPr>
          <p:cNvPr id="9" name="Rectangle 8"/>
          <p:cNvSpPr/>
          <p:nvPr userDrawn="1"/>
        </p:nvSpPr>
        <p:spPr>
          <a:xfrm>
            <a:off x="106670" y="383779"/>
            <a:ext cx="3741542"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Tree>
    <p:extLst>
      <p:ext uri="{BB962C8B-B14F-4D97-AF65-F5344CB8AC3E}">
        <p14:creationId xmlns:p14="http://schemas.microsoft.com/office/powerpoint/2010/main" val="342148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49" y="516297"/>
            <a:ext cx="5302251" cy="757130"/>
          </a:xfrm>
        </p:spPr>
        <p:txBody>
          <a:bodyPr anchor="t">
            <a:noAutofit/>
          </a:bodyPr>
          <a:lstStyle/>
          <a:p>
            <a:r>
              <a:rPr lang="fr-FR" dirty="0" smtClean="0"/>
              <a:t>Cliquez et </a:t>
            </a:r>
            <a:br>
              <a:rPr lang="fr-FR" dirty="0" smtClean="0"/>
            </a:br>
            <a:r>
              <a:rPr lang="fr-FR" dirty="0" smtClean="0"/>
              <a:t>modifiez le titre</a:t>
            </a:r>
            <a:endParaRPr lang="fr-FR" dirty="0"/>
          </a:p>
        </p:txBody>
      </p:sp>
      <p:sp>
        <p:nvSpPr>
          <p:cNvPr id="3" name="Espace réservé du contenu 2"/>
          <p:cNvSpPr>
            <a:spLocks noGrp="1"/>
          </p:cNvSpPr>
          <p:nvPr>
            <p:ph idx="1"/>
          </p:nvPr>
        </p:nvSpPr>
        <p:spPr>
          <a:xfrm>
            <a:off x="3778249" y="1549400"/>
            <a:ext cx="5762629"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7" name="Picture Placeholder 2"/>
          <p:cNvSpPr>
            <a:spLocks noGrp="1" noChangeAspect="1"/>
          </p:cNvSpPr>
          <p:nvPr>
            <p:ph type="pic" idx="13" hasCustomPrompt="1"/>
          </p:nvPr>
        </p:nvSpPr>
        <p:spPr>
          <a:xfrm>
            <a:off x="243127" y="145401"/>
            <a:ext cx="3184308" cy="1394033"/>
          </a:xfrm>
        </p:spPr>
        <p:txBody>
          <a:bodyPr anchor="t">
            <a:noAutofit/>
          </a:bodyPr>
          <a:lstStyle>
            <a:lvl1pPr marL="0" indent="0">
              <a:buNone/>
              <a:defRPr sz="2400" i="1">
                <a:solidFill>
                  <a:srgbClr val="00206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smtClean="0"/>
              <a:t>Image</a:t>
            </a:r>
            <a:endParaRPr lang="en-US" dirty="0"/>
          </a:p>
        </p:txBody>
      </p:sp>
      <p:sp>
        <p:nvSpPr>
          <p:cNvPr id="8" name="Sous-titre 2"/>
          <p:cNvSpPr>
            <a:spLocks noGrp="1"/>
          </p:cNvSpPr>
          <p:nvPr>
            <p:ph type="subTitle" idx="14" hasCustomPrompt="1"/>
          </p:nvPr>
        </p:nvSpPr>
        <p:spPr>
          <a:xfrm>
            <a:off x="3778249" y="251261"/>
            <a:ext cx="4515147" cy="265037"/>
          </a:xfrm>
        </p:spPr>
        <p:txBody>
          <a:bodyPr>
            <a:noAutofit/>
          </a:bodyPr>
          <a:lstStyle>
            <a:lvl1pPr marL="0" indent="0" algn="l">
              <a:buNone/>
              <a:defRPr lang="fr-FR" sz="1200" b="0" kern="1200" cap="all" baseline="0">
                <a:solidFill>
                  <a:srgbClr val="00206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
        <p:nvSpPr>
          <p:cNvPr id="9" name="Rectangle 8"/>
          <p:cNvSpPr/>
          <p:nvPr userDrawn="1"/>
        </p:nvSpPr>
        <p:spPr>
          <a:xfrm>
            <a:off x="106670" y="383779"/>
            <a:ext cx="3741542"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5" name="Espace réservé du texte 4"/>
          <p:cNvSpPr>
            <a:spLocks noGrp="1"/>
          </p:cNvSpPr>
          <p:nvPr>
            <p:ph type="body" sz="quarter" idx="17" hasCustomPrompt="1"/>
          </p:nvPr>
        </p:nvSpPr>
        <p:spPr>
          <a:xfrm>
            <a:off x="243417" y="1538288"/>
            <a:ext cx="3183820" cy="349250"/>
          </a:xfrm>
        </p:spPr>
        <p:txBody>
          <a:bodyPr/>
          <a:lstStyle>
            <a:lvl1pPr algn="l">
              <a:defRPr sz="800" b="0" i="0">
                <a:solidFill>
                  <a:schemeClr val="accent1"/>
                </a:solidFill>
                <a:latin typeface="Arial" charset="0"/>
                <a:ea typeface="Arial" charset="0"/>
                <a:cs typeface="Arial" charset="0"/>
              </a:defRPr>
            </a:lvl1pPr>
          </a:lstStyle>
          <a:p>
            <a:pPr algn="l"/>
            <a:r>
              <a:rPr lang="fr-FR" sz="800" dirty="0" smtClean="0">
                <a:solidFill>
                  <a:schemeClr val="accent1"/>
                </a:solidFill>
              </a:rPr>
              <a:t>Légendes</a:t>
            </a:r>
            <a:endParaRPr lang="fr-FR" sz="800" b="1" dirty="0">
              <a:solidFill>
                <a:schemeClr val="accent1"/>
              </a:solidFill>
            </a:endParaRPr>
          </a:p>
        </p:txBody>
      </p:sp>
      <p:sp>
        <p:nvSpPr>
          <p:cNvPr id="18" name="Picture Placeholder 2"/>
          <p:cNvSpPr>
            <a:spLocks noGrp="1" noChangeAspect="1"/>
          </p:cNvSpPr>
          <p:nvPr>
            <p:ph type="pic" idx="15" hasCustomPrompt="1"/>
          </p:nvPr>
        </p:nvSpPr>
        <p:spPr>
          <a:xfrm>
            <a:off x="243127" y="1887955"/>
            <a:ext cx="3184308" cy="1394033"/>
          </a:xfrm>
        </p:spPr>
        <p:txBody>
          <a:bodyPr anchor="t">
            <a:noAutofit/>
          </a:bodyPr>
          <a:lstStyle>
            <a:lvl1pPr marL="0" indent="0">
              <a:buNone/>
              <a:defRPr sz="2400" i="1">
                <a:solidFill>
                  <a:srgbClr val="00206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Image</a:t>
            </a:r>
            <a:endParaRPr lang="en-US" dirty="0"/>
          </a:p>
        </p:txBody>
      </p:sp>
      <p:sp>
        <p:nvSpPr>
          <p:cNvPr id="20" name="Espace réservé du texte 4"/>
          <p:cNvSpPr>
            <a:spLocks noGrp="1"/>
          </p:cNvSpPr>
          <p:nvPr>
            <p:ph type="body" sz="quarter" idx="18" hasCustomPrompt="1"/>
          </p:nvPr>
        </p:nvSpPr>
        <p:spPr>
          <a:xfrm>
            <a:off x="243417" y="3286471"/>
            <a:ext cx="3183820" cy="349250"/>
          </a:xfrm>
        </p:spPr>
        <p:txBody>
          <a:bodyPr/>
          <a:lstStyle>
            <a:lvl1pPr algn="l">
              <a:defRPr sz="800" b="0" i="0">
                <a:solidFill>
                  <a:schemeClr val="accent1"/>
                </a:solidFill>
                <a:latin typeface="Arial" charset="0"/>
                <a:ea typeface="Arial" charset="0"/>
                <a:cs typeface="Arial" charset="0"/>
              </a:defRPr>
            </a:lvl1pPr>
          </a:lstStyle>
          <a:p>
            <a:pPr algn="l"/>
            <a:r>
              <a:rPr lang="fr-FR" sz="800" dirty="0" smtClean="0">
                <a:solidFill>
                  <a:schemeClr val="accent1"/>
                </a:solidFill>
              </a:rPr>
              <a:t>Légendes</a:t>
            </a:r>
            <a:endParaRPr lang="fr-FR" sz="800" b="1" dirty="0">
              <a:solidFill>
                <a:schemeClr val="accent1"/>
              </a:solidFill>
            </a:endParaRPr>
          </a:p>
        </p:txBody>
      </p:sp>
      <p:sp>
        <p:nvSpPr>
          <p:cNvPr id="21" name="Picture Placeholder 2"/>
          <p:cNvSpPr>
            <a:spLocks noGrp="1" noChangeAspect="1"/>
          </p:cNvSpPr>
          <p:nvPr>
            <p:ph type="pic" idx="16" hasCustomPrompt="1"/>
          </p:nvPr>
        </p:nvSpPr>
        <p:spPr>
          <a:xfrm>
            <a:off x="243127" y="3693606"/>
            <a:ext cx="3184308" cy="1394033"/>
          </a:xfrm>
        </p:spPr>
        <p:txBody>
          <a:bodyPr anchor="t">
            <a:noAutofit/>
          </a:bodyPr>
          <a:lstStyle>
            <a:lvl1pPr marL="0" indent="0">
              <a:buNone/>
              <a:defRPr sz="2400" i="1">
                <a:solidFill>
                  <a:srgbClr val="00206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Image</a:t>
            </a:r>
            <a:endParaRPr lang="en-US" dirty="0"/>
          </a:p>
        </p:txBody>
      </p:sp>
      <p:sp>
        <p:nvSpPr>
          <p:cNvPr id="22" name="Espace réservé du texte 4"/>
          <p:cNvSpPr>
            <a:spLocks noGrp="1"/>
          </p:cNvSpPr>
          <p:nvPr>
            <p:ph type="body" sz="quarter" idx="19" hasCustomPrompt="1"/>
          </p:nvPr>
        </p:nvSpPr>
        <p:spPr>
          <a:xfrm>
            <a:off x="243417" y="5087638"/>
            <a:ext cx="3183820" cy="349250"/>
          </a:xfrm>
        </p:spPr>
        <p:txBody>
          <a:bodyPr/>
          <a:lstStyle>
            <a:lvl1pPr algn="l">
              <a:defRPr sz="800" b="0" i="0">
                <a:solidFill>
                  <a:schemeClr val="accent1"/>
                </a:solidFill>
                <a:latin typeface="Arial" charset="0"/>
                <a:ea typeface="Arial" charset="0"/>
                <a:cs typeface="Arial" charset="0"/>
              </a:defRPr>
            </a:lvl1pPr>
          </a:lstStyle>
          <a:p>
            <a:pPr algn="l"/>
            <a:r>
              <a:rPr lang="fr-FR" sz="800" dirty="0" smtClean="0">
                <a:solidFill>
                  <a:schemeClr val="accent1"/>
                </a:solidFill>
              </a:rPr>
              <a:t>Légendes</a:t>
            </a:r>
            <a:endParaRPr lang="fr-FR" sz="800" b="1" dirty="0">
              <a:solidFill>
                <a:schemeClr val="accent1"/>
              </a:solidFill>
            </a:endParaRPr>
          </a:p>
        </p:txBody>
      </p:sp>
    </p:spTree>
    <p:extLst>
      <p:ext uri="{BB962C8B-B14F-4D97-AF65-F5344CB8AC3E}">
        <p14:creationId xmlns:p14="http://schemas.microsoft.com/office/powerpoint/2010/main" val="2122061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49" y="516297"/>
            <a:ext cx="5302251" cy="757130"/>
          </a:xfrm>
        </p:spPr>
        <p:txBody>
          <a:bodyPr anchor="t">
            <a:noAutofit/>
          </a:bodyPr>
          <a:lstStyle/>
          <a:p>
            <a:r>
              <a:rPr lang="fr-FR" dirty="0" smtClean="0"/>
              <a:t>Cliquez et </a:t>
            </a:r>
            <a:br>
              <a:rPr lang="fr-FR" dirty="0" smtClean="0"/>
            </a:br>
            <a:r>
              <a:rPr lang="fr-FR" dirty="0" smtClean="0"/>
              <a:t>modifiez le titre</a:t>
            </a:r>
            <a:endParaRPr lang="fr-FR" dirty="0"/>
          </a:p>
        </p:txBody>
      </p:sp>
      <p:sp>
        <p:nvSpPr>
          <p:cNvPr id="3" name="Espace réservé du contenu 2"/>
          <p:cNvSpPr>
            <a:spLocks noGrp="1"/>
          </p:cNvSpPr>
          <p:nvPr>
            <p:ph idx="1"/>
          </p:nvPr>
        </p:nvSpPr>
        <p:spPr>
          <a:xfrm>
            <a:off x="3778249" y="1549400"/>
            <a:ext cx="5762629"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778249" y="251261"/>
            <a:ext cx="4515147" cy="265037"/>
          </a:xfrm>
        </p:spPr>
        <p:txBody>
          <a:bodyPr>
            <a:noAutofit/>
          </a:bodyPr>
          <a:lstStyle>
            <a:lvl1pPr marL="0" indent="0" algn="l">
              <a:buNone/>
              <a:defRPr lang="fr-FR" sz="1200" b="0" kern="1200" cap="all" baseline="0">
                <a:solidFill>
                  <a:srgbClr val="00206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
        <p:nvSpPr>
          <p:cNvPr id="9" name="Rectangle 8"/>
          <p:cNvSpPr/>
          <p:nvPr userDrawn="1"/>
        </p:nvSpPr>
        <p:spPr>
          <a:xfrm>
            <a:off x="106670" y="383779"/>
            <a:ext cx="3741542"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13" name="Espace réservé pour une image  2"/>
          <p:cNvSpPr>
            <a:spLocks noGrp="1"/>
          </p:cNvSpPr>
          <p:nvPr>
            <p:ph type="pic" idx="13"/>
          </p:nvPr>
        </p:nvSpPr>
        <p:spPr>
          <a:xfrm>
            <a:off x="1" y="-5138"/>
            <a:ext cx="3427434" cy="2165138"/>
          </a:xfrm>
        </p:spPr>
      </p:sp>
      <p:grpSp>
        <p:nvGrpSpPr>
          <p:cNvPr id="14" name="Grouper 13"/>
          <p:cNvGrpSpPr/>
          <p:nvPr userDrawn="1"/>
        </p:nvGrpSpPr>
        <p:grpSpPr>
          <a:xfrm rot="16200000">
            <a:off x="1644578" y="3661221"/>
            <a:ext cx="132624" cy="2770264"/>
            <a:chOff x="2393541" y="1230485"/>
            <a:chExt cx="132624" cy="2493238"/>
          </a:xfrm>
        </p:grpSpPr>
        <p:sp>
          <p:nvSpPr>
            <p:cNvPr id="15" name="Ellipse 14"/>
            <p:cNvSpPr/>
            <p:nvPr/>
          </p:nvSpPr>
          <p:spPr>
            <a:xfrm>
              <a:off x="2393541" y="2410792"/>
              <a:ext cx="132624" cy="1326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16" name="Ellipse 15"/>
            <p:cNvSpPr/>
            <p:nvPr/>
          </p:nvSpPr>
          <p:spPr>
            <a:xfrm>
              <a:off x="2417972" y="2131586"/>
              <a:ext cx="83762" cy="83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17" name="Ellipse 16"/>
            <p:cNvSpPr/>
            <p:nvPr/>
          </p:nvSpPr>
          <p:spPr>
            <a:xfrm flipV="1">
              <a:off x="2428442" y="1880301"/>
              <a:ext cx="62822" cy="628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19" name="Ellipse 18"/>
            <p:cNvSpPr/>
            <p:nvPr/>
          </p:nvSpPr>
          <p:spPr>
            <a:xfrm flipV="1">
              <a:off x="2435423" y="1653662"/>
              <a:ext cx="48860" cy="488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3" name="Ellipse 22"/>
            <p:cNvSpPr/>
            <p:nvPr/>
          </p:nvSpPr>
          <p:spPr>
            <a:xfrm>
              <a:off x="2445453" y="1436399"/>
              <a:ext cx="28800" cy="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4" name="Ellipse 23"/>
            <p:cNvSpPr/>
            <p:nvPr/>
          </p:nvSpPr>
          <p:spPr>
            <a:xfrm>
              <a:off x="2452653" y="1230485"/>
              <a:ext cx="14400" cy="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5" name="Ellipse 24"/>
            <p:cNvSpPr/>
            <p:nvPr/>
          </p:nvSpPr>
          <p:spPr>
            <a:xfrm rot="10800000">
              <a:off x="2417972" y="2738860"/>
              <a:ext cx="83762" cy="83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6" name="Ellipse 25"/>
            <p:cNvSpPr/>
            <p:nvPr/>
          </p:nvSpPr>
          <p:spPr>
            <a:xfrm rot="10800000" flipV="1">
              <a:off x="2428442" y="3011085"/>
              <a:ext cx="62822" cy="628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7" name="Ellipse 26"/>
            <p:cNvSpPr/>
            <p:nvPr/>
          </p:nvSpPr>
          <p:spPr>
            <a:xfrm rot="10800000" flipV="1">
              <a:off x="2435423" y="3251686"/>
              <a:ext cx="48860" cy="488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8" name="Ellipse 27"/>
            <p:cNvSpPr/>
            <p:nvPr/>
          </p:nvSpPr>
          <p:spPr>
            <a:xfrm rot="10800000">
              <a:off x="2445453" y="3489009"/>
              <a:ext cx="28800" cy="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sp>
          <p:nvSpPr>
            <p:cNvPr id="29" name="Ellipse 28"/>
            <p:cNvSpPr/>
            <p:nvPr/>
          </p:nvSpPr>
          <p:spPr>
            <a:xfrm rot="10800000">
              <a:off x="2452653" y="3709323"/>
              <a:ext cx="14400" cy="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69">
                <a:solidFill>
                  <a:srgbClr val="FFFFFF"/>
                </a:solidFill>
              </a:endParaRPr>
            </a:p>
          </p:txBody>
        </p:sp>
      </p:grpSp>
      <p:sp>
        <p:nvSpPr>
          <p:cNvPr id="30" name="Espace réservé pour une image  2"/>
          <p:cNvSpPr>
            <a:spLocks noGrp="1"/>
          </p:cNvSpPr>
          <p:nvPr>
            <p:ph type="pic" idx="15"/>
          </p:nvPr>
        </p:nvSpPr>
        <p:spPr>
          <a:xfrm>
            <a:off x="1" y="2392802"/>
            <a:ext cx="3427434" cy="2165138"/>
          </a:xfrm>
        </p:spPr>
      </p:sp>
    </p:spTree>
    <p:extLst>
      <p:ext uri="{BB962C8B-B14F-4D97-AF65-F5344CB8AC3E}">
        <p14:creationId xmlns:p14="http://schemas.microsoft.com/office/powerpoint/2010/main" val="1810304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8977" y="516297"/>
            <a:ext cx="8761523" cy="757130"/>
          </a:xfrm>
        </p:spPr>
        <p:txBody>
          <a:bodyPr>
            <a:noAutofit/>
          </a:bodyPr>
          <a:lstStyle/>
          <a:p>
            <a:r>
              <a:rPr lang="fr-FR" dirty="0" smtClean="0"/>
              <a:t>Cliquez </a:t>
            </a:r>
            <a:br>
              <a:rPr lang="fr-FR" dirty="0" smtClean="0"/>
            </a:br>
            <a:r>
              <a:rPr lang="fr-FR" dirty="0" smtClean="0"/>
              <a:t>et modifiez le titre</a:t>
            </a:r>
            <a:endParaRPr lang="fr-FR" dirty="0"/>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18977" y="251261"/>
            <a:ext cx="7974419" cy="265037"/>
          </a:xfrm>
        </p:spPr>
        <p:txBody>
          <a:bodyPr>
            <a:noAutofit/>
          </a:bodyPr>
          <a:lstStyle>
            <a:lvl1pPr marL="0" indent="0" algn="l">
              <a:buNone/>
              <a:defRPr lang="fr-FR" sz="1200" b="0" kern="1200" cap="all" baseline="0">
                <a:solidFill>
                  <a:srgbClr val="00206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
        <p:nvSpPr>
          <p:cNvPr id="9" name="Espace réservé du contenu 2"/>
          <p:cNvSpPr>
            <a:spLocks noGrp="1"/>
          </p:cNvSpPr>
          <p:nvPr>
            <p:ph idx="15"/>
          </p:nvPr>
        </p:nvSpPr>
        <p:spPr>
          <a:xfrm>
            <a:off x="318978" y="1549400"/>
            <a:ext cx="4586273"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1" name="Espace réservé du contenu 2"/>
          <p:cNvSpPr>
            <a:spLocks noGrp="1"/>
          </p:cNvSpPr>
          <p:nvPr>
            <p:ph idx="16"/>
          </p:nvPr>
        </p:nvSpPr>
        <p:spPr>
          <a:xfrm>
            <a:off x="5296590" y="1549400"/>
            <a:ext cx="4586273"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4095189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580095"/>
            <a:ext cx="5178736" cy="424732"/>
          </a:xfrm>
        </p:spPr>
        <p:txBody>
          <a:bodyPr>
            <a:noAutofit/>
          </a:bodyPr>
          <a:lstStyle>
            <a:lvl1pPr>
              <a:defRPr>
                <a:solidFill>
                  <a:schemeClr val="bg1"/>
                </a:solidFill>
              </a:defRPr>
            </a:lvl1pPr>
          </a:lstStyle>
          <a:p>
            <a:r>
              <a:rPr lang="fr-FR" dirty="0" smtClean="0"/>
              <a:t>Cliquez et modifiez le titre</a:t>
            </a:r>
            <a:endParaRPr lang="fr-FR" dirty="0"/>
          </a:p>
        </p:txBody>
      </p:sp>
      <p:sp>
        <p:nvSpPr>
          <p:cNvPr id="6" name="Espace réservé du numéro de diapositive 5"/>
          <p:cNvSpPr>
            <a:spLocks noGrp="1"/>
          </p:cNvSpPr>
          <p:nvPr>
            <p:ph type="sldNum" sz="quarter" idx="12"/>
          </p:nvPr>
        </p:nvSpPr>
        <p:spPr>
          <a:xfrm>
            <a:off x="7172177" y="5372251"/>
            <a:ext cx="2286000" cy="303212"/>
          </a:xfrm>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114660" y="304426"/>
            <a:ext cx="5178736" cy="265037"/>
          </a:xfrm>
        </p:spPr>
        <p:txBody>
          <a:bodyPr>
            <a:noAutofit/>
          </a:bodyPr>
          <a:lstStyle>
            <a:lvl1pPr marL="0" indent="0" algn="l">
              <a:buNone/>
              <a:defRPr lang="fr-FR" sz="1200" b="0" kern="1200" cap="all"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
        <p:nvSpPr>
          <p:cNvPr id="11" name="Espace réservé du contenu 2"/>
          <p:cNvSpPr>
            <a:spLocks noGrp="1"/>
          </p:cNvSpPr>
          <p:nvPr>
            <p:ph idx="16"/>
          </p:nvPr>
        </p:nvSpPr>
        <p:spPr>
          <a:xfrm>
            <a:off x="3114661" y="1549400"/>
            <a:ext cx="6768203" cy="3627438"/>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3558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37563"/>
            <a:ext cx="7974419" cy="424732"/>
          </a:xfrm>
        </p:spPr>
        <p:txBody>
          <a:bodyPr>
            <a:noAutofit/>
          </a:bodyPr>
          <a:lstStyle>
            <a:lvl1pPr>
              <a:defRPr>
                <a:solidFill>
                  <a:schemeClr val="bg1"/>
                </a:solidFill>
              </a:defRPr>
            </a:lvl1pPr>
          </a:lstStyle>
          <a:p>
            <a:r>
              <a:rPr lang="fr-FR" dirty="0" smtClean="0"/>
              <a:t>Cliquez et modifiez le titre</a:t>
            </a:r>
            <a:endParaRPr lang="fr-FR" dirty="0"/>
          </a:p>
        </p:txBody>
      </p:sp>
      <p:sp>
        <p:nvSpPr>
          <p:cNvPr id="6" name="Espace réservé du numéro de diapositive 5"/>
          <p:cNvSpPr>
            <a:spLocks noGrp="1"/>
          </p:cNvSpPr>
          <p:nvPr>
            <p:ph type="sldNum" sz="quarter" idx="12"/>
          </p:nvPr>
        </p:nvSpPr>
        <p:spPr>
          <a:xfrm>
            <a:off x="7290321" y="5340352"/>
            <a:ext cx="2286000" cy="303212"/>
          </a:xfrm>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18977" y="261894"/>
            <a:ext cx="7974419" cy="265037"/>
          </a:xfrm>
        </p:spPr>
        <p:txBody>
          <a:bodyPr>
            <a:noAutofit/>
          </a:bodyPr>
          <a:lstStyle>
            <a:lvl1pPr marL="0" indent="0" algn="l">
              <a:buNone/>
              <a:defRPr lang="fr-FR" sz="1200" b="0" kern="1200" cap="all"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CHAPITRE - DATE</a:t>
            </a:r>
            <a:endParaRPr lang="fr-FR" dirty="0"/>
          </a:p>
        </p:txBody>
      </p:sp>
      <p:sp>
        <p:nvSpPr>
          <p:cNvPr id="11" name="Espace réservé du contenu 2"/>
          <p:cNvSpPr>
            <a:spLocks noGrp="1"/>
          </p:cNvSpPr>
          <p:nvPr>
            <p:ph idx="16"/>
          </p:nvPr>
        </p:nvSpPr>
        <p:spPr>
          <a:xfrm>
            <a:off x="318978" y="1549400"/>
            <a:ext cx="9563887" cy="3627438"/>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28459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330795" y="516296"/>
            <a:ext cx="8749707" cy="424731"/>
          </a:xfrm>
        </p:spPr>
        <p:txBody>
          <a:bodyPr anchor="t">
            <a:noAutofit/>
          </a:bodyPr>
          <a:lstStyle/>
          <a:p>
            <a:r>
              <a:rPr lang="fr-FR" dirty="0" smtClean="0"/>
              <a:t>Cliquez et modifiez le titre</a:t>
            </a:r>
            <a:endParaRPr lang="fr-FR" dirty="0"/>
          </a:p>
        </p:txBody>
      </p:sp>
      <p:sp>
        <p:nvSpPr>
          <p:cNvPr id="3" name="Espace réservé du contenu 2"/>
          <p:cNvSpPr>
            <a:spLocks noGrp="1"/>
          </p:cNvSpPr>
          <p:nvPr>
            <p:ph idx="1"/>
          </p:nvPr>
        </p:nvSpPr>
        <p:spPr>
          <a:xfrm>
            <a:off x="330795" y="1549400"/>
            <a:ext cx="9210085"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30794" y="251262"/>
            <a:ext cx="7962604" cy="265039"/>
          </a:xfrm>
        </p:spPr>
        <p:txBody>
          <a:bodyPr>
            <a:noAutofit/>
          </a:bodyPr>
          <a:lstStyle>
            <a:lvl1pPr marL="0" indent="0" algn="l">
              <a:buNone/>
              <a:defRPr lang="fr-FR" sz="1258" b="0" kern="1200" cap="all" baseline="0">
                <a:solidFill>
                  <a:srgbClr val="002060"/>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Tree>
    <p:extLst>
      <p:ext uri="{BB962C8B-B14F-4D97-AF65-F5344CB8AC3E}">
        <p14:creationId xmlns:p14="http://schemas.microsoft.com/office/powerpoint/2010/main" val="4122994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48" y="516298"/>
            <a:ext cx="5302252" cy="757129"/>
          </a:xfrm>
        </p:spPr>
        <p:txBody>
          <a:bodyPr anchor="t">
            <a:noAutofit/>
          </a:bodyPr>
          <a:lstStyle/>
          <a:p>
            <a:r>
              <a:rPr lang="fr-FR" dirty="0" smtClean="0"/>
              <a:t>Cliquez et </a:t>
            </a:r>
            <a:br>
              <a:rPr lang="fr-FR" dirty="0" smtClean="0"/>
            </a:br>
            <a:r>
              <a:rPr lang="fr-FR" dirty="0" smtClean="0"/>
              <a:t>modifiez le titre</a:t>
            </a:r>
            <a:endParaRPr lang="fr-FR" dirty="0"/>
          </a:p>
        </p:txBody>
      </p:sp>
      <p:sp>
        <p:nvSpPr>
          <p:cNvPr id="3" name="Espace réservé du contenu 2"/>
          <p:cNvSpPr>
            <a:spLocks noGrp="1"/>
          </p:cNvSpPr>
          <p:nvPr>
            <p:ph idx="1"/>
          </p:nvPr>
        </p:nvSpPr>
        <p:spPr>
          <a:xfrm>
            <a:off x="3778248" y="1549400"/>
            <a:ext cx="5762630"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7" name="Picture Placeholder 2"/>
          <p:cNvSpPr>
            <a:spLocks noGrp="1" noChangeAspect="1"/>
          </p:cNvSpPr>
          <p:nvPr>
            <p:ph type="pic" idx="13"/>
          </p:nvPr>
        </p:nvSpPr>
        <p:spPr>
          <a:xfrm>
            <a:off x="2" y="0"/>
            <a:ext cx="3535122" cy="5715000"/>
          </a:xfrm>
        </p:spPr>
        <p:txBody>
          <a:bodyPr anchor="t">
            <a:noAutofit/>
          </a:bodyPr>
          <a:lstStyle>
            <a:lvl1pPr marL="0" indent="0">
              <a:buNone/>
              <a:defRPr sz="2201" i="1">
                <a:solidFill>
                  <a:srgbClr val="002060"/>
                </a:solidFill>
              </a:defRPr>
            </a:lvl1pPr>
            <a:lvl2pPr marL="330873" indent="0">
              <a:buNone/>
              <a:defRPr sz="1886"/>
            </a:lvl2pPr>
            <a:lvl3pPr marL="661745" indent="0">
              <a:buNone/>
              <a:defRPr sz="1886"/>
            </a:lvl3pPr>
            <a:lvl4pPr marL="992618" indent="0">
              <a:buNone/>
              <a:defRPr sz="1572"/>
            </a:lvl4pPr>
            <a:lvl5pPr marL="1323490" indent="0">
              <a:buNone/>
              <a:defRPr sz="1572"/>
            </a:lvl5pPr>
            <a:lvl6pPr marL="1654363" indent="0">
              <a:buNone/>
              <a:defRPr sz="1572"/>
            </a:lvl6pPr>
            <a:lvl7pPr marL="1985235" indent="0">
              <a:buNone/>
              <a:defRPr sz="1572"/>
            </a:lvl7pPr>
            <a:lvl8pPr marL="2316108" indent="0">
              <a:buNone/>
              <a:defRPr sz="1572"/>
            </a:lvl8pPr>
            <a:lvl9pPr marL="2646980" indent="0">
              <a:buNone/>
              <a:defRPr sz="1572"/>
            </a:lvl9pPr>
          </a:lstStyle>
          <a:p>
            <a:r>
              <a:rPr lang="fr-FR" smtClean="0"/>
              <a:t>Faire glisser l'image vers l'espace réservé ou cliquer sur l'icône pour l'ajouter</a:t>
            </a:r>
            <a:endParaRPr lang="en-US" dirty="0"/>
          </a:p>
        </p:txBody>
      </p:sp>
      <p:sp>
        <p:nvSpPr>
          <p:cNvPr id="8" name="Sous-titre 2"/>
          <p:cNvSpPr>
            <a:spLocks noGrp="1"/>
          </p:cNvSpPr>
          <p:nvPr>
            <p:ph type="subTitle" idx="14" hasCustomPrompt="1"/>
          </p:nvPr>
        </p:nvSpPr>
        <p:spPr>
          <a:xfrm>
            <a:off x="3778248" y="251262"/>
            <a:ext cx="4515148" cy="265039"/>
          </a:xfrm>
        </p:spPr>
        <p:txBody>
          <a:bodyPr>
            <a:noAutofit/>
          </a:bodyPr>
          <a:lstStyle>
            <a:lvl1pPr marL="0" indent="0" algn="l">
              <a:buNone/>
              <a:defRPr lang="fr-FR" sz="1258" b="0" kern="1200" cap="all" baseline="0">
                <a:solidFill>
                  <a:srgbClr val="002060"/>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
        <p:nvSpPr>
          <p:cNvPr id="9" name="Rectangle 8"/>
          <p:cNvSpPr/>
          <p:nvPr userDrawn="1"/>
        </p:nvSpPr>
        <p:spPr>
          <a:xfrm>
            <a:off x="106670" y="383781"/>
            <a:ext cx="3741541"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233" tIns="44115" rIns="88233" bIns="44115" rtlCol="0" anchor="ctr"/>
          <a:lstStyle/>
          <a:p>
            <a:pPr algn="ctr" defTabSz="769213"/>
            <a:endParaRPr lang="fr-FR" sz="1572">
              <a:solidFill>
                <a:srgbClr val="FFFFFF"/>
              </a:solidFill>
            </a:endParaRPr>
          </a:p>
        </p:txBody>
      </p:sp>
    </p:spTree>
    <p:extLst>
      <p:ext uri="{BB962C8B-B14F-4D97-AF65-F5344CB8AC3E}">
        <p14:creationId xmlns:p14="http://schemas.microsoft.com/office/powerpoint/2010/main" val="366379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NES - couv 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48" y="516298"/>
            <a:ext cx="5302252" cy="757129"/>
          </a:xfrm>
        </p:spPr>
        <p:txBody>
          <a:bodyPr anchor="t">
            <a:noAutofit/>
          </a:bodyPr>
          <a:lstStyle/>
          <a:p>
            <a:r>
              <a:rPr lang="fr-FR" dirty="0" smtClean="0"/>
              <a:t>Cliquez et </a:t>
            </a:r>
            <a:br>
              <a:rPr lang="fr-FR" dirty="0" smtClean="0"/>
            </a:br>
            <a:r>
              <a:rPr lang="fr-FR" dirty="0" smtClean="0"/>
              <a:t>modifiez le titre</a:t>
            </a:r>
            <a:endParaRPr lang="fr-FR" dirty="0"/>
          </a:p>
        </p:txBody>
      </p:sp>
      <p:sp>
        <p:nvSpPr>
          <p:cNvPr id="3" name="Espace réservé du contenu 2"/>
          <p:cNvSpPr>
            <a:spLocks noGrp="1"/>
          </p:cNvSpPr>
          <p:nvPr>
            <p:ph idx="1"/>
          </p:nvPr>
        </p:nvSpPr>
        <p:spPr>
          <a:xfrm>
            <a:off x="3778248" y="1549400"/>
            <a:ext cx="5762630"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7" name="Picture Placeholder 2"/>
          <p:cNvSpPr>
            <a:spLocks noGrp="1" noChangeAspect="1"/>
          </p:cNvSpPr>
          <p:nvPr>
            <p:ph type="pic" idx="13" hasCustomPrompt="1"/>
          </p:nvPr>
        </p:nvSpPr>
        <p:spPr>
          <a:xfrm>
            <a:off x="243128" y="145399"/>
            <a:ext cx="3184307" cy="1394033"/>
          </a:xfrm>
        </p:spPr>
        <p:txBody>
          <a:bodyPr anchor="t">
            <a:noAutofit/>
          </a:bodyPr>
          <a:lstStyle>
            <a:lvl1pPr marL="0" indent="0">
              <a:buNone/>
              <a:defRPr sz="2201" i="1">
                <a:solidFill>
                  <a:srgbClr val="002060"/>
                </a:solidFill>
              </a:defRPr>
            </a:lvl1pPr>
            <a:lvl2pPr marL="330873" indent="0">
              <a:buNone/>
              <a:defRPr sz="1886"/>
            </a:lvl2pPr>
            <a:lvl3pPr marL="661745" indent="0">
              <a:buNone/>
              <a:defRPr sz="1886"/>
            </a:lvl3pPr>
            <a:lvl4pPr marL="992618" indent="0">
              <a:buNone/>
              <a:defRPr sz="1572"/>
            </a:lvl4pPr>
            <a:lvl5pPr marL="1323490" indent="0">
              <a:buNone/>
              <a:defRPr sz="1572"/>
            </a:lvl5pPr>
            <a:lvl6pPr marL="1654363" indent="0">
              <a:buNone/>
              <a:defRPr sz="1572"/>
            </a:lvl6pPr>
            <a:lvl7pPr marL="1985235" indent="0">
              <a:buNone/>
              <a:defRPr sz="1572"/>
            </a:lvl7pPr>
            <a:lvl8pPr marL="2316108" indent="0">
              <a:buNone/>
              <a:defRPr sz="1572"/>
            </a:lvl8pPr>
            <a:lvl9pPr marL="2646980" indent="0">
              <a:buNone/>
              <a:defRPr sz="1572"/>
            </a:lvl9pPr>
          </a:lstStyle>
          <a:p>
            <a:r>
              <a:rPr lang="fr-FR" dirty="0" smtClean="0"/>
              <a:t>Image</a:t>
            </a:r>
            <a:endParaRPr lang="en-US" dirty="0"/>
          </a:p>
        </p:txBody>
      </p:sp>
      <p:sp>
        <p:nvSpPr>
          <p:cNvPr id="8" name="Sous-titre 2"/>
          <p:cNvSpPr>
            <a:spLocks noGrp="1"/>
          </p:cNvSpPr>
          <p:nvPr>
            <p:ph type="subTitle" idx="14" hasCustomPrompt="1"/>
          </p:nvPr>
        </p:nvSpPr>
        <p:spPr>
          <a:xfrm>
            <a:off x="3778248" y="251262"/>
            <a:ext cx="4515148" cy="265039"/>
          </a:xfrm>
        </p:spPr>
        <p:txBody>
          <a:bodyPr>
            <a:noAutofit/>
          </a:bodyPr>
          <a:lstStyle>
            <a:lvl1pPr marL="0" indent="0" algn="l">
              <a:buNone/>
              <a:defRPr lang="fr-FR" sz="1258" b="0" kern="1200" cap="all" baseline="0">
                <a:solidFill>
                  <a:srgbClr val="002060"/>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
        <p:nvSpPr>
          <p:cNvPr id="9" name="Rectangle 8"/>
          <p:cNvSpPr/>
          <p:nvPr userDrawn="1"/>
        </p:nvSpPr>
        <p:spPr>
          <a:xfrm>
            <a:off x="106670" y="383781"/>
            <a:ext cx="3741541"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233" tIns="44115" rIns="88233" bIns="44115" rtlCol="0" anchor="ctr"/>
          <a:lstStyle/>
          <a:p>
            <a:pPr algn="ctr" defTabSz="769213"/>
            <a:endParaRPr lang="fr-FR" sz="1572">
              <a:solidFill>
                <a:srgbClr val="FFFFFF"/>
              </a:solidFill>
            </a:endParaRPr>
          </a:p>
        </p:txBody>
      </p:sp>
      <p:sp>
        <p:nvSpPr>
          <p:cNvPr id="5" name="Espace réservé du texte 4"/>
          <p:cNvSpPr>
            <a:spLocks noGrp="1"/>
          </p:cNvSpPr>
          <p:nvPr>
            <p:ph type="body" sz="quarter" idx="17" hasCustomPrompt="1"/>
          </p:nvPr>
        </p:nvSpPr>
        <p:spPr>
          <a:xfrm>
            <a:off x="243420" y="1538289"/>
            <a:ext cx="3183819" cy="349250"/>
          </a:xfrm>
        </p:spPr>
        <p:txBody>
          <a:bodyPr/>
          <a:lstStyle>
            <a:lvl1pPr algn="l">
              <a:defRPr sz="629" b="0" i="0">
                <a:solidFill>
                  <a:schemeClr val="accent1"/>
                </a:solidFill>
                <a:latin typeface="Arial" charset="0"/>
                <a:ea typeface="Arial" charset="0"/>
                <a:cs typeface="Arial" charset="0"/>
              </a:defRPr>
            </a:lvl1pPr>
          </a:lstStyle>
          <a:p>
            <a:pPr algn="l"/>
            <a:r>
              <a:rPr lang="fr-FR" sz="629" dirty="0" smtClean="0">
                <a:solidFill>
                  <a:schemeClr val="accent1"/>
                </a:solidFill>
              </a:rPr>
              <a:t>Légendes</a:t>
            </a:r>
            <a:endParaRPr lang="fr-FR" sz="629" b="1" dirty="0">
              <a:solidFill>
                <a:schemeClr val="accent1"/>
              </a:solidFill>
            </a:endParaRPr>
          </a:p>
        </p:txBody>
      </p:sp>
      <p:sp>
        <p:nvSpPr>
          <p:cNvPr id="18" name="Picture Placeholder 2"/>
          <p:cNvSpPr>
            <a:spLocks noGrp="1" noChangeAspect="1"/>
          </p:cNvSpPr>
          <p:nvPr>
            <p:ph type="pic" idx="15" hasCustomPrompt="1"/>
          </p:nvPr>
        </p:nvSpPr>
        <p:spPr>
          <a:xfrm>
            <a:off x="243128" y="1887956"/>
            <a:ext cx="3184307" cy="1394033"/>
          </a:xfrm>
        </p:spPr>
        <p:txBody>
          <a:bodyPr anchor="t">
            <a:noAutofit/>
          </a:bodyPr>
          <a:lstStyle>
            <a:lvl1pPr marL="0" indent="0">
              <a:buNone/>
              <a:defRPr sz="2201" i="1">
                <a:solidFill>
                  <a:srgbClr val="002060"/>
                </a:solidFill>
              </a:defRPr>
            </a:lvl1pPr>
            <a:lvl2pPr marL="330873" indent="0">
              <a:buNone/>
              <a:defRPr sz="1886"/>
            </a:lvl2pPr>
            <a:lvl3pPr marL="661745" indent="0">
              <a:buNone/>
              <a:defRPr sz="1886"/>
            </a:lvl3pPr>
            <a:lvl4pPr marL="992618" indent="0">
              <a:buNone/>
              <a:defRPr sz="1572"/>
            </a:lvl4pPr>
            <a:lvl5pPr marL="1323490" indent="0">
              <a:buNone/>
              <a:defRPr sz="1572"/>
            </a:lvl5pPr>
            <a:lvl6pPr marL="1654363" indent="0">
              <a:buNone/>
              <a:defRPr sz="1572"/>
            </a:lvl6pPr>
            <a:lvl7pPr marL="1985235" indent="0">
              <a:buNone/>
              <a:defRPr sz="1572"/>
            </a:lvl7pPr>
            <a:lvl8pPr marL="2316108" indent="0">
              <a:buNone/>
              <a:defRPr sz="1572"/>
            </a:lvl8pPr>
            <a:lvl9pPr marL="2646980" indent="0">
              <a:buNone/>
              <a:defRPr sz="1572"/>
            </a:lvl9pPr>
          </a:lstStyle>
          <a:p>
            <a:r>
              <a:rPr lang="fr-FR" smtClean="0"/>
              <a:t>Image</a:t>
            </a:r>
            <a:endParaRPr lang="en-US" dirty="0"/>
          </a:p>
        </p:txBody>
      </p:sp>
      <p:sp>
        <p:nvSpPr>
          <p:cNvPr id="20" name="Espace réservé du texte 4"/>
          <p:cNvSpPr>
            <a:spLocks noGrp="1"/>
          </p:cNvSpPr>
          <p:nvPr>
            <p:ph type="body" sz="quarter" idx="18" hasCustomPrompt="1"/>
          </p:nvPr>
        </p:nvSpPr>
        <p:spPr>
          <a:xfrm>
            <a:off x="243420" y="3286474"/>
            <a:ext cx="3183819" cy="349250"/>
          </a:xfrm>
        </p:spPr>
        <p:txBody>
          <a:bodyPr/>
          <a:lstStyle>
            <a:lvl1pPr algn="l">
              <a:defRPr sz="629" b="0" i="0">
                <a:solidFill>
                  <a:schemeClr val="accent1"/>
                </a:solidFill>
                <a:latin typeface="Arial" charset="0"/>
                <a:ea typeface="Arial" charset="0"/>
                <a:cs typeface="Arial" charset="0"/>
              </a:defRPr>
            </a:lvl1pPr>
          </a:lstStyle>
          <a:p>
            <a:pPr algn="l"/>
            <a:r>
              <a:rPr lang="fr-FR" sz="629" dirty="0" smtClean="0">
                <a:solidFill>
                  <a:schemeClr val="accent1"/>
                </a:solidFill>
              </a:rPr>
              <a:t>Légendes</a:t>
            </a:r>
            <a:endParaRPr lang="fr-FR" sz="629" b="1" dirty="0">
              <a:solidFill>
                <a:schemeClr val="accent1"/>
              </a:solidFill>
            </a:endParaRPr>
          </a:p>
        </p:txBody>
      </p:sp>
      <p:sp>
        <p:nvSpPr>
          <p:cNvPr id="21" name="Picture Placeholder 2"/>
          <p:cNvSpPr>
            <a:spLocks noGrp="1" noChangeAspect="1"/>
          </p:cNvSpPr>
          <p:nvPr>
            <p:ph type="pic" idx="16" hasCustomPrompt="1"/>
          </p:nvPr>
        </p:nvSpPr>
        <p:spPr>
          <a:xfrm>
            <a:off x="243128" y="3693605"/>
            <a:ext cx="3184307" cy="1394033"/>
          </a:xfrm>
        </p:spPr>
        <p:txBody>
          <a:bodyPr anchor="t">
            <a:noAutofit/>
          </a:bodyPr>
          <a:lstStyle>
            <a:lvl1pPr marL="0" indent="0">
              <a:buNone/>
              <a:defRPr sz="2201" i="1">
                <a:solidFill>
                  <a:srgbClr val="002060"/>
                </a:solidFill>
              </a:defRPr>
            </a:lvl1pPr>
            <a:lvl2pPr marL="330873" indent="0">
              <a:buNone/>
              <a:defRPr sz="1886"/>
            </a:lvl2pPr>
            <a:lvl3pPr marL="661745" indent="0">
              <a:buNone/>
              <a:defRPr sz="1886"/>
            </a:lvl3pPr>
            <a:lvl4pPr marL="992618" indent="0">
              <a:buNone/>
              <a:defRPr sz="1572"/>
            </a:lvl4pPr>
            <a:lvl5pPr marL="1323490" indent="0">
              <a:buNone/>
              <a:defRPr sz="1572"/>
            </a:lvl5pPr>
            <a:lvl6pPr marL="1654363" indent="0">
              <a:buNone/>
              <a:defRPr sz="1572"/>
            </a:lvl6pPr>
            <a:lvl7pPr marL="1985235" indent="0">
              <a:buNone/>
              <a:defRPr sz="1572"/>
            </a:lvl7pPr>
            <a:lvl8pPr marL="2316108" indent="0">
              <a:buNone/>
              <a:defRPr sz="1572"/>
            </a:lvl8pPr>
            <a:lvl9pPr marL="2646980" indent="0">
              <a:buNone/>
              <a:defRPr sz="1572"/>
            </a:lvl9pPr>
          </a:lstStyle>
          <a:p>
            <a:r>
              <a:rPr lang="fr-FR" smtClean="0"/>
              <a:t>Image</a:t>
            </a:r>
            <a:endParaRPr lang="en-US" dirty="0"/>
          </a:p>
        </p:txBody>
      </p:sp>
      <p:sp>
        <p:nvSpPr>
          <p:cNvPr id="22" name="Espace réservé du texte 4"/>
          <p:cNvSpPr>
            <a:spLocks noGrp="1"/>
          </p:cNvSpPr>
          <p:nvPr>
            <p:ph type="body" sz="quarter" idx="19" hasCustomPrompt="1"/>
          </p:nvPr>
        </p:nvSpPr>
        <p:spPr>
          <a:xfrm>
            <a:off x="243420" y="5087640"/>
            <a:ext cx="3183819" cy="349250"/>
          </a:xfrm>
        </p:spPr>
        <p:txBody>
          <a:bodyPr/>
          <a:lstStyle>
            <a:lvl1pPr algn="l">
              <a:defRPr sz="629" b="0" i="0">
                <a:solidFill>
                  <a:schemeClr val="accent1"/>
                </a:solidFill>
                <a:latin typeface="Arial" charset="0"/>
                <a:ea typeface="Arial" charset="0"/>
                <a:cs typeface="Arial" charset="0"/>
              </a:defRPr>
            </a:lvl1pPr>
          </a:lstStyle>
          <a:p>
            <a:pPr algn="l"/>
            <a:r>
              <a:rPr lang="fr-FR" sz="629" dirty="0" smtClean="0">
                <a:solidFill>
                  <a:schemeClr val="accent1"/>
                </a:solidFill>
              </a:rPr>
              <a:t>Légendes</a:t>
            </a:r>
            <a:endParaRPr lang="fr-FR" sz="629" b="1" dirty="0">
              <a:solidFill>
                <a:schemeClr val="accent1"/>
              </a:solidFill>
            </a:endParaRPr>
          </a:p>
        </p:txBody>
      </p:sp>
    </p:spTree>
    <p:extLst>
      <p:ext uri="{BB962C8B-B14F-4D97-AF65-F5344CB8AC3E}">
        <p14:creationId xmlns:p14="http://schemas.microsoft.com/office/powerpoint/2010/main" val="2769537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48" y="516298"/>
            <a:ext cx="5302252" cy="757129"/>
          </a:xfrm>
        </p:spPr>
        <p:txBody>
          <a:bodyPr anchor="t">
            <a:noAutofit/>
          </a:bodyPr>
          <a:lstStyle/>
          <a:p>
            <a:r>
              <a:rPr lang="fr-FR" dirty="0" smtClean="0"/>
              <a:t>Cliquez et </a:t>
            </a:r>
            <a:br>
              <a:rPr lang="fr-FR" dirty="0" smtClean="0"/>
            </a:br>
            <a:r>
              <a:rPr lang="fr-FR" dirty="0" smtClean="0"/>
              <a:t>modifiez le titre</a:t>
            </a:r>
            <a:endParaRPr lang="fr-FR" dirty="0"/>
          </a:p>
        </p:txBody>
      </p:sp>
      <p:sp>
        <p:nvSpPr>
          <p:cNvPr id="3" name="Espace réservé du contenu 2"/>
          <p:cNvSpPr>
            <a:spLocks noGrp="1"/>
          </p:cNvSpPr>
          <p:nvPr>
            <p:ph idx="1"/>
          </p:nvPr>
        </p:nvSpPr>
        <p:spPr>
          <a:xfrm>
            <a:off x="3778248" y="1549400"/>
            <a:ext cx="5762630"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778248" y="251262"/>
            <a:ext cx="4515148" cy="265039"/>
          </a:xfrm>
        </p:spPr>
        <p:txBody>
          <a:bodyPr>
            <a:noAutofit/>
          </a:bodyPr>
          <a:lstStyle>
            <a:lvl1pPr marL="0" indent="0" algn="l">
              <a:buNone/>
              <a:defRPr lang="fr-FR" sz="1258" b="0" kern="1200" cap="all" baseline="0">
                <a:solidFill>
                  <a:srgbClr val="002060"/>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
        <p:nvSpPr>
          <p:cNvPr id="9" name="Rectangle 8"/>
          <p:cNvSpPr/>
          <p:nvPr userDrawn="1"/>
        </p:nvSpPr>
        <p:spPr>
          <a:xfrm>
            <a:off x="106670" y="383781"/>
            <a:ext cx="3741541"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233" tIns="44115" rIns="88233" bIns="44115" rtlCol="0" anchor="ctr"/>
          <a:lstStyle/>
          <a:p>
            <a:pPr algn="ctr" defTabSz="769213"/>
            <a:endParaRPr lang="fr-FR" sz="1572">
              <a:solidFill>
                <a:srgbClr val="FFFFFF"/>
              </a:solidFill>
            </a:endParaRPr>
          </a:p>
        </p:txBody>
      </p:sp>
      <p:sp>
        <p:nvSpPr>
          <p:cNvPr id="13" name="Espace réservé pour une image  2"/>
          <p:cNvSpPr>
            <a:spLocks noGrp="1"/>
          </p:cNvSpPr>
          <p:nvPr>
            <p:ph type="pic" idx="13"/>
          </p:nvPr>
        </p:nvSpPr>
        <p:spPr>
          <a:xfrm>
            <a:off x="2" y="-5138"/>
            <a:ext cx="3427433" cy="2165137"/>
          </a:xfrm>
        </p:spPr>
      </p:sp>
      <p:grpSp>
        <p:nvGrpSpPr>
          <p:cNvPr id="14" name="Grouper 13"/>
          <p:cNvGrpSpPr/>
          <p:nvPr userDrawn="1"/>
        </p:nvGrpSpPr>
        <p:grpSpPr>
          <a:xfrm rot="16200000">
            <a:off x="1644576" y="3661224"/>
            <a:ext cx="132625" cy="2770263"/>
            <a:chOff x="2393541" y="1230485"/>
            <a:chExt cx="132624" cy="2493238"/>
          </a:xfrm>
        </p:grpSpPr>
        <p:sp>
          <p:nvSpPr>
            <p:cNvPr id="15" name="Ellipse 14"/>
            <p:cNvSpPr/>
            <p:nvPr/>
          </p:nvSpPr>
          <p:spPr>
            <a:xfrm>
              <a:off x="2393541" y="2410792"/>
              <a:ext cx="132624" cy="1326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16" name="Ellipse 15"/>
            <p:cNvSpPr/>
            <p:nvPr/>
          </p:nvSpPr>
          <p:spPr>
            <a:xfrm>
              <a:off x="2417972" y="2131586"/>
              <a:ext cx="83762" cy="83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17" name="Ellipse 16"/>
            <p:cNvSpPr/>
            <p:nvPr/>
          </p:nvSpPr>
          <p:spPr>
            <a:xfrm flipV="1">
              <a:off x="2428442" y="1880301"/>
              <a:ext cx="62822" cy="628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19" name="Ellipse 18"/>
            <p:cNvSpPr/>
            <p:nvPr/>
          </p:nvSpPr>
          <p:spPr>
            <a:xfrm flipV="1">
              <a:off x="2435423" y="1653662"/>
              <a:ext cx="48860" cy="488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3" name="Ellipse 22"/>
            <p:cNvSpPr/>
            <p:nvPr/>
          </p:nvSpPr>
          <p:spPr>
            <a:xfrm>
              <a:off x="2445453" y="1436399"/>
              <a:ext cx="28800" cy="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4" name="Ellipse 23"/>
            <p:cNvSpPr/>
            <p:nvPr/>
          </p:nvSpPr>
          <p:spPr>
            <a:xfrm>
              <a:off x="2452653" y="1230485"/>
              <a:ext cx="14400" cy="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5" name="Ellipse 24"/>
            <p:cNvSpPr/>
            <p:nvPr/>
          </p:nvSpPr>
          <p:spPr>
            <a:xfrm rot="10800000">
              <a:off x="2417972" y="2738860"/>
              <a:ext cx="83762" cy="83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6" name="Ellipse 25"/>
            <p:cNvSpPr/>
            <p:nvPr/>
          </p:nvSpPr>
          <p:spPr>
            <a:xfrm rot="10800000" flipV="1">
              <a:off x="2428442" y="3011085"/>
              <a:ext cx="62822" cy="628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7" name="Ellipse 26"/>
            <p:cNvSpPr/>
            <p:nvPr/>
          </p:nvSpPr>
          <p:spPr>
            <a:xfrm rot="10800000" flipV="1">
              <a:off x="2435423" y="3251686"/>
              <a:ext cx="48860" cy="488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8" name="Ellipse 27"/>
            <p:cNvSpPr/>
            <p:nvPr/>
          </p:nvSpPr>
          <p:spPr>
            <a:xfrm rot="10800000">
              <a:off x="2445453" y="3489009"/>
              <a:ext cx="28800" cy="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sp>
          <p:nvSpPr>
            <p:cNvPr id="29" name="Ellipse 28"/>
            <p:cNvSpPr/>
            <p:nvPr/>
          </p:nvSpPr>
          <p:spPr>
            <a:xfrm rot="10800000">
              <a:off x="2452653" y="3709323"/>
              <a:ext cx="14400" cy="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9213"/>
              <a:endParaRPr lang="fr-FR" sz="1572">
                <a:solidFill>
                  <a:srgbClr val="FFFFFF"/>
                </a:solidFill>
              </a:endParaRPr>
            </a:p>
          </p:txBody>
        </p:sp>
      </p:grpSp>
      <p:sp>
        <p:nvSpPr>
          <p:cNvPr id="30" name="Espace réservé pour une image  2"/>
          <p:cNvSpPr>
            <a:spLocks noGrp="1"/>
          </p:cNvSpPr>
          <p:nvPr>
            <p:ph type="pic" idx="15"/>
          </p:nvPr>
        </p:nvSpPr>
        <p:spPr>
          <a:xfrm>
            <a:off x="2" y="2392801"/>
            <a:ext cx="3427433" cy="2165137"/>
          </a:xfrm>
        </p:spPr>
      </p:sp>
    </p:spTree>
    <p:extLst>
      <p:ext uri="{BB962C8B-B14F-4D97-AF65-F5344CB8AC3E}">
        <p14:creationId xmlns:p14="http://schemas.microsoft.com/office/powerpoint/2010/main" val="246181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8980" y="516298"/>
            <a:ext cx="8761522" cy="757129"/>
          </a:xfrm>
        </p:spPr>
        <p:txBody>
          <a:bodyPr>
            <a:noAutofit/>
          </a:bodyPr>
          <a:lstStyle/>
          <a:p>
            <a:r>
              <a:rPr lang="fr-FR" dirty="0" smtClean="0"/>
              <a:t>Cliquez </a:t>
            </a:r>
            <a:br>
              <a:rPr lang="fr-FR" dirty="0" smtClean="0"/>
            </a:br>
            <a:r>
              <a:rPr lang="fr-FR" dirty="0" smtClean="0"/>
              <a:t>et modifiez le titre</a:t>
            </a:r>
            <a:endParaRPr lang="fr-FR" dirty="0"/>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18979" y="251262"/>
            <a:ext cx="7974419" cy="265039"/>
          </a:xfrm>
        </p:spPr>
        <p:txBody>
          <a:bodyPr>
            <a:noAutofit/>
          </a:bodyPr>
          <a:lstStyle>
            <a:lvl1pPr marL="0" indent="0" algn="l">
              <a:buNone/>
              <a:defRPr lang="fr-FR" sz="1258" b="0" kern="1200" cap="all" baseline="0">
                <a:solidFill>
                  <a:srgbClr val="002060"/>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
        <p:nvSpPr>
          <p:cNvPr id="9" name="Espace réservé du contenu 2"/>
          <p:cNvSpPr>
            <a:spLocks noGrp="1"/>
          </p:cNvSpPr>
          <p:nvPr>
            <p:ph idx="15"/>
          </p:nvPr>
        </p:nvSpPr>
        <p:spPr>
          <a:xfrm>
            <a:off x="318978" y="1549400"/>
            <a:ext cx="4586274"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1" name="Espace réservé du contenu 2"/>
          <p:cNvSpPr>
            <a:spLocks noGrp="1"/>
          </p:cNvSpPr>
          <p:nvPr>
            <p:ph idx="16"/>
          </p:nvPr>
        </p:nvSpPr>
        <p:spPr>
          <a:xfrm>
            <a:off x="5296589" y="1549400"/>
            <a:ext cx="4586274" cy="3627438"/>
          </a:xfrm>
        </p:spPr>
        <p:txBody>
          <a:bodyPr>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959463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1" y="580096"/>
            <a:ext cx="5178737" cy="424731"/>
          </a:xfrm>
        </p:spPr>
        <p:txBody>
          <a:bodyPr>
            <a:noAutofit/>
          </a:bodyPr>
          <a:lstStyle>
            <a:lvl1pPr>
              <a:defRPr>
                <a:solidFill>
                  <a:schemeClr val="bg1"/>
                </a:solidFill>
              </a:defRPr>
            </a:lvl1pPr>
          </a:lstStyle>
          <a:p>
            <a:r>
              <a:rPr lang="fr-FR" dirty="0" smtClean="0"/>
              <a:t>Cliquez et modifiez le titre</a:t>
            </a:r>
            <a:endParaRPr lang="fr-FR" dirty="0"/>
          </a:p>
        </p:txBody>
      </p:sp>
      <p:sp>
        <p:nvSpPr>
          <p:cNvPr id="6" name="Espace réservé du numéro de diapositive 5"/>
          <p:cNvSpPr>
            <a:spLocks noGrp="1"/>
          </p:cNvSpPr>
          <p:nvPr>
            <p:ph type="sldNum" sz="quarter" idx="12"/>
          </p:nvPr>
        </p:nvSpPr>
        <p:spPr>
          <a:xfrm>
            <a:off x="7172178" y="5372252"/>
            <a:ext cx="2286000" cy="303211"/>
          </a:xfrm>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114661" y="304426"/>
            <a:ext cx="5178737" cy="265039"/>
          </a:xfrm>
        </p:spPr>
        <p:txBody>
          <a:bodyPr>
            <a:noAutofit/>
          </a:bodyPr>
          <a:lstStyle>
            <a:lvl1pPr marL="0" indent="0" algn="l">
              <a:buNone/>
              <a:defRPr lang="fr-FR" sz="1258" b="0" kern="1200" cap="all" baseline="0">
                <a:solidFill>
                  <a:schemeClr val="bg1"/>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
        <p:nvSpPr>
          <p:cNvPr id="11" name="Espace réservé du contenu 2"/>
          <p:cNvSpPr>
            <a:spLocks noGrp="1"/>
          </p:cNvSpPr>
          <p:nvPr>
            <p:ph idx="16"/>
          </p:nvPr>
        </p:nvSpPr>
        <p:spPr>
          <a:xfrm>
            <a:off x="3114661" y="1549400"/>
            <a:ext cx="6768204" cy="3627438"/>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010300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9" y="537563"/>
            <a:ext cx="7974419" cy="424731"/>
          </a:xfrm>
        </p:spPr>
        <p:txBody>
          <a:bodyPr>
            <a:noAutofit/>
          </a:bodyPr>
          <a:lstStyle>
            <a:lvl1pPr>
              <a:defRPr>
                <a:solidFill>
                  <a:schemeClr val="bg1"/>
                </a:solidFill>
              </a:defRPr>
            </a:lvl1pPr>
          </a:lstStyle>
          <a:p>
            <a:r>
              <a:rPr lang="fr-FR" dirty="0" smtClean="0"/>
              <a:t>Cliquez et modifiez le titre</a:t>
            </a:r>
            <a:endParaRPr lang="fr-FR" dirty="0"/>
          </a:p>
        </p:txBody>
      </p:sp>
      <p:sp>
        <p:nvSpPr>
          <p:cNvPr id="6" name="Espace réservé du numéro de diapositive 5"/>
          <p:cNvSpPr>
            <a:spLocks noGrp="1"/>
          </p:cNvSpPr>
          <p:nvPr>
            <p:ph type="sldNum" sz="quarter" idx="12"/>
          </p:nvPr>
        </p:nvSpPr>
        <p:spPr>
          <a:xfrm>
            <a:off x="7290322" y="5340352"/>
            <a:ext cx="2286000" cy="303211"/>
          </a:xfrm>
        </p:spPr>
        <p:txBody>
          <a:bodyPr>
            <a:noAutofit/>
          </a:bodyPr>
          <a:lstStyle/>
          <a:p>
            <a:fld id="{62B8EFC2-1E6F-E543-8F2B-2782CBB9317F}" type="slidenum">
              <a:rPr lang="fr-FR" smtClean="0"/>
              <a:pPr/>
              <a:t>‹N°›</a:t>
            </a:fld>
            <a:endParaRPr lang="fr-FR"/>
          </a:p>
        </p:txBody>
      </p:sp>
      <p:sp>
        <p:nvSpPr>
          <p:cNvPr id="8" name="Sous-titre 2"/>
          <p:cNvSpPr>
            <a:spLocks noGrp="1"/>
          </p:cNvSpPr>
          <p:nvPr>
            <p:ph type="subTitle" idx="14" hasCustomPrompt="1"/>
          </p:nvPr>
        </p:nvSpPr>
        <p:spPr>
          <a:xfrm>
            <a:off x="318979" y="261893"/>
            <a:ext cx="7974419" cy="265039"/>
          </a:xfrm>
        </p:spPr>
        <p:txBody>
          <a:bodyPr>
            <a:noAutofit/>
          </a:bodyPr>
          <a:lstStyle>
            <a:lvl1pPr marL="0" indent="0" algn="l">
              <a:buNone/>
              <a:defRPr lang="fr-FR" sz="1258" b="0" kern="1200" cap="all" baseline="0">
                <a:solidFill>
                  <a:schemeClr val="bg1"/>
                </a:solidFill>
                <a:latin typeface="Arial" charset="0"/>
                <a:ea typeface="Arial" charset="0"/>
                <a:cs typeface="Arial" charset="0"/>
              </a:defRPr>
            </a:lvl1pPr>
            <a:lvl2pPr marL="441164" indent="0" algn="ctr">
              <a:buNone/>
              <a:defRPr sz="1886"/>
            </a:lvl2pPr>
            <a:lvl3pPr marL="882326" indent="0" algn="ctr">
              <a:buNone/>
              <a:defRPr sz="1886"/>
            </a:lvl3pPr>
            <a:lvl4pPr marL="1323490" indent="0" algn="ctr">
              <a:buNone/>
              <a:defRPr sz="1572"/>
            </a:lvl4pPr>
            <a:lvl5pPr marL="1764654" indent="0" algn="ctr">
              <a:buNone/>
              <a:defRPr sz="1572"/>
            </a:lvl5pPr>
            <a:lvl6pPr marL="2205816" indent="0" algn="ctr">
              <a:buNone/>
              <a:defRPr sz="1572"/>
            </a:lvl6pPr>
            <a:lvl7pPr marL="2646980" indent="0" algn="ctr">
              <a:buNone/>
              <a:defRPr sz="1572"/>
            </a:lvl7pPr>
            <a:lvl8pPr marL="3088144" indent="0" algn="ctr">
              <a:buNone/>
              <a:defRPr sz="1572"/>
            </a:lvl8pPr>
            <a:lvl9pPr marL="3529306" indent="0" algn="ctr">
              <a:buNone/>
              <a:defRPr sz="1572"/>
            </a:lvl9pPr>
          </a:lstStyle>
          <a:p>
            <a:r>
              <a:rPr lang="fr-FR" dirty="0" smtClean="0"/>
              <a:t>CHAPITRE - DATE</a:t>
            </a:r>
            <a:endParaRPr lang="fr-FR" dirty="0"/>
          </a:p>
        </p:txBody>
      </p:sp>
      <p:sp>
        <p:nvSpPr>
          <p:cNvPr id="11" name="Espace réservé du contenu 2"/>
          <p:cNvSpPr>
            <a:spLocks noGrp="1"/>
          </p:cNvSpPr>
          <p:nvPr>
            <p:ph idx="16"/>
          </p:nvPr>
        </p:nvSpPr>
        <p:spPr>
          <a:xfrm>
            <a:off x="318980" y="1549400"/>
            <a:ext cx="9563885" cy="3627438"/>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36585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NES - couv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NES - couv photo proj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NES - couv photo 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NES - couv photo ve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4849090" y="1949485"/>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0" y="2291121"/>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0" y="2660453"/>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ES - couv photo vert. proj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4849090" y="1940514"/>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0" y="2282150"/>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0" y="2651482"/>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NES - couv photo vert. 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4849090" y="1940514"/>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0" y="2282150"/>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0" y="2651482"/>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0.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jp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5.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fr-FR" dirty="0"/>
              <a:t>CLIQUEZ ET MODIFIEZ LE TITRE 1</a:t>
            </a:r>
          </a:p>
        </p:txBody>
      </p:sp>
      <p:sp>
        <p:nvSpPr>
          <p:cNvPr id="3" name="Espace réservé du texte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 TEXTE</a:t>
            </a:r>
          </a:p>
          <a:p>
            <a:pPr lvl="1"/>
            <a:r>
              <a:rPr lang="fr-FR" dirty="0"/>
              <a:t>Deuxième niveau</a:t>
            </a:r>
          </a:p>
        </p:txBody>
      </p:sp>
    </p:spTree>
    <p:extLst>
      <p:ext uri="{BB962C8B-B14F-4D97-AF65-F5344CB8AC3E}">
        <p14:creationId xmlns:p14="http://schemas.microsoft.com/office/powerpoint/2010/main" val="1582049332"/>
      </p:ext>
    </p:extLst>
  </p:cSld>
  <p:clrMap bg1="lt1" tx1="dk1" bg2="lt2" tx2="dk2" accent1="accent1" accent2="accent2" accent3="accent3" accent4="accent4" accent5="accent5" accent6="accent6" hlink="hlink" folHlink="folHlink"/>
  <p:sldLayoutIdLst>
    <p:sldLayoutId id="2147483752" r:id="rId1"/>
    <p:sldLayoutId id="2147483763" r:id="rId2"/>
    <p:sldLayoutId id="2147483764" r:id="rId3"/>
    <p:sldLayoutId id="2147483769" r:id="rId4"/>
    <p:sldLayoutId id="2147483766" r:id="rId5"/>
    <p:sldLayoutId id="2147483768" r:id="rId6"/>
    <p:sldLayoutId id="2147483770" r:id="rId7"/>
    <p:sldLayoutId id="2147483771" r:id="rId8"/>
    <p:sldLayoutId id="2147483772" r:id="rId9"/>
    <p:sldLayoutId id="2147483817" r:id="rId10"/>
  </p:sldLayoutIdLst>
  <p:hf hdr="0" dt="0"/>
  <p:txStyles>
    <p:titleStyle>
      <a:lvl1pPr algn="ctr" defTabSz="1015990" rtl="0" eaLnBrk="1" latinLnBrk="0" hangingPunct="1">
        <a:lnSpc>
          <a:spcPct val="90000"/>
        </a:lnSpc>
        <a:spcBef>
          <a:spcPct val="0"/>
        </a:spcBef>
        <a:buNone/>
        <a:defRPr lang="fr-FR" sz="1800" b="1" i="0" kern="1200" dirty="0">
          <a:solidFill>
            <a:schemeClr val="bg1"/>
          </a:solidFill>
          <a:latin typeface="Arial Black" charset="0"/>
          <a:ea typeface="Arial Black" charset="0"/>
          <a:cs typeface="Arial Black" charset="0"/>
        </a:defRPr>
      </a:lvl1pPr>
    </p:titleStyle>
    <p:bodyStyle>
      <a:lvl1pPr marL="0" indent="0" algn="ctr" defTabSz="1015990" rtl="0" eaLnBrk="1" latinLnBrk="0" hangingPunct="1">
        <a:lnSpc>
          <a:spcPct val="100000"/>
        </a:lnSpc>
        <a:spcBef>
          <a:spcPts val="1111"/>
        </a:spcBef>
        <a:buFont typeface="Arial"/>
        <a:buNone/>
        <a:defRPr sz="1800" b="1" i="0" kern="1200">
          <a:solidFill>
            <a:schemeClr val="bg1"/>
          </a:solidFill>
          <a:latin typeface="Arial Black" charset="0"/>
          <a:ea typeface="Arial Black" charset="0"/>
          <a:cs typeface="Arial Black" charset="0"/>
        </a:defRPr>
      </a:lvl1pPr>
      <a:lvl2pPr marL="0" indent="0" algn="ctr" defTabSz="761992" rtl="0" eaLnBrk="1" latinLnBrk="0" hangingPunct="1">
        <a:lnSpc>
          <a:spcPct val="100000"/>
        </a:lnSpc>
        <a:spcBef>
          <a:spcPts val="0"/>
        </a:spcBef>
        <a:buFont typeface="Arial" panose="020B0604020202020204" pitchFamily="34" charset="0"/>
        <a:buNone/>
        <a:defRPr lang="fr-FR" sz="1800" b="1" i="0" kern="1200" dirty="0" smtClean="0">
          <a:solidFill>
            <a:srgbClr val="00B0F0"/>
          </a:solidFill>
          <a:latin typeface="Arial" charset="0"/>
          <a:ea typeface="Arial" charset="0"/>
          <a:cs typeface="Arial" charset="0"/>
        </a:defRPr>
      </a:lvl2pPr>
      <a:lvl3pPr marL="1269987" indent="-253997" algn="l" defTabSz="1015990" rtl="0" eaLnBrk="1" latinLnBrk="0" hangingPunct="1">
        <a:lnSpc>
          <a:spcPct val="90000"/>
        </a:lnSpc>
        <a:spcBef>
          <a:spcPts val="556"/>
        </a:spcBef>
        <a:buFont typeface="Arial"/>
        <a:buChar char="•"/>
        <a:defRPr sz="2222" kern="1200">
          <a:solidFill>
            <a:schemeClr val="bg1"/>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5440" y="507991"/>
            <a:ext cx="9116060" cy="369332"/>
          </a:xfrm>
          <a:prstGeom prst="rect">
            <a:avLst/>
          </a:prstGeom>
        </p:spPr>
        <p:txBody>
          <a:bodyPr vert="horz" wrap="square" lIns="91440" tIns="45720" rIns="91440" bIns="45720" rtlCol="0" anchor="ctr">
            <a:spAutoFit/>
          </a:bodyPr>
          <a:lstStyle/>
          <a:p>
            <a:r>
              <a:rPr lang="fr-FR" dirty="0"/>
              <a:t>Sommaire</a:t>
            </a:r>
          </a:p>
        </p:txBody>
      </p:sp>
      <p:sp>
        <p:nvSpPr>
          <p:cNvPr id="3" name="Espace réservé du texte 2"/>
          <p:cNvSpPr>
            <a:spLocks noGrp="1"/>
          </p:cNvSpPr>
          <p:nvPr>
            <p:ph type="body" idx="1"/>
          </p:nvPr>
        </p:nvSpPr>
        <p:spPr>
          <a:xfrm>
            <a:off x="4145280" y="1520825"/>
            <a:ext cx="531622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637208058"/>
      </p:ext>
    </p:extLst>
  </p:cSld>
  <p:clrMap bg1="lt1" tx1="dk1" bg2="lt2" tx2="dk2" accent1="accent1" accent2="accent2" accent3="accent3" accent4="accent4" accent5="accent5" accent6="accent6" hlink="hlink" folHlink="folHlink"/>
  <p:sldLayoutIdLst>
    <p:sldLayoutId id="2147483775" r:id="rId1"/>
    <p:sldLayoutId id="2147483785" r:id="rId2"/>
  </p:sldLayoutIdLst>
  <p:hf hdr="0" dt="0"/>
  <p:txStyles>
    <p:titleStyle>
      <a:lvl1pPr algn="l" defTabSz="1015990" rtl="0" eaLnBrk="1" latinLnBrk="0" hangingPunct="1">
        <a:lnSpc>
          <a:spcPct val="90000"/>
        </a:lnSpc>
        <a:spcBef>
          <a:spcPct val="0"/>
        </a:spcBef>
        <a:buNone/>
        <a:defRPr sz="2000" b="1" i="0" kern="120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sz="1800" kern="1200">
          <a:solidFill>
            <a:srgbClr val="002060"/>
          </a:solidFill>
          <a:latin typeface="Arial" charset="0"/>
          <a:ea typeface="Arial" charset="0"/>
          <a:cs typeface="Arial" charset="0"/>
        </a:defRPr>
      </a:lvl1pPr>
      <a:lvl2pPr marL="761992"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1269987"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100000"/>
        </a:lnSpc>
        <a:spcBef>
          <a:spcPts val="0"/>
        </a:spcBef>
        <a:spcAft>
          <a:spcPts val="1333"/>
        </a:spcAft>
        <a:buClr>
          <a:srgbClr val="00B0F0"/>
        </a:buClr>
        <a:buFont typeface="Courier New" panose="02070309020205020404" pitchFamily="49" charset="0"/>
        <a:buChar char="o"/>
        <a:defRPr sz="1500" kern="1200">
          <a:solidFill>
            <a:srgbClr val="002060"/>
          </a:solidFill>
          <a:latin typeface="Arial" charset="0"/>
          <a:ea typeface="Arial" charset="0"/>
          <a:cs typeface="Arial" charset="0"/>
        </a:defRPr>
      </a:lvl4pPr>
      <a:lvl5pPr marL="2285977" indent="-253997" algn="l" defTabSz="1015990" rtl="0" eaLnBrk="1" latinLnBrk="0" hangingPunct="1">
        <a:lnSpc>
          <a:spcPct val="100000"/>
        </a:lnSpc>
        <a:spcBef>
          <a:spcPts val="0"/>
        </a:spcBef>
        <a:spcAft>
          <a:spcPts val="1333"/>
        </a:spcAft>
        <a:buClr>
          <a:srgbClr val="00B0F0"/>
        </a:buClr>
        <a:buFont typeface="Arial"/>
        <a:buChar char="•"/>
        <a:defRPr sz="14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543997"/>
            <a:ext cx="8763000" cy="369332"/>
          </a:xfrm>
          <a:prstGeom prst="rect">
            <a:avLst/>
          </a:prstGeom>
        </p:spPr>
        <p:txBody>
          <a:bodyPr vert="horz" lIns="91440" tIns="45720" rIns="91440" bIns="45720" rtlCol="0" anchor="ctr">
            <a:spAutoFit/>
          </a:bodyPr>
          <a:lstStyle/>
          <a:p>
            <a:r>
              <a:rPr lang="fr-FR" dirty="0"/>
              <a:t>CLIQUEZ ET MODIFIEZ LE TITRE</a:t>
            </a:r>
          </a:p>
        </p:txBody>
      </p:sp>
      <p:sp>
        <p:nvSpPr>
          <p:cNvPr id="4" name="Espace réservé du texte 3"/>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049560957"/>
      </p:ext>
    </p:extLst>
  </p:cSld>
  <p:clrMap bg1="lt1" tx1="dk1" bg2="lt2" tx2="dk2" accent1="accent1" accent2="accent2" accent3="accent3" accent4="accent4" accent5="accent5" accent6="accent6" hlink="hlink" folHlink="folHlink"/>
  <p:sldLayoutIdLst>
    <p:sldLayoutId id="2147483800" r:id="rId1"/>
    <p:sldLayoutId id="2147483788" r:id="rId2"/>
    <p:sldLayoutId id="2147483799" r:id="rId3"/>
    <p:sldLayoutId id="2147483798" r:id="rId4"/>
    <p:sldLayoutId id="2147483801" r:id="rId5"/>
    <p:sldLayoutId id="2147483803" r:id="rId6"/>
    <p:sldLayoutId id="2147483804" r:id="rId7"/>
    <p:sldLayoutId id="2147483826" r:id="rId8"/>
  </p:sldLayoutIdLst>
  <p:hf hdr="0" dt="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516297"/>
            <a:ext cx="8763000" cy="424732"/>
          </a:xfrm>
          <a:prstGeom prst="rect">
            <a:avLst/>
          </a:prstGeom>
        </p:spPr>
        <p:txBody>
          <a:bodyPr vert="horz" lIns="91440" tIns="45720" rIns="91440" bIns="45720" rtlCol="0" anchor="t">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98500" y="1549400"/>
            <a:ext cx="8763000" cy="3627438"/>
          </a:xfrm>
          <a:prstGeom prst="rect">
            <a:avLst/>
          </a:prstGeom>
        </p:spPr>
        <p:txBody>
          <a:bodyPr vert="horz" lIns="91440" tIns="45720" rIns="91440" bIns="4572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7254878" y="5340352"/>
            <a:ext cx="2286000" cy="303212"/>
          </a:xfrm>
          <a:prstGeom prst="rect">
            <a:avLst/>
          </a:prstGeom>
        </p:spPr>
        <p:txBody>
          <a:bodyPr vert="horz" lIns="91440" tIns="45720" rIns="91440" bIns="45720" rtlCol="0" anchor="ctr"/>
          <a:lstStyle>
            <a:lvl1pPr algn="r">
              <a:defRPr sz="800" spc="-100" baseline="0">
                <a:solidFill>
                  <a:srgbClr val="002060"/>
                </a:solidFill>
                <a:latin typeface="Arial" charset="0"/>
                <a:ea typeface="Arial" charset="0"/>
                <a:cs typeface="Arial" charset="0"/>
              </a:defRPr>
            </a:lvl1pPr>
          </a:lstStyle>
          <a:p>
            <a:fld id="{62B8EFC2-1E6F-E543-8F2B-2782CBB9317F}" type="slidenum">
              <a:rPr lang="fr-FR" smtClean="0"/>
              <a:pPr/>
              <a:t>‹N°›</a:t>
            </a:fld>
            <a:endParaRPr lang="fr-FR" dirty="0"/>
          </a:p>
        </p:txBody>
      </p:sp>
    </p:spTree>
    <p:extLst>
      <p:ext uri="{BB962C8B-B14F-4D97-AF65-F5344CB8AC3E}">
        <p14:creationId xmlns:p14="http://schemas.microsoft.com/office/powerpoint/2010/main" val="412573517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p:hf hdr="0" ftr="0" dt="0"/>
  <p:txStyles>
    <p:titleStyle>
      <a:lvl1pPr algn="l" defTabSz="914400" rtl="0" eaLnBrk="1" latinLnBrk="0" hangingPunct="1">
        <a:lnSpc>
          <a:spcPct val="90000"/>
        </a:lnSpc>
        <a:spcBef>
          <a:spcPct val="0"/>
        </a:spcBef>
        <a:buNone/>
        <a:defRPr lang="fr-FR" sz="2400" b="1" i="0" kern="1200" smtClean="0">
          <a:solidFill>
            <a:srgbClr val="002060"/>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lang="fr-FR" sz="1800" b="1" i="0" kern="1200" dirty="0" smtClean="0">
          <a:solidFill>
            <a:srgbClr val="00B0F0"/>
          </a:solidFill>
          <a:latin typeface="Arial Black" charset="0"/>
          <a:ea typeface="Arial Black" charset="0"/>
          <a:cs typeface="Arial Black" charset="0"/>
        </a:defRPr>
      </a:lvl1pPr>
      <a:lvl2pPr marL="685800" indent="-228600" algn="l" defTabSz="914400" rtl="0" eaLnBrk="1" latinLnBrk="0" hangingPunct="1">
        <a:lnSpc>
          <a:spcPct val="90000"/>
        </a:lnSpc>
        <a:spcBef>
          <a:spcPts val="500"/>
        </a:spcBef>
        <a:buClr>
          <a:srgbClr val="02B0F1"/>
        </a:buClr>
        <a:buFont typeface="Wingdings" charset="2"/>
        <a:buChar char="v"/>
        <a:defRPr sz="1400" kern="1200">
          <a:solidFill>
            <a:srgbClr val="002060"/>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charset="2"/>
        <a:buChar char="Ø"/>
        <a:defRPr sz="1200" kern="1200">
          <a:solidFill>
            <a:srgbClr val="002060"/>
          </a:solidFill>
          <a:latin typeface="Arial" charset="0"/>
          <a:ea typeface="Arial" charset="0"/>
          <a:cs typeface="Arial" charset="0"/>
        </a:defRPr>
      </a:lvl3pPr>
      <a:lvl4pPr marL="7938" indent="0" algn="l" defTabSz="914400" rtl="0" eaLnBrk="1" latinLnBrk="0" hangingPunct="1">
        <a:lnSpc>
          <a:spcPct val="90000"/>
        </a:lnSpc>
        <a:spcBef>
          <a:spcPts val="600"/>
        </a:spcBef>
        <a:buFont typeface="Arial"/>
        <a:buNone/>
        <a:tabLst/>
        <a:defRPr sz="1400" kern="1200" baseline="0">
          <a:solidFill>
            <a:srgbClr val="002060"/>
          </a:solidFill>
          <a:latin typeface="Arial" charset="0"/>
          <a:ea typeface="Arial" charset="0"/>
          <a:cs typeface="Arial" charset="0"/>
        </a:defRPr>
      </a:lvl4pPr>
      <a:lvl5pPr marL="0" indent="0" algn="l" defTabSz="914400" rtl="0" eaLnBrk="1" latinLnBrk="0" hangingPunct="1">
        <a:lnSpc>
          <a:spcPct val="90000"/>
        </a:lnSpc>
        <a:spcBef>
          <a:spcPts val="0"/>
        </a:spcBef>
        <a:buFont typeface="Arial"/>
        <a:buNone/>
        <a:tabLst/>
        <a:defRPr sz="1200" b="0" i="1"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516297"/>
            <a:ext cx="8763000" cy="333163"/>
          </a:xfrm>
          <a:prstGeom prst="rect">
            <a:avLst/>
          </a:prstGeom>
        </p:spPr>
        <p:txBody>
          <a:bodyPr vert="horz" lIns="28063" tIns="14031" rIns="28063" bIns="14031" rtlCol="0" anchor="t">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98500" y="1549400"/>
            <a:ext cx="8763000" cy="3627438"/>
          </a:xfrm>
          <a:prstGeom prst="rect">
            <a:avLst/>
          </a:prstGeom>
        </p:spPr>
        <p:txBody>
          <a:bodyPr vert="horz" lIns="28063" tIns="14031" rIns="28063" bIns="14031"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7254878" y="5340352"/>
            <a:ext cx="2286000" cy="303211"/>
          </a:xfrm>
          <a:prstGeom prst="rect">
            <a:avLst/>
          </a:prstGeom>
        </p:spPr>
        <p:txBody>
          <a:bodyPr vert="horz" lIns="28063" tIns="14031" rIns="28063" bIns="14031" rtlCol="0" anchor="ctr"/>
          <a:lstStyle>
            <a:lvl1pPr algn="r">
              <a:defRPr sz="629" spc="-97" baseline="0">
                <a:solidFill>
                  <a:srgbClr val="002060"/>
                </a:solidFill>
                <a:latin typeface="Arial" charset="0"/>
                <a:ea typeface="Arial" charset="0"/>
                <a:cs typeface="Arial" charset="0"/>
              </a:defRPr>
            </a:lvl1pPr>
          </a:lstStyle>
          <a:p>
            <a:pPr defTabSz="769213"/>
            <a:fld id="{62B8EFC2-1E6F-E543-8F2B-2782CBB9317F}" type="slidenum">
              <a:rPr lang="fr-FR" smtClean="0"/>
              <a:pPr defTabSz="769213"/>
              <a:t>‹N°›</a:t>
            </a:fld>
            <a:endParaRPr lang="fr-FR" dirty="0"/>
          </a:p>
        </p:txBody>
      </p:sp>
    </p:spTree>
    <p:extLst>
      <p:ext uri="{BB962C8B-B14F-4D97-AF65-F5344CB8AC3E}">
        <p14:creationId xmlns:p14="http://schemas.microsoft.com/office/powerpoint/2010/main" val="194744352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Lst>
  <p:hf hdr="0" ftr="0" dt="0"/>
  <p:txStyles>
    <p:titleStyle>
      <a:lvl1pPr algn="l" defTabSz="882326" rtl="0" eaLnBrk="1" latinLnBrk="0" hangingPunct="1">
        <a:lnSpc>
          <a:spcPct val="90000"/>
        </a:lnSpc>
        <a:spcBef>
          <a:spcPct val="0"/>
        </a:spcBef>
        <a:buNone/>
        <a:defRPr lang="fr-FR" sz="2201" b="1" i="0" kern="1200" smtClean="0">
          <a:solidFill>
            <a:srgbClr val="002060"/>
          </a:solidFill>
          <a:latin typeface="Arial Black" charset="0"/>
          <a:ea typeface="Arial Black" charset="0"/>
          <a:cs typeface="Arial Black" charset="0"/>
        </a:defRPr>
      </a:lvl1pPr>
    </p:titleStyle>
    <p:bodyStyle>
      <a:lvl1pPr marL="0" indent="0" algn="l" defTabSz="882326" rtl="0" eaLnBrk="1" latinLnBrk="0" hangingPunct="1">
        <a:lnSpc>
          <a:spcPct val="90000"/>
        </a:lnSpc>
        <a:spcBef>
          <a:spcPts val="965"/>
        </a:spcBef>
        <a:buFont typeface="Arial"/>
        <a:buNone/>
        <a:defRPr lang="fr-FR" sz="1886" b="1" i="0" kern="1200" dirty="0" smtClean="0">
          <a:solidFill>
            <a:srgbClr val="00B0F0"/>
          </a:solidFill>
          <a:latin typeface="Arial Black" charset="0"/>
          <a:ea typeface="Arial Black" charset="0"/>
          <a:cs typeface="Arial Black" charset="0"/>
        </a:defRPr>
      </a:lvl1pPr>
      <a:lvl2pPr marL="661745" indent="-220581" algn="l" defTabSz="882326" rtl="0" eaLnBrk="1" latinLnBrk="0" hangingPunct="1">
        <a:lnSpc>
          <a:spcPct val="90000"/>
        </a:lnSpc>
        <a:spcBef>
          <a:spcPts val="481"/>
        </a:spcBef>
        <a:buClr>
          <a:srgbClr val="02B0F1"/>
        </a:buClr>
        <a:buFont typeface="Wingdings" charset="2"/>
        <a:buChar char="v"/>
        <a:defRPr sz="1258" kern="1200">
          <a:solidFill>
            <a:srgbClr val="002060"/>
          </a:solidFill>
          <a:latin typeface="Arial" charset="0"/>
          <a:ea typeface="Arial" charset="0"/>
          <a:cs typeface="Arial" charset="0"/>
        </a:defRPr>
      </a:lvl2pPr>
      <a:lvl3pPr marL="1102909" indent="-220581" algn="l" defTabSz="882326" rtl="0" eaLnBrk="1" latinLnBrk="0" hangingPunct="1">
        <a:lnSpc>
          <a:spcPct val="90000"/>
        </a:lnSpc>
        <a:spcBef>
          <a:spcPts val="481"/>
        </a:spcBef>
        <a:buFont typeface="Wingdings" charset="2"/>
        <a:buChar char="Ø"/>
        <a:defRPr sz="1258" kern="1200">
          <a:solidFill>
            <a:srgbClr val="002060"/>
          </a:solidFill>
          <a:latin typeface="Arial" charset="0"/>
          <a:ea typeface="Arial" charset="0"/>
          <a:cs typeface="Arial" charset="0"/>
        </a:defRPr>
      </a:lvl3pPr>
      <a:lvl4pPr marL="7659" indent="0" algn="l" defTabSz="882326" rtl="0" eaLnBrk="1" latinLnBrk="0" hangingPunct="1">
        <a:lnSpc>
          <a:spcPct val="90000"/>
        </a:lnSpc>
        <a:spcBef>
          <a:spcPts val="579"/>
        </a:spcBef>
        <a:buFont typeface="Arial"/>
        <a:buNone/>
        <a:tabLst/>
        <a:defRPr sz="1258" kern="1200" baseline="0">
          <a:solidFill>
            <a:srgbClr val="002060"/>
          </a:solidFill>
          <a:latin typeface="Arial" charset="0"/>
          <a:ea typeface="Arial" charset="0"/>
          <a:cs typeface="Arial" charset="0"/>
        </a:defRPr>
      </a:lvl4pPr>
      <a:lvl5pPr marL="0" indent="0" algn="l" defTabSz="882326" rtl="0" eaLnBrk="1" latinLnBrk="0" hangingPunct="1">
        <a:lnSpc>
          <a:spcPct val="90000"/>
        </a:lnSpc>
        <a:spcBef>
          <a:spcPts val="0"/>
        </a:spcBef>
        <a:buFont typeface="Arial"/>
        <a:buNone/>
        <a:tabLst/>
        <a:defRPr sz="1258" b="0" i="1" kern="1200">
          <a:solidFill>
            <a:schemeClr val="accent2"/>
          </a:solidFill>
          <a:latin typeface="Arial" charset="0"/>
          <a:ea typeface="Arial" charset="0"/>
          <a:cs typeface="Arial" charset="0"/>
        </a:defRPr>
      </a:lvl5pPr>
      <a:lvl6pPr marL="2426399" indent="-220581" algn="l" defTabSz="882326" rtl="0" eaLnBrk="1" latinLnBrk="0" hangingPunct="1">
        <a:lnSpc>
          <a:spcPct val="90000"/>
        </a:lnSpc>
        <a:spcBef>
          <a:spcPts val="481"/>
        </a:spcBef>
        <a:buFont typeface="Arial"/>
        <a:buChar char="•"/>
        <a:defRPr sz="1886" kern="1200">
          <a:solidFill>
            <a:schemeClr val="tx1"/>
          </a:solidFill>
          <a:latin typeface="+mn-lt"/>
          <a:ea typeface="+mn-ea"/>
          <a:cs typeface="+mn-cs"/>
        </a:defRPr>
      </a:lvl6pPr>
      <a:lvl7pPr marL="2867561" indent="-220581" algn="l" defTabSz="882326" rtl="0" eaLnBrk="1" latinLnBrk="0" hangingPunct="1">
        <a:lnSpc>
          <a:spcPct val="90000"/>
        </a:lnSpc>
        <a:spcBef>
          <a:spcPts val="481"/>
        </a:spcBef>
        <a:buFont typeface="Arial"/>
        <a:buChar char="•"/>
        <a:defRPr sz="1886" kern="1200">
          <a:solidFill>
            <a:schemeClr val="tx1"/>
          </a:solidFill>
          <a:latin typeface="+mn-lt"/>
          <a:ea typeface="+mn-ea"/>
          <a:cs typeface="+mn-cs"/>
        </a:defRPr>
      </a:lvl7pPr>
      <a:lvl8pPr marL="3308725" indent="-220581" algn="l" defTabSz="882326" rtl="0" eaLnBrk="1" latinLnBrk="0" hangingPunct="1">
        <a:lnSpc>
          <a:spcPct val="90000"/>
        </a:lnSpc>
        <a:spcBef>
          <a:spcPts val="481"/>
        </a:spcBef>
        <a:buFont typeface="Arial"/>
        <a:buChar char="•"/>
        <a:defRPr sz="1886" kern="1200">
          <a:solidFill>
            <a:schemeClr val="tx1"/>
          </a:solidFill>
          <a:latin typeface="+mn-lt"/>
          <a:ea typeface="+mn-ea"/>
          <a:cs typeface="+mn-cs"/>
        </a:defRPr>
      </a:lvl8pPr>
      <a:lvl9pPr marL="3749889" indent="-220581" algn="l" defTabSz="882326" rtl="0" eaLnBrk="1" latinLnBrk="0" hangingPunct="1">
        <a:lnSpc>
          <a:spcPct val="90000"/>
        </a:lnSpc>
        <a:spcBef>
          <a:spcPts val="481"/>
        </a:spcBef>
        <a:buFont typeface="Arial"/>
        <a:buChar char="•"/>
        <a:defRPr sz="1886" kern="1200">
          <a:solidFill>
            <a:schemeClr val="tx1"/>
          </a:solidFill>
          <a:latin typeface="+mn-lt"/>
          <a:ea typeface="+mn-ea"/>
          <a:cs typeface="+mn-cs"/>
        </a:defRPr>
      </a:lvl9pPr>
    </p:bodyStyle>
    <p:otherStyle>
      <a:defPPr>
        <a:defRPr lang="fr-FR"/>
      </a:defPPr>
      <a:lvl1pPr marL="0" algn="l" defTabSz="882326" rtl="0" eaLnBrk="1" latinLnBrk="0" hangingPunct="1">
        <a:defRPr sz="1886" kern="1200">
          <a:solidFill>
            <a:schemeClr val="tx1"/>
          </a:solidFill>
          <a:latin typeface="+mn-lt"/>
          <a:ea typeface="+mn-ea"/>
          <a:cs typeface="+mn-cs"/>
        </a:defRPr>
      </a:lvl1pPr>
      <a:lvl2pPr marL="441164" algn="l" defTabSz="882326" rtl="0" eaLnBrk="1" latinLnBrk="0" hangingPunct="1">
        <a:defRPr sz="1886" kern="1200">
          <a:solidFill>
            <a:schemeClr val="tx1"/>
          </a:solidFill>
          <a:latin typeface="+mn-lt"/>
          <a:ea typeface="+mn-ea"/>
          <a:cs typeface="+mn-cs"/>
        </a:defRPr>
      </a:lvl2pPr>
      <a:lvl3pPr marL="882326" algn="l" defTabSz="882326" rtl="0" eaLnBrk="1" latinLnBrk="0" hangingPunct="1">
        <a:defRPr sz="1886" kern="1200">
          <a:solidFill>
            <a:schemeClr val="tx1"/>
          </a:solidFill>
          <a:latin typeface="+mn-lt"/>
          <a:ea typeface="+mn-ea"/>
          <a:cs typeface="+mn-cs"/>
        </a:defRPr>
      </a:lvl3pPr>
      <a:lvl4pPr marL="1323490" algn="l" defTabSz="882326" rtl="0" eaLnBrk="1" latinLnBrk="0" hangingPunct="1">
        <a:defRPr sz="1886" kern="1200">
          <a:solidFill>
            <a:schemeClr val="tx1"/>
          </a:solidFill>
          <a:latin typeface="+mn-lt"/>
          <a:ea typeface="+mn-ea"/>
          <a:cs typeface="+mn-cs"/>
        </a:defRPr>
      </a:lvl4pPr>
      <a:lvl5pPr marL="1764654" algn="l" defTabSz="882326" rtl="0" eaLnBrk="1" latinLnBrk="0" hangingPunct="1">
        <a:defRPr sz="1886" kern="1200">
          <a:solidFill>
            <a:schemeClr val="tx1"/>
          </a:solidFill>
          <a:latin typeface="+mn-lt"/>
          <a:ea typeface="+mn-ea"/>
          <a:cs typeface="+mn-cs"/>
        </a:defRPr>
      </a:lvl5pPr>
      <a:lvl6pPr marL="2205816" algn="l" defTabSz="882326" rtl="0" eaLnBrk="1" latinLnBrk="0" hangingPunct="1">
        <a:defRPr sz="1886" kern="1200">
          <a:solidFill>
            <a:schemeClr val="tx1"/>
          </a:solidFill>
          <a:latin typeface="+mn-lt"/>
          <a:ea typeface="+mn-ea"/>
          <a:cs typeface="+mn-cs"/>
        </a:defRPr>
      </a:lvl6pPr>
      <a:lvl7pPr marL="2646980" algn="l" defTabSz="882326" rtl="0" eaLnBrk="1" latinLnBrk="0" hangingPunct="1">
        <a:defRPr sz="1886" kern="1200">
          <a:solidFill>
            <a:schemeClr val="tx1"/>
          </a:solidFill>
          <a:latin typeface="+mn-lt"/>
          <a:ea typeface="+mn-ea"/>
          <a:cs typeface="+mn-cs"/>
        </a:defRPr>
      </a:lvl7pPr>
      <a:lvl8pPr marL="3088144" algn="l" defTabSz="882326" rtl="0" eaLnBrk="1" latinLnBrk="0" hangingPunct="1">
        <a:defRPr sz="1886" kern="1200">
          <a:solidFill>
            <a:schemeClr val="tx1"/>
          </a:solidFill>
          <a:latin typeface="+mn-lt"/>
          <a:ea typeface="+mn-ea"/>
          <a:cs typeface="+mn-cs"/>
        </a:defRPr>
      </a:lvl8pPr>
      <a:lvl9pPr marL="3529306" algn="l" defTabSz="882326" rtl="0" eaLnBrk="1" latinLnBrk="0" hangingPunct="1">
        <a:defRPr sz="18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aeris-data.fr/" TargetMode="External"/><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hyperlink" Target="http://poleterresolide.fr/" TargetMode="External"/><Relationship Id="rId5" Type="http://schemas.openxmlformats.org/officeDocument/2006/relationships/hyperlink" Target="https://www.theia-land.fr/" TargetMode="External"/><Relationship Id="rId10" Type="http://schemas.openxmlformats.org/officeDocument/2006/relationships/image" Target="../media/image22.png"/><Relationship Id="rId4" Type="http://schemas.openxmlformats.org/officeDocument/2006/relationships/hyperlink" Target="http://www.odatis-ocean.fr/" TargetMode="External"/><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openxmlformats.org/officeDocument/2006/relationships/hyperlink" Target="//upload.wikimedia.org/wikipedia/fr/c/c8/Institut_fran%C3%A7ais_de_recherche_pour_l'exploitation_de_la_mer_(logo).svg" TargetMode="External"/><Relationship Id="rId26" Type="http://schemas.openxmlformats.org/officeDocument/2006/relationships/image" Target="../media/image45.png"/><Relationship Id="rId3" Type="http://schemas.openxmlformats.org/officeDocument/2006/relationships/image" Target="../media/image26.png"/><Relationship Id="rId21" Type="http://schemas.openxmlformats.org/officeDocument/2006/relationships/image" Target="../media/image40.png"/><Relationship Id="rId7" Type="http://schemas.openxmlformats.org/officeDocument/2006/relationships/hyperlink" Target="//upload.wikimedia.org/wikipedia/commons/b/bd/Indian_Space_Research_Organisation_Logo.svg" TargetMode="External"/><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36.jpeg"/><Relationship Id="rId20"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hyperlink" Target="//upload.wikimedia.org/wikipedia/commons/e/e2/EUMETSAT_logo.svg" TargetMode="External"/><Relationship Id="rId24" Type="http://schemas.openxmlformats.org/officeDocument/2006/relationships/image" Target="../media/image43.png"/><Relationship Id="rId5" Type="http://schemas.openxmlformats.org/officeDocument/2006/relationships/image" Target="../media/image28.png"/><Relationship Id="rId15" Type="http://schemas.openxmlformats.org/officeDocument/2006/relationships/image" Target="../media/image35.png"/><Relationship Id="rId23" Type="http://schemas.openxmlformats.org/officeDocument/2006/relationships/image" Target="../media/image42.png"/><Relationship Id="rId10" Type="http://schemas.openxmlformats.org/officeDocument/2006/relationships/image" Target="../media/image31.png"/><Relationship Id="rId19"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hyperlink" Target="//upload.wikimedia.org/wikipedia/en/b/be/CNSA.svg" TargetMode="External"/><Relationship Id="rId14" Type="http://schemas.openxmlformats.org/officeDocument/2006/relationships/image" Target="../media/image34.jpeg"/><Relationship Id="rId22"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pn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png"/><Relationship Id="rId14" Type="http://schemas.openxmlformats.org/officeDocument/2006/relationships/image" Target="../media/image57.jpeg"/></Relationships>
</file>

<file path=ppt/slides/_rels/slide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p:cNvSpPr>
            <a:spLocks noGrp="1"/>
          </p:cNvSpPr>
          <p:nvPr>
            <p:ph type="ctrTitle"/>
          </p:nvPr>
        </p:nvSpPr>
        <p:spPr>
          <a:xfrm>
            <a:off x="1270000" y="2236767"/>
            <a:ext cx="7620000" cy="369332"/>
          </a:xfrm>
        </p:spPr>
        <p:txBody>
          <a:bodyPr/>
          <a:lstStyle/>
          <a:p>
            <a:r>
              <a:rPr lang="fr-FR" dirty="0" smtClean="0"/>
              <a:t>CNES </a:t>
            </a:r>
            <a:r>
              <a:rPr lang="fr-FR" dirty="0" err="1" smtClean="0"/>
              <a:t>agency</a:t>
            </a:r>
            <a:r>
              <a:rPr lang="fr-FR" dirty="0" smtClean="0"/>
              <a:t> report</a:t>
            </a:r>
            <a:endParaRPr lang="fr-FR" dirty="0"/>
          </a:p>
        </p:txBody>
      </p:sp>
      <p:sp>
        <p:nvSpPr>
          <p:cNvPr id="23" name="Espace réservé du contenu 22"/>
          <p:cNvSpPr>
            <a:spLocks noGrp="1"/>
          </p:cNvSpPr>
          <p:nvPr>
            <p:ph idx="10"/>
          </p:nvPr>
        </p:nvSpPr>
        <p:spPr>
          <a:xfrm>
            <a:off x="1169261" y="3249232"/>
            <a:ext cx="7620000" cy="882930"/>
          </a:xfrm>
        </p:spPr>
        <p:txBody>
          <a:bodyPr>
            <a:normAutofit fontScale="77500" lnSpcReduction="20000"/>
          </a:bodyPr>
          <a:lstStyle/>
          <a:p>
            <a:r>
              <a:rPr lang="fr-FR" dirty="0" smtClean="0"/>
              <a:t>CNES</a:t>
            </a:r>
          </a:p>
          <a:p>
            <a:r>
              <a:rPr lang="fr-FR" dirty="0" smtClean="0"/>
              <a:t>Digital Solutions, </a:t>
            </a:r>
            <a:r>
              <a:rPr lang="fr-FR" dirty="0"/>
              <a:t>G</a:t>
            </a:r>
            <a:r>
              <a:rPr lang="fr-FR" dirty="0" smtClean="0"/>
              <a:t>round </a:t>
            </a:r>
            <a:r>
              <a:rPr lang="fr-FR" dirty="0"/>
              <a:t>S</a:t>
            </a:r>
            <a:r>
              <a:rPr lang="fr-FR" dirty="0" smtClean="0"/>
              <a:t>egment &amp; </a:t>
            </a:r>
            <a:r>
              <a:rPr lang="fr-FR" dirty="0"/>
              <a:t>O</a:t>
            </a:r>
            <a:r>
              <a:rPr lang="fr-FR" dirty="0" smtClean="0"/>
              <a:t>perations </a:t>
            </a:r>
            <a:r>
              <a:rPr lang="fr-FR" dirty="0" err="1" smtClean="0"/>
              <a:t>Directorate</a:t>
            </a:r>
            <a:r>
              <a:rPr lang="fr-FR" dirty="0" smtClean="0"/>
              <a:t> (DNO)</a:t>
            </a:r>
          </a:p>
          <a:p>
            <a:r>
              <a:rPr lang="fr-FR" dirty="0" err="1" smtClean="0"/>
              <a:t>Earth</a:t>
            </a:r>
            <a:r>
              <a:rPr lang="fr-FR" dirty="0" smtClean="0"/>
              <a:t> Observation </a:t>
            </a:r>
            <a:r>
              <a:rPr lang="fr-FR" dirty="0" err="1" smtClean="0"/>
              <a:t>Department</a:t>
            </a:r>
            <a:r>
              <a:rPr lang="fr-FR" dirty="0" smtClean="0"/>
              <a:t> (OT)</a:t>
            </a:r>
            <a:endParaRPr lang="fr-FR" dirty="0"/>
          </a:p>
        </p:txBody>
      </p:sp>
    </p:spTree>
    <p:extLst>
      <p:ext uri="{BB962C8B-B14F-4D97-AF65-F5344CB8AC3E}">
        <p14:creationId xmlns:p14="http://schemas.microsoft.com/office/powerpoint/2010/main" val="1699112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EB81167D-292E-8142-ABF3-3BDF0609D345}" type="slidenum">
              <a:rPr lang="fr-FR" smtClean="0"/>
              <a:pPr/>
              <a:t>10</a:t>
            </a:fld>
            <a:endParaRPr lang="fr-FR" dirty="0"/>
          </a:p>
        </p:txBody>
      </p:sp>
      <p:sp>
        <p:nvSpPr>
          <p:cNvPr id="5" name="Sous-titre 4"/>
          <p:cNvSpPr>
            <a:spLocks noGrp="1"/>
          </p:cNvSpPr>
          <p:nvPr>
            <p:ph type="subTitle" idx="14"/>
          </p:nvPr>
        </p:nvSpPr>
        <p:spPr>
          <a:xfrm>
            <a:off x="451413" y="188916"/>
            <a:ext cx="7406343" cy="265037"/>
          </a:xfrm>
        </p:spPr>
        <p:txBody>
          <a:bodyPr>
            <a:noAutofit/>
          </a:bodyPr>
          <a:lstStyle/>
          <a:p>
            <a:r>
              <a:rPr lang="en-GB" sz="1600" b="1" dirty="0" err="1" smtClean="0"/>
              <a:t>Venµs</a:t>
            </a:r>
            <a:r>
              <a:rPr lang="en-GB" sz="1600" b="1" dirty="0"/>
              <a:t>: France-Israel space cooperation </a:t>
            </a:r>
            <a:r>
              <a:rPr lang="en-GB" sz="1600" b="1" dirty="0" smtClean="0"/>
              <a:t>– vegetation-monitoring satellite</a:t>
            </a:r>
            <a:endParaRPr lang="en-GB" sz="1600" b="1" dirty="0"/>
          </a:p>
        </p:txBody>
      </p:sp>
      <p:sp>
        <p:nvSpPr>
          <p:cNvPr id="2" name="ZoneTexte 1"/>
          <p:cNvSpPr txBox="1"/>
          <p:nvPr/>
        </p:nvSpPr>
        <p:spPr>
          <a:xfrm>
            <a:off x="162022" y="704357"/>
            <a:ext cx="3462688" cy="1600438"/>
          </a:xfrm>
          <a:prstGeom prst="rect">
            <a:avLst/>
          </a:prstGeom>
          <a:noFill/>
        </p:spPr>
        <p:txBody>
          <a:bodyPr wrap="square" rtlCol="0">
            <a:spAutoFit/>
          </a:bodyPr>
          <a:lstStyle/>
          <a:p>
            <a:r>
              <a:rPr lang="en-US" sz="1400" dirty="0"/>
              <a:t>Orbited by a Vega launcher from the Guiana Space Centre (CSG) on the night of 1 to 2 August, </a:t>
            </a:r>
            <a:r>
              <a:rPr lang="en-US" sz="1400" dirty="0" err="1"/>
              <a:t>Venµs</a:t>
            </a:r>
            <a:r>
              <a:rPr lang="en-US" sz="1400" dirty="0"/>
              <a:t> is a scientific satellite developed jointly by CNES and the Israel Space Agency (ISA), and supplied by Israel Aerospace Industries (IAI).</a:t>
            </a:r>
            <a:endParaRPr lang="fr-FR" sz="1400" dirty="0"/>
          </a:p>
        </p:txBody>
      </p:sp>
      <p:sp>
        <p:nvSpPr>
          <p:cNvPr id="8" name="ZoneTexte 7"/>
          <p:cNvSpPr txBox="1"/>
          <p:nvPr/>
        </p:nvSpPr>
        <p:spPr>
          <a:xfrm>
            <a:off x="4266957" y="704357"/>
            <a:ext cx="5107810" cy="1600438"/>
          </a:xfrm>
          <a:prstGeom prst="rect">
            <a:avLst/>
          </a:prstGeom>
          <a:noFill/>
        </p:spPr>
        <p:txBody>
          <a:bodyPr wrap="square" rtlCol="0">
            <a:spAutoFit/>
          </a:bodyPr>
          <a:lstStyle/>
          <a:p>
            <a:r>
              <a:rPr lang="en-US" sz="1400" dirty="0"/>
              <a:t>With its multispectral camera supplied by CNES, the satellite is now ready to observe more than 100 sites of scientific interest at a resolution of five meters. The selected sites are representative of the Earth’s main natural and crop ecosystems. They will be observed every two days for the next two and a half years in 12 spectral bands, from the blue to the infrared. </a:t>
            </a:r>
          </a:p>
        </p:txBody>
      </p:sp>
      <p:pic>
        <p:nvPicPr>
          <p:cNvPr id="11" name="Image 10"/>
          <p:cNvPicPr>
            <a:picLocks noChangeAspect="1"/>
          </p:cNvPicPr>
          <p:nvPr/>
        </p:nvPicPr>
        <p:blipFill>
          <a:blip r:embed="rId2"/>
          <a:stretch>
            <a:fillRect/>
          </a:stretch>
        </p:blipFill>
        <p:spPr>
          <a:xfrm>
            <a:off x="162022" y="2487024"/>
            <a:ext cx="5586273" cy="3007969"/>
          </a:xfrm>
          <a:prstGeom prst="rect">
            <a:avLst/>
          </a:prstGeom>
        </p:spPr>
      </p:pic>
      <p:sp>
        <p:nvSpPr>
          <p:cNvPr id="12" name="ZoneTexte 11"/>
          <p:cNvSpPr txBox="1"/>
          <p:nvPr/>
        </p:nvSpPr>
        <p:spPr>
          <a:xfrm>
            <a:off x="5859114" y="3501630"/>
            <a:ext cx="3997284" cy="1569660"/>
          </a:xfrm>
          <a:prstGeom prst="rect">
            <a:avLst/>
          </a:prstGeom>
          <a:noFill/>
        </p:spPr>
        <p:txBody>
          <a:bodyPr wrap="square" rtlCol="0">
            <a:spAutoFit/>
          </a:bodyPr>
          <a:lstStyle/>
          <a:p>
            <a:r>
              <a:rPr lang="en-US" sz="1200" dirty="0" smtClean="0"/>
              <a:t>Jerusalem </a:t>
            </a:r>
            <a:r>
              <a:rPr lang="en-US" sz="1100" dirty="0"/>
              <a:t>and</a:t>
            </a:r>
            <a:r>
              <a:rPr lang="en-US" sz="1200" dirty="0"/>
              <a:t> Marseille are both prone to frequent wildfires that are posing an increasing threat as a result of longer periods of heatwaves and drought conditions due to the influence of climate change. </a:t>
            </a:r>
            <a:r>
              <a:rPr lang="en-US" sz="1200" dirty="0" err="1"/>
              <a:t>Venμs</a:t>
            </a:r>
            <a:r>
              <a:rPr lang="en-US" sz="1200" dirty="0"/>
              <a:t> will help scientists to develop new methods for characterizing the Mediterranean’s ecosystems, understanding their underlying mechanisms and devising risk-reduction solutions. </a:t>
            </a:r>
            <a:endParaRPr lang="fr-FR" sz="1200" dirty="0"/>
          </a:p>
        </p:txBody>
      </p:sp>
    </p:spTree>
    <p:extLst>
      <p:ext uri="{BB962C8B-B14F-4D97-AF65-F5344CB8AC3E}">
        <p14:creationId xmlns:p14="http://schemas.microsoft.com/office/powerpoint/2010/main" val="1830108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30791" y="543997"/>
            <a:ext cx="8749709" cy="369332"/>
          </a:xfrm>
        </p:spPr>
        <p:txBody>
          <a:bodyPr/>
          <a:lstStyle/>
          <a:p>
            <a:r>
              <a:rPr lang="fr-FR" dirty="0" smtClean="0"/>
              <a:t>CNES objectives : </a:t>
            </a:r>
            <a:r>
              <a:rPr lang="fr-FR" dirty="0" err="1" smtClean="0"/>
              <a:t>increase</a:t>
            </a:r>
            <a:r>
              <a:rPr lang="fr-FR" dirty="0" smtClean="0"/>
              <a:t> the usage of </a:t>
            </a:r>
            <a:r>
              <a:rPr lang="fr-FR" dirty="0" err="1" smtClean="0"/>
              <a:t>space</a:t>
            </a:r>
            <a:r>
              <a:rPr lang="fr-FR" dirty="0" smtClean="0"/>
              <a:t> data</a:t>
            </a:r>
            <a:endParaRPr lang="fr-FR" dirty="0"/>
          </a:p>
        </p:txBody>
      </p:sp>
      <p:sp>
        <p:nvSpPr>
          <p:cNvPr id="9" name="Espace réservé du contenu 8"/>
          <p:cNvSpPr>
            <a:spLocks noGrp="1"/>
          </p:cNvSpPr>
          <p:nvPr>
            <p:ph sz="quarter" idx="15"/>
          </p:nvPr>
        </p:nvSpPr>
        <p:spPr>
          <a:xfrm>
            <a:off x="331611" y="1072394"/>
            <a:ext cx="9209267" cy="4127287"/>
          </a:xfrm>
        </p:spPr>
        <p:txBody>
          <a:bodyPr>
            <a:normAutofit/>
          </a:bodyPr>
          <a:lstStyle/>
          <a:p>
            <a:pPr marL="285750" indent="-285750">
              <a:buFont typeface="Wingdings" panose="05000000000000000000" pitchFamily="2" charset="2"/>
              <a:buChar char="v"/>
            </a:pPr>
            <a:r>
              <a:rPr lang="en-US" dirty="0" smtClean="0"/>
              <a:t>2016 : creation of a new directorate dedicated to Innovation, Application and Science</a:t>
            </a:r>
          </a:p>
          <a:p>
            <a:pPr marL="285750" indent="-285750">
              <a:buFont typeface="Wingdings" panose="05000000000000000000" pitchFamily="2" charset="2"/>
              <a:buChar char="v"/>
            </a:pPr>
            <a:r>
              <a:rPr lang="en-US" dirty="0" smtClean="0"/>
              <a:t>2017 : creation of a new directorate “Digital solutions, Ground-Segments &amp; operations”</a:t>
            </a:r>
          </a:p>
          <a:p>
            <a:pPr marL="685746" lvl="1" indent="-285750"/>
            <a:r>
              <a:rPr lang="en-US" dirty="0" smtClean="0"/>
              <a:t>1 department dedicated to IT infrastructure : big data, HPC, machine learning, architecture</a:t>
            </a:r>
          </a:p>
          <a:p>
            <a:pPr marL="685746" lvl="1" indent="-285750"/>
            <a:r>
              <a:rPr lang="en-US" dirty="0" smtClean="0"/>
              <a:t>1 department dedicated to science</a:t>
            </a:r>
          </a:p>
          <a:p>
            <a:pPr marL="685746" lvl="1" indent="-285750"/>
            <a:r>
              <a:rPr lang="en-US" dirty="0" smtClean="0"/>
              <a:t>1 department dedicated to Earth Observation</a:t>
            </a:r>
          </a:p>
          <a:p>
            <a:pPr marL="685746" lvl="1" indent="-285750"/>
            <a:r>
              <a:rPr lang="en-US" dirty="0" smtClean="0"/>
              <a:t>…</a:t>
            </a:r>
          </a:p>
          <a:p>
            <a:pPr marL="685746" lvl="1" indent="-285750">
              <a:buFont typeface="Wingdings" panose="05000000000000000000" pitchFamily="2" charset="2"/>
              <a:buChar char="Ø"/>
            </a:pPr>
            <a:endParaRPr lang="fr-FR" dirty="0" smtClean="0"/>
          </a:p>
          <a:p>
            <a:pPr marL="685746" lvl="1" indent="-285750">
              <a:buFontTx/>
              <a:buChar char="-"/>
            </a:pPr>
            <a:endParaRPr lang="fr-FR" dirty="0"/>
          </a:p>
        </p:txBody>
      </p:sp>
      <p:sp>
        <p:nvSpPr>
          <p:cNvPr id="6" name="Espace réservé du numéro de diapositive 5"/>
          <p:cNvSpPr>
            <a:spLocks noGrp="1"/>
          </p:cNvSpPr>
          <p:nvPr>
            <p:ph type="sldNum" sz="quarter" idx="4"/>
          </p:nvPr>
        </p:nvSpPr>
        <p:spPr/>
        <p:txBody>
          <a:bodyPr/>
          <a:lstStyle/>
          <a:p>
            <a:fld id="{EB81167D-292E-8142-ABF3-3BDF0609D345}" type="slidenum">
              <a:rPr lang="fr-FR" smtClean="0"/>
              <a:pPr/>
              <a:t>2</a:t>
            </a:fld>
            <a:endParaRPr lang="fr-FR" dirty="0"/>
          </a:p>
        </p:txBody>
      </p:sp>
    </p:spTree>
    <p:extLst>
      <p:ext uri="{BB962C8B-B14F-4D97-AF65-F5344CB8AC3E}">
        <p14:creationId xmlns:p14="http://schemas.microsoft.com/office/powerpoint/2010/main" val="427703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30791" y="543997"/>
            <a:ext cx="8749709" cy="369332"/>
          </a:xfrm>
        </p:spPr>
        <p:txBody>
          <a:bodyPr/>
          <a:lstStyle/>
          <a:p>
            <a:r>
              <a:rPr lang="fr-FR" dirty="0" smtClean="0"/>
              <a:t>EO </a:t>
            </a:r>
            <a:r>
              <a:rPr lang="fr-FR" dirty="0" err="1" smtClean="0"/>
              <a:t>department</a:t>
            </a:r>
            <a:r>
              <a:rPr lang="fr-FR" dirty="0" smtClean="0"/>
              <a:t> : scope of </a:t>
            </a:r>
            <a:r>
              <a:rPr lang="fr-FR" dirty="0" err="1" smtClean="0"/>
              <a:t>activities</a:t>
            </a:r>
            <a:endParaRPr lang="fr-FR" dirty="0"/>
          </a:p>
        </p:txBody>
      </p:sp>
      <p:sp>
        <p:nvSpPr>
          <p:cNvPr id="9" name="Espace réservé du contenu 8"/>
          <p:cNvSpPr>
            <a:spLocks noGrp="1"/>
          </p:cNvSpPr>
          <p:nvPr>
            <p:ph sz="quarter" idx="15"/>
          </p:nvPr>
        </p:nvSpPr>
        <p:spPr>
          <a:xfrm>
            <a:off x="331611" y="1072394"/>
            <a:ext cx="9209267" cy="4127287"/>
          </a:xfrm>
        </p:spPr>
        <p:txBody>
          <a:bodyPr>
            <a:normAutofit fontScale="85000" lnSpcReduction="10000"/>
          </a:bodyPr>
          <a:lstStyle/>
          <a:p>
            <a:pPr marL="285750" indent="-285750">
              <a:buFont typeface="Wingdings" panose="05000000000000000000" pitchFamily="2" charset="2"/>
              <a:buChar char="v"/>
            </a:pPr>
            <a:r>
              <a:rPr lang="en-US" dirty="0" smtClean="0"/>
              <a:t>Our main objective : promote the best possible use of Earth Observation data</a:t>
            </a:r>
          </a:p>
          <a:p>
            <a:pPr marL="285750" indent="-285750">
              <a:buFont typeface="Wingdings" panose="05000000000000000000" pitchFamily="2" charset="2"/>
              <a:buChar char="v"/>
            </a:pPr>
            <a:r>
              <a:rPr lang="en-US" dirty="0" smtClean="0"/>
              <a:t>Involvement in Space missions :</a:t>
            </a:r>
          </a:p>
          <a:p>
            <a:pPr marL="685746" lvl="1" indent="-285750">
              <a:buFont typeface="Wingdings" panose="05000000000000000000" pitchFamily="2" charset="2"/>
              <a:buChar char="Ø"/>
            </a:pPr>
            <a:r>
              <a:rPr lang="en-US" dirty="0" smtClean="0"/>
              <a:t>Payload Ground Segment Development (Programming, Payload processing, Instrument Expertise Centers, …) </a:t>
            </a:r>
          </a:p>
          <a:p>
            <a:pPr marL="685746" lvl="1" indent="-285750">
              <a:buFont typeface="Wingdings" panose="05000000000000000000" pitchFamily="2" charset="2"/>
              <a:buChar char="Ø"/>
            </a:pPr>
            <a:r>
              <a:rPr lang="en-US" dirty="0" smtClean="0"/>
              <a:t>Operations : </a:t>
            </a:r>
          </a:p>
          <a:p>
            <a:pPr marL="965743" lvl="2" indent="-285750">
              <a:buFontTx/>
              <a:buChar char="-"/>
            </a:pPr>
            <a:r>
              <a:rPr lang="en-US" dirty="0" smtClean="0"/>
              <a:t>Mission management (hand-over from “Orbital System directorate” after in-orbit commissionning)</a:t>
            </a:r>
          </a:p>
          <a:p>
            <a:pPr marL="965743" lvl="2" indent="-285750">
              <a:buFontTx/>
              <a:buChar char="-"/>
            </a:pPr>
            <a:r>
              <a:rPr lang="en-US" dirty="0" smtClean="0"/>
              <a:t>Payload Ground Segment operations</a:t>
            </a:r>
          </a:p>
          <a:p>
            <a:pPr marL="285750" indent="-285750">
              <a:buFont typeface="Wingdings" panose="05000000000000000000" pitchFamily="2" charset="2"/>
              <a:buChar char="v"/>
            </a:pPr>
            <a:r>
              <a:rPr lang="en-US" dirty="0" smtClean="0"/>
              <a:t>Value-added products</a:t>
            </a:r>
          </a:p>
          <a:p>
            <a:pPr marL="685746" lvl="1" indent="-285750">
              <a:buFont typeface="Wingdings" panose="05000000000000000000" pitchFamily="2" charset="2"/>
              <a:buChar char="Ø"/>
            </a:pPr>
            <a:r>
              <a:rPr lang="en-US" dirty="0" smtClean="0"/>
              <a:t>CNES contribution to Data and Service hubs </a:t>
            </a:r>
          </a:p>
          <a:p>
            <a:pPr marL="285750" indent="-285750">
              <a:buFont typeface="Wingdings" panose="05000000000000000000" pitchFamily="2" charset="2"/>
              <a:buChar char="v"/>
            </a:pPr>
            <a:r>
              <a:rPr lang="en-US" dirty="0" smtClean="0"/>
              <a:t>Innovation in Ground segment design</a:t>
            </a:r>
          </a:p>
          <a:p>
            <a:pPr marL="685746" lvl="1" indent="-285750">
              <a:buFont typeface="Wingdings" panose="05000000000000000000" pitchFamily="2" charset="2"/>
              <a:buChar char="Ø"/>
            </a:pPr>
            <a:r>
              <a:rPr lang="en-US" dirty="0" smtClean="0"/>
              <a:t>Benefice of big data/cloud technologies for improved performances</a:t>
            </a:r>
          </a:p>
          <a:p>
            <a:pPr marL="685746" lvl="1" indent="-285750">
              <a:buFont typeface="Wingdings" panose="05000000000000000000" pitchFamily="2" charset="2"/>
              <a:buChar char="Ø"/>
            </a:pPr>
            <a:endParaRPr lang="fr-FR" dirty="0" smtClean="0"/>
          </a:p>
          <a:p>
            <a:pPr marL="685746" lvl="1" indent="-285750">
              <a:buFontTx/>
              <a:buChar char="-"/>
            </a:pPr>
            <a:endParaRPr lang="fr-FR" dirty="0"/>
          </a:p>
        </p:txBody>
      </p:sp>
      <p:sp>
        <p:nvSpPr>
          <p:cNvPr id="6" name="Espace réservé du numéro de diapositive 5"/>
          <p:cNvSpPr>
            <a:spLocks noGrp="1"/>
          </p:cNvSpPr>
          <p:nvPr>
            <p:ph type="sldNum" sz="quarter" idx="4"/>
          </p:nvPr>
        </p:nvSpPr>
        <p:spPr/>
        <p:txBody>
          <a:bodyPr/>
          <a:lstStyle/>
          <a:p>
            <a:fld id="{EB81167D-292E-8142-ABF3-3BDF0609D345}" type="slidenum">
              <a:rPr lang="fr-FR" smtClean="0"/>
              <a:pPr/>
              <a:t>3</a:t>
            </a:fld>
            <a:endParaRPr lang="fr-FR" dirty="0"/>
          </a:p>
        </p:txBody>
      </p:sp>
    </p:spTree>
    <p:extLst>
      <p:ext uri="{BB962C8B-B14F-4D97-AF65-F5344CB8AC3E}">
        <p14:creationId xmlns:p14="http://schemas.microsoft.com/office/powerpoint/2010/main" val="323431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712" y="1111618"/>
            <a:ext cx="8751038" cy="4004391"/>
          </a:xfrm>
        </p:spPr>
        <p:txBody>
          <a:bodyPr/>
          <a:lstStyle/>
          <a:p>
            <a:pPr lvl="3"/>
            <a:r>
              <a:rPr lang="en-GB" sz="1200" dirty="0">
                <a:solidFill>
                  <a:srgbClr val="44546A"/>
                </a:solidFill>
              </a:rPr>
              <a:t>At the end of 2013, CNES and its scientific partners agreed to set up </a:t>
            </a:r>
            <a:r>
              <a:rPr lang="en-GB" sz="1200" b="1" dirty="0">
                <a:solidFill>
                  <a:srgbClr val="44546A"/>
                </a:solidFill>
              </a:rPr>
              <a:t>four hubs for Earth Observation data and services (solid earth, ocean, </a:t>
            </a:r>
            <a:r>
              <a:rPr lang="en-GB" sz="1200" b="1" dirty="0" smtClean="0">
                <a:solidFill>
                  <a:srgbClr val="44546A"/>
                </a:solidFill>
              </a:rPr>
              <a:t>land </a:t>
            </a:r>
            <a:r>
              <a:rPr lang="en-GB" sz="1200" b="1" dirty="0">
                <a:solidFill>
                  <a:srgbClr val="44546A"/>
                </a:solidFill>
              </a:rPr>
              <a:t>surfaces and atmosphere</a:t>
            </a:r>
            <a:r>
              <a:rPr lang="en-GB" sz="1200" dirty="0">
                <a:solidFill>
                  <a:srgbClr val="44546A"/>
                </a:solidFill>
              </a:rPr>
              <a:t>), for coordinated management, centralised access to data and derived thematic products from these data, as well as the associated expertise.</a:t>
            </a:r>
          </a:p>
          <a:p>
            <a:pPr lvl="3"/>
            <a:endParaRPr lang="en-GB" sz="1200" dirty="0"/>
          </a:p>
          <a:p>
            <a:pPr marL="1335088" lvl="3">
              <a:spcBef>
                <a:spcPts val="1200"/>
              </a:spcBef>
              <a:spcAft>
                <a:spcPts val="1200"/>
              </a:spcAft>
            </a:pPr>
            <a:r>
              <a:rPr lang="en-GB" sz="1200" b="1" dirty="0">
                <a:solidFill>
                  <a:srgbClr val="02B0F1"/>
                </a:solidFill>
                <a:hlinkClick r:id="rId3"/>
              </a:rPr>
              <a:t>AERIS</a:t>
            </a:r>
            <a:r>
              <a:rPr lang="en-GB" sz="1200" b="1" dirty="0">
                <a:solidFill>
                  <a:schemeClr val="accent2"/>
                </a:solidFill>
              </a:rPr>
              <a:t>: </a:t>
            </a:r>
            <a:r>
              <a:rPr lang="en-GB" sz="1200" dirty="0"/>
              <a:t>The atmosphere pole consists of 4 data and service centres (CDS): Icare (clouds, aerosols, radiation, etc.), ESPRI (chemistry of the atmosphere, etc.), Sedoo (data measurement campaigns), SATMOS (data from geostationary satellites and derived cloud products, etc.) </a:t>
            </a:r>
          </a:p>
          <a:p>
            <a:pPr marL="1335088" lvl="3">
              <a:spcBef>
                <a:spcPts val="0"/>
              </a:spcBef>
            </a:pPr>
            <a:r>
              <a:rPr lang="en-GB" sz="1200" b="1" dirty="0">
                <a:solidFill>
                  <a:srgbClr val="00205F"/>
                </a:solidFill>
                <a:hlinkClick r:id="rId4"/>
              </a:rPr>
              <a:t>ODATIS</a:t>
            </a:r>
            <a:r>
              <a:rPr lang="en-GB" sz="1200" b="1" dirty="0">
                <a:solidFill>
                  <a:schemeClr val="accent2"/>
                </a:solidFill>
              </a:rPr>
              <a:t>: </a:t>
            </a:r>
            <a:r>
              <a:rPr lang="en-GB" sz="1200" dirty="0"/>
              <a:t>Promote and facilitate the use of observations made in the ocean or at its interface with the other environmental compartments. The main contribution of CNES concerns altimetry activities.</a:t>
            </a:r>
          </a:p>
          <a:p>
            <a:pPr marL="1335088" lvl="3">
              <a:spcBef>
                <a:spcPts val="1200"/>
              </a:spcBef>
            </a:pPr>
            <a:r>
              <a:rPr lang="en-GB" sz="1200" b="1" dirty="0">
                <a:solidFill>
                  <a:schemeClr val="accent2"/>
                </a:solidFill>
                <a:hlinkClick r:id="rId5"/>
              </a:rPr>
              <a:t>THEIA</a:t>
            </a:r>
            <a:r>
              <a:rPr lang="en-GB" sz="1200" b="1" dirty="0">
                <a:solidFill>
                  <a:schemeClr val="accent2"/>
                </a:solidFill>
              </a:rPr>
              <a:t>: </a:t>
            </a:r>
            <a:r>
              <a:rPr lang="en-GB" sz="1200" dirty="0"/>
              <a:t>Promote and facilitate the use of observations specifically of </a:t>
            </a:r>
            <a:r>
              <a:rPr lang="en-GB" sz="1200" dirty="0" smtClean="0"/>
              <a:t>land </a:t>
            </a:r>
            <a:r>
              <a:rPr lang="en-GB" sz="1200" dirty="0"/>
              <a:t>surfaces, covering several themes: agriculture, forests, hydrology, health, urban planning, risk assessment, etc.</a:t>
            </a:r>
          </a:p>
          <a:p>
            <a:pPr marL="1335088" lvl="3"/>
            <a:endParaRPr lang="en-GB" sz="1200" dirty="0"/>
          </a:p>
          <a:p>
            <a:pPr marL="1335088" lvl="3"/>
            <a:r>
              <a:rPr lang="en-GB" sz="1200" b="1" dirty="0">
                <a:solidFill>
                  <a:schemeClr val="accent2"/>
                </a:solidFill>
                <a:hlinkClick r:id="rId6"/>
              </a:rPr>
              <a:t>FORM@TER</a:t>
            </a:r>
            <a:r>
              <a:rPr lang="en-GB" sz="1200" b="1" dirty="0">
                <a:solidFill>
                  <a:schemeClr val="accent2"/>
                </a:solidFill>
              </a:rPr>
              <a:t>: </a:t>
            </a:r>
            <a:r>
              <a:rPr lang="en-GB" sz="1200" dirty="0"/>
              <a:t>The mission of the solid Earth pole is to facilitate and enhance the use of in situ and satellite data and products related to the different thematic areas concerning the solid Earth (geodesy, magnetism, gravimetry, tectonics, geodynamics, volcanology, etc.) for the needs of different communities working on the Earth system</a:t>
            </a:r>
            <a:r>
              <a:rPr lang="en-GB" sz="1200" dirty="0" smtClean="0"/>
              <a:t>.</a:t>
            </a:r>
            <a:endParaRPr lang="en-GB" sz="1200" dirty="0"/>
          </a:p>
          <a:p>
            <a:pPr marL="0" lvl="3">
              <a:spcBef>
                <a:spcPts val="1000"/>
              </a:spcBef>
            </a:pPr>
            <a:endParaRPr lang="en-GB" sz="1200" dirty="0" smtClean="0"/>
          </a:p>
          <a:p>
            <a:pPr marL="0" lvl="3">
              <a:spcBef>
                <a:spcPts val="1000"/>
              </a:spcBef>
            </a:pPr>
            <a:r>
              <a:rPr lang="en-GB" sz="1200" dirty="0" smtClean="0"/>
              <a:t>Work on progress: </a:t>
            </a:r>
            <a:r>
              <a:rPr lang="en-GB" sz="1200" dirty="0"/>
              <a:t>to constitute a </a:t>
            </a:r>
            <a:r>
              <a:rPr lang="en-GB" sz="1200" b="1" dirty="0"/>
              <a:t>unique</a:t>
            </a:r>
            <a:r>
              <a:rPr lang="en-GB" sz="1200" dirty="0"/>
              <a:t> research infrastructure federating these four data hubs according to the following themes:  </a:t>
            </a:r>
            <a:r>
              <a:rPr lang="en-GB" b="1" dirty="0"/>
              <a:t>Earth Scientific Data and service hub</a:t>
            </a:r>
            <a:endParaRPr lang="en-GB" sz="1200" b="1" dirty="0"/>
          </a:p>
          <a:p>
            <a:endParaRPr lang="en-GB" sz="1350" dirty="0"/>
          </a:p>
        </p:txBody>
      </p:sp>
      <p:pic>
        <p:nvPicPr>
          <p:cNvPr id="9" name="Image 10"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913" y="1905368"/>
            <a:ext cx="1146775" cy="56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083" y="3095114"/>
            <a:ext cx="1180770" cy="39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859" y="3778999"/>
            <a:ext cx="1293183" cy="452540"/>
          </a:xfrm>
          <a:prstGeom prst="rect">
            <a:avLst/>
          </a:prstGeom>
        </p:spPr>
      </p:pic>
      <p:sp>
        <p:nvSpPr>
          <p:cNvPr id="2" name="Titre 1"/>
          <p:cNvSpPr>
            <a:spLocks noGrp="1"/>
          </p:cNvSpPr>
          <p:nvPr>
            <p:ph type="title"/>
          </p:nvPr>
        </p:nvSpPr>
        <p:spPr>
          <a:xfrm>
            <a:off x="805712" y="686887"/>
            <a:ext cx="7874738" cy="424732"/>
          </a:xfrm>
        </p:spPr>
        <p:txBody>
          <a:bodyPr/>
          <a:lstStyle/>
          <a:p>
            <a:r>
              <a:rPr lang="en-GB" sz="1800" dirty="0" smtClean="0">
                <a:solidFill>
                  <a:srgbClr val="02B0F1"/>
                </a:solidFill>
                <a:latin typeface="Arial" panose="020B0604020202020204" pitchFamily="34" charset="0"/>
              </a:rPr>
              <a:t>Scientific Data </a:t>
            </a:r>
            <a:r>
              <a:rPr lang="en-GB" sz="1800" dirty="0">
                <a:solidFill>
                  <a:srgbClr val="02B0F1"/>
                </a:solidFill>
                <a:latin typeface="Arial" panose="020B0604020202020204" pitchFamily="34" charset="0"/>
              </a:rPr>
              <a:t>and service hubs </a:t>
            </a:r>
          </a:p>
        </p:txBody>
      </p:sp>
      <p:sp>
        <p:nvSpPr>
          <p:cNvPr id="5" name="Sous-titre 4"/>
          <p:cNvSpPr>
            <a:spLocks noGrp="1"/>
          </p:cNvSpPr>
          <p:nvPr>
            <p:ph type="subTitle" idx="14"/>
          </p:nvPr>
        </p:nvSpPr>
        <p:spPr>
          <a:xfrm>
            <a:off x="691412" y="188916"/>
            <a:ext cx="7166344" cy="265037"/>
          </a:xfrm>
        </p:spPr>
        <p:txBody>
          <a:bodyPr/>
          <a:lstStyle/>
          <a:p>
            <a:r>
              <a:rPr lang="en-GB" sz="2000" b="1" dirty="0"/>
              <a:t>OBSERVATION</a:t>
            </a:r>
          </a:p>
        </p:txBody>
      </p:sp>
      <p:sp>
        <p:nvSpPr>
          <p:cNvPr id="4" name="Espace réservé du numéro de diapositive 3"/>
          <p:cNvSpPr>
            <a:spLocks noGrp="1"/>
          </p:cNvSpPr>
          <p:nvPr>
            <p:ph type="sldNum" sz="quarter" idx="12"/>
          </p:nvPr>
        </p:nvSpPr>
        <p:spPr/>
        <p:txBody>
          <a:bodyPr/>
          <a:lstStyle/>
          <a:p>
            <a:pPr marL="0" marR="0" lvl="0" indent="0" algn="r" defTabSz="797174" rtl="0" eaLnBrk="1" fontAlgn="auto" latinLnBrk="0" hangingPunct="1">
              <a:lnSpc>
                <a:spcPct val="100000"/>
              </a:lnSpc>
              <a:spcBef>
                <a:spcPts val="0"/>
              </a:spcBef>
              <a:spcAft>
                <a:spcPts val="0"/>
              </a:spcAft>
              <a:buClrTx/>
              <a:buSzTx/>
              <a:buFontTx/>
              <a:buNone/>
              <a:tabLst/>
              <a:defRPr/>
            </a:pPr>
            <a:fld id="{62B8EFC2-1E6F-E543-8F2B-2782CBB9317F}" type="slidenum">
              <a:rPr kumimoji="0" lang="fr-FR" sz="800" b="0" i="0" u="none" strike="noStrike" kern="1200" cap="none" spc="-100" normalizeH="0" baseline="0" noProof="0">
                <a:ln>
                  <a:noFill/>
                </a:ln>
                <a:solidFill>
                  <a:srgbClr val="002060"/>
                </a:solidFill>
                <a:effectLst/>
                <a:uLnTx/>
                <a:uFillTx/>
                <a:latin typeface="Arial" charset="0"/>
                <a:cs typeface="Arial" charset="0"/>
              </a:rPr>
              <a:pPr marL="0" marR="0" lvl="0" indent="0" algn="r" defTabSz="797174"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100" normalizeH="0" baseline="0" noProof="0" dirty="0">
              <a:ln>
                <a:noFill/>
              </a:ln>
              <a:solidFill>
                <a:srgbClr val="002060"/>
              </a:solidFill>
              <a:effectLst/>
              <a:uLnTx/>
              <a:uFillTx/>
              <a:latin typeface="Arial" charset="0"/>
              <a:cs typeface="Arial" charset="0"/>
            </a:endParaRPr>
          </a:p>
        </p:txBody>
      </p:sp>
      <p:pic>
        <p:nvPicPr>
          <p:cNvPr id="6"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807" y="2606802"/>
            <a:ext cx="962985" cy="396000"/>
          </a:xfrm>
          <a:prstGeom prst="rect">
            <a:avLst/>
          </a:prstGeom>
        </p:spPr>
      </p:pic>
    </p:spTree>
    <p:extLst>
      <p:ext uri="{BB962C8B-B14F-4D97-AF65-F5344CB8AC3E}">
        <p14:creationId xmlns:p14="http://schemas.microsoft.com/office/powerpoint/2010/main" val="284089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8425" y="698866"/>
            <a:ext cx="5611055" cy="757130"/>
          </a:xfrm>
        </p:spPr>
        <p:txBody>
          <a:bodyPr/>
          <a:lstStyle/>
          <a:p>
            <a:r>
              <a:rPr lang="en-GB" sz="1800" dirty="0">
                <a:solidFill>
                  <a:srgbClr val="02B0F1"/>
                </a:solidFill>
                <a:latin typeface="Arial" panose="020B0604020202020204" pitchFamily="34" charset="0"/>
              </a:rPr>
              <a:t>PEPS: Sentinel Products Exploitation Platform, </a:t>
            </a:r>
            <a:r>
              <a:rPr lang="en-GB" sz="1800" dirty="0" smtClean="0">
                <a:solidFill>
                  <a:srgbClr val="02B0F1"/>
                </a:solidFill>
                <a:latin typeface="Arial" panose="020B0604020202020204" pitchFamily="34" charset="0"/>
              </a:rPr>
              <a:t>French Copernicus collaborative ground segment</a:t>
            </a:r>
            <a:endParaRPr lang="en-GB" sz="1800" dirty="0">
              <a:solidFill>
                <a:srgbClr val="02B0F1"/>
              </a:solidFill>
              <a:latin typeface="Arial" panose="020B0604020202020204" pitchFamily="34" charset="0"/>
              <a:ea typeface="Arial" charset="0"/>
              <a:cs typeface="Arial" panose="020B0604020202020204" pitchFamily="34" charset="0"/>
            </a:endParaRPr>
          </a:p>
        </p:txBody>
      </p:sp>
      <p:sp>
        <p:nvSpPr>
          <p:cNvPr id="7" name="Espace réservé du contenu 6"/>
          <p:cNvSpPr>
            <a:spLocks noGrp="1"/>
          </p:cNvSpPr>
          <p:nvPr>
            <p:ph idx="1"/>
          </p:nvPr>
        </p:nvSpPr>
        <p:spPr>
          <a:xfrm>
            <a:off x="3908424" y="1461115"/>
            <a:ext cx="5611054" cy="3627438"/>
          </a:xfrm>
        </p:spPr>
        <p:txBody>
          <a:bodyPr/>
          <a:lstStyle/>
          <a:p>
            <a:pPr marL="12700" lvl="3">
              <a:spcBef>
                <a:spcPts val="1200"/>
              </a:spcBef>
            </a:pPr>
            <a:r>
              <a:rPr lang="en-GB" sz="1200" dirty="0"/>
              <a:t>With its unique fleet of 6 families of Sentinel satellites, the European Union’s Copernicus environmental monitoring and security programme is set to generate a wealth of regular, high-quality data. The Sentinel-1, Sentinel-2 and Sentinel-3 pairs of satellites are sending back 10 terabytes of data every day, the equivalent of petabytes by year.</a:t>
            </a:r>
            <a:r>
              <a:rPr dirty="0"/>
              <a:t/>
            </a:r>
            <a:br>
              <a:rPr dirty="0"/>
            </a:br>
            <a:endParaRPr lang="en-GB" sz="1200" dirty="0"/>
          </a:p>
          <a:p>
            <a:pPr marL="12700" lvl="3">
              <a:spcBef>
                <a:spcPts val="1200"/>
              </a:spcBef>
            </a:pPr>
            <a:r>
              <a:rPr lang="en-GB" sz="1200" dirty="0"/>
              <a:t>To meet demand in France, the </a:t>
            </a:r>
            <a:r>
              <a:rPr lang="en-GB" sz="1200" b="1" dirty="0"/>
              <a:t>PEPS </a:t>
            </a:r>
            <a:r>
              <a:rPr lang="en-GB" sz="1200" dirty="0"/>
              <a:t>platform</a:t>
            </a:r>
            <a:r>
              <a:rPr lang="en-GB" sz="1200" b="1" dirty="0"/>
              <a:t> (Sentinel Products Exploitation Platform), </a:t>
            </a:r>
            <a:r>
              <a:rPr lang="en-GB" sz="1200" dirty="0"/>
              <a:t>developed at CNES’s Toulouse Space Centre, will evolve in </a:t>
            </a:r>
            <a:r>
              <a:rPr lang="en-GB" sz="1200" dirty="0" smtClean="0"/>
              <a:t>the next years into </a:t>
            </a:r>
            <a:r>
              <a:rPr lang="en-GB" sz="1200" dirty="0"/>
              <a:t>an integrated Europe-wide system involving key industry players in big data and cloud computing, in line with the development of </a:t>
            </a:r>
            <a:r>
              <a:rPr lang="en-GB" sz="1200" dirty="0" smtClean="0"/>
              <a:t>the DIAS.</a:t>
            </a:r>
            <a:endParaRPr lang="en-GB" sz="1200" dirty="0"/>
          </a:p>
        </p:txBody>
      </p:sp>
      <p:sp>
        <p:nvSpPr>
          <p:cNvPr id="5" name="Sous-titre 4"/>
          <p:cNvSpPr>
            <a:spLocks noGrp="1"/>
          </p:cNvSpPr>
          <p:nvPr>
            <p:ph type="subTitle" idx="14"/>
          </p:nvPr>
        </p:nvSpPr>
        <p:spPr>
          <a:xfrm>
            <a:off x="3908424" y="185644"/>
            <a:ext cx="4063632" cy="265037"/>
          </a:xfrm>
        </p:spPr>
        <p:txBody>
          <a:bodyPr/>
          <a:lstStyle/>
          <a:p>
            <a:r>
              <a:rPr lang="en-GB" sz="2000" b="1" dirty="0"/>
              <a:t>OBSERVATION</a:t>
            </a:r>
          </a:p>
        </p:txBody>
      </p:sp>
      <p:pic>
        <p:nvPicPr>
          <p:cNvPr id="30" name="Image 29"/>
          <p:cNvPicPr>
            <a:picLocks noChangeAspect="1"/>
          </p:cNvPicPr>
          <p:nvPr/>
        </p:nvPicPr>
        <p:blipFill rotWithShape="1">
          <a:blip r:embed="rId3">
            <a:extLst>
              <a:ext uri="{28A0092B-C50C-407E-A947-70E740481C1C}">
                <a14:useLocalDpi xmlns:a14="http://schemas.microsoft.com/office/drawing/2010/main" val="0"/>
              </a:ext>
            </a:extLst>
          </a:blip>
          <a:srcRect b="6587"/>
          <a:stretch/>
        </p:blipFill>
        <p:spPr>
          <a:xfrm>
            <a:off x="508000" y="980449"/>
            <a:ext cx="3240000" cy="2105652"/>
          </a:xfrm>
          <a:prstGeom prst="rect">
            <a:avLst/>
          </a:prstGeom>
        </p:spPr>
      </p:pic>
      <p:pic>
        <p:nvPicPr>
          <p:cNvPr id="20" name="Image 19"/>
          <p:cNvPicPr>
            <a:picLocks noChangeAspect="1"/>
          </p:cNvPicPr>
          <p:nvPr/>
        </p:nvPicPr>
        <p:blipFill rotWithShape="1">
          <a:blip r:embed="rId4">
            <a:extLst>
              <a:ext uri="{28A0092B-C50C-407E-A947-70E740481C1C}">
                <a14:useLocalDpi xmlns:a14="http://schemas.microsoft.com/office/drawing/2010/main" val="0"/>
              </a:ext>
            </a:extLst>
          </a:blip>
          <a:srcRect b="10900"/>
          <a:stretch/>
        </p:blipFill>
        <p:spPr>
          <a:xfrm>
            <a:off x="1695999" y="35044"/>
            <a:ext cx="864003" cy="898130"/>
          </a:xfrm>
          <a:prstGeom prst="rect">
            <a:avLst/>
          </a:prstGeom>
        </p:spPr>
      </p:pic>
      <p:sp>
        <p:nvSpPr>
          <p:cNvPr id="3" name="Espace réservé du numéro de diapositive 2"/>
          <p:cNvSpPr>
            <a:spLocks noGrp="1"/>
          </p:cNvSpPr>
          <p:nvPr>
            <p:ph type="sldNum" sz="quarter" idx="12"/>
          </p:nvPr>
        </p:nvSpPr>
        <p:spPr/>
        <p:txBody>
          <a:bodyPr/>
          <a:lstStyle/>
          <a:p>
            <a:pPr marL="0" marR="0" lvl="0" indent="0" algn="r" defTabSz="797174" rtl="0" eaLnBrk="1" fontAlgn="auto" latinLnBrk="0" hangingPunct="1">
              <a:lnSpc>
                <a:spcPct val="100000"/>
              </a:lnSpc>
              <a:spcBef>
                <a:spcPts val="0"/>
              </a:spcBef>
              <a:spcAft>
                <a:spcPts val="0"/>
              </a:spcAft>
              <a:buClrTx/>
              <a:buSzTx/>
              <a:buFontTx/>
              <a:buNone/>
              <a:tabLst/>
              <a:defRPr/>
            </a:pPr>
            <a:fld id="{62B8EFC2-1E6F-E543-8F2B-2782CBB9317F}" type="slidenum">
              <a:rPr kumimoji="0" lang="fr-FR" sz="800" b="0" i="0" u="none" strike="noStrike" kern="1200" cap="none" spc="-100" normalizeH="0" baseline="0" noProof="0">
                <a:ln>
                  <a:noFill/>
                </a:ln>
                <a:solidFill>
                  <a:srgbClr val="002060"/>
                </a:solidFill>
                <a:effectLst/>
                <a:uLnTx/>
                <a:uFillTx/>
                <a:latin typeface="Arial" charset="0"/>
                <a:cs typeface="Arial" charset="0"/>
              </a:rPr>
              <a:pPr marL="0" marR="0" lvl="0" indent="0" algn="r" defTabSz="797174"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100" normalizeH="0" baseline="0" noProof="0">
              <a:ln>
                <a:noFill/>
              </a:ln>
              <a:solidFill>
                <a:srgbClr val="002060"/>
              </a:solidFill>
              <a:effectLst/>
              <a:uLnTx/>
              <a:uFillTx/>
              <a:latin typeface="Arial" charset="0"/>
              <a:cs typeface="Arial" charset="0"/>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99" y="3180704"/>
            <a:ext cx="3240000" cy="2159649"/>
          </a:xfrm>
          <a:prstGeom prst="rect">
            <a:avLst/>
          </a:prstGeom>
        </p:spPr>
      </p:pic>
      <p:sp>
        <p:nvSpPr>
          <p:cNvPr id="6" name="ZoneTexte 5"/>
          <p:cNvSpPr txBox="1"/>
          <p:nvPr/>
        </p:nvSpPr>
        <p:spPr>
          <a:xfrm>
            <a:off x="3117850" y="2942101"/>
            <a:ext cx="468000" cy="426142"/>
          </a:xfrm>
          <a:prstGeom prst="rect">
            <a:avLst/>
          </a:prstGeom>
          <a:noFill/>
        </p:spPr>
        <p:txBody>
          <a:bodyPr wrap="square" rtlCol="0">
            <a:spAutoFit/>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ESA</a:t>
            </a:r>
          </a:p>
          <a:p>
            <a:pPr marL="0" marR="0" lvl="0" indent="0" algn="l" defTabSz="797174" rtl="0" eaLnBrk="1" fontAlgn="auto" latinLnBrk="0" hangingPunct="1">
              <a:lnSpc>
                <a:spcPct val="100000"/>
              </a:lnSpc>
              <a:spcBef>
                <a:spcPts val="0"/>
              </a:spcBef>
              <a:spcAft>
                <a:spcPts val="0"/>
              </a:spcAft>
              <a:buClrTx/>
              <a:buSzTx/>
              <a:buFontTx/>
              <a:buNone/>
              <a:tabLst/>
              <a:defRPr/>
            </a:pPr>
            <a:endParaRPr kumimoji="0" lang="en-GB" sz="1569"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ZoneTexte 7"/>
          <p:cNvSpPr txBox="1"/>
          <p:nvPr/>
        </p:nvSpPr>
        <p:spPr>
          <a:xfrm>
            <a:off x="507999" y="5301041"/>
            <a:ext cx="864000" cy="426142"/>
          </a:xfrm>
          <a:prstGeom prst="rect">
            <a:avLst/>
          </a:prstGeom>
          <a:noFill/>
        </p:spPr>
        <p:txBody>
          <a:bodyPr wrap="square" rtlCol="0">
            <a:spAutoFit/>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CNES/F. Maligne</a:t>
            </a:r>
          </a:p>
          <a:p>
            <a:pPr marL="0" marR="0" lvl="0" indent="0" algn="l" defTabSz="797174" rtl="0" eaLnBrk="1" fontAlgn="auto" latinLnBrk="0" hangingPunct="1">
              <a:lnSpc>
                <a:spcPct val="100000"/>
              </a:lnSpc>
              <a:spcBef>
                <a:spcPts val="0"/>
              </a:spcBef>
              <a:spcAft>
                <a:spcPts val="0"/>
              </a:spcAft>
              <a:buClrTx/>
              <a:buSzTx/>
              <a:buFontTx/>
              <a:buNone/>
              <a:tabLst/>
              <a:defRPr/>
            </a:pPr>
            <a:endParaRPr kumimoji="0" lang="en-GB" sz="1569"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33383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7764429" y="3342205"/>
            <a:ext cx="1393581" cy="90439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386" name="Titre 1"/>
          <p:cNvSpPr>
            <a:spLocks noGrp="1"/>
          </p:cNvSpPr>
          <p:nvPr>
            <p:ph type="title"/>
          </p:nvPr>
        </p:nvSpPr>
        <p:spPr>
          <a:xfrm>
            <a:off x="601906" y="81475"/>
            <a:ext cx="6720417" cy="369332"/>
          </a:xfrm>
        </p:spPr>
        <p:txBody>
          <a:bodyPr/>
          <a:lstStyle/>
          <a:p>
            <a:r>
              <a:rPr lang="fr-FR" dirty="0" smtClean="0"/>
              <a:t>Our main external interfaces</a:t>
            </a:r>
          </a:p>
        </p:txBody>
      </p:sp>
      <p:pic>
        <p:nvPicPr>
          <p:cNvPr id="1638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632" y="1137787"/>
            <a:ext cx="1120511" cy="55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descr="http://upload.wikimedia.org/wikipedia/commons/thumb/e/e5/NASA_logo.svg/500px-NASA_logo.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723" y="2234213"/>
            <a:ext cx="869157" cy="720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8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8721" y="4289769"/>
            <a:ext cx="703792" cy="70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54747" y="4616864"/>
            <a:ext cx="705114" cy="58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3" descr="File:Indian Space Research Organisation Logo.sv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4806" y="3191536"/>
            <a:ext cx="720990" cy="695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99" name="Picture 15" descr="File:CNSA.sv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3681" y="4191662"/>
            <a:ext cx="943240" cy="742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401" name="Picture 17" descr="File:EUMETSAT logo.sv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52817" y="1150938"/>
            <a:ext cx="933979" cy="69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403" name="Picture 19" descr="Logo CEA 2012 © CEA"/>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382494" y="4768730"/>
            <a:ext cx="578742" cy="468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405" name="Picture 21" descr="logo_dga_peti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954301" y="2554494"/>
            <a:ext cx="992188" cy="551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407" name="Picture 23" descr="Logo de la Commission européenne"/>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568388" y="1029229"/>
            <a:ext cx="1365250" cy="944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409" name="Picture 25" descr="NOAA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24433" y="1101990"/>
            <a:ext cx="797719" cy="797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400" name="Rectangle à coins arrondis 1"/>
          <p:cNvSpPr>
            <a:spLocks noChangeArrowheads="1"/>
          </p:cNvSpPr>
          <p:nvPr/>
        </p:nvSpPr>
        <p:spPr bwMode="auto">
          <a:xfrm>
            <a:off x="3888204" y="2618827"/>
            <a:ext cx="1320271" cy="720990"/>
          </a:xfrm>
          <a:prstGeom prst="roundRect">
            <a:avLst>
              <a:gd name="adj" fmla="val 16667"/>
            </a:avLst>
          </a:prstGeom>
          <a:solidFill>
            <a:srgbClr val="00CCFF"/>
          </a:solidFill>
          <a:ln w="9525" algn="ctr">
            <a:solidFill>
              <a:schemeClr val="tx1"/>
            </a:solidFill>
            <a:round/>
            <a:headEnd/>
            <a:tailEnd/>
          </a:ln>
        </p:spPr>
        <p:txBody>
          <a:bodyPr anchor="ctr"/>
          <a:lstStyle/>
          <a:p>
            <a:r>
              <a:rPr lang="fr-FR" sz="1307" b="1" dirty="0" smtClean="0">
                <a:solidFill>
                  <a:srgbClr val="09367A"/>
                </a:solidFill>
              </a:rPr>
              <a:t>     DNO/OT</a:t>
            </a:r>
            <a:endParaRPr lang="fr-FR" sz="1307" b="1" dirty="0">
              <a:solidFill>
                <a:srgbClr val="09367A"/>
              </a:solidFill>
            </a:endParaRPr>
          </a:p>
        </p:txBody>
      </p:sp>
      <p:grpSp>
        <p:nvGrpSpPr>
          <p:cNvPr id="9" name="Groupe 8"/>
          <p:cNvGrpSpPr>
            <a:grpSpLocks/>
          </p:cNvGrpSpPr>
          <p:nvPr/>
        </p:nvGrpSpPr>
        <p:grpSpPr bwMode="auto">
          <a:xfrm>
            <a:off x="443338" y="668073"/>
            <a:ext cx="1379802" cy="4655595"/>
            <a:chOff x="179512" y="980728"/>
            <a:chExt cx="1656184" cy="5328592"/>
          </a:xfrm>
        </p:grpSpPr>
        <p:sp>
          <p:nvSpPr>
            <p:cNvPr id="16438" name="Rectangle à coins arrondis 2"/>
            <p:cNvSpPr>
              <a:spLocks noChangeArrowheads="1"/>
            </p:cNvSpPr>
            <p:nvPr/>
          </p:nvSpPr>
          <p:spPr bwMode="auto">
            <a:xfrm>
              <a:off x="179512" y="980728"/>
              <a:ext cx="1656184" cy="5328592"/>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dirty="0"/>
            </a:p>
          </p:txBody>
        </p:sp>
        <p:sp>
          <p:nvSpPr>
            <p:cNvPr id="16439" name="Rectangle 6"/>
            <p:cNvSpPr>
              <a:spLocks noChangeArrowheads="1"/>
            </p:cNvSpPr>
            <p:nvPr/>
          </p:nvSpPr>
          <p:spPr bwMode="auto">
            <a:xfrm>
              <a:off x="379767" y="1007780"/>
              <a:ext cx="1191865" cy="51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67" b="1" dirty="0" smtClean="0">
                  <a:solidFill>
                    <a:srgbClr val="EC7405"/>
                  </a:solidFill>
                </a:rPr>
                <a:t>Space</a:t>
              </a:r>
              <a:r>
                <a:rPr lang="fr-FR" sz="1167" b="1" dirty="0" smtClean="0">
                  <a:solidFill>
                    <a:srgbClr val="EC7405"/>
                  </a:solidFill>
                </a:rPr>
                <a:t> </a:t>
              </a:r>
              <a:r>
                <a:rPr lang="fr-FR" sz="1167" b="1" dirty="0">
                  <a:solidFill>
                    <a:srgbClr val="EC7405"/>
                  </a:solidFill>
                </a:rPr>
                <a:t>agencies</a:t>
              </a:r>
            </a:p>
          </p:txBody>
        </p:sp>
      </p:grpSp>
      <p:grpSp>
        <p:nvGrpSpPr>
          <p:cNvPr id="10" name="Groupe 9"/>
          <p:cNvGrpSpPr>
            <a:grpSpLocks/>
          </p:cNvGrpSpPr>
          <p:nvPr/>
        </p:nvGrpSpPr>
        <p:grpSpPr bwMode="auto">
          <a:xfrm>
            <a:off x="4339826" y="655991"/>
            <a:ext cx="5594588" cy="1520032"/>
            <a:chOff x="4355976" y="1007486"/>
            <a:chExt cx="2913230" cy="1824196"/>
          </a:xfrm>
        </p:grpSpPr>
        <p:sp>
          <p:nvSpPr>
            <p:cNvPr id="16436" name="Rectangle à coins arrondis 23"/>
            <p:cNvSpPr>
              <a:spLocks noChangeArrowheads="1"/>
            </p:cNvSpPr>
            <p:nvPr/>
          </p:nvSpPr>
          <p:spPr bwMode="auto">
            <a:xfrm>
              <a:off x="4355976" y="1007486"/>
              <a:ext cx="2498143" cy="1824196"/>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dirty="0"/>
            </a:p>
          </p:txBody>
        </p:sp>
        <p:sp>
          <p:nvSpPr>
            <p:cNvPr id="16437" name="Rectangle 24"/>
            <p:cNvSpPr>
              <a:spLocks noChangeArrowheads="1"/>
            </p:cNvSpPr>
            <p:nvPr/>
          </p:nvSpPr>
          <p:spPr bwMode="auto">
            <a:xfrm>
              <a:off x="5430065" y="1082630"/>
              <a:ext cx="1839141" cy="32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67" b="1" dirty="0" err="1">
                  <a:solidFill>
                    <a:srgbClr val="EC7405"/>
                  </a:solidFill>
                </a:rPr>
                <a:t>Meteorological</a:t>
              </a:r>
              <a:r>
                <a:rPr lang="fr-FR" sz="1167" b="1" dirty="0">
                  <a:solidFill>
                    <a:srgbClr val="EC7405"/>
                  </a:solidFill>
                </a:rPr>
                <a:t> </a:t>
              </a:r>
              <a:r>
                <a:rPr lang="fr-FR" sz="1167" b="1" dirty="0" err="1">
                  <a:solidFill>
                    <a:srgbClr val="EC7405"/>
                  </a:solidFill>
                </a:rPr>
                <a:t>agencies</a:t>
              </a:r>
              <a:endParaRPr lang="fr-FR" sz="1167" b="1" dirty="0">
                <a:solidFill>
                  <a:srgbClr val="EC7405"/>
                </a:solidFill>
              </a:endParaRPr>
            </a:p>
          </p:txBody>
        </p:sp>
      </p:grpSp>
      <p:grpSp>
        <p:nvGrpSpPr>
          <p:cNvPr id="13" name="Groupe 12"/>
          <p:cNvGrpSpPr>
            <a:grpSpLocks/>
          </p:cNvGrpSpPr>
          <p:nvPr/>
        </p:nvGrpSpPr>
        <p:grpSpPr bwMode="auto">
          <a:xfrm>
            <a:off x="4309929" y="4001374"/>
            <a:ext cx="3386079" cy="1302254"/>
            <a:chOff x="4257277" y="4933668"/>
            <a:chExt cx="2664296" cy="1375652"/>
          </a:xfrm>
        </p:grpSpPr>
        <p:sp>
          <p:nvSpPr>
            <p:cNvPr id="16434" name="Rectangle à coins arrondis 25"/>
            <p:cNvSpPr>
              <a:spLocks noChangeArrowheads="1"/>
            </p:cNvSpPr>
            <p:nvPr/>
          </p:nvSpPr>
          <p:spPr bwMode="auto">
            <a:xfrm>
              <a:off x="4257277" y="4933668"/>
              <a:ext cx="2664296" cy="1375652"/>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a:p>
          </p:txBody>
        </p:sp>
        <p:sp>
          <p:nvSpPr>
            <p:cNvPr id="16435" name="Rectangle 26"/>
            <p:cNvSpPr>
              <a:spLocks noChangeArrowheads="1"/>
            </p:cNvSpPr>
            <p:nvPr/>
          </p:nvSpPr>
          <p:spPr bwMode="auto">
            <a:xfrm>
              <a:off x="4257277" y="4958903"/>
              <a:ext cx="2664296" cy="24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67" b="1" dirty="0" err="1">
                  <a:solidFill>
                    <a:srgbClr val="EC7405"/>
                  </a:solidFill>
                </a:rPr>
                <a:t>Scientific</a:t>
              </a:r>
              <a:r>
                <a:rPr lang="fr-FR" sz="1167" b="1" dirty="0">
                  <a:solidFill>
                    <a:srgbClr val="EC7405"/>
                  </a:solidFill>
                </a:rPr>
                <a:t> </a:t>
              </a:r>
              <a:r>
                <a:rPr lang="fr-FR" sz="1167" b="1" dirty="0" err="1">
                  <a:solidFill>
                    <a:srgbClr val="EC7405"/>
                  </a:solidFill>
                </a:rPr>
                <a:t>labs</a:t>
              </a:r>
              <a:endParaRPr lang="fr-FR" sz="1167" b="1" dirty="0">
                <a:solidFill>
                  <a:srgbClr val="EC7405"/>
                </a:solidFill>
              </a:endParaRPr>
            </a:p>
          </p:txBody>
        </p:sp>
      </p:grpSp>
      <p:grpSp>
        <p:nvGrpSpPr>
          <p:cNvPr id="11" name="Groupe 10"/>
          <p:cNvGrpSpPr>
            <a:grpSpLocks/>
          </p:cNvGrpSpPr>
          <p:nvPr/>
        </p:nvGrpSpPr>
        <p:grpSpPr bwMode="auto">
          <a:xfrm>
            <a:off x="443338" y="651583"/>
            <a:ext cx="5147967" cy="1520032"/>
            <a:chOff x="179512" y="980728"/>
            <a:chExt cx="5595590" cy="1824196"/>
          </a:xfrm>
        </p:grpSpPr>
        <p:sp>
          <p:nvSpPr>
            <p:cNvPr id="16432" name="Rectangle à coins arrondis 27"/>
            <p:cNvSpPr>
              <a:spLocks noChangeArrowheads="1"/>
            </p:cNvSpPr>
            <p:nvPr/>
          </p:nvSpPr>
          <p:spPr bwMode="auto">
            <a:xfrm>
              <a:off x="179512" y="980728"/>
              <a:ext cx="5595590" cy="1824196"/>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a:p>
          </p:txBody>
        </p:sp>
        <p:sp>
          <p:nvSpPr>
            <p:cNvPr id="16433" name="Rectangle 28"/>
            <p:cNvSpPr>
              <a:spLocks noChangeArrowheads="1"/>
            </p:cNvSpPr>
            <p:nvPr/>
          </p:nvSpPr>
          <p:spPr bwMode="auto">
            <a:xfrm>
              <a:off x="2111649" y="1011821"/>
              <a:ext cx="2664296" cy="32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67" b="1" dirty="0" err="1">
                  <a:solidFill>
                    <a:srgbClr val="EC7405"/>
                  </a:solidFill>
                </a:rPr>
                <a:t>European</a:t>
              </a:r>
              <a:r>
                <a:rPr lang="fr-FR" sz="1167" b="1" dirty="0">
                  <a:solidFill>
                    <a:srgbClr val="EC7405"/>
                  </a:solidFill>
                </a:rPr>
                <a:t> </a:t>
              </a:r>
              <a:r>
                <a:rPr lang="fr-FR" sz="1167" b="1" dirty="0" err="1">
                  <a:solidFill>
                    <a:srgbClr val="EC7405"/>
                  </a:solidFill>
                </a:rPr>
                <a:t>partners</a:t>
              </a:r>
              <a:endParaRPr lang="fr-FR" sz="1167" b="1" dirty="0">
                <a:solidFill>
                  <a:srgbClr val="EC7405"/>
                </a:solidFill>
              </a:endParaRPr>
            </a:p>
          </p:txBody>
        </p:sp>
      </p:grpSp>
      <p:grpSp>
        <p:nvGrpSpPr>
          <p:cNvPr id="12" name="Groupe 11"/>
          <p:cNvGrpSpPr>
            <a:grpSpLocks/>
          </p:cNvGrpSpPr>
          <p:nvPr/>
        </p:nvGrpSpPr>
        <p:grpSpPr bwMode="auto">
          <a:xfrm>
            <a:off x="7789160" y="4306834"/>
            <a:ext cx="1379803" cy="999429"/>
            <a:chOff x="7020272" y="3361878"/>
            <a:chExt cx="1656183" cy="3091457"/>
          </a:xfrm>
        </p:grpSpPr>
        <p:sp>
          <p:nvSpPr>
            <p:cNvPr id="16430" name="Rectangle à coins arrondis 29"/>
            <p:cNvSpPr>
              <a:spLocks noChangeArrowheads="1"/>
            </p:cNvSpPr>
            <p:nvPr/>
          </p:nvSpPr>
          <p:spPr bwMode="auto">
            <a:xfrm>
              <a:off x="7020272" y="3361878"/>
              <a:ext cx="1656183" cy="309145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a:p>
          </p:txBody>
        </p:sp>
        <p:sp>
          <p:nvSpPr>
            <p:cNvPr id="16431" name="Rectangle 30"/>
            <p:cNvSpPr>
              <a:spLocks noChangeArrowheads="1"/>
            </p:cNvSpPr>
            <p:nvPr/>
          </p:nvSpPr>
          <p:spPr bwMode="auto">
            <a:xfrm>
              <a:off x="7055599" y="3476500"/>
              <a:ext cx="1472154" cy="41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67" b="1" dirty="0" err="1">
                  <a:solidFill>
                    <a:srgbClr val="EC7405"/>
                  </a:solidFill>
                </a:rPr>
                <a:t>Subsidaries</a:t>
              </a:r>
              <a:endParaRPr lang="fr-FR" sz="1167" b="1" dirty="0">
                <a:solidFill>
                  <a:srgbClr val="EC7405"/>
                </a:solidFill>
              </a:endParaRPr>
            </a:p>
          </p:txBody>
        </p:sp>
      </p:grpSp>
      <p:grpSp>
        <p:nvGrpSpPr>
          <p:cNvPr id="14" name="Groupe 13"/>
          <p:cNvGrpSpPr>
            <a:grpSpLocks/>
          </p:cNvGrpSpPr>
          <p:nvPr/>
        </p:nvGrpSpPr>
        <p:grpSpPr bwMode="auto">
          <a:xfrm>
            <a:off x="1979401" y="4001373"/>
            <a:ext cx="2252400" cy="1302254"/>
            <a:chOff x="1916463" y="4966828"/>
            <a:chExt cx="2079473" cy="1375652"/>
          </a:xfrm>
        </p:grpSpPr>
        <p:sp>
          <p:nvSpPr>
            <p:cNvPr id="16428" name="Rectangle à coins arrondis 31"/>
            <p:cNvSpPr>
              <a:spLocks noChangeArrowheads="1"/>
            </p:cNvSpPr>
            <p:nvPr/>
          </p:nvSpPr>
          <p:spPr bwMode="auto">
            <a:xfrm>
              <a:off x="1916463" y="4966828"/>
              <a:ext cx="2079473" cy="1375652"/>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a:p>
          </p:txBody>
        </p:sp>
        <p:sp>
          <p:nvSpPr>
            <p:cNvPr id="16429" name="Rectangle 32"/>
            <p:cNvSpPr>
              <a:spLocks noChangeArrowheads="1"/>
            </p:cNvSpPr>
            <p:nvPr/>
          </p:nvSpPr>
          <p:spPr bwMode="auto">
            <a:xfrm>
              <a:off x="2001962" y="4986517"/>
              <a:ext cx="1692188" cy="24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67" b="1" dirty="0" err="1" smtClean="0">
                  <a:solidFill>
                    <a:srgbClr val="EC7405"/>
                  </a:solidFill>
                </a:rPr>
                <a:t>Industry</a:t>
              </a:r>
              <a:r>
                <a:rPr lang="fr-FR" sz="1167" b="1" dirty="0" smtClean="0">
                  <a:solidFill>
                    <a:srgbClr val="EC7405"/>
                  </a:solidFill>
                </a:rPr>
                <a:t> (</a:t>
              </a:r>
              <a:r>
                <a:rPr lang="fr-FR" sz="1167" b="1" dirty="0" err="1" smtClean="0">
                  <a:solidFill>
                    <a:srgbClr val="EC7405"/>
                  </a:solidFill>
                </a:rPr>
                <a:t>Space</a:t>
              </a:r>
              <a:r>
                <a:rPr lang="fr-FR" sz="1167" b="1" dirty="0" smtClean="0">
                  <a:solidFill>
                    <a:srgbClr val="EC7405"/>
                  </a:solidFill>
                </a:rPr>
                <a:t>, IT, …)</a:t>
              </a:r>
              <a:endParaRPr lang="fr-FR" sz="1167" b="1" dirty="0">
                <a:solidFill>
                  <a:srgbClr val="EC7405"/>
                </a:solidFill>
              </a:endParaRPr>
            </a:p>
          </p:txBody>
        </p:sp>
      </p:grpSp>
      <p:sp>
        <p:nvSpPr>
          <p:cNvPr id="3" name="ZoneTexte 7"/>
          <p:cNvSpPr txBox="1">
            <a:spLocks noChangeArrowheads="1"/>
          </p:cNvSpPr>
          <p:nvPr/>
        </p:nvSpPr>
        <p:spPr bwMode="auto">
          <a:xfrm>
            <a:off x="3465260" y="4457157"/>
            <a:ext cx="52610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2667" b="1" dirty="0"/>
              <a:t>…</a:t>
            </a:r>
          </a:p>
        </p:txBody>
      </p:sp>
      <p:cxnSp>
        <p:nvCxnSpPr>
          <p:cNvPr id="16408" name="Connecteur droit avec flèche 19"/>
          <p:cNvCxnSpPr>
            <a:cxnSpLocks noChangeShapeType="1"/>
          </p:cNvCxnSpPr>
          <p:nvPr/>
        </p:nvCxnSpPr>
        <p:spPr bwMode="auto">
          <a:xfrm flipH="1" flipV="1">
            <a:off x="2072010" y="2375235"/>
            <a:ext cx="1816195" cy="481717"/>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Connecteur droit avec flèche 21"/>
          <p:cNvCxnSpPr>
            <a:cxnSpLocks noChangeShapeType="1"/>
          </p:cNvCxnSpPr>
          <p:nvPr/>
        </p:nvCxnSpPr>
        <p:spPr bwMode="auto">
          <a:xfrm flipH="1">
            <a:off x="2087989" y="3136748"/>
            <a:ext cx="1792013" cy="263432"/>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0" name="Connecteur droit avec flèche 16383"/>
          <p:cNvCxnSpPr>
            <a:cxnSpLocks noChangeShapeType="1"/>
          </p:cNvCxnSpPr>
          <p:nvPr/>
        </p:nvCxnSpPr>
        <p:spPr bwMode="auto">
          <a:xfrm flipH="1">
            <a:off x="3025662" y="3257796"/>
            <a:ext cx="869157" cy="566208"/>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cteur droit avec flèche 16388"/>
          <p:cNvCxnSpPr>
            <a:cxnSpLocks noChangeShapeType="1"/>
          </p:cNvCxnSpPr>
          <p:nvPr/>
        </p:nvCxnSpPr>
        <p:spPr bwMode="auto">
          <a:xfrm flipH="1">
            <a:off x="3946412" y="3339816"/>
            <a:ext cx="297657" cy="522552"/>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2" name="Connecteur droit avec flèche 16403"/>
          <p:cNvCxnSpPr>
            <a:cxnSpLocks noChangeShapeType="1"/>
          </p:cNvCxnSpPr>
          <p:nvPr/>
        </p:nvCxnSpPr>
        <p:spPr bwMode="auto">
          <a:xfrm flipH="1" flipV="1">
            <a:off x="4048277" y="2282806"/>
            <a:ext cx="207698" cy="336021"/>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3" name="Connecteur droit avec flèche 16407"/>
          <p:cNvCxnSpPr>
            <a:cxnSpLocks noChangeShapeType="1"/>
          </p:cNvCxnSpPr>
          <p:nvPr/>
        </p:nvCxnSpPr>
        <p:spPr bwMode="auto">
          <a:xfrm flipV="1">
            <a:off x="4728256" y="2256505"/>
            <a:ext cx="165399" cy="362323"/>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4" name="Connecteur droit avec flèche 16411"/>
          <p:cNvCxnSpPr>
            <a:cxnSpLocks noChangeShapeType="1"/>
          </p:cNvCxnSpPr>
          <p:nvPr/>
        </p:nvCxnSpPr>
        <p:spPr bwMode="auto">
          <a:xfrm flipV="1">
            <a:off x="5147621" y="2315879"/>
            <a:ext cx="383646" cy="302948"/>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5" name="Connecteur droit avec flèche 16413"/>
          <p:cNvCxnSpPr>
            <a:cxnSpLocks noChangeShapeType="1"/>
          </p:cNvCxnSpPr>
          <p:nvPr/>
        </p:nvCxnSpPr>
        <p:spPr bwMode="auto">
          <a:xfrm flipV="1">
            <a:off x="5208475" y="2291896"/>
            <a:ext cx="1913677" cy="485681"/>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6" name="Connecteur droit avec flèche 33"/>
          <p:cNvCxnSpPr>
            <a:cxnSpLocks noChangeShapeType="1"/>
          </p:cNvCxnSpPr>
          <p:nvPr/>
        </p:nvCxnSpPr>
        <p:spPr bwMode="auto">
          <a:xfrm flipH="1" flipV="1">
            <a:off x="3204256" y="2315879"/>
            <a:ext cx="683948" cy="386292"/>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7" name="Connecteur droit avec flèche 44"/>
          <p:cNvCxnSpPr>
            <a:cxnSpLocks noChangeShapeType="1"/>
          </p:cNvCxnSpPr>
          <p:nvPr/>
        </p:nvCxnSpPr>
        <p:spPr bwMode="auto">
          <a:xfrm flipV="1">
            <a:off x="5208474" y="2830322"/>
            <a:ext cx="2424441" cy="104682"/>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8" name="Connecteur droit avec flèche 46"/>
          <p:cNvCxnSpPr>
            <a:cxnSpLocks noChangeShapeType="1"/>
          </p:cNvCxnSpPr>
          <p:nvPr/>
        </p:nvCxnSpPr>
        <p:spPr bwMode="auto">
          <a:xfrm>
            <a:off x="5208475" y="3122858"/>
            <a:ext cx="2424440" cy="497026"/>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9" name="Connecteur droit avec flèche 48"/>
          <p:cNvCxnSpPr>
            <a:cxnSpLocks noChangeShapeType="1"/>
          </p:cNvCxnSpPr>
          <p:nvPr/>
        </p:nvCxnSpPr>
        <p:spPr bwMode="auto">
          <a:xfrm>
            <a:off x="4787787" y="3339817"/>
            <a:ext cx="120386" cy="523875"/>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0" name="Connecteur droit avec flèche 50"/>
          <p:cNvCxnSpPr>
            <a:cxnSpLocks noChangeShapeType="1"/>
          </p:cNvCxnSpPr>
          <p:nvPr/>
        </p:nvCxnSpPr>
        <p:spPr bwMode="auto">
          <a:xfrm>
            <a:off x="5147620" y="3339816"/>
            <a:ext cx="650875" cy="538427"/>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421" name="Picture 29" descr="http://upload.wikimedia.org/wikipedia/fr/a/a6/LogoMeteoFrance.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738453" y="1291167"/>
            <a:ext cx="1029229" cy="41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31" descr="Fichier:Institut français de recherche pour l'exploitation de la mer (logo).svg">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139062" y="4945162"/>
            <a:ext cx="1074208" cy="20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33" descr="http://upload.wikimedia.org/wikipedia/fr/1/14/IGN_logo_2012.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827044" y="4156636"/>
            <a:ext cx="419428"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Groupe 112"/>
          <p:cNvGrpSpPr>
            <a:grpSpLocks/>
          </p:cNvGrpSpPr>
          <p:nvPr/>
        </p:nvGrpSpPr>
        <p:grpSpPr bwMode="auto">
          <a:xfrm>
            <a:off x="7759832" y="2226410"/>
            <a:ext cx="1379803" cy="1068917"/>
            <a:chOff x="1916463" y="4966828"/>
            <a:chExt cx="2079473" cy="1375652"/>
          </a:xfrm>
        </p:grpSpPr>
        <p:sp>
          <p:nvSpPr>
            <p:cNvPr id="16426" name="Rectangle à coins arrondis 113"/>
            <p:cNvSpPr>
              <a:spLocks noChangeArrowheads="1"/>
            </p:cNvSpPr>
            <p:nvPr/>
          </p:nvSpPr>
          <p:spPr bwMode="auto">
            <a:xfrm>
              <a:off x="1916463" y="4966828"/>
              <a:ext cx="2079473" cy="1375652"/>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07"/>
            </a:p>
          </p:txBody>
        </p:sp>
        <p:sp>
          <p:nvSpPr>
            <p:cNvPr id="16427" name="Rectangle 114"/>
            <p:cNvSpPr>
              <a:spLocks noChangeArrowheads="1"/>
            </p:cNvSpPr>
            <p:nvPr/>
          </p:nvSpPr>
          <p:spPr bwMode="auto">
            <a:xfrm>
              <a:off x="2001961" y="4986517"/>
              <a:ext cx="169219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67" b="1" dirty="0" err="1" smtClean="0">
                  <a:solidFill>
                    <a:srgbClr val="EC7405"/>
                  </a:solidFill>
                </a:rPr>
                <a:t>Defence</a:t>
              </a:r>
              <a:endParaRPr lang="fr-FR" sz="1167" b="1" dirty="0">
                <a:solidFill>
                  <a:srgbClr val="EC7405"/>
                </a:solidFill>
              </a:endParaRPr>
            </a:p>
          </p:txBody>
        </p:sp>
      </p:grpSp>
      <p:sp>
        <p:nvSpPr>
          <p:cNvPr id="56" name="ZoneTexte 7"/>
          <p:cNvSpPr txBox="1">
            <a:spLocks noChangeArrowheads="1"/>
          </p:cNvSpPr>
          <p:nvPr/>
        </p:nvSpPr>
        <p:spPr bwMode="auto">
          <a:xfrm>
            <a:off x="7023186" y="4708540"/>
            <a:ext cx="52610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2667" b="1" dirty="0"/>
              <a:t>…</a:t>
            </a:r>
          </a:p>
        </p:txBody>
      </p:sp>
      <p:pic>
        <p:nvPicPr>
          <p:cNvPr id="6" name="Image 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76466" y="1662579"/>
            <a:ext cx="565922" cy="474259"/>
          </a:xfrm>
          <a:prstGeom prst="rect">
            <a:avLst/>
          </a:prstGeom>
        </p:spPr>
      </p:pic>
      <p:pic>
        <p:nvPicPr>
          <p:cNvPr id="7" name="Image 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11347" y="3681663"/>
            <a:ext cx="1099743" cy="477308"/>
          </a:xfrm>
          <a:prstGeom prst="rect">
            <a:avLst/>
          </a:prstGeom>
        </p:spPr>
      </p:pic>
      <p:sp>
        <p:nvSpPr>
          <p:cNvPr id="8" name="Rectangle 7"/>
          <p:cNvSpPr/>
          <p:nvPr/>
        </p:nvSpPr>
        <p:spPr>
          <a:xfrm>
            <a:off x="7764429" y="3380036"/>
            <a:ext cx="1383712" cy="261610"/>
          </a:xfrm>
          <a:prstGeom prst="rect">
            <a:avLst/>
          </a:prstGeom>
        </p:spPr>
        <p:txBody>
          <a:bodyPr wrap="none">
            <a:spAutoFit/>
          </a:bodyPr>
          <a:lstStyle/>
          <a:p>
            <a:r>
              <a:rPr lang="fr-FR" sz="1100" b="1" dirty="0" err="1" smtClean="0">
                <a:solidFill>
                  <a:srgbClr val="EC7405"/>
                </a:solidFill>
              </a:rPr>
              <a:t>Regional</a:t>
            </a:r>
            <a:r>
              <a:rPr lang="fr-FR" sz="1100" b="1" dirty="0" smtClean="0">
                <a:solidFill>
                  <a:srgbClr val="EC7405"/>
                </a:solidFill>
              </a:rPr>
              <a:t> </a:t>
            </a:r>
            <a:r>
              <a:rPr lang="fr-FR" sz="1100" b="1" dirty="0" err="1" smtClean="0">
                <a:solidFill>
                  <a:srgbClr val="EC7405"/>
                </a:solidFill>
              </a:rPr>
              <a:t>partners</a:t>
            </a:r>
            <a:endParaRPr lang="fr-FR" sz="1100" b="1" dirty="0">
              <a:solidFill>
                <a:srgbClr val="EC7405"/>
              </a:solidFill>
            </a:endParaRPr>
          </a:p>
        </p:txBody>
      </p:sp>
      <p:pic>
        <p:nvPicPr>
          <p:cNvPr id="16" name="Imag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098192" y="4255103"/>
            <a:ext cx="628602" cy="607748"/>
          </a:xfrm>
          <a:prstGeom prst="rect">
            <a:avLst/>
          </a:prstGeom>
        </p:spPr>
      </p:pic>
      <p:pic>
        <p:nvPicPr>
          <p:cNvPr id="17" name="Image 16"/>
          <p:cNvPicPr>
            <a:picLocks noChangeAspect="1"/>
          </p:cNvPicPr>
          <p:nvPr/>
        </p:nvPicPr>
        <p:blipFill>
          <a:blip r:embed="rId24"/>
          <a:stretch>
            <a:fillRect/>
          </a:stretch>
        </p:blipFill>
        <p:spPr>
          <a:xfrm>
            <a:off x="6647220" y="4152512"/>
            <a:ext cx="755356" cy="551991"/>
          </a:xfrm>
          <a:prstGeom prst="rect">
            <a:avLst/>
          </a:prstGeom>
        </p:spPr>
      </p:pic>
      <p:pic>
        <p:nvPicPr>
          <p:cNvPr id="18" name="Image 1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93416" y="4518687"/>
            <a:ext cx="916660" cy="183746"/>
          </a:xfrm>
          <a:prstGeom prst="rect">
            <a:avLst/>
          </a:prstGeom>
        </p:spPr>
      </p:pic>
      <p:pic>
        <p:nvPicPr>
          <p:cNvPr id="19" name="Image 18"/>
          <p:cNvPicPr>
            <a:picLocks noChangeAspect="1"/>
          </p:cNvPicPr>
          <p:nvPr/>
        </p:nvPicPr>
        <p:blipFill>
          <a:blip r:embed="rId26"/>
          <a:stretch>
            <a:fillRect/>
          </a:stretch>
        </p:blipFill>
        <p:spPr>
          <a:xfrm>
            <a:off x="2233344" y="4702433"/>
            <a:ext cx="1172860" cy="508873"/>
          </a:xfrm>
          <a:prstGeom prst="rect">
            <a:avLst/>
          </a:prstGeom>
        </p:spPr>
      </p:pic>
    </p:spTree>
    <p:extLst>
      <p:ext uri="{BB962C8B-B14F-4D97-AF65-F5344CB8AC3E}">
        <p14:creationId xmlns:p14="http://schemas.microsoft.com/office/powerpoint/2010/main" val="361731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514" y="2278487"/>
            <a:ext cx="1154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Line 154"/>
          <p:cNvSpPr>
            <a:spLocks noChangeShapeType="1"/>
          </p:cNvSpPr>
          <p:nvPr/>
        </p:nvSpPr>
        <p:spPr bwMode="auto">
          <a:xfrm>
            <a:off x="4696623" y="206064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1" name="Line 154"/>
          <p:cNvSpPr>
            <a:spLocks noChangeShapeType="1"/>
          </p:cNvSpPr>
          <p:nvPr/>
        </p:nvSpPr>
        <p:spPr bwMode="auto">
          <a:xfrm>
            <a:off x="2232344" y="2098487"/>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3" name="Line 154"/>
          <p:cNvSpPr>
            <a:spLocks noChangeShapeType="1"/>
          </p:cNvSpPr>
          <p:nvPr/>
        </p:nvSpPr>
        <p:spPr bwMode="auto">
          <a:xfrm>
            <a:off x="2372409" y="297026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4" name="Line 154"/>
          <p:cNvSpPr>
            <a:spLocks noChangeShapeType="1"/>
          </p:cNvSpPr>
          <p:nvPr/>
        </p:nvSpPr>
        <p:spPr bwMode="auto">
          <a:xfrm>
            <a:off x="3572602" y="297026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5" name="Line 154"/>
          <p:cNvSpPr>
            <a:spLocks noChangeShapeType="1"/>
          </p:cNvSpPr>
          <p:nvPr/>
        </p:nvSpPr>
        <p:spPr bwMode="auto">
          <a:xfrm>
            <a:off x="4377226" y="297026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6" name="Line 154"/>
          <p:cNvSpPr>
            <a:spLocks noChangeShapeType="1"/>
          </p:cNvSpPr>
          <p:nvPr/>
        </p:nvSpPr>
        <p:spPr bwMode="auto">
          <a:xfrm>
            <a:off x="5616442" y="297026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7" name="Line 154"/>
          <p:cNvSpPr>
            <a:spLocks noChangeShapeType="1"/>
          </p:cNvSpPr>
          <p:nvPr/>
        </p:nvSpPr>
        <p:spPr bwMode="auto">
          <a:xfrm>
            <a:off x="6677518" y="297026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8" name="Line 154"/>
          <p:cNvSpPr>
            <a:spLocks noChangeShapeType="1"/>
          </p:cNvSpPr>
          <p:nvPr/>
        </p:nvSpPr>
        <p:spPr bwMode="auto">
          <a:xfrm>
            <a:off x="6196566" y="2096331"/>
            <a:ext cx="3177" cy="828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09" name="Line 154"/>
          <p:cNvSpPr>
            <a:spLocks noChangeShapeType="1"/>
          </p:cNvSpPr>
          <p:nvPr/>
        </p:nvSpPr>
        <p:spPr bwMode="auto">
          <a:xfrm>
            <a:off x="7015625" y="209633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110" name="Line 154"/>
          <p:cNvSpPr>
            <a:spLocks noChangeShapeType="1"/>
          </p:cNvSpPr>
          <p:nvPr/>
        </p:nvSpPr>
        <p:spPr bwMode="auto">
          <a:xfrm>
            <a:off x="8454060" y="2096331"/>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sp>
        <p:nvSpPr>
          <p:cNvPr id="2" name="Titre 1"/>
          <p:cNvSpPr>
            <a:spLocks noGrp="1"/>
          </p:cNvSpPr>
          <p:nvPr>
            <p:ph type="title"/>
          </p:nvPr>
        </p:nvSpPr>
        <p:spPr>
          <a:xfrm>
            <a:off x="836170" y="672147"/>
            <a:ext cx="7874738" cy="341632"/>
          </a:xfrm>
        </p:spPr>
        <p:txBody>
          <a:bodyPr/>
          <a:lstStyle/>
          <a:p>
            <a:pPr algn="ctr"/>
            <a:r>
              <a:rPr lang="en-GB" sz="1800" dirty="0">
                <a:solidFill>
                  <a:srgbClr val="0151A0"/>
                </a:solidFill>
                <a:latin typeface="Arial" panose="020B0604020202020204" pitchFamily="34" charset="0"/>
              </a:rPr>
              <a:t>Programmes in operation</a:t>
            </a:r>
            <a:endParaRPr lang="en-GB" sz="1800" dirty="0">
              <a:solidFill>
                <a:srgbClr val="0151A0"/>
              </a:solidFill>
              <a:latin typeface="Arial" panose="020B0604020202020204" pitchFamily="34" charset="0"/>
              <a:cs typeface="Arial" panose="020B0604020202020204" pitchFamily="34" charset="0"/>
            </a:endParaRPr>
          </a:p>
        </p:txBody>
      </p:sp>
      <p:sp>
        <p:nvSpPr>
          <p:cNvPr id="4" name="Sous-titre 3"/>
          <p:cNvSpPr>
            <a:spLocks noGrp="1"/>
          </p:cNvSpPr>
          <p:nvPr>
            <p:ph type="subTitle" idx="14"/>
          </p:nvPr>
        </p:nvSpPr>
        <p:spPr>
          <a:xfrm>
            <a:off x="719987" y="194111"/>
            <a:ext cx="7166344" cy="265037"/>
          </a:xfrm>
        </p:spPr>
        <p:txBody>
          <a:bodyPr>
            <a:normAutofit fontScale="70000" lnSpcReduction="20000"/>
          </a:bodyPr>
          <a:lstStyle/>
          <a:p>
            <a:r>
              <a:rPr lang="en-GB" sz="2000" b="1" dirty="0">
                <a:solidFill>
                  <a:schemeClr val="accent1"/>
                </a:solidFill>
              </a:rPr>
              <a:t>OBSERVATION</a:t>
            </a:r>
          </a:p>
        </p:txBody>
      </p:sp>
      <p:graphicFrame>
        <p:nvGraphicFramePr>
          <p:cNvPr id="68" name="Tableau 67"/>
          <p:cNvGraphicFramePr>
            <a:graphicFrameLocks noGrp="1"/>
          </p:cNvGraphicFramePr>
          <p:nvPr>
            <p:extLst/>
          </p:nvPr>
        </p:nvGraphicFramePr>
        <p:xfrm>
          <a:off x="1399316" y="2850814"/>
          <a:ext cx="7602492" cy="291657"/>
        </p:xfrm>
        <a:graphic>
          <a:graphicData uri="http://schemas.openxmlformats.org/drawingml/2006/table">
            <a:tbl>
              <a:tblPr firstRow="1" bandRow="1">
                <a:tableStyleId>{5C22544A-7EE6-4342-B048-85BDC9FD1C3A}</a:tableStyleId>
              </a:tblPr>
              <a:tblGrid>
                <a:gridCol w="633541">
                  <a:extLst>
                    <a:ext uri="{9D8B030D-6E8A-4147-A177-3AD203B41FA5}">
                      <a16:colId xmlns:a16="http://schemas.microsoft.com/office/drawing/2014/main" val="20000"/>
                    </a:ext>
                  </a:extLst>
                </a:gridCol>
                <a:gridCol w="633541">
                  <a:extLst>
                    <a:ext uri="{9D8B030D-6E8A-4147-A177-3AD203B41FA5}">
                      <a16:colId xmlns:a16="http://schemas.microsoft.com/office/drawing/2014/main" val="20001"/>
                    </a:ext>
                  </a:extLst>
                </a:gridCol>
                <a:gridCol w="633541">
                  <a:extLst>
                    <a:ext uri="{9D8B030D-6E8A-4147-A177-3AD203B41FA5}">
                      <a16:colId xmlns:a16="http://schemas.microsoft.com/office/drawing/2014/main" val="20002"/>
                    </a:ext>
                  </a:extLst>
                </a:gridCol>
                <a:gridCol w="633541">
                  <a:extLst>
                    <a:ext uri="{9D8B030D-6E8A-4147-A177-3AD203B41FA5}">
                      <a16:colId xmlns:a16="http://schemas.microsoft.com/office/drawing/2014/main" val="20003"/>
                    </a:ext>
                  </a:extLst>
                </a:gridCol>
                <a:gridCol w="633541">
                  <a:extLst>
                    <a:ext uri="{9D8B030D-6E8A-4147-A177-3AD203B41FA5}">
                      <a16:colId xmlns:a16="http://schemas.microsoft.com/office/drawing/2014/main" val="20004"/>
                    </a:ext>
                  </a:extLst>
                </a:gridCol>
                <a:gridCol w="633541">
                  <a:extLst>
                    <a:ext uri="{9D8B030D-6E8A-4147-A177-3AD203B41FA5}">
                      <a16:colId xmlns:a16="http://schemas.microsoft.com/office/drawing/2014/main" val="20005"/>
                    </a:ext>
                  </a:extLst>
                </a:gridCol>
                <a:gridCol w="633541">
                  <a:extLst>
                    <a:ext uri="{9D8B030D-6E8A-4147-A177-3AD203B41FA5}">
                      <a16:colId xmlns:a16="http://schemas.microsoft.com/office/drawing/2014/main" val="20006"/>
                    </a:ext>
                  </a:extLst>
                </a:gridCol>
                <a:gridCol w="633541">
                  <a:extLst>
                    <a:ext uri="{9D8B030D-6E8A-4147-A177-3AD203B41FA5}">
                      <a16:colId xmlns:a16="http://schemas.microsoft.com/office/drawing/2014/main" val="20007"/>
                    </a:ext>
                  </a:extLst>
                </a:gridCol>
                <a:gridCol w="633541">
                  <a:extLst>
                    <a:ext uri="{9D8B030D-6E8A-4147-A177-3AD203B41FA5}">
                      <a16:colId xmlns:a16="http://schemas.microsoft.com/office/drawing/2014/main" val="20008"/>
                    </a:ext>
                  </a:extLst>
                </a:gridCol>
                <a:gridCol w="633541">
                  <a:extLst>
                    <a:ext uri="{9D8B030D-6E8A-4147-A177-3AD203B41FA5}">
                      <a16:colId xmlns:a16="http://schemas.microsoft.com/office/drawing/2014/main" val="20009"/>
                    </a:ext>
                  </a:extLst>
                </a:gridCol>
                <a:gridCol w="633541">
                  <a:extLst>
                    <a:ext uri="{9D8B030D-6E8A-4147-A177-3AD203B41FA5}">
                      <a16:colId xmlns:a16="http://schemas.microsoft.com/office/drawing/2014/main" val="20010"/>
                    </a:ext>
                  </a:extLst>
                </a:gridCol>
                <a:gridCol w="633541">
                  <a:extLst>
                    <a:ext uri="{9D8B030D-6E8A-4147-A177-3AD203B41FA5}">
                      <a16:colId xmlns:a16="http://schemas.microsoft.com/office/drawing/2014/main" val="20011"/>
                    </a:ext>
                  </a:extLst>
                </a:gridCol>
              </a:tblGrid>
              <a:tr h="291657">
                <a:tc>
                  <a:txBody>
                    <a:bodyPr/>
                    <a:lstStyle/>
                    <a:p>
                      <a:pPr algn="ctr"/>
                      <a:r>
                        <a:rPr lang="fr-FR" sz="1200" b="0" dirty="0" smtClean="0"/>
                        <a:t>2005</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2006</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2007</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2008</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2009</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2010</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2011</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2012</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2013</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2014</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2015</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fr-FR" sz="1200" b="0" dirty="0" smtClean="0"/>
                        <a:t>2016</a:t>
                      </a:r>
                      <a:endParaRPr lang="en-GB" sz="1200" b="0" dirty="0"/>
                    </a:p>
                  </a:txBody>
                  <a:tcPr marL="84696" marR="84696" marT="42348" marB="42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bl>
          </a:graphicData>
        </a:graphic>
      </p:graphicFrame>
      <p:sp>
        <p:nvSpPr>
          <p:cNvPr id="73" name="Triangle 72"/>
          <p:cNvSpPr/>
          <p:nvPr/>
        </p:nvSpPr>
        <p:spPr>
          <a:xfrm rot="5400000">
            <a:off x="8968662" y="2873177"/>
            <a:ext cx="286436" cy="24692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5" name="Grouper 73"/>
          <p:cNvGrpSpPr/>
          <p:nvPr/>
        </p:nvGrpSpPr>
        <p:grpSpPr>
          <a:xfrm>
            <a:off x="4139842" y="1190728"/>
            <a:ext cx="1113559" cy="1027355"/>
            <a:chOff x="16265" y="4786607"/>
            <a:chExt cx="1113559" cy="1027355"/>
          </a:xfrm>
        </p:grpSpPr>
        <p:sp>
          <p:nvSpPr>
            <p:cNvPr id="75" name="Text Box 54"/>
            <p:cNvSpPr txBox="1">
              <a:spLocks noChangeArrowheads="1"/>
            </p:cNvSpPr>
            <p:nvPr/>
          </p:nvSpPr>
          <p:spPr bwMode="auto">
            <a:xfrm>
              <a:off x="16265" y="4786607"/>
              <a:ext cx="1113559"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Cryosat-2</a:t>
              </a:r>
              <a:endParaRPr lang="en-GB" sz="1100" dirty="0">
                <a:solidFill>
                  <a:srgbClr val="002060"/>
                </a:solidFill>
                <a:ea typeface="ヒラギノ角ゴ Pro W3"/>
                <a:cs typeface="ヒラギノ角ゴ Pro W3"/>
              </a:endParaRPr>
            </a:p>
          </p:txBody>
        </p:sp>
        <p:pic>
          <p:nvPicPr>
            <p:cNvPr id="76" name="Image 5"/>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213044" y="5094932"/>
              <a:ext cx="720000" cy="719030"/>
            </a:xfrm>
            <a:prstGeom prst="ellipse">
              <a:avLst/>
            </a:prstGeom>
            <a:noFill/>
            <a:ln w="38100">
              <a:solidFill>
                <a:schemeClr val="bg1"/>
              </a:solidFill>
              <a:miter lim="800000"/>
              <a:headEnd/>
              <a:tailEnd/>
            </a:ln>
          </p:spPr>
        </p:pic>
      </p:grpSp>
      <p:grpSp>
        <p:nvGrpSpPr>
          <p:cNvPr id="6" name="Grouper 76"/>
          <p:cNvGrpSpPr/>
          <p:nvPr/>
        </p:nvGrpSpPr>
        <p:grpSpPr>
          <a:xfrm>
            <a:off x="1705917" y="1158266"/>
            <a:ext cx="1052851" cy="1022127"/>
            <a:chOff x="1436659" y="1542548"/>
            <a:chExt cx="1052851" cy="1022127"/>
          </a:xfrm>
        </p:grpSpPr>
        <p:sp>
          <p:nvSpPr>
            <p:cNvPr id="78" name="Text Box 54"/>
            <p:cNvSpPr txBox="1">
              <a:spLocks noChangeArrowheads="1"/>
            </p:cNvSpPr>
            <p:nvPr/>
          </p:nvSpPr>
          <p:spPr bwMode="auto">
            <a:xfrm>
              <a:off x="1436659" y="1542548"/>
              <a:ext cx="1052851" cy="314683"/>
            </a:xfrm>
            <a:prstGeom prst="rect">
              <a:avLst/>
            </a:prstGeom>
            <a:noFill/>
            <a:ln w="9525">
              <a:noFill/>
              <a:miter lim="800000"/>
              <a:headEnd/>
              <a:tailEnd/>
            </a:ln>
          </p:spPr>
          <p:txBody>
            <a:bodyPr lIns="72000" tIns="72000" rIns="72000" bIns="72000">
              <a:spAutoFit/>
            </a:bodyPr>
            <a:lstStyle/>
            <a:p>
              <a:pPr algn="ctr" fontAlgn="base">
                <a:spcBef>
                  <a:spcPct val="10000"/>
                </a:spcBef>
                <a:spcAft>
                  <a:spcPct val="0"/>
                </a:spcAft>
              </a:pPr>
              <a:r>
                <a:rPr lang="en-GB" sz="1100" dirty="0">
                  <a:solidFill>
                    <a:srgbClr val="002060"/>
                  </a:solidFill>
                </a:rPr>
                <a:t>Calipso</a:t>
              </a:r>
            </a:p>
          </p:txBody>
        </p:sp>
        <p:pic>
          <p:nvPicPr>
            <p:cNvPr id="79" name="Image 9"/>
            <p:cNvPicPr>
              <a:picLocks/>
            </p:cNvPicPr>
            <p:nvPr/>
          </p:nvPicPr>
          <p:blipFill>
            <a:blip r:embed="rId5"/>
            <a:srcRect/>
            <a:stretch>
              <a:fillRect/>
            </a:stretch>
          </p:blipFill>
          <p:spPr bwMode="auto">
            <a:xfrm>
              <a:off x="1603084" y="1844675"/>
              <a:ext cx="720000" cy="720000"/>
            </a:xfrm>
            <a:prstGeom prst="ellipse">
              <a:avLst/>
            </a:prstGeom>
            <a:noFill/>
            <a:ln w="38100">
              <a:solidFill>
                <a:schemeClr val="bg1"/>
              </a:solidFill>
              <a:miter lim="800000"/>
              <a:headEnd/>
              <a:tailEnd/>
            </a:ln>
          </p:spPr>
        </p:pic>
      </p:grpSp>
      <p:grpSp>
        <p:nvGrpSpPr>
          <p:cNvPr id="7" name="Grouper 81"/>
          <p:cNvGrpSpPr/>
          <p:nvPr/>
        </p:nvGrpSpPr>
        <p:grpSpPr>
          <a:xfrm>
            <a:off x="4053539" y="3731665"/>
            <a:ext cx="720000" cy="1022841"/>
            <a:chOff x="4305290" y="4868863"/>
            <a:chExt cx="720000" cy="1022841"/>
          </a:xfrm>
        </p:grpSpPr>
        <p:sp>
          <p:nvSpPr>
            <p:cNvPr id="83" name="Rectangle 50"/>
            <p:cNvSpPr>
              <a:spLocks noChangeArrowheads="1"/>
            </p:cNvSpPr>
            <p:nvPr/>
          </p:nvSpPr>
          <p:spPr bwMode="auto">
            <a:xfrm>
              <a:off x="4315604" y="5577021"/>
              <a:ext cx="699373"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Smos</a:t>
              </a:r>
            </a:p>
          </p:txBody>
        </p:sp>
        <p:pic>
          <p:nvPicPr>
            <p:cNvPr id="84" name="Picture 70" descr="SMOS"/>
            <p:cNvPicPr>
              <a:picLocks noChangeArrowheads="1"/>
            </p:cNvPicPr>
            <p:nvPr/>
          </p:nvPicPr>
          <p:blipFill>
            <a:blip r:embed="rId6"/>
            <a:srcRect l="9018"/>
            <a:stretch>
              <a:fillRect/>
            </a:stretch>
          </p:blipFill>
          <p:spPr bwMode="auto">
            <a:xfrm>
              <a:off x="4305290" y="4868863"/>
              <a:ext cx="720000" cy="720000"/>
            </a:xfrm>
            <a:prstGeom prst="ellipse">
              <a:avLst/>
            </a:prstGeom>
            <a:noFill/>
            <a:ln w="38100">
              <a:solidFill>
                <a:schemeClr val="bg1"/>
              </a:solidFill>
              <a:miter lim="800000"/>
              <a:headEnd/>
              <a:tailEnd/>
            </a:ln>
          </p:spPr>
        </p:pic>
      </p:grpSp>
      <p:grpSp>
        <p:nvGrpSpPr>
          <p:cNvPr id="9" name="Grouper 86"/>
          <p:cNvGrpSpPr/>
          <p:nvPr/>
        </p:nvGrpSpPr>
        <p:grpSpPr>
          <a:xfrm>
            <a:off x="6129199" y="3750906"/>
            <a:ext cx="1052851" cy="1033416"/>
            <a:chOff x="6756639" y="4870130"/>
            <a:chExt cx="1052851" cy="1033416"/>
          </a:xfrm>
        </p:grpSpPr>
        <p:sp>
          <p:nvSpPr>
            <p:cNvPr id="88" name="Text Box 54"/>
            <p:cNvSpPr txBox="1">
              <a:spLocks noChangeArrowheads="1"/>
            </p:cNvSpPr>
            <p:nvPr/>
          </p:nvSpPr>
          <p:spPr bwMode="auto">
            <a:xfrm>
              <a:off x="6756639" y="5588863"/>
              <a:ext cx="1052851" cy="314683"/>
            </a:xfrm>
            <a:prstGeom prst="rect">
              <a:avLst/>
            </a:prstGeom>
            <a:noFill/>
            <a:ln w="9525">
              <a:noFill/>
              <a:miter lim="800000"/>
              <a:headEnd/>
              <a:tailEnd/>
            </a:ln>
          </p:spPr>
          <p:txBody>
            <a:bodyPr lIns="72000" tIns="72000" rIns="72000" bIns="72000">
              <a:spAutoFit/>
            </a:bodyPr>
            <a:lstStyle/>
            <a:p>
              <a:pPr algn="ctr" fontAlgn="base">
                <a:spcBef>
                  <a:spcPct val="10000"/>
                </a:spcBef>
                <a:spcAft>
                  <a:spcPct val="0"/>
                </a:spcAft>
              </a:pPr>
              <a:r>
                <a:rPr lang="en-GB" sz="1100" dirty="0">
                  <a:solidFill>
                    <a:srgbClr val="002060"/>
                  </a:solidFill>
                </a:rPr>
                <a:t>Saral-AltiKa</a:t>
              </a:r>
            </a:p>
          </p:txBody>
        </p:sp>
        <p:pic>
          <p:nvPicPr>
            <p:cNvPr id="89" name="Image 4"/>
            <p:cNvPicPr>
              <a:picLocks/>
            </p:cNvPicPr>
            <p:nvPr/>
          </p:nvPicPr>
          <p:blipFill>
            <a:blip r:embed="rId7"/>
            <a:srcRect/>
            <a:stretch>
              <a:fillRect/>
            </a:stretch>
          </p:blipFill>
          <p:spPr bwMode="auto">
            <a:xfrm>
              <a:off x="6923064" y="4870130"/>
              <a:ext cx="720000" cy="720000"/>
            </a:xfrm>
            <a:prstGeom prst="ellipse">
              <a:avLst/>
            </a:prstGeom>
            <a:noFill/>
            <a:ln w="38100">
              <a:solidFill>
                <a:schemeClr val="bg1"/>
              </a:solidFill>
              <a:miter lim="800000"/>
              <a:headEnd/>
              <a:tailEnd/>
            </a:ln>
          </p:spPr>
        </p:pic>
      </p:grpSp>
      <p:grpSp>
        <p:nvGrpSpPr>
          <p:cNvPr id="10" name="Grouper 89"/>
          <p:cNvGrpSpPr/>
          <p:nvPr/>
        </p:nvGrpSpPr>
        <p:grpSpPr>
          <a:xfrm>
            <a:off x="1790482" y="3741665"/>
            <a:ext cx="1113929" cy="1042656"/>
            <a:chOff x="1470989" y="4868863"/>
            <a:chExt cx="1113929" cy="1042656"/>
          </a:xfrm>
        </p:grpSpPr>
        <p:pic>
          <p:nvPicPr>
            <p:cNvPr id="91" name="Image 6"/>
            <p:cNvPicPr>
              <a:picLocks/>
            </p:cNvPicPr>
            <p:nvPr/>
          </p:nvPicPr>
          <p:blipFill>
            <a:blip r:embed="rId8"/>
            <a:srcRect/>
            <a:stretch>
              <a:fillRect/>
            </a:stretch>
          </p:blipFill>
          <p:spPr bwMode="auto">
            <a:xfrm>
              <a:off x="1667954" y="4868863"/>
              <a:ext cx="720000" cy="720000"/>
            </a:xfrm>
            <a:prstGeom prst="ellipse">
              <a:avLst/>
            </a:prstGeom>
            <a:noFill/>
            <a:ln w="38100">
              <a:solidFill>
                <a:schemeClr val="bg1"/>
              </a:solidFill>
              <a:miter lim="800000"/>
              <a:headEnd/>
              <a:tailEnd/>
            </a:ln>
          </p:spPr>
        </p:pic>
        <p:sp>
          <p:nvSpPr>
            <p:cNvPr id="92" name="Rectangle 50"/>
            <p:cNvSpPr>
              <a:spLocks noChangeArrowheads="1"/>
            </p:cNvSpPr>
            <p:nvPr/>
          </p:nvSpPr>
          <p:spPr bwMode="auto">
            <a:xfrm>
              <a:off x="1470989" y="5596836"/>
              <a:ext cx="1113929"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Iasi1/MetopA</a:t>
              </a:r>
            </a:p>
          </p:txBody>
        </p:sp>
      </p:grpSp>
      <p:grpSp>
        <p:nvGrpSpPr>
          <p:cNvPr id="12" name="Grouper 94"/>
          <p:cNvGrpSpPr/>
          <p:nvPr/>
        </p:nvGrpSpPr>
        <p:grpSpPr>
          <a:xfrm>
            <a:off x="3166818" y="3736007"/>
            <a:ext cx="813306" cy="1033713"/>
            <a:chOff x="3176991" y="4869833"/>
            <a:chExt cx="813306" cy="1033713"/>
          </a:xfrm>
        </p:grpSpPr>
        <p:sp>
          <p:nvSpPr>
            <p:cNvPr id="96" name="Text Box 54"/>
            <p:cNvSpPr txBox="1">
              <a:spLocks noChangeArrowheads="1"/>
            </p:cNvSpPr>
            <p:nvPr/>
          </p:nvSpPr>
          <p:spPr bwMode="auto">
            <a:xfrm>
              <a:off x="3176991" y="5588863"/>
              <a:ext cx="813306"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Jason 2</a:t>
              </a:r>
            </a:p>
          </p:txBody>
        </p:sp>
        <p:pic>
          <p:nvPicPr>
            <p:cNvPr id="97" name="Image 8"/>
            <p:cNvPicPr>
              <a:picLocks/>
            </p:cNvPicPr>
            <p:nvPr/>
          </p:nvPicPr>
          <p:blipFill>
            <a:blip r:embed="rId9"/>
            <a:srcRect/>
            <a:stretch>
              <a:fillRect/>
            </a:stretch>
          </p:blipFill>
          <p:spPr bwMode="auto">
            <a:xfrm>
              <a:off x="3223644" y="4869833"/>
              <a:ext cx="720000" cy="720000"/>
            </a:xfrm>
            <a:prstGeom prst="ellipse">
              <a:avLst/>
            </a:prstGeom>
            <a:noFill/>
            <a:ln w="38100">
              <a:solidFill>
                <a:schemeClr val="bg1"/>
              </a:solidFill>
              <a:miter lim="800000"/>
              <a:headEnd/>
              <a:tailEnd/>
            </a:ln>
          </p:spPr>
        </p:pic>
      </p:grpSp>
      <p:grpSp>
        <p:nvGrpSpPr>
          <p:cNvPr id="13" name="Grouper 99"/>
          <p:cNvGrpSpPr/>
          <p:nvPr/>
        </p:nvGrpSpPr>
        <p:grpSpPr>
          <a:xfrm>
            <a:off x="4967259" y="3743079"/>
            <a:ext cx="1306704" cy="1031366"/>
            <a:chOff x="5449806" y="4872762"/>
            <a:chExt cx="1306704" cy="1031366"/>
          </a:xfrm>
        </p:grpSpPr>
        <p:sp>
          <p:nvSpPr>
            <p:cNvPr id="101" name="Rectangle 50"/>
            <p:cNvSpPr>
              <a:spLocks noChangeArrowheads="1"/>
            </p:cNvSpPr>
            <p:nvPr/>
          </p:nvSpPr>
          <p:spPr bwMode="auto">
            <a:xfrm>
              <a:off x="5449806" y="5589445"/>
              <a:ext cx="1306704"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Megha-Tropiques</a:t>
              </a:r>
            </a:p>
          </p:txBody>
        </p:sp>
        <p:pic>
          <p:nvPicPr>
            <p:cNvPr id="102" name="Image 101"/>
            <p:cNvPicPr>
              <a:picLocks/>
            </p:cNvPicPr>
            <p:nvPr/>
          </p:nvPicPr>
          <p:blipFill rotWithShape="1">
            <a:blip r:embed="rId10" cstate="print">
              <a:extLst>
                <a:ext uri="{28A0092B-C50C-407E-A947-70E740481C1C}">
                  <a14:useLocalDpi xmlns:a14="http://schemas.microsoft.com/office/drawing/2010/main" val="0"/>
                </a:ext>
              </a:extLst>
            </a:blip>
            <a:srcRect l="16958" r="16958"/>
            <a:stretch/>
          </p:blipFill>
          <p:spPr>
            <a:xfrm>
              <a:off x="5743158" y="4872762"/>
              <a:ext cx="720000" cy="720000"/>
            </a:xfrm>
            <a:prstGeom prst="ellipse">
              <a:avLst/>
            </a:prstGeom>
            <a:ln w="38100">
              <a:solidFill>
                <a:schemeClr val="bg1"/>
              </a:solidFill>
            </a:ln>
          </p:spPr>
        </p:pic>
      </p:grpSp>
      <p:grpSp>
        <p:nvGrpSpPr>
          <p:cNvPr id="15" name="Grouper 110"/>
          <p:cNvGrpSpPr/>
          <p:nvPr/>
        </p:nvGrpSpPr>
        <p:grpSpPr>
          <a:xfrm>
            <a:off x="8097236" y="1158129"/>
            <a:ext cx="720000" cy="1021089"/>
            <a:chOff x="1719882" y="1462536"/>
            <a:chExt cx="720000" cy="1021089"/>
          </a:xfrm>
        </p:grpSpPr>
        <p:pic>
          <p:nvPicPr>
            <p:cNvPr id="112" name="Image 111" descr="Jason3_P43824vign.jpg"/>
            <p:cNvPicPr>
              <a:picLocks/>
            </p:cNvPicPr>
            <p:nvPr/>
          </p:nvPicPr>
          <p:blipFill>
            <a:blip r:embed="rId11">
              <a:extLst>
                <a:ext uri="{28A0092B-C50C-407E-A947-70E740481C1C}">
                  <a14:useLocalDpi xmlns:a14="http://schemas.microsoft.com/office/drawing/2010/main" val="0"/>
                </a:ext>
              </a:extLst>
            </a:blip>
            <a:stretch>
              <a:fillRect/>
            </a:stretch>
          </p:blipFill>
          <p:spPr>
            <a:xfrm>
              <a:off x="1719882" y="1763625"/>
              <a:ext cx="720000" cy="720000"/>
            </a:xfrm>
            <a:prstGeom prst="ellipse">
              <a:avLst/>
            </a:prstGeom>
            <a:ln w="38100">
              <a:solidFill>
                <a:schemeClr val="bg1"/>
              </a:solidFill>
            </a:ln>
          </p:spPr>
        </p:pic>
        <p:sp>
          <p:nvSpPr>
            <p:cNvPr id="113" name="Text Box 54"/>
            <p:cNvSpPr txBox="1">
              <a:spLocks noChangeArrowheads="1"/>
            </p:cNvSpPr>
            <p:nvPr/>
          </p:nvSpPr>
          <p:spPr bwMode="auto">
            <a:xfrm>
              <a:off x="1782877" y="1462536"/>
              <a:ext cx="639046"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Jason 3</a:t>
              </a:r>
            </a:p>
          </p:txBody>
        </p:sp>
      </p:grpSp>
      <p:grpSp>
        <p:nvGrpSpPr>
          <p:cNvPr id="16" name="Grouper 115"/>
          <p:cNvGrpSpPr/>
          <p:nvPr/>
        </p:nvGrpSpPr>
        <p:grpSpPr>
          <a:xfrm>
            <a:off x="6655624" y="1158127"/>
            <a:ext cx="720000" cy="1020278"/>
            <a:chOff x="7430366" y="1544546"/>
            <a:chExt cx="720000" cy="1020278"/>
          </a:xfrm>
        </p:grpSpPr>
        <p:pic>
          <p:nvPicPr>
            <p:cNvPr id="117" name="Image 116" descr="Swarm_P41539vign.jpg"/>
            <p:cNvPicPr>
              <a:picLocks/>
            </p:cNvPicPr>
            <p:nvPr/>
          </p:nvPicPr>
          <p:blipFill>
            <a:blip r:embed="rId12">
              <a:extLst>
                <a:ext uri="{28A0092B-C50C-407E-A947-70E740481C1C}">
                  <a14:useLocalDpi xmlns:a14="http://schemas.microsoft.com/office/drawing/2010/main" val="0"/>
                </a:ext>
              </a:extLst>
            </a:blip>
            <a:stretch>
              <a:fillRect/>
            </a:stretch>
          </p:blipFill>
          <p:spPr>
            <a:xfrm>
              <a:off x="7430366" y="1844824"/>
              <a:ext cx="720000" cy="720000"/>
            </a:xfrm>
            <a:prstGeom prst="ellipse">
              <a:avLst/>
            </a:prstGeom>
            <a:ln w="38100">
              <a:solidFill>
                <a:schemeClr val="bg1"/>
              </a:solidFill>
            </a:ln>
          </p:spPr>
        </p:pic>
        <p:sp>
          <p:nvSpPr>
            <p:cNvPr id="118" name="Text Box 133"/>
            <p:cNvSpPr txBox="1">
              <a:spLocks noChangeArrowheads="1"/>
            </p:cNvSpPr>
            <p:nvPr/>
          </p:nvSpPr>
          <p:spPr bwMode="auto">
            <a:xfrm>
              <a:off x="7498050" y="1544546"/>
              <a:ext cx="584629" cy="314683"/>
            </a:xfrm>
            <a:prstGeom prst="rect">
              <a:avLst/>
            </a:prstGeom>
            <a:noFill/>
            <a:ln w="9525">
              <a:noFill/>
              <a:miter lim="800000"/>
              <a:headEnd/>
              <a:tailEnd/>
            </a:ln>
          </p:spPr>
          <p:txBody>
            <a:bodyPr wrap="none" lIns="72000" tIns="72000" rIns="72000" bIns="72000">
              <a:spAutoFit/>
            </a:bodyPr>
            <a:lstStyle/>
            <a:p>
              <a:pPr algn="ctr" fontAlgn="base">
                <a:spcBef>
                  <a:spcPct val="0"/>
                </a:spcBef>
                <a:spcAft>
                  <a:spcPct val="0"/>
                </a:spcAft>
              </a:pPr>
              <a:r>
                <a:rPr lang="en-GB" sz="1100" dirty="0">
                  <a:solidFill>
                    <a:srgbClr val="002060"/>
                  </a:solidFill>
                </a:rPr>
                <a:t>Swarm</a:t>
              </a:r>
            </a:p>
          </p:txBody>
        </p:sp>
      </p:grpSp>
      <p:grpSp>
        <p:nvGrpSpPr>
          <p:cNvPr id="17" name="Grouper 120"/>
          <p:cNvGrpSpPr/>
          <p:nvPr/>
        </p:nvGrpSpPr>
        <p:grpSpPr>
          <a:xfrm>
            <a:off x="5603046" y="1158128"/>
            <a:ext cx="1246807" cy="1022127"/>
            <a:chOff x="6106712" y="1542697"/>
            <a:chExt cx="1246807" cy="1022127"/>
          </a:xfrm>
        </p:grpSpPr>
        <p:pic>
          <p:nvPicPr>
            <p:cNvPr id="122" name="Image 6"/>
            <p:cNvPicPr>
              <a:picLocks/>
            </p:cNvPicPr>
            <p:nvPr/>
          </p:nvPicPr>
          <p:blipFill>
            <a:blip r:embed="rId8"/>
            <a:srcRect/>
            <a:stretch>
              <a:fillRect/>
            </a:stretch>
          </p:blipFill>
          <p:spPr bwMode="auto">
            <a:xfrm>
              <a:off x="6350387" y="1844824"/>
              <a:ext cx="720000" cy="720000"/>
            </a:xfrm>
            <a:prstGeom prst="ellipse">
              <a:avLst/>
            </a:prstGeom>
            <a:noFill/>
            <a:ln w="38100">
              <a:solidFill>
                <a:schemeClr val="bg1"/>
              </a:solidFill>
              <a:miter lim="800000"/>
              <a:headEnd/>
              <a:tailEnd/>
            </a:ln>
          </p:spPr>
        </p:pic>
        <p:sp>
          <p:nvSpPr>
            <p:cNvPr id="123" name="Rectangle 50"/>
            <p:cNvSpPr>
              <a:spLocks noChangeArrowheads="1"/>
            </p:cNvSpPr>
            <p:nvPr/>
          </p:nvSpPr>
          <p:spPr bwMode="auto">
            <a:xfrm>
              <a:off x="6106712" y="1542697"/>
              <a:ext cx="1246807" cy="314683"/>
            </a:xfrm>
            <a:prstGeom prst="rect">
              <a:avLst/>
            </a:prstGeom>
            <a:noFill/>
            <a:ln w="9525">
              <a:noFill/>
              <a:miter lim="800000"/>
              <a:headEnd/>
              <a:tailEnd/>
            </a:ln>
          </p:spPr>
          <p:txBody>
            <a:bodyPr wrap="square" lIns="72000" tIns="72000" rIns="72000" bIns="72000">
              <a:spAutoFit/>
            </a:bodyPr>
            <a:lstStyle/>
            <a:p>
              <a:pPr algn="ctr" fontAlgn="base">
                <a:spcBef>
                  <a:spcPct val="10000"/>
                </a:spcBef>
                <a:spcAft>
                  <a:spcPct val="0"/>
                </a:spcAft>
              </a:pPr>
              <a:r>
                <a:rPr lang="en-GB" sz="1100" dirty="0">
                  <a:solidFill>
                    <a:srgbClr val="002060"/>
                  </a:solidFill>
                </a:rPr>
                <a:t>Iasi2/MetopB</a:t>
              </a:r>
            </a:p>
          </p:txBody>
        </p:sp>
      </p:grpSp>
      <p:sp>
        <p:nvSpPr>
          <p:cNvPr id="3" name="Espace réservé du numéro de diapositive 2"/>
          <p:cNvSpPr>
            <a:spLocks noGrp="1"/>
          </p:cNvSpPr>
          <p:nvPr>
            <p:ph type="sldNum" sz="quarter" idx="4294967295"/>
          </p:nvPr>
        </p:nvSpPr>
        <p:spPr/>
        <p:txBody>
          <a:bodyPr/>
          <a:lstStyle/>
          <a:p>
            <a:endParaRPr lang="en-GB" dirty="0"/>
          </a:p>
        </p:txBody>
      </p:sp>
      <p:sp>
        <p:nvSpPr>
          <p:cNvPr id="51" name="Line 154"/>
          <p:cNvSpPr>
            <a:spLocks noChangeShapeType="1"/>
          </p:cNvSpPr>
          <p:nvPr/>
        </p:nvSpPr>
        <p:spPr bwMode="auto">
          <a:xfrm>
            <a:off x="8479755" y="3155664"/>
            <a:ext cx="3177" cy="936000"/>
          </a:xfrm>
          <a:prstGeom prst="line">
            <a:avLst/>
          </a:prstGeom>
          <a:noFill/>
          <a:ln w="12700">
            <a:solidFill>
              <a:schemeClr val="accent2"/>
            </a:solidFill>
            <a:round/>
            <a:headEnd type="none"/>
            <a:tailEnd type="none" w="med" len="med"/>
          </a:ln>
          <a:effectLst/>
          <a:extLst/>
        </p:spPr>
        <p:txBody>
          <a:bodyPr>
            <a:spAutoFit/>
          </a:bodyPr>
          <a:lstStyle/>
          <a:p>
            <a:pPr>
              <a:defRPr/>
            </a:pPr>
            <a:endParaRPr lang="fr-FR" dirty="0">
              <a:solidFill>
                <a:srgbClr val="EC7405"/>
              </a:solidFill>
            </a:endParaRPr>
          </a:p>
        </p:txBody>
      </p:sp>
      <p:grpSp>
        <p:nvGrpSpPr>
          <p:cNvPr id="19" name="Grouper 86"/>
          <p:cNvGrpSpPr/>
          <p:nvPr/>
        </p:nvGrpSpPr>
        <p:grpSpPr>
          <a:xfrm>
            <a:off x="7956506" y="3750906"/>
            <a:ext cx="1052851" cy="1033417"/>
            <a:chOff x="6756639" y="4870129"/>
            <a:chExt cx="1052851" cy="1033417"/>
          </a:xfrm>
        </p:grpSpPr>
        <p:sp>
          <p:nvSpPr>
            <p:cNvPr id="54" name="Text Box 54"/>
            <p:cNvSpPr txBox="1">
              <a:spLocks noChangeArrowheads="1"/>
            </p:cNvSpPr>
            <p:nvPr/>
          </p:nvSpPr>
          <p:spPr bwMode="auto">
            <a:xfrm>
              <a:off x="6756639" y="5588863"/>
              <a:ext cx="1052851" cy="314683"/>
            </a:xfrm>
            <a:prstGeom prst="rect">
              <a:avLst/>
            </a:prstGeom>
            <a:noFill/>
            <a:ln w="9525">
              <a:noFill/>
              <a:miter lim="800000"/>
              <a:headEnd/>
              <a:tailEnd/>
            </a:ln>
          </p:spPr>
          <p:txBody>
            <a:bodyPr lIns="72000" tIns="72000" rIns="72000" bIns="72000">
              <a:spAutoFit/>
            </a:bodyPr>
            <a:lstStyle/>
            <a:p>
              <a:pPr algn="ctr" fontAlgn="base">
                <a:spcBef>
                  <a:spcPct val="10000"/>
                </a:spcBef>
                <a:spcAft>
                  <a:spcPct val="0"/>
                </a:spcAft>
              </a:pPr>
              <a:r>
                <a:rPr lang="en-GB" sz="1100" dirty="0">
                  <a:solidFill>
                    <a:srgbClr val="002060"/>
                  </a:solidFill>
                </a:rPr>
                <a:t>Sentinel-3A</a:t>
              </a:r>
              <a:endParaRPr lang="en-GB" sz="1100" dirty="0">
                <a:solidFill>
                  <a:srgbClr val="002060"/>
                </a:solidFill>
                <a:ea typeface="ヒラギノ角ゴ Pro W3"/>
                <a:cs typeface="ヒラギノ角ゴ Pro W3"/>
              </a:endParaRPr>
            </a:p>
          </p:txBody>
        </p:sp>
        <p:pic>
          <p:nvPicPr>
            <p:cNvPr id="55" name="Image 4"/>
            <p:cNvPicPr>
              <a:picLocks/>
            </p:cNvPicPr>
            <p:nvPr/>
          </p:nvPicPr>
          <p:blipFill>
            <a:blip r:embed="rId13">
              <a:extLst>
                <a:ext uri="{28A0092B-C50C-407E-A947-70E740481C1C}">
                  <a14:useLocalDpi xmlns:a14="http://schemas.microsoft.com/office/drawing/2010/main" val="0"/>
                </a:ext>
              </a:extLst>
            </a:blip>
            <a:stretch>
              <a:fillRect/>
            </a:stretch>
          </p:blipFill>
          <p:spPr bwMode="auto">
            <a:xfrm>
              <a:off x="6923064" y="4870129"/>
              <a:ext cx="720000" cy="720000"/>
            </a:xfrm>
            <a:prstGeom prst="ellipse">
              <a:avLst/>
            </a:prstGeom>
            <a:noFill/>
            <a:ln w="38100">
              <a:solidFill>
                <a:schemeClr val="bg1"/>
              </a:solidFill>
              <a:miter lim="800000"/>
              <a:headEnd/>
              <a:tailEnd/>
            </a:ln>
          </p:spPr>
        </p:pic>
      </p:grpSp>
      <p:pic>
        <p:nvPicPr>
          <p:cNvPr id="1029" name="Picture 5"/>
          <p:cNvPicPr preferRelativeResize="0">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5126515" y="1528285"/>
            <a:ext cx="662399" cy="720000"/>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5144431" y="1226728"/>
            <a:ext cx="644482" cy="246221"/>
          </a:xfrm>
          <a:prstGeom prst="rect">
            <a:avLst/>
          </a:prstGeom>
          <a:noFill/>
        </p:spPr>
        <p:txBody>
          <a:bodyPr wrap="square" rtlCol="0">
            <a:spAutoFit/>
          </a:bodyPr>
          <a:lstStyle/>
          <a:p>
            <a:r>
              <a:rPr lang="en-GB" sz="1000" dirty="0"/>
              <a:t>Hy-2A</a:t>
            </a:r>
          </a:p>
        </p:txBody>
      </p:sp>
      <p:pic>
        <p:nvPicPr>
          <p:cNvPr id="72" name="Image 4"/>
          <p:cNvPicPr>
            <a:picLocks/>
          </p:cNvPicPr>
          <p:nvPr/>
        </p:nvPicPr>
        <p:blipFill>
          <a:blip r:embed="rId15">
            <a:extLst>
              <a:ext uri="{28A0092B-C50C-407E-A947-70E740481C1C}">
                <a14:useLocalDpi xmlns:a14="http://schemas.microsoft.com/office/drawing/2010/main" val="0"/>
              </a:ext>
            </a:extLst>
          </a:blip>
          <a:stretch>
            <a:fillRect/>
          </a:stretch>
        </p:blipFill>
        <p:spPr bwMode="auto">
          <a:xfrm>
            <a:off x="7378528" y="3736006"/>
            <a:ext cx="720000" cy="720000"/>
          </a:xfrm>
          <a:prstGeom prst="ellipse">
            <a:avLst/>
          </a:prstGeom>
          <a:noFill/>
          <a:ln w="38100">
            <a:solidFill>
              <a:schemeClr val="bg1"/>
            </a:solidFill>
            <a:miter lim="800000"/>
            <a:headEnd/>
            <a:tailEnd/>
          </a:ln>
        </p:spPr>
      </p:pic>
      <p:cxnSp>
        <p:nvCxnSpPr>
          <p:cNvPr id="14" name="Connecteur en angle 13"/>
          <p:cNvCxnSpPr/>
          <p:nvPr/>
        </p:nvCxnSpPr>
        <p:spPr>
          <a:xfrm rot="5400000">
            <a:off x="7662064" y="3263767"/>
            <a:ext cx="540000" cy="288000"/>
          </a:xfrm>
          <a:prstGeom prst="bentConnector3">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083213" y="4492895"/>
            <a:ext cx="1102085" cy="261610"/>
          </a:xfrm>
          <a:prstGeom prst="rect">
            <a:avLst/>
          </a:prstGeom>
          <a:noFill/>
        </p:spPr>
        <p:txBody>
          <a:bodyPr wrap="square" rtlCol="0">
            <a:spAutoFit/>
          </a:bodyPr>
          <a:lstStyle/>
          <a:p>
            <a:pPr algn="ctr" fontAlgn="base">
              <a:spcBef>
                <a:spcPct val="10000"/>
              </a:spcBef>
              <a:spcAft>
                <a:spcPct val="0"/>
              </a:spcAft>
            </a:pPr>
            <a:r>
              <a:rPr lang="en-GB" sz="1100" dirty="0">
                <a:solidFill>
                  <a:srgbClr val="002060"/>
                </a:solidFill>
                <a:latin typeface="Arial" panose="020B0604020202020204" pitchFamily="34" charset="0"/>
              </a:rPr>
              <a:t>Sentinel-2A</a:t>
            </a:r>
            <a:endParaRPr lang="en-GB" sz="1100" dirty="0">
              <a:solidFill>
                <a:srgbClr val="002060"/>
              </a:solidFill>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357323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400800" y="1534332"/>
            <a:ext cx="317715" cy="380905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97174" rtl="0" eaLnBrk="1" fontAlgn="auto" latinLnBrk="0" hangingPunct="1">
              <a:lnSpc>
                <a:spcPct val="100000"/>
              </a:lnSpc>
              <a:spcBef>
                <a:spcPts val="0"/>
              </a:spcBef>
              <a:spcAft>
                <a:spcPts val="0"/>
              </a:spcAft>
              <a:buClrTx/>
              <a:buSzTx/>
              <a:buFontTx/>
              <a:buNone/>
              <a:tabLst/>
              <a:defRPr/>
            </a:pPr>
            <a:endParaRPr kumimoji="0" lang="fr-FR" sz="1569"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Espace réservé du contenu 5"/>
          <p:cNvGraphicFramePr>
            <a:graphicFrameLocks noGrp="1"/>
          </p:cNvGraphicFramePr>
          <p:nvPr>
            <p:ph sz="quarter" idx="15"/>
            <p:extLst/>
          </p:nvPr>
        </p:nvGraphicFramePr>
        <p:xfrm>
          <a:off x="818181" y="842202"/>
          <a:ext cx="8149329" cy="4501188"/>
        </p:xfrm>
        <a:graphic>
          <a:graphicData uri="http://schemas.openxmlformats.org/drawingml/2006/table">
            <a:tbl>
              <a:tblPr/>
              <a:tblGrid>
                <a:gridCol w="46436">
                  <a:extLst>
                    <a:ext uri="{9D8B030D-6E8A-4147-A177-3AD203B41FA5}">
                      <a16:colId xmlns:a16="http://schemas.microsoft.com/office/drawing/2014/main" val="3731267296"/>
                    </a:ext>
                  </a:extLst>
                </a:gridCol>
                <a:gridCol w="394702">
                  <a:extLst>
                    <a:ext uri="{9D8B030D-6E8A-4147-A177-3AD203B41FA5}">
                      <a16:colId xmlns:a16="http://schemas.microsoft.com/office/drawing/2014/main" val="1016946339"/>
                    </a:ext>
                  </a:extLst>
                </a:gridCol>
                <a:gridCol w="54174">
                  <a:extLst>
                    <a:ext uri="{9D8B030D-6E8A-4147-A177-3AD203B41FA5}">
                      <a16:colId xmlns:a16="http://schemas.microsoft.com/office/drawing/2014/main" val="3867368341"/>
                    </a:ext>
                  </a:extLst>
                </a:gridCol>
                <a:gridCol w="147046">
                  <a:extLst>
                    <a:ext uri="{9D8B030D-6E8A-4147-A177-3AD203B41FA5}">
                      <a16:colId xmlns:a16="http://schemas.microsoft.com/office/drawing/2014/main" val="2103804584"/>
                    </a:ext>
                  </a:extLst>
                </a:gridCol>
                <a:gridCol w="38697">
                  <a:extLst>
                    <a:ext uri="{9D8B030D-6E8A-4147-A177-3AD203B41FA5}">
                      <a16:colId xmlns:a16="http://schemas.microsoft.com/office/drawing/2014/main" val="3979726243"/>
                    </a:ext>
                  </a:extLst>
                </a:gridCol>
                <a:gridCol w="642357">
                  <a:extLst>
                    <a:ext uri="{9D8B030D-6E8A-4147-A177-3AD203B41FA5}">
                      <a16:colId xmlns:a16="http://schemas.microsoft.com/office/drawing/2014/main" val="2881559021"/>
                    </a:ext>
                  </a:extLst>
                </a:gridCol>
                <a:gridCol w="835839">
                  <a:extLst>
                    <a:ext uri="{9D8B030D-6E8A-4147-A177-3AD203B41FA5}">
                      <a16:colId xmlns:a16="http://schemas.microsoft.com/office/drawing/2014/main" val="4230423284"/>
                    </a:ext>
                  </a:extLst>
                </a:gridCol>
                <a:gridCol w="642357">
                  <a:extLst>
                    <a:ext uri="{9D8B030D-6E8A-4147-A177-3AD203B41FA5}">
                      <a16:colId xmlns:a16="http://schemas.microsoft.com/office/drawing/2014/main" val="411270077"/>
                    </a:ext>
                  </a:extLst>
                </a:gridCol>
                <a:gridCol w="77391">
                  <a:extLst>
                    <a:ext uri="{9D8B030D-6E8A-4147-A177-3AD203B41FA5}">
                      <a16:colId xmlns:a16="http://schemas.microsoft.com/office/drawing/2014/main" val="1486673914"/>
                    </a:ext>
                  </a:extLst>
                </a:gridCol>
                <a:gridCol w="77391">
                  <a:extLst>
                    <a:ext uri="{9D8B030D-6E8A-4147-A177-3AD203B41FA5}">
                      <a16:colId xmlns:a16="http://schemas.microsoft.com/office/drawing/2014/main" val="483602943"/>
                    </a:ext>
                  </a:extLst>
                </a:gridCol>
                <a:gridCol w="77391">
                  <a:extLst>
                    <a:ext uri="{9D8B030D-6E8A-4147-A177-3AD203B41FA5}">
                      <a16:colId xmlns:a16="http://schemas.microsoft.com/office/drawing/2014/main" val="976358083"/>
                    </a:ext>
                  </a:extLst>
                </a:gridCol>
                <a:gridCol w="77391">
                  <a:extLst>
                    <a:ext uri="{9D8B030D-6E8A-4147-A177-3AD203B41FA5}">
                      <a16:colId xmlns:a16="http://schemas.microsoft.com/office/drawing/2014/main" val="3609949151"/>
                    </a:ext>
                  </a:extLst>
                </a:gridCol>
                <a:gridCol w="77391">
                  <a:extLst>
                    <a:ext uri="{9D8B030D-6E8A-4147-A177-3AD203B41FA5}">
                      <a16:colId xmlns:a16="http://schemas.microsoft.com/office/drawing/2014/main" val="1688365843"/>
                    </a:ext>
                  </a:extLst>
                </a:gridCol>
                <a:gridCol w="77391">
                  <a:extLst>
                    <a:ext uri="{9D8B030D-6E8A-4147-A177-3AD203B41FA5}">
                      <a16:colId xmlns:a16="http://schemas.microsoft.com/office/drawing/2014/main" val="2387377673"/>
                    </a:ext>
                  </a:extLst>
                </a:gridCol>
                <a:gridCol w="77391">
                  <a:extLst>
                    <a:ext uri="{9D8B030D-6E8A-4147-A177-3AD203B41FA5}">
                      <a16:colId xmlns:a16="http://schemas.microsoft.com/office/drawing/2014/main" val="2918966342"/>
                    </a:ext>
                  </a:extLst>
                </a:gridCol>
                <a:gridCol w="77391">
                  <a:extLst>
                    <a:ext uri="{9D8B030D-6E8A-4147-A177-3AD203B41FA5}">
                      <a16:colId xmlns:a16="http://schemas.microsoft.com/office/drawing/2014/main" val="4083941950"/>
                    </a:ext>
                  </a:extLst>
                </a:gridCol>
                <a:gridCol w="77391">
                  <a:extLst>
                    <a:ext uri="{9D8B030D-6E8A-4147-A177-3AD203B41FA5}">
                      <a16:colId xmlns:a16="http://schemas.microsoft.com/office/drawing/2014/main" val="3005461017"/>
                    </a:ext>
                  </a:extLst>
                </a:gridCol>
                <a:gridCol w="77391">
                  <a:extLst>
                    <a:ext uri="{9D8B030D-6E8A-4147-A177-3AD203B41FA5}">
                      <a16:colId xmlns:a16="http://schemas.microsoft.com/office/drawing/2014/main" val="635115561"/>
                    </a:ext>
                  </a:extLst>
                </a:gridCol>
                <a:gridCol w="77391">
                  <a:extLst>
                    <a:ext uri="{9D8B030D-6E8A-4147-A177-3AD203B41FA5}">
                      <a16:colId xmlns:a16="http://schemas.microsoft.com/office/drawing/2014/main" val="3432169133"/>
                    </a:ext>
                  </a:extLst>
                </a:gridCol>
                <a:gridCol w="77391">
                  <a:extLst>
                    <a:ext uri="{9D8B030D-6E8A-4147-A177-3AD203B41FA5}">
                      <a16:colId xmlns:a16="http://schemas.microsoft.com/office/drawing/2014/main" val="993248444"/>
                    </a:ext>
                  </a:extLst>
                </a:gridCol>
                <a:gridCol w="77391">
                  <a:extLst>
                    <a:ext uri="{9D8B030D-6E8A-4147-A177-3AD203B41FA5}">
                      <a16:colId xmlns:a16="http://schemas.microsoft.com/office/drawing/2014/main" val="4059523788"/>
                    </a:ext>
                  </a:extLst>
                </a:gridCol>
                <a:gridCol w="77391">
                  <a:extLst>
                    <a:ext uri="{9D8B030D-6E8A-4147-A177-3AD203B41FA5}">
                      <a16:colId xmlns:a16="http://schemas.microsoft.com/office/drawing/2014/main" val="2394276004"/>
                    </a:ext>
                  </a:extLst>
                </a:gridCol>
                <a:gridCol w="77391">
                  <a:extLst>
                    <a:ext uri="{9D8B030D-6E8A-4147-A177-3AD203B41FA5}">
                      <a16:colId xmlns:a16="http://schemas.microsoft.com/office/drawing/2014/main" val="47672932"/>
                    </a:ext>
                  </a:extLst>
                </a:gridCol>
                <a:gridCol w="77391">
                  <a:extLst>
                    <a:ext uri="{9D8B030D-6E8A-4147-A177-3AD203B41FA5}">
                      <a16:colId xmlns:a16="http://schemas.microsoft.com/office/drawing/2014/main" val="1001129916"/>
                    </a:ext>
                  </a:extLst>
                </a:gridCol>
                <a:gridCol w="77391">
                  <a:extLst>
                    <a:ext uri="{9D8B030D-6E8A-4147-A177-3AD203B41FA5}">
                      <a16:colId xmlns:a16="http://schemas.microsoft.com/office/drawing/2014/main" val="466563015"/>
                    </a:ext>
                  </a:extLst>
                </a:gridCol>
                <a:gridCol w="77391">
                  <a:extLst>
                    <a:ext uri="{9D8B030D-6E8A-4147-A177-3AD203B41FA5}">
                      <a16:colId xmlns:a16="http://schemas.microsoft.com/office/drawing/2014/main" val="3052275905"/>
                    </a:ext>
                  </a:extLst>
                </a:gridCol>
                <a:gridCol w="77391">
                  <a:extLst>
                    <a:ext uri="{9D8B030D-6E8A-4147-A177-3AD203B41FA5}">
                      <a16:colId xmlns:a16="http://schemas.microsoft.com/office/drawing/2014/main" val="1177321229"/>
                    </a:ext>
                  </a:extLst>
                </a:gridCol>
                <a:gridCol w="77391">
                  <a:extLst>
                    <a:ext uri="{9D8B030D-6E8A-4147-A177-3AD203B41FA5}">
                      <a16:colId xmlns:a16="http://schemas.microsoft.com/office/drawing/2014/main" val="3432653068"/>
                    </a:ext>
                  </a:extLst>
                </a:gridCol>
                <a:gridCol w="77391">
                  <a:extLst>
                    <a:ext uri="{9D8B030D-6E8A-4147-A177-3AD203B41FA5}">
                      <a16:colId xmlns:a16="http://schemas.microsoft.com/office/drawing/2014/main" val="1201484568"/>
                    </a:ext>
                  </a:extLst>
                </a:gridCol>
                <a:gridCol w="77391">
                  <a:extLst>
                    <a:ext uri="{9D8B030D-6E8A-4147-A177-3AD203B41FA5}">
                      <a16:colId xmlns:a16="http://schemas.microsoft.com/office/drawing/2014/main" val="3084938515"/>
                    </a:ext>
                  </a:extLst>
                </a:gridCol>
                <a:gridCol w="77391">
                  <a:extLst>
                    <a:ext uri="{9D8B030D-6E8A-4147-A177-3AD203B41FA5}">
                      <a16:colId xmlns:a16="http://schemas.microsoft.com/office/drawing/2014/main" val="2135903293"/>
                    </a:ext>
                  </a:extLst>
                </a:gridCol>
                <a:gridCol w="77391">
                  <a:extLst>
                    <a:ext uri="{9D8B030D-6E8A-4147-A177-3AD203B41FA5}">
                      <a16:colId xmlns:a16="http://schemas.microsoft.com/office/drawing/2014/main" val="2044433155"/>
                    </a:ext>
                  </a:extLst>
                </a:gridCol>
                <a:gridCol w="77391">
                  <a:extLst>
                    <a:ext uri="{9D8B030D-6E8A-4147-A177-3AD203B41FA5}">
                      <a16:colId xmlns:a16="http://schemas.microsoft.com/office/drawing/2014/main" val="1002197223"/>
                    </a:ext>
                  </a:extLst>
                </a:gridCol>
                <a:gridCol w="77391">
                  <a:extLst>
                    <a:ext uri="{9D8B030D-6E8A-4147-A177-3AD203B41FA5}">
                      <a16:colId xmlns:a16="http://schemas.microsoft.com/office/drawing/2014/main" val="699485518"/>
                    </a:ext>
                  </a:extLst>
                </a:gridCol>
                <a:gridCol w="77391">
                  <a:extLst>
                    <a:ext uri="{9D8B030D-6E8A-4147-A177-3AD203B41FA5}">
                      <a16:colId xmlns:a16="http://schemas.microsoft.com/office/drawing/2014/main" val="3778916486"/>
                    </a:ext>
                  </a:extLst>
                </a:gridCol>
                <a:gridCol w="77391">
                  <a:extLst>
                    <a:ext uri="{9D8B030D-6E8A-4147-A177-3AD203B41FA5}">
                      <a16:colId xmlns:a16="http://schemas.microsoft.com/office/drawing/2014/main" val="3543730771"/>
                    </a:ext>
                  </a:extLst>
                </a:gridCol>
                <a:gridCol w="77391">
                  <a:extLst>
                    <a:ext uri="{9D8B030D-6E8A-4147-A177-3AD203B41FA5}">
                      <a16:colId xmlns:a16="http://schemas.microsoft.com/office/drawing/2014/main" val="947579676"/>
                    </a:ext>
                  </a:extLst>
                </a:gridCol>
                <a:gridCol w="77391">
                  <a:extLst>
                    <a:ext uri="{9D8B030D-6E8A-4147-A177-3AD203B41FA5}">
                      <a16:colId xmlns:a16="http://schemas.microsoft.com/office/drawing/2014/main" val="2798953512"/>
                    </a:ext>
                  </a:extLst>
                </a:gridCol>
                <a:gridCol w="77391">
                  <a:extLst>
                    <a:ext uri="{9D8B030D-6E8A-4147-A177-3AD203B41FA5}">
                      <a16:colId xmlns:a16="http://schemas.microsoft.com/office/drawing/2014/main" val="3061649931"/>
                    </a:ext>
                  </a:extLst>
                </a:gridCol>
                <a:gridCol w="77391">
                  <a:extLst>
                    <a:ext uri="{9D8B030D-6E8A-4147-A177-3AD203B41FA5}">
                      <a16:colId xmlns:a16="http://schemas.microsoft.com/office/drawing/2014/main" val="1907265082"/>
                    </a:ext>
                  </a:extLst>
                </a:gridCol>
                <a:gridCol w="77391">
                  <a:extLst>
                    <a:ext uri="{9D8B030D-6E8A-4147-A177-3AD203B41FA5}">
                      <a16:colId xmlns:a16="http://schemas.microsoft.com/office/drawing/2014/main" val="2063374116"/>
                    </a:ext>
                  </a:extLst>
                </a:gridCol>
                <a:gridCol w="77391">
                  <a:extLst>
                    <a:ext uri="{9D8B030D-6E8A-4147-A177-3AD203B41FA5}">
                      <a16:colId xmlns:a16="http://schemas.microsoft.com/office/drawing/2014/main" val="908081743"/>
                    </a:ext>
                  </a:extLst>
                </a:gridCol>
                <a:gridCol w="77391">
                  <a:extLst>
                    <a:ext uri="{9D8B030D-6E8A-4147-A177-3AD203B41FA5}">
                      <a16:colId xmlns:a16="http://schemas.microsoft.com/office/drawing/2014/main" val="3859138453"/>
                    </a:ext>
                  </a:extLst>
                </a:gridCol>
                <a:gridCol w="77391">
                  <a:extLst>
                    <a:ext uri="{9D8B030D-6E8A-4147-A177-3AD203B41FA5}">
                      <a16:colId xmlns:a16="http://schemas.microsoft.com/office/drawing/2014/main" val="4250082795"/>
                    </a:ext>
                  </a:extLst>
                </a:gridCol>
                <a:gridCol w="77391">
                  <a:extLst>
                    <a:ext uri="{9D8B030D-6E8A-4147-A177-3AD203B41FA5}">
                      <a16:colId xmlns:a16="http://schemas.microsoft.com/office/drawing/2014/main" val="2168097810"/>
                    </a:ext>
                  </a:extLst>
                </a:gridCol>
                <a:gridCol w="77391">
                  <a:extLst>
                    <a:ext uri="{9D8B030D-6E8A-4147-A177-3AD203B41FA5}">
                      <a16:colId xmlns:a16="http://schemas.microsoft.com/office/drawing/2014/main" val="651313558"/>
                    </a:ext>
                  </a:extLst>
                </a:gridCol>
                <a:gridCol w="77391">
                  <a:extLst>
                    <a:ext uri="{9D8B030D-6E8A-4147-A177-3AD203B41FA5}">
                      <a16:colId xmlns:a16="http://schemas.microsoft.com/office/drawing/2014/main" val="2615161370"/>
                    </a:ext>
                  </a:extLst>
                </a:gridCol>
                <a:gridCol w="77391">
                  <a:extLst>
                    <a:ext uri="{9D8B030D-6E8A-4147-A177-3AD203B41FA5}">
                      <a16:colId xmlns:a16="http://schemas.microsoft.com/office/drawing/2014/main" val="3734246495"/>
                    </a:ext>
                  </a:extLst>
                </a:gridCol>
                <a:gridCol w="77391">
                  <a:extLst>
                    <a:ext uri="{9D8B030D-6E8A-4147-A177-3AD203B41FA5}">
                      <a16:colId xmlns:a16="http://schemas.microsoft.com/office/drawing/2014/main" val="108776062"/>
                    </a:ext>
                  </a:extLst>
                </a:gridCol>
                <a:gridCol w="77391">
                  <a:extLst>
                    <a:ext uri="{9D8B030D-6E8A-4147-A177-3AD203B41FA5}">
                      <a16:colId xmlns:a16="http://schemas.microsoft.com/office/drawing/2014/main" val="377529415"/>
                    </a:ext>
                  </a:extLst>
                </a:gridCol>
                <a:gridCol w="77391">
                  <a:extLst>
                    <a:ext uri="{9D8B030D-6E8A-4147-A177-3AD203B41FA5}">
                      <a16:colId xmlns:a16="http://schemas.microsoft.com/office/drawing/2014/main" val="3390013681"/>
                    </a:ext>
                  </a:extLst>
                </a:gridCol>
                <a:gridCol w="77391">
                  <a:extLst>
                    <a:ext uri="{9D8B030D-6E8A-4147-A177-3AD203B41FA5}">
                      <a16:colId xmlns:a16="http://schemas.microsoft.com/office/drawing/2014/main" val="3047560257"/>
                    </a:ext>
                  </a:extLst>
                </a:gridCol>
                <a:gridCol w="77391">
                  <a:extLst>
                    <a:ext uri="{9D8B030D-6E8A-4147-A177-3AD203B41FA5}">
                      <a16:colId xmlns:a16="http://schemas.microsoft.com/office/drawing/2014/main" val="695821724"/>
                    </a:ext>
                  </a:extLst>
                </a:gridCol>
                <a:gridCol w="77391">
                  <a:extLst>
                    <a:ext uri="{9D8B030D-6E8A-4147-A177-3AD203B41FA5}">
                      <a16:colId xmlns:a16="http://schemas.microsoft.com/office/drawing/2014/main" val="2495015071"/>
                    </a:ext>
                  </a:extLst>
                </a:gridCol>
                <a:gridCol w="77391">
                  <a:extLst>
                    <a:ext uri="{9D8B030D-6E8A-4147-A177-3AD203B41FA5}">
                      <a16:colId xmlns:a16="http://schemas.microsoft.com/office/drawing/2014/main" val="3879091462"/>
                    </a:ext>
                  </a:extLst>
                </a:gridCol>
                <a:gridCol w="77391">
                  <a:extLst>
                    <a:ext uri="{9D8B030D-6E8A-4147-A177-3AD203B41FA5}">
                      <a16:colId xmlns:a16="http://schemas.microsoft.com/office/drawing/2014/main" val="2477403453"/>
                    </a:ext>
                  </a:extLst>
                </a:gridCol>
                <a:gridCol w="77391">
                  <a:extLst>
                    <a:ext uri="{9D8B030D-6E8A-4147-A177-3AD203B41FA5}">
                      <a16:colId xmlns:a16="http://schemas.microsoft.com/office/drawing/2014/main" val="338679684"/>
                    </a:ext>
                  </a:extLst>
                </a:gridCol>
                <a:gridCol w="77391">
                  <a:extLst>
                    <a:ext uri="{9D8B030D-6E8A-4147-A177-3AD203B41FA5}">
                      <a16:colId xmlns:a16="http://schemas.microsoft.com/office/drawing/2014/main" val="1192093921"/>
                    </a:ext>
                  </a:extLst>
                </a:gridCol>
                <a:gridCol w="77391">
                  <a:extLst>
                    <a:ext uri="{9D8B030D-6E8A-4147-A177-3AD203B41FA5}">
                      <a16:colId xmlns:a16="http://schemas.microsoft.com/office/drawing/2014/main" val="920348923"/>
                    </a:ext>
                  </a:extLst>
                </a:gridCol>
                <a:gridCol w="77391">
                  <a:extLst>
                    <a:ext uri="{9D8B030D-6E8A-4147-A177-3AD203B41FA5}">
                      <a16:colId xmlns:a16="http://schemas.microsoft.com/office/drawing/2014/main" val="2172870476"/>
                    </a:ext>
                  </a:extLst>
                </a:gridCol>
                <a:gridCol w="77391">
                  <a:extLst>
                    <a:ext uri="{9D8B030D-6E8A-4147-A177-3AD203B41FA5}">
                      <a16:colId xmlns:a16="http://schemas.microsoft.com/office/drawing/2014/main" val="19509071"/>
                    </a:ext>
                  </a:extLst>
                </a:gridCol>
                <a:gridCol w="77391">
                  <a:extLst>
                    <a:ext uri="{9D8B030D-6E8A-4147-A177-3AD203B41FA5}">
                      <a16:colId xmlns:a16="http://schemas.microsoft.com/office/drawing/2014/main" val="1569283637"/>
                    </a:ext>
                  </a:extLst>
                </a:gridCol>
                <a:gridCol w="77391">
                  <a:extLst>
                    <a:ext uri="{9D8B030D-6E8A-4147-A177-3AD203B41FA5}">
                      <a16:colId xmlns:a16="http://schemas.microsoft.com/office/drawing/2014/main" val="1599015326"/>
                    </a:ext>
                  </a:extLst>
                </a:gridCol>
                <a:gridCol w="77391">
                  <a:extLst>
                    <a:ext uri="{9D8B030D-6E8A-4147-A177-3AD203B41FA5}">
                      <a16:colId xmlns:a16="http://schemas.microsoft.com/office/drawing/2014/main" val="3226203466"/>
                    </a:ext>
                  </a:extLst>
                </a:gridCol>
                <a:gridCol w="77391">
                  <a:extLst>
                    <a:ext uri="{9D8B030D-6E8A-4147-A177-3AD203B41FA5}">
                      <a16:colId xmlns:a16="http://schemas.microsoft.com/office/drawing/2014/main" val="4057801088"/>
                    </a:ext>
                  </a:extLst>
                </a:gridCol>
                <a:gridCol w="77391">
                  <a:extLst>
                    <a:ext uri="{9D8B030D-6E8A-4147-A177-3AD203B41FA5}">
                      <a16:colId xmlns:a16="http://schemas.microsoft.com/office/drawing/2014/main" val="4001156997"/>
                    </a:ext>
                  </a:extLst>
                </a:gridCol>
                <a:gridCol w="77391">
                  <a:extLst>
                    <a:ext uri="{9D8B030D-6E8A-4147-A177-3AD203B41FA5}">
                      <a16:colId xmlns:a16="http://schemas.microsoft.com/office/drawing/2014/main" val="1067772833"/>
                    </a:ext>
                  </a:extLst>
                </a:gridCol>
                <a:gridCol w="77391">
                  <a:extLst>
                    <a:ext uri="{9D8B030D-6E8A-4147-A177-3AD203B41FA5}">
                      <a16:colId xmlns:a16="http://schemas.microsoft.com/office/drawing/2014/main" val="3771768770"/>
                    </a:ext>
                  </a:extLst>
                </a:gridCol>
                <a:gridCol w="77391">
                  <a:extLst>
                    <a:ext uri="{9D8B030D-6E8A-4147-A177-3AD203B41FA5}">
                      <a16:colId xmlns:a16="http://schemas.microsoft.com/office/drawing/2014/main" val="3014757483"/>
                    </a:ext>
                  </a:extLst>
                </a:gridCol>
                <a:gridCol w="77391">
                  <a:extLst>
                    <a:ext uri="{9D8B030D-6E8A-4147-A177-3AD203B41FA5}">
                      <a16:colId xmlns:a16="http://schemas.microsoft.com/office/drawing/2014/main" val="1197237192"/>
                    </a:ext>
                  </a:extLst>
                </a:gridCol>
                <a:gridCol w="77391">
                  <a:extLst>
                    <a:ext uri="{9D8B030D-6E8A-4147-A177-3AD203B41FA5}">
                      <a16:colId xmlns:a16="http://schemas.microsoft.com/office/drawing/2014/main" val="1552847394"/>
                    </a:ext>
                  </a:extLst>
                </a:gridCol>
                <a:gridCol w="77391">
                  <a:extLst>
                    <a:ext uri="{9D8B030D-6E8A-4147-A177-3AD203B41FA5}">
                      <a16:colId xmlns:a16="http://schemas.microsoft.com/office/drawing/2014/main" val="1701259620"/>
                    </a:ext>
                  </a:extLst>
                </a:gridCol>
                <a:gridCol w="77391">
                  <a:extLst>
                    <a:ext uri="{9D8B030D-6E8A-4147-A177-3AD203B41FA5}">
                      <a16:colId xmlns:a16="http://schemas.microsoft.com/office/drawing/2014/main" val="1268026775"/>
                    </a:ext>
                  </a:extLst>
                </a:gridCol>
                <a:gridCol w="77391">
                  <a:extLst>
                    <a:ext uri="{9D8B030D-6E8A-4147-A177-3AD203B41FA5}">
                      <a16:colId xmlns:a16="http://schemas.microsoft.com/office/drawing/2014/main" val="3541327339"/>
                    </a:ext>
                  </a:extLst>
                </a:gridCol>
                <a:gridCol w="77391">
                  <a:extLst>
                    <a:ext uri="{9D8B030D-6E8A-4147-A177-3AD203B41FA5}">
                      <a16:colId xmlns:a16="http://schemas.microsoft.com/office/drawing/2014/main" val="2298852671"/>
                    </a:ext>
                  </a:extLst>
                </a:gridCol>
                <a:gridCol w="77391">
                  <a:extLst>
                    <a:ext uri="{9D8B030D-6E8A-4147-A177-3AD203B41FA5}">
                      <a16:colId xmlns:a16="http://schemas.microsoft.com/office/drawing/2014/main" val="806431690"/>
                    </a:ext>
                  </a:extLst>
                </a:gridCol>
                <a:gridCol w="38697">
                  <a:extLst>
                    <a:ext uri="{9D8B030D-6E8A-4147-A177-3AD203B41FA5}">
                      <a16:colId xmlns:a16="http://schemas.microsoft.com/office/drawing/2014/main" val="2126469159"/>
                    </a:ext>
                  </a:extLst>
                </a:gridCol>
                <a:gridCol w="46436">
                  <a:extLst>
                    <a:ext uri="{9D8B030D-6E8A-4147-A177-3AD203B41FA5}">
                      <a16:colId xmlns:a16="http://schemas.microsoft.com/office/drawing/2014/main" val="1519539590"/>
                    </a:ext>
                  </a:extLst>
                </a:gridCol>
              </a:tblGrid>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1"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091990517"/>
                  </a:ext>
                </a:extLst>
              </a:tr>
              <a:tr h="276304">
                <a:tc gridSpan="78">
                  <a:txBody>
                    <a:bodyPr/>
                    <a:lstStyle/>
                    <a:p>
                      <a:pPr algn="ctr" fontAlgn="ctr"/>
                      <a:r>
                        <a:rPr lang="fr-FR" sz="1600" b="1" i="0" u="none" strike="noStrike" dirty="0">
                          <a:solidFill>
                            <a:srgbClr val="FFFFFF"/>
                          </a:solidFill>
                          <a:effectLst/>
                          <a:latin typeface="Calibri" panose="020F0502020204030204" pitchFamily="34" charset="0"/>
                        </a:rPr>
                        <a:t>       OBSERVATION MISSIONS IN OPERATION</a:t>
                      </a:r>
                    </a:p>
                  </a:txBody>
                  <a:tcPr marL="0" marR="0" marT="0" marB="0" anchor="ctr">
                    <a:lnL>
                      <a:noFill/>
                    </a:lnL>
                    <a:lnR>
                      <a:noFill/>
                    </a:lnR>
                    <a:lnT>
                      <a:noFill/>
                    </a:lnT>
                    <a:lnB>
                      <a:noFill/>
                    </a:lnB>
                    <a:solidFill>
                      <a:srgbClr val="3366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43466977"/>
                  </a:ext>
                </a:extLst>
              </a:tr>
              <a:tr h="10056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t"/>
                      <a:r>
                        <a:rPr lang="fr-FR" sz="400" b="0" i="0" u="none" strike="noStrike">
                          <a:solidFill>
                            <a:srgbClr val="FFFFFF"/>
                          </a:solidFill>
                          <a:effectLst/>
                          <a:latin typeface="Arial" panose="020B0604020202020204" pitchFamily="34" charset="0"/>
                        </a:rPr>
                        <a:t> </a:t>
                      </a:r>
                    </a:p>
                  </a:txBody>
                  <a:tcPr marL="0" marR="0" marT="0" marB="0">
                    <a:lnL>
                      <a:noFill/>
                    </a:lnL>
                    <a:lnR>
                      <a:noFill/>
                    </a:lnR>
                    <a:lnT>
                      <a:noFill/>
                    </a:lnT>
                    <a:lnB>
                      <a:noFill/>
                    </a:lnB>
                    <a:solidFill>
                      <a:srgbClr val="1F497D"/>
                    </a:solidFill>
                  </a:tcPr>
                </a:tc>
                <a:tc>
                  <a:txBody>
                    <a:bodyPr/>
                    <a:lstStyle/>
                    <a:p>
                      <a:pPr algn="l" fontAlgn="t"/>
                      <a:r>
                        <a:rPr lang="fr-FR" sz="400" b="1" i="0" u="none" strike="noStrike">
                          <a:solidFill>
                            <a:srgbClr val="FFFFFF"/>
                          </a:solidFill>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32509919"/>
                  </a:ext>
                </a:extLst>
              </a:tr>
              <a:tr h="1053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r" fontAlgn="b"/>
                      <a:r>
                        <a:rPr lang="fr-FR" sz="400" b="0" i="0" u="none" strike="noStrike">
                          <a:solidFill>
                            <a:srgbClr val="FFFFFF"/>
                          </a:solidFill>
                          <a:effectLst/>
                          <a:latin typeface="Arial" panose="020B0604020202020204" pitchFamily="34" charset="0"/>
                        </a:rPr>
                        <a:t>Version</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04/09/2017</a:t>
                      </a:r>
                    </a:p>
                  </a:txBody>
                  <a:tcPr marL="0" marR="0" marT="0" marB="0" anchor="b">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w="19050" cap="flat" cmpd="sng" algn="ctr">
                      <a:solidFill>
                        <a:srgbClr val="FFFFFF"/>
                      </a:solidFill>
                      <a:prstDash val="solid"/>
                      <a:round/>
                      <a:headEnd type="none" w="med" len="med"/>
                      <a:tailEnd type="none" w="med" len="med"/>
                    </a:lnR>
                    <a:lnT>
                      <a:noFill/>
                    </a:lnT>
                    <a:lnB>
                      <a:noFill/>
                    </a:lnB>
                    <a:solidFill>
                      <a:srgbClr val="003366"/>
                    </a:solidFill>
                  </a:tcPr>
                </a:tc>
                <a:tc>
                  <a:txBody>
                    <a:bodyPr/>
                    <a:lstStyle/>
                    <a:p>
                      <a:pPr algn="l" fontAlgn="t"/>
                      <a:r>
                        <a:rPr lang="fr-FR" sz="400" b="0" i="0" u="none" strike="noStrike">
                          <a:solidFill>
                            <a:srgbClr val="FFFFFF"/>
                          </a:solidFill>
                          <a:effectLst/>
                          <a:latin typeface="Arial" panose="020B0604020202020204" pitchFamily="34" charset="0"/>
                        </a:rPr>
                        <a:t> </a:t>
                      </a: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gridSpan="8">
                  <a:txBody>
                    <a:bodyPr/>
                    <a:lstStyle/>
                    <a:p>
                      <a:pPr algn="l" fontAlgn="t"/>
                      <a:r>
                        <a:rPr lang="fr-FR" sz="400" b="1" i="0" u="none" strike="noStrike">
                          <a:solidFill>
                            <a:srgbClr val="FFFFFF"/>
                          </a:solidFill>
                          <a:effectLst/>
                          <a:latin typeface="Arial" panose="020B0604020202020204" pitchFamily="34" charset="0"/>
                        </a:rPr>
                        <a:t>Nominal Period</a:t>
                      </a:r>
                    </a:p>
                  </a:txBody>
                  <a:tcPr marL="0" marR="0" marT="0" marB="0">
                    <a:lnL w="19050" cap="flat" cmpd="sng" algn="ctr">
                      <a:solidFill>
                        <a:srgbClr val="FFFFFF"/>
                      </a:solidFill>
                      <a:prstDash val="solid"/>
                      <a:round/>
                      <a:headEnd type="none" w="med" len="med"/>
                      <a:tailEnd type="none" w="med" len="med"/>
                    </a:lnL>
                    <a:lnR>
                      <a:noFill/>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w="19050" cap="flat" cmpd="sng" algn="ctr">
                      <a:solidFill>
                        <a:srgbClr val="FFFFFF"/>
                      </a:solidFill>
                      <a:prstDash val="solid"/>
                      <a:round/>
                      <a:headEnd type="none" w="med" len="med"/>
                      <a:tailEnd type="none" w="med" len="med"/>
                    </a:lnR>
                    <a:lnT>
                      <a:noFill/>
                    </a:lnT>
                    <a:lnB>
                      <a:noFill/>
                    </a:lnB>
                    <a:solidFill>
                      <a:srgbClr val="003366"/>
                    </a:solidFill>
                  </a:tcPr>
                </a:tc>
                <a:tc>
                  <a:txBody>
                    <a:bodyPr/>
                    <a:lstStyle/>
                    <a:p>
                      <a:pPr algn="l" fontAlgn="t"/>
                      <a:r>
                        <a:rPr lang="fr-FR" sz="400" b="0" i="0" u="none" strike="noStrike">
                          <a:solidFill>
                            <a:srgbClr val="FFFFFF"/>
                          </a:solidFill>
                          <a:effectLst/>
                          <a:latin typeface="Arial" panose="020B0604020202020204" pitchFamily="34" charset="0"/>
                        </a:rPr>
                        <a:t> </a:t>
                      </a: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gridSpan="9">
                  <a:txBody>
                    <a:bodyPr/>
                    <a:lstStyle/>
                    <a:p>
                      <a:pPr algn="l" fontAlgn="t"/>
                      <a:r>
                        <a:rPr lang="fr-FR" sz="400" b="1" i="0" u="none" strike="noStrike">
                          <a:solidFill>
                            <a:srgbClr val="FFFFFF"/>
                          </a:solidFill>
                          <a:effectLst/>
                          <a:latin typeface="Arial" panose="020B0604020202020204" pitchFamily="34" charset="0"/>
                        </a:rPr>
                        <a:t>Mission Extension</a:t>
                      </a:r>
                    </a:p>
                  </a:txBody>
                  <a:tcPr marL="0" marR="0" marT="0" marB="0">
                    <a:lnL w="19050" cap="flat" cmpd="sng" algn="ctr">
                      <a:solidFill>
                        <a:srgbClr val="FFFFFF"/>
                      </a:solidFill>
                      <a:prstDash val="solid"/>
                      <a:round/>
                      <a:headEnd type="none" w="med" len="med"/>
                      <a:tailEnd type="none" w="med" len="med"/>
                    </a:lnL>
                    <a:lnR>
                      <a:noFill/>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w="19050" cap="flat" cmpd="sng" algn="ctr">
                      <a:solidFill>
                        <a:srgbClr val="FFFFFF"/>
                      </a:solidFill>
                      <a:prstDash val="solid"/>
                      <a:round/>
                      <a:headEnd type="none" w="med" len="med"/>
                      <a:tailEnd type="none" w="med" len="med"/>
                    </a:lnR>
                    <a:lnT>
                      <a:noFill/>
                    </a:lnT>
                    <a:lnB>
                      <a:noFill/>
                    </a:lnB>
                    <a:solidFill>
                      <a:srgbClr val="003366"/>
                    </a:solidFill>
                  </a:tcPr>
                </a:tc>
                <a:tc>
                  <a:txBody>
                    <a:bodyPr/>
                    <a:lstStyle/>
                    <a:p>
                      <a:pPr algn="l" fontAlgn="t"/>
                      <a:r>
                        <a:rPr lang="fr-FR" sz="400" b="0" i="0" u="none" strike="noStrike">
                          <a:solidFill>
                            <a:srgbClr val="FFFFFF"/>
                          </a:solidFill>
                          <a:effectLst/>
                          <a:latin typeface="Arial" panose="020B0604020202020204" pitchFamily="34" charset="0"/>
                        </a:rPr>
                        <a:t> </a:t>
                      </a: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gridSpan="14">
                  <a:txBody>
                    <a:bodyPr/>
                    <a:lstStyle/>
                    <a:p>
                      <a:pPr algn="l" fontAlgn="t"/>
                      <a:r>
                        <a:rPr lang="fr-FR" sz="400" b="1" i="0" u="none" strike="noStrike">
                          <a:solidFill>
                            <a:srgbClr val="FFFFFF"/>
                          </a:solidFill>
                          <a:effectLst/>
                          <a:latin typeface="Arial" panose="020B0604020202020204" pitchFamily="34" charset="0"/>
                        </a:rPr>
                        <a:t>Mission Extension foreseen</a:t>
                      </a:r>
                    </a:p>
                  </a:txBody>
                  <a:tcPr marL="0" marR="0" marT="0" marB="0">
                    <a:lnL w="19050" cap="flat" cmpd="sng" algn="ctr">
                      <a:solidFill>
                        <a:srgbClr val="FFFFFF"/>
                      </a:solidFill>
                      <a:prstDash val="solid"/>
                      <a:round/>
                      <a:headEnd type="none" w="med" len="med"/>
                      <a:tailEnd type="none" w="med" len="med"/>
                    </a:lnL>
                    <a:lnR>
                      <a:noFill/>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w="19050" cap="flat" cmpd="sng" algn="ctr">
                      <a:solidFill>
                        <a:srgbClr val="FFFFFF"/>
                      </a:solidFill>
                      <a:prstDash val="solid"/>
                      <a:round/>
                      <a:headEnd type="none" w="med" len="med"/>
                      <a:tailEnd type="none" w="med" len="med"/>
                    </a:lnR>
                    <a:lnT>
                      <a:noFill/>
                    </a:lnT>
                    <a:lnB>
                      <a:noFill/>
                    </a:lnB>
                    <a:solidFill>
                      <a:srgbClr val="003366"/>
                    </a:solidFill>
                  </a:tcPr>
                </a:tc>
                <a:tc>
                  <a:txBody>
                    <a:bodyPr/>
                    <a:lstStyle/>
                    <a:p>
                      <a:pPr algn="l" fontAlgn="t"/>
                      <a:r>
                        <a:rPr lang="fr-FR" sz="400" b="0" i="0" u="none" strike="noStrike">
                          <a:solidFill>
                            <a:srgbClr val="FFFFFF"/>
                          </a:solidFill>
                          <a:effectLst/>
                          <a:latin typeface="Arial" panose="020B0604020202020204" pitchFamily="34" charset="0"/>
                        </a:rPr>
                        <a:t> </a:t>
                      </a: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17">
                  <a:txBody>
                    <a:bodyPr/>
                    <a:lstStyle/>
                    <a:p>
                      <a:pPr algn="l" fontAlgn="t"/>
                      <a:r>
                        <a:rPr lang="fr-FR" sz="400" b="1" i="0" u="none" strike="noStrike">
                          <a:solidFill>
                            <a:srgbClr val="FFFFFF"/>
                          </a:solidFill>
                          <a:effectLst/>
                          <a:latin typeface="Arial" panose="020B0604020202020204" pitchFamily="34" charset="0"/>
                        </a:rPr>
                        <a:t>Post-Mission technical experiment</a:t>
                      </a:r>
                    </a:p>
                  </a:txBody>
                  <a:tcPr marL="0" marR="0" marT="0" marB="0">
                    <a:lnL w="19050" cap="flat" cmpd="sng" algn="ctr">
                      <a:solidFill>
                        <a:srgbClr val="FFFFFF"/>
                      </a:solidFill>
                      <a:prstDash val="solid"/>
                      <a:round/>
                      <a:headEnd type="none" w="med" len="med"/>
                      <a:tailEnd type="none" w="med" len="med"/>
                    </a:lnL>
                    <a:lnR>
                      <a:noFill/>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t"/>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704039462"/>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313718379"/>
                  </a:ext>
                </a:extLst>
              </a:tr>
              <a:tr h="229873">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ctr"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500" b="1" i="0" u="none" strike="noStrike">
                          <a:solidFill>
                            <a:srgbClr val="FFFFFF"/>
                          </a:solidFill>
                          <a:effectLst/>
                          <a:latin typeface="Arial" panose="020B0604020202020204" pitchFamily="34" charset="0"/>
                        </a:rPr>
                        <a:t>2008</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2009</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2010</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2011</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2012</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2013</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2014</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2015</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2016</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dirty="0">
                          <a:solidFill>
                            <a:srgbClr val="FFFFFF"/>
                          </a:solidFill>
                          <a:effectLst/>
                          <a:latin typeface="Arial" panose="020B0604020202020204" pitchFamily="34" charset="0"/>
                        </a:rPr>
                        <a:t>2017</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2018</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2019</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2020</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2021</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2022</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2023</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2024</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298123499"/>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35">
                  <a:txBody>
                    <a:bodyPr/>
                    <a:lstStyle/>
                    <a:p>
                      <a:pPr algn="ctr" fontAlgn="ctr"/>
                      <a:r>
                        <a:rPr lang="en-US" sz="800" b="1" i="0" u="none" strike="noStrike">
                          <a:solidFill>
                            <a:srgbClr val="FFFFFF"/>
                          </a:solidFill>
                          <a:effectLst/>
                          <a:latin typeface="Arial" panose="020B0604020202020204" pitchFamily="34" charset="0"/>
                        </a:rPr>
                        <a:t>Missions in Operations                                                                                                                                         with Mission Operation Center @ CNES</a:t>
                      </a:r>
                    </a:p>
                  </a:txBody>
                  <a:tcPr marL="0" marR="0" marT="0" marB="0" vert="vert270" anchor="ctr">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963634"/>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963634"/>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963634"/>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047368208"/>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17">
                  <a:txBody>
                    <a:bodyPr/>
                    <a:lstStyle/>
                    <a:p>
                      <a:pPr algn="ctr" fontAlgn="ctr"/>
                      <a:r>
                        <a:rPr lang="fr-FR" sz="400" b="1" i="0" u="none" strike="noStrike">
                          <a:solidFill>
                            <a:srgbClr val="FFFFFF"/>
                          </a:solidFill>
                          <a:effectLst/>
                          <a:latin typeface="Arial" panose="020B0604020202020204" pitchFamily="34" charset="0"/>
                        </a:rPr>
                        <a:t>Current Missions</a:t>
                      </a:r>
                    </a:p>
                  </a:txBody>
                  <a:tcPr marL="0" marR="0" marT="0" marB="0" vert="vert270" anchor="ctr">
                    <a:lnL>
                      <a:noFill/>
                    </a:lnL>
                    <a:lnR>
                      <a:noFill/>
                    </a:lnR>
                    <a:lnT>
                      <a:noFill/>
                    </a:lnT>
                    <a:lnB>
                      <a:noFill/>
                    </a:lnB>
                    <a:solidFill>
                      <a:srgbClr val="C0504D"/>
                    </a:solidFill>
                  </a:tcPr>
                </a:tc>
                <a:tc>
                  <a:txBody>
                    <a:bodyPr/>
                    <a:lstStyle/>
                    <a:p>
                      <a:pPr algn="l" fontAlgn="b"/>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dirty="0">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7">
                  <a:txBody>
                    <a:bodyPr/>
                    <a:lstStyle/>
                    <a:p>
                      <a:pPr algn="ctr" fontAlgn="ctr"/>
                      <a:r>
                        <a:rPr lang="fr-FR" sz="8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911544469"/>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Helios 2A</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2004-Dec</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999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999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403865400"/>
                  </a:ext>
                </a:extLst>
              </a:tr>
              <a:tr h="76625">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543184445"/>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Calipso</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2006-Apr</a:t>
                      </a:r>
                    </a:p>
                  </a:txBody>
                  <a:tcPr marL="0" marR="0" marT="0" marB="0" anchor="ctr">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431962855"/>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147474389"/>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Jason 2</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2008-Jun</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640932654"/>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349270109"/>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SMOS</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2009-Nov</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577565335"/>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603215608"/>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Helios 2B</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2009-Dec</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999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999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421666093"/>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650623093"/>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Pléiades 1A</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2011-Dec</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999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999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97795431"/>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4064168007"/>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Pléiades 1B</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2012-Dec</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5050"/>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505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7C8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982449779"/>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079076119"/>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Jason 3</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2015</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endParaRPr lang="fr-FR" sz="400" b="0" i="0" u="none" strike="noStrike">
                        <a:effectLst/>
                        <a:latin typeface="Arial" panose="020B0604020202020204" pitchFamily="34" charset="0"/>
                      </a:endParaRPr>
                    </a:p>
                  </a:txBody>
                  <a:tcPr marL="0" marR="0" marT="0" marB="0">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4171024895"/>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776876556"/>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719136696"/>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694445302"/>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109465034"/>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14">
                  <a:txBody>
                    <a:bodyPr/>
                    <a:lstStyle/>
                    <a:p>
                      <a:pPr algn="ctr" fontAlgn="ctr"/>
                      <a:r>
                        <a:rPr lang="fr-FR" sz="400" b="1" i="0" u="none" strike="noStrike">
                          <a:solidFill>
                            <a:srgbClr val="FFFFFF"/>
                          </a:solidFill>
                          <a:effectLst/>
                          <a:latin typeface="Arial" panose="020B0604020202020204" pitchFamily="34" charset="0"/>
                        </a:rPr>
                        <a:t>Future Missions</a:t>
                      </a:r>
                    </a:p>
                  </a:txBody>
                  <a:tcPr marL="0" marR="0" marT="0" marB="0" vert="vert270" anchor="ctr">
                    <a:lnL>
                      <a:noFill/>
                    </a:lnL>
                    <a:lnR>
                      <a:noFill/>
                    </a:lnR>
                    <a:lnT>
                      <a:noFill/>
                    </a:lnT>
                    <a:lnB>
                      <a:noFill/>
                    </a:lnB>
                    <a:solidFill>
                      <a:srgbClr val="C0504D"/>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806505408"/>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874476099"/>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CSO (1)</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2018</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667978970"/>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044055236"/>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CSO (2)</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2019</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934812227"/>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942478642"/>
                  </a:ext>
                </a:extLst>
              </a:tr>
              <a:tr h="114936">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Merlin</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2021</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4035852220"/>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713460724"/>
                  </a:ext>
                </a:extLst>
              </a:tr>
              <a:tr h="134092">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SWOT</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2021</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8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2826934985"/>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564842119"/>
                  </a:ext>
                </a:extLst>
              </a:tr>
              <a:tr h="134092">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MicroCarb</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2020</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8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1351859271"/>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846272581"/>
                  </a:ext>
                </a:extLst>
              </a:tr>
              <a:tr h="134092">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CSO (3)</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2021</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8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963634"/>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577815946"/>
                  </a:ext>
                </a:extLst>
              </a:tr>
              <a:tr h="9195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963634"/>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963634"/>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963634"/>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6363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8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963634"/>
                    </a:solidFill>
                  </a:tcPr>
                </a:tc>
                <a:tc>
                  <a:txBody>
                    <a:bodyPr/>
                    <a:lstStyle/>
                    <a:p>
                      <a:pPr algn="l" fontAlgn="b"/>
                      <a:r>
                        <a:rPr lang="fr-FR" sz="400" b="0" i="0" u="none" strike="noStrike" dirty="0">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3725982698"/>
                  </a:ext>
                </a:extLst>
              </a:tr>
            </a:tbl>
          </a:graphicData>
        </a:graphic>
      </p:graphicFrame>
      <p:sp>
        <p:nvSpPr>
          <p:cNvPr id="2" name="Titre 1"/>
          <p:cNvSpPr>
            <a:spLocks noGrp="1"/>
          </p:cNvSpPr>
          <p:nvPr>
            <p:ph type="title"/>
          </p:nvPr>
        </p:nvSpPr>
        <p:spPr>
          <a:xfrm>
            <a:off x="330791" y="543997"/>
            <a:ext cx="8749709" cy="369332"/>
          </a:xfrm>
        </p:spPr>
        <p:txBody>
          <a:bodyPr/>
          <a:lstStyle/>
          <a:p>
            <a:r>
              <a:rPr lang="fr-FR" dirty="0" smtClean="0"/>
              <a:t>CNES missions in </a:t>
            </a:r>
            <a:r>
              <a:rPr lang="fr-FR" dirty="0" err="1" smtClean="0"/>
              <a:t>operations</a:t>
            </a:r>
            <a:r>
              <a:rPr lang="fr-FR" dirty="0" smtClean="0"/>
              <a:t> (1/2)</a:t>
            </a:r>
            <a:endParaRPr lang="fr-FR" dirty="0"/>
          </a:p>
        </p:txBody>
      </p:sp>
      <p:sp>
        <p:nvSpPr>
          <p:cNvPr id="3" name="Sous-titre 2"/>
          <p:cNvSpPr>
            <a:spLocks noGrp="1"/>
          </p:cNvSpPr>
          <p:nvPr>
            <p:ph type="subTitle" idx="14"/>
          </p:nvPr>
        </p:nvSpPr>
        <p:spPr/>
        <p:txBody>
          <a:bodyPr/>
          <a:lstStyle/>
          <a:p>
            <a:endParaRPr lang="fr-FR"/>
          </a:p>
        </p:txBody>
      </p:sp>
      <p:sp>
        <p:nvSpPr>
          <p:cNvPr id="5" name="Espace réservé du numéro de diapositive 4"/>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8</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pic>
        <p:nvPicPr>
          <p:cNvPr id="25" name="Imag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800" y="5083175"/>
            <a:ext cx="128588" cy="236538"/>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28"/>
          <p:cNvCxnSpPr/>
          <p:nvPr/>
        </p:nvCxnSpPr>
        <p:spPr>
          <a:xfrm>
            <a:off x="6400800" y="1534332"/>
            <a:ext cx="0" cy="3809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6718515" y="1534332"/>
            <a:ext cx="0" cy="3809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56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smtClean="0"/>
              <a:t>CNES missions in </a:t>
            </a:r>
            <a:r>
              <a:rPr lang="fr-FR" dirty="0" err="1" smtClean="0"/>
              <a:t>operations</a:t>
            </a:r>
            <a:r>
              <a:rPr lang="fr-FR" dirty="0" smtClean="0"/>
              <a:t> (2/2)</a:t>
            </a:r>
            <a:endParaRPr lang="fr-FR" dirty="0"/>
          </a:p>
        </p:txBody>
      </p:sp>
      <p:sp>
        <p:nvSpPr>
          <p:cNvPr id="3" name="Sous-titre 2"/>
          <p:cNvSpPr>
            <a:spLocks noGrp="1"/>
          </p:cNvSpPr>
          <p:nvPr>
            <p:ph type="subTitle" idx="14"/>
          </p:nvPr>
        </p:nvSpPr>
        <p:spPr/>
        <p:txBody>
          <a:bodyPr/>
          <a:lstStyle/>
          <a:p>
            <a:endParaRPr lang="fr-FR"/>
          </a:p>
        </p:txBody>
      </p:sp>
      <p:graphicFrame>
        <p:nvGraphicFramePr>
          <p:cNvPr id="6" name="Espace réservé du contenu 5"/>
          <p:cNvGraphicFramePr>
            <a:graphicFrameLocks noGrp="1"/>
          </p:cNvGraphicFramePr>
          <p:nvPr>
            <p:ph sz="quarter" idx="15"/>
            <p:extLst>
              <p:ext uri="{D42A27DB-BD31-4B8C-83A1-F6EECF244321}">
                <p14:modId xmlns:p14="http://schemas.microsoft.com/office/powerpoint/2010/main" val="1713917376"/>
              </p:ext>
            </p:extLst>
          </p:nvPr>
        </p:nvGraphicFramePr>
        <p:xfrm>
          <a:off x="937680" y="1084880"/>
          <a:ext cx="8142822" cy="4184543"/>
        </p:xfrm>
        <a:graphic>
          <a:graphicData uri="http://schemas.openxmlformats.org/drawingml/2006/table">
            <a:tbl>
              <a:tblPr/>
              <a:tblGrid>
                <a:gridCol w="52076">
                  <a:extLst>
                    <a:ext uri="{9D8B030D-6E8A-4147-A177-3AD203B41FA5}">
                      <a16:colId xmlns:a16="http://schemas.microsoft.com/office/drawing/2014/main" val="1516298651"/>
                    </a:ext>
                  </a:extLst>
                </a:gridCol>
                <a:gridCol w="442641">
                  <a:extLst>
                    <a:ext uri="{9D8B030D-6E8A-4147-A177-3AD203B41FA5}">
                      <a16:colId xmlns:a16="http://schemas.microsoft.com/office/drawing/2014/main" val="3183471151"/>
                    </a:ext>
                  </a:extLst>
                </a:gridCol>
                <a:gridCol w="110653">
                  <a:extLst>
                    <a:ext uri="{9D8B030D-6E8A-4147-A177-3AD203B41FA5}">
                      <a16:colId xmlns:a16="http://schemas.microsoft.com/office/drawing/2014/main" val="1817349018"/>
                    </a:ext>
                  </a:extLst>
                </a:gridCol>
                <a:gridCol w="115007">
                  <a:extLst>
                    <a:ext uri="{9D8B030D-6E8A-4147-A177-3AD203B41FA5}">
                      <a16:colId xmlns:a16="http://schemas.microsoft.com/office/drawing/2014/main" val="523358129"/>
                    </a:ext>
                  </a:extLst>
                </a:gridCol>
                <a:gridCol w="43396">
                  <a:extLst>
                    <a:ext uri="{9D8B030D-6E8A-4147-A177-3AD203B41FA5}">
                      <a16:colId xmlns:a16="http://schemas.microsoft.com/office/drawing/2014/main" val="2673690245"/>
                    </a:ext>
                  </a:extLst>
                </a:gridCol>
                <a:gridCol w="720378">
                  <a:extLst>
                    <a:ext uri="{9D8B030D-6E8A-4147-A177-3AD203B41FA5}">
                      <a16:colId xmlns:a16="http://schemas.microsoft.com/office/drawing/2014/main" val="2212461639"/>
                    </a:ext>
                  </a:extLst>
                </a:gridCol>
                <a:gridCol w="937357">
                  <a:extLst>
                    <a:ext uri="{9D8B030D-6E8A-4147-A177-3AD203B41FA5}">
                      <a16:colId xmlns:a16="http://schemas.microsoft.com/office/drawing/2014/main" val="316917123"/>
                    </a:ext>
                  </a:extLst>
                </a:gridCol>
                <a:gridCol w="720378">
                  <a:extLst>
                    <a:ext uri="{9D8B030D-6E8A-4147-A177-3AD203B41FA5}">
                      <a16:colId xmlns:a16="http://schemas.microsoft.com/office/drawing/2014/main" val="2810672162"/>
                    </a:ext>
                  </a:extLst>
                </a:gridCol>
                <a:gridCol w="72905">
                  <a:extLst>
                    <a:ext uri="{9D8B030D-6E8A-4147-A177-3AD203B41FA5}">
                      <a16:colId xmlns:a16="http://schemas.microsoft.com/office/drawing/2014/main" val="4020678520"/>
                    </a:ext>
                  </a:extLst>
                </a:gridCol>
                <a:gridCol w="72905">
                  <a:extLst>
                    <a:ext uri="{9D8B030D-6E8A-4147-A177-3AD203B41FA5}">
                      <a16:colId xmlns:a16="http://schemas.microsoft.com/office/drawing/2014/main" val="1875130559"/>
                    </a:ext>
                  </a:extLst>
                </a:gridCol>
                <a:gridCol w="72905">
                  <a:extLst>
                    <a:ext uri="{9D8B030D-6E8A-4147-A177-3AD203B41FA5}">
                      <a16:colId xmlns:a16="http://schemas.microsoft.com/office/drawing/2014/main" val="1269569814"/>
                    </a:ext>
                  </a:extLst>
                </a:gridCol>
                <a:gridCol w="72905">
                  <a:extLst>
                    <a:ext uri="{9D8B030D-6E8A-4147-A177-3AD203B41FA5}">
                      <a16:colId xmlns:a16="http://schemas.microsoft.com/office/drawing/2014/main" val="3640988437"/>
                    </a:ext>
                  </a:extLst>
                </a:gridCol>
                <a:gridCol w="72905">
                  <a:extLst>
                    <a:ext uri="{9D8B030D-6E8A-4147-A177-3AD203B41FA5}">
                      <a16:colId xmlns:a16="http://schemas.microsoft.com/office/drawing/2014/main" val="1407014896"/>
                    </a:ext>
                  </a:extLst>
                </a:gridCol>
                <a:gridCol w="72905">
                  <a:extLst>
                    <a:ext uri="{9D8B030D-6E8A-4147-A177-3AD203B41FA5}">
                      <a16:colId xmlns:a16="http://schemas.microsoft.com/office/drawing/2014/main" val="1497838945"/>
                    </a:ext>
                  </a:extLst>
                </a:gridCol>
                <a:gridCol w="72905">
                  <a:extLst>
                    <a:ext uri="{9D8B030D-6E8A-4147-A177-3AD203B41FA5}">
                      <a16:colId xmlns:a16="http://schemas.microsoft.com/office/drawing/2014/main" val="2444781080"/>
                    </a:ext>
                  </a:extLst>
                </a:gridCol>
                <a:gridCol w="72905">
                  <a:extLst>
                    <a:ext uri="{9D8B030D-6E8A-4147-A177-3AD203B41FA5}">
                      <a16:colId xmlns:a16="http://schemas.microsoft.com/office/drawing/2014/main" val="376181396"/>
                    </a:ext>
                  </a:extLst>
                </a:gridCol>
                <a:gridCol w="72905">
                  <a:extLst>
                    <a:ext uri="{9D8B030D-6E8A-4147-A177-3AD203B41FA5}">
                      <a16:colId xmlns:a16="http://schemas.microsoft.com/office/drawing/2014/main" val="124545513"/>
                    </a:ext>
                  </a:extLst>
                </a:gridCol>
                <a:gridCol w="72905">
                  <a:extLst>
                    <a:ext uri="{9D8B030D-6E8A-4147-A177-3AD203B41FA5}">
                      <a16:colId xmlns:a16="http://schemas.microsoft.com/office/drawing/2014/main" val="1842287441"/>
                    </a:ext>
                  </a:extLst>
                </a:gridCol>
                <a:gridCol w="72905">
                  <a:extLst>
                    <a:ext uri="{9D8B030D-6E8A-4147-A177-3AD203B41FA5}">
                      <a16:colId xmlns:a16="http://schemas.microsoft.com/office/drawing/2014/main" val="3434311387"/>
                    </a:ext>
                  </a:extLst>
                </a:gridCol>
                <a:gridCol w="72905">
                  <a:extLst>
                    <a:ext uri="{9D8B030D-6E8A-4147-A177-3AD203B41FA5}">
                      <a16:colId xmlns:a16="http://schemas.microsoft.com/office/drawing/2014/main" val="856539187"/>
                    </a:ext>
                  </a:extLst>
                </a:gridCol>
                <a:gridCol w="72905">
                  <a:extLst>
                    <a:ext uri="{9D8B030D-6E8A-4147-A177-3AD203B41FA5}">
                      <a16:colId xmlns:a16="http://schemas.microsoft.com/office/drawing/2014/main" val="3272237775"/>
                    </a:ext>
                  </a:extLst>
                </a:gridCol>
                <a:gridCol w="72905">
                  <a:extLst>
                    <a:ext uri="{9D8B030D-6E8A-4147-A177-3AD203B41FA5}">
                      <a16:colId xmlns:a16="http://schemas.microsoft.com/office/drawing/2014/main" val="2057259394"/>
                    </a:ext>
                  </a:extLst>
                </a:gridCol>
                <a:gridCol w="72905">
                  <a:extLst>
                    <a:ext uri="{9D8B030D-6E8A-4147-A177-3AD203B41FA5}">
                      <a16:colId xmlns:a16="http://schemas.microsoft.com/office/drawing/2014/main" val="1720333372"/>
                    </a:ext>
                  </a:extLst>
                </a:gridCol>
                <a:gridCol w="72905">
                  <a:extLst>
                    <a:ext uri="{9D8B030D-6E8A-4147-A177-3AD203B41FA5}">
                      <a16:colId xmlns:a16="http://schemas.microsoft.com/office/drawing/2014/main" val="4113751109"/>
                    </a:ext>
                  </a:extLst>
                </a:gridCol>
                <a:gridCol w="72905">
                  <a:extLst>
                    <a:ext uri="{9D8B030D-6E8A-4147-A177-3AD203B41FA5}">
                      <a16:colId xmlns:a16="http://schemas.microsoft.com/office/drawing/2014/main" val="1302605989"/>
                    </a:ext>
                  </a:extLst>
                </a:gridCol>
                <a:gridCol w="72905">
                  <a:extLst>
                    <a:ext uri="{9D8B030D-6E8A-4147-A177-3AD203B41FA5}">
                      <a16:colId xmlns:a16="http://schemas.microsoft.com/office/drawing/2014/main" val="3389260867"/>
                    </a:ext>
                  </a:extLst>
                </a:gridCol>
                <a:gridCol w="72905">
                  <a:extLst>
                    <a:ext uri="{9D8B030D-6E8A-4147-A177-3AD203B41FA5}">
                      <a16:colId xmlns:a16="http://schemas.microsoft.com/office/drawing/2014/main" val="1796803902"/>
                    </a:ext>
                  </a:extLst>
                </a:gridCol>
                <a:gridCol w="72905">
                  <a:extLst>
                    <a:ext uri="{9D8B030D-6E8A-4147-A177-3AD203B41FA5}">
                      <a16:colId xmlns:a16="http://schemas.microsoft.com/office/drawing/2014/main" val="1737129281"/>
                    </a:ext>
                  </a:extLst>
                </a:gridCol>
                <a:gridCol w="72905">
                  <a:extLst>
                    <a:ext uri="{9D8B030D-6E8A-4147-A177-3AD203B41FA5}">
                      <a16:colId xmlns:a16="http://schemas.microsoft.com/office/drawing/2014/main" val="797937192"/>
                    </a:ext>
                  </a:extLst>
                </a:gridCol>
                <a:gridCol w="72905">
                  <a:extLst>
                    <a:ext uri="{9D8B030D-6E8A-4147-A177-3AD203B41FA5}">
                      <a16:colId xmlns:a16="http://schemas.microsoft.com/office/drawing/2014/main" val="1099109772"/>
                    </a:ext>
                  </a:extLst>
                </a:gridCol>
                <a:gridCol w="72905">
                  <a:extLst>
                    <a:ext uri="{9D8B030D-6E8A-4147-A177-3AD203B41FA5}">
                      <a16:colId xmlns:a16="http://schemas.microsoft.com/office/drawing/2014/main" val="1155954982"/>
                    </a:ext>
                  </a:extLst>
                </a:gridCol>
                <a:gridCol w="72905">
                  <a:extLst>
                    <a:ext uri="{9D8B030D-6E8A-4147-A177-3AD203B41FA5}">
                      <a16:colId xmlns:a16="http://schemas.microsoft.com/office/drawing/2014/main" val="3692304323"/>
                    </a:ext>
                  </a:extLst>
                </a:gridCol>
                <a:gridCol w="72905">
                  <a:extLst>
                    <a:ext uri="{9D8B030D-6E8A-4147-A177-3AD203B41FA5}">
                      <a16:colId xmlns:a16="http://schemas.microsoft.com/office/drawing/2014/main" val="1654897121"/>
                    </a:ext>
                  </a:extLst>
                </a:gridCol>
                <a:gridCol w="72905">
                  <a:extLst>
                    <a:ext uri="{9D8B030D-6E8A-4147-A177-3AD203B41FA5}">
                      <a16:colId xmlns:a16="http://schemas.microsoft.com/office/drawing/2014/main" val="3567659062"/>
                    </a:ext>
                  </a:extLst>
                </a:gridCol>
                <a:gridCol w="72905">
                  <a:extLst>
                    <a:ext uri="{9D8B030D-6E8A-4147-A177-3AD203B41FA5}">
                      <a16:colId xmlns:a16="http://schemas.microsoft.com/office/drawing/2014/main" val="1471096772"/>
                    </a:ext>
                  </a:extLst>
                </a:gridCol>
                <a:gridCol w="72905">
                  <a:extLst>
                    <a:ext uri="{9D8B030D-6E8A-4147-A177-3AD203B41FA5}">
                      <a16:colId xmlns:a16="http://schemas.microsoft.com/office/drawing/2014/main" val="3471729269"/>
                    </a:ext>
                  </a:extLst>
                </a:gridCol>
                <a:gridCol w="72905">
                  <a:extLst>
                    <a:ext uri="{9D8B030D-6E8A-4147-A177-3AD203B41FA5}">
                      <a16:colId xmlns:a16="http://schemas.microsoft.com/office/drawing/2014/main" val="2144731545"/>
                    </a:ext>
                  </a:extLst>
                </a:gridCol>
                <a:gridCol w="72905">
                  <a:extLst>
                    <a:ext uri="{9D8B030D-6E8A-4147-A177-3AD203B41FA5}">
                      <a16:colId xmlns:a16="http://schemas.microsoft.com/office/drawing/2014/main" val="2340580644"/>
                    </a:ext>
                  </a:extLst>
                </a:gridCol>
                <a:gridCol w="72905">
                  <a:extLst>
                    <a:ext uri="{9D8B030D-6E8A-4147-A177-3AD203B41FA5}">
                      <a16:colId xmlns:a16="http://schemas.microsoft.com/office/drawing/2014/main" val="4171633007"/>
                    </a:ext>
                  </a:extLst>
                </a:gridCol>
                <a:gridCol w="72905">
                  <a:extLst>
                    <a:ext uri="{9D8B030D-6E8A-4147-A177-3AD203B41FA5}">
                      <a16:colId xmlns:a16="http://schemas.microsoft.com/office/drawing/2014/main" val="2625733593"/>
                    </a:ext>
                  </a:extLst>
                </a:gridCol>
                <a:gridCol w="72905">
                  <a:extLst>
                    <a:ext uri="{9D8B030D-6E8A-4147-A177-3AD203B41FA5}">
                      <a16:colId xmlns:a16="http://schemas.microsoft.com/office/drawing/2014/main" val="2045193626"/>
                    </a:ext>
                  </a:extLst>
                </a:gridCol>
                <a:gridCol w="72905">
                  <a:extLst>
                    <a:ext uri="{9D8B030D-6E8A-4147-A177-3AD203B41FA5}">
                      <a16:colId xmlns:a16="http://schemas.microsoft.com/office/drawing/2014/main" val="2823533302"/>
                    </a:ext>
                  </a:extLst>
                </a:gridCol>
                <a:gridCol w="72905">
                  <a:extLst>
                    <a:ext uri="{9D8B030D-6E8A-4147-A177-3AD203B41FA5}">
                      <a16:colId xmlns:a16="http://schemas.microsoft.com/office/drawing/2014/main" val="3219217261"/>
                    </a:ext>
                  </a:extLst>
                </a:gridCol>
                <a:gridCol w="72905">
                  <a:extLst>
                    <a:ext uri="{9D8B030D-6E8A-4147-A177-3AD203B41FA5}">
                      <a16:colId xmlns:a16="http://schemas.microsoft.com/office/drawing/2014/main" val="1927740748"/>
                    </a:ext>
                  </a:extLst>
                </a:gridCol>
                <a:gridCol w="72905">
                  <a:extLst>
                    <a:ext uri="{9D8B030D-6E8A-4147-A177-3AD203B41FA5}">
                      <a16:colId xmlns:a16="http://schemas.microsoft.com/office/drawing/2014/main" val="2965532503"/>
                    </a:ext>
                  </a:extLst>
                </a:gridCol>
                <a:gridCol w="72905">
                  <a:extLst>
                    <a:ext uri="{9D8B030D-6E8A-4147-A177-3AD203B41FA5}">
                      <a16:colId xmlns:a16="http://schemas.microsoft.com/office/drawing/2014/main" val="3793234510"/>
                    </a:ext>
                  </a:extLst>
                </a:gridCol>
                <a:gridCol w="72905">
                  <a:extLst>
                    <a:ext uri="{9D8B030D-6E8A-4147-A177-3AD203B41FA5}">
                      <a16:colId xmlns:a16="http://schemas.microsoft.com/office/drawing/2014/main" val="4247166962"/>
                    </a:ext>
                  </a:extLst>
                </a:gridCol>
                <a:gridCol w="72905">
                  <a:extLst>
                    <a:ext uri="{9D8B030D-6E8A-4147-A177-3AD203B41FA5}">
                      <a16:colId xmlns:a16="http://schemas.microsoft.com/office/drawing/2014/main" val="3639205272"/>
                    </a:ext>
                  </a:extLst>
                </a:gridCol>
                <a:gridCol w="72905">
                  <a:extLst>
                    <a:ext uri="{9D8B030D-6E8A-4147-A177-3AD203B41FA5}">
                      <a16:colId xmlns:a16="http://schemas.microsoft.com/office/drawing/2014/main" val="3581052602"/>
                    </a:ext>
                  </a:extLst>
                </a:gridCol>
                <a:gridCol w="72905">
                  <a:extLst>
                    <a:ext uri="{9D8B030D-6E8A-4147-A177-3AD203B41FA5}">
                      <a16:colId xmlns:a16="http://schemas.microsoft.com/office/drawing/2014/main" val="3390290237"/>
                    </a:ext>
                  </a:extLst>
                </a:gridCol>
                <a:gridCol w="72905">
                  <a:extLst>
                    <a:ext uri="{9D8B030D-6E8A-4147-A177-3AD203B41FA5}">
                      <a16:colId xmlns:a16="http://schemas.microsoft.com/office/drawing/2014/main" val="1767356368"/>
                    </a:ext>
                  </a:extLst>
                </a:gridCol>
                <a:gridCol w="72905">
                  <a:extLst>
                    <a:ext uri="{9D8B030D-6E8A-4147-A177-3AD203B41FA5}">
                      <a16:colId xmlns:a16="http://schemas.microsoft.com/office/drawing/2014/main" val="2054045800"/>
                    </a:ext>
                  </a:extLst>
                </a:gridCol>
                <a:gridCol w="72905">
                  <a:extLst>
                    <a:ext uri="{9D8B030D-6E8A-4147-A177-3AD203B41FA5}">
                      <a16:colId xmlns:a16="http://schemas.microsoft.com/office/drawing/2014/main" val="4129689548"/>
                    </a:ext>
                  </a:extLst>
                </a:gridCol>
                <a:gridCol w="72905">
                  <a:extLst>
                    <a:ext uri="{9D8B030D-6E8A-4147-A177-3AD203B41FA5}">
                      <a16:colId xmlns:a16="http://schemas.microsoft.com/office/drawing/2014/main" val="448940269"/>
                    </a:ext>
                  </a:extLst>
                </a:gridCol>
                <a:gridCol w="72905">
                  <a:extLst>
                    <a:ext uri="{9D8B030D-6E8A-4147-A177-3AD203B41FA5}">
                      <a16:colId xmlns:a16="http://schemas.microsoft.com/office/drawing/2014/main" val="3753592053"/>
                    </a:ext>
                  </a:extLst>
                </a:gridCol>
                <a:gridCol w="72905">
                  <a:extLst>
                    <a:ext uri="{9D8B030D-6E8A-4147-A177-3AD203B41FA5}">
                      <a16:colId xmlns:a16="http://schemas.microsoft.com/office/drawing/2014/main" val="3258238645"/>
                    </a:ext>
                  </a:extLst>
                </a:gridCol>
                <a:gridCol w="72905">
                  <a:extLst>
                    <a:ext uri="{9D8B030D-6E8A-4147-A177-3AD203B41FA5}">
                      <a16:colId xmlns:a16="http://schemas.microsoft.com/office/drawing/2014/main" val="309698100"/>
                    </a:ext>
                  </a:extLst>
                </a:gridCol>
                <a:gridCol w="72905">
                  <a:extLst>
                    <a:ext uri="{9D8B030D-6E8A-4147-A177-3AD203B41FA5}">
                      <a16:colId xmlns:a16="http://schemas.microsoft.com/office/drawing/2014/main" val="683046317"/>
                    </a:ext>
                  </a:extLst>
                </a:gridCol>
                <a:gridCol w="72905">
                  <a:extLst>
                    <a:ext uri="{9D8B030D-6E8A-4147-A177-3AD203B41FA5}">
                      <a16:colId xmlns:a16="http://schemas.microsoft.com/office/drawing/2014/main" val="387553057"/>
                    </a:ext>
                  </a:extLst>
                </a:gridCol>
                <a:gridCol w="72905">
                  <a:extLst>
                    <a:ext uri="{9D8B030D-6E8A-4147-A177-3AD203B41FA5}">
                      <a16:colId xmlns:a16="http://schemas.microsoft.com/office/drawing/2014/main" val="2824514731"/>
                    </a:ext>
                  </a:extLst>
                </a:gridCol>
                <a:gridCol w="72905">
                  <a:extLst>
                    <a:ext uri="{9D8B030D-6E8A-4147-A177-3AD203B41FA5}">
                      <a16:colId xmlns:a16="http://schemas.microsoft.com/office/drawing/2014/main" val="3440531950"/>
                    </a:ext>
                  </a:extLst>
                </a:gridCol>
                <a:gridCol w="72905">
                  <a:extLst>
                    <a:ext uri="{9D8B030D-6E8A-4147-A177-3AD203B41FA5}">
                      <a16:colId xmlns:a16="http://schemas.microsoft.com/office/drawing/2014/main" val="4134784304"/>
                    </a:ext>
                  </a:extLst>
                </a:gridCol>
                <a:gridCol w="72905">
                  <a:extLst>
                    <a:ext uri="{9D8B030D-6E8A-4147-A177-3AD203B41FA5}">
                      <a16:colId xmlns:a16="http://schemas.microsoft.com/office/drawing/2014/main" val="1322809053"/>
                    </a:ext>
                  </a:extLst>
                </a:gridCol>
                <a:gridCol w="72905">
                  <a:extLst>
                    <a:ext uri="{9D8B030D-6E8A-4147-A177-3AD203B41FA5}">
                      <a16:colId xmlns:a16="http://schemas.microsoft.com/office/drawing/2014/main" val="1605169864"/>
                    </a:ext>
                  </a:extLst>
                </a:gridCol>
                <a:gridCol w="72905">
                  <a:extLst>
                    <a:ext uri="{9D8B030D-6E8A-4147-A177-3AD203B41FA5}">
                      <a16:colId xmlns:a16="http://schemas.microsoft.com/office/drawing/2014/main" val="2890586464"/>
                    </a:ext>
                  </a:extLst>
                </a:gridCol>
                <a:gridCol w="72905">
                  <a:extLst>
                    <a:ext uri="{9D8B030D-6E8A-4147-A177-3AD203B41FA5}">
                      <a16:colId xmlns:a16="http://schemas.microsoft.com/office/drawing/2014/main" val="108673986"/>
                    </a:ext>
                  </a:extLst>
                </a:gridCol>
                <a:gridCol w="72905">
                  <a:extLst>
                    <a:ext uri="{9D8B030D-6E8A-4147-A177-3AD203B41FA5}">
                      <a16:colId xmlns:a16="http://schemas.microsoft.com/office/drawing/2014/main" val="4001747333"/>
                    </a:ext>
                  </a:extLst>
                </a:gridCol>
                <a:gridCol w="72905">
                  <a:extLst>
                    <a:ext uri="{9D8B030D-6E8A-4147-A177-3AD203B41FA5}">
                      <a16:colId xmlns:a16="http://schemas.microsoft.com/office/drawing/2014/main" val="339836623"/>
                    </a:ext>
                  </a:extLst>
                </a:gridCol>
                <a:gridCol w="72905">
                  <a:extLst>
                    <a:ext uri="{9D8B030D-6E8A-4147-A177-3AD203B41FA5}">
                      <a16:colId xmlns:a16="http://schemas.microsoft.com/office/drawing/2014/main" val="726157282"/>
                    </a:ext>
                  </a:extLst>
                </a:gridCol>
                <a:gridCol w="72905">
                  <a:extLst>
                    <a:ext uri="{9D8B030D-6E8A-4147-A177-3AD203B41FA5}">
                      <a16:colId xmlns:a16="http://schemas.microsoft.com/office/drawing/2014/main" val="2854211578"/>
                    </a:ext>
                  </a:extLst>
                </a:gridCol>
                <a:gridCol w="72905">
                  <a:extLst>
                    <a:ext uri="{9D8B030D-6E8A-4147-A177-3AD203B41FA5}">
                      <a16:colId xmlns:a16="http://schemas.microsoft.com/office/drawing/2014/main" val="86094390"/>
                    </a:ext>
                  </a:extLst>
                </a:gridCol>
                <a:gridCol w="72905">
                  <a:extLst>
                    <a:ext uri="{9D8B030D-6E8A-4147-A177-3AD203B41FA5}">
                      <a16:colId xmlns:a16="http://schemas.microsoft.com/office/drawing/2014/main" val="3381723149"/>
                    </a:ext>
                  </a:extLst>
                </a:gridCol>
                <a:gridCol w="72905">
                  <a:extLst>
                    <a:ext uri="{9D8B030D-6E8A-4147-A177-3AD203B41FA5}">
                      <a16:colId xmlns:a16="http://schemas.microsoft.com/office/drawing/2014/main" val="1892069691"/>
                    </a:ext>
                  </a:extLst>
                </a:gridCol>
                <a:gridCol w="72905">
                  <a:extLst>
                    <a:ext uri="{9D8B030D-6E8A-4147-A177-3AD203B41FA5}">
                      <a16:colId xmlns:a16="http://schemas.microsoft.com/office/drawing/2014/main" val="3287108632"/>
                    </a:ext>
                  </a:extLst>
                </a:gridCol>
                <a:gridCol w="72905">
                  <a:extLst>
                    <a:ext uri="{9D8B030D-6E8A-4147-A177-3AD203B41FA5}">
                      <a16:colId xmlns:a16="http://schemas.microsoft.com/office/drawing/2014/main" val="688641204"/>
                    </a:ext>
                  </a:extLst>
                </a:gridCol>
                <a:gridCol w="72905">
                  <a:extLst>
                    <a:ext uri="{9D8B030D-6E8A-4147-A177-3AD203B41FA5}">
                      <a16:colId xmlns:a16="http://schemas.microsoft.com/office/drawing/2014/main" val="3814746544"/>
                    </a:ext>
                  </a:extLst>
                </a:gridCol>
                <a:gridCol w="43396">
                  <a:extLst>
                    <a:ext uri="{9D8B030D-6E8A-4147-A177-3AD203B41FA5}">
                      <a16:colId xmlns:a16="http://schemas.microsoft.com/office/drawing/2014/main" val="1432034445"/>
                    </a:ext>
                  </a:extLst>
                </a:gridCol>
              </a:tblGrid>
              <a:tr h="228055">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ctr"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500" b="1" i="0" u="none" strike="noStrike">
                          <a:solidFill>
                            <a:srgbClr val="FFFFFF"/>
                          </a:solidFill>
                          <a:effectLst/>
                          <a:latin typeface="Arial" panose="020B0604020202020204" pitchFamily="34" charset="0"/>
                        </a:rPr>
                        <a:t>2008</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2009</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2010</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2011</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2012</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2013</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2014</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2015</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2016</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2017</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2018</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2019</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2020</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2021</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2022</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2023</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2024</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003366"/>
                    </a:solidFill>
                  </a:tcPr>
                </a:tc>
                <a:extLst>
                  <a:ext uri="{0D108BD9-81ED-4DB2-BD59-A6C34878D82A}">
                    <a16:rowId xmlns:a16="http://schemas.microsoft.com/office/drawing/2014/main" val="3587723515"/>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31">
                  <a:txBody>
                    <a:bodyPr/>
                    <a:lstStyle/>
                    <a:p>
                      <a:pPr algn="ctr" fontAlgn="ctr"/>
                      <a:r>
                        <a:rPr lang="en-US" sz="700" b="1" i="0" u="none" strike="noStrike">
                          <a:solidFill>
                            <a:srgbClr val="FFFFFF"/>
                          </a:solidFill>
                          <a:effectLst/>
                          <a:latin typeface="Arial" panose="020B0604020202020204" pitchFamily="34" charset="0"/>
                        </a:rPr>
                        <a:t>French Participation (Payload Operation, Calibration, Data Processing, …) </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in Missions operated by others agencies</a:t>
                      </a:r>
                    </a:p>
                  </a:txBody>
                  <a:tcPr marL="0" marR="0" marT="0" marB="0" vert="vert270" anchor="ctr">
                    <a:lnL>
                      <a:noFill/>
                    </a:lnL>
                    <a:lnR>
                      <a:noFill/>
                    </a:lnR>
                    <a:lnT>
                      <a:noFill/>
                    </a:lnT>
                    <a:lnB>
                      <a:noFill/>
                    </a:lnB>
                    <a:solidFill>
                      <a:srgbClr val="4F6228"/>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21">
                  <a:txBody>
                    <a:bodyPr/>
                    <a:lstStyle/>
                    <a:p>
                      <a:pPr algn="l" fontAlgn="b"/>
                      <a:r>
                        <a:rPr lang="fr-FR" sz="400" b="1" i="0" u="none" strike="noStrike">
                          <a:solidFill>
                            <a:srgbClr val="FFFFFF"/>
                          </a:solidFill>
                          <a:effectLst/>
                          <a:latin typeface="Arial" panose="020B0604020202020204" pitchFamily="34" charset="0"/>
                        </a:rPr>
                        <a:t>Current Missions</a:t>
                      </a:r>
                      <a:endParaRPr lang="fr-FR" sz="400" b="0" i="0" u="none" strike="noStrike">
                        <a:effectLst/>
                        <a:latin typeface="Arial" panose="020B0604020202020204" pitchFamily="34" charset="0"/>
                      </a:endParaRPr>
                    </a:p>
                  </a:txBody>
                  <a:tcPr marL="0" marR="0" marT="0" marB="0" vert="vert270" anchor="ctr">
                    <a:lnL>
                      <a:noFill/>
                    </a:lnL>
                    <a:lnR>
                      <a:noFill/>
                    </a:lnR>
                    <a:lnT>
                      <a:noFill/>
                    </a:lnT>
                    <a:lnB>
                      <a:noFill/>
                    </a:lnB>
                    <a:solidFill>
                      <a:srgbClr val="76933C"/>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F6228"/>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4F6228"/>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4F6228"/>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F6228"/>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2229145018"/>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2424818335"/>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Grace</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2002-Feb</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2250842413"/>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429154415"/>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355963019"/>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IASI 1, 2, 3</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2006-Oct</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856219983"/>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1047940816"/>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Cryosat</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2010-Apr</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016409642"/>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3404745938"/>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HY2-A</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2011-Aug</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499339102"/>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1655881905"/>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Meghatropiques</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2011-Oct</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283454033"/>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105022383"/>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Saral/Altika</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2013-Feb</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4086364143"/>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3502986992"/>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Swarm </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2013-Nov</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3477004643"/>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2449944679"/>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Sentinel 2A&amp;2B</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2015-Jun</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073149076"/>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574973640"/>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Sentinel 3A&amp;3B</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2016-Feb</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52134767"/>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rgbClr val="003366"/>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538024096"/>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3449736140"/>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3692281177"/>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8">
                  <a:txBody>
                    <a:bodyPr/>
                    <a:lstStyle/>
                    <a:p>
                      <a:pPr algn="ctr" fontAlgn="ctr"/>
                      <a:endParaRPr lang="fr-FR" sz="400" b="0" i="0" u="none" strike="noStrike" dirty="0">
                        <a:solidFill>
                          <a:schemeClr val="tx1"/>
                        </a:solidFill>
                        <a:effectLst/>
                        <a:latin typeface="Arial" panose="020B0604020202020204" pitchFamily="34" charset="0"/>
                      </a:endParaRPr>
                    </a:p>
                  </a:txBody>
                  <a:tcPr marL="0" marR="0" marT="0" marB="0" vert="vert270" anchor="ctr">
                    <a:lnL>
                      <a:noFill/>
                    </a:lnL>
                    <a:lnR>
                      <a:noFill/>
                    </a:lnR>
                    <a:lnT>
                      <a:noFill/>
                    </a:lnT>
                    <a:lnB>
                      <a:noFill/>
                    </a:lnB>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Vénµs</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2017</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219531914"/>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1874043940"/>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endParaRPr lang="fr-FR" sz="400" b="0" i="0" u="none" strike="noStrike">
                        <a:effectLst/>
                        <a:latin typeface="Arial" panose="020B0604020202020204" pitchFamily="34" charset="0"/>
                      </a:endParaRPr>
                    </a:p>
                  </a:txBody>
                  <a:tcPr marL="0" marR="0" marT="0" marB="0">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CFOSAT</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2018</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901005293"/>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1961277745"/>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Jason-CS</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2020</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F6228"/>
                    </a:solidFill>
                  </a:tcPr>
                </a:tc>
                <a:extLst>
                  <a:ext uri="{0D108BD9-81ED-4DB2-BD59-A6C34878D82A}">
                    <a16:rowId xmlns:a16="http://schemas.microsoft.com/office/drawing/2014/main" val="17607889"/>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882680663"/>
                  </a:ext>
                </a:extLst>
              </a:tr>
              <a:tr h="101810">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IASI NG 1,2,3</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2021</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extLst>
                  <a:ext uri="{0D108BD9-81ED-4DB2-BD59-A6C34878D82A}">
                    <a16:rowId xmlns:a16="http://schemas.microsoft.com/office/drawing/2014/main" val="445089151"/>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F6228"/>
                    </a:solidFill>
                  </a:tcPr>
                </a:tc>
                <a:extLst>
                  <a:ext uri="{0D108BD9-81ED-4DB2-BD59-A6C34878D82A}">
                    <a16:rowId xmlns:a16="http://schemas.microsoft.com/office/drawing/2014/main" val="2517850435"/>
                  </a:ext>
                </a:extLst>
              </a:tr>
              <a:tr h="215837">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ctr"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500" b="1" i="0" u="none" strike="noStrike">
                          <a:solidFill>
                            <a:srgbClr val="FFFFFF"/>
                          </a:solidFill>
                          <a:effectLst/>
                          <a:latin typeface="Arial" panose="020B0604020202020204" pitchFamily="34" charset="0"/>
                        </a:rPr>
                        <a:t>2008</a:t>
                      </a:r>
                    </a:p>
                  </a:txBody>
                  <a:tcPr marL="0" marR="0" marT="0" marB="0" anchor="b">
                    <a:lnL>
                      <a:noFill/>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2009</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2010</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2011</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2012</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2013</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2014</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2015</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2016</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2017</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2018</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2019</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2020</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2021</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2022</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2023</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500" b="1" i="0" u="none" strike="noStrike">
                          <a:solidFill>
                            <a:srgbClr val="FFFFFF"/>
                          </a:solidFill>
                          <a:effectLst/>
                          <a:latin typeface="Arial" panose="020B0604020202020204" pitchFamily="34" charset="0"/>
                        </a:rPr>
                        <a:t>2024</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9">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w="6350" cap="flat" cmpd="sng" algn="ctr">
                      <a:solidFill>
                        <a:srgbClr val="969696"/>
                      </a:solidFill>
                      <a:prstDash val="solid"/>
                      <a:round/>
                      <a:headEnd type="none" w="med" len="med"/>
                      <a:tailEnd type="none" w="med" len="med"/>
                    </a:lnL>
                    <a:lnR>
                      <a:noFill/>
                    </a:lnR>
                    <a:lnT>
                      <a:noFill/>
                    </a:lnT>
                    <a:lnB>
                      <a:noFill/>
                    </a:lnB>
                    <a:solidFill>
                      <a:srgbClr val="404040"/>
                    </a:solidFill>
                  </a:tcPr>
                </a:tc>
                <a:extLst>
                  <a:ext uri="{0D108BD9-81ED-4DB2-BD59-A6C34878D82A}">
                    <a16:rowId xmlns:a16="http://schemas.microsoft.com/office/drawing/2014/main" val="3577235391"/>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vert="vert270" anchor="ctr">
                    <a:lnL>
                      <a:noFill/>
                    </a:lnL>
                    <a:lnR>
                      <a:noFill/>
                    </a:lnR>
                    <a:lnT>
                      <a:noFill/>
                    </a:lnT>
                    <a:lnB>
                      <a:noFill/>
                    </a:lnB>
                    <a:solidFill>
                      <a:srgbClr val="404040"/>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rowSpan="11">
                  <a:txBody>
                    <a:bodyPr/>
                    <a:lstStyle/>
                    <a:p>
                      <a:pPr algn="ctr" fontAlgn="ctr"/>
                      <a:r>
                        <a:rPr lang="fr-FR" sz="400" b="1" i="0" u="none" strike="noStrike">
                          <a:solidFill>
                            <a:srgbClr val="FFFFFF"/>
                          </a:solidFill>
                          <a:effectLst/>
                          <a:latin typeface="Arial" panose="020B0604020202020204" pitchFamily="34" charset="0"/>
                        </a:rPr>
                        <a:t>(ie : re-processing in progress, ..)</a:t>
                      </a:r>
                    </a:p>
                  </a:txBody>
                  <a:tcPr marL="0" marR="0" marT="0" marB="0" vert="vert270" anchor="ctr">
                    <a:lnL>
                      <a:noFill/>
                    </a:lnL>
                    <a:lnR>
                      <a:noFill/>
                    </a:lnR>
                    <a:lnT>
                      <a:noFill/>
                    </a:lnT>
                    <a:lnB>
                      <a:noFill/>
                    </a:lnB>
                    <a:solidFill>
                      <a:srgbClr val="808080"/>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2063399556"/>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rowSpan="10">
                  <a:txBody>
                    <a:bodyPr/>
                    <a:lstStyle/>
                    <a:p>
                      <a:pPr algn="ctr" fontAlgn="ctr"/>
                      <a:r>
                        <a:rPr lang="en-US" sz="700" b="1" i="0" u="none" strike="noStrike">
                          <a:solidFill>
                            <a:srgbClr val="FFFFFF"/>
                          </a:solidFill>
                          <a:effectLst/>
                          <a:latin typeface="Arial" panose="020B0604020202020204" pitchFamily="34" charset="0"/>
                        </a:rPr>
                        <a:t>Past Missions </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with still a project @CNES</a:t>
                      </a:r>
                    </a:p>
                  </a:txBody>
                  <a:tcPr marL="0" marR="0" marT="0" marB="0" vert="vert270" anchor="ctr">
                    <a:lnL>
                      <a:noFill/>
                    </a:lnL>
                    <a:lnR>
                      <a:noFill/>
                    </a:lnR>
                    <a:lnT>
                      <a:noFill/>
                    </a:lnT>
                    <a:lnB>
                      <a:noFill/>
                    </a:lnB>
                    <a:solidFill>
                      <a:srgbClr val="404040"/>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SPOT 4</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1998-Mar</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extLst>
                  <a:ext uri="{0D108BD9-81ED-4DB2-BD59-A6C34878D82A}">
                    <a16:rowId xmlns:a16="http://schemas.microsoft.com/office/drawing/2014/main" val="1858563377"/>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1978895863"/>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Jason 1</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2001-Dec</a:t>
                      </a:r>
                    </a:p>
                  </a:txBody>
                  <a:tcPr marL="0" marR="0" marT="0" marB="0" anchor="ctr">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000000"/>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extLst>
                  <a:ext uri="{0D108BD9-81ED-4DB2-BD59-A6C34878D82A}">
                    <a16:rowId xmlns:a16="http://schemas.microsoft.com/office/drawing/2014/main" val="3480395780"/>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3102953516"/>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Parasol</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2004-Dec</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extLst>
                  <a:ext uri="{0D108BD9-81ED-4DB2-BD59-A6C34878D82A}">
                    <a16:rowId xmlns:a16="http://schemas.microsoft.com/office/drawing/2014/main" val="3057813195"/>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003366"/>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003366"/>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1608090741"/>
                  </a:ext>
                </a:extLst>
              </a:tr>
              <a:tr h="97738">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Goce</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2009-Mar</a:t>
                      </a:r>
                    </a:p>
                  </a:txBody>
                  <a:tcPr marL="0" marR="0" marT="0" marB="0" anchor="ctr">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FF00"/>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vMerge="1">
                  <a:txBody>
                    <a:bodyPr/>
                    <a:lstStyle/>
                    <a:p>
                      <a:endParaRPr lang="fr-FR"/>
                    </a:p>
                  </a:txBody>
                  <a:tcPr/>
                </a:tc>
                <a:extLst>
                  <a:ext uri="{0D108BD9-81ED-4DB2-BD59-A6C34878D82A}">
                    <a16:rowId xmlns:a16="http://schemas.microsoft.com/office/drawing/2014/main" val="2081680000"/>
                  </a:ext>
                </a:extLst>
              </a:tr>
              <a:tr h="79659">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404040"/>
                    </a:solidFill>
                  </a:tcPr>
                </a:tc>
                <a:extLst>
                  <a:ext uri="{0D108BD9-81ED-4DB2-BD59-A6C34878D82A}">
                    <a16:rowId xmlns:a16="http://schemas.microsoft.com/office/drawing/2014/main" val="2886812624"/>
                  </a:ext>
                </a:extLst>
              </a:tr>
              <a:tr h="89593">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ctr"/>
                      <a:r>
                        <a:rPr lang="fr-FR" sz="500" b="1" i="0" u="none" strike="noStrike">
                          <a:solidFill>
                            <a:srgbClr val="FFFFFF"/>
                          </a:solidFill>
                          <a:effectLst/>
                          <a:latin typeface="Arial" panose="020B0604020202020204" pitchFamily="34" charset="0"/>
                        </a:rPr>
                        <a:t>SPOT 5</a:t>
                      </a:r>
                    </a:p>
                  </a:txBody>
                  <a:tcPr marL="0" marR="0" marT="0" marB="0" anchor="ctr">
                    <a:lnL>
                      <a:noFill/>
                    </a:lnL>
                    <a:lnR>
                      <a:noFill/>
                    </a:lnR>
                    <a:lnT>
                      <a:noFill/>
                    </a:lnT>
                    <a:lnB>
                      <a:noFill/>
                    </a:lnB>
                    <a:solidFill>
                      <a:srgbClr val="3366FF"/>
                    </a:solidFill>
                  </a:tcPr>
                </a:tc>
                <a:tc>
                  <a:txBody>
                    <a:bodyPr/>
                    <a:lstStyle/>
                    <a:p>
                      <a:pPr algn="l" fontAlgn="ctr"/>
                      <a:r>
                        <a:rPr lang="fr-FR" sz="400" b="1" i="0" u="none" strike="noStrike">
                          <a:solidFill>
                            <a:srgbClr val="FFFFFF"/>
                          </a:solidFill>
                          <a:effectLst/>
                          <a:latin typeface="Arial" panose="020B0604020202020204" pitchFamily="34" charset="0"/>
                        </a:rPr>
                        <a:t>2002-Apr</a:t>
                      </a:r>
                    </a:p>
                  </a:txBody>
                  <a:tcPr marL="0" marR="0" marT="0" marB="0" anchor="ctr">
                    <a:lnL>
                      <a:noFill/>
                    </a:lnL>
                    <a:lnR w="1905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w="19050" cap="flat" cmpd="sng" algn="ctr">
                      <a:solidFill>
                        <a:srgbClr val="FFFFFF"/>
                      </a:solidFill>
                      <a:prstDash val="solid"/>
                      <a:round/>
                      <a:headEnd type="none" w="med" len="med"/>
                      <a:tailEnd type="none" w="med" len="med"/>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3366FF"/>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extLst>
                  <a:ext uri="{0D108BD9-81ED-4DB2-BD59-A6C34878D82A}">
                    <a16:rowId xmlns:a16="http://schemas.microsoft.com/office/drawing/2014/main" val="859347543"/>
                  </a:ext>
                </a:extLst>
              </a:tr>
              <a:tr h="135204">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003366"/>
                    </a:solidFill>
                  </a:tcPr>
                </a:tc>
                <a:tc vMerge="1">
                  <a:txBody>
                    <a:bodyPr/>
                    <a:lstStyle/>
                    <a:p>
                      <a:endParaRPr lang="fr-FR"/>
                    </a:p>
                  </a:txBody>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tc>
                  <a:txBody>
                    <a:bodyPr/>
                    <a:lstStyle/>
                    <a:p>
                      <a:pPr algn="l" fontAlgn="b"/>
                      <a:r>
                        <a:rPr lang="fr-FR" sz="400" b="0" i="0" u="none" strike="noStrike">
                          <a:effectLst/>
                          <a:latin typeface="Arial" panose="020B0604020202020204" pitchFamily="34" charset="0"/>
                        </a:rPr>
                        <a:t> </a:t>
                      </a:r>
                    </a:p>
                  </a:txBody>
                  <a:tcPr marL="0" marR="0" marT="0" marB="0" anchor="b">
                    <a:lnL>
                      <a:noFill/>
                    </a:lnL>
                    <a:lnR>
                      <a:noFill/>
                    </a:lnR>
                    <a:lnT>
                      <a:noFill/>
                    </a:lnT>
                    <a:lnB>
                      <a:noFill/>
                    </a:lnB>
                    <a:solidFill>
                      <a:srgbClr val="404040"/>
                    </a:solidFill>
                  </a:tcPr>
                </a:tc>
                <a:tc>
                  <a:txBody>
                    <a:bodyPr/>
                    <a:lstStyle/>
                    <a:p>
                      <a:pPr algn="l" fontAlgn="ctr"/>
                      <a:r>
                        <a:rPr lang="fr-FR" sz="500" b="0"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a:txBody>
                    <a:bodyPr/>
                    <a:lstStyle/>
                    <a:p>
                      <a:pPr algn="l" fontAlgn="ctr"/>
                      <a:r>
                        <a:rPr lang="fr-FR" sz="400" b="1" i="0" u="none" strike="noStrike">
                          <a:effectLst/>
                          <a:latin typeface="Arial" panose="020B0604020202020204" pitchFamily="34" charset="0"/>
                        </a:rPr>
                        <a:t> </a:t>
                      </a:r>
                    </a:p>
                  </a:txBody>
                  <a:tcPr marL="0" marR="0" marT="0" marB="0" anchor="ctr">
                    <a:lnL>
                      <a:noFill/>
                    </a:lnL>
                    <a:lnR>
                      <a:noFill/>
                    </a:lnR>
                    <a:lnT>
                      <a:noFill/>
                    </a:lnT>
                    <a:lnB>
                      <a:noFill/>
                    </a:lnB>
                    <a:solidFill>
                      <a:srgbClr val="404040"/>
                    </a:solidFill>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400" b="1" i="0" u="none" strike="noStrike">
                          <a:solidFill>
                            <a:srgbClr val="FFFFFF"/>
                          </a:solidFill>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a:noFill/>
                    </a:lnT>
                    <a:lnB>
                      <a:noFill/>
                    </a:lnB>
                    <a:solidFill>
                      <a:srgbClr val="404040"/>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dirty="0">
                          <a:effectLst/>
                          <a:latin typeface="Arial" panose="020B0604020202020204" pitchFamily="34" charset="0"/>
                        </a:rPr>
                        <a:t> </a:t>
                      </a:r>
                    </a:p>
                  </a:txBody>
                  <a:tcPr marL="0" marR="0" marT="0" marB="0" anchor="b">
                    <a:lnL w="6350" cap="flat" cmpd="sng" algn="ctr">
                      <a:solidFill>
                        <a:srgbClr val="969696"/>
                      </a:solidFill>
                      <a:prstDash val="solid"/>
                      <a:round/>
                      <a:headEnd type="none" w="med" len="med"/>
                      <a:tailEnd type="none" w="med" len="med"/>
                    </a:lnL>
                    <a:lnR>
                      <a:noFill/>
                    </a:lnR>
                    <a:lnT>
                      <a:noFill/>
                    </a:lnT>
                    <a:lnB>
                      <a:noFill/>
                    </a:lnB>
                    <a:solidFill>
                      <a:srgbClr val="404040"/>
                    </a:solidFill>
                  </a:tcPr>
                </a:tc>
                <a:extLst>
                  <a:ext uri="{0D108BD9-81ED-4DB2-BD59-A6C34878D82A}">
                    <a16:rowId xmlns:a16="http://schemas.microsoft.com/office/drawing/2014/main" val="4090405312"/>
                  </a:ext>
                </a:extLst>
              </a:tr>
            </a:tbl>
          </a:graphicData>
        </a:graphic>
      </p:graphicFrame>
      <p:sp>
        <p:nvSpPr>
          <p:cNvPr id="5" name="Espace réservé du numéro de diapositive 4"/>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9</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cxnSp>
        <p:nvCxnSpPr>
          <p:cNvPr id="33" name="Connecteur droit 32"/>
          <p:cNvCxnSpPr/>
          <p:nvPr/>
        </p:nvCxnSpPr>
        <p:spPr>
          <a:xfrm>
            <a:off x="6726264" y="1084880"/>
            <a:ext cx="0" cy="41845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7002650" y="1084880"/>
            <a:ext cx="0" cy="41845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493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NES - Texte">
  <a:themeElements>
    <a:clrScheme name="Personnalisée 27">
      <a:dk1>
        <a:srgbClr val="000000"/>
      </a:dk1>
      <a:lt1>
        <a:srgbClr val="FFFFFF"/>
      </a:lt1>
      <a:dk2>
        <a:srgbClr val="44546A"/>
      </a:dk2>
      <a:lt2>
        <a:srgbClr val="E7E6E6"/>
      </a:lt2>
      <a:accent1>
        <a:srgbClr val="00205F"/>
      </a:accent1>
      <a:accent2>
        <a:srgbClr val="02B0F0"/>
      </a:accent2>
      <a:accent3>
        <a:srgbClr val="8E8C8D"/>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NES - Texte">
  <a:themeElements>
    <a:clrScheme name="Personnalisée 27">
      <a:dk1>
        <a:srgbClr val="000000"/>
      </a:dk1>
      <a:lt1>
        <a:srgbClr val="FFFFFF"/>
      </a:lt1>
      <a:dk2>
        <a:srgbClr val="44546A"/>
      </a:dk2>
      <a:lt2>
        <a:srgbClr val="E7E6E6"/>
      </a:lt2>
      <a:accent1>
        <a:srgbClr val="00205F"/>
      </a:accent1>
      <a:accent2>
        <a:srgbClr val="02B0F0"/>
      </a:accent2>
      <a:accent3>
        <a:srgbClr val="8E8C8D"/>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ulaires CNES" ma:contentTypeID="0x01010000DC6006A7BDDE4C8FF96CE1CE05F6EF002240421B177A4145A68A1D0509C7E11F" ma:contentTypeVersion="32" ma:contentTypeDescription="" ma:contentTypeScope="" ma:versionID="20fc9d0e91a3108efffc919040ef0174">
  <xsd:schema xmlns:xsd="http://www.w3.org/2001/XMLSchema" xmlns:xs="http://www.w3.org/2001/XMLSchema" xmlns:p="http://schemas.microsoft.com/office/2006/metadata/properties" xmlns:ns1="http://schemas.microsoft.com/sharepoint/v3" xmlns:ns2="c04198d5-9d41-4f87-9c9b-25c9d99d68b2" xmlns:ns3="d98edb7b-4b69-42c3-ba31-f9a07c1e3c46" xmlns:ns4="1480e229-d1f0-4dea-859f-b8c45efabb7a" targetNamespace="http://schemas.microsoft.com/office/2006/metadata/properties" ma:root="true" ma:fieldsID="58b86b64be9c21acb1c15d57d92a79c2" ns1:_="" ns2:_="" ns3:_="" ns4:_="">
    <xsd:import namespace="http://schemas.microsoft.com/sharepoint/v3"/>
    <xsd:import namespace="c04198d5-9d41-4f87-9c9b-25c9d99d68b2"/>
    <xsd:import namespace="d98edb7b-4b69-42c3-ba31-f9a07c1e3c46"/>
    <xsd:import namespace="1480e229-d1f0-4dea-859f-b8c45efabb7a"/>
    <xsd:element name="properties">
      <xsd:complexType>
        <xsd:sequence>
          <xsd:element name="documentManagement">
            <xsd:complexType>
              <xsd:all>
                <xsd:element ref="ns2:Nature"/>
                <xsd:element ref="ns3:Thème_x0020_LL"/>
                <xsd:element ref="ns3:Services_x0020_Pratiques" minOccurs="0"/>
                <xsd:element ref="ns3:RespForm"/>
                <xsd:element ref="ns3:RespTheme" minOccurs="0"/>
                <xsd:element ref="ns3:Cible"/>
                <xsd:element ref="ns4:TaxCatchAll" minOccurs="0"/>
                <xsd:element ref="ns4:TaxCatchAllLabel" minOccurs="0"/>
                <xsd:element ref="ns3:cfCentres0"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7" nillable="true" ma:displayName="Description" ma:description="Description de l’ensemble de documents" ma:hidden="true"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4198d5-9d41-4f87-9c9b-25c9d99d68b2" elementFormDefault="qualified">
    <xsd:import namespace="http://schemas.microsoft.com/office/2006/documentManagement/types"/>
    <xsd:import namespace="http://schemas.microsoft.com/office/infopath/2007/PartnerControls"/>
    <xsd:element name="Nature" ma:index="2" ma:displayName="Nature" ma:default="Formulaire" ma:format="RadioButtons" ma:internalName="Nature">
      <xsd:simpleType>
        <xsd:restriction base="dms:Choice">
          <xsd:enumeration value="Formulaire"/>
          <xsd:enumeration value="Modèle"/>
        </xsd:restriction>
      </xsd:simpleType>
    </xsd:element>
  </xsd:schema>
  <xsd:schema xmlns:xsd="http://www.w3.org/2001/XMLSchema" xmlns:xs="http://www.w3.org/2001/XMLSchema" xmlns:dms="http://schemas.microsoft.com/office/2006/documentManagement/types" xmlns:pc="http://schemas.microsoft.com/office/infopath/2007/PartnerControls" targetNamespace="d98edb7b-4b69-42c3-ba31-f9a07c1e3c46" elementFormDefault="qualified">
    <xsd:import namespace="http://schemas.microsoft.com/office/2006/documentManagement/types"/>
    <xsd:import namespace="http://schemas.microsoft.com/office/infopath/2007/PartnerControls"/>
    <xsd:element name="Thème_x0020_LL" ma:index="3" ma:displayName="Thème" ma:format="Dropdown" ma:internalName="Th_x00e8_me_x0020_LL">
      <xsd:simpleType>
        <xsd:restriction base="dms:Choice">
          <xsd:enumeration value="Z-archives"/>
          <xsd:enumeration value="Achats/recettes"/>
          <xsd:enumeration value="Actions R&amp;T"/>
          <xsd:enumeration value="ADHS"/>
          <xsd:enumeration value="Bureautique"/>
          <xsd:enumeration value="Conseil Administration"/>
          <xsd:enumeration value="Documentation Archives"/>
          <xsd:enumeration value="Gestion Finance"/>
          <xsd:enumeration value="Logistique, moyens généraux - Toulouse"/>
          <xsd:enumeration value="Logistique, moyens généraux - Kourou"/>
          <xsd:enumeration value="Logistique, moyens généraux, sécurité d'accès - Paris Daumesnil"/>
          <xsd:enumeration value="Logistique, moyens généraux, sécurité d'accès - Paris Les Halles"/>
          <xsd:enumeration value="Management des affaires et des projets"/>
          <xsd:enumeration value="Qualité"/>
          <xsd:enumeration value="Représentation"/>
          <xsd:enumeration value="Ressources Humaines"/>
          <xsd:enumeration value="Sécurité du travail Ergonomie Environnement"/>
          <xsd:enumeration value="SSI"/>
          <xsd:enumeration value="Sûreté Accès - Toulouse"/>
          <xsd:enumeration value="Sûreté Accès - Kourou"/>
          <xsd:enumeration value="Système d'information"/>
        </xsd:restriction>
      </xsd:simpleType>
    </xsd:element>
    <xsd:element name="Services_x0020_Pratiques" ma:index="4" nillable="true" ma:displayName="Thématique" ma:internalName="Services_x0020_Pratiques" ma:readOnly="false" ma:requiredMultiChoice="true">
      <xsd:complexType>
        <xsd:complexContent>
          <xsd:extension base="dms:MultiChoice">
            <xsd:sequence>
              <xsd:element name="Value" maxOccurs="unbounded" minOccurs="0" nillable="true">
                <xsd:simpleType>
                  <xsd:restriction base="dms:Choice">
                    <xsd:enumeration value="Courrier&amp;Colis"/>
                    <xsd:enumeration value="Dépannage, réparation, installation"/>
                    <xsd:enumeration value="Déplacement&amp;missions"/>
                    <xsd:enumeration value="Espace de travail"/>
                    <xsd:enumeration value="Informatique"/>
                    <xsd:enumeration value="Imprimerie&amp;média"/>
                    <xsd:enumeration value="Prestations de services"/>
                    <xsd:enumeration value="Prêt"/>
                    <xsd:enumeration value="Prévention&amp;santé"/>
                    <xsd:enumeration value="Protection&amp;sécurité"/>
                    <xsd:enumeration value="Réunions, rencontres&amp;événements"/>
                    <xsd:enumeration value="Téléphonie"/>
                    <xsd:enumeration value="----"/>
                    <xsd:enumeration value="RH Carrière"/>
                    <xsd:enumeration value="RH Temps de travail"/>
                    <xsd:enumeration value="RH Rémunération"/>
                    <xsd:enumeration value="RH Protection sociale"/>
                    <xsd:enumeration value="RH Santé au travail"/>
                    <xsd:enumeration value="RH Missions&amp;remboursement de frais"/>
                    <xsd:enumeration value="RH Accord&amp;réglementation"/>
                    <xsd:enumeration value="Management"/>
                    <xsd:enumeration value="Projet"/>
                  </xsd:restriction>
                </xsd:simpleType>
              </xsd:element>
            </xsd:sequence>
          </xsd:extension>
        </xsd:complexContent>
      </xsd:complexType>
    </xsd:element>
    <xsd:element name="RespForm" ma:index="5" ma:displayName="Responsable du formulaire" ma:description="Responsable du formulaire" ma:list="UserInfo" ma:SharePointGroup="8" ma:internalName="RespForm"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spTheme" ma:index="6" nillable="true" ma:displayName="Correspondant de thème" ma:description="Correspondant de thème" ma:list="UserInfo" ma:SharePointGroup="41" ma:internalName="Responsable_x0020_de_x0020_th_x00e8_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ible" ma:index="8" ma:displayName="Cible" ma:format="Dropdown" ma:internalName="Cible" ma:readOnly="false">
      <xsd:simpleType>
        <xsd:restriction base="dms:Choice">
          <xsd:enumeration value="Manager-C/Projet"/>
          <xsd:enumeration value="Secrétaire"/>
          <xsd:enumeration value="Salariés CNES"/>
          <xsd:enumeration value="Tout public"/>
        </xsd:restriction>
      </xsd:simpleType>
    </xsd:element>
    <xsd:element name="cfCentres0" ma:index="13" ma:taxonomy="true" ma:internalName="cfCentres0" ma:taxonomyFieldName="cfCentres" ma:displayName="Centres - Etablissements" ma:readOnly="false" ma:fieldId="{cfae7dbf-fc1c-4884-b2c3-5ccd83607b77}" ma:taxonomyMulti="true" ma:sspId="43899476-92d5-47bd-aa4b-8ef5a50c3054" ma:termSetId="28451ea1-9d87-422f-b714-f82e1d7878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80e229-d1f0-4dea-859f-b8c45efabb7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bfb6061-b2cf-40ef-b5f8-aa9297de9445}" ma:internalName="TaxCatchAll" ma:showField="CatchAllData" ma:web="d98edb7b-4b69-42c3-ba31-f9a07c1e3c4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bfb6061-b2cf-40ef-b5f8-aa9297de9445}" ma:internalName="TaxCatchAllLabel" ma:readOnly="true" ma:showField="CatchAllDataLabel" ma:web="d98edb7b-4b69-42c3-ba31-f9a07c1e3c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rvices_x0020_Pratiques xmlns="d98edb7b-4b69-42c3-ba31-f9a07c1e3c46">
      <Value>Imprimerie&amp;média</Value>
    </Services_x0020_Pratiques>
    <Nature xmlns="c04198d5-9d41-4f87-9c9b-25c9d99d68b2">Modèle</Nature>
    <RespForm xmlns="d98edb7b-4b69-42c3-ba31-f9a07c1e3c46">
      <UserInfo>
        <DisplayName>i:0#.w|cnesnet\medaillee</DisplayName>
        <AccountId>1243</AccountId>
        <AccountType/>
      </UserInfo>
    </RespForm>
    <DocumentSetDescription xmlns="http://schemas.microsoft.com/sharepoint/v3" xsi:nil="true"/>
    <RespTheme xmlns="d98edb7b-4b69-42c3-ba31-f9a07c1e3c46">
      <UserInfo>
        <DisplayName>i:0#.w|cnesnet\lepinec</DisplayName>
        <AccountId>35</AccountId>
        <AccountType/>
      </UserInfo>
    </RespTheme>
    <Cible xmlns="d98edb7b-4b69-42c3-ba31-f9a07c1e3c46">Salariés CNES</Cible>
    <TaxCatchAll xmlns="1480e229-d1f0-4dea-859f-b8c45efabb7a">
      <Value>8</Value>
      <Value>26</Value>
      <Value>2</Value>
      <Value>1</Value>
    </TaxCatchAll>
    <cfCentres0 xmlns="d98edb7b-4b69-42c3-ba31-f9a07c1e3c46">
      <Terms xmlns="http://schemas.microsoft.com/office/infopath/2007/PartnerControls">
        <TermInfo xmlns="http://schemas.microsoft.com/office/infopath/2007/PartnerControls">
          <TermName xmlns="http://schemas.microsoft.com/office/infopath/2007/PartnerControls">Kourou</TermName>
          <TermId xmlns="http://schemas.microsoft.com/office/infopath/2007/PartnerControls">10e6e4f8-5444-4c46-91d9-1d88f2248fca</TermId>
        </TermInfo>
        <TermInfo xmlns="http://schemas.microsoft.com/office/infopath/2007/PartnerControls">
          <TermName xmlns="http://schemas.microsoft.com/office/infopath/2007/PartnerControls"> Paris 2</TermName>
          <TermId xmlns="http://schemas.microsoft.com/office/infopath/2007/PartnerControls">e5d5a7c2-9e1f-49dd-b608-1d310d9817dc</TermId>
        </TermInfo>
        <TermInfo xmlns="http://schemas.microsoft.com/office/infopath/2007/PartnerControls">
          <TermName xmlns="http://schemas.microsoft.com/office/infopath/2007/PartnerControls"> Paris</TermName>
          <TermId xmlns="http://schemas.microsoft.com/office/infopath/2007/PartnerControls">808df145-e770-4e55-a124-c99bdc3fc87b</TermId>
        </TermInfo>
        <TermInfo xmlns="http://schemas.microsoft.com/office/infopath/2007/PartnerControls">
          <TermName xmlns="http://schemas.microsoft.com/office/infopath/2007/PartnerControls"> Toulouse</TermName>
          <TermId xmlns="http://schemas.microsoft.com/office/infopath/2007/PartnerControls">4631c293-d816-4767-8a32-a2fe4467ee72</TermId>
        </TermInfo>
      </Terms>
    </cfCentres0>
    <Thème_x0020_LL xmlns="d98edb7b-4b69-42c3-ba31-f9a07c1e3c46">Bureautique</Thème_x0020_LL>
  </documentManagement>
</p:properties>
</file>

<file path=customXml/itemProps1.xml><?xml version="1.0" encoding="utf-8"?>
<ds:datastoreItem xmlns:ds="http://schemas.openxmlformats.org/officeDocument/2006/customXml" ds:itemID="{FB4F787E-422A-45D4-981A-65F4E83C5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4198d5-9d41-4f87-9c9b-25c9d99d68b2"/>
    <ds:schemaRef ds:uri="d98edb7b-4b69-42c3-ba31-f9a07c1e3c46"/>
    <ds:schemaRef ds:uri="1480e229-d1f0-4dea-859f-b8c45efab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3FBEC-7AB9-46F9-AC66-66346D60A28C}">
  <ds:schemaRefs>
    <ds:schemaRef ds:uri="http://schemas.microsoft.com/sharepoint/v3/contenttype/forms"/>
  </ds:schemaRefs>
</ds:datastoreItem>
</file>

<file path=customXml/itemProps3.xml><?xml version="1.0" encoding="utf-8"?>
<ds:datastoreItem xmlns:ds="http://schemas.openxmlformats.org/officeDocument/2006/customXml" ds:itemID="{1C36A867-4093-432E-8127-59A54A2971D7}">
  <ds:schemaRef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1480e229-d1f0-4dea-859f-b8c45efabb7a"/>
    <ds:schemaRef ds:uri="d98edb7b-4b69-42c3-ba31-f9a07c1e3c46"/>
    <ds:schemaRef ds:uri="c04198d5-9d41-4f87-9c9b-25c9d99d68b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3516</TotalTime>
  <Words>772</Words>
  <Application>Microsoft Office PowerPoint</Application>
  <PresentationFormat>Personnalisé</PresentationFormat>
  <Paragraphs>4154</Paragraphs>
  <Slides>10</Slides>
  <Notes>4</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10</vt:i4>
      </vt:variant>
    </vt:vector>
  </HeadingPairs>
  <TitlesOfParts>
    <vt:vector size="21" baseType="lpstr">
      <vt:lpstr>Arial</vt:lpstr>
      <vt:lpstr>Arial Black</vt:lpstr>
      <vt:lpstr>Calibri</vt:lpstr>
      <vt:lpstr>Courier New</vt:lpstr>
      <vt:lpstr>Wingdings</vt:lpstr>
      <vt:lpstr>ヒラギノ角ゴ Pro W3</vt:lpstr>
      <vt:lpstr>CNES - Diapos Titre</vt:lpstr>
      <vt:lpstr>CNES - Sommaires</vt:lpstr>
      <vt:lpstr>CNES - Texte</vt:lpstr>
      <vt:lpstr>1_CNES - Texte</vt:lpstr>
      <vt:lpstr>2_CNES - Texte</vt:lpstr>
      <vt:lpstr>CNES agency report</vt:lpstr>
      <vt:lpstr>CNES objectives : increase the usage of space data</vt:lpstr>
      <vt:lpstr>EO department : scope of activities</vt:lpstr>
      <vt:lpstr>Scientific Data and service hubs </vt:lpstr>
      <vt:lpstr>PEPS: Sentinel Products Exploitation Platform, French Copernicus collaborative ground segment</vt:lpstr>
      <vt:lpstr>Our main external interfaces</vt:lpstr>
      <vt:lpstr>Programmes in operation</vt:lpstr>
      <vt:lpstr>CNES missions in operations (1/2)</vt:lpstr>
      <vt:lpstr>CNES missions in operations (2/2)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Lola PEIRE</dc:creator>
  <cp:lastModifiedBy>Utilisateur</cp:lastModifiedBy>
  <cp:revision>123</cp:revision>
  <cp:lastPrinted>2017-05-14T20:42:22Z</cp:lastPrinted>
  <dcterms:created xsi:type="dcterms:W3CDTF">2017-04-10T17:55:28Z</dcterms:created>
  <dcterms:modified xsi:type="dcterms:W3CDTF">2017-09-28T00:19:15Z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fCentres">
    <vt:lpwstr>26;#Kourou|10e6e4f8-5444-4c46-91d9-1d88f2248fca;#1;# Paris 2|e5d5a7c2-9e1f-49dd-b608-1d310d9817dc;#8;# Paris|808df145-e770-4e55-a124-c99bdc3fc87b;#2;# Toulouse|4631c293-d816-4767-8a32-a2fe4467ee72</vt:lpwstr>
  </property>
  <property fmtid="{D5CDD505-2E9C-101B-9397-08002B2CF9AE}" pid="3" name="Projet">
    <vt:lpwstr/>
  </property>
  <property fmtid="{D5CDD505-2E9C-101B-9397-08002B2CF9AE}" pid="4" name="Classification">
    <vt:lpwstr/>
  </property>
  <property fmtid="{D5CDD505-2E9C-101B-9397-08002B2CF9AE}" pid="5" name="Direction">
    <vt:lpwstr/>
  </property>
  <property fmtid="{D5CDD505-2E9C-101B-9397-08002B2CF9AE}" pid="6" name="ContentTypeId">
    <vt:lpwstr>0x01010000DC6006A7BDDE4C8FF96CE1CE05F6EF002240421B177A4145A68A1D0509C7E11F</vt:lpwstr>
  </property>
  <property fmtid="{D5CDD505-2E9C-101B-9397-08002B2CF9AE}" pid="7" name="Affiliation">
    <vt:lpwstr>CNES</vt:lpwstr>
  </property>
  <property fmtid="{D5CDD505-2E9C-101B-9397-08002B2CF9AE}" pid="8" name="n23abec99e074c2aa90fa92cbc1c54cd">
    <vt:lpwstr/>
  </property>
  <property fmtid="{D5CDD505-2E9C-101B-9397-08002B2CF9AE}" pid="9" name="n5aee8f940e84a44a9d0a82d1e7cc607">
    <vt:lpwstr/>
  </property>
  <property fmtid="{D5CDD505-2E9C-101B-9397-08002B2CF9AE}" pid="10" name="m87c471c6bd344bca5d69bd9ba6ed2b9">
    <vt:lpwstr/>
  </property>
</Properties>
</file>