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amp;ehk=rhsmQLp"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88" r:id="rId3"/>
  </p:sldMasterIdLst>
  <p:notesMasterIdLst>
    <p:notesMasterId r:id="rId27"/>
  </p:notesMasterIdLst>
  <p:handoutMasterIdLst>
    <p:handoutMasterId r:id="rId28"/>
  </p:handoutMasterIdLst>
  <p:sldIdLst>
    <p:sldId id="261" r:id="rId4"/>
    <p:sldId id="298" r:id="rId5"/>
    <p:sldId id="319" r:id="rId6"/>
    <p:sldId id="305" r:id="rId7"/>
    <p:sldId id="313" r:id="rId8"/>
    <p:sldId id="310" r:id="rId9"/>
    <p:sldId id="321" r:id="rId10"/>
    <p:sldId id="316" r:id="rId11"/>
    <p:sldId id="322" r:id="rId12"/>
    <p:sldId id="323" r:id="rId13"/>
    <p:sldId id="324" r:id="rId14"/>
    <p:sldId id="317" r:id="rId15"/>
    <p:sldId id="325" r:id="rId16"/>
    <p:sldId id="312" r:id="rId17"/>
    <p:sldId id="331" r:id="rId18"/>
    <p:sldId id="311" r:id="rId19"/>
    <p:sldId id="315" r:id="rId20"/>
    <p:sldId id="279" r:id="rId21"/>
    <p:sldId id="320" r:id="rId22"/>
    <p:sldId id="327" r:id="rId23"/>
    <p:sldId id="328" r:id="rId24"/>
    <p:sldId id="329" r:id="rId25"/>
    <p:sldId id="332"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orient="horz" pos="599">
          <p15:clr>
            <a:srgbClr val="A4A3A4"/>
          </p15:clr>
        </p15:guide>
        <p15:guide id="3" pos="2880">
          <p15:clr>
            <a:srgbClr val="A4A3A4"/>
          </p15:clr>
        </p15:guide>
        <p15:guide id="4" pos="5556">
          <p15:clr>
            <a:srgbClr val="A4A3A4"/>
          </p15:clr>
        </p15:guide>
        <p15:guide id="5" pos="22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1800" autoAdjust="0"/>
  </p:normalViewPr>
  <p:slideViewPr>
    <p:cSldViewPr showGuides="1">
      <p:cViewPr>
        <p:scale>
          <a:sx n="49" d="100"/>
          <a:sy n="49" d="100"/>
        </p:scale>
        <p:origin x="-1770" y="-72"/>
      </p:cViewPr>
      <p:guideLst>
        <p:guide orient="horz" pos="1620"/>
        <p:guide orient="horz" pos="599"/>
        <p:guide pos="2880"/>
        <p:guide pos="5556"/>
        <p:guide pos="226"/>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96"/>
    </p:cViewPr>
  </p:sorterViewPr>
  <p:notesViewPr>
    <p:cSldViewPr showGuides="1">
      <p:cViewPr varScale="1">
        <p:scale>
          <a:sx n="54" d="100"/>
          <a:sy n="54" d="100"/>
        </p:scale>
        <p:origin x="-284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Woodcock" userId="0ab3be80ed1e9d36" providerId="LiveId" clId="{D6A9A789-3680-44EE-90C5-601D0690A76C}"/>
    <pc:docChg chg="undo custSel delSld modSld">
      <pc:chgData name="Rob Woodcock" userId="0ab3be80ed1e9d36" providerId="LiveId" clId="{D6A9A789-3680-44EE-90C5-601D0690A76C}" dt="2017-09-12T23:51:51.499" v="34" actId="478"/>
      <pc:docMkLst>
        <pc:docMk/>
      </pc:docMkLst>
      <pc:sldChg chg="del">
        <pc:chgData name="Rob Woodcock" userId="0ab3be80ed1e9d36" providerId="LiveId" clId="{D6A9A789-3680-44EE-90C5-601D0690A76C}" dt="2017-09-12T23:47:51.014" v="1" actId="2696"/>
        <pc:sldMkLst>
          <pc:docMk/>
          <pc:sldMk cId="22792441" sldId="299"/>
        </pc:sldMkLst>
      </pc:sldChg>
      <pc:sldChg chg="del">
        <pc:chgData name="Rob Woodcock" userId="0ab3be80ed1e9d36" providerId="LiveId" clId="{D6A9A789-3680-44EE-90C5-601D0690A76C}" dt="2017-09-12T23:47:51.017" v="2" actId="2696"/>
        <pc:sldMkLst>
          <pc:docMk/>
          <pc:sldMk cId="1017907777" sldId="300"/>
        </pc:sldMkLst>
      </pc:sldChg>
      <pc:sldChg chg="del">
        <pc:chgData name="Rob Woodcock" userId="0ab3be80ed1e9d36" providerId="LiveId" clId="{D6A9A789-3680-44EE-90C5-601D0690A76C}" dt="2017-09-12T23:47:51.019" v="3" actId="2696"/>
        <pc:sldMkLst>
          <pc:docMk/>
          <pc:sldMk cId="1253927327" sldId="301"/>
        </pc:sldMkLst>
      </pc:sldChg>
      <pc:sldChg chg="del">
        <pc:chgData name="Rob Woodcock" userId="0ab3be80ed1e9d36" providerId="LiveId" clId="{D6A9A789-3680-44EE-90C5-601D0690A76C}" dt="2017-09-12T23:47:51.011" v="0" actId="2696"/>
        <pc:sldMkLst>
          <pc:docMk/>
          <pc:sldMk cId="3754353161" sldId="302"/>
        </pc:sldMkLst>
      </pc:sldChg>
      <pc:sldChg chg="addSp delSp modSp delAnim">
        <pc:chgData name="Rob Woodcock" userId="0ab3be80ed1e9d36" providerId="LiveId" clId="{D6A9A789-3680-44EE-90C5-601D0690A76C}" dt="2017-09-12T23:51:51.499" v="34" actId="478"/>
        <pc:sldMkLst>
          <pc:docMk/>
          <pc:sldMk cId="3509196660" sldId="311"/>
        </pc:sldMkLst>
        <pc:spChg chg="add mod">
          <ac:chgData name="Rob Woodcock" userId="0ab3be80ed1e9d36" providerId="LiveId" clId="{D6A9A789-3680-44EE-90C5-601D0690A76C}" dt="2017-09-12T23:50:15.880" v="28" actId="20577"/>
          <ac:spMkLst>
            <pc:docMk/>
            <pc:sldMk cId="3509196660" sldId="311"/>
            <ac:spMk id="2" creationId="{EA79229E-89E6-4352-B4D7-17B82C5FCD66}"/>
          </ac:spMkLst>
        </pc:spChg>
        <pc:spChg chg="add del mod">
          <ac:chgData name="Rob Woodcock" userId="0ab3be80ed1e9d36" providerId="LiveId" clId="{D6A9A789-3680-44EE-90C5-601D0690A76C}" dt="2017-09-12T23:51:51.499" v="34" actId="478"/>
          <ac:spMkLst>
            <pc:docMk/>
            <pc:sldMk cId="3509196660" sldId="311"/>
            <ac:spMk id="3" creationId="{99BF2BFC-79A8-442B-A48C-5396A436F5A9}"/>
          </ac:spMkLst>
        </pc:spChg>
        <pc:grpChg chg="del">
          <ac:chgData name="Rob Woodcock" userId="0ab3be80ed1e9d36" providerId="LiveId" clId="{D6A9A789-3680-44EE-90C5-601D0690A76C}" dt="2017-09-12T23:50:08.295" v="16" actId="478"/>
          <ac:grpSpMkLst>
            <pc:docMk/>
            <pc:sldMk cId="3509196660" sldId="311"/>
            <ac:grpSpMk id="4" creationId="{00000000-0000-0000-0000-000000000000}"/>
          </ac:grpSpMkLst>
        </pc:grpChg>
        <pc:picChg chg="del">
          <ac:chgData name="Rob Woodcock" userId="0ab3be80ed1e9d36" providerId="LiveId" clId="{D6A9A789-3680-44EE-90C5-601D0690A76C}" dt="2017-09-12T23:50:05.408" v="14" actId="478"/>
          <ac:picMkLst>
            <pc:docMk/>
            <pc:sldMk cId="3509196660" sldId="311"/>
            <ac:picMk id="6" creationId="{12CCE213-BF93-479A-81CF-921E5FDB5867}"/>
          </ac:picMkLst>
        </pc:picChg>
        <pc:picChg chg="del">
          <ac:chgData name="Rob Woodcock" userId="0ab3be80ed1e9d36" providerId="LiveId" clId="{D6A9A789-3680-44EE-90C5-601D0690A76C}" dt="2017-09-12T23:50:06.925" v="15" actId="478"/>
          <ac:picMkLst>
            <pc:docMk/>
            <pc:sldMk cId="3509196660" sldId="311"/>
            <ac:picMk id="12" creationId="{00000000-0000-0000-0000-000000000000}"/>
          </ac:picMkLst>
        </pc:picChg>
        <pc:picChg chg="del">
          <ac:chgData name="Rob Woodcock" userId="0ab3be80ed1e9d36" providerId="LiveId" clId="{D6A9A789-3680-44EE-90C5-601D0690A76C}" dt="2017-09-12T23:50:04.319" v="13" actId="478"/>
          <ac:picMkLst>
            <pc:docMk/>
            <pc:sldMk cId="3509196660" sldId="311"/>
            <ac:picMk id="1026" creationId="{16C66F4E-5D98-48E5-91DB-92855CC42F76}"/>
          </ac:picMkLst>
        </pc:picChg>
      </pc:sldChg>
      <pc:sldChg chg="addSp delSp modSp delAnim">
        <pc:chgData name="Rob Woodcock" userId="0ab3be80ed1e9d36" providerId="LiveId" clId="{D6A9A789-3680-44EE-90C5-601D0690A76C}" dt="2017-09-12T23:49:10.597" v="11" actId="478"/>
        <pc:sldMkLst>
          <pc:docMk/>
          <pc:sldMk cId="1446453195" sldId="313"/>
        </pc:sldMkLst>
        <pc:spChg chg="mod">
          <ac:chgData name="Rob Woodcock" userId="0ab3be80ed1e9d36" providerId="LiveId" clId="{D6A9A789-3680-44EE-90C5-601D0690A76C}" dt="2017-09-12T23:49:00.073" v="8" actId="1076"/>
          <ac:spMkLst>
            <pc:docMk/>
            <pc:sldMk cId="1446453195" sldId="313"/>
            <ac:spMk id="2" creationId="{00000000-0000-0000-0000-000000000000}"/>
          </ac:spMkLst>
        </pc:spChg>
        <pc:spChg chg="del">
          <ac:chgData name="Rob Woodcock" userId="0ab3be80ed1e9d36" providerId="LiveId" clId="{D6A9A789-3680-44EE-90C5-601D0690A76C}" dt="2017-09-12T23:48:52.806" v="6" actId="478"/>
          <ac:spMkLst>
            <pc:docMk/>
            <pc:sldMk cId="1446453195" sldId="313"/>
            <ac:spMk id="3" creationId="{00000000-0000-0000-0000-000000000000}"/>
          </ac:spMkLst>
        </pc:spChg>
        <pc:spChg chg="add mod">
          <ac:chgData name="Rob Woodcock" userId="0ab3be80ed1e9d36" providerId="LiveId" clId="{D6A9A789-3680-44EE-90C5-601D0690A76C}" dt="2017-09-12T23:48:52.806" v="6" actId="478"/>
          <ac:spMkLst>
            <pc:docMk/>
            <pc:sldMk cId="1446453195" sldId="313"/>
            <ac:spMk id="7" creationId="{9873BBE8-455C-4624-97DA-75FFCE72BF96}"/>
          </ac:spMkLst>
        </pc:spChg>
        <pc:spChg chg="del">
          <ac:chgData name="Rob Woodcock" userId="0ab3be80ed1e9d36" providerId="LiveId" clId="{D6A9A789-3680-44EE-90C5-601D0690A76C}" dt="2017-09-12T23:48:44.715" v="4" actId="478"/>
          <ac:spMkLst>
            <pc:docMk/>
            <pc:sldMk cId="1446453195" sldId="313"/>
            <ac:spMk id="40" creationId="{00000000-0000-0000-0000-000000000000}"/>
          </ac:spMkLst>
        </pc:spChg>
        <pc:grpChg chg="del">
          <ac:chgData name="Rob Woodcock" userId="0ab3be80ed1e9d36" providerId="LiveId" clId="{D6A9A789-3680-44EE-90C5-601D0690A76C}" dt="2017-09-12T23:48:44.715" v="4" actId="478"/>
          <ac:grpSpMkLst>
            <pc:docMk/>
            <pc:sldMk cId="1446453195" sldId="313"/>
            <ac:grpSpMk id="44" creationId="{00000000-0000-0000-0000-000000000000}"/>
          </ac:grpSpMkLst>
        </pc:grpChg>
        <pc:grpChg chg="del">
          <ac:chgData name="Rob Woodcock" userId="0ab3be80ed1e9d36" providerId="LiveId" clId="{D6A9A789-3680-44EE-90C5-601D0690A76C}" dt="2017-09-12T23:48:45.731" v="5" actId="478"/>
          <ac:grpSpMkLst>
            <pc:docMk/>
            <pc:sldMk cId="1446453195" sldId="313"/>
            <ac:grpSpMk id="47" creationId="{00000000-0000-0000-0000-000000000000}"/>
          </ac:grpSpMkLst>
        </pc:grpChg>
        <pc:cxnChg chg="del">
          <ac:chgData name="Rob Woodcock" userId="0ab3be80ed1e9d36" providerId="LiveId" clId="{D6A9A789-3680-44EE-90C5-601D0690A76C}" dt="2017-09-12T23:49:07.837" v="9" actId="478"/>
          <ac:cxnSpMkLst>
            <pc:docMk/>
            <pc:sldMk cId="1446453195" sldId="313"/>
            <ac:cxnSpMk id="8" creationId="{00000000-0000-0000-0000-000000000000}"/>
          </ac:cxnSpMkLst>
        </pc:cxnChg>
        <pc:cxnChg chg="del">
          <ac:chgData name="Rob Woodcock" userId="0ab3be80ed1e9d36" providerId="LiveId" clId="{D6A9A789-3680-44EE-90C5-601D0690A76C}" dt="2017-09-12T23:49:07.837" v="9" actId="478"/>
          <ac:cxnSpMkLst>
            <pc:docMk/>
            <pc:sldMk cId="1446453195" sldId="313"/>
            <ac:cxnSpMk id="9" creationId="{00000000-0000-0000-0000-000000000000}"/>
          </ac:cxnSpMkLst>
        </pc:cxnChg>
        <pc:cxnChg chg="del">
          <ac:chgData name="Rob Woodcock" userId="0ab3be80ed1e9d36" providerId="LiveId" clId="{D6A9A789-3680-44EE-90C5-601D0690A76C}" dt="2017-09-12T23:49:07.837" v="9" actId="478"/>
          <ac:cxnSpMkLst>
            <pc:docMk/>
            <pc:sldMk cId="1446453195" sldId="313"/>
            <ac:cxnSpMk id="14" creationId="{00000000-0000-0000-0000-000000000000}"/>
          </ac:cxnSpMkLst>
        </pc:cxnChg>
        <pc:cxnChg chg="del">
          <ac:chgData name="Rob Woodcock" userId="0ab3be80ed1e9d36" providerId="LiveId" clId="{D6A9A789-3680-44EE-90C5-601D0690A76C}" dt="2017-09-12T23:49:07.837" v="9" actId="478"/>
          <ac:cxnSpMkLst>
            <pc:docMk/>
            <pc:sldMk cId="1446453195" sldId="313"/>
            <ac:cxnSpMk id="16" creationId="{00000000-0000-0000-0000-000000000000}"/>
          </ac:cxnSpMkLst>
        </pc:cxnChg>
        <pc:cxnChg chg="del">
          <ac:chgData name="Rob Woodcock" userId="0ab3be80ed1e9d36" providerId="LiveId" clId="{D6A9A789-3680-44EE-90C5-601D0690A76C}" dt="2017-09-12T23:49:07.837" v="9" actId="478"/>
          <ac:cxnSpMkLst>
            <pc:docMk/>
            <pc:sldMk cId="1446453195" sldId="313"/>
            <ac:cxnSpMk id="21" creationId="{00000000-0000-0000-0000-000000000000}"/>
          </ac:cxnSpMkLst>
        </pc:cxnChg>
        <pc:cxnChg chg="del">
          <ac:chgData name="Rob Woodcock" userId="0ab3be80ed1e9d36" providerId="LiveId" clId="{D6A9A789-3680-44EE-90C5-601D0690A76C}" dt="2017-09-12T23:49:07.837" v="9" actId="478"/>
          <ac:cxnSpMkLst>
            <pc:docMk/>
            <pc:sldMk cId="1446453195" sldId="313"/>
            <ac:cxnSpMk id="32" creationId="{00000000-0000-0000-0000-000000000000}"/>
          </ac:cxnSpMkLst>
        </pc:cxnChg>
        <pc:cxnChg chg="del">
          <ac:chgData name="Rob Woodcock" userId="0ab3be80ed1e9d36" providerId="LiveId" clId="{D6A9A789-3680-44EE-90C5-601D0690A76C}" dt="2017-09-12T23:49:10.597" v="11" actId="478"/>
          <ac:cxnSpMkLst>
            <pc:docMk/>
            <pc:sldMk cId="1446453195" sldId="313"/>
            <ac:cxnSpMk id="36" creationId="{00000000-0000-0000-0000-000000000000}"/>
          </ac:cxnSpMkLst>
        </pc:cxnChg>
        <pc:cxnChg chg="del">
          <ac:chgData name="Rob Woodcock" userId="0ab3be80ed1e9d36" providerId="LiveId" clId="{D6A9A789-3680-44EE-90C5-601D0690A76C}" dt="2017-09-12T23:49:09.338" v="10" actId="478"/>
          <ac:cxnSpMkLst>
            <pc:docMk/>
            <pc:sldMk cId="1446453195" sldId="313"/>
            <ac:cxnSpMk id="38" creationId="{00000000-0000-0000-0000-000000000000}"/>
          </ac:cxnSpMkLst>
        </pc:cxnChg>
      </pc:sldChg>
      <pc:sldChg chg="del">
        <pc:chgData name="Rob Woodcock" userId="0ab3be80ed1e9d36" providerId="LiveId" clId="{D6A9A789-3680-44EE-90C5-601D0690A76C}" dt="2017-09-12T23:49:35.226" v="12" actId="2696"/>
        <pc:sldMkLst>
          <pc:docMk/>
          <pc:sldMk cId="1151109122" sldId="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FA697C-5849-4DDF-A6C8-08E6893940F4}" type="datetimeFigureOut">
              <a:rPr lang="en-AU" smtClean="0"/>
              <a:pPr/>
              <a:t>24/09/2017</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dirty="0"/>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92BC2-9435-4D31-AEB3-5D5877AD6447}" type="datetimeFigureOut">
              <a:rPr lang="en-AU" smtClean="0"/>
              <a:pPr/>
              <a:t>24/09/2017</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dirty="0"/>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a:t>
            </a:fld>
            <a:endParaRPr lang="en-AU" dirty="0"/>
          </a:p>
        </p:txBody>
      </p:sp>
    </p:spTree>
    <p:extLst>
      <p:ext uri="{BB962C8B-B14F-4D97-AF65-F5344CB8AC3E}">
        <p14:creationId xmlns:p14="http://schemas.microsoft.com/office/powerpoint/2010/main" val="1359341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10</a:t>
            </a:fld>
            <a:endParaRPr lang="en-AU" dirty="0"/>
          </a:p>
        </p:txBody>
      </p:sp>
    </p:spTree>
    <p:extLst>
      <p:ext uri="{BB962C8B-B14F-4D97-AF65-F5344CB8AC3E}">
        <p14:creationId xmlns:p14="http://schemas.microsoft.com/office/powerpoint/2010/main" val="337897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11</a:t>
            </a:fld>
            <a:endParaRPr lang="en-AU" dirty="0"/>
          </a:p>
        </p:txBody>
      </p:sp>
    </p:spTree>
    <p:extLst>
      <p:ext uri="{BB962C8B-B14F-4D97-AF65-F5344CB8AC3E}">
        <p14:creationId xmlns:p14="http://schemas.microsoft.com/office/powerpoint/2010/main" val="393320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to have impact we need to be where Users are. Both Industry and Govt are increasingly using the Cloud and many EO data suppliers both Govt agency and Industry are storing data in the Cloud to make it more accessible. </a:t>
            </a:r>
          </a:p>
          <a:p>
            <a:endParaRPr lang="en-US" dirty="0"/>
          </a:p>
          <a:p>
            <a:r>
              <a:rPr lang="en-US" dirty="0"/>
              <a:t>We learned about key issues from interviews with Industry (LLP) – discrete service availability, elasticity (ability to grow with business), and are designing the ODC to provide the necessary support.</a:t>
            </a:r>
          </a:p>
          <a:p>
            <a:endParaRPr lang="en-US" dirty="0"/>
          </a:p>
          <a:p>
            <a:r>
              <a:rPr lang="en-US" dirty="0"/>
              <a:t>Cloud services</a:t>
            </a:r>
          </a:p>
          <a:p>
            <a:r>
              <a:rPr lang="en-US" dirty="0"/>
              <a:t>Performance achieved through distributed data arrays in the S3 Object storage – high levels of parallel IO and Compute that work for a LOT of EO use cases.</a:t>
            </a:r>
          </a:p>
          <a:p>
            <a:r>
              <a:rPr lang="en-US" dirty="0"/>
              <a:t>Costs vary but you can buy a top 500 scale compute capacity on the AWS Spot market for US$1000 per hour (which is insanely cheap!). </a:t>
            </a:r>
          </a:p>
          <a:p>
            <a:r>
              <a:rPr lang="en-US" dirty="0"/>
              <a:t>Importantly being on AWS its part of a broader business ecosystem which is important for industry to exploit our EO contribution to the overall business process.</a:t>
            </a:r>
          </a:p>
        </p:txBody>
      </p:sp>
      <p:sp>
        <p:nvSpPr>
          <p:cNvPr id="4" name="Slide Number Placeholder 3"/>
          <p:cNvSpPr>
            <a:spLocks noGrp="1"/>
          </p:cNvSpPr>
          <p:nvPr>
            <p:ph type="sldNum" sz="quarter" idx="10"/>
          </p:nvPr>
        </p:nvSpPr>
        <p:spPr/>
        <p:txBody>
          <a:bodyPr/>
          <a:lstStyle/>
          <a:p>
            <a:fld id="{9A496215-5E4C-414D-A8DB-C38AA7CF7C2A}" type="slidenum">
              <a:rPr lang="en-AU" smtClean="0"/>
              <a:pPr/>
              <a:t>12</a:t>
            </a:fld>
            <a:endParaRPr lang="en-AU" dirty="0"/>
          </a:p>
        </p:txBody>
      </p:sp>
    </p:spTree>
    <p:extLst>
      <p:ext uri="{BB962C8B-B14F-4D97-AF65-F5344CB8AC3E}">
        <p14:creationId xmlns:p14="http://schemas.microsoft.com/office/powerpoint/2010/main" val="2528331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13</a:t>
            </a:fld>
            <a:endParaRPr lang="en-AU" dirty="0"/>
          </a:p>
        </p:txBody>
      </p:sp>
    </p:spTree>
    <p:extLst>
      <p:ext uri="{BB962C8B-B14F-4D97-AF65-F5344CB8AC3E}">
        <p14:creationId xmlns:p14="http://schemas.microsoft.com/office/powerpoint/2010/main" val="336057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2625"/>
            <a:ext cx="7940675" cy="4467225"/>
          </a:xfrm>
        </p:spPr>
      </p:sp>
      <p:sp>
        <p:nvSpPr>
          <p:cNvPr id="3" name="Notes Placeholder 2"/>
          <p:cNvSpPr>
            <a:spLocks noGrp="1"/>
          </p:cNvSpPr>
          <p:nvPr>
            <p:ph type="body" idx="1"/>
          </p:nvPr>
        </p:nvSpPr>
        <p:spPr/>
        <p:txBody>
          <a:bodyPr>
            <a:normAutofit fontScale="85000" lnSpcReduction="10000"/>
          </a:bodyPr>
          <a:lstStyle/>
          <a:p>
            <a:r>
              <a:rPr lang="en-AU" dirty="0"/>
              <a:t>EAIIH</a:t>
            </a:r>
            <a:r>
              <a:rPr lang="en-AU" baseline="0" dirty="0"/>
              <a:t> update – replace with business plan areas</a:t>
            </a:r>
            <a:endParaRPr lang="en-AU" dirty="0"/>
          </a:p>
          <a:p>
            <a:endParaRPr lang="en-AU" dirty="0"/>
          </a:p>
          <a:p>
            <a:r>
              <a:rPr lang="en-AU" dirty="0"/>
              <a:t>Successful delivery of new</a:t>
            </a:r>
            <a:r>
              <a:rPr lang="en-AU" baseline="0" dirty="0"/>
              <a:t> CSIRO IP and its market impact will require appropriate access to the data and compute at petascale for our target customers. Whilst some, particularly international organisations will be able to afford such infrastructure many, particularly Australian SME’s, would need an alternate model.</a:t>
            </a:r>
          </a:p>
          <a:p>
            <a:endParaRPr lang="en-AU" baseline="0" dirty="0"/>
          </a:p>
          <a:p>
            <a:r>
              <a:rPr lang="en-AU" baseline="0" dirty="0"/>
              <a:t>Deploying CSIRO’s EOI Big Data Analytics platform on commercially accessible Cloud computing environments combined with a pipeline of BU science and applications could provide such a solution delivery platform and:</a:t>
            </a:r>
          </a:p>
          <a:p>
            <a:pPr marL="228600" indent="-228600">
              <a:buAutoNum type="arabicPeriod"/>
            </a:pPr>
            <a:r>
              <a:rPr lang="en-AU" baseline="0" dirty="0"/>
              <a:t>Direct sales business engagement through cloud services provision sold on a “pay as you use” or “subscription basis to SMEs</a:t>
            </a:r>
          </a:p>
          <a:p>
            <a:pPr marL="228600" indent="-228600">
              <a:buAutoNum type="arabicPeriod"/>
            </a:pPr>
            <a:r>
              <a:rPr lang="en-AU" baseline="0" dirty="0"/>
              <a:t>Spin-off organisations and business models – notably the platform can provide usage analytics for the CSIRO IP and services and thus aid in understanding which solutions provided by CSIRO are of most demand and likely to provide a viable business model. This reduces risk in the creation of spin-off organisations or creates sales opportunities for that portion of the IP.</a:t>
            </a:r>
          </a:p>
          <a:p>
            <a:pPr marL="228600" indent="-228600">
              <a:buAutoNum type="arabicPeriod"/>
            </a:pPr>
            <a:r>
              <a:rPr lang="en-AU" baseline="0" dirty="0"/>
              <a:t>Attracting purchasers of CSIRO IP licenses</a:t>
            </a:r>
          </a:p>
          <a:p>
            <a:pPr marL="228600" indent="-228600">
              <a:buAutoNum type="arabicPeriod"/>
            </a:pPr>
            <a:endParaRPr lang="en-AU" baseline="0" dirty="0"/>
          </a:p>
          <a:p>
            <a:pPr marL="0" indent="0">
              <a:buNone/>
            </a:pPr>
            <a:r>
              <a:rPr lang="en-AU" baseline="0" dirty="0"/>
              <a:t>In addition supporting efficient delivery for individual BU activities: Such a delivery platform would:</a:t>
            </a:r>
          </a:p>
          <a:p>
            <a:pPr marL="0" indent="0">
              <a:buNone/>
            </a:pPr>
            <a:r>
              <a:rPr lang="en-AU" baseline="0" dirty="0"/>
              <a:t>1. provide a significant implementation of the Oznome vision</a:t>
            </a:r>
          </a:p>
          <a:p>
            <a:pPr marL="0" indent="0">
              <a:buNone/>
            </a:pPr>
            <a:r>
              <a:rPr lang="en-AU" baseline="0" dirty="0"/>
              <a:t>2. Create a registry of CSIRO EO IP from across the organisation</a:t>
            </a:r>
          </a:p>
          <a:p>
            <a:pPr marL="0" indent="0">
              <a:buNone/>
            </a:pPr>
            <a:r>
              <a:rPr lang="en-AU" baseline="0" dirty="0"/>
              <a:t>3. Provide opportunities for BU to apply each others algorithms and solution in alternate domains.</a:t>
            </a:r>
            <a:endParaRPr lang="en-AU" dirty="0"/>
          </a:p>
          <a:p>
            <a:pPr indent="-285750"/>
            <a:endParaRPr lang="en-AU" sz="1600" dirty="0"/>
          </a:p>
          <a:p>
            <a:pPr indent="-285750"/>
            <a:r>
              <a:rPr lang="en-AU" sz="1600" dirty="0"/>
              <a:t>Commercial component</a:t>
            </a:r>
          </a:p>
          <a:p>
            <a:pPr marL="342900" indent="-342900">
              <a:buFont typeface="Arial" panose="020B0604020202020204" pitchFamily="34" charset="0"/>
              <a:buChar char="•"/>
            </a:pPr>
            <a:r>
              <a:rPr lang="en-AU" sz="1200" dirty="0"/>
              <a:t>Business processes and engagement to sustain science and data pipelines</a:t>
            </a:r>
          </a:p>
          <a:p>
            <a:pPr marL="342900" indent="-342900">
              <a:buFont typeface="Arial" panose="020B0604020202020204" pitchFamily="34" charset="0"/>
              <a:buChar char="•"/>
            </a:pPr>
            <a:endParaRPr lang="en-AU" sz="1200" dirty="0"/>
          </a:p>
          <a:p>
            <a:pPr indent="-285750"/>
            <a:r>
              <a:rPr lang="en-AU" sz="1600" dirty="0"/>
              <a:t>“App Store” of analytics routines</a:t>
            </a:r>
          </a:p>
          <a:p>
            <a:pPr marL="342900" indent="-342900">
              <a:buFont typeface="Arial" panose="020B0604020202020204" pitchFamily="34" charset="0"/>
              <a:buChar char="•"/>
            </a:pPr>
            <a:r>
              <a:rPr lang="en-AU" sz="1200" dirty="0"/>
              <a:t>EO and geoscience researchers delivering to Minerals, agriculture and environment domains</a:t>
            </a:r>
          </a:p>
          <a:p>
            <a:endParaRPr lang="en-AU" dirty="0"/>
          </a:p>
        </p:txBody>
      </p:sp>
      <p:sp>
        <p:nvSpPr>
          <p:cNvPr id="4" name="Slide Number Placeholder 3"/>
          <p:cNvSpPr>
            <a:spLocks noGrp="1"/>
          </p:cNvSpPr>
          <p:nvPr>
            <p:ph type="sldNum" sz="quarter" idx="10"/>
          </p:nvPr>
        </p:nvSpPr>
        <p:spPr/>
        <p:txBody>
          <a:bodyPr/>
          <a:lstStyle/>
          <a:p>
            <a:fld id="{922F4BBA-7A9E-CA4F-8726-46DA01C51FF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104881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15</a:t>
            </a:fld>
            <a:endParaRPr lang="en-AU" dirty="0"/>
          </a:p>
        </p:txBody>
      </p:sp>
    </p:spTree>
    <p:extLst>
      <p:ext uri="{BB962C8B-B14F-4D97-AF65-F5344CB8AC3E}">
        <p14:creationId xmlns:p14="http://schemas.microsoft.com/office/powerpoint/2010/main" val="577550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2625"/>
            <a:ext cx="7940675" cy="44672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dirty="0"/>
              <a:t>Supporting new EO science at scale through better platforms (more of on that shortly) and assisting EO science teams to consider the new opportunities – we actually seek EO IP and create a path to impact via the Industry Hub (more on this later) and have that revenue return to science teams to support more science. </a:t>
            </a:r>
          </a:p>
          <a:p>
            <a:pPr marL="0" indent="0">
              <a:buFont typeface="Arial" charset="0"/>
              <a:buNone/>
            </a:pPr>
            <a:endParaRPr lang="en-US" dirty="0"/>
          </a:p>
          <a:p>
            <a:pPr marL="0" indent="0">
              <a:buFont typeface="Arial" charset="0"/>
              <a:buNone/>
            </a:pPr>
            <a:r>
              <a:rPr lang="en-US" dirty="0"/>
              <a:t>There are new opportunities for new science due to the new satellites:</a:t>
            </a:r>
          </a:p>
          <a:p>
            <a:pPr marL="171450" indent="-171450">
              <a:buFont typeface="Arial" panose="020B0604020202020204" pitchFamily="34" charset="0"/>
              <a:buChar char="•"/>
            </a:pPr>
            <a:r>
              <a:rPr lang="en-US" dirty="0"/>
              <a:t>Time- fire flood, monitoring </a:t>
            </a:r>
          </a:p>
          <a:p>
            <a:pPr marL="171450" indent="-171450">
              <a:buFont typeface="Arial" panose="020B0604020202020204" pitchFamily="34" charset="0"/>
              <a:buChar char="•"/>
            </a:pPr>
            <a:r>
              <a:rPr lang="en-US" dirty="0"/>
              <a:t>Resolution – paddock scale growth monitoring in, algal blooms, mangroves</a:t>
            </a:r>
          </a:p>
          <a:p>
            <a:pPr marL="171450" indent="-171450">
              <a:buFont typeface="Arial" panose="020B0604020202020204" pitchFamily="34" charset="0"/>
              <a:buChar char="•"/>
            </a:pPr>
            <a:r>
              <a:rPr lang="en-US" dirty="0"/>
              <a:t>Radar- see through clouds!</a:t>
            </a:r>
          </a:p>
          <a:p>
            <a:pPr marL="0" indent="0">
              <a:buFont typeface="Arial" charset="0"/>
              <a:buNone/>
            </a:pPr>
            <a:endParaRPr lang="en-US" dirty="0"/>
          </a:p>
          <a:p>
            <a:r>
              <a:rPr lang="en-AU" sz="1200" b="1" kern="1200" dirty="0">
                <a:solidFill>
                  <a:schemeClr val="tx1"/>
                </a:solidFill>
                <a:effectLst/>
                <a:latin typeface="+mn-lt"/>
                <a:ea typeface="+mn-ea"/>
                <a:cs typeface="+mn-cs"/>
              </a:rPr>
              <a:t>GEOGLAM RAPP</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is global rangelands pasture productivity. </a:t>
            </a:r>
          </a:p>
          <a:p>
            <a:r>
              <a:rPr lang="en-AU" sz="1200" kern="1200" dirty="0">
                <a:solidFill>
                  <a:schemeClr val="tx1"/>
                </a:solidFill>
                <a:effectLst/>
                <a:latin typeface="+mn-lt"/>
                <a:ea typeface="+mn-ea"/>
                <a:cs typeface="+mn-cs"/>
              </a:rPr>
              <a:t>Rangelands and pasture productivity are important for livestock productivity and global food resources.</a:t>
            </a:r>
          </a:p>
          <a:p>
            <a:r>
              <a:rPr lang="en-AU" sz="1200" kern="1200" dirty="0">
                <a:solidFill>
                  <a:schemeClr val="tx1"/>
                </a:solidFill>
                <a:effectLst/>
                <a:latin typeface="+mn-lt"/>
                <a:ea typeface="+mn-ea"/>
                <a:cs typeface="+mn-cs"/>
              </a:rPr>
              <a:t>The background image is the monthly anomaly of vegetation fractional cover – the amount of photosynthetic, non-photosynthetic and bare soil within a pixel, derived from MODIS data – and a time series for a polygon in India.</a:t>
            </a:r>
          </a:p>
          <a:p>
            <a:r>
              <a:rPr lang="en-AU" sz="1200" kern="1200" dirty="0">
                <a:solidFill>
                  <a:schemeClr val="tx1"/>
                </a:solidFill>
                <a:effectLst/>
                <a:latin typeface="+mn-lt"/>
                <a:ea typeface="+mn-ea"/>
                <a:cs typeface="+mn-cs"/>
              </a:rPr>
              <a:t>CSIRO EO science is going global.</a:t>
            </a:r>
          </a:p>
          <a:p>
            <a:pPr marL="0" indent="0">
              <a:buFont typeface="Arial" charset="0"/>
              <a:buNone/>
            </a:pPr>
            <a:endParaRPr lang="en-US" dirty="0"/>
          </a:p>
          <a:p>
            <a:pPr marL="0" indent="0">
              <a:buFont typeface="Arial" charset="0"/>
              <a:buNone/>
            </a:pPr>
            <a:r>
              <a:rPr lang="en-US" dirty="0"/>
              <a:t>There’s a combination of Computer Science and EO science involved here. Ultimately we seek to use VRE to accelerate the path from IP creation to IP exploitation at scale for all involved – Jens will touch on this in his talk.</a:t>
            </a:r>
          </a:p>
          <a:p>
            <a:pPr marL="0" indent="0">
              <a:buFont typeface="Arial" charset="0"/>
              <a:buNone/>
            </a:pPr>
            <a:endParaRPr lang="en-US" dirty="0"/>
          </a:p>
          <a:p>
            <a:pPr marL="0" indent="0">
              <a:buFont typeface="Arial" charset="0"/>
              <a:buNone/>
            </a:pPr>
            <a:r>
              <a:rPr lang="en-US" dirty="0"/>
              <a:t>Importantly, this is a key behavioral change and in some cases a large shift in thinking from paddock to planet scale processing, or historical analysis to real time or prediction.</a:t>
            </a:r>
            <a:endParaRPr lang="en-AU" dirty="0"/>
          </a:p>
          <a:p>
            <a:pPr marL="0" indent="0">
              <a:buFont typeface="Arial" charset="0"/>
              <a:buNone/>
            </a:pPr>
            <a:endParaRPr lang="en-AU" dirty="0"/>
          </a:p>
        </p:txBody>
      </p:sp>
      <p:sp>
        <p:nvSpPr>
          <p:cNvPr id="4" name="Slide Number Placeholder 3"/>
          <p:cNvSpPr>
            <a:spLocks noGrp="1"/>
          </p:cNvSpPr>
          <p:nvPr>
            <p:ph type="sldNum" sz="quarter" idx="10"/>
          </p:nvPr>
        </p:nvSpPr>
        <p:spPr>
          <a:xfrm>
            <a:off x="3849690" y="9428165"/>
            <a:ext cx="2946400" cy="496887"/>
          </a:xfrm>
          <a:prstGeom prst="rect">
            <a:avLst/>
          </a:prstGeom>
        </p:spPr>
        <p:txBody>
          <a:bodyPr/>
          <a:lstStyle/>
          <a:p>
            <a:fld id="{27884230-34D9-4471-9399-5E5375172E0F}" type="slidenum">
              <a:rPr lang="en-AU" smtClean="0"/>
              <a:pPr/>
              <a:t>16</a:t>
            </a:fld>
            <a:endParaRPr lang="en-AU" dirty="0"/>
          </a:p>
        </p:txBody>
      </p:sp>
    </p:spTree>
    <p:extLst>
      <p:ext uri="{BB962C8B-B14F-4D97-AF65-F5344CB8AC3E}">
        <p14:creationId xmlns:p14="http://schemas.microsoft.com/office/powerpoint/2010/main" val="2412583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We’ve mapped our path and are well on the way to progressing it</a:t>
            </a:r>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17</a:t>
            </a:fld>
            <a:endParaRPr lang="en-AU" dirty="0"/>
          </a:p>
        </p:txBody>
      </p:sp>
    </p:spTree>
    <p:extLst>
      <p:ext uri="{BB962C8B-B14F-4D97-AF65-F5344CB8AC3E}">
        <p14:creationId xmlns:p14="http://schemas.microsoft.com/office/powerpoint/2010/main" val="3169212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18</a:t>
            </a:fld>
            <a:endParaRPr lang="en-AU" dirty="0"/>
          </a:p>
        </p:txBody>
      </p:sp>
    </p:spTree>
    <p:extLst>
      <p:ext uri="{BB962C8B-B14F-4D97-AF65-F5344CB8AC3E}">
        <p14:creationId xmlns:p14="http://schemas.microsoft.com/office/powerpoint/2010/main" val="2809278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a:t>The mid-section of the data flow is effectively the same for everyone, remove this pain and suffering – that is the objective</a:t>
            </a:r>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8CC26E7-D131-4AF6-99CC-D700510EFA5A}" type="slidenum">
              <a:rPr kumimoji="0" lang="en-A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8271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a:t>
            </a:fld>
            <a:endParaRPr lang="en-AU" dirty="0"/>
          </a:p>
        </p:txBody>
      </p:sp>
    </p:spTree>
    <p:extLst>
      <p:ext uri="{BB962C8B-B14F-4D97-AF65-F5344CB8AC3E}">
        <p14:creationId xmlns:p14="http://schemas.microsoft.com/office/powerpoint/2010/main" val="3027244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8CC26E7-D131-4AF6-99CC-D700510EFA5A}" type="slidenum">
              <a:rPr kumimoji="0" lang="en-AU"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64491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4703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indent="0">
              <a:spcBef>
                <a:spcPts val="0"/>
              </a:spcBef>
              <a:buNone/>
            </a:pPr>
            <a:r>
              <a:rPr lang="en-AU" dirty="0"/>
              <a:t>Scientific Software Solution Centre (SSSC), is a (part) implementation the five “R’s” by linking Solutions (workflows) to Problems</a:t>
            </a:r>
          </a:p>
          <a:p>
            <a:pPr marL="0" marR="0" lvl="0" indent="0" algn="l" rtl="0">
              <a:lnSpc>
                <a:spcPct val="90000"/>
              </a:lnSpc>
              <a:spcBef>
                <a:spcPts val="0"/>
              </a:spcBef>
              <a:spcAft>
                <a:spcPts val="0"/>
              </a:spcAft>
              <a:buNone/>
            </a:pPr>
            <a:r>
              <a:rPr lang="en-AU" i="1" dirty="0"/>
              <a:t>The Solution Centre makes published software more useful by enabling automation of scientific solutions</a:t>
            </a:r>
          </a:p>
          <a:p>
            <a:pPr lvl="0" rtl="0">
              <a:spcBef>
                <a:spcPts val="0"/>
              </a:spcBef>
              <a:buNone/>
            </a:pPr>
            <a:endParaRPr lang="en-AU" dirty="0"/>
          </a:p>
          <a:p>
            <a:pPr lvl="0" rtl="0">
              <a:spcBef>
                <a:spcPts val="0"/>
              </a:spcBef>
              <a:buNone/>
            </a:pPr>
            <a:endParaRPr lang="en-AU" dirty="0"/>
          </a:p>
          <a:p>
            <a:pPr lvl="0" rtl="0">
              <a:spcBef>
                <a:spcPts val="0"/>
              </a:spcBef>
              <a:buNone/>
            </a:pPr>
            <a:r>
              <a:rPr lang="en-AU" dirty="0"/>
              <a:t>VLs and applications can be clients of the Solution Centre</a:t>
            </a:r>
          </a:p>
          <a:p>
            <a:pPr lvl="1" rtl="0">
              <a:spcBef>
                <a:spcPts val="0"/>
              </a:spcBef>
              <a:buNone/>
            </a:pPr>
            <a:r>
              <a:rPr lang="en-AU" dirty="0"/>
              <a:t>Published solutions immediately available in VLs</a:t>
            </a:r>
          </a:p>
          <a:p>
            <a:pPr lvl="1" rtl="0">
              <a:spcBef>
                <a:spcPts val="0"/>
              </a:spcBef>
              <a:buNone/>
            </a:pPr>
            <a:r>
              <a:rPr lang="en-AU" dirty="0"/>
              <a:t>Users select a solution to run</a:t>
            </a:r>
          </a:p>
          <a:p>
            <a:pPr lvl="1" rtl="0">
              <a:spcBef>
                <a:spcPts val="0"/>
              </a:spcBef>
              <a:buNone/>
            </a:pPr>
            <a:r>
              <a:rPr lang="en-AU" dirty="0"/>
              <a:t>VL generates configuration UI from solution</a:t>
            </a:r>
          </a:p>
          <a:p>
            <a:pPr lvl="1" rtl="0">
              <a:spcBef>
                <a:spcPts val="0"/>
              </a:spcBef>
              <a:buNone/>
            </a:pPr>
            <a:r>
              <a:rPr lang="en-AU" dirty="0"/>
              <a:t>VL spins up job instance and assembles environment</a:t>
            </a:r>
          </a:p>
          <a:p>
            <a:pPr lvl="1" rtl="0">
              <a:spcBef>
                <a:spcPts val="0"/>
              </a:spcBef>
              <a:buNone/>
            </a:pPr>
            <a:r>
              <a:rPr lang="en-AU" dirty="0"/>
              <a:t>VL orchestrates job inputs and outputs</a:t>
            </a:r>
          </a:p>
          <a:p>
            <a:pPr lvl="0" rtl="0">
              <a:spcBef>
                <a:spcPts val="0"/>
              </a:spcBef>
              <a:buNone/>
            </a:pPr>
            <a:r>
              <a:rPr lang="en-AU" dirty="0"/>
              <a:t>Provenance can be recorded</a:t>
            </a:r>
          </a:p>
          <a:p>
            <a:pPr lvl="1" rtl="0">
              <a:spcBef>
                <a:spcPts val="0"/>
              </a:spcBef>
              <a:buNone/>
            </a:pPr>
            <a:r>
              <a:rPr lang="en-AU" dirty="0"/>
              <a:t>Solution Centre provides basic PROV-O descriptions</a:t>
            </a:r>
          </a:p>
          <a:p>
            <a:pPr lvl="1" rtl="0">
              <a:spcBef>
                <a:spcPts val="0"/>
              </a:spcBef>
              <a:buNone/>
            </a:pPr>
            <a:r>
              <a:rPr lang="en-AU" dirty="0"/>
              <a:t>Persistent URIs for entries</a:t>
            </a:r>
          </a:p>
          <a:p>
            <a:pPr lvl="0" rtl="0">
              <a:spcBef>
                <a:spcPts val="0"/>
              </a:spcBef>
              <a:buNone/>
            </a:pPr>
            <a:r>
              <a:rPr lang="en-AU" dirty="0"/>
              <a:t>Prototyped in VHIRL, VGL and ANVGL</a:t>
            </a:r>
          </a:p>
          <a:p>
            <a:pPr lvl="1" rtl="0">
              <a:spcBef>
                <a:spcPts val="0"/>
              </a:spcBef>
              <a:buNone/>
            </a:pPr>
            <a:r>
              <a:rPr lang="en-AU" dirty="0" err="1"/>
              <a:t>Openstack</a:t>
            </a:r>
            <a:r>
              <a:rPr lang="en-AU" dirty="0"/>
              <a:t> (Nectar, NCI) and AWS clouds</a:t>
            </a:r>
          </a:p>
          <a:p>
            <a:pPr lvl="1" rtl="0">
              <a:spcBef>
                <a:spcPts val="0"/>
              </a:spcBef>
              <a:buNone/>
            </a:pPr>
            <a:r>
              <a:rPr lang="en-AU" dirty="0"/>
              <a:t>Work with any application that can query </a:t>
            </a:r>
            <a:r>
              <a:rPr lang="en-AU" dirty="0" err="1"/>
              <a:t>ws</a:t>
            </a:r>
            <a:endParaRPr lang="en-AU" dirty="0"/>
          </a:p>
          <a:p>
            <a:pPr lvl="0" rtl="0">
              <a:spcBef>
                <a:spcPts val="0"/>
              </a:spcBef>
              <a:buNone/>
            </a:pPr>
            <a:endParaRPr lang="en-AU" dirty="0"/>
          </a:p>
          <a:p>
            <a:pPr lvl="0" rtl="0">
              <a:spcBef>
                <a:spcPts val="0"/>
              </a:spcBef>
              <a:buNone/>
            </a:pPr>
            <a:endParaRPr dirty="0"/>
          </a:p>
        </p:txBody>
      </p:sp>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452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view of changes in satellite observation and economics</a:t>
            </a:r>
          </a:p>
          <a:p>
            <a:pPr marL="171450" indent="-171450">
              <a:buFont typeface="Arial" panose="020B0604020202020204" pitchFamily="34" charset="0"/>
              <a:buChar char="•"/>
            </a:pPr>
            <a:r>
              <a:rPr lang="en-AU" dirty="0"/>
              <a:t>Higher spatial resolution</a:t>
            </a:r>
          </a:p>
          <a:p>
            <a:pPr marL="171450" indent="-171450">
              <a:buFont typeface="Arial" panose="020B0604020202020204" pitchFamily="34" charset="0"/>
              <a:buChar char="•"/>
            </a:pPr>
            <a:r>
              <a:rPr lang="en-AU" dirty="0"/>
              <a:t>Greater diagnostic capability through increased spectral resolution (hyperspectral) and new modalities (active and passive radar)</a:t>
            </a:r>
          </a:p>
          <a:p>
            <a:pPr marL="171450" indent="-171450">
              <a:buFont typeface="Arial" panose="020B0604020202020204" pitchFamily="34" charset="0"/>
              <a:buChar char="•"/>
            </a:pPr>
            <a:r>
              <a:rPr lang="en-AU" dirty="0"/>
              <a:t>New applications in monitoring through increased acquisition rate</a:t>
            </a:r>
          </a:p>
          <a:p>
            <a:endParaRPr lang="en-AU" dirty="0"/>
          </a:p>
          <a:p>
            <a:pPr marL="171450" indent="-171450">
              <a:buFont typeface="Arial" panose="020B0604020202020204" pitchFamily="34" charset="0"/>
              <a:buChar char="•"/>
            </a:pPr>
            <a:r>
              <a:rPr lang="en-AU" dirty="0"/>
              <a:t>Openly available data and Cloud computing combine to create new industries</a:t>
            </a:r>
          </a:p>
          <a:p>
            <a:pPr marL="171450" indent="-171450">
              <a:buFont typeface="Arial" panose="020B0604020202020204" pitchFamily="34" charset="0"/>
              <a:buChar char="•"/>
            </a:pPr>
            <a:r>
              <a:rPr lang="en-AU" dirty="0"/>
              <a:t>Cubesats and similar for industry specific missions – SME growth</a:t>
            </a:r>
          </a:p>
          <a:p>
            <a:pPr marL="171450" indent="-171450">
              <a:buFont typeface="Arial" panose="020B0604020202020204" pitchFamily="34" charset="0"/>
              <a:buChar char="•"/>
            </a:pPr>
            <a:r>
              <a:rPr lang="en-AU" dirty="0"/>
              <a:t>New applications based on new IP that exploits new satellites</a:t>
            </a:r>
          </a:p>
          <a:p>
            <a:endParaRPr lang="en-US" dirty="0"/>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a:t>
            </a:fld>
            <a:endParaRPr lang="en-AU" dirty="0"/>
          </a:p>
        </p:txBody>
      </p:sp>
    </p:spTree>
    <p:extLst>
      <p:ext uri="{BB962C8B-B14F-4D97-AF65-F5344CB8AC3E}">
        <p14:creationId xmlns:p14="http://schemas.microsoft.com/office/powerpoint/2010/main" val="163650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2625"/>
            <a:ext cx="7940675" cy="4467225"/>
          </a:xfrm>
        </p:spPr>
      </p:sp>
      <p:sp>
        <p:nvSpPr>
          <p:cNvPr id="3" name="Notes Placeholder 2"/>
          <p:cNvSpPr>
            <a:spLocks noGrp="1"/>
          </p:cNvSpPr>
          <p:nvPr>
            <p:ph type="body" idx="1"/>
          </p:nvPr>
        </p:nvSpPr>
        <p:spPr/>
        <p:txBody>
          <a:bodyPr/>
          <a:lstStyle/>
          <a:p>
            <a:pPr lvl="1"/>
            <a:r>
              <a:rPr lang="en-US" b="1" dirty="0"/>
              <a:t>Threat and Opportunity – and the question is how to address the threat and exploit the opportunity – at Domestic and International scale – both people and technology.</a:t>
            </a:r>
          </a:p>
          <a:p>
            <a:pPr lvl="1"/>
            <a:endParaRPr lang="en-US" b="1" dirty="0"/>
          </a:p>
          <a:p>
            <a:pPr lvl="1"/>
            <a:r>
              <a:rPr lang="en-AU" b="1" dirty="0"/>
              <a:t>Threat</a:t>
            </a:r>
          </a:p>
          <a:p>
            <a:pPr lvl="1"/>
            <a:r>
              <a:rPr lang="en-AU" dirty="0"/>
              <a:t>Individual business investments will be insufficient to cope with the rapid change in data volumes and computational scale required</a:t>
            </a:r>
          </a:p>
          <a:p>
            <a:pPr lvl="1"/>
            <a:r>
              <a:rPr lang="en-AU" dirty="0"/>
              <a:t>Security of Data Supply will require greater coordination and representation given:</a:t>
            </a:r>
          </a:p>
          <a:p>
            <a:pPr lvl="2"/>
            <a:r>
              <a:rPr lang="en-AU" dirty="0"/>
              <a:t>the increasing number of satellite operators with which agreements must be managed</a:t>
            </a:r>
          </a:p>
          <a:p>
            <a:pPr lvl="2"/>
            <a:r>
              <a:rPr lang="en-AU" dirty="0"/>
              <a:t>the increasing volume of data requiring regional data distribution hubs to be established to spread the load</a:t>
            </a:r>
          </a:p>
          <a:p>
            <a:pPr lvl="1"/>
            <a:r>
              <a:rPr lang="en-AU" dirty="0"/>
              <a:t>CSIRO EO scientists may not remain competitive scientifically:</a:t>
            </a:r>
          </a:p>
          <a:p>
            <a:pPr lvl="2"/>
            <a:r>
              <a:rPr lang="en-AU" dirty="0"/>
              <a:t>Individual EO scientists will no longer be able to acquire data directly from Satellite providers at sufficient volumes to support research into the higher resolution data available. Providers are restricting data downloads in order to manage finite bandwidth.</a:t>
            </a:r>
          </a:p>
          <a:p>
            <a:pPr lvl="2"/>
            <a:r>
              <a:rPr lang="en-AU" dirty="0"/>
              <a:t>The majority of EO scientists are not experienced in the use of petascale computing which will be required for these data volumes and new applications</a:t>
            </a:r>
          </a:p>
          <a:p>
            <a:pPr lvl="2"/>
            <a:r>
              <a:rPr lang="en-AU" dirty="0"/>
              <a:t>CSIRO EO tools and processes are often tied to desktop, rather than Cloud or petascale distributed computing paradigms which are required for many new applications</a:t>
            </a:r>
          </a:p>
          <a:p>
            <a:pPr marL="150876" lvl="1" indent="0" algn="ctr">
              <a:buNone/>
            </a:pPr>
            <a:r>
              <a:rPr lang="en-AU" b="1" i="1" dirty="0"/>
              <a:t>Without the transformation of capability, the creation of new EO IP and applications CSIRO will lose its  competitive edge and ability to deliver future value to the nation</a:t>
            </a:r>
          </a:p>
          <a:p>
            <a:endParaRPr lang="en-AU" dirty="0"/>
          </a:p>
        </p:txBody>
      </p:sp>
      <p:sp>
        <p:nvSpPr>
          <p:cNvPr id="4" name="Slide Number Placeholder 3"/>
          <p:cNvSpPr>
            <a:spLocks noGrp="1"/>
          </p:cNvSpPr>
          <p:nvPr>
            <p:ph type="sldNum" sz="quarter" idx="10"/>
          </p:nvPr>
        </p:nvSpPr>
        <p:spPr/>
        <p:txBody>
          <a:bodyPr/>
          <a:lstStyle/>
          <a:p>
            <a:fld id="{BDDED153-C910-4E0C-9552-ABB4CB01BEB7}" type="slidenum">
              <a:rPr lang="en-AU" smtClean="0"/>
              <a:pPr/>
              <a:t>4</a:t>
            </a:fld>
            <a:endParaRPr lang="en-AU" dirty="0"/>
          </a:p>
        </p:txBody>
      </p:sp>
    </p:spTree>
    <p:extLst>
      <p:ext uri="{BB962C8B-B14F-4D97-AF65-F5344CB8AC3E}">
        <p14:creationId xmlns:p14="http://schemas.microsoft.com/office/powerpoint/2010/main" val="429116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5</a:t>
            </a:fld>
            <a:endParaRPr lang="en-AU" dirty="0"/>
          </a:p>
        </p:txBody>
      </p:sp>
    </p:spTree>
    <p:extLst>
      <p:ext uri="{BB962C8B-B14F-4D97-AF65-F5344CB8AC3E}">
        <p14:creationId xmlns:p14="http://schemas.microsoft.com/office/powerpoint/2010/main" val="168966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2625"/>
            <a:ext cx="7940675" cy="4467225"/>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Our key Technology Platform is petascale EO Analytics Platform called the Data Cube. It’s objective so to remove the commonly repeated stages of data preparation for analysis, and the burden of parallel computation that everyone has to deal with so that EO scientists and application developers can exploit new data and opportunity and no one drowns in the deluge.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Initiated by GA and formerly known as the Australian Geoscience Data Cube partnership between GA, CSIRO and NCI. The AGDC has won international awards and been adopted by CEOS as an </a:t>
            </a:r>
            <a:r>
              <a:rPr lang="en-AU" b="1" i="0" baseline="0" dirty="0"/>
              <a:t>architecture and community </a:t>
            </a:r>
            <a:r>
              <a:rPr lang="en-AU" b="0" i="0" baseline="0" dirty="0"/>
              <a:t>that provides value to global Earth observation (EO) satellite data users and increases the impact of EO satellite data. </a:t>
            </a:r>
          </a:p>
          <a:p>
            <a:pPr marL="285750" marR="0" indent="-285750" algn="l" defTabSz="914400" rtl="0" eaLnBrk="1" fontAlgn="base" latinLnBrk="0" hangingPunct="1">
              <a:lnSpc>
                <a:spcPct val="100000"/>
              </a:lnSpc>
              <a:spcBef>
                <a:spcPct val="30000"/>
              </a:spcBef>
              <a:spcAft>
                <a:spcPct val="0"/>
              </a:spcAft>
              <a:buClrTx/>
              <a:buSzTx/>
              <a:buFont typeface="Arial" charset="0"/>
              <a:buNone/>
              <a:tabLst/>
              <a:defRPr/>
            </a:pPr>
            <a:endParaRPr lang="en-AU" b="0" i="0" baseline="0" dirty="0"/>
          </a:p>
          <a:p>
            <a:pPr marL="285750" marR="0" indent="-285750" algn="l" defTabSz="914400" rtl="0" eaLnBrk="1" fontAlgn="base" latinLnBrk="0" hangingPunct="1">
              <a:lnSpc>
                <a:spcPct val="100000"/>
              </a:lnSpc>
              <a:spcBef>
                <a:spcPct val="30000"/>
              </a:spcBef>
              <a:spcAft>
                <a:spcPct val="0"/>
              </a:spcAft>
              <a:buClrTx/>
              <a:buSzTx/>
              <a:buFont typeface="Arial" charset="0"/>
              <a:buNone/>
              <a:tabLst/>
              <a:defRPr/>
            </a:pPr>
            <a:r>
              <a:rPr lang="en-AU" b="0" i="0" baseline="0" dirty="0"/>
              <a:t>In Australia, as seen in the previous slide, the AGDC has become Digital Earth Australia this year with $15M in funding allocated to provide services to Govt and to serve the digital Economy.</a:t>
            </a:r>
          </a:p>
          <a:p>
            <a:pPr marL="285750" marR="0" indent="-285750" algn="l" defTabSz="914400" rtl="0" eaLnBrk="1" fontAlgn="base" latinLnBrk="0" hangingPunct="1">
              <a:lnSpc>
                <a:spcPct val="100000"/>
              </a:lnSpc>
              <a:spcBef>
                <a:spcPct val="30000"/>
              </a:spcBef>
              <a:spcAft>
                <a:spcPct val="0"/>
              </a:spcAft>
              <a:buClrTx/>
              <a:buSzTx/>
              <a:buFont typeface="Arial" charset="0"/>
              <a:buNone/>
              <a:tabLst/>
              <a:defRPr/>
            </a:pPr>
            <a:r>
              <a:rPr lang="en-AU" b="0" i="0" baseline="0" dirty="0"/>
              <a:t>CSIRO, GA and NCI continue to work together to developer DEA and ODC.</a:t>
            </a:r>
          </a:p>
        </p:txBody>
      </p:sp>
      <p:sp>
        <p:nvSpPr>
          <p:cNvPr id="4" name="Slide Number Placeholder 3"/>
          <p:cNvSpPr>
            <a:spLocks noGrp="1"/>
          </p:cNvSpPr>
          <p:nvPr>
            <p:ph type="sldNum" sz="quarter" idx="10"/>
          </p:nvPr>
        </p:nvSpPr>
        <p:spPr>
          <a:xfrm>
            <a:off x="3849690" y="9428165"/>
            <a:ext cx="2946400" cy="496887"/>
          </a:xfrm>
          <a:prstGeom prst="rect">
            <a:avLst/>
          </a:prstGeom>
        </p:spPr>
        <p:txBody>
          <a:bodyPr/>
          <a:lstStyle/>
          <a:p>
            <a:fld id="{27884230-34D9-4471-9399-5E5375172E0F}" type="slidenum">
              <a:rPr lang="en-AU" smtClean="0"/>
              <a:pPr/>
              <a:t>6</a:t>
            </a:fld>
            <a:endParaRPr lang="en-AU" dirty="0"/>
          </a:p>
        </p:txBody>
      </p:sp>
    </p:spTree>
    <p:extLst>
      <p:ext uri="{BB962C8B-B14F-4D97-AF65-F5344CB8AC3E}">
        <p14:creationId xmlns:p14="http://schemas.microsoft.com/office/powerpoint/2010/main" val="23806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8990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enabler in bringing EO scientists and users on the journey is to meet them where they are.</a:t>
            </a:r>
          </a:p>
          <a:p>
            <a:r>
              <a:rPr lang="en-US" dirty="0"/>
              <a:t>Typically the EO IP generation path begins with tinkering on small amounts of data on Desktop PC. We need support interactive Exploratory Data Analysis (python notebooks work well).</a:t>
            </a:r>
          </a:p>
          <a:p>
            <a:r>
              <a:rPr lang="en-US" dirty="0"/>
              <a:t>Of course once it works the goal it to test and ultimately use it everywhere so the ODC is designed to allow algorithms to be portable between systems – HPC and Cloud are both supported. </a:t>
            </a:r>
          </a:p>
          <a:p>
            <a:endParaRPr lang="en-US" dirty="0"/>
          </a:p>
          <a:p>
            <a:r>
              <a:rPr lang="en-US" dirty="0"/>
              <a:t>In both environments Petabytes of Analysis Ready Data are available or easily accessed. At NCI for example….national EO data collections for Australia.</a:t>
            </a:r>
          </a:p>
          <a:p>
            <a:r>
              <a:rPr lang="en-US" dirty="0"/>
              <a:t>Internationally working with CEOS we’re developing standards for Analysis Ready Data (LSIVC CARD4L). CSIRO and GA remain at the forefront of these efforts.</a:t>
            </a:r>
          </a:p>
          <a:p>
            <a:r>
              <a:rPr lang="en-US" dirty="0"/>
              <a:t>Globally we use AWS, and other Cloud providers and business to host a lot of EO data - USGS and EU both have their data available via Cloud services.</a:t>
            </a:r>
          </a:p>
          <a:p>
            <a:endParaRPr lang="en-US" dirty="0"/>
          </a:p>
          <a:p>
            <a:pPr marL="285750" indent="-285750">
              <a:buFont typeface="Arial" charset="0"/>
              <a:buChar char="•"/>
            </a:pPr>
            <a:r>
              <a:rPr lang="en-AU" dirty="0"/>
              <a:t>But the Data Cube paradigm has enabled</a:t>
            </a:r>
            <a:r>
              <a:rPr lang="en-AU" baseline="0" dirty="0"/>
              <a:t> us to do not only undertake this analysis at a regional scale for the first time, it has in fact enabled us to scale this to produce a comprehensive national product</a:t>
            </a:r>
          </a:p>
          <a:p>
            <a:pPr marL="285750" indent="-285750">
              <a:buFont typeface="Arial" charset="0"/>
              <a:buChar char="•"/>
            </a:pPr>
            <a:r>
              <a:rPr lang="en-AU" baseline="0" dirty="0"/>
              <a:t>We can now analyse 15 years of data, across the country, representing every &lt;n&gt; square metres … in under 1 day.</a:t>
            </a:r>
          </a:p>
          <a:p>
            <a:pPr marL="285750" indent="-285750">
              <a:buFont typeface="Arial" charset="0"/>
              <a:buChar char="•"/>
            </a:pPr>
            <a:r>
              <a:rPr lang="en-AU" baseline="0" dirty="0"/>
              <a:t>Not only does this mean we can now for the first time produce this analysis once …</a:t>
            </a:r>
          </a:p>
          <a:p>
            <a:pPr marL="285750" indent="-285750">
              <a:buFont typeface="Arial" charset="0"/>
              <a:buChar char="•"/>
            </a:pPr>
            <a:r>
              <a:rPr lang="en-AU" baseline="0" dirty="0"/>
              <a:t>It means that we can produce it in an ongoing basis, enabling the production of updated information as new data becomes available, and enabling researchers to interact with the data iteratively to improve quality and try new ideas</a:t>
            </a:r>
          </a:p>
          <a:p>
            <a:pPr marL="285750" indent="-285750">
              <a:buFont typeface="Arial" charset="0"/>
              <a:buChar char="•"/>
            </a:pPr>
            <a:r>
              <a:rPr lang="en-AU" baseline="0" dirty="0"/>
              <a:t>And it means that, in future, industry and others can build value-adding products on top of this data by leveraging the services-based approach adopted</a:t>
            </a:r>
          </a:p>
          <a:p>
            <a:pPr marL="285750" indent="-285750">
              <a:buFont typeface="Arial" charset="0"/>
              <a:buChar char="•"/>
            </a:pPr>
            <a:r>
              <a:rPr lang="en-AU" baseline="0" dirty="0"/>
              <a:t>The important thing to note here is that, prior to the US opening the Landsat archive, GA charged $1000 per scene, which equates to $133M worth of data. Based on traditional data processing methods on original infrastructure, extracting and processing that data to the level in the AGDC would have taken around 8 years.</a:t>
            </a:r>
            <a:endParaRPr lang="en-AU" dirty="0"/>
          </a:p>
          <a:p>
            <a:pPr marL="285750" marR="0" indent="-285750" algn="l" defTabSz="914400" rtl="0" eaLnBrk="1" fontAlgn="base" latinLnBrk="0" hangingPunct="1">
              <a:lnSpc>
                <a:spcPct val="100000"/>
              </a:lnSpc>
              <a:spcBef>
                <a:spcPct val="30000"/>
              </a:spcBef>
              <a:spcAft>
                <a:spcPct val="0"/>
              </a:spcAft>
              <a:buClrTx/>
              <a:buSzTx/>
              <a:buFont typeface="Arial" charset="0"/>
              <a:buChar char="•"/>
              <a:tabLst/>
              <a:defRPr/>
            </a:pPr>
            <a:r>
              <a:rPr lang="en-AU" baseline="0" dirty="0"/>
              <a:t>The Open Data Cube makes comprehensive information about our Earth available as information infrastructure, supporting the digital economy</a:t>
            </a:r>
          </a:p>
          <a:p>
            <a:pPr marL="285750" marR="0" indent="-285750" algn="l" defTabSz="914400" rtl="0" eaLnBrk="1" fontAlgn="base" latinLnBrk="0" hangingPunct="1">
              <a:lnSpc>
                <a:spcPct val="100000"/>
              </a:lnSpc>
              <a:spcBef>
                <a:spcPct val="30000"/>
              </a:spcBef>
              <a:spcAft>
                <a:spcPct val="0"/>
              </a:spcAft>
              <a:buClrTx/>
              <a:buSzTx/>
              <a:buFont typeface="Arial" charset="0"/>
              <a:buChar char="•"/>
              <a:tabLst/>
              <a:defRPr/>
            </a:pPr>
            <a:r>
              <a:rPr lang="en-AU" baseline="0" dirty="0"/>
              <a:t>In this model, new data is proactively acquired and processed to further enhance the data cube, and users and the applications they develop </a:t>
            </a:r>
            <a:r>
              <a:rPr lang="en-AU" b="0" baseline="0" dirty="0"/>
              <a:t>can </a:t>
            </a:r>
            <a:r>
              <a:rPr lang="en-AU" b="1" i="1" baseline="0" dirty="0"/>
              <a:t>interact </a:t>
            </a:r>
            <a:r>
              <a:rPr lang="en-AU" b="1" i="0" baseline="0" dirty="0"/>
              <a:t> </a:t>
            </a:r>
            <a:r>
              <a:rPr lang="en-AU" b="0" i="0" baseline="0" dirty="0"/>
              <a:t> with the cube, rather than being passive recipients of ‘one off’ products … this type of interaction enables the answer to one question provided by EOS to trigger the next inquiry and so forth ... </a:t>
            </a:r>
          </a:p>
          <a:p>
            <a:pPr marL="285750" marR="0" indent="-285750" algn="l" defTabSz="914400" rtl="0" eaLnBrk="1" fontAlgn="base" latinLnBrk="0" hangingPunct="1">
              <a:lnSpc>
                <a:spcPct val="100000"/>
              </a:lnSpc>
              <a:spcBef>
                <a:spcPct val="30000"/>
              </a:spcBef>
              <a:spcAft>
                <a:spcPct val="0"/>
              </a:spcAft>
              <a:buClrTx/>
              <a:buSzTx/>
              <a:buFont typeface="Arial" charset="0"/>
              <a:buChar char="•"/>
              <a:tabLst/>
              <a:defRPr/>
            </a:pPr>
            <a:r>
              <a:rPr lang="en-AU" b="0" i="0" baseline="0" dirty="0"/>
              <a:t>The very large data is co-located with very large computing capacity at NCI – so the infrastructure is both data AND ANALYSIS. In effect, algorithms are sent to the AGDC.</a:t>
            </a:r>
          </a:p>
          <a:p>
            <a:endParaRPr lang="en-US"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8</a:t>
            </a:fld>
            <a:endParaRPr lang="en-AU" dirty="0"/>
          </a:p>
        </p:txBody>
      </p:sp>
    </p:spTree>
    <p:extLst>
      <p:ext uri="{BB962C8B-B14F-4D97-AF65-F5344CB8AC3E}">
        <p14:creationId xmlns:p14="http://schemas.microsoft.com/office/powerpoint/2010/main" val="263088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9</a:t>
            </a:fld>
            <a:endParaRPr lang="en-AU" dirty="0"/>
          </a:p>
        </p:txBody>
      </p:sp>
    </p:spTree>
    <p:extLst>
      <p:ext uri="{BB962C8B-B14F-4D97-AF65-F5344CB8AC3E}">
        <p14:creationId xmlns:p14="http://schemas.microsoft.com/office/powerpoint/2010/main" val="1515073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WMF"/><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344440" y="2341960"/>
            <a:ext cx="8467494" cy="81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344440" y="3192819"/>
            <a:ext cx="8475710" cy="27003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grpSp>
        <p:nvGrpSpPr>
          <p:cNvPr id="26" name="Group 99"/>
          <p:cNvGrpSpPr/>
          <p:nvPr userDrawn="1"/>
        </p:nvGrpSpPr>
        <p:grpSpPr>
          <a:xfrm>
            <a:off x="0" y="4124457"/>
            <a:ext cx="9144000" cy="745712"/>
            <a:chOff x="1" y="4124455"/>
            <a:chExt cx="9144000" cy="745712"/>
          </a:xfrm>
        </p:grpSpPr>
        <p:grpSp>
          <p:nvGrpSpPr>
            <p:cNvPr id="28" name="Group 98"/>
            <p:cNvGrpSpPr/>
            <p:nvPr userDrawn="1"/>
          </p:nvGrpSpPr>
          <p:grpSpPr>
            <a:xfrm>
              <a:off x="1" y="4124455"/>
              <a:ext cx="9144000" cy="745712"/>
              <a:chOff x="1" y="4124455"/>
              <a:chExt cx="9159874" cy="745712"/>
            </a:xfrm>
          </p:grpSpPr>
          <p:sp>
            <p:nvSpPr>
              <p:cNvPr id="62" name="Freeform 42"/>
              <p:cNvSpPr>
                <a:spLocks noEditPoints="1"/>
              </p:cNvSpPr>
              <p:nvPr/>
            </p:nvSpPr>
            <p:spPr bwMode="auto">
              <a:xfrm>
                <a:off x="1" y="4171566"/>
                <a:ext cx="9159873" cy="698601"/>
              </a:xfrm>
              <a:custGeom>
                <a:avLst/>
                <a:gdLst/>
                <a:ahLst/>
                <a:cxnLst>
                  <a:cxn ang="0">
                    <a:pos x="2415" y="88"/>
                  </a:cxn>
                  <a:cxn ang="0">
                    <a:pos x="0" y="88"/>
                  </a:cxn>
                  <a:cxn ang="0">
                    <a:pos x="0" y="102"/>
                  </a:cxn>
                  <a:cxn ang="0">
                    <a:pos x="2202" y="102"/>
                  </a:cxn>
                  <a:cxn ang="0">
                    <a:pos x="2415" y="88"/>
                  </a:cxn>
                  <a:cxn ang="0">
                    <a:pos x="2415" y="88"/>
                  </a:cxn>
                  <a:cxn ang="0">
                    <a:pos x="2415" y="88"/>
                  </a:cxn>
                  <a:cxn ang="0">
                    <a:pos x="2415" y="88"/>
                  </a:cxn>
                  <a:cxn ang="0">
                    <a:pos x="2881" y="0"/>
                  </a:cxn>
                  <a:cxn ang="0">
                    <a:pos x="2855" y="0"/>
                  </a:cxn>
                  <a:cxn ang="0">
                    <a:pos x="2855" y="88"/>
                  </a:cxn>
                  <a:cxn ang="0">
                    <a:pos x="2415" y="88"/>
                  </a:cxn>
                  <a:cxn ang="0">
                    <a:pos x="2415" y="88"/>
                  </a:cxn>
                  <a:cxn ang="0">
                    <a:pos x="2768" y="220"/>
                  </a:cxn>
                  <a:cxn ang="0">
                    <a:pos x="2881" y="220"/>
                  </a:cxn>
                  <a:cxn ang="0">
                    <a:pos x="2881" y="0"/>
                  </a:cxn>
                </a:cxnLst>
                <a:rect l="0" t="0" r="r" b="b"/>
                <a:pathLst>
                  <a:path w="2881" h="220">
                    <a:moveTo>
                      <a:pt x="2415" y="88"/>
                    </a:moveTo>
                    <a:cubicBezTo>
                      <a:pt x="0" y="88"/>
                      <a:pt x="0" y="88"/>
                      <a:pt x="0" y="88"/>
                    </a:cubicBezTo>
                    <a:cubicBezTo>
                      <a:pt x="0" y="102"/>
                      <a:pt x="0" y="102"/>
                      <a:pt x="0" y="102"/>
                    </a:cubicBezTo>
                    <a:cubicBezTo>
                      <a:pt x="2202" y="102"/>
                      <a:pt x="2202" y="102"/>
                      <a:pt x="2202" y="102"/>
                    </a:cubicBezTo>
                    <a:cubicBezTo>
                      <a:pt x="2341" y="102"/>
                      <a:pt x="2386" y="99"/>
                      <a:pt x="2415" y="88"/>
                    </a:cubicBezTo>
                    <a:cubicBezTo>
                      <a:pt x="2415" y="88"/>
                      <a:pt x="2415" y="88"/>
                      <a:pt x="2415" y="88"/>
                    </a:cubicBezTo>
                    <a:cubicBezTo>
                      <a:pt x="2415" y="88"/>
                      <a:pt x="2415" y="88"/>
                      <a:pt x="2415" y="88"/>
                    </a:cubicBezTo>
                    <a:cubicBezTo>
                      <a:pt x="2415" y="88"/>
                      <a:pt x="2415" y="88"/>
                      <a:pt x="2415" y="88"/>
                    </a:cubicBezTo>
                    <a:moveTo>
                      <a:pt x="2881" y="0"/>
                    </a:moveTo>
                    <a:cubicBezTo>
                      <a:pt x="2855" y="0"/>
                      <a:pt x="2855" y="0"/>
                      <a:pt x="2855" y="0"/>
                    </a:cubicBezTo>
                    <a:cubicBezTo>
                      <a:pt x="2855" y="88"/>
                      <a:pt x="2855" y="88"/>
                      <a:pt x="2855" y="88"/>
                    </a:cubicBezTo>
                    <a:cubicBezTo>
                      <a:pt x="2415" y="88"/>
                      <a:pt x="2415" y="88"/>
                      <a:pt x="2415" y="88"/>
                    </a:cubicBezTo>
                    <a:cubicBezTo>
                      <a:pt x="2415" y="88"/>
                      <a:pt x="2415" y="88"/>
                      <a:pt x="2415" y="88"/>
                    </a:cubicBezTo>
                    <a:cubicBezTo>
                      <a:pt x="2489" y="148"/>
                      <a:pt x="2587" y="220"/>
                      <a:pt x="2768" y="220"/>
                    </a:cubicBezTo>
                    <a:cubicBezTo>
                      <a:pt x="2812" y="220"/>
                      <a:pt x="2881" y="220"/>
                      <a:pt x="2881" y="220"/>
                    </a:cubicBezTo>
                    <a:cubicBezTo>
                      <a:pt x="2881" y="0"/>
                      <a:pt x="2881" y="0"/>
                      <a:pt x="2881" y="0"/>
                    </a:cubicBezTo>
                  </a:path>
                </a:pathLst>
              </a:custGeom>
              <a:solidFill>
                <a:srgbClr val="BFBFBF"/>
              </a:solidFill>
              <a:ln w="9525">
                <a:noFill/>
                <a:round/>
                <a:headEnd/>
                <a:tailEnd/>
              </a:ln>
            </p:spPr>
            <p:txBody>
              <a:bodyPr/>
              <a:lstStyle/>
              <a:p>
                <a:endParaRPr lang="en-AU" dirty="0"/>
              </a:p>
            </p:txBody>
          </p:sp>
          <p:sp>
            <p:nvSpPr>
              <p:cNvPr id="63" name="Freeform 43"/>
              <p:cNvSpPr>
                <a:spLocks noEditPoints="1"/>
              </p:cNvSpPr>
              <p:nvPr/>
            </p:nvSpPr>
            <p:spPr bwMode="auto">
              <a:xfrm>
                <a:off x="1" y="4124455"/>
                <a:ext cx="9077765" cy="327091"/>
              </a:xfrm>
              <a:custGeom>
                <a:avLst/>
                <a:gdLst/>
                <a:ahLst/>
                <a:cxnLst>
                  <a:cxn ang="0">
                    <a:pos x="2855" y="15"/>
                  </a:cxn>
                  <a:cxn ang="0">
                    <a:pos x="2773" y="15"/>
                  </a:cxn>
                  <a:cxn ang="0">
                    <a:pos x="2415" y="103"/>
                  </a:cxn>
                  <a:cxn ang="0">
                    <a:pos x="2855" y="103"/>
                  </a:cxn>
                  <a:cxn ang="0">
                    <a:pos x="2855" y="15"/>
                  </a:cxn>
                  <a:cxn ang="0">
                    <a:pos x="2075" y="0"/>
                  </a:cxn>
                  <a:cxn ang="0">
                    <a:pos x="0" y="0"/>
                  </a:cxn>
                  <a:cxn ang="0">
                    <a:pos x="0" y="103"/>
                  </a:cxn>
                  <a:cxn ang="0">
                    <a:pos x="2415" y="103"/>
                  </a:cxn>
                  <a:cxn ang="0">
                    <a:pos x="2075" y="0"/>
                  </a:cxn>
                </a:cxnLst>
                <a:rect l="0" t="0" r="r" b="b"/>
                <a:pathLst>
                  <a:path w="2855" h="103">
                    <a:moveTo>
                      <a:pt x="2855" y="15"/>
                    </a:moveTo>
                    <a:cubicBezTo>
                      <a:pt x="2773" y="15"/>
                      <a:pt x="2773" y="15"/>
                      <a:pt x="2773" y="15"/>
                    </a:cubicBezTo>
                    <a:cubicBezTo>
                      <a:pt x="2555" y="15"/>
                      <a:pt x="2475" y="80"/>
                      <a:pt x="2415" y="103"/>
                    </a:cubicBezTo>
                    <a:cubicBezTo>
                      <a:pt x="2855" y="103"/>
                      <a:pt x="2855" y="103"/>
                      <a:pt x="2855" y="103"/>
                    </a:cubicBezTo>
                    <a:cubicBezTo>
                      <a:pt x="2855" y="15"/>
                      <a:pt x="2855" y="15"/>
                      <a:pt x="2855" y="15"/>
                    </a:cubicBezTo>
                    <a:moveTo>
                      <a:pt x="2075" y="0"/>
                    </a:moveTo>
                    <a:cubicBezTo>
                      <a:pt x="0" y="0"/>
                      <a:pt x="0" y="0"/>
                      <a:pt x="0" y="0"/>
                    </a:cubicBezTo>
                    <a:cubicBezTo>
                      <a:pt x="0" y="103"/>
                      <a:pt x="0" y="103"/>
                      <a:pt x="0" y="103"/>
                    </a:cubicBezTo>
                    <a:cubicBezTo>
                      <a:pt x="2415" y="103"/>
                      <a:pt x="2415" y="103"/>
                      <a:pt x="2415" y="103"/>
                    </a:cubicBezTo>
                    <a:cubicBezTo>
                      <a:pt x="2342" y="43"/>
                      <a:pt x="2220" y="0"/>
                      <a:pt x="2075" y="0"/>
                    </a:cubicBezTo>
                  </a:path>
                </a:pathLst>
              </a:custGeom>
              <a:solidFill>
                <a:schemeClr val="accent1">
                  <a:lumMod val="75000"/>
                </a:schemeClr>
              </a:solidFill>
              <a:ln w="9525">
                <a:noFill/>
                <a:round/>
                <a:headEnd/>
                <a:tailEnd/>
              </a:ln>
            </p:spPr>
            <p:txBody>
              <a:bodyPr/>
              <a:lstStyle/>
              <a:p>
                <a:endParaRPr lang="en-AU" dirty="0"/>
              </a:p>
            </p:txBody>
          </p:sp>
          <p:sp>
            <p:nvSpPr>
              <p:cNvPr id="64" name="Freeform 44"/>
              <p:cNvSpPr>
                <a:spLocks/>
              </p:cNvSpPr>
              <p:nvPr/>
            </p:nvSpPr>
            <p:spPr bwMode="auto">
              <a:xfrm>
                <a:off x="1" y="4171566"/>
                <a:ext cx="7677872" cy="324399"/>
              </a:xfrm>
              <a:custGeom>
                <a:avLst/>
                <a:gdLst/>
                <a:ahLst/>
                <a:cxnLst>
                  <a:cxn ang="0">
                    <a:pos x="2415" y="88"/>
                  </a:cxn>
                  <a:cxn ang="0">
                    <a:pos x="2075" y="0"/>
                  </a:cxn>
                  <a:cxn ang="0">
                    <a:pos x="0" y="0"/>
                  </a:cxn>
                  <a:cxn ang="0">
                    <a:pos x="0" y="102"/>
                  </a:cxn>
                  <a:cxn ang="0">
                    <a:pos x="2202" y="102"/>
                  </a:cxn>
                  <a:cxn ang="0">
                    <a:pos x="2415" y="88"/>
                  </a:cxn>
                </a:cxnLst>
                <a:rect l="0" t="0" r="r" b="b"/>
                <a:pathLst>
                  <a:path w="2415" h="102">
                    <a:moveTo>
                      <a:pt x="2415" y="88"/>
                    </a:moveTo>
                    <a:cubicBezTo>
                      <a:pt x="2333" y="41"/>
                      <a:pt x="2220" y="0"/>
                      <a:pt x="2075" y="0"/>
                    </a:cubicBezTo>
                    <a:cubicBezTo>
                      <a:pt x="0" y="0"/>
                      <a:pt x="0" y="0"/>
                      <a:pt x="0" y="0"/>
                    </a:cubicBezTo>
                    <a:cubicBezTo>
                      <a:pt x="0" y="102"/>
                      <a:pt x="0" y="102"/>
                      <a:pt x="0" y="102"/>
                    </a:cubicBezTo>
                    <a:cubicBezTo>
                      <a:pt x="2202" y="102"/>
                      <a:pt x="2202" y="102"/>
                      <a:pt x="2202" y="102"/>
                    </a:cubicBezTo>
                    <a:cubicBezTo>
                      <a:pt x="2341" y="102"/>
                      <a:pt x="2386" y="99"/>
                      <a:pt x="2415" y="88"/>
                    </a:cubicBezTo>
                  </a:path>
                </a:pathLst>
              </a:custGeom>
              <a:solidFill>
                <a:schemeClr val="accent2"/>
              </a:solidFill>
              <a:ln w="9525">
                <a:noFill/>
                <a:round/>
                <a:headEnd/>
                <a:tailEnd/>
              </a:ln>
            </p:spPr>
            <p:txBody>
              <a:bodyPr/>
              <a:lstStyle/>
              <a:p>
                <a:endParaRPr lang="en-AU" dirty="0"/>
              </a:p>
            </p:txBody>
          </p:sp>
          <p:sp>
            <p:nvSpPr>
              <p:cNvPr id="65" name="Freeform 45"/>
              <p:cNvSpPr>
                <a:spLocks/>
              </p:cNvSpPr>
              <p:nvPr/>
            </p:nvSpPr>
            <p:spPr bwMode="auto">
              <a:xfrm>
                <a:off x="7677873" y="4171566"/>
                <a:ext cx="1482002" cy="648796"/>
              </a:xfrm>
              <a:custGeom>
                <a:avLst/>
                <a:gdLst/>
                <a:ahLst/>
                <a:cxnLst>
                  <a:cxn ang="0">
                    <a:pos x="358" y="0"/>
                  </a:cxn>
                  <a:cxn ang="0">
                    <a:pos x="0" y="88"/>
                  </a:cxn>
                  <a:cxn ang="0">
                    <a:pos x="353" y="204"/>
                  </a:cxn>
                  <a:cxn ang="0">
                    <a:pos x="466" y="204"/>
                  </a:cxn>
                  <a:cxn ang="0">
                    <a:pos x="466" y="0"/>
                  </a:cxn>
                  <a:cxn ang="0">
                    <a:pos x="358" y="0"/>
                  </a:cxn>
                </a:cxnLst>
                <a:rect l="0" t="0" r="r" b="b"/>
                <a:pathLst>
                  <a:path w="466" h="204">
                    <a:moveTo>
                      <a:pt x="358" y="0"/>
                    </a:moveTo>
                    <a:cubicBezTo>
                      <a:pt x="140" y="0"/>
                      <a:pt x="60" y="65"/>
                      <a:pt x="0" y="88"/>
                    </a:cubicBezTo>
                    <a:cubicBezTo>
                      <a:pt x="96" y="142"/>
                      <a:pt x="172" y="204"/>
                      <a:pt x="353" y="204"/>
                    </a:cubicBezTo>
                    <a:cubicBezTo>
                      <a:pt x="397" y="204"/>
                      <a:pt x="466" y="204"/>
                      <a:pt x="466" y="204"/>
                    </a:cubicBezTo>
                    <a:cubicBezTo>
                      <a:pt x="466" y="0"/>
                      <a:pt x="466" y="0"/>
                      <a:pt x="466" y="0"/>
                    </a:cubicBezTo>
                    <a:lnTo>
                      <a:pt x="358" y="0"/>
                    </a:lnTo>
                    <a:close/>
                  </a:path>
                </a:pathLst>
              </a:custGeom>
              <a:solidFill>
                <a:srgbClr val="FFFFFF"/>
              </a:solidFill>
              <a:ln w="9525">
                <a:noFill/>
                <a:round/>
                <a:headEnd/>
                <a:tailEnd/>
              </a:ln>
            </p:spPr>
            <p:txBody>
              <a:bodyPr/>
              <a:lstStyle/>
              <a:p>
                <a:endParaRPr lang="en-AU" dirty="0"/>
              </a:p>
            </p:txBody>
          </p:sp>
        </p:grpSp>
        <p:pic>
          <p:nvPicPr>
            <p:cNvPr id="30" name="Picture 78"/>
            <p:cNvPicPr>
              <a:picLocks noChangeAspect="1" noChangeArrowheads="1"/>
            </p:cNvPicPr>
            <p:nvPr userDrawn="1"/>
          </p:nvPicPr>
          <p:blipFill>
            <a:blip r:embed="rId2" cstate="print"/>
            <a:srcRect/>
            <a:stretch>
              <a:fillRect/>
            </a:stretch>
          </p:blipFill>
          <p:spPr bwMode="auto">
            <a:xfrm>
              <a:off x="8301816" y="4256808"/>
              <a:ext cx="489038" cy="489038"/>
            </a:xfrm>
            <a:prstGeom prst="rect">
              <a:avLst/>
            </a:prstGeom>
            <a:noFill/>
            <a:ln w="9525">
              <a:noFill/>
              <a:miter lim="800000"/>
              <a:headEnd/>
              <a:tailEnd/>
            </a:ln>
          </p:spPr>
        </p:pic>
        <p:grpSp>
          <p:nvGrpSpPr>
            <p:cNvPr id="31" name="Group 19"/>
            <p:cNvGrpSpPr/>
            <p:nvPr userDrawn="1"/>
          </p:nvGrpSpPr>
          <p:grpSpPr>
            <a:xfrm>
              <a:off x="359397" y="4355630"/>
              <a:ext cx="612558" cy="71438"/>
              <a:chOff x="3495675" y="5969000"/>
              <a:chExt cx="814388" cy="95250"/>
            </a:xfrm>
            <a:solidFill>
              <a:schemeClr val="accent1"/>
            </a:solidFill>
          </p:grpSpPr>
          <p:sp>
            <p:nvSpPr>
              <p:cNvPr id="32"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3"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4"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5"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36"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37"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38"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39"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40"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41"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42"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61"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66" name="Text Placeholder 14"/>
          <p:cNvSpPr>
            <a:spLocks noGrp="1"/>
          </p:cNvSpPr>
          <p:nvPr>
            <p:ph type="body" sz="quarter" idx="18" hasCustomPrompt="1"/>
          </p:nvPr>
        </p:nvSpPr>
        <p:spPr>
          <a:xfrm>
            <a:off x="359999" y="4219470"/>
            <a:ext cx="4752000" cy="108000"/>
          </a:xfrm>
        </p:spPr>
        <p:txBody>
          <a:bodyPr anchor="ctr">
            <a:noAutofit/>
          </a:bodyPr>
          <a:lstStyle>
            <a:lvl1pPr>
              <a:buFontTx/>
              <a:buNone/>
              <a:defRPr sz="11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177597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dirty="0"/>
              <a:t>Presentation title  |  Presenter name</a:t>
            </a:r>
          </a:p>
        </p:txBody>
      </p:sp>
      <p:sp>
        <p:nvSpPr>
          <p:cNvPr id="5"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26388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dirty="0"/>
              <a:t>Presentation title  |  Presenter name</a:t>
            </a:r>
          </a:p>
        </p:txBody>
      </p:sp>
      <p:sp>
        <p:nvSpPr>
          <p:cNvPr id="5" name="Content Placeholder 2"/>
          <p:cNvSpPr>
            <a:spLocks noGrp="1"/>
          </p:cNvSpPr>
          <p:nvPr>
            <p:ph idx="1"/>
          </p:nvPr>
        </p:nvSpPr>
        <p:spPr>
          <a:xfrm>
            <a:off x="360000" y="957263"/>
            <a:ext cx="8460000" cy="3419475"/>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69382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48" name="Group 47"/>
          <p:cNvGrpSpPr/>
          <p:nvPr userDrawn="1"/>
        </p:nvGrpSpPr>
        <p:grpSpPr>
          <a:xfrm>
            <a:off x="-9525" y="4538664"/>
            <a:ext cx="9169400" cy="636985"/>
            <a:chOff x="-9525" y="4538663"/>
            <a:chExt cx="9169400" cy="636985"/>
          </a:xfrm>
        </p:grpSpPr>
        <p:sp>
          <p:nvSpPr>
            <p:cNvPr id="49" name="AutoShape 4"/>
            <p:cNvSpPr>
              <a:spLocks noChangeAspect="1" noChangeArrowheads="1" noTextEdit="1"/>
            </p:cNvSpPr>
            <p:nvPr userDrawn="1"/>
          </p:nvSpPr>
          <p:spPr bwMode="auto">
            <a:xfrm>
              <a:off x="-7938" y="4542235"/>
              <a:ext cx="9161463" cy="601265"/>
            </a:xfrm>
            <a:prstGeom prst="rect">
              <a:avLst/>
            </a:prstGeom>
            <a:noFill/>
            <a:ln>
              <a:noFill/>
            </a:ln>
            <a:extLst/>
          </p:spPr>
          <p:txBody>
            <a:bodyPr/>
            <a:lstStyle/>
            <a:p>
              <a:pPr>
                <a:defRPr/>
              </a:pPr>
              <a:endParaRPr lang="en-AU" dirty="0"/>
            </a:p>
          </p:txBody>
        </p:sp>
        <p:sp>
          <p:nvSpPr>
            <p:cNvPr id="50" name="Rectangle 7"/>
            <p:cNvSpPr>
              <a:spLocks noChangeArrowheads="1"/>
            </p:cNvSpPr>
            <p:nvPr userDrawn="1"/>
          </p:nvSpPr>
          <p:spPr bwMode="auto">
            <a:xfrm>
              <a:off x="1588" y="4775598"/>
              <a:ext cx="9142412" cy="367903"/>
            </a:xfrm>
            <a:prstGeom prst="rect">
              <a:avLst/>
            </a:prstGeom>
            <a:noFill/>
            <a:ln>
              <a:noFill/>
            </a:ln>
            <a:extLst/>
          </p:spPr>
          <p:txBody>
            <a:bodyPr/>
            <a:lstStyle/>
            <a:p>
              <a:pPr>
                <a:defRPr/>
              </a:pPr>
              <a:endParaRPr lang="en-AU" dirty="0"/>
            </a:p>
          </p:txBody>
        </p:sp>
        <p:sp>
          <p:nvSpPr>
            <p:cNvPr id="51" name="AutoShape 81"/>
            <p:cNvSpPr>
              <a:spLocks noChangeAspect="1" noChangeArrowheads="1" noTextEdit="1"/>
            </p:cNvSpPr>
            <p:nvPr/>
          </p:nvSpPr>
          <p:spPr bwMode="auto">
            <a:xfrm>
              <a:off x="-9525" y="4538663"/>
              <a:ext cx="9169400" cy="636985"/>
            </a:xfrm>
            <a:prstGeom prst="rect">
              <a:avLst/>
            </a:prstGeom>
            <a:noFill/>
            <a:ln w="9525">
              <a:noFill/>
              <a:miter lim="800000"/>
              <a:headEnd/>
              <a:tailEnd/>
            </a:ln>
          </p:spPr>
          <p:txBody>
            <a:bodyPr/>
            <a:lstStyle/>
            <a:p>
              <a:pPr>
                <a:defRPr/>
              </a:pPr>
              <a:endParaRPr lang="en-US" dirty="0"/>
            </a:p>
          </p:txBody>
        </p:sp>
        <p:sp>
          <p:nvSpPr>
            <p:cNvPr id="52" name="Rectangle 84"/>
            <p:cNvSpPr>
              <a:spLocks noChangeArrowheads="1"/>
            </p:cNvSpPr>
            <p:nvPr/>
          </p:nvSpPr>
          <p:spPr bwMode="auto">
            <a:xfrm>
              <a:off x="-9525" y="4767263"/>
              <a:ext cx="9167813" cy="408385"/>
            </a:xfrm>
            <a:prstGeom prst="rect">
              <a:avLst/>
            </a:prstGeom>
            <a:noFill/>
            <a:ln w="9525">
              <a:noFill/>
              <a:miter lim="800000"/>
              <a:headEnd/>
              <a:tailEnd/>
            </a:ln>
          </p:spPr>
          <p:txBody>
            <a:bodyPr/>
            <a:lstStyle/>
            <a:p>
              <a:pPr>
                <a:defRPr/>
              </a:pPr>
              <a:endParaRPr lang="en-US" dirty="0"/>
            </a:p>
          </p:txBody>
        </p:sp>
        <p:sp>
          <p:nvSpPr>
            <p:cNvPr id="53" name="AutoShape 2"/>
            <p:cNvSpPr>
              <a:spLocks noChangeAspect="1" noChangeArrowheads="1" noTextEdit="1"/>
            </p:cNvSpPr>
            <p:nvPr userDrawn="1"/>
          </p:nvSpPr>
          <p:spPr bwMode="auto">
            <a:xfrm>
              <a:off x="-9525" y="4562475"/>
              <a:ext cx="9169400" cy="58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4" name="Rectangle 4"/>
            <p:cNvSpPr>
              <a:spLocks noChangeArrowheads="1"/>
            </p:cNvSpPr>
            <p:nvPr userDrawn="1"/>
          </p:nvSpPr>
          <p:spPr bwMode="auto">
            <a:xfrm>
              <a:off x="0" y="4794250"/>
              <a:ext cx="9150350" cy="35242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5" name="Rectangle 5"/>
            <p:cNvSpPr>
              <a:spLocks noChangeArrowheads="1"/>
            </p:cNvSpPr>
            <p:nvPr userDrawn="1"/>
          </p:nvSpPr>
          <p:spPr bwMode="auto">
            <a:xfrm>
              <a:off x="0" y="4794250"/>
              <a:ext cx="9150350" cy="352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6" name="Freeform 6"/>
            <p:cNvSpPr>
              <a:spLocks noEditPoints="1"/>
            </p:cNvSpPr>
            <p:nvPr userDrawn="1"/>
          </p:nvSpPr>
          <p:spPr bwMode="auto">
            <a:xfrm>
              <a:off x="0" y="4575175"/>
              <a:ext cx="9150350" cy="498475"/>
            </a:xfrm>
            <a:custGeom>
              <a:avLst/>
              <a:gdLst/>
              <a:ahLst/>
              <a:cxnLst>
                <a:cxn ang="0">
                  <a:pos x="2877" y="10"/>
                </a:cxn>
                <a:cxn ang="0">
                  <a:pos x="2814" y="10"/>
                </a:cxn>
                <a:cxn ang="0">
                  <a:pos x="2576" y="69"/>
                </a:cxn>
                <a:cxn ang="0">
                  <a:pos x="2877" y="69"/>
                </a:cxn>
                <a:cxn ang="0">
                  <a:pos x="2877" y="157"/>
                </a:cxn>
                <a:cxn ang="0">
                  <a:pos x="2877" y="157"/>
                </a:cxn>
                <a:cxn ang="0">
                  <a:pos x="2877" y="10"/>
                </a:cxn>
                <a:cxn ang="0">
                  <a:pos x="2349" y="0"/>
                </a:cxn>
                <a:cxn ang="0">
                  <a:pos x="0" y="0"/>
                </a:cxn>
                <a:cxn ang="0">
                  <a:pos x="0" y="69"/>
                </a:cxn>
                <a:cxn ang="0">
                  <a:pos x="2576" y="69"/>
                </a:cxn>
                <a:cxn ang="0">
                  <a:pos x="2349" y="0"/>
                </a:cxn>
              </a:cxnLst>
              <a:rect l="0" t="0" r="r" b="b"/>
              <a:pathLst>
                <a:path w="2877" h="157">
                  <a:moveTo>
                    <a:pt x="2877" y="10"/>
                  </a:moveTo>
                  <a:cubicBezTo>
                    <a:pt x="2814" y="10"/>
                    <a:pt x="2814" y="10"/>
                    <a:pt x="2814" y="10"/>
                  </a:cubicBezTo>
                  <a:cubicBezTo>
                    <a:pt x="2669" y="10"/>
                    <a:pt x="2616" y="53"/>
                    <a:pt x="2576" y="69"/>
                  </a:cubicBezTo>
                  <a:cubicBezTo>
                    <a:pt x="2877" y="69"/>
                    <a:pt x="2877" y="69"/>
                    <a:pt x="2877" y="69"/>
                  </a:cubicBezTo>
                  <a:cubicBezTo>
                    <a:pt x="2877" y="157"/>
                    <a:pt x="2877" y="157"/>
                    <a:pt x="2877" y="157"/>
                  </a:cubicBezTo>
                  <a:cubicBezTo>
                    <a:pt x="2877" y="157"/>
                    <a:pt x="2877" y="157"/>
                    <a:pt x="2877" y="157"/>
                  </a:cubicBezTo>
                  <a:cubicBezTo>
                    <a:pt x="2877" y="10"/>
                    <a:pt x="2877" y="10"/>
                    <a:pt x="2877" y="10"/>
                  </a:cubicBezTo>
                  <a:moveTo>
                    <a:pt x="2349" y="0"/>
                  </a:moveTo>
                  <a:cubicBezTo>
                    <a:pt x="0" y="0"/>
                    <a:pt x="0" y="0"/>
                    <a:pt x="0" y="0"/>
                  </a:cubicBezTo>
                  <a:cubicBezTo>
                    <a:pt x="0" y="69"/>
                    <a:pt x="0" y="69"/>
                    <a:pt x="0" y="69"/>
                  </a:cubicBezTo>
                  <a:cubicBezTo>
                    <a:pt x="2576" y="69"/>
                    <a:pt x="2576" y="69"/>
                    <a:pt x="2576" y="69"/>
                  </a:cubicBezTo>
                  <a:cubicBezTo>
                    <a:pt x="2527" y="29"/>
                    <a:pt x="2446" y="0"/>
                    <a:pt x="2349" y="0"/>
                  </a:cubicBezTo>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57" name="Freeform 7"/>
            <p:cNvSpPr>
              <a:spLocks noEditPoints="1"/>
            </p:cNvSpPr>
            <p:nvPr userDrawn="1"/>
          </p:nvSpPr>
          <p:spPr bwMode="auto">
            <a:xfrm>
              <a:off x="0" y="4794250"/>
              <a:ext cx="9150350" cy="279400"/>
            </a:xfrm>
            <a:custGeom>
              <a:avLst/>
              <a:gdLst/>
              <a:ahLst/>
              <a:cxnLst>
                <a:cxn ang="0">
                  <a:pos x="2576" y="0"/>
                </a:cxn>
                <a:cxn ang="0">
                  <a:pos x="0" y="0"/>
                </a:cxn>
                <a:cxn ang="0">
                  <a:pos x="0" y="9"/>
                </a:cxn>
                <a:cxn ang="0">
                  <a:pos x="2434" y="9"/>
                </a:cxn>
                <a:cxn ang="0">
                  <a:pos x="2576" y="0"/>
                </a:cxn>
                <a:cxn ang="0">
                  <a:pos x="2576" y="0"/>
                </a:cxn>
                <a:cxn ang="0">
                  <a:pos x="2576" y="0"/>
                </a:cxn>
                <a:cxn ang="0">
                  <a:pos x="2576" y="0"/>
                </a:cxn>
                <a:cxn ang="0">
                  <a:pos x="2877" y="0"/>
                </a:cxn>
                <a:cxn ang="0">
                  <a:pos x="2576" y="0"/>
                </a:cxn>
                <a:cxn ang="0">
                  <a:pos x="2576" y="0"/>
                </a:cxn>
                <a:cxn ang="0">
                  <a:pos x="2811" y="88"/>
                </a:cxn>
                <a:cxn ang="0">
                  <a:pos x="2877" y="88"/>
                </a:cxn>
                <a:cxn ang="0">
                  <a:pos x="2877" y="0"/>
                </a:cxn>
              </a:cxnLst>
              <a:rect l="0" t="0" r="r" b="b"/>
              <a:pathLst>
                <a:path w="2877" h="88">
                  <a:moveTo>
                    <a:pt x="2576" y="0"/>
                  </a:moveTo>
                  <a:cubicBezTo>
                    <a:pt x="0" y="0"/>
                    <a:pt x="0" y="0"/>
                    <a:pt x="0" y="0"/>
                  </a:cubicBezTo>
                  <a:cubicBezTo>
                    <a:pt x="0" y="9"/>
                    <a:pt x="0" y="9"/>
                    <a:pt x="0" y="9"/>
                  </a:cubicBezTo>
                  <a:cubicBezTo>
                    <a:pt x="2434" y="9"/>
                    <a:pt x="2434" y="9"/>
                    <a:pt x="2434" y="9"/>
                  </a:cubicBezTo>
                  <a:cubicBezTo>
                    <a:pt x="2526" y="9"/>
                    <a:pt x="2556" y="7"/>
                    <a:pt x="2576" y="0"/>
                  </a:cubicBezTo>
                  <a:cubicBezTo>
                    <a:pt x="2576" y="0"/>
                    <a:pt x="2576" y="0"/>
                    <a:pt x="2576" y="0"/>
                  </a:cubicBezTo>
                  <a:cubicBezTo>
                    <a:pt x="2576" y="0"/>
                    <a:pt x="2576" y="0"/>
                    <a:pt x="2576" y="0"/>
                  </a:cubicBezTo>
                  <a:cubicBezTo>
                    <a:pt x="2576" y="0"/>
                    <a:pt x="2576" y="0"/>
                    <a:pt x="2576" y="0"/>
                  </a:cubicBezTo>
                  <a:moveTo>
                    <a:pt x="2877" y="0"/>
                  </a:moveTo>
                  <a:cubicBezTo>
                    <a:pt x="2576" y="0"/>
                    <a:pt x="2576" y="0"/>
                    <a:pt x="2576" y="0"/>
                  </a:cubicBezTo>
                  <a:cubicBezTo>
                    <a:pt x="2576" y="0"/>
                    <a:pt x="2576" y="0"/>
                    <a:pt x="2576" y="0"/>
                  </a:cubicBezTo>
                  <a:cubicBezTo>
                    <a:pt x="2625" y="40"/>
                    <a:pt x="2691" y="88"/>
                    <a:pt x="2811" y="88"/>
                  </a:cubicBezTo>
                  <a:cubicBezTo>
                    <a:pt x="2841" y="88"/>
                    <a:pt x="2877" y="88"/>
                    <a:pt x="2877" y="88"/>
                  </a:cubicBezTo>
                  <a:cubicBezTo>
                    <a:pt x="2877" y="0"/>
                    <a:pt x="2877" y="0"/>
                    <a:pt x="2877" y="0"/>
                  </a:cubicBezTo>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58" name="Freeform 8"/>
            <p:cNvSpPr>
              <a:spLocks/>
            </p:cNvSpPr>
            <p:nvPr userDrawn="1"/>
          </p:nvSpPr>
          <p:spPr bwMode="auto">
            <a:xfrm>
              <a:off x="0" y="4606925"/>
              <a:ext cx="8193088" cy="215900"/>
            </a:xfrm>
            <a:custGeom>
              <a:avLst/>
              <a:gdLst/>
              <a:ahLst/>
              <a:cxnLst>
                <a:cxn ang="0">
                  <a:pos x="2576" y="59"/>
                </a:cxn>
                <a:cxn ang="0">
                  <a:pos x="2349" y="0"/>
                </a:cxn>
                <a:cxn ang="0">
                  <a:pos x="0" y="0"/>
                </a:cxn>
                <a:cxn ang="0">
                  <a:pos x="0" y="68"/>
                </a:cxn>
                <a:cxn ang="0">
                  <a:pos x="2434" y="68"/>
                </a:cxn>
                <a:cxn ang="0">
                  <a:pos x="2576" y="59"/>
                </a:cxn>
              </a:cxnLst>
              <a:rect l="0" t="0" r="r" b="b"/>
              <a:pathLst>
                <a:path w="2576" h="68">
                  <a:moveTo>
                    <a:pt x="2576" y="59"/>
                  </a:moveTo>
                  <a:cubicBezTo>
                    <a:pt x="2521" y="27"/>
                    <a:pt x="2446" y="0"/>
                    <a:pt x="2349" y="0"/>
                  </a:cubicBezTo>
                  <a:cubicBezTo>
                    <a:pt x="0" y="0"/>
                    <a:pt x="0" y="0"/>
                    <a:pt x="0" y="0"/>
                  </a:cubicBezTo>
                  <a:cubicBezTo>
                    <a:pt x="0" y="68"/>
                    <a:pt x="0" y="68"/>
                    <a:pt x="0" y="68"/>
                  </a:cubicBezTo>
                  <a:cubicBezTo>
                    <a:pt x="2434" y="68"/>
                    <a:pt x="2434" y="68"/>
                    <a:pt x="2434" y="68"/>
                  </a:cubicBezTo>
                  <a:cubicBezTo>
                    <a:pt x="2526" y="68"/>
                    <a:pt x="2556" y="66"/>
                    <a:pt x="2576" y="59"/>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59" name="Freeform 9"/>
            <p:cNvSpPr>
              <a:spLocks/>
            </p:cNvSpPr>
            <p:nvPr userDrawn="1"/>
          </p:nvSpPr>
          <p:spPr bwMode="auto">
            <a:xfrm>
              <a:off x="8193088" y="4606925"/>
              <a:ext cx="957263" cy="431800"/>
            </a:xfrm>
            <a:custGeom>
              <a:avLst/>
              <a:gdLst/>
              <a:ahLst/>
              <a:cxnLst>
                <a:cxn ang="0">
                  <a:pos x="238" y="0"/>
                </a:cxn>
                <a:cxn ang="0">
                  <a:pos x="0" y="59"/>
                </a:cxn>
                <a:cxn ang="0">
                  <a:pos x="235" y="136"/>
                </a:cxn>
                <a:cxn ang="0">
                  <a:pos x="301" y="136"/>
                </a:cxn>
                <a:cxn ang="0">
                  <a:pos x="301" y="0"/>
                </a:cxn>
                <a:cxn ang="0">
                  <a:pos x="238" y="0"/>
                </a:cxn>
              </a:cxnLst>
              <a:rect l="0" t="0" r="r" b="b"/>
              <a:pathLst>
                <a:path w="301" h="136">
                  <a:moveTo>
                    <a:pt x="238" y="0"/>
                  </a:moveTo>
                  <a:cubicBezTo>
                    <a:pt x="93" y="0"/>
                    <a:pt x="40" y="43"/>
                    <a:pt x="0" y="59"/>
                  </a:cubicBezTo>
                  <a:cubicBezTo>
                    <a:pt x="64" y="95"/>
                    <a:pt x="115" y="136"/>
                    <a:pt x="235" y="136"/>
                  </a:cubicBezTo>
                  <a:cubicBezTo>
                    <a:pt x="265" y="136"/>
                    <a:pt x="301" y="136"/>
                    <a:pt x="301" y="136"/>
                  </a:cubicBezTo>
                  <a:cubicBezTo>
                    <a:pt x="301" y="0"/>
                    <a:pt x="301" y="0"/>
                    <a:pt x="301" y="0"/>
                  </a:cubicBezTo>
                  <a:lnTo>
                    <a:pt x="238"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39" name="Text Placeholder 8"/>
          <p:cNvSpPr>
            <a:spLocks noGrp="1"/>
          </p:cNvSpPr>
          <p:nvPr>
            <p:ph type="body" sz="quarter" idx="10"/>
          </p:nvPr>
        </p:nvSpPr>
        <p:spPr>
          <a:xfrm>
            <a:off x="360003" y="957263"/>
            <a:ext cx="7477125" cy="3419476"/>
          </a:xfrm>
        </p:spPr>
        <p:txBody>
          <a:bodyPr/>
          <a:lstStyle>
            <a:lvl1pPr>
              <a:spcAft>
                <a:spcPts val="0"/>
              </a:spcAft>
              <a:buFontTx/>
              <a:buNone/>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
        <p:nvSpPr>
          <p:cNvPr id="12" name="Footer Placeholder 3"/>
          <p:cNvSpPr>
            <a:spLocks noGrp="1"/>
          </p:cNvSpPr>
          <p:nvPr>
            <p:ph type="ftr" sz="quarter" idx="11"/>
          </p:nvPr>
        </p:nvSpPr>
        <p:spPr>
          <a:xfrm>
            <a:off x="677994" y="4878250"/>
            <a:ext cx="6083845" cy="93206"/>
          </a:xfrm>
        </p:spPr>
        <p:txBody>
          <a:bodyPr/>
          <a:lstStyle/>
          <a:p>
            <a:r>
              <a:rPr lang="en-AU" dirty="0"/>
              <a:t>Presentation title  |  Presenter name</a:t>
            </a:r>
          </a:p>
        </p:txBody>
      </p:sp>
      <p:sp>
        <p:nvSpPr>
          <p:cNvPr id="13"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pic>
        <p:nvPicPr>
          <p:cNvPr id="47" name="Picture 78"/>
          <p:cNvPicPr>
            <a:picLocks noChangeAspect="1" noChangeArrowheads="1"/>
          </p:cNvPicPr>
          <p:nvPr userDrawn="1"/>
        </p:nvPicPr>
        <p:blipFill>
          <a:blip r:embed="rId2" cstate="print"/>
          <a:srcRect/>
          <a:stretch>
            <a:fillRect/>
          </a:stretch>
        </p:blipFill>
        <p:spPr bwMode="auto">
          <a:xfrm>
            <a:off x="8603656" y="4659719"/>
            <a:ext cx="324000" cy="324000"/>
          </a:xfrm>
          <a:prstGeom prst="rect">
            <a:avLst/>
          </a:prstGeom>
          <a:noFill/>
          <a:ln w="9525">
            <a:noFill/>
            <a:miter lim="800000"/>
            <a:headEnd/>
            <a:tailEnd/>
          </a:ln>
        </p:spPr>
      </p:pic>
    </p:spTree>
    <p:extLst>
      <p:ext uri="{BB962C8B-B14F-4D97-AF65-F5344CB8AC3E}">
        <p14:creationId xmlns:p14="http://schemas.microsoft.com/office/powerpoint/2010/main" val="186412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58774" y="2499742"/>
            <a:ext cx="6121438" cy="1442432"/>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3" name="Title 22"/>
          <p:cNvSpPr>
            <a:spLocks noGrp="1"/>
          </p:cNvSpPr>
          <p:nvPr>
            <p:ph type="title"/>
          </p:nvPr>
        </p:nvSpPr>
        <p:spPr>
          <a:xfrm>
            <a:off x="358775" y="1563639"/>
            <a:ext cx="8461374" cy="639365"/>
          </a:xfrm>
        </p:spPr>
        <p:txBody>
          <a:bodyPr>
            <a:noAutofit/>
          </a:bodyPr>
          <a:lstStyle>
            <a:lvl1pPr>
              <a:defRPr sz="5500">
                <a:solidFill>
                  <a:schemeClr val="bg1"/>
                </a:solidFill>
              </a:defRPr>
            </a:lvl1pPr>
          </a:lstStyle>
          <a:p>
            <a:r>
              <a:rPr lang="en-US"/>
              <a:t>Click to edit Master title style</a:t>
            </a:r>
            <a:endParaRPr lang="en-AU" dirty="0"/>
          </a:p>
        </p:txBody>
      </p:sp>
      <p:grpSp>
        <p:nvGrpSpPr>
          <p:cNvPr id="24" name="Group 99"/>
          <p:cNvGrpSpPr/>
          <p:nvPr userDrawn="1"/>
        </p:nvGrpSpPr>
        <p:grpSpPr>
          <a:xfrm>
            <a:off x="0" y="4124457"/>
            <a:ext cx="9144000" cy="745712"/>
            <a:chOff x="1" y="4124455"/>
            <a:chExt cx="9144000" cy="745712"/>
          </a:xfrm>
        </p:grpSpPr>
        <p:grpSp>
          <p:nvGrpSpPr>
            <p:cNvPr id="25" name="Group 98"/>
            <p:cNvGrpSpPr/>
            <p:nvPr userDrawn="1"/>
          </p:nvGrpSpPr>
          <p:grpSpPr>
            <a:xfrm>
              <a:off x="1" y="4124455"/>
              <a:ext cx="9144000" cy="745712"/>
              <a:chOff x="1" y="4124455"/>
              <a:chExt cx="9159874" cy="745712"/>
            </a:xfrm>
          </p:grpSpPr>
          <p:sp>
            <p:nvSpPr>
              <p:cNvPr id="41" name="Freeform 42"/>
              <p:cNvSpPr>
                <a:spLocks noEditPoints="1"/>
              </p:cNvSpPr>
              <p:nvPr/>
            </p:nvSpPr>
            <p:spPr bwMode="auto">
              <a:xfrm>
                <a:off x="1" y="4171566"/>
                <a:ext cx="9159873" cy="698601"/>
              </a:xfrm>
              <a:custGeom>
                <a:avLst/>
                <a:gdLst/>
                <a:ahLst/>
                <a:cxnLst>
                  <a:cxn ang="0">
                    <a:pos x="2415" y="88"/>
                  </a:cxn>
                  <a:cxn ang="0">
                    <a:pos x="0" y="88"/>
                  </a:cxn>
                  <a:cxn ang="0">
                    <a:pos x="0" y="102"/>
                  </a:cxn>
                  <a:cxn ang="0">
                    <a:pos x="2202" y="102"/>
                  </a:cxn>
                  <a:cxn ang="0">
                    <a:pos x="2415" y="88"/>
                  </a:cxn>
                  <a:cxn ang="0">
                    <a:pos x="2415" y="88"/>
                  </a:cxn>
                  <a:cxn ang="0">
                    <a:pos x="2415" y="88"/>
                  </a:cxn>
                  <a:cxn ang="0">
                    <a:pos x="2415" y="88"/>
                  </a:cxn>
                  <a:cxn ang="0">
                    <a:pos x="2881" y="0"/>
                  </a:cxn>
                  <a:cxn ang="0">
                    <a:pos x="2855" y="0"/>
                  </a:cxn>
                  <a:cxn ang="0">
                    <a:pos x="2855" y="88"/>
                  </a:cxn>
                  <a:cxn ang="0">
                    <a:pos x="2415" y="88"/>
                  </a:cxn>
                  <a:cxn ang="0">
                    <a:pos x="2415" y="88"/>
                  </a:cxn>
                  <a:cxn ang="0">
                    <a:pos x="2768" y="220"/>
                  </a:cxn>
                  <a:cxn ang="0">
                    <a:pos x="2881" y="220"/>
                  </a:cxn>
                  <a:cxn ang="0">
                    <a:pos x="2881" y="0"/>
                  </a:cxn>
                </a:cxnLst>
                <a:rect l="0" t="0" r="r" b="b"/>
                <a:pathLst>
                  <a:path w="2881" h="220">
                    <a:moveTo>
                      <a:pt x="2415" y="88"/>
                    </a:moveTo>
                    <a:cubicBezTo>
                      <a:pt x="0" y="88"/>
                      <a:pt x="0" y="88"/>
                      <a:pt x="0" y="88"/>
                    </a:cubicBezTo>
                    <a:cubicBezTo>
                      <a:pt x="0" y="102"/>
                      <a:pt x="0" y="102"/>
                      <a:pt x="0" y="102"/>
                    </a:cubicBezTo>
                    <a:cubicBezTo>
                      <a:pt x="2202" y="102"/>
                      <a:pt x="2202" y="102"/>
                      <a:pt x="2202" y="102"/>
                    </a:cubicBezTo>
                    <a:cubicBezTo>
                      <a:pt x="2341" y="102"/>
                      <a:pt x="2386" y="99"/>
                      <a:pt x="2415" y="88"/>
                    </a:cubicBezTo>
                    <a:cubicBezTo>
                      <a:pt x="2415" y="88"/>
                      <a:pt x="2415" y="88"/>
                      <a:pt x="2415" y="88"/>
                    </a:cubicBezTo>
                    <a:cubicBezTo>
                      <a:pt x="2415" y="88"/>
                      <a:pt x="2415" y="88"/>
                      <a:pt x="2415" y="88"/>
                    </a:cubicBezTo>
                    <a:cubicBezTo>
                      <a:pt x="2415" y="88"/>
                      <a:pt x="2415" y="88"/>
                      <a:pt x="2415" y="88"/>
                    </a:cubicBezTo>
                    <a:moveTo>
                      <a:pt x="2881" y="0"/>
                    </a:moveTo>
                    <a:cubicBezTo>
                      <a:pt x="2855" y="0"/>
                      <a:pt x="2855" y="0"/>
                      <a:pt x="2855" y="0"/>
                    </a:cubicBezTo>
                    <a:cubicBezTo>
                      <a:pt x="2855" y="88"/>
                      <a:pt x="2855" y="88"/>
                      <a:pt x="2855" y="88"/>
                    </a:cubicBezTo>
                    <a:cubicBezTo>
                      <a:pt x="2415" y="88"/>
                      <a:pt x="2415" y="88"/>
                      <a:pt x="2415" y="88"/>
                    </a:cubicBezTo>
                    <a:cubicBezTo>
                      <a:pt x="2415" y="88"/>
                      <a:pt x="2415" y="88"/>
                      <a:pt x="2415" y="88"/>
                    </a:cubicBezTo>
                    <a:cubicBezTo>
                      <a:pt x="2489" y="148"/>
                      <a:pt x="2587" y="220"/>
                      <a:pt x="2768" y="220"/>
                    </a:cubicBezTo>
                    <a:cubicBezTo>
                      <a:pt x="2812" y="220"/>
                      <a:pt x="2881" y="220"/>
                      <a:pt x="2881" y="220"/>
                    </a:cubicBezTo>
                    <a:cubicBezTo>
                      <a:pt x="2881" y="0"/>
                      <a:pt x="2881" y="0"/>
                      <a:pt x="2881" y="0"/>
                    </a:cubicBezTo>
                  </a:path>
                </a:pathLst>
              </a:custGeom>
              <a:solidFill>
                <a:srgbClr val="BFBFBF"/>
              </a:solidFill>
              <a:ln w="9525">
                <a:noFill/>
                <a:round/>
                <a:headEnd/>
                <a:tailEnd/>
              </a:ln>
            </p:spPr>
            <p:txBody>
              <a:bodyPr/>
              <a:lstStyle/>
              <a:p>
                <a:endParaRPr lang="en-AU" dirty="0"/>
              </a:p>
            </p:txBody>
          </p:sp>
          <p:sp>
            <p:nvSpPr>
              <p:cNvPr id="42" name="Freeform 43"/>
              <p:cNvSpPr>
                <a:spLocks noEditPoints="1"/>
              </p:cNvSpPr>
              <p:nvPr/>
            </p:nvSpPr>
            <p:spPr bwMode="auto">
              <a:xfrm>
                <a:off x="1" y="4124455"/>
                <a:ext cx="9077765" cy="327091"/>
              </a:xfrm>
              <a:custGeom>
                <a:avLst/>
                <a:gdLst/>
                <a:ahLst/>
                <a:cxnLst>
                  <a:cxn ang="0">
                    <a:pos x="2855" y="15"/>
                  </a:cxn>
                  <a:cxn ang="0">
                    <a:pos x="2773" y="15"/>
                  </a:cxn>
                  <a:cxn ang="0">
                    <a:pos x="2415" y="103"/>
                  </a:cxn>
                  <a:cxn ang="0">
                    <a:pos x="2855" y="103"/>
                  </a:cxn>
                  <a:cxn ang="0">
                    <a:pos x="2855" y="15"/>
                  </a:cxn>
                  <a:cxn ang="0">
                    <a:pos x="2075" y="0"/>
                  </a:cxn>
                  <a:cxn ang="0">
                    <a:pos x="0" y="0"/>
                  </a:cxn>
                  <a:cxn ang="0">
                    <a:pos x="0" y="103"/>
                  </a:cxn>
                  <a:cxn ang="0">
                    <a:pos x="2415" y="103"/>
                  </a:cxn>
                  <a:cxn ang="0">
                    <a:pos x="2075" y="0"/>
                  </a:cxn>
                </a:cxnLst>
                <a:rect l="0" t="0" r="r" b="b"/>
                <a:pathLst>
                  <a:path w="2855" h="103">
                    <a:moveTo>
                      <a:pt x="2855" y="15"/>
                    </a:moveTo>
                    <a:cubicBezTo>
                      <a:pt x="2773" y="15"/>
                      <a:pt x="2773" y="15"/>
                      <a:pt x="2773" y="15"/>
                    </a:cubicBezTo>
                    <a:cubicBezTo>
                      <a:pt x="2555" y="15"/>
                      <a:pt x="2475" y="80"/>
                      <a:pt x="2415" y="103"/>
                    </a:cubicBezTo>
                    <a:cubicBezTo>
                      <a:pt x="2855" y="103"/>
                      <a:pt x="2855" y="103"/>
                      <a:pt x="2855" y="103"/>
                    </a:cubicBezTo>
                    <a:cubicBezTo>
                      <a:pt x="2855" y="15"/>
                      <a:pt x="2855" y="15"/>
                      <a:pt x="2855" y="15"/>
                    </a:cubicBezTo>
                    <a:moveTo>
                      <a:pt x="2075" y="0"/>
                    </a:moveTo>
                    <a:cubicBezTo>
                      <a:pt x="0" y="0"/>
                      <a:pt x="0" y="0"/>
                      <a:pt x="0" y="0"/>
                    </a:cubicBezTo>
                    <a:cubicBezTo>
                      <a:pt x="0" y="103"/>
                      <a:pt x="0" y="103"/>
                      <a:pt x="0" y="103"/>
                    </a:cubicBezTo>
                    <a:cubicBezTo>
                      <a:pt x="2415" y="103"/>
                      <a:pt x="2415" y="103"/>
                      <a:pt x="2415" y="103"/>
                    </a:cubicBezTo>
                    <a:cubicBezTo>
                      <a:pt x="2342" y="43"/>
                      <a:pt x="2220" y="0"/>
                      <a:pt x="2075" y="0"/>
                    </a:cubicBezTo>
                  </a:path>
                </a:pathLst>
              </a:custGeom>
              <a:solidFill>
                <a:schemeClr val="accent1">
                  <a:lumMod val="75000"/>
                </a:schemeClr>
              </a:solidFill>
              <a:ln w="9525">
                <a:noFill/>
                <a:round/>
                <a:headEnd/>
                <a:tailEnd/>
              </a:ln>
            </p:spPr>
            <p:txBody>
              <a:bodyPr/>
              <a:lstStyle/>
              <a:p>
                <a:endParaRPr lang="en-AU" dirty="0"/>
              </a:p>
            </p:txBody>
          </p:sp>
          <p:sp>
            <p:nvSpPr>
              <p:cNvPr id="43" name="Freeform 44"/>
              <p:cNvSpPr>
                <a:spLocks/>
              </p:cNvSpPr>
              <p:nvPr/>
            </p:nvSpPr>
            <p:spPr bwMode="auto">
              <a:xfrm>
                <a:off x="1" y="4171566"/>
                <a:ext cx="7677872" cy="324399"/>
              </a:xfrm>
              <a:custGeom>
                <a:avLst/>
                <a:gdLst/>
                <a:ahLst/>
                <a:cxnLst>
                  <a:cxn ang="0">
                    <a:pos x="2415" y="88"/>
                  </a:cxn>
                  <a:cxn ang="0">
                    <a:pos x="2075" y="0"/>
                  </a:cxn>
                  <a:cxn ang="0">
                    <a:pos x="0" y="0"/>
                  </a:cxn>
                  <a:cxn ang="0">
                    <a:pos x="0" y="102"/>
                  </a:cxn>
                  <a:cxn ang="0">
                    <a:pos x="2202" y="102"/>
                  </a:cxn>
                  <a:cxn ang="0">
                    <a:pos x="2415" y="88"/>
                  </a:cxn>
                </a:cxnLst>
                <a:rect l="0" t="0" r="r" b="b"/>
                <a:pathLst>
                  <a:path w="2415" h="102">
                    <a:moveTo>
                      <a:pt x="2415" y="88"/>
                    </a:moveTo>
                    <a:cubicBezTo>
                      <a:pt x="2333" y="41"/>
                      <a:pt x="2220" y="0"/>
                      <a:pt x="2075" y="0"/>
                    </a:cubicBezTo>
                    <a:cubicBezTo>
                      <a:pt x="0" y="0"/>
                      <a:pt x="0" y="0"/>
                      <a:pt x="0" y="0"/>
                    </a:cubicBezTo>
                    <a:cubicBezTo>
                      <a:pt x="0" y="102"/>
                      <a:pt x="0" y="102"/>
                      <a:pt x="0" y="102"/>
                    </a:cubicBezTo>
                    <a:cubicBezTo>
                      <a:pt x="2202" y="102"/>
                      <a:pt x="2202" y="102"/>
                      <a:pt x="2202" y="102"/>
                    </a:cubicBezTo>
                    <a:cubicBezTo>
                      <a:pt x="2341" y="102"/>
                      <a:pt x="2386" y="99"/>
                      <a:pt x="2415" y="88"/>
                    </a:cubicBezTo>
                  </a:path>
                </a:pathLst>
              </a:custGeom>
              <a:solidFill>
                <a:schemeClr val="accent2"/>
              </a:solidFill>
              <a:ln w="9525">
                <a:noFill/>
                <a:round/>
                <a:headEnd/>
                <a:tailEnd/>
              </a:ln>
            </p:spPr>
            <p:txBody>
              <a:bodyPr/>
              <a:lstStyle/>
              <a:p>
                <a:endParaRPr lang="en-AU" dirty="0"/>
              </a:p>
            </p:txBody>
          </p:sp>
          <p:sp>
            <p:nvSpPr>
              <p:cNvPr id="45" name="Freeform 45"/>
              <p:cNvSpPr>
                <a:spLocks/>
              </p:cNvSpPr>
              <p:nvPr/>
            </p:nvSpPr>
            <p:spPr bwMode="auto">
              <a:xfrm>
                <a:off x="7677873" y="4171566"/>
                <a:ext cx="1482002" cy="648796"/>
              </a:xfrm>
              <a:custGeom>
                <a:avLst/>
                <a:gdLst/>
                <a:ahLst/>
                <a:cxnLst>
                  <a:cxn ang="0">
                    <a:pos x="358" y="0"/>
                  </a:cxn>
                  <a:cxn ang="0">
                    <a:pos x="0" y="88"/>
                  </a:cxn>
                  <a:cxn ang="0">
                    <a:pos x="353" y="204"/>
                  </a:cxn>
                  <a:cxn ang="0">
                    <a:pos x="466" y="204"/>
                  </a:cxn>
                  <a:cxn ang="0">
                    <a:pos x="466" y="0"/>
                  </a:cxn>
                  <a:cxn ang="0">
                    <a:pos x="358" y="0"/>
                  </a:cxn>
                </a:cxnLst>
                <a:rect l="0" t="0" r="r" b="b"/>
                <a:pathLst>
                  <a:path w="466" h="204">
                    <a:moveTo>
                      <a:pt x="358" y="0"/>
                    </a:moveTo>
                    <a:cubicBezTo>
                      <a:pt x="140" y="0"/>
                      <a:pt x="60" y="65"/>
                      <a:pt x="0" y="88"/>
                    </a:cubicBezTo>
                    <a:cubicBezTo>
                      <a:pt x="96" y="142"/>
                      <a:pt x="172" y="204"/>
                      <a:pt x="353" y="204"/>
                    </a:cubicBezTo>
                    <a:cubicBezTo>
                      <a:pt x="397" y="204"/>
                      <a:pt x="466" y="204"/>
                      <a:pt x="466" y="204"/>
                    </a:cubicBezTo>
                    <a:cubicBezTo>
                      <a:pt x="466" y="0"/>
                      <a:pt x="466" y="0"/>
                      <a:pt x="466" y="0"/>
                    </a:cubicBezTo>
                    <a:lnTo>
                      <a:pt x="358" y="0"/>
                    </a:lnTo>
                    <a:close/>
                  </a:path>
                </a:pathLst>
              </a:custGeom>
              <a:solidFill>
                <a:srgbClr val="FFFFFF"/>
              </a:solidFill>
              <a:ln w="9525">
                <a:noFill/>
                <a:round/>
                <a:headEnd/>
                <a:tailEnd/>
              </a:ln>
            </p:spPr>
            <p:txBody>
              <a:bodyPr/>
              <a:lstStyle/>
              <a:p>
                <a:endParaRPr lang="en-AU" dirty="0"/>
              </a:p>
            </p:txBody>
          </p:sp>
        </p:grpSp>
        <p:pic>
          <p:nvPicPr>
            <p:cNvPr id="26" name="Picture 78"/>
            <p:cNvPicPr>
              <a:picLocks noChangeAspect="1" noChangeArrowheads="1"/>
            </p:cNvPicPr>
            <p:nvPr userDrawn="1"/>
          </p:nvPicPr>
          <p:blipFill>
            <a:blip r:embed="rId2" cstate="print"/>
            <a:srcRect/>
            <a:stretch>
              <a:fillRect/>
            </a:stretch>
          </p:blipFill>
          <p:spPr bwMode="auto">
            <a:xfrm>
              <a:off x="8301816" y="4256808"/>
              <a:ext cx="489038" cy="489038"/>
            </a:xfrm>
            <a:prstGeom prst="rect">
              <a:avLst/>
            </a:prstGeom>
            <a:noFill/>
            <a:ln w="9525">
              <a:noFill/>
              <a:miter lim="800000"/>
              <a:headEnd/>
              <a:tailEnd/>
            </a:ln>
          </p:spPr>
        </p:pic>
        <p:grpSp>
          <p:nvGrpSpPr>
            <p:cNvPr id="28" name="Group 19"/>
            <p:cNvGrpSpPr/>
            <p:nvPr userDrawn="1"/>
          </p:nvGrpSpPr>
          <p:grpSpPr>
            <a:xfrm>
              <a:off x="359397" y="4355630"/>
              <a:ext cx="612558" cy="71438"/>
              <a:chOff x="3495675" y="5969000"/>
              <a:chExt cx="814388" cy="95250"/>
            </a:xfrm>
            <a:solidFill>
              <a:schemeClr val="accent1"/>
            </a:solidFill>
          </p:grpSpPr>
          <p:sp>
            <p:nvSpPr>
              <p:cNvPr id="29"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0"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1"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2"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33"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34"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35"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36"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37"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38"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39"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40"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61" name="Text Placeholder 14"/>
          <p:cNvSpPr>
            <a:spLocks noGrp="1"/>
          </p:cNvSpPr>
          <p:nvPr>
            <p:ph type="body" sz="quarter" idx="18" hasCustomPrompt="1"/>
          </p:nvPr>
        </p:nvSpPr>
        <p:spPr>
          <a:xfrm>
            <a:off x="359999" y="4219470"/>
            <a:ext cx="4752000" cy="108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1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463021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58774" y="950914"/>
            <a:ext cx="6121438" cy="2991261"/>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grpSp>
        <p:nvGrpSpPr>
          <p:cNvPr id="23" name="Group 99"/>
          <p:cNvGrpSpPr/>
          <p:nvPr userDrawn="1"/>
        </p:nvGrpSpPr>
        <p:grpSpPr>
          <a:xfrm>
            <a:off x="0" y="4124457"/>
            <a:ext cx="9144000" cy="745712"/>
            <a:chOff x="1" y="4124455"/>
            <a:chExt cx="9144000" cy="745712"/>
          </a:xfrm>
        </p:grpSpPr>
        <p:grpSp>
          <p:nvGrpSpPr>
            <p:cNvPr id="24" name="Group 98"/>
            <p:cNvGrpSpPr/>
            <p:nvPr userDrawn="1"/>
          </p:nvGrpSpPr>
          <p:grpSpPr>
            <a:xfrm>
              <a:off x="1" y="4124455"/>
              <a:ext cx="9144000" cy="745712"/>
              <a:chOff x="1" y="4124455"/>
              <a:chExt cx="9159874" cy="745712"/>
            </a:xfrm>
          </p:grpSpPr>
          <p:sp>
            <p:nvSpPr>
              <p:cNvPr id="41" name="Freeform 42"/>
              <p:cNvSpPr>
                <a:spLocks noEditPoints="1"/>
              </p:cNvSpPr>
              <p:nvPr/>
            </p:nvSpPr>
            <p:spPr bwMode="auto">
              <a:xfrm>
                <a:off x="1" y="4171566"/>
                <a:ext cx="9159873" cy="698601"/>
              </a:xfrm>
              <a:custGeom>
                <a:avLst/>
                <a:gdLst/>
                <a:ahLst/>
                <a:cxnLst>
                  <a:cxn ang="0">
                    <a:pos x="2415" y="88"/>
                  </a:cxn>
                  <a:cxn ang="0">
                    <a:pos x="0" y="88"/>
                  </a:cxn>
                  <a:cxn ang="0">
                    <a:pos x="0" y="102"/>
                  </a:cxn>
                  <a:cxn ang="0">
                    <a:pos x="2202" y="102"/>
                  </a:cxn>
                  <a:cxn ang="0">
                    <a:pos x="2415" y="88"/>
                  </a:cxn>
                  <a:cxn ang="0">
                    <a:pos x="2415" y="88"/>
                  </a:cxn>
                  <a:cxn ang="0">
                    <a:pos x="2415" y="88"/>
                  </a:cxn>
                  <a:cxn ang="0">
                    <a:pos x="2415" y="88"/>
                  </a:cxn>
                  <a:cxn ang="0">
                    <a:pos x="2881" y="0"/>
                  </a:cxn>
                  <a:cxn ang="0">
                    <a:pos x="2855" y="0"/>
                  </a:cxn>
                  <a:cxn ang="0">
                    <a:pos x="2855" y="88"/>
                  </a:cxn>
                  <a:cxn ang="0">
                    <a:pos x="2415" y="88"/>
                  </a:cxn>
                  <a:cxn ang="0">
                    <a:pos x="2415" y="88"/>
                  </a:cxn>
                  <a:cxn ang="0">
                    <a:pos x="2768" y="220"/>
                  </a:cxn>
                  <a:cxn ang="0">
                    <a:pos x="2881" y="220"/>
                  </a:cxn>
                  <a:cxn ang="0">
                    <a:pos x="2881" y="0"/>
                  </a:cxn>
                </a:cxnLst>
                <a:rect l="0" t="0" r="r" b="b"/>
                <a:pathLst>
                  <a:path w="2881" h="220">
                    <a:moveTo>
                      <a:pt x="2415" y="88"/>
                    </a:moveTo>
                    <a:cubicBezTo>
                      <a:pt x="0" y="88"/>
                      <a:pt x="0" y="88"/>
                      <a:pt x="0" y="88"/>
                    </a:cubicBezTo>
                    <a:cubicBezTo>
                      <a:pt x="0" y="102"/>
                      <a:pt x="0" y="102"/>
                      <a:pt x="0" y="102"/>
                    </a:cubicBezTo>
                    <a:cubicBezTo>
                      <a:pt x="2202" y="102"/>
                      <a:pt x="2202" y="102"/>
                      <a:pt x="2202" y="102"/>
                    </a:cubicBezTo>
                    <a:cubicBezTo>
                      <a:pt x="2341" y="102"/>
                      <a:pt x="2386" y="99"/>
                      <a:pt x="2415" y="88"/>
                    </a:cubicBezTo>
                    <a:cubicBezTo>
                      <a:pt x="2415" y="88"/>
                      <a:pt x="2415" y="88"/>
                      <a:pt x="2415" y="88"/>
                    </a:cubicBezTo>
                    <a:cubicBezTo>
                      <a:pt x="2415" y="88"/>
                      <a:pt x="2415" y="88"/>
                      <a:pt x="2415" y="88"/>
                    </a:cubicBezTo>
                    <a:cubicBezTo>
                      <a:pt x="2415" y="88"/>
                      <a:pt x="2415" y="88"/>
                      <a:pt x="2415" y="88"/>
                    </a:cubicBezTo>
                    <a:moveTo>
                      <a:pt x="2881" y="0"/>
                    </a:moveTo>
                    <a:cubicBezTo>
                      <a:pt x="2855" y="0"/>
                      <a:pt x="2855" y="0"/>
                      <a:pt x="2855" y="0"/>
                    </a:cubicBezTo>
                    <a:cubicBezTo>
                      <a:pt x="2855" y="88"/>
                      <a:pt x="2855" y="88"/>
                      <a:pt x="2855" y="88"/>
                    </a:cubicBezTo>
                    <a:cubicBezTo>
                      <a:pt x="2415" y="88"/>
                      <a:pt x="2415" y="88"/>
                      <a:pt x="2415" y="88"/>
                    </a:cubicBezTo>
                    <a:cubicBezTo>
                      <a:pt x="2415" y="88"/>
                      <a:pt x="2415" y="88"/>
                      <a:pt x="2415" y="88"/>
                    </a:cubicBezTo>
                    <a:cubicBezTo>
                      <a:pt x="2489" y="148"/>
                      <a:pt x="2587" y="220"/>
                      <a:pt x="2768" y="220"/>
                    </a:cubicBezTo>
                    <a:cubicBezTo>
                      <a:pt x="2812" y="220"/>
                      <a:pt x="2881" y="220"/>
                      <a:pt x="2881" y="220"/>
                    </a:cubicBezTo>
                    <a:cubicBezTo>
                      <a:pt x="2881" y="0"/>
                      <a:pt x="2881" y="0"/>
                      <a:pt x="2881" y="0"/>
                    </a:cubicBezTo>
                  </a:path>
                </a:pathLst>
              </a:custGeom>
              <a:solidFill>
                <a:srgbClr val="BFBFBF"/>
              </a:solidFill>
              <a:ln w="9525">
                <a:noFill/>
                <a:round/>
                <a:headEnd/>
                <a:tailEnd/>
              </a:ln>
            </p:spPr>
            <p:txBody>
              <a:bodyPr/>
              <a:lstStyle/>
              <a:p>
                <a:endParaRPr lang="en-AU" dirty="0"/>
              </a:p>
            </p:txBody>
          </p:sp>
          <p:sp>
            <p:nvSpPr>
              <p:cNvPr id="42" name="Freeform 43"/>
              <p:cNvSpPr>
                <a:spLocks noEditPoints="1"/>
              </p:cNvSpPr>
              <p:nvPr/>
            </p:nvSpPr>
            <p:spPr bwMode="auto">
              <a:xfrm>
                <a:off x="1" y="4124455"/>
                <a:ext cx="9077765" cy="327091"/>
              </a:xfrm>
              <a:custGeom>
                <a:avLst/>
                <a:gdLst/>
                <a:ahLst/>
                <a:cxnLst>
                  <a:cxn ang="0">
                    <a:pos x="2855" y="15"/>
                  </a:cxn>
                  <a:cxn ang="0">
                    <a:pos x="2773" y="15"/>
                  </a:cxn>
                  <a:cxn ang="0">
                    <a:pos x="2415" y="103"/>
                  </a:cxn>
                  <a:cxn ang="0">
                    <a:pos x="2855" y="103"/>
                  </a:cxn>
                  <a:cxn ang="0">
                    <a:pos x="2855" y="15"/>
                  </a:cxn>
                  <a:cxn ang="0">
                    <a:pos x="2075" y="0"/>
                  </a:cxn>
                  <a:cxn ang="0">
                    <a:pos x="0" y="0"/>
                  </a:cxn>
                  <a:cxn ang="0">
                    <a:pos x="0" y="103"/>
                  </a:cxn>
                  <a:cxn ang="0">
                    <a:pos x="2415" y="103"/>
                  </a:cxn>
                  <a:cxn ang="0">
                    <a:pos x="2075" y="0"/>
                  </a:cxn>
                </a:cxnLst>
                <a:rect l="0" t="0" r="r" b="b"/>
                <a:pathLst>
                  <a:path w="2855" h="103">
                    <a:moveTo>
                      <a:pt x="2855" y="15"/>
                    </a:moveTo>
                    <a:cubicBezTo>
                      <a:pt x="2773" y="15"/>
                      <a:pt x="2773" y="15"/>
                      <a:pt x="2773" y="15"/>
                    </a:cubicBezTo>
                    <a:cubicBezTo>
                      <a:pt x="2555" y="15"/>
                      <a:pt x="2475" y="80"/>
                      <a:pt x="2415" y="103"/>
                    </a:cubicBezTo>
                    <a:cubicBezTo>
                      <a:pt x="2855" y="103"/>
                      <a:pt x="2855" y="103"/>
                      <a:pt x="2855" y="103"/>
                    </a:cubicBezTo>
                    <a:cubicBezTo>
                      <a:pt x="2855" y="15"/>
                      <a:pt x="2855" y="15"/>
                      <a:pt x="2855" y="15"/>
                    </a:cubicBezTo>
                    <a:moveTo>
                      <a:pt x="2075" y="0"/>
                    </a:moveTo>
                    <a:cubicBezTo>
                      <a:pt x="0" y="0"/>
                      <a:pt x="0" y="0"/>
                      <a:pt x="0" y="0"/>
                    </a:cubicBezTo>
                    <a:cubicBezTo>
                      <a:pt x="0" y="103"/>
                      <a:pt x="0" y="103"/>
                      <a:pt x="0" y="103"/>
                    </a:cubicBezTo>
                    <a:cubicBezTo>
                      <a:pt x="2415" y="103"/>
                      <a:pt x="2415" y="103"/>
                      <a:pt x="2415" y="103"/>
                    </a:cubicBezTo>
                    <a:cubicBezTo>
                      <a:pt x="2342" y="43"/>
                      <a:pt x="2220" y="0"/>
                      <a:pt x="2075" y="0"/>
                    </a:cubicBezTo>
                  </a:path>
                </a:pathLst>
              </a:custGeom>
              <a:solidFill>
                <a:schemeClr val="accent1">
                  <a:lumMod val="75000"/>
                </a:schemeClr>
              </a:solidFill>
              <a:ln w="9525">
                <a:noFill/>
                <a:round/>
                <a:headEnd/>
                <a:tailEnd/>
              </a:ln>
            </p:spPr>
            <p:txBody>
              <a:bodyPr/>
              <a:lstStyle/>
              <a:p>
                <a:endParaRPr lang="en-AU" dirty="0"/>
              </a:p>
            </p:txBody>
          </p:sp>
          <p:sp>
            <p:nvSpPr>
              <p:cNvPr id="61" name="Freeform 44"/>
              <p:cNvSpPr>
                <a:spLocks/>
              </p:cNvSpPr>
              <p:nvPr/>
            </p:nvSpPr>
            <p:spPr bwMode="auto">
              <a:xfrm>
                <a:off x="1" y="4171566"/>
                <a:ext cx="7677872" cy="324399"/>
              </a:xfrm>
              <a:custGeom>
                <a:avLst/>
                <a:gdLst/>
                <a:ahLst/>
                <a:cxnLst>
                  <a:cxn ang="0">
                    <a:pos x="2415" y="88"/>
                  </a:cxn>
                  <a:cxn ang="0">
                    <a:pos x="2075" y="0"/>
                  </a:cxn>
                  <a:cxn ang="0">
                    <a:pos x="0" y="0"/>
                  </a:cxn>
                  <a:cxn ang="0">
                    <a:pos x="0" y="102"/>
                  </a:cxn>
                  <a:cxn ang="0">
                    <a:pos x="2202" y="102"/>
                  </a:cxn>
                  <a:cxn ang="0">
                    <a:pos x="2415" y="88"/>
                  </a:cxn>
                </a:cxnLst>
                <a:rect l="0" t="0" r="r" b="b"/>
                <a:pathLst>
                  <a:path w="2415" h="102">
                    <a:moveTo>
                      <a:pt x="2415" y="88"/>
                    </a:moveTo>
                    <a:cubicBezTo>
                      <a:pt x="2333" y="41"/>
                      <a:pt x="2220" y="0"/>
                      <a:pt x="2075" y="0"/>
                    </a:cubicBezTo>
                    <a:cubicBezTo>
                      <a:pt x="0" y="0"/>
                      <a:pt x="0" y="0"/>
                      <a:pt x="0" y="0"/>
                    </a:cubicBezTo>
                    <a:cubicBezTo>
                      <a:pt x="0" y="102"/>
                      <a:pt x="0" y="102"/>
                      <a:pt x="0" y="102"/>
                    </a:cubicBezTo>
                    <a:cubicBezTo>
                      <a:pt x="2202" y="102"/>
                      <a:pt x="2202" y="102"/>
                      <a:pt x="2202" y="102"/>
                    </a:cubicBezTo>
                    <a:cubicBezTo>
                      <a:pt x="2341" y="102"/>
                      <a:pt x="2386" y="99"/>
                      <a:pt x="2415" y="88"/>
                    </a:cubicBezTo>
                  </a:path>
                </a:pathLst>
              </a:custGeom>
              <a:solidFill>
                <a:schemeClr val="accent2"/>
              </a:solidFill>
              <a:ln w="9525">
                <a:noFill/>
                <a:round/>
                <a:headEnd/>
                <a:tailEnd/>
              </a:ln>
            </p:spPr>
            <p:txBody>
              <a:bodyPr/>
              <a:lstStyle/>
              <a:p>
                <a:endParaRPr lang="en-AU" dirty="0"/>
              </a:p>
            </p:txBody>
          </p:sp>
          <p:sp>
            <p:nvSpPr>
              <p:cNvPr id="62" name="Freeform 45"/>
              <p:cNvSpPr>
                <a:spLocks/>
              </p:cNvSpPr>
              <p:nvPr/>
            </p:nvSpPr>
            <p:spPr bwMode="auto">
              <a:xfrm>
                <a:off x="7677873" y="4171566"/>
                <a:ext cx="1482002" cy="648796"/>
              </a:xfrm>
              <a:custGeom>
                <a:avLst/>
                <a:gdLst/>
                <a:ahLst/>
                <a:cxnLst>
                  <a:cxn ang="0">
                    <a:pos x="358" y="0"/>
                  </a:cxn>
                  <a:cxn ang="0">
                    <a:pos x="0" y="88"/>
                  </a:cxn>
                  <a:cxn ang="0">
                    <a:pos x="353" y="204"/>
                  </a:cxn>
                  <a:cxn ang="0">
                    <a:pos x="466" y="204"/>
                  </a:cxn>
                  <a:cxn ang="0">
                    <a:pos x="466" y="0"/>
                  </a:cxn>
                  <a:cxn ang="0">
                    <a:pos x="358" y="0"/>
                  </a:cxn>
                </a:cxnLst>
                <a:rect l="0" t="0" r="r" b="b"/>
                <a:pathLst>
                  <a:path w="466" h="204">
                    <a:moveTo>
                      <a:pt x="358" y="0"/>
                    </a:moveTo>
                    <a:cubicBezTo>
                      <a:pt x="140" y="0"/>
                      <a:pt x="60" y="65"/>
                      <a:pt x="0" y="88"/>
                    </a:cubicBezTo>
                    <a:cubicBezTo>
                      <a:pt x="96" y="142"/>
                      <a:pt x="172" y="204"/>
                      <a:pt x="353" y="204"/>
                    </a:cubicBezTo>
                    <a:cubicBezTo>
                      <a:pt x="397" y="204"/>
                      <a:pt x="466" y="204"/>
                      <a:pt x="466" y="204"/>
                    </a:cubicBezTo>
                    <a:cubicBezTo>
                      <a:pt x="466" y="0"/>
                      <a:pt x="466" y="0"/>
                      <a:pt x="466" y="0"/>
                    </a:cubicBezTo>
                    <a:lnTo>
                      <a:pt x="358" y="0"/>
                    </a:lnTo>
                    <a:close/>
                  </a:path>
                </a:pathLst>
              </a:custGeom>
              <a:solidFill>
                <a:srgbClr val="FFFFFF"/>
              </a:solidFill>
              <a:ln w="9525">
                <a:noFill/>
                <a:round/>
                <a:headEnd/>
                <a:tailEnd/>
              </a:ln>
            </p:spPr>
            <p:txBody>
              <a:bodyPr/>
              <a:lstStyle/>
              <a:p>
                <a:endParaRPr lang="en-AU" dirty="0"/>
              </a:p>
            </p:txBody>
          </p:sp>
        </p:grpSp>
        <p:pic>
          <p:nvPicPr>
            <p:cNvPr id="25" name="Picture 78"/>
            <p:cNvPicPr>
              <a:picLocks noChangeAspect="1" noChangeArrowheads="1"/>
            </p:cNvPicPr>
            <p:nvPr userDrawn="1"/>
          </p:nvPicPr>
          <p:blipFill>
            <a:blip r:embed="rId2" cstate="print"/>
            <a:srcRect/>
            <a:stretch>
              <a:fillRect/>
            </a:stretch>
          </p:blipFill>
          <p:spPr bwMode="auto">
            <a:xfrm>
              <a:off x="8301816" y="4256808"/>
              <a:ext cx="489038" cy="489038"/>
            </a:xfrm>
            <a:prstGeom prst="rect">
              <a:avLst/>
            </a:prstGeom>
            <a:noFill/>
            <a:ln w="9525">
              <a:noFill/>
              <a:miter lim="800000"/>
              <a:headEnd/>
              <a:tailEnd/>
            </a:ln>
          </p:spPr>
        </p:pic>
        <p:grpSp>
          <p:nvGrpSpPr>
            <p:cNvPr id="26" name="Group 19"/>
            <p:cNvGrpSpPr/>
            <p:nvPr userDrawn="1"/>
          </p:nvGrpSpPr>
          <p:grpSpPr>
            <a:xfrm>
              <a:off x="359397" y="4355630"/>
              <a:ext cx="612558" cy="71438"/>
              <a:chOff x="3495675" y="5969000"/>
              <a:chExt cx="814388" cy="95250"/>
            </a:xfrm>
            <a:solidFill>
              <a:schemeClr val="accent1"/>
            </a:solidFill>
          </p:grpSpPr>
          <p:sp>
            <p:nvSpPr>
              <p:cNvPr id="28"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0"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1"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2"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33"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34"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35"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36"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37"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38"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39"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40"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63" name="Text Placeholder 14"/>
          <p:cNvSpPr>
            <a:spLocks noGrp="1"/>
          </p:cNvSpPr>
          <p:nvPr>
            <p:ph type="body" sz="quarter" idx="18" hasCustomPrompt="1"/>
          </p:nvPr>
        </p:nvSpPr>
        <p:spPr>
          <a:xfrm>
            <a:off x="359999" y="4219470"/>
            <a:ext cx="4752000" cy="108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1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463021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2" y="4844840"/>
            <a:ext cx="1854203" cy="273844"/>
          </a:xfrm>
          <a:prstGeom prst="rect">
            <a:avLst/>
          </a:prstGeom>
        </p:spPr>
        <p:txBody>
          <a:bodyPr/>
          <a:lstStyle/>
          <a:p>
            <a:fld id="{D271C429-447C-4EBE-B17C-425BD1B1B8A4}" type="datetimeFigureOut">
              <a:rPr lang="en-AU" smtClean="0"/>
              <a:pPr/>
              <a:t>24/09/2017</a:t>
            </a:fld>
            <a:endParaRPr lang="en-AU" dirty="0"/>
          </a:p>
        </p:txBody>
      </p:sp>
      <p:sp>
        <p:nvSpPr>
          <p:cNvPr id="8" name="Footer Placeholder 7"/>
          <p:cNvSpPr>
            <a:spLocks noGrp="1"/>
          </p:cNvSpPr>
          <p:nvPr>
            <p:ph type="ftr" sz="quarter" idx="11"/>
          </p:nvPr>
        </p:nvSpPr>
        <p:spPr/>
        <p:txBody>
          <a:bodyPr/>
          <a:lstStyle/>
          <a:p>
            <a:r>
              <a:rPr lang="en-AU" dirty="0"/>
              <a:t> EOI FSTP Strategy 2016-2020</a:t>
            </a:r>
          </a:p>
        </p:txBody>
      </p:sp>
      <p:sp>
        <p:nvSpPr>
          <p:cNvPr id="9" name="Slide Number Placeholder 8"/>
          <p:cNvSpPr>
            <a:spLocks noGrp="1"/>
          </p:cNvSpPr>
          <p:nvPr>
            <p:ph type="sldNum" sz="quarter" idx="12"/>
          </p:nvPr>
        </p:nvSpPr>
        <p:spPr/>
        <p:txBody>
          <a:bodyPr/>
          <a:lstStyle/>
          <a:p>
            <a:pPr defTabSz="366524"/>
            <a:fld id="{2ABE124A-B5C5-46E0-B944-45307B126769}" type="slidenum">
              <a:rPr lang="en-AU" smtClean="0">
                <a:solidFill>
                  <a:srgbClr val="FFFFFF"/>
                </a:solidFill>
              </a:rPr>
              <a:pPr defTabSz="366524"/>
              <a:t>‹#›</a:t>
            </a:fld>
            <a:r>
              <a:rPr lang="en-AU" dirty="0">
                <a:solidFill>
                  <a:srgbClr val="FFFFFF"/>
                </a:solidFill>
              </a:rPr>
              <a:t>  |</a:t>
            </a:r>
          </a:p>
        </p:txBody>
      </p:sp>
    </p:spTree>
    <p:extLst>
      <p:ext uri="{BB962C8B-B14F-4D97-AF65-F5344CB8AC3E}">
        <p14:creationId xmlns:p14="http://schemas.microsoft.com/office/powerpoint/2010/main" val="301311880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94791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92305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5"/>
            <a:ext cx="8229600" cy="720080"/>
          </a:xfrm>
          <a:prstGeom prst="rect">
            <a:avLst/>
          </a:prstGeom>
        </p:spPr>
        <p:txBody>
          <a:bodyPr>
            <a:normAutofit/>
          </a:bodyPr>
          <a:lstStyle>
            <a:lvl1pPr>
              <a:defRPr sz="2700" baseline="0"/>
            </a:lvl1pPr>
          </a:lstStyle>
          <a:p>
            <a:r>
              <a:rPr lang="en-US" dirty="0"/>
              <a:t>Click to edit Master title style</a:t>
            </a:r>
            <a:endParaRPr lang="en-AU" dirty="0"/>
          </a:p>
        </p:txBody>
      </p:sp>
      <p:sp>
        <p:nvSpPr>
          <p:cNvPr id="3" name="Content Placeholder 2"/>
          <p:cNvSpPr>
            <a:spLocks noGrp="1"/>
          </p:cNvSpPr>
          <p:nvPr>
            <p:ph idx="1"/>
          </p:nvPr>
        </p:nvSpPr>
        <p:spPr>
          <a:xfrm>
            <a:off x="457200" y="1491632"/>
            <a:ext cx="8229600" cy="3102993"/>
          </a:xfrm>
          <a:prstGeom prst="rect">
            <a:avLst/>
          </a:prstGeom>
        </p:spPr>
        <p:txBody>
          <a:bodyPr/>
          <a:lstStyle>
            <a:lvl1pPr>
              <a:defRPr sz="2100" baseline="0"/>
            </a:lvl1pPr>
            <a:lvl2pPr>
              <a:defRPr sz="1800"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AU"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AU"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49DBCF8F-6F0A-4B7B-8D83-3156ACEC2848}" type="slidenum">
              <a:rPr lang="en-AU" smtClean="0"/>
              <a:pPr/>
              <a:t>‹#›</a:t>
            </a:fld>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6" y="87474"/>
            <a:ext cx="738569" cy="286200"/>
          </a:xfrm>
          <a:prstGeom prst="rect">
            <a:avLst/>
          </a:prstGeom>
        </p:spPr>
      </p:pic>
      <p:pic>
        <p:nvPicPr>
          <p:cNvPr id="11" name="Content Placeholder 3" descr="Copernicus_logo.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5226" b="30050"/>
          <a:stretch/>
        </p:blipFill>
        <p:spPr bwMode="auto">
          <a:xfrm>
            <a:off x="1754821" y="88268"/>
            <a:ext cx="1087200" cy="2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600" y="70670"/>
            <a:ext cx="644400" cy="334800"/>
          </a:xfrm>
          <a:prstGeom prst="rect">
            <a:avLst/>
          </a:prstGeom>
        </p:spPr>
      </p:pic>
      <p:grpSp>
        <p:nvGrpSpPr>
          <p:cNvPr id="17" name="Group 16"/>
          <p:cNvGrpSpPr>
            <a:grpSpLocks noChangeAspect="1"/>
          </p:cNvGrpSpPr>
          <p:nvPr userDrawn="1"/>
        </p:nvGrpSpPr>
        <p:grpSpPr>
          <a:xfrm>
            <a:off x="5436096" y="123967"/>
            <a:ext cx="3469170" cy="284520"/>
            <a:chOff x="179512" y="4225479"/>
            <a:chExt cx="5844238" cy="640858"/>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912" y="4242549"/>
              <a:ext cx="606718" cy="606718"/>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6023" y="4231385"/>
              <a:ext cx="629047" cy="629047"/>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4225479"/>
              <a:ext cx="969007" cy="640858"/>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50463" y="4292901"/>
              <a:ext cx="1382167" cy="506014"/>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88024" y="4320859"/>
              <a:ext cx="1235726" cy="450099"/>
            </a:xfrm>
            <a:prstGeom prst="rect">
              <a:avLst/>
            </a:prstGeom>
          </p:spPr>
        </p:pic>
      </p:grpSp>
    </p:spTree>
    <p:extLst>
      <p:ext uri="{BB962C8B-B14F-4D97-AF65-F5344CB8AC3E}">
        <p14:creationId xmlns:p14="http://schemas.microsoft.com/office/powerpoint/2010/main" val="1451997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 Collaborator logo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445" y="2341960"/>
            <a:ext cx="8467495" cy="810000"/>
          </a:xfrm>
        </p:spPr>
        <p:txBody>
          <a:bodyPr anchor="b" anchorCtr="0">
            <a:normAutofit/>
          </a:bodyPr>
          <a:lstStyle>
            <a:lvl1pPr algn="l">
              <a:defRPr sz="33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5" y="3192819"/>
            <a:ext cx="8475711" cy="270030"/>
          </a:xfrm>
        </p:spPr>
        <p:txBody>
          <a:bodyPr>
            <a:normAutofit/>
          </a:bodyPr>
          <a:lstStyle>
            <a:lvl1pPr marL="0" indent="0" algn="l">
              <a:buNone/>
              <a:defRPr sz="1700" b="1">
                <a:solidFill>
                  <a:schemeClr val="bg1"/>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US"/>
              <a:t>Click to edit Master subtitle style</a:t>
            </a:r>
            <a:endParaRPr lang="en-AU" dirty="0"/>
          </a:p>
        </p:txBody>
      </p:sp>
      <p:grpSp>
        <p:nvGrpSpPr>
          <p:cNvPr id="7" name="Group 6"/>
          <p:cNvGrpSpPr/>
          <p:nvPr/>
        </p:nvGrpSpPr>
        <p:grpSpPr>
          <a:xfrm>
            <a:off x="1497" y="4125244"/>
            <a:ext cx="9170984" cy="1018261"/>
            <a:chOff x="1497" y="5500319"/>
            <a:chExt cx="9170984" cy="1357681"/>
          </a:xfrm>
        </p:grpSpPr>
        <p:sp>
          <p:nvSpPr>
            <p:cNvPr id="8" name="Rectangle 7"/>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a:p>
          </p:txBody>
        </p:sp>
        <p:sp>
          <p:nvSpPr>
            <p:cNvPr id="9"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sz="1800"/>
            </a:p>
          </p:txBody>
        </p:sp>
        <p:sp>
          <p:nvSpPr>
            <p:cNvPr id="10"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sz="1800"/>
            </a:p>
          </p:txBody>
        </p:sp>
        <p:sp>
          <p:nvSpPr>
            <p:cNvPr id="11"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sz="1800"/>
            </a:p>
          </p:txBody>
        </p:sp>
        <p:sp>
          <p:nvSpPr>
            <p:cNvPr id="12"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sz="1800"/>
            </a:p>
          </p:txBody>
        </p:sp>
        <p:pic>
          <p:nvPicPr>
            <p:cNvPr id="1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14" name="Group 19"/>
            <p:cNvGrpSpPr/>
            <p:nvPr userDrawn="1"/>
          </p:nvGrpSpPr>
          <p:grpSpPr>
            <a:xfrm>
              <a:off x="360000" y="5807505"/>
              <a:ext cx="814388" cy="95250"/>
              <a:chOff x="3495675" y="5969000"/>
              <a:chExt cx="814388" cy="95250"/>
            </a:xfrm>
            <a:solidFill>
              <a:schemeClr val="accent1"/>
            </a:solidFill>
          </p:grpSpPr>
          <p:sp>
            <p:nvSpPr>
              <p:cNvPr id="1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1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1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1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1800"/>
              </a:p>
            </p:txBody>
          </p:sp>
          <p:sp>
            <p:nvSpPr>
              <p:cNvPr id="1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1800"/>
              </a:p>
            </p:txBody>
          </p:sp>
          <p:sp>
            <p:nvSpPr>
              <p:cNvPr id="2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1800"/>
              </a:p>
            </p:txBody>
          </p:sp>
          <p:sp>
            <p:nvSpPr>
              <p:cNvPr id="2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1800"/>
              </a:p>
            </p:txBody>
          </p:sp>
          <p:sp>
            <p:nvSpPr>
              <p:cNvPr id="2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1800"/>
              </a:p>
            </p:txBody>
          </p:sp>
          <p:sp>
            <p:nvSpPr>
              <p:cNvPr id="2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1800"/>
              </a:p>
            </p:txBody>
          </p:sp>
          <p:sp>
            <p:nvSpPr>
              <p:cNvPr id="2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1800"/>
              </a:p>
            </p:txBody>
          </p:sp>
          <p:sp>
            <p:nvSpPr>
              <p:cNvPr id="2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1800"/>
              </a:p>
            </p:txBody>
          </p:sp>
          <p:sp>
            <p:nvSpPr>
              <p:cNvPr id="2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1800"/>
              </a:p>
            </p:txBody>
          </p:sp>
        </p:grpSp>
      </p:grpSp>
      <p:sp>
        <p:nvSpPr>
          <p:cNvPr id="27" name="Text Placeholder 14"/>
          <p:cNvSpPr>
            <a:spLocks noGrp="1"/>
          </p:cNvSpPr>
          <p:nvPr>
            <p:ph type="body" sz="quarter" idx="17"/>
          </p:nvPr>
        </p:nvSpPr>
        <p:spPr>
          <a:xfrm>
            <a:off x="360000" y="4219469"/>
            <a:ext cx="4752000" cy="108000"/>
          </a:xfrm>
        </p:spPr>
        <p:txBody>
          <a:bodyPr anchor="ctr">
            <a:noAutofit/>
          </a:bodyPr>
          <a:lstStyle>
            <a:lvl1pPr>
              <a:buFontTx/>
              <a:buNone/>
              <a:defRPr sz="900" b="1" cap="all" baseline="0">
                <a:solidFill>
                  <a:schemeClr val="bg1"/>
                </a:solidFill>
              </a:defRPr>
            </a:lvl1pPr>
            <a:lvl2pPr marL="0" indent="0">
              <a:buFontTx/>
              <a:buNone/>
              <a:defRPr sz="900">
                <a:solidFill>
                  <a:schemeClr val="bg2"/>
                </a:solidFill>
              </a:defRPr>
            </a:lvl2pPr>
            <a:lvl3pPr marL="0" indent="0">
              <a:buFontTx/>
              <a:buNone/>
              <a:defRPr sz="900">
                <a:solidFill>
                  <a:schemeClr val="bg2"/>
                </a:solidFill>
              </a:defRPr>
            </a:lvl3pPr>
            <a:lvl4pPr marL="0" indent="0">
              <a:buFontTx/>
              <a:buNone/>
              <a:defRPr sz="900">
                <a:solidFill>
                  <a:schemeClr val="bg2"/>
                </a:solidFill>
              </a:defRPr>
            </a:lvl4pPr>
            <a:lvl5pPr marL="0" indent="0">
              <a:buFontTx/>
              <a:buNone/>
              <a:defRPr sz="900">
                <a:solidFill>
                  <a:schemeClr val="bg2"/>
                </a:solidFill>
              </a:defRPr>
            </a:lvl5pPr>
            <a:lvl6pPr marL="0" indent="0">
              <a:buFontTx/>
              <a:buNone/>
              <a:defRPr sz="900">
                <a:solidFill>
                  <a:schemeClr val="bg2"/>
                </a:solidFill>
              </a:defRPr>
            </a:lvl6pPr>
            <a:lvl7pPr marL="0" indent="0">
              <a:buFontTx/>
              <a:buNone/>
              <a:defRPr sz="900">
                <a:solidFill>
                  <a:schemeClr val="bg2"/>
                </a:solidFill>
              </a:defRPr>
            </a:lvl7pPr>
            <a:lvl8pPr marL="0" indent="0">
              <a:buFontTx/>
              <a:buNone/>
              <a:defRPr sz="900">
                <a:solidFill>
                  <a:schemeClr val="bg2"/>
                </a:solidFill>
              </a:defRPr>
            </a:lvl8pPr>
            <a:lvl9pPr marL="0" indent="0">
              <a:buFontTx/>
              <a:buNone/>
              <a:defRPr sz="9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413851642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440" y="2341960"/>
            <a:ext cx="8467494" cy="81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3192819"/>
            <a:ext cx="8475710" cy="27003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grpSp>
        <p:nvGrpSpPr>
          <p:cNvPr id="61" name="Group 60"/>
          <p:cNvGrpSpPr/>
          <p:nvPr userDrawn="1"/>
        </p:nvGrpSpPr>
        <p:grpSpPr>
          <a:xfrm>
            <a:off x="2" y="-1189"/>
            <a:ext cx="9144001" cy="4871357"/>
            <a:chOff x="0" y="-1190"/>
            <a:chExt cx="9144001" cy="4871357"/>
          </a:xfrm>
        </p:grpSpPr>
        <p:grpSp>
          <p:nvGrpSpPr>
            <p:cNvPr id="78" name="Group 99"/>
            <p:cNvGrpSpPr/>
            <p:nvPr userDrawn="1"/>
          </p:nvGrpSpPr>
          <p:grpSpPr>
            <a:xfrm>
              <a:off x="1" y="4124455"/>
              <a:ext cx="9144000" cy="745712"/>
              <a:chOff x="1" y="4124455"/>
              <a:chExt cx="9144000" cy="745712"/>
            </a:xfrm>
          </p:grpSpPr>
          <p:grpSp>
            <p:nvGrpSpPr>
              <p:cNvPr id="79" name="Group 98"/>
              <p:cNvGrpSpPr/>
              <p:nvPr userDrawn="1"/>
            </p:nvGrpSpPr>
            <p:grpSpPr>
              <a:xfrm>
                <a:off x="1" y="4124455"/>
                <a:ext cx="9144000" cy="745712"/>
                <a:chOff x="1" y="4124455"/>
                <a:chExt cx="9159874" cy="745712"/>
              </a:xfrm>
            </p:grpSpPr>
            <p:sp>
              <p:nvSpPr>
                <p:cNvPr id="94" name="Freeform 42"/>
                <p:cNvSpPr>
                  <a:spLocks noEditPoints="1"/>
                </p:cNvSpPr>
                <p:nvPr/>
              </p:nvSpPr>
              <p:spPr bwMode="auto">
                <a:xfrm>
                  <a:off x="1" y="4171566"/>
                  <a:ext cx="9159873" cy="698601"/>
                </a:xfrm>
                <a:custGeom>
                  <a:avLst/>
                  <a:gdLst/>
                  <a:ahLst/>
                  <a:cxnLst>
                    <a:cxn ang="0">
                      <a:pos x="2415" y="88"/>
                    </a:cxn>
                    <a:cxn ang="0">
                      <a:pos x="0" y="88"/>
                    </a:cxn>
                    <a:cxn ang="0">
                      <a:pos x="0" y="102"/>
                    </a:cxn>
                    <a:cxn ang="0">
                      <a:pos x="2202" y="102"/>
                    </a:cxn>
                    <a:cxn ang="0">
                      <a:pos x="2415" y="88"/>
                    </a:cxn>
                    <a:cxn ang="0">
                      <a:pos x="2415" y="88"/>
                    </a:cxn>
                    <a:cxn ang="0">
                      <a:pos x="2415" y="88"/>
                    </a:cxn>
                    <a:cxn ang="0">
                      <a:pos x="2415" y="88"/>
                    </a:cxn>
                    <a:cxn ang="0">
                      <a:pos x="2881" y="0"/>
                    </a:cxn>
                    <a:cxn ang="0">
                      <a:pos x="2855" y="0"/>
                    </a:cxn>
                    <a:cxn ang="0">
                      <a:pos x="2855" y="88"/>
                    </a:cxn>
                    <a:cxn ang="0">
                      <a:pos x="2415" y="88"/>
                    </a:cxn>
                    <a:cxn ang="0">
                      <a:pos x="2415" y="88"/>
                    </a:cxn>
                    <a:cxn ang="0">
                      <a:pos x="2768" y="220"/>
                    </a:cxn>
                    <a:cxn ang="0">
                      <a:pos x="2881" y="220"/>
                    </a:cxn>
                    <a:cxn ang="0">
                      <a:pos x="2881" y="0"/>
                    </a:cxn>
                  </a:cxnLst>
                  <a:rect l="0" t="0" r="r" b="b"/>
                  <a:pathLst>
                    <a:path w="2881" h="220">
                      <a:moveTo>
                        <a:pt x="2415" y="88"/>
                      </a:moveTo>
                      <a:cubicBezTo>
                        <a:pt x="0" y="88"/>
                        <a:pt x="0" y="88"/>
                        <a:pt x="0" y="88"/>
                      </a:cubicBezTo>
                      <a:cubicBezTo>
                        <a:pt x="0" y="102"/>
                        <a:pt x="0" y="102"/>
                        <a:pt x="0" y="102"/>
                      </a:cubicBezTo>
                      <a:cubicBezTo>
                        <a:pt x="2202" y="102"/>
                        <a:pt x="2202" y="102"/>
                        <a:pt x="2202" y="102"/>
                      </a:cubicBezTo>
                      <a:cubicBezTo>
                        <a:pt x="2341" y="102"/>
                        <a:pt x="2386" y="99"/>
                        <a:pt x="2415" y="88"/>
                      </a:cubicBezTo>
                      <a:cubicBezTo>
                        <a:pt x="2415" y="88"/>
                        <a:pt x="2415" y="88"/>
                        <a:pt x="2415" y="88"/>
                      </a:cubicBezTo>
                      <a:cubicBezTo>
                        <a:pt x="2415" y="88"/>
                        <a:pt x="2415" y="88"/>
                        <a:pt x="2415" y="88"/>
                      </a:cubicBezTo>
                      <a:cubicBezTo>
                        <a:pt x="2415" y="88"/>
                        <a:pt x="2415" y="88"/>
                        <a:pt x="2415" y="88"/>
                      </a:cubicBezTo>
                      <a:moveTo>
                        <a:pt x="2881" y="0"/>
                      </a:moveTo>
                      <a:cubicBezTo>
                        <a:pt x="2855" y="0"/>
                        <a:pt x="2855" y="0"/>
                        <a:pt x="2855" y="0"/>
                      </a:cubicBezTo>
                      <a:cubicBezTo>
                        <a:pt x="2855" y="88"/>
                        <a:pt x="2855" y="88"/>
                        <a:pt x="2855" y="88"/>
                      </a:cubicBezTo>
                      <a:cubicBezTo>
                        <a:pt x="2415" y="88"/>
                        <a:pt x="2415" y="88"/>
                        <a:pt x="2415" y="88"/>
                      </a:cubicBezTo>
                      <a:cubicBezTo>
                        <a:pt x="2415" y="88"/>
                        <a:pt x="2415" y="88"/>
                        <a:pt x="2415" y="88"/>
                      </a:cubicBezTo>
                      <a:cubicBezTo>
                        <a:pt x="2489" y="148"/>
                        <a:pt x="2587" y="220"/>
                        <a:pt x="2768" y="220"/>
                      </a:cubicBezTo>
                      <a:cubicBezTo>
                        <a:pt x="2812" y="220"/>
                        <a:pt x="2881" y="220"/>
                        <a:pt x="2881" y="220"/>
                      </a:cubicBezTo>
                      <a:cubicBezTo>
                        <a:pt x="2881" y="0"/>
                        <a:pt x="2881" y="0"/>
                        <a:pt x="2881" y="0"/>
                      </a:cubicBezTo>
                    </a:path>
                  </a:pathLst>
                </a:custGeom>
                <a:solidFill>
                  <a:srgbClr val="BFBFBF"/>
                </a:solidFill>
                <a:ln w="9525">
                  <a:noFill/>
                  <a:round/>
                  <a:headEnd/>
                  <a:tailEnd/>
                </a:ln>
              </p:spPr>
              <p:txBody>
                <a:bodyPr/>
                <a:lstStyle/>
                <a:p>
                  <a:endParaRPr lang="en-AU" dirty="0"/>
                </a:p>
              </p:txBody>
            </p:sp>
            <p:sp>
              <p:nvSpPr>
                <p:cNvPr id="95" name="Freeform 43"/>
                <p:cNvSpPr>
                  <a:spLocks noEditPoints="1"/>
                </p:cNvSpPr>
                <p:nvPr/>
              </p:nvSpPr>
              <p:spPr bwMode="auto">
                <a:xfrm>
                  <a:off x="1" y="4124455"/>
                  <a:ext cx="9077765" cy="327091"/>
                </a:xfrm>
                <a:custGeom>
                  <a:avLst/>
                  <a:gdLst/>
                  <a:ahLst/>
                  <a:cxnLst>
                    <a:cxn ang="0">
                      <a:pos x="2855" y="15"/>
                    </a:cxn>
                    <a:cxn ang="0">
                      <a:pos x="2773" y="15"/>
                    </a:cxn>
                    <a:cxn ang="0">
                      <a:pos x="2415" y="103"/>
                    </a:cxn>
                    <a:cxn ang="0">
                      <a:pos x="2855" y="103"/>
                    </a:cxn>
                    <a:cxn ang="0">
                      <a:pos x="2855" y="15"/>
                    </a:cxn>
                    <a:cxn ang="0">
                      <a:pos x="2075" y="0"/>
                    </a:cxn>
                    <a:cxn ang="0">
                      <a:pos x="0" y="0"/>
                    </a:cxn>
                    <a:cxn ang="0">
                      <a:pos x="0" y="103"/>
                    </a:cxn>
                    <a:cxn ang="0">
                      <a:pos x="2415" y="103"/>
                    </a:cxn>
                    <a:cxn ang="0">
                      <a:pos x="2075" y="0"/>
                    </a:cxn>
                  </a:cxnLst>
                  <a:rect l="0" t="0" r="r" b="b"/>
                  <a:pathLst>
                    <a:path w="2855" h="103">
                      <a:moveTo>
                        <a:pt x="2855" y="15"/>
                      </a:moveTo>
                      <a:cubicBezTo>
                        <a:pt x="2773" y="15"/>
                        <a:pt x="2773" y="15"/>
                        <a:pt x="2773" y="15"/>
                      </a:cubicBezTo>
                      <a:cubicBezTo>
                        <a:pt x="2555" y="15"/>
                        <a:pt x="2475" y="80"/>
                        <a:pt x="2415" y="103"/>
                      </a:cubicBezTo>
                      <a:cubicBezTo>
                        <a:pt x="2855" y="103"/>
                        <a:pt x="2855" y="103"/>
                        <a:pt x="2855" y="103"/>
                      </a:cubicBezTo>
                      <a:cubicBezTo>
                        <a:pt x="2855" y="15"/>
                        <a:pt x="2855" y="15"/>
                        <a:pt x="2855" y="15"/>
                      </a:cubicBezTo>
                      <a:moveTo>
                        <a:pt x="2075" y="0"/>
                      </a:moveTo>
                      <a:cubicBezTo>
                        <a:pt x="0" y="0"/>
                        <a:pt x="0" y="0"/>
                        <a:pt x="0" y="0"/>
                      </a:cubicBezTo>
                      <a:cubicBezTo>
                        <a:pt x="0" y="103"/>
                        <a:pt x="0" y="103"/>
                        <a:pt x="0" y="103"/>
                      </a:cubicBezTo>
                      <a:cubicBezTo>
                        <a:pt x="2415" y="103"/>
                        <a:pt x="2415" y="103"/>
                        <a:pt x="2415" y="103"/>
                      </a:cubicBezTo>
                      <a:cubicBezTo>
                        <a:pt x="2342" y="43"/>
                        <a:pt x="2220" y="0"/>
                        <a:pt x="2075" y="0"/>
                      </a:cubicBezTo>
                    </a:path>
                  </a:pathLst>
                </a:custGeom>
                <a:solidFill>
                  <a:schemeClr val="accent1">
                    <a:lumMod val="75000"/>
                  </a:schemeClr>
                </a:solidFill>
                <a:ln w="9525">
                  <a:noFill/>
                  <a:round/>
                  <a:headEnd/>
                  <a:tailEnd/>
                </a:ln>
              </p:spPr>
              <p:txBody>
                <a:bodyPr/>
                <a:lstStyle/>
                <a:p>
                  <a:endParaRPr lang="en-AU" dirty="0"/>
                </a:p>
              </p:txBody>
            </p:sp>
            <p:sp>
              <p:nvSpPr>
                <p:cNvPr id="96" name="Freeform 44"/>
                <p:cNvSpPr>
                  <a:spLocks/>
                </p:cNvSpPr>
                <p:nvPr/>
              </p:nvSpPr>
              <p:spPr bwMode="auto">
                <a:xfrm>
                  <a:off x="1" y="4171566"/>
                  <a:ext cx="7677872" cy="324399"/>
                </a:xfrm>
                <a:custGeom>
                  <a:avLst/>
                  <a:gdLst/>
                  <a:ahLst/>
                  <a:cxnLst>
                    <a:cxn ang="0">
                      <a:pos x="2415" y="88"/>
                    </a:cxn>
                    <a:cxn ang="0">
                      <a:pos x="2075" y="0"/>
                    </a:cxn>
                    <a:cxn ang="0">
                      <a:pos x="0" y="0"/>
                    </a:cxn>
                    <a:cxn ang="0">
                      <a:pos x="0" y="102"/>
                    </a:cxn>
                    <a:cxn ang="0">
                      <a:pos x="2202" y="102"/>
                    </a:cxn>
                    <a:cxn ang="0">
                      <a:pos x="2415" y="88"/>
                    </a:cxn>
                  </a:cxnLst>
                  <a:rect l="0" t="0" r="r" b="b"/>
                  <a:pathLst>
                    <a:path w="2415" h="102">
                      <a:moveTo>
                        <a:pt x="2415" y="88"/>
                      </a:moveTo>
                      <a:cubicBezTo>
                        <a:pt x="2333" y="41"/>
                        <a:pt x="2220" y="0"/>
                        <a:pt x="2075" y="0"/>
                      </a:cubicBezTo>
                      <a:cubicBezTo>
                        <a:pt x="0" y="0"/>
                        <a:pt x="0" y="0"/>
                        <a:pt x="0" y="0"/>
                      </a:cubicBezTo>
                      <a:cubicBezTo>
                        <a:pt x="0" y="102"/>
                        <a:pt x="0" y="102"/>
                        <a:pt x="0" y="102"/>
                      </a:cubicBezTo>
                      <a:cubicBezTo>
                        <a:pt x="2202" y="102"/>
                        <a:pt x="2202" y="102"/>
                        <a:pt x="2202" y="102"/>
                      </a:cubicBezTo>
                      <a:cubicBezTo>
                        <a:pt x="2341" y="102"/>
                        <a:pt x="2386" y="99"/>
                        <a:pt x="2415" y="88"/>
                      </a:cubicBezTo>
                    </a:path>
                  </a:pathLst>
                </a:custGeom>
                <a:solidFill>
                  <a:schemeClr val="accent2"/>
                </a:solidFill>
                <a:ln w="9525">
                  <a:noFill/>
                  <a:round/>
                  <a:headEnd/>
                  <a:tailEnd/>
                </a:ln>
              </p:spPr>
              <p:txBody>
                <a:bodyPr/>
                <a:lstStyle/>
                <a:p>
                  <a:endParaRPr lang="en-AU" dirty="0"/>
                </a:p>
              </p:txBody>
            </p:sp>
            <p:sp>
              <p:nvSpPr>
                <p:cNvPr id="97" name="Freeform 45"/>
                <p:cNvSpPr>
                  <a:spLocks/>
                </p:cNvSpPr>
                <p:nvPr/>
              </p:nvSpPr>
              <p:spPr bwMode="auto">
                <a:xfrm>
                  <a:off x="7677873" y="4171566"/>
                  <a:ext cx="1482002" cy="648796"/>
                </a:xfrm>
                <a:custGeom>
                  <a:avLst/>
                  <a:gdLst/>
                  <a:ahLst/>
                  <a:cxnLst>
                    <a:cxn ang="0">
                      <a:pos x="358" y="0"/>
                    </a:cxn>
                    <a:cxn ang="0">
                      <a:pos x="0" y="88"/>
                    </a:cxn>
                    <a:cxn ang="0">
                      <a:pos x="353" y="204"/>
                    </a:cxn>
                    <a:cxn ang="0">
                      <a:pos x="466" y="204"/>
                    </a:cxn>
                    <a:cxn ang="0">
                      <a:pos x="466" y="0"/>
                    </a:cxn>
                    <a:cxn ang="0">
                      <a:pos x="358" y="0"/>
                    </a:cxn>
                  </a:cxnLst>
                  <a:rect l="0" t="0" r="r" b="b"/>
                  <a:pathLst>
                    <a:path w="466" h="204">
                      <a:moveTo>
                        <a:pt x="358" y="0"/>
                      </a:moveTo>
                      <a:cubicBezTo>
                        <a:pt x="140" y="0"/>
                        <a:pt x="60" y="65"/>
                        <a:pt x="0" y="88"/>
                      </a:cubicBezTo>
                      <a:cubicBezTo>
                        <a:pt x="96" y="142"/>
                        <a:pt x="172" y="204"/>
                        <a:pt x="353" y="204"/>
                      </a:cubicBezTo>
                      <a:cubicBezTo>
                        <a:pt x="397" y="204"/>
                        <a:pt x="466" y="204"/>
                        <a:pt x="466" y="204"/>
                      </a:cubicBezTo>
                      <a:cubicBezTo>
                        <a:pt x="466" y="0"/>
                        <a:pt x="466" y="0"/>
                        <a:pt x="466" y="0"/>
                      </a:cubicBezTo>
                      <a:lnTo>
                        <a:pt x="358" y="0"/>
                      </a:lnTo>
                      <a:close/>
                    </a:path>
                  </a:pathLst>
                </a:custGeom>
                <a:solidFill>
                  <a:srgbClr val="FFFFFF"/>
                </a:solidFill>
                <a:ln w="9525">
                  <a:noFill/>
                  <a:round/>
                  <a:headEnd/>
                  <a:tailEnd/>
                </a:ln>
              </p:spPr>
              <p:txBody>
                <a:bodyPr/>
                <a:lstStyle/>
                <a:p>
                  <a:endParaRPr lang="en-AU" dirty="0"/>
                </a:p>
              </p:txBody>
            </p:sp>
          </p:grpSp>
          <p:pic>
            <p:nvPicPr>
              <p:cNvPr id="80" name="Picture 78"/>
              <p:cNvPicPr>
                <a:picLocks noChangeAspect="1" noChangeArrowheads="1"/>
              </p:cNvPicPr>
              <p:nvPr userDrawn="1"/>
            </p:nvPicPr>
            <p:blipFill>
              <a:blip r:embed="rId2" cstate="print"/>
              <a:srcRect/>
              <a:stretch>
                <a:fillRect/>
              </a:stretch>
            </p:blipFill>
            <p:spPr bwMode="auto">
              <a:xfrm>
                <a:off x="8301816" y="4256808"/>
                <a:ext cx="489038" cy="489038"/>
              </a:xfrm>
              <a:prstGeom prst="rect">
                <a:avLst/>
              </a:prstGeom>
              <a:noFill/>
              <a:ln w="9525">
                <a:noFill/>
                <a:miter lim="800000"/>
                <a:headEnd/>
                <a:tailEnd/>
              </a:ln>
            </p:spPr>
          </p:pic>
          <p:grpSp>
            <p:nvGrpSpPr>
              <p:cNvPr id="81" name="Group 19"/>
              <p:cNvGrpSpPr/>
              <p:nvPr userDrawn="1"/>
            </p:nvGrpSpPr>
            <p:grpSpPr>
              <a:xfrm>
                <a:off x="359397" y="4355630"/>
                <a:ext cx="612558" cy="71438"/>
                <a:chOff x="3495675" y="5969000"/>
                <a:chExt cx="814388" cy="95250"/>
              </a:xfrm>
              <a:solidFill>
                <a:schemeClr val="accent1"/>
              </a:solidFill>
            </p:grpSpPr>
            <p:sp>
              <p:nvSpPr>
                <p:cNvPr id="82"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83"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84"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85"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86"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87"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88"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89"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90"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91"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92"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93"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grpSp>
          <p:nvGrpSpPr>
            <p:cNvPr id="63" name="Group 64"/>
            <p:cNvGrpSpPr>
              <a:grpSpLocks noChangeAspect="1"/>
            </p:cNvGrpSpPr>
            <p:nvPr userDrawn="1"/>
          </p:nvGrpSpPr>
          <p:grpSpPr bwMode="auto">
            <a:xfrm>
              <a:off x="0" y="-1190"/>
              <a:ext cx="9144000" cy="2486026"/>
              <a:chOff x="0" y="-1475"/>
              <a:chExt cx="5760" cy="1566"/>
            </a:xfrm>
          </p:grpSpPr>
          <p:sp>
            <p:nvSpPr>
              <p:cNvPr id="64" name="AutoShape 2"/>
              <p:cNvSpPr>
                <a:spLocks noChangeAspect="1" noChangeArrowheads="1" noTextEdit="1"/>
              </p:cNvSpPr>
              <p:nvPr userDrawn="1"/>
            </p:nvSpPr>
            <p:spPr bwMode="auto">
              <a:xfrm>
                <a:off x="0" y="-1475"/>
                <a:ext cx="5760" cy="1566"/>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5" name="Freeform 4"/>
              <p:cNvSpPr>
                <a:spLocks/>
              </p:cNvSpPr>
              <p:nvPr userDrawn="1"/>
            </p:nvSpPr>
            <p:spPr bwMode="auto">
              <a:xfrm>
                <a:off x="0" y="-551"/>
                <a:ext cx="5760" cy="450"/>
              </a:xfrm>
              <a:custGeom>
                <a:avLst/>
                <a:gdLst/>
                <a:ahLst/>
                <a:cxnLst>
                  <a:cxn ang="0">
                    <a:pos x="0" y="0"/>
                  </a:cxn>
                  <a:cxn ang="0">
                    <a:pos x="624" y="0"/>
                  </a:cxn>
                  <a:cxn ang="0">
                    <a:pos x="1012" y="128"/>
                  </a:cxn>
                  <a:cxn ang="0">
                    <a:pos x="1387" y="225"/>
                  </a:cxn>
                  <a:cxn ang="0">
                    <a:pos x="2880" y="225"/>
                  </a:cxn>
                </a:cxnLst>
                <a:rect l="0" t="0" r="r" b="b"/>
                <a:pathLst>
                  <a:path w="2880" h="225">
                    <a:moveTo>
                      <a:pt x="0" y="0"/>
                    </a:moveTo>
                    <a:cubicBezTo>
                      <a:pt x="0" y="0"/>
                      <a:pt x="575" y="0"/>
                      <a:pt x="624" y="0"/>
                    </a:cubicBezTo>
                    <a:cubicBezTo>
                      <a:pt x="823" y="0"/>
                      <a:pt x="906" y="68"/>
                      <a:pt x="1012" y="128"/>
                    </a:cubicBezTo>
                    <a:cubicBezTo>
                      <a:pt x="1103" y="180"/>
                      <a:pt x="1227" y="225"/>
                      <a:pt x="1387" y="225"/>
                    </a:cubicBezTo>
                    <a:cubicBezTo>
                      <a:pt x="2880" y="225"/>
                      <a:pt x="2880" y="225"/>
                      <a:pt x="2880" y="225"/>
                    </a:cubicBezTo>
                  </a:path>
                </a:pathLst>
              </a:custGeom>
              <a:no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6" name="Freeform 5"/>
              <p:cNvSpPr>
                <a:spLocks/>
              </p:cNvSpPr>
              <p:nvPr userDrawn="1"/>
            </p:nvSpPr>
            <p:spPr bwMode="auto">
              <a:xfrm>
                <a:off x="0" y="-327"/>
                <a:ext cx="5760" cy="226"/>
              </a:xfrm>
              <a:custGeom>
                <a:avLst/>
                <a:gdLst/>
                <a:ahLst/>
                <a:cxnLst>
                  <a:cxn ang="0">
                    <a:pos x="2880" y="0"/>
                  </a:cxn>
                  <a:cxn ang="0">
                    <a:pos x="1246" y="0"/>
                  </a:cxn>
                  <a:cxn ang="0">
                    <a:pos x="1012" y="16"/>
                  </a:cxn>
                  <a:cxn ang="0">
                    <a:pos x="619" y="113"/>
                  </a:cxn>
                  <a:cxn ang="0">
                    <a:pos x="0" y="113"/>
                  </a:cxn>
                </a:cxnLst>
                <a:rect l="0" t="0" r="r" b="b"/>
                <a:pathLst>
                  <a:path w="2880" h="113">
                    <a:moveTo>
                      <a:pt x="2880" y="0"/>
                    </a:moveTo>
                    <a:cubicBezTo>
                      <a:pt x="1246" y="0"/>
                      <a:pt x="1246" y="0"/>
                      <a:pt x="1246" y="0"/>
                    </a:cubicBezTo>
                    <a:cubicBezTo>
                      <a:pt x="1094" y="0"/>
                      <a:pt x="1044" y="4"/>
                      <a:pt x="1012" y="16"/>
                    </a:cubicBezTo>
                    <a:cubicBezTo>
                      <a:pt x="946" y="41"/>
                      <a:pt x="858" y="113"/>
                      <a:pt x="619" y="113"/>
                    </a:cubicBezTo>
                    <a:cubicBezTo>
                      <a:pt x="0" y="113"/>
                      <a:pt x="0" y="113"/>
                      <a:pt x="0" y="113"/>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7" name="Freeform 6"/>
              <p:cNvSpPr>
                <a:spLocks/>
              </p:cNvSpPr>
              <p:nvPr userDrawn="1"/>
            </p:nvSpPr>
            <p:spPr bwMode="auto">
              <a:xfrm>
                <a:off x="0" y="-701"/>
                <a:ext cx="5760" cy="450"/>
              </a:xfrm>
              <a:custGeom>
                <a:avLst/>
                <a:gdLst/>
                <a:ahLst/>
                <a:cxnLst>
                  <a:cxn ang="0">
                    <a:pos x="0" y="0"/>
                  </a:cxn>
                  <a:cxn ang="0">
                    <a:pos x="624" y="0"/>
                  </a:cxn>
                  <a:cxn ang="0">
                    <a:pos x="1012" y="128"/>
                  </a:cxn>
                  <a:cxn ang="0">
                    <a:pos x="1387" y="225"/>
                  </a:cxn>
                  <a:cxn ang="0">
                    <a:pos x="2880" y="225"/>
                  </a:cxn>
                </a:cxnLst>
                <a:rect l="0" t="0" r="r" b="b"/>
                <a:pathLst>
                  <a:path w="2880" h="225">
                    <a:moveTo>
                      <a:pt x="0" y="0"/>
                    </a:moveTo>
                    <a:cubicBezTo>
                      <a:pt x="0" y="0"/>
                      <a:pt x="575" y="0"/>
                      <a:pt x="624" y="0"/>
                    </a:cubicBezTo>
                    <a:cubicBezTo>
                      <a:pt x="823" y="0"/>
                      <a:pt x="906" y="68"/>
                      <a:pt x="1012" y="128"/>
                    </a:cubicBezTo>
                    <a:cubicBezTo>
                      <a:pt x="1103" y="180"/>
                      <a:pt x="1227" y="225"/>
                      <a:pt x="1387" y="225"/>
                    </a:cubicBezTo>
                    <a:cubicBezTo>
                      <a:pt x="2880" y="225"/>
                      <a:pt x="2880" y="225"/>
                      <a:pt x="2880" y="225"/>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8" name="Freeform 7"/>
              <p:cNvSpPr>
                <a:spLocks/>
              </p:cNvSpPr>
              <p:nvPr userDrawn="1"/>
            </p:nvSpPr>
            <p:spPr bwMode="auto">
              <a:xfrm>
                <a:off x="0" y="-477"/>
                <a:ext cx="5760" cy="226"/>
              </a:xfrm>
              <a:custGeom>
                <a:avLst/>
                <a:gdLst/>
                <a:ahLst/>
                <a:cxnLst>
                  <a:cxn ang="0">
                    <a:pos x="2880" y="0"/>
                  </a:cxn>
                  <a:cxn ang="0">
                    <a:pos x="1246" y="0"/>
                  </a:cxn>
                  <a:cxn ang="0">
                    <a:pos x="1012" y="16"/>
                  </a:cxn>
                  <a:cxn ang="0">
                    <a:pos x="619" y="113"/>
                  </a:cxn>
                  <a:cxn ang="0">
                    <a:pos x="0" y="113"/>
                  </a:cxn>
                </a:cxnLst>
                <a:rect l="0" t="0" r="r" b="b"/>
                <a:pathLst>
                  <a:path w="2880" h="113">
                    <a:moveTo>
                      <a:pt x="2880" y="0"/>
                    </a:moveTo>
                    <a:cubicBezTo>
                      <a:pt x="1246" y="0"/>
                      <a:pt x="1246" y="0"/>
                      <a:pt x="1246" y="0"/>
                    </a:cubicBezTo>
                    <a:cubicBezTo>
                      <a:pt x="1094" y="0"/>
                      <a:pt x="1044" y="4"/>
                      <a:pt x="1012" y="16"/>
                    </a:cubicBezTo>
                    <a:cubicBezTo>
                      <a:pt x="946" y="41"/>
                      <a:pt x="858" y="113"/>
                      <a:pt x="619" y="113"/>
                    </a:cubicBezTo>
                    <a:cubicBezTo>
                      <a:pt x="0" y="113"/>
                      <a:pt x="0" y="113"/>
                      <a:pt x="0" y="113"/>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9" name="Freeform 8"/>
              <p:cNvSpPr>
                <a:spLocks/>
              </p:cNvSpPr>
              <p:nvPr userDrawn="1"/>
            </p:nvSpPr>
            <p:spPr bwMode="auto">
              <a:xfrm>
                <a:off x="0" y="-851"/>
                <a:ext cx="5760" cy="450"/>
              </a:xfrm>
              <a:custGeom>
                <a:avLst/>
                <a:gdLst/>
                <a:ahLst/>
                <a:cxnLst>
                  <a:cxn ang="0">
                    <a:pos x="0" y="0"/>
                  </a:cxn>
                  <a:cxn ang="0">
                    <a:pos x="624" y="0"/>
                  </a:cxn>
                  <a:cxn ang="0">
                    <a:pos x="1012" y="128"/>
                  </a:cxn>
                  <a:cxn ang="0">
                    <a:pos x="1387" y="225"/>
                  </a:cxn>
                  <a:cxn ang="0">
                    <a:pos x="2880" y="225"/>
                  </a:cxn>
                </a:cxnLst>
                <a:rect l="0" t="0" r="r" b="b"/>
                <a:pathLst>
                  <a:path w="2880" h="225">
                    <a:moveTo>
                      <a:pt x="0" y="0"/>
                    </a:moveTo>
                    <a:cubicBezTo>
                      <a:pt x="0" y="0"/>
                      <a:pt x="575" y="0"/>
                      <a:pt x="624" y="0"/>
                    </a:cubicBezTo>
                    <a:cubicBezTo>
                      <a:pt x="823" y="0"/>
                      <a:pt x="906" y="68"/>
                      <a:pt x="1012" y="128"/>
                    </a:cubicBezTo>
                    <a:cubicBezTo>
                      <a:pt x="1103" y="180"/>
                      <a:pt x="1227" y="225"/>
                      <a:pt x="1387" y="225"/>
                    </a:cubicBezTo>
                    <a:cubicBezTo>
                      <a:pt x="2880" y="225"/>
                      <a:pt x="2880" y="225"/>
                      <a:pt x="2880" y="225"/>
                    </a:cubicBezTo>
                  </a:path>
                </a:pathLst>
              </a:custGeom>
              <a:no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0" name="Freeform 9"/>
              <p:cNvSpPr>
                <a:spLocks/>
              </p:cNvSpPr>
              <p:nvPr userDrawn="1"/>
            </p:nvSpPr>
            <p:spPr bwMode="auto">
              <a:xfrm>
                <a:off x="0" y="-627"/>
                <a:ext cx="5760" cy="226"/>
              </a:xfrm>
              <a:custGeom>
                <a:avLst/>
                <a:gdLst/>
                <a:ahLst/>
                <a:cxnLst>
                  <a:cxn ang="0">
                    <a:pos x="2880" y="0"/>
                  </a:cxn>
                  <a:cxn ang="0">
                    <a:pos x="1246" y="0"/>
                  </a:cxn>
                  <a:cxn ang="0">
                    <a:pos x="1012" y="16"/>
                  </a:cxn>
                  <a:cxn ang="0">
                    <a:pos x="619" y="113"/>
                  </a:cxn>
                  <a:cxn ang="0">
                    <a:pos x="0" y="113"/>
                  </a:cxn>
                </a:cxnLst>
                <a:rect l="0" t="0" r="r" b="b"/>
                <a:pathLst>
                  <a:path w="2880" h="113">
                    <a:moveTo>
                      <a:pt x="2880" y="0"/>
                    </a:moveTo>
                    <a:cubicBezTo>
                      <a:pt x="1246" y="0"/>
                      <a:pt x="1246" y="0"/>
                      <a:pt x="1246" y="0"/>
                    </a:cubicBezTo>
                    <a:cubicBezTo>
                      <a:pt x="1094" y="0"/>
                      <a:pt x="1044" y="4"/>
                      <a:pt x="1012" y="16"/>
                    </a:cubicBezTo>
                    <a:cubicBezTo>
                      <a:pt x="946" y="42"/>
                      <a:pt x="858" y="113"/>
                      <a:pt x="619" y="113"/>
                    </a:cubicBezTo>
                    <a:cubicBezTo>
                      <a:pt x="0" y="113"/>
                      <a:pt x="0" y="113"/>
                      <a:pt x="0" y="113"/>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1" name="Freeform 10"/>
              <p:cNvSpPr>
                <a:spLocks/>
              </p:cNvSpPr>
              <p:nvPr userDrawn="1"/>
            </p:nvSpPr>
            <p:spPr bwMode="auto">
              <a:xfrm>
                <a:off x="0" y="-1311"/>
                <a:ext cx="5760" cy="450"/>
              </a:xfrm>
              <a:custGeom>
                <a:avLst/>
                <a:gdLst/>
                <a:ahLst/>
                <a:cxnLst>
                  <a:cxn ang="0">
                    <a:pos x="2880" y="225"/>
                  </a:cxn>
                  <a:cxn ang="0">
                    <a:pos x="2222" y="225"/>
                  </a:cxn>
                  <a:cxn ang="0">
                    <a:pos x="1833" y="96"/>
                  </a:cxn>
                  <a:cxn ang="0">
                    <a:pos x="1458" y="0"/>
                  </a:cxn>
                  <a:cxn ang="0">
                    <a:pos x="0" y="0"/>
                  </a:cxn>
                </a:cxnLst>
                <a:rect l="0" t="0" r="r" b="b"/>
                <a:pathLst>
                  <a:path w="2880" h="225">
                    <a:moveTo>
                      <a:pt x="2880" y="225"/>
                    </a:moveTo>
                    <a:cubicBezTo>
                      <a:pt x="2880" y="225"/>
                      <a:pt x="2270" y="225"/>
                      <a:pt x="2222" y="225"/>
                    </a:cubicBezTo>
                    <a:cubicBezTo>
                      <a:pt x="2022" y="225"/>
                      <a:pt x="1939" y="157"/>
                      <a:pt x="1833" y="96"/>
                    </a:cubicBezTo>
                    <a:cubicBezTo>
                      <a:pt x="1743" y="45"/>
                      <a:pt x="1618" y="0"/>
                      <a:pt x="1458" y="0"/>
                    </a:cubicBezTo>
                    <a:cubicBezTo>
                      <a:pt x="0" y="0"/>
                      <a:pt x="0" y="0"/>
                      <a:pt x="0" y="0"/>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2" name="Freeform 11"/>
              <p:cNvSpPr>
                <a:spLocks/>
              </p:cNvSpPr>
              <p:nvPr userDrawn="1"/>
            </p:nvSpPr>
            <p:spPr bwMode="auto">
              <a:xfrm>
                <a:off x="0" y="-1311"/>
                <a:ext cx="5760" cy="224"/>
              </a:xfrm>
              <a:custGeom>
                <a:avLst/>
                <a:gdLst/>
                <a:ahLst/>
                <a:cxnLst>
                  <a:cxn ang="0">
                    <a:pos x="0" y="112"/>
                  </a:cxn>
                  <a:cxn ang="0">
                    <a:pos x="1599" y="112"/>
                  </a:cxn>
                  <a:cxn ang="0">
                    <a:pos x="1833" y="96"/>
                  </a:cxn>
                  <a:cxn ang="0">
                    <a:pos x="2226" y="0"/>
                  </a:cxn>
                  <a:cxn ang="0">
                    <a:pos x="2880" y="0"/>
                  </a:cxn>
                </a:cxnLst>
                <a:rect l="0" t="0" r="r" b="b"/>
                <a:pathLst>
                  <a:path w="2880" h="112">
                    <a:moveTo>
                      <a:pt x="0" y="112"/>
                    </a:moveTo>
                    <a:cubicBezTo>
                      <a:pt x="1599" y="112"/>
                      <a:pt x="1599" y="112"/>
                      <a:pt x="1599" y="112"/>
                    </a:cubicBezTo>
                    <a:cubicBezTo>
                      <a:pt x="1751" y="112"/>
                      <a:pt x="1801" y="109"/>
                      <a:pt x="1833" y="96"/>
                    </a:cubicBezTo>
                    <a:cubicBezTo>
                      <a:pt x="1899" y="71"/>
                      <a:pt x="1987" y="0"/>
                      <a:pt x="2226" y="0"/>
                    </a:cubicBezTo>
                    <a:cubicBezTo>
                      <a:pt x="2880" y="0"/>
                      <a:pt x="2880" y="0"/>
                      <a:pt x="2880" y="0"/>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3" name="Freeform 12"/>
              <p:cNvSpPr>
                <a:spLocks/>
              </p:cNvSpPr>
              <p:nvPr userDrawn="1"/>
            </p:nvSpPr>
            <p:spPr bwMode="auto">
              <a:xfrm>
                <a:off x="0" y="-1161"/>
                <a:ext cx="5760" cy="450"/>
              </a:xfrm>
              <a:custGeom>
                <a:avLst/>
                <a:gdLst/>
                <a:ahLst/>
                <a:cxnLst>
                  <a:cxn ang="0">
                    <a:pos x="2880" y="225"/>
                  </a:cxn>
                  <a:cxn ang="0">
                    <a:pos x="2222" y="225"/>
                  </a:cxn>
                  <a:cxn ang="0">
                    <a:pos x="1833" y="96"/>
                  </a:cxn>
                  <a:cxn ang="0">
                    <a:pos x="1458" y="0"/>
                  </a:cxn>
                  <a:cxn ang="0">
                    <a:pos x="0" y="0"/>
                  </a:cxn>
                </a:cxnLst>
                <a:rect l="0" t="0" r="r" b="b"/>
                <a:pathLst>
                  <a:path w="2880" h="225">
                    <a:moveTo>
                      <a:pt x="2880" y="225"/>
                    </a:moveTo>
                    <a:cubicBezTo>
                      <a:pt x="2880" y="225"/>
                      <a:pt x="2270" y="225"/>
                      <a:pt x="2222" y="225"/>
                    </a:cubicBezTo>
                    <a:cubicBezTo>
                      <a:pt x="2022" y="225"/>
                      <a:pt x="1939" y="157"/>
                      <a:pt x="1833" y="96"/>
                    </a:cubicBezTo>
                    <a:cubicBezTo>
                      <a:pt x="1743" y="45"/>
                      <a:pt x="1618" y="0"/>
                      <a:pt x="1458" y="0"/>
                    </a:cubicBezTo>
                    <a:cubicBezTo>
                      <a:pt x="0" y="0"/>
                      <a:pt x="0" y="0"/>
                      <a:pt x="0" y="0"/>
                    </a:cubicBezTo>
                  </a:path>
                </a:pathLst>
              </a:custGeom>
              <a:no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4" name="Freeform 13"/>
              <p:cNvSpPr>
                <a:spLocks/>
              </p:cNvSpPr>
              <p:nvPr userDrawn="1"/>
            </p:nvSpPr>
            <p:spPr bwMode="auto">
              <a:xfrm>
                <a:off x="0" y="-1161"/>
                <a:ext cx="5760" cy="224"/>
              </a:xfrm>
              <a:custGeom>
                <a:avLst/>
                <a:gdLst/>
                <a:ahLst/>
                <a:cxnLst>
                  <a:cxn ang="0">
                    <a:pos x="0" y="112"/>
                  </a:cxn>
                  <a:cxn ang="0">
                    <a:pos x="1599" y="112"/>
                  </a:cxn>
                  <a:cxn ang="0">
                    <a:pos x="1833" y="96"/>
                  </a:cxn>
                  <a:cxn ang="0">
                    <a:pos x="2226" y="0"/>
                  </a:cxn>
                  <a:cxn ang="0">
                    <a:pos x="2880" y="0"/>
                  </a:cxn>
                </a:cxnLst>
                <a:rect l="0" t="0" r="r" b="b"/>
                <a:pathLst>
                  <a:path w="2880" h="112">
                    <a:moveTo>
                      <a:pt x="0" y="112"/>
                    </a:moveTo>
                    <a:cubicBezTo>
                      <a:pt x="1599" y="112"/>
                      <a:pt x="1599" y="112"/>
                      <a:pt x="1599" y="112"/>
                    </a:cubicBezTo>
                    <a:cubicBezTo>
                      <a:pt x="1751" y="112"/>
                      <a:pt x="1801" y="109"/>
                      <a:pt x="1833" y="96"/>
                    </a:cubicBezTo>
                    <a:cubicBezTo>
                      <a:pt x="1899" y="71"/>
                      <a:pt x="1987" y="0"/>
                      <a:pt x="2226" y="0"/>
                    </a:cubicBezTo>
                    <a:cubicBezTo>
                      <a:pt x="2880" y="0"/>
                      <a:pt x="2880" y="0"/>
                      <a:pt x="2880" y="0"/>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5" name="Freeform 14"/>
              <p:cNvSpPr>
                <a:spLocks/>
              </p:cNvSpPr>
              <p:nvPr userDrawn="1"/>
            </p:nvSpPr>
            <p:spPr bwMode="auto">
              <a:xfrm>
                <a:off x="0" y="-1011"/>
                <a:ext cx="5760" cy="450"/>
              </a:xfrm>
              <a:custGeom>
                <a:avLst/>
                <a:gdLst/>
                <a:ahLst/>
                <a:cxnLst>
                  <a:cxn ang="0">
                    <a:pos x="2880" y="225"/>
                  </a:cxn>
                  <a:cxn ang="0">
                    <a:pos x="2222" y="225"/>
                  </a:cxn>
                  <a:cxn ang="0">
                    <a:pos x="1833" y="96"/>
                  </a:cxn>
                  <a:cxn ang="0">
                    <a:pos x="1458" y="0"/>
                  </a:cxn>
                  <a:cxn ang="0">
                    <a:pos x="0" y="0"/>
                  </a:cxn>
                </a:cxnLst>
                <a:rect l="0" t="0" r="r" b="b"/>
                <a:pathLst>
                  <a:path w="2880" h="225">
                    <a:moveTo>
                      <a:pt x="2880" y="225"/>
                    </a:moveTo>
                    <a:cubicBezTo>
                      <a:pt x="2880" y="225"/>
                      <a:pt x="2270" y="225"/>
                      <a:pt x="2222" y="225"/>
                    </a:cubicBezTo>
                    <a:cubicBezTo>
                      <a:pt x="2022" y="225"/>
                      <a:pt x="1939" y="157"/>
                      <a:pt x="1833" y="96"/>
                    </a:cubicBezTo>
                    <a:cubicBezTo>
                      <a:pt x="1743" y="45"/>
                      <a:pt x="1618" y="0"/>
                      <a:pt x="1458" y="0"/>
                    </a:cubicBezTo>
                    <a:cubicBezTo>
                      <a:pt x="0" y="0"/>
                      <a:pt x="0" y="0"/>
                      <a:pt x="0" y="0"/>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6" name="Freeform 15"/>
              <p:cNvSpPr>
                <a:spLocks/>
              </p:cNvSpPr>
              <p:nvPr userDrawn="1"/>
            </p:nvSpPr>
            <p:spPr bwMode="auto">
              <a:xfrm>
                <a:off x="0" y="-1011"/>
                <a:ext cx="5760" cy="224"/>
              </a:xfrm>
              <a:custGeom>
                <a:avLst/>
                <a:gdLst/>
                <a:ahLst/>
                <a:cxnLst>
                  <a:cxn ang="0">
                    <a:pos x="0" y="112"/>
                  </a:cxn>
                  <a:cxn ang="0">
                    <a:pos x="1599" y="112"/>
                  </a:cxn>
                  <a:cxn ang="0">
                    <a:pos x="1833" y="96"/>
                  </a:cxn>
                  <a:cxn ang="0">
                    <a:pos x="2226" y="0"/>
                  </a:cxn>
                  <a:cxn ang="0">
                    <a:pos x="2880" y="0"/>
                  </a:cxn>
                </a:cxnLst>
                <a:rect l="0" t="0" r="r" b="b"/>
                <a:pathLst>
                  <a:path w="2880" h="112">
                    <a:moveTo>
                      <a:pt x="0" y="112"/>
                    </a:moveTo>
                    <a:cubicBezTo>
                      <a:pt x="1599" y="112"/>
                      <a:pt x="1599" y="112"/>
                      <a:pt x="1599" y="112"/>
                    </a:cubicBezTo>
                    <a:cubicBezTo>
                      <a:pt x="1751" y="112"/>
                      <a:pt x="1801" y="109"/>
                      <a:pt x="1833" y="96"/>
                    </a:cubicBezTo>
                    <a:cubicBezTo>
                      <a:pt x="1899" y="71"/>
                      <a:pt x="1987" y="0"/>
                      <a:pt x="2226" y="0"/>
                    </a:cubicBezTo>
                    <a:cubicBezTo>
                      <a:pt x="2880" y="0"/>
                      <a:pt x="2880" y="0"/>
                      <a:pt x="2880" y="0"/>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grpSp>
      </p:grpSp>
      <p:sp>
        <p:nvSpPr>
          <p:cNvPr id="98" name="Text Placeholder 14"/>
          <p:cNvSpPr>
            <a:spLocks noGrp="1"/>
          </p:cNvSpPr>
          <p:nvPr>
            <p:ph type="body" sz="quarter" idx="18" hasCustomPrompt="1"/>
          </p:nvPr>
        </p:nvSpPr>
        <p:spPr>
          <a:xfrm>
            <a:off x="359999" y="4219470"/>
            <a:ext cx="4752000" cy="108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1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2647630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p:nvGrpSpPr>
        <p:grpSpPr>
          <a:xfrm>
            <a:off x="-26988" y="267894"/>
            <a:ext cx="9199469" cy="4875609"/>
            <a:chOff x="-26988" y="357188"/>
            <a:chExt cx="9199469" cy="6500812"/>
          </a:xfrm>
        </p:grpSpPr>
        <p:grpSp>
          <p:nvGrpSpPr>
            <p:cNvPr id="29" name="Group 66"/>
            <p:cNvGrpSpPr>
              <a:grpSpLocks/>
            </p:cNvGrpSpPr>
            <p:nvPr userDrawn="1"/>
          </p:nvGrpSpPr>
          <p:grpSpPr bwMode="auto">
            <a:xfrm>
              <a:off x="-26988" y="357188"/>
              <a:ext cx="9178926" cy="2571750"/>
              <a:chOff x="-17463" y="357188"/>
              <a:chExt cx="9186863" cy="2571750"/>
            </a:xfrm>
          </p:grpSpPr>
          <p:sp>
            <p:nvSpPr>
              <p:cNvPr id="5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sz="1800"/>
              </a:p>
            </p:txBody>
          </p:sp>
          <p:sp>
            <p:nvSpPr>
              <p:cNvPr id="5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sz="1800"/>
              </a:p>
            </p:txBody>
          </p:sp>
          <p:sp>
            <p:nvSpPr>
              <p:cNvPr id="5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1800"/>
              </a:p>
            </p:txBody>
          </p:sp>
          <p:sp>
            <p:nvSpPr>
              <p:cNvPr id="5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1800"/>
              </a:p>
            </p:txBody>
          </p:sp>
          <p:sp>
            <p:nvSpPr>
              <p:cNvPr id="5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sz="1800"/>
              </a:p>
            </p:txBody>
          </p:sp>
          <p:sp>
            <p:nvSpPr>
              <p:cNvPr id="5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sz="1800"/>
              </a:p>
            </p:txBody>
          </p:sp>
          <p:sp>
            <p:nvSpPr>
              <p:cNvPr id="5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1800"/>
              </a:p>
            </p:txBody>
          </p:sp>
          <p:sp>
            <p:nvSpPr>
              <p:cNvPr id="5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sz="1800"/>
              </a:p>
            </p:txBody>
          </p:sp>
          <p:sp>
            <p:nvSpPr>
              <p:cNvPr id="5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sz="1800"/>
              </a:p>
            </p:txBody>
          </p:sp>
          <p:sp>
            <p:nvSpPr>
              <p:cNvPr id="6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1800"/>
              </a:p>
            </p:txBody>
          </p:sp>
          <p:sp>
            <p:nvSpPr>
              <p:cNvPr id="6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1800"/>
              </a:p>
            </p:txBody>
          </p:sp>
          <p:sp>
            <p:nvSpPr>
              <p:cNvPr id="6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sz="1800"/>
              </a:p>
            </p:txBody>
          </p:sp>
        </p:grpSp>
        <p:grpSp>
          <p:nvGrpSpPr>
            <p:cNvPr id="30" name="Group 29"/>
            <p:cNvGrpSpPr/>
            <p:nvPr userDrawn="1"/>
          </p:nvGrpSpPr>
          <p:grpSpPr>
            <a:xfrm>
              <a:off x="1497" y="5500319"/>
              <a:ext cx="9170984" cy="1357681"/>
              <a:chOff x="1497" y="5500319"/>
              <a:chExt cx="9170984" cy="1357681"/>
            </a:xfrm>
          </p:grpSpPr>
          <p:sp>
            <p:nvSpPr>
              <p:cNvPr id="31" name="Rectangle 30"/>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a:p>
            </p:txBody>
          </p:sp>
          <p:grpSp>
            <p:nvGrpSpPr>
              <p:cNvPr id="32" name="Group 31"/>
              <p:cNvGrpSpPr/>
              <p:nvPr userDrawn="1"/>
            </p:nvGrpSpPr>
            <p:grpSpPr>
              <a:xfrm>
                <a:off x="1497" y="5500319"/>
                <a:ext cx="9170984" cy="996231"/>
                <a:chOff x="1497" y="5500319"/>
                <a:chExt cx="9170984" cy="996231"/>
              </a:xfrm>
            </p:grpSpPr>
            <p:sp>
              <p:nvSpPr>
                <p:cNvPr id="47"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sz="1800"/>
                </a:p>
              </p:txBody>
            </p:sp>
            <p:sp>
              <p:nvSpPr>
                <p:cNvPr id="48"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sz="1800"/>
                </a:p>
              </p:txBody>
            </p:sp>
            <p:sp>
              <p:nvSpPr>
                <p:cNvPr id="49"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sz="1800"/>
                </a:p>
              </p:txBody>
            </p:sp>
            <p:sp>
              <p:nvSpPr>
                <p:cNvPr id="50"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sz="1800"/>
                </a:p>
              </p:txBody>
            </p:sp>
          </p:grpSp>
          <p:pic>
            <p:nvPicPr>
              <p:cNvPr id="3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34" name="Group 19"/>
              <p:cNvGrpSpPr/>
              <p:nvPr userDrawn="1"/>
            </p:nvGrpSpPr>
            <p:grpSpPr>
              <a:xfrm>
                <a:off x="360000" y="5807505"/>
                <a:ext cx="814388" cy="95250"/>
                <a:chOff x="3495675" y="5969000"/>
                <a:chExt cx="814388" cy="95250"/>
              </a:xfrm>
              <a:solidFill>
                <a:schemeClr val="accent1"/>
              </a:solidFill>
            </p:grpSpPr>
            <p:sp>
              <p:nvSpPr>
                <p:cNvPr id="3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3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3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3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1800"/>
                </a:p>
              </p:txBody>
            </p:sp>
            <p:sp>
              <p:nvSpPr>
                <p:cNvPr id="3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1800"/>
                </a:p>
              </p:txBody>
            </p:sp>
            <p:sp>
              <p:nvSpPr>
                <p:cNvPr id="4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1800"/>
                </a:p>
              </p:txBody>
            </p:sp>
            <p:sp>
              <p:nvSpPr>
                <p:cNvPr id="4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1800"/>
                </a:p>
              </p:txBody>
            </p:sp>
            <p:sp>
              <p:nvSpPr>
                <p:cNvPr id="4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1800"/>
                </a:p>
              </p:txBody>
            </p:sp>
            <p:sp>
              <p:nvSpPr>
                <p:cNvPr id="4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1800"/>
                </a:p>
              </p:txBody>
            </p:sp>
            <p:sp>
              <p:nvSpPr>
                <p:cNvPr id="4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1800"/>
                </a:p>
              </p:txBody>
            </p:sp>
            <p:sp>
              <p:nvSpPr>
                <p:cNvPr id="4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1800"/>
                </a:p>
              </p:txBody>
            </p:sp>
            <p:sp>
              <p:nvSpPr>
                <p:cNvPr id="4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1800"/>
                </a:p>
              </p:txBody>
            </p:sp>
          </p:grpSp>
        </p:grpSp>
      </p:grpSp>
      <p:sp>
        <p:nvSpPr>
          <p:cNvPr id="2" name="Title 1"/>
          <p:cNvSpPr>
            <a:spLocks noGrp="1"/>
          </p:cNvSpPr>
          <p:nvPr>
            <p:ph type="ctrTitle"/>
          </p:nvPr>
        </p:nvSpPr>
        <p:spPr>
          <a:xfrm>
            <a:off x="344445" y="2341960"/>
            <a:ext cx="8467495" cy="810000"/>
          </a:xfrm>
        </p:spPr>
        <p:txBody>
          <a:bodyPr anchor="b" anchorCtr="0">
            <a:normAutofit/>
          </a:bodyPr>
          <a:lstStyle>
            <a:lvl1pPr algn="l">
              <a:defRPr sz="33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5" y="3192819"/>
            <a:ext cx="8475711" cy="270030"/>
          </a:xfrm>
        </p:spPr>
        <p:txBody>
          <a:bodyPr>
            <a:normAutofit/>
          </a:bodyPr>
          <a:lstStyle>
            <a:lvl1pPr marL="0" indent="0" algn="l">
              <a:buNone/>
              <a:defRPr sz="1700" b="1">
                <a:solidFill>
                  <a:schemeClr val="bg1"/>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4219469"/>
            <a:ext cx="4752000" cy="108000"/>
          </a:xfrm>
        </p:spPr>
        <p:txBody>
          <a:bodyPr anchor="ctr">
            <a:noAutofit/>
          </a:bodyPr>
          <a:lstStyle>
            <a:lvl1pPr>
              <a:buFontTx/>
              <a:buNone/>
              <a:defRPr sz="900" b="1" cap="all" baseline="0">
                <a:solidFill>
                  <a:schemeClr val="bg1"/>
                </a:solidFill>
              </a:defRPr>
            </a:lvl1pPr>
            <a:lvl2pPr marL="0" indent="0">
              <a:buFontTx/>
              <a:buNone/>
              <a:defRPr sz="900">
                <a:solidFill>
                  <a:schemeClr val="bg2"/>
                </a:solidFill>
              </a:defRPr>
            </a:lvl2pPr>
            <a:lvl3pPr marL="0" indent="0">
              <a:buFontTx/>
              <a:buNone/>
              <a:defRPr sz="900">
                <a:solidFill>
                  <a:schemeClr val="bg2"/>
                </a:solidFill>
              </a:defRPr>
            </a:lvl3pPr>
            <a:lvl4pPr marL="0" indent="0">
              <a:buFontTx/>
              <a:buNone/>
              <a:defRPr sz="900">
                <a:solidFill>
                  <a:schemeClr val="bg2"/>
                </a:solidFill>
              </a:defRPr>
            </a:lvl4pPr>
            <a:lvl5pPr marL="0" indent="0">
              <a:buFontTx/>
              <a:buNone/>
              <a:defRPr sz="900">
                <a:solidFill>
                  <a:schemeClr val="bg2"/>
                </a:solidFill>
              </a:defRPr>
            </a:lvl5pPr>
            <a:lvl6pPr marL="0" indent="0">
              <a:buFontTx/>
              <a:buNone/>
              <a:defRPr sz="900">
                <a:solidFill>
                  <a:schemeClr val="bg2"/>
                </a:solidFill>
              </a:defRPr>
            </a:lvl6pPr>
            <a:lvl7pPr marL="0" indent="0">
              <a:buFontTx/>
              <a:buNone/>
              <a:defRPr sz="900">
                <a:solidFill>
                  <a:schemeClr val="bg2"/>
                </a:solidFill>
              </a:defRPr>
            </a:lvl7pPr>
            <a:lvl8pPr marL="0" indent="0">
              <a:buFontTx/>
              <a:buNone/>
              <a:defRPr sz="900">
                <a:solidFill>
                  <a:schemeClr val="bg2"/>
                </a:solidFill>
              </a:defRPr>
            </a:lvl8pPr>
            <a:lvl9pPr marL="0" indent="0">
              <a:buFontTx/>
              <a:buNone/>
              <a:defRPr sz="9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2632328284"/>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p:nvGrpSpPr>
        <p:grpSpPr>
          <a:xfrm>
            <a:off x="608" y="4125243"/>
            <a:ext cx="9167813" cy="747713"/>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180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sz="180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sz="180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180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180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180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180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180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180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180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180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1800"/>
              </a:p>
            </p:txBody>
          </p:sp>
        </p:grpSp>
      </p:grpSp>
      <p:sp>
        <p:nvSpPr>
          <p:cNvPr id="2" name="Title 1"/>
          <p:cNvSpPr>
            <a:spLocks noGrp="1"/>
          </p:cNvSpPr>
          <p:nvPr>
            <p:ph type="ctrTitle"/>
          </p:nvPr>
        </p:nvSpPr>
        <p:spPr>
          <a:xfrm>
            <a:off x="344445" y="2341960"/>
            <a:ext cx="8467495" cy="810000"/>
          </a:xfrm>
        </p:spPr>
        <p:txBody>
          <a:bodyPr anchor="b" anchorCtr="0">
            <a:normAutofit/>
          </a:bodyPr>
          <a:lstStyle>
            <a:lvl1pPr algn="l">
              <a:defRPr sz="33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5" y="3192819"/>
            <a:ext cx="8475711" cy="270030"/>
          </a:xfrm>
        </p:spPr>
        <p:txBody>
          <a:bodyPr>
            <a:normAutofit/>
          </a:bodyPr>
          <a:lstStyle>
            <a:lvl1pPr marL="0" indent="0" algn="l">
              <a:buNone/>
              <a:defRPr sz="1700" b="1">
                <a:solidFill>
                  <a:schemeClr val="bg1"/>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4219469"/>
            <a:ext cx="4752000" cy="108000"/>
          </a:xfrm>
        </p:spPr>
        <p:txBody>
          <a:bodyPr anchor="ctr">
            <a:noAutofit/>
          </a:bodyPr>
          <a:lstStyle>
            <a:lvl1pPr>
              <a:buFontTx/>
              <a:buNone/>
              <a:defRPr sz="900" b="1" cap="all" baseline="0">
                <a:solidFill>
                  <a:schemeClr val="bg1"/>
                </a:solidFill>
              </a:defRPr>
            </a:lvl1pPr>
            <a:lvl2pPr marL="0" indent="0">
              <a:buFontTx/>
              <a:buNone/>
              <a:defRPr sz="900">
                <a:solidFill>
                  <a:schemeClr val="bg2"/>
                </a:solidFill>
              </a:defRPr>
            </a:lvl2pPr>
            <a:lvl3pPr marL="0" indent="0">
              <a:buFontTx/>
              <a:buNone/>
              <a:defRPr sz="900">
                <a:solidFill>
                  <a:schemeClr val="bg2"/>
                </a:solidFill>
              </a:defRPr>
            </a:lvl3pPr>
            <a:lvl4pPr marL="0" indent="0">
              <a:buFontTx/>
              <a:buNone/>
              <a:defRPr sz="900">
                <a:solidFill>
                  <a:schemeClr val="bg2"/>
                </a:solidFill>
              </a:defRPr>
            </a:lvl4pPr>
            <a:lvl5pPr marL="0" indent="0">
              <a:buFontTx/>
              <a:buNone/>
              <a:defRPr sz="900">
                <a:solidFill>
                  <a:schemeClr val="bg2"/>
                </a:solidFill>
              </a:defRPr>
            </a:lvl5pPr>
            <a:lvl6pPr marL="0" indent="0">
              <a:buFontTx/>
              <a:buNone/>
              <a:defRPr sz="900">
                <a:solidFill>
                  <a:schemeClr val="bg2"/>
                </a:solidFill>
              </a:defRPr>
            </a:lvl6pPr>
            <a:lvl7pPr marL="0" indent="0">
              <a:buFontTx/>
              <a:buNone/>
              <a:defRPr sz="900">
                <a:solidFill>
                  <a:schemeClr val="bg2"/>
                </a:solidFill>
              </a:defRPr>
            </a:lvl7pPr>
            <a:lvl8pPr marL="0" indent="0">
              <a:buFontTx/>
              <a:buNone/>
              <a:defRPr sz="900">
                <a:solidFill>
                  <a:schemeClr val="bg2"/>
                </a:solidFill>
              </a:defRPr>
            </a:lvl8pPr>
            <a:lvl9pPr marL="0" indent="0">
              <a:buFontTx/>
              <a:buNone/>
              <a:defRPr sz="9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14543396"/>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lternative Title Slide">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p:nvGrpSpPr>
        <p:grpSpPr>
          <a:xfrm>
            <a:off x="-26985" y="267895"/>
            <a:ext cx="9195409" cy="4605061"/>
            <a:chOff x="-26988" y="357188"/>
            <a:chExt cx="9195409" cy="6140081"/>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180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sz="180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sz="180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180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180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180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180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180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180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180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180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1800"/>
                </a:p>
              </p:txBody>
            </p:sp>
          </p:grpSp>
        </p:grpSp>
        <p:grpSp>
          <p:nvGrpSpPr>
            <p:cNvPr id="30" name="Group 66"/>
            <p:cNvGrpSpPr>
              <a:grpSpLocks/>
            </p:cNvGrpSpPr>
            <p:nvPr userDrawn="1"/>
          </p:nvGrpSpPr>
          <p:grpSpPr bwMode="auto">
            <a:xfrm>
              <a:off x="-26988" y="357188"/>
              <a:ext cx="9178926" cy="2571750"/>
              <a:chOff x="-17463" y="357188"/>
              <a:chExt cx="9186863" cy="2571750"/>
            </a:xfrm>
          </p:grpSpPr>
          <p:sp>
            <p:nvSpPr>
              <p:cNvPr id="3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sz="1800"/>
              </a:p>
            </p:txBody>
          </p:sp>
          <p:sp>
            <p:nvSpPr>
              <p:cNvPr id="3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sz="1800"/>
              </a:p>
            </p:txBody>
          </p:sp>
          <p:sp>
            <p:nvSpPr>
              <p:cNvPr id="3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1800"/>
              </a:p>
            </p:txBody>
          </p:sp>
          <p:sp>
            <p:nvSpPr>
              <p:cNvPr id="3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1800"/>
              </a:p>
            </p:txBody>
          </p:sp>
          <p:sp>
            <p:nvSpPr>
              <p:cNvPr id="3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sz="1800"/>
              </a:p>
            </p:txBody>
          </p:sp>
          <p:sp>
            <p:nvSpPr>
              <p:cNvPr id="3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sz="1800"/>
              </a:p>
            </p:txBody>
          </p:sp>
          <p:sp>
            <p:nvSpPr>
              <p:cNvPr id="3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1800"/>
              </a:p>
            </p:txBody>
          </p:sp>
          <p:sp>
            <p:nvSpPr>
              <p:cNvPr id="3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sz="1800"/>
              </a:p>
            </p:txBody>
          </p:sp>
          <p:sp>
            <p:nvSpPr>
              <p:cNvPr id="3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sz="1800"/>
              </a:p>
            </p:txBody>
          </p:sp>
          <p:sp>
            <p:nvSpPr>
              <p:cNvPr id="4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1800"/>
              </a:p>
            </p:txBody>
          </p:sp>
          <p:sp>
            <p:nvSpPr>
              <p:cNvPr id="4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1800"/>
              </a:p>
            </p:txBody>
          </p:sp>
          <p:sp>
            <p:nvSpPr>
              <p:cNvPr id="4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sz="1800"/>
              </a:p>
            </p:txBody>
          </p:sp>
        </p:grpSp>
      </p:grpSp>
      <p:sp>
        <p:nvSpPr>
          <p:cNvPr id="2" name="Title 1"/>
          <p:cNvSpPr>
            <a:spLocks noGrp="1"/>
          </p:cNvSpPr>
          <p:nvPr>
            <p:ph type="ctrTitle"/>
          </p:nvPr>
        </p:nvSpPr>
        <p:spPr>
          <a:xfrm>
            <a:off x="344445" y="2341960"/>
            <a:ext cx="8467495" cy="810000"/>
          </a:xfrm>
        </p:spPr>
        <p:txBody>
          <a:bodyPr anchor="b" anchorCtr="0">
            <a:normAutofit/>
          </a:bodyPr>
          <a:lstStyle>
            <a:lvl1pPr algn="l">
              <a:defRPr sz="33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5" y="3192819"/>
            <a:ext cx="8475711" cy="270030"/>
          </a:xfrm>
        </p:spPr>
        <p:txBody>
          <a:bodyPr>
            <a:normAutofit/>
          </a:bodyPr>
          <a:lstStyle>
            <a:lvl1pPr marL="0" indent="0" algn="l">
              <a:buNone/>
              <a:defRPr sz="1700" b="1">
                <a:solidFill>
                  <a:schemeClr val="bg1"/>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4219469"/>
            <a:ext cx="4752000" cy="108000"/>
          </a:xfrm>
        </p:spPr>
        <p:txBody>
          <a:bodyPr anchor="ctr">
            <a:noAutofit/>
          </a:bodyPr>
          <a:lstStyle>
            <a:lvl1pPr>
              <a:buFontTx/>
              <a:buNone/>
              <a:defRPr sz="900" b="1" cap="all" baseline="0">
                <a:solidFill>
                  <a:schemeClr val="bg1"/>
                </a:solidFill>
              </a:defRPr>
            </a:lvl1pPr>
            <a:lvl2pPr marL="0" indent="0">
              <a:buFontTx/>
              <a:buNone/>
              <a:defRPr sz="900">
                <a:solidFill>
                  <a:schemeClr val="bg2"/>
                </a:solidFill>
              </a:defRPr>
            </a:lvl2pPr>
            <a:lvl3pPr marL="0" indent="0">
              <a:buFontTx/>
              <a:buNone/>
              <a:defRPr sz="900">
                <a:solidFill>
                  <a:schemeClr val="bg2"/>
                </a:solidFill>
              </a:defRPr>
            </a:lvl3pPr>
            <a:lvl4pPr marL="0" indent="0">
              <a:buFontTx/>
              <a:buNone/>
              <a:defRPr sz="900">
                <a:solidFill>
                  <a:schemeClr val="bg2"/>
                </a:solidFill>
              </a:defRPr>
            </a:lvl4pPr>
            <a:lvl5pPr marL="0" indent="0">
              <a:buFontTx/>
              <a:buNone/>
              <a:defRPr sz="900">
                <a:solidFill>
                  <a:schemeClr val="bg2"/>
                </a:solidFill>
              </a:defRPr>
            </a:lvl5pPr>
            <a:lvl6pPr marL="0" indent="0">
              <a:buFontTx/>
              <a:buNone/>
              <a:defRPr sz="900">
                <a:solidFill>
                  <a:schemeClr val="bg2"/>
                </a:solidFill>
              </a:defRPr>
            </a:lvl6pPr>
            <a:lvl7pPr marL="0" indent="0">
              <a:buFontTx/>
              <a:buNone/>
              <a:defRPr sz="900">
                <a:solidFill>
                  <a:schemeClr val="bg2"/>
                </a:solidFill>
              </a:defRPr>
            </a:lvl7pPr>
            <a:lvl8pPr marL="0" indent="0">
              <a:buFontTx/>
              <a:buNone/>
              <a:defRPr sz="900">
                <a:solidFill>
                  <a:schemeClr val="bg2"/>
                </a:solidFill>
              </a:defRPr>
            </a:lvl8pPr>
            <a:lvl9pPr marL="0" indent="0">
              <a:buFontTx/>
              <a:buNone/>
              <a:defRPr sz="9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3384941590"/>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Footer: Insert/Header &amp; Footer/Check: Footer option</a:t>
            </a:r>
            <a:endParaRPr lang="en-AU" dirty="0"/>
          </a:p>
        </p:txBody>
      </p:sp>
      <p:sp>
        <p:nvSpPr>
          <p:cNvPr id="10" name="Slide Number Placeholder 17"/>
          <p:cNvSpPr>
            <a:spLocks noGrp="1"/>
          </p:cNvSpPr>
          <p:nvPr>
            <p:ph type="sldNum" sz="quarter" idx="4"/>
          </p:nvPr>
        </p:nvSpPr>
        <p:spPr>
          <a:xfrm>
            <a:off x="330200" y="4878250"/>
            <a:ext cx="288789" cy="95510"/>
          </a:xfrm>
          <a:prstGeom prst="rect">
            <a:avLst/>
          </a:prstGeom>
        </p:spPr>
        <p:txBody>
          <a:bodyPr vert="horz" lIns="0" tIns="0" rIns="0" bIns="0" rtlCol="0" anchor="ctr"/>
          <a:lstStyle>
            <a:lvl1pPr algn="r">
              <a:defRPr sz="7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656043882"/>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59973"/>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Footer: Insert/Header &amp; Footer/Check: Footer option</a:t>
            </a:r>
            <a:endParaRPr lang="en-AU" dirty="0"/>
          </a:p>
        </p:txBody>
      </p:sp>
      <p:sp>
        <p:nvSpPr>
          <p:cNvPr id="7" name="Slide Number Placeholder 17"/>
          <p:cNvSpPr>
            <a:spLocks noGrp="1"/>
          </p:cNvSpPr>
          <p:nvPr>
            <p:ph type="sldNum" sz="quarter" idx="4"/>
          </p:nvPr>
        </p:nvSpPr>
        <p:spPr>
          <a:xfrm>
            <a:off x="330200" y="4878250"/>
            <a:ext cx="288789" cy="95510"/>
          </a:xfrm>
          <a:prstGeom prst="rect">
            <a:avLst/>
          </a:prstGeom>
        </p:spPr>
        <p:txBody>
          <a:bodyPr vert="horz" lIns="0" tIns="0" rIns="0" bIns="0" rtlCol="0" anchor="ctr"/>
          <a:lstStyle>
            <a:lvl1pPr algn="r">
              <a:defRPr sz="7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894926340"/>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Footer: Insert/Header &amp; Footer/Check: Footer option</a:t>
            </a:r>
            <a:endParaRPr lang="en-AU" dirty="0"/>
          </a:p>
        </p:txBody>
      </p:sp>
      <p:sp>
        <p:nvSpPr>
          <p:cNvPr id="6" name="Text Placeholder 7"/>
          <p:cNvSpPr>
            <a:spLocks noGrp="1"/>
          </p:cNvSpPr>
          <p:nvPr>
            <p:ph type="body" sz="quarter" idx="13" hasCustomPrompt="1"/>
          </p:nvPr>
        </p:nvSpPr>
        <p:spPr>
          <a:xfrm>
            <a:off x="360363" y="202500"/>
            <a:ext cx="8460000" cy="639900"/>
          </a:xfrm>
        </p:spPr>
        <p:txBody>
          <a:bodyPr>
            <a:normAutofit/>
          </a:bodyPr>
          <a:lstStyle>
            <a:lvl1pPr marL="0" indent="0">
              <a:lnSpc>
                <a:spcPct val="100000"/>
              </a:lnSpc>
              <a:spcBef>
                <a:spcPts val="0"/>
              </a:spcBef>
              <a:spcAft>
                <a:spcPts val="225"/>
              </a:spcAft>
              <a:buNone/>
              <a:defRPr sz="2400" b="1">
                <a:solidFill>
                  <a:schemeClr val="accent2"/>
                </a:solidFill>
              </a:defRPr>
            </a:lvl1pPr>
            <a:lvl2pPr marL="0" indent="0">
              <a:lnSpc>
                <a:spcPct val="80000"/>
              </a:lnSpc>
              <a:spcBef>
                <a:spcPts val="0"/>
              </a:spcBef>
              <a:buNone/>
              <a:defRPr sz="1700" b="1">
                <a:solidFill>
                  <a:schemeClr val="accent1">
                    <a:lumMod val="75000"/>
                  </a:schemeClr>
                </a:solidFill>
              </a:defRPr>
            </a:lvl2pPr>
            <a:lvl3pPr>
              <a:buNone/>
              <a:defRPr sz="2100">
                <a:solidFill>
                  <a:srgbClr val="00A9CE"/>
                </a:solidFill>
              </a:defRPr>
            </a:lvl3pPr>
            <a:lvl4pPr>
              <a:buNone/>
              <a:defRPr sz="2100">
                <a:solidFill>
                  <a:srgbClr val="00A9CE"/>
                </a:solidFill>
              </a:defRPr>
            </a:lvl4pPr>
            <a:lvl5pPr>
              <a:buNone/>
              <a:defRPr sz="2100">
                <a:solidFill>
                  <a:srgbClr val="00A9CE"/>
                </a:solidFill>
              </a:defRPr>
            </a:lvl5pPr>
          </a:lstStyle>
          <a:p>
            <a:pPr lvl="0"/>
            <a:r>
              <a:rPr lang="en-US" dirty="0"/>
              <a:t>Click to edit Master title style</a:t>
            </a:r>
          </a:p>
          <a:p>
            <a:pPr lvl="1"/>
            <a:r>
              <a:rPr lang="en-US" dirty="0"/>
              <a:t>Second level</a:t>
            </a:r>
          </a:p>
        </p:txBody>
      </p:sp>
      <p:sp>
        <p:nvSpPr>
          <p:cNvPr id="8" name="Slide Number Placeholder 17"/>
          <p:cNvSpPr>
            <a:spLocks noGrp="1"/>
          </p:cNvSpPr>
          <p:nvPr>
            <p:ph type="sldNum" sz="quarter" idx="4"/>
          </p:nvPr>
        </p:nvSpPr>
        <p:spPr>
          <a:xfrm>
            <a:off x="330200" y="4878250"/>
            <a:ext cx="288789" cy="95510"/>
          </a:xfrm>
          <a:prstGeom prst="rect">
            <a:avLst/>
          </a:prstGeom>
        </p:spPr>
        <p:txBody>
          <a:bodyPr vert="horz" lIns="0" tIns="0" rIns="0" bIns="0" rtlCol="0" anchor="ctr"/>
          <a:lstStyle>
            <a:lvl1pPr algn="r">
              <a:defRPr sz="7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34516563"/>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58775" y="951310"/>
            <a:ext cx="4038600" cy="3394472"/>
          </a:xfrm>
        </p:spPr>
        <p:txBody>
          <a:bodyPr/>
          <a:lstStyle>
            <a:lvl1pPr>
              <a:defRPr sz="1800"/>
            </a:lvl1pPr>
            <a:lvl2pPr>
              <a:defRPr sz="1500"/>
            </a:lvl2pPr>
            <a:lvl3pPr>
              <a:defRPr sz="15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1551" y="951310"/>
            <a:ext cx="4038600" cy="3394472"/>
          </a:xfrm>
        </p:spPr>
        <p:txBody>
          <a:bodyPr/>
          <a:lstStyle>
            <a:lvl1pPr>
              <a:defRPr sz="1800"/>
            </a:lvl1pPr>
            <a:lvl2pPr>
              <a:defRPr sz="1500"/>
            </a:lvl2pPr>
            <a:lvl3pPr>
              <a:defRPr sz="15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r>
              <a:rPr lang="en-AU"/>
              <a:t>Footer: Insert/Header &amp; Footer/Check: Footer option</a:t>
            </a:r>
            <a:endParaRPr lang="en-AU" dirty="0"/>
          </a:p>
        </p:txBody>
      </p:sp>
      <p:sp>
        <p:nvSpPr>
          <p:cNvPr id="8" name="Slide Number Placeholder 17"/>
          <p:cNvSpPr>
            <a:spLocks noGrp="1"/>
          </p:cNvSpPr>
          <p:nvPr>
            <p:ph type="sldNum" sz="quarter" idx="4"/>
          </p:nvPr>
        </p:nvSpPr>
        <p:spPr>
          <a:xfrm>
            <a:off x="330200" y="4878250"/>
            <a:ext cx="288789" cy="95510"/>
          </a:xfrm>
          <a:prstGeom prst="rect">
            <a:avLst/>
          </a:prstGeom>
        </p:spPr>
        <p:txBody>
          <a:bodyPr vert="horz" lIns="0" tIns="0" rIns="0" bIns="0" rtlCol="0" anchor="ctr"/>
          <a:lstStyle>
            <a:lvl1pPr algn="r">
              <a:defRPr sz="7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208413485"/>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Footer: Insert/Header &amp; Footer/Check: Footer option</a:t>
            </a:r>
            <a:endParaRPr lang="en-AU" dirty="0"/>
          </a:p>
        </p:txBody>
      </p:sp>
      <p:sp>
        <p:nvSpPr>
          <p:cNvPr id="7" name="Slide Number Placeholder 17"/>
          <p:cNvSpPr>
            <a:spLocks noGrp="1"/>
          </p:cNvSpPr>
          <p:nvPr>
            <p:ph type="sldNum" sz="quarter" idx="4"/>
          </p:nvPr>
        </p:nvSpPr>
        <p:spPr>
          <a:xfrm>
            <a:off x="330200" y="4878250"/>
            <a:ext cx="288789" cy="95510"/>
          </a:xfrm>
          <a:prstGeom prst="rect">
            <a:avLst/>
          </a:prstGeom>
        </p:spPr>
        <p:txBody>
          <a:bodyPr vert="horz" lIns="0" tIns="0" rIns="0" bIns="0" rtlCol="0" anchor="ctr"/>
          <a:lstStyle>
            <a:lvl1pPr algn="r">
              <a:defRPr sz="7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822311506"/>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Footer: Insert/Header &amp; Footer/Check: Footer option</a:t>
            </a:r>
            <a:endParaRPr lang="en-AU" dirty="0"/>
          </a:p>
        </p:txBody>
      </p:sp>
      <p:sp>
        <p:nvSpPr>
          <p:cNvPr id="5" name="Slide Number Placeholder 17"/>
          <p:cNvSpPr>
            <a:spLocks noGrp="1"/>
          </p:cNvSpPr>
          <p:nvPr>
            <p:ph type="sldNum" sz="quarter" idx="4"/>
          </p:nvPr>
        </p:nvSpPr>
        <p:spPr>
          <a:xfrm>
            <a:off x="330200" y="4878250"/>
            <a:ext cx="288789" cy="95510"/>
          </a:xfrm>
          <a:prstGeom prst="rect">
            <a:avLst/>
          </a:prstGeom>
        </p:spPr>
        <p:txBody>
          <a:bodyPr vert="horz" lIns="0" tIns="0" rIns="0" bIns="0" rtlCol="0" anchor="ctr"/>
          <a:lstStyle>
            <a:lvl1pPr algn="r">
              <a:defRPr sz="7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805027371"/>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Footer: Insert/Header &amp; Footer/Check: Footer option</a:t>
            </a:r>
            <a:endParaRPr lang="en-AU" dirty="0"/>
          </a:p>
        </p:txBody>
      </p:sp>
      <p:sp>
        <p:nvSpPr>
          <p:cNvPr id="5" name="Content Placeholder 2"/>
          <p:cNvSpPr>
            <a:spLocks noGrp="1"/>
          </p:cNvSpPr>
          <p:nvPr>
            <p:ph idx="1"/>
          </p:nvPr>
        </p:nvSpPr>
        <p:spPr>
          <a:xfrm>
            <a:off x="360000" y="957264"/>
            <a:ext cx="8460000" cy="3419475"/>
          </a:xfrm>
        </p:spPr>
        <p:txBody>
          <a:bodyPr/>
          <a:lstStyle>
            <a:lvl1pPr>
              <a:lnSpc>
                <a:spcPct val="85000"/>
              </a:lnSpc>
              <a:spcAft>
                <a:spcPts val="0"/>
              </a:spcAft>
              <a:buFontTx/>
              <a:buNone/>
              <a:defRPr sz="3000" b="1">
                <a:solidFill>
                  <a:schemeClr val="accent1">
                    <a:lumMod val="75000"/>
                  </a:schemeClr>
                </a:solidFill>
              </a:defRPr>
            </a:lvl1pPr>
            <a:lvl2pPr marL="0" indent="0">
              <a:lnSpc>
                <a:spcPct val="85000"/>
              </a:lnSpc>
              <a:spcAft>
                <a:spcPts val="0"/>
              </a:spcAft>
              <a:buNone/>
              <a:defRPr sz="3000" b="1">
                <a:solidFill>
                  <a:schemeClr val="accent2"/>
                </a:solidFill>
              </a:defRPr>
            </a:lvl2pPr>
            <a:lvl3pPr marL="0" indent="0">
              <a:spcBef>
                <a:spcPts val="165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17"/>
          <p:cNvSpPr>
            <a:spLocks noGrp="1"/>
          </p:cNvSpPr>
          <p:nvPr>
            <p:ph type="sldNum" sz="quarter" idx="4"/>
          </p:nvPr>
        </p:nvSpPr>
        <p:spPr>
          <a:xfrm>
            <a:off x="330200" y="4878250"/>
            <a:ext cx="288789" cy="95510"/>
          </a:xfrm>
          <a:prstGeom prst="rect">
            <a:avLst/>
          </a:prstGeom>
        </p:spPr>
        <p:txBody>
          <a:bodyPr vert="horz" lIns="0" tIns="0" rIns="0" bIns="0" rtlCol="0" anchor="ctr"/>
          <a:lstStyle>
            <a:lvl1pPr algn="r">
              <a:defRPr sz="7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54286717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0" y="4124457"/>
            <a:ext cx="9144000" cy="1019044"/>
            <a:chOff x="1" y="4124455"/>
            <a:chExt cx="9144000" cy="1019044"/>
          </a:xfrm>
        </p:grpSpPr>
        <p:sp>
          <p:nvSpPr>
            <p:cNvPr id="29" name="Rectangle 28"/>
            <p:cNvSpPr/>
            <p:nvPr userDrawn="1"/>
          </p:nvSpPr>
          <p:spPr>
            <a:xfrm>
              <a:off x="1497" y="4455240"/>
              <a:ext cx="9142503" cy="6882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30" name="Group 99"/>
            <p:cNvGrpSpPr/>
            <p:nvPr userDrawn="1"/>
          </p:nvGrpSpPr>
          <p:grpSpPr>
            <a:xfrm>
              <a:off x="1" y="4124455"/>
              <a:ext cx="9144000" cy="745712"/>
              <a:chOff x="1" y="4124455"/>
              <a:chExt cx="9144000" cy="745712"/>
            </a:xfrm>
          </p:grpSpPr>
          <p:grpSp>
            <p:nvGrpSpPr>
              <p:cNvPr id="31" name="Group 98"/>
              <p:cNvGrpSpPr/>
              <p:nvPr userDrawn="1"/>
            </p:nvGrpSpPr>
            <p:grpSpPr>
              <a:xfrm>
                <a:off x="1" y="4124455"/>
                <a:ext cx="9144000" cy="745712"/>
                <a:chOff x="1" y="4124455"/>
                <a:chExt cx="9159874" cy="745712"/>
              </a:xfrm>
            </p:grpSpPr>
            <p:sp>
              <p:nvSpPr>
                <p:cNvPr id="46" name="Freeform 42"/>
                <p:cNvSpPr>
                  <a:spLocks noEditPoints="1"/>
                </p:cNvSpPr>
                <p:nvPr/>
              </p:nvSpPr>
              <p:spPr bwMode="auto">
                <a:xfrm>
                  <a:off x="1" y="4171566"/>
                  <a:ext cx="9159873" cy="698601"/>
                </a:xfrm>
                <a:custGeom>
                  <a:avLst/>
                  <a:gdLst/>
                  <a:ahLst/>
                  <a:cxnLst>
                    <a:cxn ang="0">
                      <a:pos x="2415" y="88"/>
                    </a:cxn>
                    <a:cxn ang="0">
                      <a:pos x="0" y="88"/>
                    </a:cxn>
                    <a:cxn ang="0">
                      <a:pos x="0" y="102"/>
                    </a:cxn>
                    <a:cxn ang="0">
                      <a:pos x="2202" y="102"/>
                    </a:cxn>
                    <a:cxn ang="0">
                      <a:pos x="2415" y="88"/>
                    </a:cxn>
                    <a:cxn ang="0">
                      <a:pos x="2415" y="88"/>
                    </a:cxn>
                    <a:cxn ang="0">
                      <a:pos x="2415" y="88"/>
                    </a:cxn>
                    <a:cxn ang="0">
                      <a:pos x="2415" y="88"/>
                    </a:cxn>
                    <a:cxn ang="0">
                      <a:pos x="2881" y="0"/>
                    </a:cxn>
                    <a:cxn ang="0">
                      <a:pos x="2855" y="0"/>
                    </a:cxn>
                    <a:cxn ang="0">
                      <a:pos x="2855" y="88"/>
                    </a:cxn>
                    <a:cxn ang="0">
                      <a:pos x="2415" y="88"/>
                    </a:cxn>
                    <a:cxn ang="0">
                      <a:pos x="2415" y="88"/>
                    </a:cxn>
                    <a:cxn ang="0">
                      <a:pos x="2768" y="220"/>
                    </a:cxn>
                    <a:cxn ang="0">
                      <a:pos x="2881" y="220"/>
                    </a:cxn>
                    <a:cxn ang="0">
                      <a:pos x="2881" y="0"/>
                    </a:cxn>
                  </a:cxnLst>
                  <a:rect l="0" t="0" r="r" b="b"/>
                  <a:pathLst>
                    <a:path w="2881" h="220">
                      <a:moveTo>
                        <a:pt x="2415" y="88"/>
                      </a:moveTo>
                      <a:cubicBezTo>
                        <a:pt x="0" y="88"/>
                        <a:pt x="0" y="88"/>
                        <a:pt x="0" y="88"/>
                      </a:cubicBezTo>
                      <a:cubicBezTo>
                        <a:pt x="0" y="102"/>
                        <a:pt x="0" y="102"/>
                        <a:pt x="0" y="102"/>
                      </a:cubicBezTo>
                      <a:cubicBezTo>
                        <a:pt x="2202" y="102"/>
                        <a:pt x="2202" y="102"/>
                        <a:pt x="2202" y="102"/>
                      </a:cubicBezTo>
                      <a:cubicBezTo>
                        <a:pt x="2341" y="102"/>
                        <a:pt x="2386" y="99"/>
                        <a:pt x="2415" y="88"/>
                      </a:cubicBezTo>
                      <a:cubicBezTo>
                        <a:pt x="2415" y="88"/>
                        <a:pt x="2415" y="88"/>
                        <a:pt x="2415" y="88"/>
                      </a:cubicBezTo>
                      <a:cubicBezTo>
                        <a:pt x="2415" y="88"/>
                        <a:pt x="2415" y="88"/>
                        <a:pt x="2415" y="88"/>
                      </a:cubicBezTo>
                      <a:cubicBezTo>
                        <a:pt x="2415" y="88"/>
                        <a:pt x="2415" y="88"/>
                        <a:pt x="2415" y="88"/>
                      </a:cubicBezTo>
                      <a:moveTo>
                        <a:pt x="2881" y="0"/>
                      </a:moveTo>
                      <a:cubicBezTo>
                        <a:pt x="2855" y="0"/>
                        <a:pt x="2855" y="0"/>
                        <a:pt x="2855" y="0"/>
                      </a:cubicBezTo>
                      <a:cubicBezTo>
                        <a:pt x="2855" y="88"/>
                        <a:pt x="2855" y="88"/>
                        <a:pt x="2855" y="88"/>
                      </a:cubicBezTo>
                      <a:cubicBezTo>
                        <a:pt x="2415" y="88"/>
                        <a:pt x="2415" y="88"/>
                        <a:pt x="2415" y="88"/>
                      </a:cubicBezTo>
                      <a:cubicBezTo>
                        <a:pt x="2415" y="88"/>
                        <a:pt x="2415" y="88"/>
                        <a:pt x="2415" y="88"/>
                      </a:cubicBezTo>
                      <a:cubicBezTo>
                        <a:pt x="2489" y="148"/>
                        <a:pt x="2587" y="220"/>
                        <a:pt x="2768" y="220"/>
                      </a:cubicBezTo>
                      <a:cubicBezTo>
                        <a:pt x="2812" y="220"/>
                        <a:pt x="2881" y="220"/>
                        <a:pt x="2881" y="220"/>
                      </a:cubicBezTo>
                      <a:cubicBezTo>
                        <a:pt x="2881" y="0"/>
                        <a:pt x="2881" y="0"/>
                        <a:pt x="2881" y="0"/>
                      </a:cubicBezTo>
                    </a:path>
                  </a:pathLst>
                </a:custGeom>
                <a:solidFill>
                  <a:srgbClr val="BFBFBF"/>
                </a:solidFill>
                <a:ln w="9525">
                  <a:noFill/>
                  <a:round/>
                  <a:headEnd/>
                  <a:tailEnd/>
                </a:ln>
              </p:spPr>
              <p:txBody>
                <a:bodyPr/>
                <a:lstStyle/>
                <a:p>
                  <a:endParaRPr lang="en-AU" dirty="0"/>
                </a:p>
              </p:txBody>
            </p:sp>
            <p:sp>
              <p:nvSpPr>
                <p:cNvPr id="47" name="Freeform 43"/>
                <p:cNvSpPr>
                  <a:spLocks noEditPoints="1"/>
                </p:cNvSpPr>
                <p:nvPr/>
              </p:nvSpPr>
              <p:spPr bwMode="auto">
                <a:xfrm>
                  <a:off x="1" y="4124455"/>
                  <a:ext cx="9077765" cy="327091"/>
                </a:xfrm>
                <a:custGeom>
                  <a:avLst/>
                  <a:gdLst/>
                  <a:ahLst/>
                  <a:cxnLst>
                    <a:cxn ang="0">
                      <a:pos x="2855" y="15"/>
                    </a:cxn>
                    <a:cxn ang="0">
                      <a:pos x="2773" y="15"/>
                    </a:cxn>
                    <a:cxn ang="0">
                      <a:pos x="2415" y="103"/>
                    </a:cxn>
                    <a:cxn ang="0">
                      <a:pos x="2855" y="103"/>
                    </a:cxn>
                    <a:cxn ang="0">
                      <a:pos x="2855" y="15"/>
                    </a:cxn>
                    <a:cxn ang="0">
                      <a:pos x="2075" y="0"/>
                    </a:cxn>
                    <a:cxn ang="0">
                      <a:pos x="0" y="0"/>
                    </a:cxn>
                    <a:cxn ang="0">
                      <a:pos x="0" y="103"/>
                    </a:cxn>
                    <a:cxn ang="0">
                      <a:pos x="2415" y="103"/>
                    </a:cxn>
                    <a:cxn ang="0">
                      <a:pos x="2075" y="0"/>
                    </a:cxn>
                  </a:cxnLst>
                  <a:rect l="0" t="0" r="r" b="b"/>
                  <a:pathLst>
                    <a:path w="2855" h="103">
                      <a:moveTo>
                        <a:pt x="2855" y="15"/>
                      </a:moveTo>
                      <a:cubicBezTo>
                        <a:pt x="2773" y="15"/>
                        <a:pt x="2773" y="15"/>
                        <a:pt x="2773" y="15"/>
                      </a:cubicBezTo>
                      <a:cubicBezTo>
                        <a:pt x="2555" y="15"/>
                        <a:pt x="2475" y="80"/>
                        <a:pt x="2415" y="103"/>
                      </a:cubicBezTo>
                      <a:cubicBezTo>
                        <a:pt x="2855" y="103"/>
                        <a:pt x="2855" y="103"/>
                        <a:pt x="2855" y="103"/>
                      </a:cubicBezTo>
                      <a:cubicBezTo>
                        <a:pt x="2855" y="15"/>
                        <a:pt x="2855" y="15"/>
                        <a:pt x="2855" y="15"/>
                      </a:cubicBezTo>
                      <a:moveTo>
                        <a:pt x="2075" y="0"/>
                      </a:moveTo>
                      <a:cubicBezTo>
                        <a:pt x="0" y="0"/>
                        <a:pt x="0" y="0"/>
                        <a:pt x="0" y="0"/>
                      </a:cubicBezTo>
                      <a:cubicBezTo>
                        <a:pt x="0" y="103"/>
                        <a:pt x="0" y="103"/>
                        <a:pt x="0" y="103"/>
                      </a:cubicBezTo>
                      <a:cubicBezTo>
                        <a:pt x="2415" y="103"/>
                        <a:pt x="2415" y="103"/>
                        <a:pt x="2415" y="103"/>
                      </a:cubicBezTo>
                      <a:cubicBezTo>
                        <a:pt x="2342" y="43"/>
                        <a:pt x="2220" y="0"/>
                        <a:pt x="2075" y="0"/>
                      </a:cubicBezTo>
                    </a:path>
                  </a:pathLst>
                </a:custGeom>
                <a:solidFill>
                  <a:schemeClr val="accent1">
                    <a:lumMod val="75000"/>
                  </a:schemeClr>
                </a:solidFill>
                <a:ln w="9525">
                  <a:noFill/>
                  <a:round/>
                  <a:headEnd/>
                  <a:tailEnd/>
                </a:ln>
              </p:spPr>
              <p:txBody>
                <a:bodyPr/>
                <a:lstStyle/>
                <a:p>
                  <a:endParaRPr lang="en-AU" dirty="0"/>
                </a:p>
              </p:txBody>
            </p:sp>
            <p:sp>
              <p:nvSpPr>
                <p:cNvPr id="48" name="Freeform 44"/>
                <p:cNvSpPr>
                  <a:spLocks/>
                </p:cNvSpPr>
                <p:nvPr/>
              </p:nvSpPr>
              <p:spPr bwMode="auto">
                <a:xfrm>
                  <a:off x="1" y="4171566"/>
                  <a:ext cx="7677872" cy="324399"/>
                </a:xfrm>
                <a:custGeom>
                  <a:avLst/>
                  <a:gdLst/>
                  <a:ahLst/>
                  <a:cxnLst>
                    <a:cxn ang="0">
                      <a:pos x="2415" y="88"/>
                    </a:cxn>
                    <a:cxn ang="0">
                      <a:pos x="2075" y="0"/>
                    </a:cxn>
                    <a:cxn ang="0">
                      <a:pos x="0" y="0"/>
                    </a:cxn>
                    <a:cxn ang="0">
                      <a:pos x="0" y="102"/>
                    </a:cxn>
                    <a:cxn ang="0">
                      <a:pos x="2202" y="102"/>
                    </a:cxn>
                    <a:cxn ang="0">
                      <a:pos x="2415" y="88"/>
                    </a:cxn>
                  </a:cxnLst>
                  <a:rect l="0" t="0" r="r" b="b"/>
                  <a:pathLst>
                    <a:path w="2415" h="102">
                      <a:moveTo>
                        <a:pt x="2415" y="88"/>
                      </a:moveTo>
                      <a:cubicBezTo>
                        <a:pt x="2333" y="41"/>
                        <a:pt x="2220" y="0"/>
                        <a:pt x="2075" y="0"/>
                      </a:cubicBezTo>
                      <a:cubicBezTo>
                        <a:pt x="0" y="0"/>
                        <a:pt x="0" y="0"/>
                        <a:pt x="0" y="0"/>
                      </a:cubicBezTo>
                      <a:cubicBezTo>
                        <a:pt x="0" y="102"/>
                        <a:pt x="0" y="102"/>
                        <a:pt x="0" y="102"/>
                      </a:cubicBezTo>
                      <a:cubicBezTo>
                        <a:pt x="2202" y="102"/>
                        <a:pt x="2202" y="102"/>
                        <a:pt x="2202" y="102"/>
                      </a:cubicBezTo>
                      <a:cubicBezTo>
                        <a:pt x="2341" y="102"/>
                        <a:pt x="2386" y="99"/>
                        <a:pt x="2415" y="88"/>
                      </a:cubicBezTo>
                    </a:path>
                  </a:pathLst>
                </a:custGeom>
                <a:solidFill>
                  <a:schemeClr val="accent2"/>
                </a:solidFill>
                <a:ln w="9525">
                  <a:noFill/>
                  <a:round/>
                  <a:headEnd/>
                  <a:tailEnd/>
                </a:ln>
              </p:spPr>
              <p:txBody>
                <a:bodyPr/>
                <a:lstStyle/>
                <a:p>
                  <a:endParaRPr lang="en-AU" dirty="0"/>
                </a:p>
              </p:txBody>
            </p:sp>
            <p:sp>
              <p:nvSpPr>
                <p:cNvPr id="49" name="Freeform 45"/>
                <p:cNvSpPr>
                  <a:spLocks/>
                </p:cNvSpPr>
                <p:nvPr/>
              </p:nvSpPr>
              <p:spPr bwMode="auto">
                <a:xfrm>
                  <a:off x="7677873" y="4171566"/>
                  <a:ext cx="1482002" cy="648796"/>
                </a:xfrm>
                <a:custGeom>
                  <a:avLst/>
                  <a:gdLst/>
                  <a:ahLst/>
                  <a:cxnLst>
                    <a:cxn ang="0">
                      <a:pos x="358" y="0"/>
                    </a:cxn>
                    <a:cxn ang="0">
                      <a:pos x="0" y="88"/>
                    </a:cxn>
                    <a:cxn ang="0">
                      <a:pos x="353" y="204"/>
                    </a:cxn>
                    <a:cxn ang="0">
                      <a:pos x="466" y="204"/>
                    </a:cxn>
                    <a:cxn ang="0">
                      <a:pos x="466" y="0"/>
                    </a:cxn>
                    <a:cxn ang="0">
                      <a:pos x="358" y="0"/>
                    </a:cxn>
                  </a:cxnLst>
                  <a:rect l="0" t="0" r="r" b="b"/>
                  <a:pathLst>
                    <a:path w="466" h="204">
                      <a:moveTo>
                        <a:pt x="358" y="0"/>
                      </a:moveTo>
                      <a:cubicBezTo>
                        <a:pt x="140" y="0"/>
                        <a:pt x="60" y="65"/>
                        <a:pt x="0" y="88"/>
                      </a:cubicBezTo>
                      <a:cubicBezTo>
                        <a:pt x="96" y="142"/>
                        <a:pt x="172" y="204"/>
                        <a:pt x="353" y="204"/>
                      </a:cubicBezTo>
                      <a:cubicBezTo>
                        <a:pt x="397" y="204"/>
                        <a:pt x="466" y="204"/>
                        <a:pt x="466" y="204"/>
                      </a:cubicBezTo>
                      <a:cubicBezTo>
                        <a:pt x="466" y="0"/>
                        <a:pt x="466" y="0"/>
                        <a:pt x="466" y="0"/>
                      </a:cubicBezTo>
                      <a:lnTo>
                        <a:pt x="358" y="0"/>
                      </a:lnTo>
                      <a:close/>
                    </a:path>
                  </a:pathLst>
                </a:custGeom>
                <a:solidFill>
                  <a:srgbClr val="FFFFFF"/>
                </a:solidFill>
                <a:ln w="9525">
                  <a:noFill/>
                  <a:round/>
                  <a:headEnd/>
                  <a:tailEnd/>
                </a:ln>
              </p:spPr>
              <p:txBody>
                <a:bodyPr/>
                <a:lstStyle/>
                <a:p>
                  <a:endParaRPr lang="en-AU" dirty="0"/>
                </a:p>
              </p:txBody>
            </p:sp>
          </p:grpSp>
          <p:pic>
            <p:nvPicPr>
              <p:cNvPr id="32" name="Picture 78"/>
              <p:cNvPicPr>
                <a:picLocks noChangeAspect="1" noChangeArrowheads="1"/>
              </p:cNvPicPr>
              <p:nvPr userDrawn="1"/>
            </p:nvPicPr>
            <p:blipFill>
              <a:blip r:embed="rId2" cstate="print"/>
              <a:srcRect/>
              <a:stretch>
                <a:fillRect/>
              </a:stretch>
            </p:blipFill>
            <p:spPr bwMode="auto">
              <a:xfrm>
                <a:off x="8301816" y="4256808"/>
                <a:ext cx="489038" cy="489038"/>
              </a:xfrm>
              <a:prstGeom prst="rect">
                <a:avLst/>
              </a:prstGeom>
              <a:noFill/>
              <a:ln w="9525">
                <a:noFill/>
                <a:miter lim="800000"/>
                <a:headEnd/>
                <a:tailEnd/>
              </a:ln>
            </p:spPr>
          </p:pic>
          <p:grpSp>
            <p:nvGrpSpPr>
              <p:cNvPr id="33" name="Group 19"/>
              <p:cNvGrpSpPr/>
              <p:nvPr userDrawn="1"/>
            </p:nvGrpSpPr>
            <p:grpSpPr>
              <a:xfrm>
                <a:off x="359397" y="4355630"/>
                <a:ext cx="612558" cy="71438"/>
                <a:chOff x="3495675" y="5969000"/>
                <a:chExt cx="814388" cy="95250"/>
              </a:xfrm>
              <a:solidFill>
                <a:schemeClr val="accent1"/>
              </a:solidFill>
            </p:grpSpPr>
            <p:sp>
              <p:nvSpPr>
                <p:cNvPr id="34"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5"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6"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7"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38"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39"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40"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41"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42"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43"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44"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45"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grpSp>
      <p:sp>
        <p:nvSpPr>
          <p:cNvPr id="2" name="Title 1"/>
          <p:cNvSpPr>
            <a:spLocks noGrp="1"/>
          </p:cNvSpPr>
          <p:nvPr>
            <p:ph type="ctrTitle"/>
          </p:nvPr>
        </p:nvSpPr>
        <p:spPr>
          <a:xfrm>
            <a:off x="344440" y="2341960"/>
            <a:ext cx="8467494" cy="81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3192819"/>
            <a:ext cx="8475710" cy="27003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56" name="Text Placeholder 14"/>
          <p:cNvSpPr>
            <a:spLocks noGrp="1"/>
          </p:cNvSpPr>
          <p:nvPr>
            <p:ph type="body" sz="quarter" idx="18" hasCustomPrompt="1"/>
          </p:nvPr>
        </p:nvSpPr>
        <p:spPr>
          <a:xfrm>
            <a:off x="359999" y="4219470"/>
            <a:ext cx="4752000" cy="108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1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3520713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grpSp>
        <p:nvGrpSpPr>
          <p:cNvPr id="31" name="Group 30"/>
          <p:cNvGrpSpPr/>
          <p:nvPr/>
        </p:nvGrpSpPr>
        <p:grpSpPr>
          <a:xfrm>
            <a:off x="-7933" y="4542239"/>
            <a:ext cx="9161463" cy="601265"/>
            <a:chOff x="-7938" y="6056313"/>
            <a:chExt cx="9161463" cy="801687"/>
          </a:xfrm>
        </p:grpSpPr>
        <p:sp>
          <p:nvSpPr>
            <p:cNvPr id="32"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sz="1800"/>
            </a:p>
          </p:txBody>
        </p:sp>
        <p:grpSp>
          <p:nvGrpSpPr>
            <p:cNvPr id="33" name="Group 1"/>
            <p:cNvGrpSpPr>
              <a:grpSpLocks/>
            </p:cNvGrpSpPr>
            <p:nvPr userDrawn="1"/>
          </p:nvGrpSpPr>
          <p:grpSpPr bwMode="auto">
            <a:xfrm>
              <a:off x="1588" y="6065838"/>
              <a:ext cx="9142412" cy="690562"/>
              <a:chOff x="1495" y="6065893"/>
              <a:chExt cx="9143026" cy="690563"/>
            </a:xfrm>
          </p:grpSpPr>
          <p:sp>
            <p:nvSpPr>
              <p:cNvPr id="35"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defRPr/>
                </a:pPr>
                <a:endParaRPr lang="en-AU" sz="1800"/>
              </a:p>
            </p:txBody>
          </p:sp>
          <p:sp>
            <p:nvSpPr>
              <p:cNvPr id="36"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sz="1800"/>
              </a:p>
            </p:txBody>
          </p:sp>
          <p:sp>
            <p:nvSpPr>
              <p:cNvPr id="37" name="Freeform 10"/>
              <p:cNvSpPr>
                <a:spLocks/>
              </p:cNvSpPr>
              <p:nvPr userDrawn="1"/>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sz="1800"/>
              </a:p>
            </p:txBody>
          </p:sp>
          <p:sp>
            <p:nvSpPr>
              <p:cNvPr id="38" name="Freeform 11"/>
              <p:cNvSpPr>
                <a:spLocks/>
              </p:cNvSpPr>
              <p:nvPr userDrawn="1"/>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a:defRPr/>
                </a:pPr>
                <a:endParaRPr lang="en-AU" sz="1800"/>
              </a:p>
            </p:txBody>
          </p:sp>
        </p:grpSp>
        <p:pic>
          <p:nvPicPr>
            <p:cNvPr id="34" name="Picture 78"/>
            <p:cNvPicPr>
              <a:picLocks noChangeAspect="1" noChangeArrowheads="1"/>
            </p:cNvPicPr>
            <p:nvPr userDrawn="1"/>
          </p:nvPicPr>
          <p:blipFill>
            <a:blip r:embed="rId2" cstate="print"/>
            <a:srcRect/>
            <a:stretch>
              <a:fillRect/>
            </a:stretch>
          </p:blipFill>
          <p:spPr bwMode="auto">
            <a:xfrm>
              <a:off x="8459788" y="6191250"/>
              <a:ext cx="454025" cy="454025"/>
            </a:xfrm>
            <a:prstGeom prst="rect">
              <a:avLst/>
            </a:prstGeom>
            <a:noFill/>
            <a:ln w="9525">
              <a:noFill/>
              <a:miter lim="800000"/>
              <a:headEnd/>
              <a:tailEnd/>
            </a:ln>
          </p:spPr>
        </p:pic>
      </p:grpSp>
      <p:sp>
        <p:nvSpPr>
          <p:cNvPr id="39" name="Text Placeholder 8"/>
          <p:cNvSpPr>
            <a:spLocks noGrp="1"/>
          </p:cNvSpPr>
          <p:nvPr>
            <p:ph type="body" sz="quarter" idx="10"/>
          </p:nvPr>
        </p:nvSpPr>
        <p:spPr>
          <a:xfrm>
            <a:off x="360000" y="957263"/>
            <a:ext cx="7477125" cy="3419476"/>
          </a:xfrm>
        </p:spPr>
        <p:txBody>
          <a:bodyPr/>
          <a:lstStyle>
            <a:lvl1pPr>
              <a:spcAft>
                <a:spcPts val="0"/>
              </a:spcAft>
              <a:buFontTx/>
              <a:buNone/>
              <a:defRPr sz="3300" b="1">
                <a:solidFill>
                  <a:schemeClr val="accent1"/>
                </a:solidFill>
              </a:defRPr>
            </a:lvl1pPr>
            <a:lvl2pPr marL="0" indent="0">
              <a:lnSpc>
                <a:spcPct val="75000"/>
              </a:lnSpc>
              <a:spcAft>
                <a:spcPts val="638"/>
              </a:spcAft>
              <a:buNone/>
              <a:defRPr sz="3300" b="1">
                <a:solidFill>
                  <a:schemeClr val="bg1"/>
                </a:solidFill>
              </a:defRPr>
            </a:lvl2pPr>
            <a:lvl3pPr marL="0" indent="0">
              <a:buNone/>
              <a:defRPr sz="1700" b="1">
                <a:solidFill>
                  <a:srgbClr val="FFFFFF"/>
                </a:solidFill>
              </a:defRPr>
            </a:lvl3pPr>
          </a:lstStyle>
          <a:p>
            <a:pPr lvl="0"/>
            <a:r>
              <a:rPr lang="en-US"/>
              <a:t>Click to edit Master text styles</a:t>
            </a:r>
          </a:p>
          <a:p>
            <a:pPr lvl="1"/>
            <a:r>
              <a:rPr lang="en-US"/>
              <a:t>Second level</a:t>
            </a:r>
          </a:p>
          <a:p>
            <a:pPr lvl="2"/>
            <a:r>
              <a:rPr lang="en-US"/>
              <a:t>Third level</a:t>
            </a:r>
          </a:p>
        </p:txBody>
      </p:sp>
      <p:sp>
        <p:nvSpPr>
          <p:cNvPr id="12" name="Footer Placeholder 3"/>
          <p:cNvSpPr>
            <a:spLocks noGrp="1"/>
          </p:cNvSpPr>
          <p:nvPr>
            <p:ph type="ftr" sz="quarter" idx="11"/>
          </p:nvPr>
        </p:nvSpPr>
        <p:spPr>
          <a:xfrm>
            <a:off x="677992" y="4878250"/>
            <a:ext cx="6083845" cy="93206"/>
          </a:xfrm>
        </p:spPr>
        <p:txBody>
          <a:bodyPr/>
          <a:lstStyle/>
          <a:p>
            <a:r>
              <a:rPr lang="en-AU"/>
              <a:t>Footer: Insert/Header &amp; Footer/Check: Footer option</a:t>
            </a:r>
            <a:endParaRPr lang="en-AU" dirty="0"/>
          </a:p>
        </p:txBody>
      </p:sp>
      <p:sp>
        <p:nvSpPr>
          <p:cNvPr id="13" name="Slide Number Placeholder 17"/>
          <p:cNvSpPr>
            <a:spLocks noGrp="1"/>
          </p:cNvSpPr>
          <p:nvPr>
            <p:ph type="sldNum" sz="quarter" idx="4"/>
          </p:nvPr>
        </p:nvSpPr>
        <p:spPr>
          <a:xfrm>
            <a:off x="330200" y="4878250"/>
            <a:ext cx="288789" cy="95510"/>
          </a:xfrm>
          <a:prstGeom prst="rect">
            <a:avLst/>
          </a:prstGeom>
        </p:spPr>
        <p:txBody>
          <a:bodyPr vert="horz" lIns="0" tIns="0" rIns="0" bIns="0" rtlCol="0" anchor="ctr"/>
          <a:lstStyle>
            <a:lvl1pPr algn="r">
              <a:defRPr sz="7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649695810"/>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hank You Option 1">
    <p:bg>
      <p:bgPr>
        <a:solidFill>
          <a:schemeClr val="accent1"/>
        </a:solidFill>
        <a:effectLst/>
      </p:bgPr>
    </p:bg>
    <p:spTree>
      <p:nvGrpSpPr>
        <p:cNvPr id="1" name=""/>
        <p:cNvGrpSpPr/>
        <p:nvPr/>
      </p:nvGrpSpPr>
      <p:grpSpPr>
        <a:xfrm>
          <a:off x="0" y="0"/>
          <a:ext cx="0" cy="0"/>
          <a:chOff x="0" y="0"/>
          <a:chExt cx="0" cy="0"/>
        </a:xfrm>
      </p:grpSpPr>
      <p:grpSp>
        <p:nvGrpSpPr>
          <p:cNvPr id="2" name="Group 28"/>
          <p:cNvGrpSpPr/>
          <p:nvPr/>
        </p:nvGrpSpPr>
        <p:grpSpPr>
          <a:xfrm>
            <a:off x="608" y="4125243"/>
            <a:ext cx="9167813" cy="747713"/>
            <a:chOff x="608" y="5500319"/>
            <a:chExt cx="9167813" cy="996950"/>
          </a:xfrm>
        </p:grpSpPr>
        <p:grpSp>
          <p:nvGrpSpPr>
            <p:cNvPr id="4"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180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sz="180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sz="180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180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180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180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180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180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180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180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180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1800"/>
              </a:p>
            </p:txBody>
          </p:sp>
        </p:grpSp>
      </p:grpSp>
      <p:sp>
        <p:nvSpPr>
          <p:cNvPr id="3" name="Subtitle 2"/>
          <p:cNvSpPr>
            <a:spLocks noGrp="1"/>
          </p:cNvSpPr>
          <p:nvPr>
            <p:ph type="subTitle" idx="1" hasCustomPrompt="1"/>
          </p:nvPr>
        </p:nvSpPr>
        <p:spPr>
          <a:xfrm>
            <a:off x="358778" y="2787774"/>
            <a:ext cx="6121439" cy="1154400"/>
          </a:xfrm>
        </p:spPr>
        <p:txBody>
          <a:bodyPr numCol="2" spcCol="359973">
            <a:normAutofit/>
          </a:bodyPr>
          <a:lstStyle>
            <a:lvl1pPr marL="0" indent="0" algn="l">
              <a:lnSpc>
                <a:spcPct val="90000"/>
              </a:lnSpc>
              <a:spcBef>
                <a:spcPts val="2250"/>
              </a:spcBef>
              <a:buNone/>
              <a:defRPr sz="1200" b="1">
                <a:solidFill>
                  <a:schemeClr val="bg1"/>
                </a:solidFill>
              </a:defRPr>
            </a:lvl1pPr>
            <a:lvl2pPr marL="0" indent="0" algn="l">
              <a:lnSpc>
                <a:spcPct val="90000"/>
              </a:lnSpc>
              <a:spcBef>
                <a:spcPts val="0"/>
              </a:spcBef>
              <a:spcAft>
                <a:spcPts val="422"/>
              </a:spcAft>
              <a:buNone/>
              <a:defRPr sz="1200">
                <a:solidFill>
                  <a:schemeClr val="bg1"/>
                </a:solidFill>
              </a:defRPr>
            </a:lvl2pPr>
            <a:lvl3pPr marL="199785" indent="-199785" algn="l">
              <a:lnSpc>
                <a:spcPct val="90000"/>
              </a:lnSpc>
              <a:spcBef>
                <a:spcPts val="0"/>
              </a:spcBef>
              <a:buNone/>
              <a:tabLst>
                <a:tab pos="267281" algn="l"/>
              </a:tabLst>
              <a:defRPr sz="1200">
                <a:solidFill>
                  <a:schemeClr val="bg1"/>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7"/>
          </p:nvPr>
        </p:nvSpPr>
        <p:spPr>
          <a:xfrm>
            <a:off x="360000" y="4219469"/>
            <a:ext cx="4752000" cy="108000"/>
          </a:xfrm>
        </p:spPr>
        <p:txBody>
          <a:bodyPr anchor="ctr">
            <a:noAutofit/>
          </a:bodyPr>
          <a:lstStyle>
            <a:lvl1pPr>
              <a:buFontTx/>
              <a:buNone/>
              <a:defRPr sz="900" b="1" cap="all" baseline="0">
                <a:solidFill>
                  <a:schemeClr val="bg1"/>
                </a:solidFill>
              </a:defRPr>
            </a:lvl1pPr>
            <a:lvl2pPr marL="0" indent="0">
              <a:buFontTx/>
              <a:buNone/>
              <a:defRPr sz="900">
                <a:solidFill>
                  <a:schemeClr val="bg2"/>
                </a:solidFill>
              </a:defRPr>
            </a:lvl2pPr>
            <a:lvl3pPr marL="0" indent="0">
              <a:buFontTx/>
              <a:buNone/>
              <a:defRPr sz="900">
                <a:solidFill>
                  <a:schemeClr val="bg2"/>
                </a:solidFill>
              </a:defRPr>
            </a:lvl3pPr>
            <a:lvl4pPr marL="0" indent="0">
              <a:buFontTx/>
              <a:buNone/>
              <a:defRPr sz="900">
                <a:solidFill>
                  <a:schemeClr val="bg2"/>
                </a:solidFill>
              </a:defRPr>
            </a:lvl4pPr>
            <a:lvl5pPr marL="0" indent="0">
              <a:buFontTx/>
              <a:buNone/>
              <a:defRPr sz="900">
                <a:solidFill>
                  <a:schemeClr val="bg2"/>
                </a:solidFill>
              </a:defRPr>
            </a:lvl5pPr>
            <a:lvl6pPr marL="0" indent="0">
              <a:buFontTx/>
              <a:buNone/>
              <a:defRPr sz="900">
                <a:solidFill>
                  <a:schemeClr val="bg2"/>
                </a:solidFill>
              </a:defRPr>
            </a:lvl6pPr>
            <a:lvl7pPr marL="0" indent="0">
              <a:buFontTx/>
              <a:buNone/>
              <a:defRPr sz="900">
                <a:solidFill>
                  <a:schemeClr val="bg2"/>
                </a:solidFill>
              </a:defRPr>
            </a:lvl7pPr>
            <a:lvl8pPr marL="0" indent="0">
              <a:buFontTx/>
              <a:buNone/>
              <a:defRPr sz="900">
                <a:solidFill>
                  <a:schemeClr val="bg2"/>
                </a:solidFill>
              </a:defRPr>
            </a:lvl8pPr>
            <a:lvl9pPr marL="0" indent="0">
              <a:buFontTx/>
              <a:buNone/>
              <a:defRPr sz="900">
                <a:solidFill>
                  <a:schemeClr val="bg2"/>
                </a:solidFill>
              </a:defRPr>
            </a:lvl9pPr>
          </a:lstStyle>
          <a:p>
            <a:pPr lvl="0"/>
            <a:r>
              <a:rPr lang="en-US"/>
              <a:t>Click to edit Master text styles</a:t>
            </a:r>
          </a:p>
        </p:txBody>
      </p:sp>
      <p:sp>
        <p:nvSpPr>
          <p:cNvPr id="23" name="Title 22"/>
          <p:cNvSpPr>
            <a:spLocks noGrp="1"/>
          </p:cNvSpPr>
          <p:nvPr>
            <p:ph type="title"/>
          </p:nvPr>
        </p:nvSpPr>
        <p:spPr>
          <a:xfrm>
            <a:off x="358780" y="2058698"/>
            <a:ext cx="8461375" cy="639365"/>
          </a:xfrm>
        </p:spPr>
        <p:txBody>
          <a:bodyPr>
            <a:noAutofit/>
          </a:bodyPr>
          <a:lstStyle>
            <a:lvl1pPr>
              <a:defRPr sz="41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1826909560"/>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hank You Option 2">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p:nvGrpSpPr>
        <p:grpSpPr>
          <a:xfrm>
            <a:off x="608" y="4125243"/>
            <a:ext cx="9167813" cy="747713"/>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1800"/>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sz="1800"/>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sz="1800"/>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1800"/>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1800"/>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1800"/>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1800"/>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1800"/>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1800"/>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1800"/>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1800"/>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1800"/>
              </a:p>
            </p:txBody>
          </p:sp>
        </p:grpSp>
      </p:grpSp>
      <p:sp>
        <p:nvSpPr>
          <p:cNvPr id="3" name="Subtitle 2"/>
          <p:cNvSpPr>
            <a:spLocks noGrp="1"/>
          </p:cNvSpPr>
          <p:nvPr>
            <p:ph type="subTitle" idx="1" hasCustomPrompt="1"/>
          </p:nvPr>
        </p:nvSpPr>
        <p:spPr>
          <a:xfrm>
            <a:off x="358778" y="1626648"/>
            <a:ext cx="6121439" cy="2315529"/>
          </a:xfrm>
        </p:spPr>
        <p:txBody>
          <a:bodyPr numCol="2" spcCol="359973">
            <a:normAutofit/>
          </a:bodyPr>
          <a:lstStyle>
            <a:lvl1pPr marL="0" indent="0" algn="l">
              <a:lnSpc>
                <a:spcPct val="90000"/>
              </a:lnSpc>
              <a:spcBef>
                <a:spcPts val="2250"/>
              </a:spcBef>
              <a:buNone/>
              <a:defRPr sz="1200" b="1">
                <a:solidFill>
                  <a:schemeClr val="bg1"/>
                </a:solidFill>
              </a:defRPr>
            </a:lvl1pPr>
            <a:lvl2pPr marL="0" indent="0" algn="l">
              <a:lnSpc>
                <a:spcPct val="90000"/>
              </a:lnSpc>
              <a:spcBef>
                <a:spcPts val="0"/>
              </a:spcBef>
              <a:spcAft>
                <a:spcPts val="422"/>
              </a:spcAft>
              <a:buNone/>
              <a:defRPr sz="1200">
                <a:solidFill>
                  <a:schemeClr val="bg1"/>
                </a:solidFill>
              </a:defRPr>
            </a:lvl2pPr>
            <a:lvl3pPr marL="199785" indent="-199785" algn="l">
              <a:lnSpc>
                <a:spcPct val="90000"/>
              </a:lnSpc>
              <a:spcBef>
                <a:spcPts val="0"/>
              </a:spcBef>
              <a:buNone/>
              <a:tabLst>
                <a:tab pos="267281" algn="l"/>
              </a:tabLst>
              <a:defRPr sz="1200">
                <a:solidFill>
                  <a:schemeClr val="bg1"/>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p:ph type="body" sz="quarter" idx="17"/>
          </p:nvPr>
        </p:nvSpPr>
        <p:spPr>
          <a:xfrm>
            <a:off x="360000" y="4219469"/>
            <a:ext cx="4752000" cy="108000"/>
          </a:xfrm>
        </p:spPr>
        <p:txBody>
          <a:bodyPr anchor="ctr">
            <a:noAutofit/>
          </a:bodyPr>
          <a:lstStyle>
            <a:lvl1pPr>
              <a:buFontTx/>
              <a:buNone/>
              <a:defRPr sz="900" b="1" cap="all" baseline="0">
                <a:solidFill>
                  <a:schemeClr val="bg1"/>
                </a:solidFill>
              </a:defRPr>
            </a:lvl1pPr>
            <a:lvl2pPr marL="0" indent="0">
              <a:buFontTx/>
              <a:buNone/>
              <a:defRPr sz="900">
                <a:solidFill>
                  <a:schemeClr val="bg2"/>
                </a:solidFill>
              </a:defRPr>
            </a:lvl2pPr>
            <a:lvl3pPr marL="0" indent="0">
              <a:buFontTx/>
              <a:buNone/>
              <a:defRPr sz="900">
                <a:solidFill>
                  <a:schemeClr val="bg2"/>
                </a:solidFill>
              </a:defRPr>
            </a:lvl3pPr>
            <a:lvl4pPr marL="0" indent="0">
              <a:buFontTx/>
              <a:buNone/>
              <a:defRPr sz="900">
                <a:solidFill>
                  <a:schemeClr val="bg2"/>
                </a:solidFill>
              </a:defRPr>
            </a:lvl4pPr>
            <a:lvl5pPr marL="0" indent="0">
              <a:buFontTx/>
              <a:buNone/>
              <a:defRPr sz="900">
                <a:solidFill>
                  <a:schemeClr val="bg2"/>
                </a:solidFill>
              </a:defRPr>
            </a:lvl5pPr>
            <a:lvl6pPr marL="0" indent="0">
              <a:buFontTx/>
              <a:buNone/>
              <a:defRPr sz="900">
                <a:solidFill>
                  <a:schemeClr val="bg2"/>
                </a:solidFill>
              </a:defRPr>
            </a:lvl6pPr>
            <a:lvl7pPr marL="0" indent="0">
              <a:buFontTx/>
              <a:buNone/>
              <a:defRPr sz="900">
                <a:solidFill>
                  <a:schemeClr val="bg2"/>
                </a:solidFill>
              </a:defRPr>
            </a:lvl7pPr>
            <a:lvl8pPr marL="0" indent="0">
              <a:buFontTx/>
              <a:buNone/>
              <a:defRPr sz="900">
                <a:solidFill>
                  <a:schemeClr val="bg2"/>
                </a:solidFill>
              </a:defRPr>
            </a:lvl8pPr>
            <a:lvl9pPr marL="0" indent="0">
              <a:buFontTx/>
              <a:buNone/>
              <a:defRPr sz="9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1803386879"/>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w full pictur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60363" y="1053001"/>
            <a:ext cx="8460000" cy="3323738"/>
          </a:xfrm>
        </p:spPr>
        <p:txBody>
          <a:bodyPr rtlCol="0">
            <a:noAutofit/>
          </a:bodyPr>
          <a:lstStyle/>
          <a:p>
            <a:pPr lvl="0"/>
            <a:r>
              <a:rPr lang="en-US" noProof="0" dirty="0"/>
              <a:t>Click icon to add picture</a:t>
            </a:r>
          </a:p>
        </p:txBody>
      </p:sp>
      <p:sp>
        <p:nvSpPr>
          <p:cNvPr id="5" name="Text Placeholder 7"/>
          <p:cNvSpPr>
            <a:spLocks noGrp="1"/>
          </p:cNvSpPr>
          <p:nvPr>
            <p:ph type="body" sz="quarter" idx="13"/>
          </p:nvPr>
        </p:nvSpPr>
        <p:spPr>
          <a:xfrm>
            <a:off x="360363" y="202500"/>
            <a:ext cx="8460000" cy="675000"/>
          </a:xfrm>
        </p:spPr>
        <p:txBody>
          <a:bodyPr>
            <a:noAutofit/>
          </a:bodyPr>
          <a:lstStyle>
            <a:lvl1pPr marL="0" indent="0">
              <a:lnSpc>
                <a:spcPct val="85000"/>
              </a:lnSpc>
              <a:spcBef>
                <a:spcPts val="0"/>
              </a:spcBef>
              <a:spcAft>
                <a:spcPts val="212"/>
              </a:spcAft>
              <a:buNone/>
              <a:defRPr sz="2100" b="1">
                <a:solidFill>
                  <a:schemeClr val="accent6"/>
                </a:solidFill>
              </a:defRPr>
            </a:lvl1pPr>
            <a:lvl2pPr marL="0" indent="0">
              <a:lnSpc>
                <a:spcPct val="85000"/>
              </a:lnSpc>
              <a:spcBef>
                <a:spcPts val="0"/>
              </a:spcBef>
              <a:buNone/>
              <a:defRPr sz="1700" b="1">
                <a:solidFill>
                  <a:schemeClr val="accent5"/>
                </a:solidFill>
              </a:defRPr>
            </a:lvl2pPr>
            <a:lvl3pPr>
              <a:buNone/>
              <a:defRPr sz="2100">
                <a:solidFill>
                  <a:srgbClr val="00A9CE"/>
                </a:solidFill>
              </a:defRPr>
            </a:lvl3pPr>
            <a:lvl4pPr>
              <a:buNone/>
              <a:defRPr sz="2100">
                <a:solidFill>
                  <a:srgbClr val="00A9CE"/>
                </a:solidFill>
              </a:defRPr>
            </a:lvl4pPr>
            <a:lvl5pPr>
              <a:buNone/>
              <a:defRPr sz="2100">
                <a:solidFill>
                  <a:srgbClr val="00A9CE"/>
                </a:solidFill>
              </a:defRPr>
            </a:lvl5pPr>
          </a:lstStyle>
          <a:p>
            <a:pPr lvl="0"/>
            <a:r>
              <a:rPr lang="en-US"/>
              <a:t>Click to edit Master text styles</a:t>
            </a:r>
          </a:p>
          <a:p>
            <a:pPr lvl="1"/>
            <a:r>
              <a:rPr lang="en-US"/>
              <a:t>Second level</a:t>
            </a:r>
          </a:p>
        </p:txBody>
      </p:sp>
      <p:sp>
        <p:nvSpPr>
          <p:cNvPr id="6" name="Footer Placeholder 4"/>
          <p:cNvSpPr>
            <a:spLocks noGrp="1"/>
          </p:cNvSpPr>
          <p:nvPr>
            <p:ph type="ftr" sz="quarter" idx="15"/>
          </p:nvPr>
        </p:nvSpPr>
        <p:spPr/>
        <p:txBody>
          <a:bodyPr/>
          <a:lstStyle>
            <a:lvl1pPr>
              <a:defRPr/>
            </a:lvl1pPr>
          </a:lstStyle>
          <a:p>
            <a:pPr>
              <a:defRPr/>
            </a:pPr>
            <a:r>
              <a:rPr lang="en-AU" dirty="0"/>
              <a:t>Presentation title  |  Presenter name  |  Page </a:t>
            </a:r>
            <a:fld id="{BF1D927C-840E-4F22-9F2A-96C67B789F04}" type="slidenum">
              <a:rPr lang="en-AU"/>
              <a:pPr>
                <a:defRPr/>
              </a:pPr>
              <a:t>‹#›</a:t>
            </a:fld>
            <a:endParaRPr lang="en-US" dirty="0"/>
          </a:p>
        </p:txBody>
      </p:sp>
    </p:spTree>
    <p:extLst>
      <p:ext uri="{BB962C8B-B14F-4D97-AF65-F5344CB8AC3E}">
        <p14:creationId xmlns:p14="http://schemas.microsoft.com/office/powerpoint/2010/main" val="35837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63" name="Group 62"/>
          <p:cNvGrpSpPr/>
          <p:nvPr userDrawn="1"/>
        </p:nvGrpSpPr>
        <p:grpSpPr>
          <a:xfrm>
            <a:off x="2" y="-1189"/>
            <a:ext cx="9144001" cy="5144689"/>
            <a:chOff x="0" y="-1190"/>
            <a:chExt cx="9144001" cy="5144689"/>
          </a:xfrm>
        </p:grpSpPr>
        <p:grpSp>
          <p:nvGrpSpPr>
            <p:cNvPr id="64" name="Group 74"/>
            <p:cNvGrpSpPr/>
            <p:nvPr userDrawn="1"/>
          </p:nvGrpSpPr>
          <p:grpSpPr>
            <a:xfrm>
              <a:off x="1" y="4124455"/>
              <a:ext cx="9144000" cy="1019044"/>
              <a:chOff x="1" y="4124455"/>
              <a:chExt cx="9144000" cy="1019044"/>
            </a:xfrm>
          </p:grpSpPr>
          <p:sp>
            <p:nvSpPr>
              <p:cNvPr id="79" name="Rectangle 78"/>
              <p:cNvSpPr/>
              <p:nvPr userDrawn="1"/>
            </p:nvSpPr>
            <p:spPr>
              <a:xfrm>
                <a:off x="1497" y="4455240"/>
                <a:ext cx="9142503" cy="6882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80" name="Group 99"/>
              <p:cNvGrpSpPr/>
              <p:nvPr userDrawn="1"/>
            </p:nvGrpSpPr>
            <p:grpSpPr>
              <a:xfrm>
                <a:off x="1" y="4124455"/>
                <a:ext cx="9144000" cy="745712"/>
                <a:chOff x="1" y="4124455"/>
                <a:chExt cx="9144000" cy="745712"/>
              </a:xfrm>
            </p:grpSpPr>
            <p:grpSp>
              <p:nvGrpSpPr>
                <p:cNvPr id="81" name="Group 98"/>
                <p:cNvGrpSpPr/>
                <p:nvPr userDrawn="1"/>
              </p:nvGrpSpPr>
              <p:grpSpPr>
                <a:xfrm>
                  <a:off x="1" y="4124455"/>
                  <a:ext cx="9144000" cy="745712"/>
                  <a:chOff x="1" y="4124455"/>
                  <a:chExt cx="9159874" cy="745712"/>
                </a:xfrm>
              </p:grpSpPr>
              <p:sp>
                <p:nvSpPr>
                  <p:cNvPr id="96" name="Freeform 42"/>
                  <p:cNvSpPr>
                    <a:spLocks noEditPoints="1"/>
                  </p:cNvSpPr>
                  <p:nvPr/>
                </p:nvSpPr>
                <p:spPr bwMode="auto">
                  <a:xfrm>
                    <a:off x="1" y="4171566"/>
                    <a:ext cx="9159873" cy="698601"/>
                  </a:xfrm>
                  <a:custGeom>
                    <a:avLst/>
                    <a:gdLst/>
                    <a:ahLst/>
                    <a:cxnLst>
                      <a:cxn ang="0">
                        <a:pos x="2415" y="88"/>
                      </a:cxn>
                      <a:cxn ang="0">
                        <a:pos x="0" y="88"/>
                      </a:cxn>
                      <a:cxn ang="0">
                        <a:pos x="0" y="102"/>
                      </a:cxn>
                      <a:cxn ang="0">
                        <a:pos x="2202" y="102"/>
                      </a:cxn>
                      <a:cxn ang="0">
                        <a:pos x="2415" y="88"/>
                      </a:cxn>
                      <a:cxn ang="0">
                        <a:pos x="2415" y="88"/>
                      </a:cxn>
                      <a:cxn ang="0">
                        <a:pos x="2415" y="88"/>
                      </a:cxn>
                      <a:cxn ang="0">
                        <a:pos x="2415" y="88"/>
                      </a:cxn>
                      <a:cxn ang="0">
                        <a:pos x="2881" y="0"/>
                      </a:cxn>
                      <a:cxn ang="0">
                        <a:pos x="2855" y="0"/>
                      </a:cxn>
                      <a:cxn ang="0">
                        <a:pos x="2855" y="88"/>
                      </a:cxn>
                      <a:cxn ang="0">
                        <a:pos x="2415" y="88"/>
                      </a:cxn>
                      <a:cxn ang="0">
                        <a:pos x="2415" y="88"/>
                      </a:cxn>
                      <a:cxn ang="0">
                        <a:pos x="2768" y="220"/>
                      </a:cxn>
                      <a:cxn ang="0">
                        <a:pos x="2881" y="220"/>
                      </a:cxn>
                      <a:cxn ang="0">
                        <a:pos x="2881" y="0"/>
                      </a:cxn>
                    </a:cxnLst>
                    <a:rect l="0" t="0" r="r" b="b"/>
                    <a:pathLst>
                      <a:path w="2881" h="220">
                        <a:moveTo>
                          <a:pt x="2415" y="88"/>
                        </a:moveTo>
                        <a:cubicBezTo>
                          <a:pt x="0" y="88"/>
                          <a:pt x="0" y="88"/>
                          <a:pt x="0" y="88"/>
                        </a:cubicBezTo>
                        <a:cubicBezTo>
                          <a:pt x="0" y="102"/>
                          <a:pt x="0" y="102"/>
                          <a:pt x="0" y="102"/>
                        </a:cubicBezTo>
                        <a:cubicBezTo>
                          <a:pt x="2202" y="102"/>
                          <a:pt x="2202" y="102"/>
                          <a:pt x="2202" y="102"/>
                        </a:cubicBezTo>
                        <a:cubicBezTo>
                          <a:pt x="2341" y="102"/>
                          <a:pt x="2386" y="99"/>
                          <a:pt x="2415" y="88"/>
                        </a:cubicBezTo>
                        <a:cubicBezTo>
                          <a:pt x="2415" y="88"/>
                          <a:pt x="2415" y="88"/>
                          <a:pt x="2415" y="88"/>
                        </a:cubicBezTo>
                        <a:cubicBezTo>
                          <a:pt x="2415" y="88"/>
                          <a:pt x="2415" y="88"/>
                          <a:pt x="2415" y="88"/>
                        </a:cubicBezTo>
                        <a:cubicBezTo>
                          <a:pt x="2415" y="88"/>
                          <a:pt x="2415" y="88"/>
                          <a:pt x="2415" y="88"/>
                        </a:cubicBezTo>
                        <a:moveTo>
                          <a:pt x="2881" y="0"/>
                        </a:moveTo>
                        <a:cubicBezTo>
                          <a:pt x="2855" y="0"/>
                          <a:pt x="2855" y="0"/>
                          <a:pt x="2855" y="0"/>
                        </a:cubicBezTo>
                        <a:cubicBezTo>
                          <a:pt x="2855" y="88"/>
                          <a:pt x="2855" y="88"/>
                          <a:pt x="2855" y="88"/>
                        </a:cubicBezTo>
                        <a:cubicBezTo>
                          <a:pt x="2415" y="88"/>
                          <a:pt x="2415" y="88"/>
                          <a:pt x="2415" y="88"/>
                        </a:cubicBezTo>
                        <a:cubicBezTo>
                          <a:pt x="2415" y="88"/>
                          <a:pt x="2415" y="88"/>
                          <a:pt x="2415" y="88"/>
                        </a:cubicBezTo>
                        <a:cubicBezTo>
                          <a:pt x="2489" y="148"/>
                          <a:pt x="2587" y="220"/>
                          <a:pt x="2768" y="220"/>
                        </a:cubicBezTo>
                        <a:cubicBezTo>
                          <a:pt x="2812" y="220"/>
                          <a:pt x="2881" y="220"/>
                          <a:pt x="2881" y="220"/>
                        </a:cubicBezTo>
                        <a:cubicBezTo>
                          <a:pt x="2881" y="0"/>
                          <a:pt x="2881" y="0"/>
                          <a:pt x="2881" y="0"/>
                        </a:cubicBezTo>
                      </a:path>
                    </a:pathLst>
                  </a:custGeom>
                  <a:solidFill>
                    <a:srgbClr val="BFBFBF"/>
                  </a:solidFill>
                  <a:ln w="9525">
                    <a:noFill/>
                    <a:round/>
                    <a:headEnd/>
                    <a:tailEnd/>
                  </a:ln>
                </p:spPr>
                <p:txBody>
                  <a:bodyPr/>
                  <a:lstStyle/>
                  <a:p>
                    <a:endParaRPr lang="en-AU" dirty="0"/>
                  </a:p>
                </p:txBody>
              </p:sp>
              <p:sp>
                <p:nvSpPr>
                  <p:cNvPr id="97" name="Freeform 43"/>
                  <p:cNvSpPr>
                    <a:spLocks noEditPoints="1"/>
                  </p:cNvSpPr>
                  <p:nvPr/>
                </p:nvSpPr>
                <p:spPr bwMode="auto">
                  <a:xfrm>
                    <a:off x="1" y="4124455"/>
                    <a:ext cx="9077765" cy="327091"/>
                  </a:xfrm>
                  <a:custGeom>
                    <a:avLst/>
                    <a:gdLst/>
                    <a:ahLst/>
                    <a:cxnLst>
                      <a:cxn ang="0">
                        <a:pos x="2855" y="15"/>
                      </a:cxn>
                      <a:cxn ang="0">
                        <a:pos x="2773" y="15"/>
                      </a:cxn>
                      <a:cxn ang="0">
                        <a:pos x="2415" y="103"/>
                      </a:cxn>
                      <a:cxn ang="0">
                        <a:pos x="2855" y="103"/>
                      </a:cxn>
                      <a:cxn ang="0">
                        <a:pos x="2855" y="15"/>
                      </a:cxn>
                      <a:cxn ang="0">
                        <a:pos x="2075" y="0"/>
                      </a:cxn>
                      <a:cxn ang="0">
                        <a:pos x="0" y="0"/>
                      </a:cxn>
                      <a:cxn ang="0">
                        <a:pos x="0" y="103"/>
                      </a:cxn>
                      <a:cxn ang="0">
                        <a:pos x="2415" y="103"/>
                      </a:cxn>
                      <a:cxn ang="0">
                        <a:pos x="2075" y="0"/>
                      </a:cxn>
                    </a:cxnLst>
                    <a:rect l="0" t="0" r="r" b="b"/>
                    <a:pathLst>
                      <a:path w="2855" h="103">
                        <a:moveTo>
                          <a:pt x="2855" y="15"/>
                        </a:moveTo>
                        <a:cubicBezTo>
                          <a:pt x="2773" y="15"/>
                          <a:pt x="2773" y="15"/>
                          <a:pt x="2773" y="15"/>
                        </a:cubicBezTo>
                        <a:cubicBezTo>
                          <a:pt x="2555" y="15"/>
                          <a:pt x="2475" y="80"/>
                          <a:pt x="2415" y="103"/>
                        </a:cubicBezTo>
                        <a:cubicBezTo>
                          <a:pt x="2855" y="103"/>
                          <a:pt x="2855" y="103"/>
                          <a:pt x="2855" y="103"/>
                        </a:cubicBezTo>
                        <a:cubicBezTo>
                          <a:pt x="2855" y="15"/>
                          <a:pt x="2855" y="15"/>
                          <a:pt x="2855" y="15"/>
                        </a:cubicBezTo>
                        <a:moveTo>
                          <a:pt x="2075" y="0"/>
                        </a:moveTo>
                        <a:cubicBezTo>
                          <a:pt x="0" y="0"/>
                          <a:pt x="0" y="0"/>
                          <a:pt x="0" y="0"/>
                        </a:cubicBezTo>
                        <a:cubicBezTo>
                          <a:pt x="0" y="103"/>
                          <a:pt x="0" y="103"/>
                          <a:pt x="0" y="103"/>
                        </a:cubicBezTo>
                        <a:cubicBezTo>
                          <a:pt x="2415" y="103"/>
                          <a:pt x="2415" y="103"/>
                          <a:pt x="2415" y="103"/>
                        </a:cubicBezTo>
                        <a:cubicBezTo>
                          <a:pt x="2342" y="43"/>
                          <a:pt x="2220" y="0"/>
                          <a:pt x="2075" y="0"/>
                        </a:cubicBezTo>
                      </a:path>
                    </a:pathLst>
                  </a:custGeom>
                  <a:solidFill>
                    <a:schemeClr val="accent1">
                      <a:lumMod val="75000"/>
                    </a:schemeClr>
                  </a:solidFill>
                  <a:ln w="9525">
                    <a:noFill/>
                    <a:round/>
                    <a:headEnd/>
                    <a:tailEnd/>
                  </a:ln>
                </p:spPr>
                <p:txBody>
                  <a:bodyPr/>
                  <a:lstStyle/>
                  <a:p>
                    <a:endParaRPr lang="en-AU" dirty="0"/>
                  </a:p>
                </p:txBody>
              </p:sp>
              <p:sp>
                <p:nvSpPr>
                  <p:cNvPr id="98" name="Freeform 44"/>
                  <p:cNvSpPr>
                    <a:spLocks/>
                  </p:cNvSpPr>
                  <p:nvPr/>
                </p:nvSpPr>
                <p:spPr bwMode="auto">
                  <a:xfrm>
                    <a:off x="1" y="4171566"/>
                    <a:ext cx="7677872" cy="324399"/>
                  </a:xfrm>
                  <a:custGeom>
                    <a:avLst/>
                    <a:gdLst/>
                    <a:ahLst/>
                    <a:cxnLst>
                      <a:cxn ang="0">
                        <a:pos x="2415" y="88"/>
                      </a:cxn>
                      <a:cxn ang="0">
                        <a:pos x="2075" y="0"/>
                      </a:cxn>
                      <a:cxn ang="0">
                        <a:pos x="0" y="0"/>
                      </a:cxn>
                      <a:cxn ang="0">
                        <a:pos x="0" y="102"/>
                      </a:cxn>
                      <a:cxn ang="0">
                        <a:pos x="2202" y="102"/>
                      </a:cxn>
                      <a:cxn ang="0">
                        <a:pos x="2415" y="88"/>
                      </a:cxn>
                    </a:cxnLst>
                    <a:rect l="0" t="0" r="r" b="b"/>
                    <a:pathLst>
                      <a:path w="2415" h="102">
                        <a:moveTo>
                          <a:pt x="2415" y="88"/>
                        </a:moveTo>
                        <a:cubicBezTo>
                          <a:pt x="2333" y="41"/>
                          <a:pt x="2220" y="0"/>
                          <a:pt x="2075" y="0"/>
                        </a:cubicBezTo>
                        <a:cubicBezTo>
                          <a:pt x="0" y="0"/>
                          <a:pt x="0" y="0"/>
                          <a:pt x="0" y="0"/>
                        </a:cubicBezTo>
                        <a:cubicBezTo>
                          <a:pt x="0" y="102"/>
                          <a:pt x="0" y="102"/>
                          <a:pt x="0" y="102"/>
                        </a:cubicBezTo>
                        <a:cubicBezTo>
                          <a:pt x="2202" y="102"/>
                          <a:pt x="2202" y="102"/>
                          <a:pt x="2202" y="102"/>
                        </a:cubicBezTo>
                        <a:cubicBezTo>
                          <a:pt x="2341" y="102"/>
                          <a:pt x="2386" y="99"/>
                          <a:pt x="2415" y="88"/>
                        </a:cubicBezTo>
                      </a:path>
                    </a:pathLst>
                  </a:custGeom>
                  <a:solidFill>
                    <a:schemeClr val="accent2"/>
                  </a:solidFill>
                  <a:ln w="9525">
                    <a:noFill/>
                    <a:round/>
                    <a:headEnd/>
                    <a:tailEnd/>
                  </a:ln>
                </p:spPr>
                <p:txBody>
                  <a:bodyPr/>
                  <a:lstStyle/>
                  <a:p>
                    <a:endParaRPr lang="en-AU" dirty="0"/>
                  </a:p>
                </p:txBody>
              </p:sp>
              <p:sp>
                <p:nvSpPr>
                  <p:cNvPr id="99" name="Freeform 45"/>
                  <p:cNvSpPr>
                    <a:spLocks/>
                  </p:cNvSpPr>
                  <p:nvPr/>
                </p:nvSpPr>
                <p:spPr bwMode="auto">
                  <a:xfrm>
                    <a:off x="7677873" y="4171566"/>
                    <a:ext cx="1482002" cy="648796"/>
                  </a:xfrm>
                  <a:custGeom>
                    <a:avLst/>
                    <a:gdLst/>
                    <a:ahLst/>
                    <a:cxnLst>
                      <a:cxn ang="0">
                        <a:pos x="358" y="0"/>
                      </a:cxn>
                      <a:cxn ang="0">
                        <a:pos x="0" y="88"/>
                      </a:cxn>
                      <a:cxn ang="0">
                        <a:pos x="353" y="204"/>
                      </a:cxn>
                      <a:cxn ang="0">
                        <a:pos x="466" y="204"/>
                      </a:cxn>
                      <a:cxn ang="0">
                        <a:pos x="466" y="0"/>
                      </a:cxn>
                      <a:cxn ang="0">
                        <a:pos x="358" y="0"/>
                      </a:cxn>
                    </a:cxnLst>
                    <a:rect l="0" t="0" r="r" b="b"/>
                    <a:pathLst>
                      <a:path w="466" h="204">
                        <a:moveTo>
                          <a:pt x="358" y="0"/>
                        </a:moveTo>
                        <a:cubicBezTo>
                          <a:pt x="140" y="0"/>
                          <a:pt x="60" y="65"/>
                          <a:pt x="0" y="88"/>
                        </a:cubicBezTo>
                        <a:cubicBezTo>
                          <a:pt x="96" y="142"/>
                          <a:pt x="172" y="204"/>
                          <a:pt x="353" y="204"/>
                        </a:cubicBezTo>
                        <a:cubicBezTo>
                          <a:pt x="397" y="204"/>
                          <a:pt x="466" y="204"/>
                          <a:pt x="466" y="204"/>
                        </a:cubicBezTo>
                        <a:cubicBezTo>
                          <a:pt x="466" y="0"/>
                          <a:pt x="466" y="0"/>
                          <a:pt x="466" y="0"/>
                        </a:cubicBezTo>
                        <a:lnTo>
                          <a:pt x="358" y="0"/>
                        </a:lnTo>
                        <a:close/>
                      </a:path>
                    </a:pathLst>
                  </a:custGeom>
                  <a:solidFill>
                    <a:srgbClr val="FFFFFF"/>
                  </a:solidFill>
                  <a:ln w="9525">
                    <a:noFill/>
                    <a:round/>
                    <a:headEnd/>
                    <a:tailEnd/>
                  </a:ln>
                </p:spPr>
                <p:txBody>
                  <a:bodyPr/>
                  <a:lstStyle/>
                  <a:p>
                    <a:endParaRPr lang="en-AU" dirty="0"/>
                  </a:p>
                </p:txBody>
              </p:sp>
            </p:grpSp>
            <p:pic>
              <p:nvPicPr>
                <p:cNvPr id="82" name="Picture 78"/>
                <p:cNvPicPr>
                  <a:picLocks noChangeAspect="1" noChangeArrowheads="1"/>
                </p:cNvPicPr>
                <p:nvPr userDrawn="1"/>
              </p:nvPicPr>
              <p:blipFill>
                <a:blip r:embed="rId2" cstate="print"/>
                <a:srcRect/>
                <a:stretch>
                  <a:fillRect/>
                </a:stretch>
              </p:blipFill>
              <p:spPr bwMode="auto">
                <a:xfrm>
                  <a:off x="8301816" y="4256808"/>
                  <a:ext cx="489038" cy="489038"/>
                </a:xfrm>
                <a:prstGeom prst="rect">
                  <a:avLst/>
                </a:prstGeom>
                <a:noFill/>
                <a:ln w="9525">
                  <a:noFill/>
                  <a:miter lim="800000"/>
                  <a:headEnd/>
                  <a:tailEnd/>
                </a:ln>
              </p:spPr>
            </p:pic>
            <p:grpSp>
              <p:nvGrpSpPr>
                <p:cNvPr id="83" name="Group 19"/>
                <p:cNvGrpSpPr/>
                <p:nvPr userDrawn="1"/>
              </p:nvGrpSpPr>
              <p:grpSpPr>
                <a:xfrm>
                  <a:off x="359397" y="4355630"/>
                  <a:ext cx="612558" cy="71438"/>
                  <a:chOff x="3495675" y="5969000"/>
                  <a:chExt cx="814388" cy="95250"/>
                </a:xfrm>
                <a:solidFill>
                  <a:schemeClr val="accent1"/>
                </a:solidFill>
              </p:grpSpPr>
              <p:sp>
                <p:nvSpPr>
                  <p:cNvPr id="84"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85"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86"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87"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88"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89"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90"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91"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92"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93"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94"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95"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grpSp>
        <p:grpSp>
          <p:nvGrpSpPr>
            <p:cNvPr id="65" name="Group 64"/>
            <p:cNvGrpSpPr>
              <a:grpSpLocks noChangeAspect="1"/>
            </p:cNvGrpSpPr>
            <p:nvPr userDrawn="1"/>
          </p:nvGrpSpPr>
          <p:grpSpPr bwMode="auto">
            <a:xfrm>
              <a:off x="0" y="-1190"/>
              <a:ext cx="9144000" cy="2486026"/>
              <a:chOff x="0" y="-1475"/>
              <a:chExt cx="5760" cy="1566"/>
            </a:xfrm>
          </p:grpSpPr>
          <p:sp>
            <p:nvSpPr>
              <p:cNvPr id="66" name="AutoShape 2"/>
              <p:cNvSpPr>
                <a:spLocks noChangeAspect="1" noChangeArrowheads="1" noTextEdit="1"/>
              </p:cNvSpPr>
              <p:nvPr userDrawn="1"/>
            </p:nvSpPr>
            <p:spPr bwMode="auto">
              <a:xfrm>
                <a:off x="0" y="-1475"/>
                <a:ext cx="5760" cy="1566"/>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7" name="Freeform 4"/>
              <p:cNvSpPr>
                <a:spLocks/>
              </p:cNvSpPr>
              <p:nvPr userDrawn="1"/>
            </p:nvSpPr>
            <p:spPr bwMode="auto">
              <a:xfrm>
                <a:off x="0" y="-551"/>
                <a:ext cx="5760" cy="450"/>
              </a:xfrm>
              <a:custGeom>
                <a:avLst/>
                <a:gdLst/>
                <a:ahLst/>
                <a:cxnLst>
                  <a:cxn ang="0">
                    <a:pos x="0" y="0"/>
                  </a:cxn>
                  <a:cxn ang="0">
                    <a:pos x="624" y="0"/>
                  </a:cxn>
                  <a:cxn ang="0">
                    <a:pos x="1012" y="128"/>
                  </a:cxn>
                  <a:cxn ang="0">
                    <a:pos x="1387" y="225"/>
                  </a:cxn>
                  <a:cxn ang="0">
                    <a:pos x="2880" y="225"/>
                  </a:cxn>
                </a:cxnLst>
                <a:rect l="0" t="0" r="r" b="b"/>
                <a:pathLst>
                  <a:path w="2880" h="225">
                    <a:moveTo>
                      <a:pt x="0" y="0"/>
                    </a:moveTo>
                    <a:cubicBezTo>
                      <a:pt x="0" y="0"/>
                      <a:pt x="575" y="0"/>
                      <a:pt x="624" y="0"/>
                    </a:cubicBezTo>
                    <a:cubicBezTo>
                      <a:pt x="823" y="0"/>
                      <a:pt x="906" y="68"/>
                      <a:pt x="1012" y="128"/>
                    </a:cubicBezTo>
                    <a:cubicBezTo>
                      <a:pt x="1103" y="180"/>
                      <a:pt x="1227" y="225"/>
                      <a:pt x="1387" y="225"/>
                    </a:cubicBezTo>
                    <a:cubicBezTo>
                      <a:pt x="2880" y="225"/>
                      <a:pt x="2880" y="225"/>
                      <a:pt x="2880" y="225"/>
                    </a:cubicBezTo>
                  </a:path>
                </a:pathLst>
              </a:custGeom>
              <a:no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8" name="Freeform 5"/>
              <p:cNvSpPr>
                <a:spLocks/>
              </p:cNvSpPr>
              <p:nvPr userDrawn="1"/>
            </p:nvSpPr>
            <p:spPr bwMode="auto">
              <a:xfrm>
                <a:off x="0" y="-327"/>
                <a:ext cx="5760" cy="226"/>
              </a:xfrm>
              <a:custGeom>
                <a:avLst/>
                <a:gdLst/>
                <a:ahLst/>
                <a:cxnLst>
                  <a:cxn ang="0">
                    <a:pos x="2880" y="0"/>
                  </a:cxn>
                  <a:cxn ang="0">
                    <a:pos x="1246" y="0"/>
                  </a:cxn>
                  <a:cxn ang="0">
                    <a:pos x="1012" y="16"/>
                  </a:cxn>
                  <a:cxn ang="0">
                    <a:pos x="619" y="113"/>
                  </a:cxn>
                  <a:cxn ang="0">
                    <a:pos x="0" y="113"/>
                  </a:cxn>
                </a:cxnLst>
                <a:rect l="0" t="0" r="r" b="b"/>
                <a:pathLst>
                  <a:path w="2880" h="113">
                    <a:moveTo>
                      <a:pt x="2880" y="0"/>
                    </a:moveTo>
                    <a:cubicBezTo>
                      <a:pt x="1246" y="0"/>
                      <a:pt x="1246" y="0"/>
                      <a:pt x="1246" y="0"/>
                    </a:cubicBezTo>
                    <a:cubicBezTo>
                      <a:pt x="1094" y="0"/>
                      <a:pt x="1044" y="4"/>
                      <a:pt x="1012" y="16"/>
                    </a:cubicBezTo>
                    <a:cubicBezTo>
                      <a:pt x="946" y="41"/>
                      <a:pt x="858" y="113"/>
                      <a:pt x="619" y="113"/>
                    </a:cubicBezTo>
                    <a:cubicBezTo>
                      <a:pt x="0" y="113"/>
                      <a:pt x="0" y="113"/>
                      <a:pt x="0" y="113"/>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9" name="Freeform 6"/>
              <p:cNvSpPr>
                <a:spLocks/>
              </p:cNvSpPr>
              <p:nvPr userDrawn="1"/>
            </p:nvSpPr>
            <p:spPr bwMode="auto">
              <a:xfrm>
                <a:off x="0" y="-701"/>
                <a:ext cx="5760" cy="450"/>
              </a:xfrm>
              <a:custGeom>
                <a:avLst/>
                <a:gdLst/>
                <a:ahLst/>
                <a:cxnLst>
                  <a:cxn ang="0">
                    <a:pos x="0" y="0"/>
                  </a:cxn>
                  <a:cxn ang="0">
                    <a:pos x="624" y="0"/>
                  </a:cxn>
                  <a:cxn ang="0">
                    <a:pos x="1012" y="128"/>
                  </a:cxn>
                  <a:cxn ang="0">
                    <a:pos x="1387" y="225"/>
                  </a:cxn>
                  <a:cxn ang="0">
                    <a:pos x="2880" y="225"/>
                  </a:cxn>
                </a:cxnLst>
                <a:rect l="0" t="0" r="r" b="b"/>
                <a:pathLst>
                  <a:path w="2880" h="225">
                    <a:moveTo>
                      <a:pt x="0" y="0"/>
                    </a:moveTo>
                    <a:cubicBezTo>
                      <a:pt x="0" y="0"/>
                      <a:pt x="575" y="0"/>
                      <a:pt x="624" y="0"/>
                    </a:cubicBezTo>
                    <a:cubicBezTo>
                      <a:pt x="823" y="0"/>
                      <a:pt x="906" y="68"/>
                      <a:pt x="1012" y="128"/>
                    </a:cubicBezTo>
                    <a:cubicBezTo>
                      <a:pt x="1103" y="180"/>
                      <a:pt x="1227" y="225"/>
                      <a:pt x="1387" y="225"/>
                    </a:cubicBezTo>
                    <a:cubicBezTo>
                      <a:pt x="2880" y="225"/>
                      <a:pt x="2880" y="225"/>
                      <a:pt x="2880" y="225"/>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0" name="Freeform 7"/>
              <p:cNvSpPr>
                <a:spLocks/>
              </p:cNvSpPr>
              <p:nvPr userDrawn="1"/>
            </p:nvSpPr>
            <p:spPr bwMode="auto">
              <a:xfrm>
                <a:off x="0" y="-477"/>
                <a:ext cx="5760" cy="226"/>
              </a:xfrm>
              <a:custGeom>
                <a:avLst/>
                <a:gdLst/>
                <a:ahLst/>
                <a:cxnLst>
                  <a:cxn ang="0">
                    <a:pos x="2880" y="0"/>
                  </a:cxn>
                  <a:cxn ang="0">
                    <a:pos x="1246" y="0"/>
                  </a:cxn>
                  <a:cxn ang="0">
                    <a:pos x="1012" y="16"/>
                  </a:cxn>
                  <a:cxn ang="0">
                    <a:pos x="619" y="113"/>
                  </a:cxn>
                  <a:cxn ang="0">
                    <a:pos x="0" y="113"/>
                  </a:cxn>
                </a:cxnLst>
                <a:rect l="0" t="0" r="r" b="b"/>
                <a:pathLst>
                  <a:path w="2880" h="113">
                    <a:moveTo>
                      <a:pt x="2880" y="0"/>
                    </a:moveTo>
                    <a:cubicBezTo>
                      <a:pt x="1246" y="0"/>
                      <a:pt x="1246" y="0"/>
                      <a:pt x="1246" y="0"/>
                    </a:cubicBezTo>
                    <a:cubicBezTo>
                      <a:pt x="1094" y="0"/>
                      <a:pt x="1044" y="4"/>
                      <a:pt x="1012" y="16"/>
                    </a:cubicBezTo>
                    <a:cubicBezTo>
                      <a:pt x="946" y="41"/>
                      <a:pt x="858" y="113"/>
                      <a:pt x="619" y="113"/>
                    </a:cubicBezTo>
                    <a:cubicBezTo>
                      <a:pt x="0" y="113"/>
                      <a:pt x="0" y="113"/>
                      <a:pt x="0" y="113"/>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1" name="Freeform 8"/>
              <p:cNvSpPr>
                <a:spLocks/>
              </p:cNvSpPr>
              <p:nvPr userDrawn="1"/>
            </p:nvSpPr>
            <p:spPr bwMode="auto">
              <a:xfrm>
                <a:off x="0" y="-851"/>
                <a:ext cx="5760" cy="450"/>
              </a:xfrm>
              <a:custGeom>
                <a:avLst/>
                <a:gdLst/>
                <a:ahLst/>
                <a:cxnLst>
                  <a:cxn ang="0">
                    <a:pos x="0" y="0"/>
                  </a:cxn>
                  <a:cxn ang="0">
                    <a:pos x="624" y="0"/>
                  </a:cxn>
                  <a:cxn ang="0">
                    <a:pos x="1012" y="128"/>
                  </a:cxn>
                  <a:cxn ang="0">
                    <a:pos x="1387" y="225"/>
                  </a:cxn>
                  <a:cxn ang="0">
                    <a:pos x="2880" y="225"/>
                  </a:cxn>
                </a:cxnLst>
                <a:rect l="0" t="0" r="r" b="b"/>
                <a:pathLst>
                  <a:path w="2880" h="225">
                    <a:moveTo>
                      <a:pt x="0" y="0"/>
                    </a:moveTo>
                    <a:cubicBezTo>
                      <a:pt x="0" y="0"/>
                      <a:pt x="575" y="0"/>
                      <a:pt x="624" y="0"/>
                    </a:cubicBezTo>
                    <a:cubicBezTo>
                      <a:pt x="823" y="0"/>
                      <a:pt x="906" y="68"/>
                      <a:pt x="1012" y="128"/>
                    </a:cubicBezTo>
                    <a:cubicBezTo>
                      <a:pt x="1103" y="180"/>
                      <a:pt x="1227" y="225"/>
                      <a:pt x="1387" y="225"/>
                    </a:cubicBezTo>
                    <a:cubicBezTo>
                      <a:pt x="2880" y="225"/>
                      <a:pt x="2880" y="225"/>
                      <a:pt x="2880" y="225"/>
                    </a:cubicBezTo>
                  </a:path>
                </a:pathLst>
              </a:custGeom>
              <a:no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2" name="Freeform 9"/>
              <p:cNvSpPr>
                <a:spLocks/>
              </p:cNvSpPr>
              <p:nvPr userDrawn="1"/>
            </p:nvSpPr>
            <p:spPr bwMode="auto">
              <a:xfrm>
                <a:off x="0" y="-627"/>
                <a:ext cx="5760" cy="226"/>
              </a:xfrm>
              <a:custGeom>
                <a:avLst/>
                <a:gdLst/>
                <a:ahLst/>
                <a:cxnLst>
                  <a:cxn ang="0">
                    <a:pos x="2880" y="0"/>
                  </a:cxn>
                  <a:cxn ang="0">
                    <a:pos x="1246" y="0"/>
                  </a:cxn>
                  <a:cxn ang="0">
                    <a:pos x="1012" y="16"/>
                  </a:cxn>
                  <a:cxn ang="0">
                    <a:pos x="619" y="113"/>
                  </a:cxn>
                  <a:cxn ang="0">
                    <a:pos x="0" y="113"/>
                  </a:cxn>
                </a:cxnLst>
                <a:rect l="0" t="0" r="r" b="b"/>
                <a:pathLst>
                  <a:path w="2880" h="113">
                    <a:moveTo>
                      <a:pt x="2880" y="0"/>
                    </a:moveTo>
                    <a:cubicBezTo>
                      <a:pt x="1246" y="0"/>
                      <a:pt x="1246" y="0"/>
                      <a:pt x="1246" y="0"/>
                    </a:cubicBezTo>
                    <a:cubicBezTo>
                      <a:pt x="1094" y="0"/>
                      <a:pt x="1044" y="4"/>
                      <a:pt x="1012" y="16"/>
                    </a:cubicBezTo>
                    <a:cubicBezTo>
                      <a:pt x="946" y="42"/>
                      <a:pt x="858" y="113"/>
                      <a:pt x="619" y="113"/>
                    </a:cubicBezTo>
                    <a:cubicBezTo>
                      <a:pt x="0" y="113"/>
                      <a:pt x="0" y="113"/>
                      <a:pt x="0" y="113"/>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3" name="Freeform 10"/>
              <p:cNvSpPr>
                <a:spLocks/>
              </p:cNvSpPr>
              <p:nvPr userDrawn="1"/>
            </p:nvSpPr>
            <p:spPr bwMode="auto">
              <a:xfrm>
                <a:off x="0" y="-1311"/>
                <a:ext cx="5760" cy="450"/>
              </a:xfrm>
              <a:custGeom>
                <a:avLst/>
                <a:gdLst/>
                <a:ahLst/>
                <a:cxnLst>
                  <a:cxn ang="0">
                    <a:pos x="2880" y="225"/>
                  </a:cxn>
                  <a:cxn ang="0">
                    <a:pos x="2222" y="225"/>
                  </a:cxn>
                  <a:cxn ang="0">
                    <a:pos x="1833" y="96"/>
                  </a:cxn>
                  <a:cxn ang="0">
                    <a:pos x="1458" y="0"/>
                  </a:cxn>
                  <a:cxn ang="0">
                    <a:pos x="0" y="0"/>
                  </a:cxn>
                </a:cxnLst>
                <a:rect l="0" t="0" r="r" b="b"/>
                <a:pathLst>
                  <a:path w="2880" h="225">
                    <a:moveTo>
                      <a:pt x="2880" y="225"/>
                    </a:moveTo>
                    <a:cubicBezTo>
                      <a:pt x="2880" y="225"/>
                      <a:pt x="2270" y="225"/>
                      <a:pt x="2222" y="225"/>
                    </a:cubicBezTo>
                    <a:cubicBezTo>
                      <a:pt x="2022" y="225"/>
                      <a:pt x="1939" y="157"/>
                      <a:pt x="1833" y="96"/>
                    </a:cubicBezTo>
                    <a:cubicBezTo>
                      <a:pt x="1743" y="45"/>
                      <a:pt x="1618" y="0"/>
                      <a:pt x="1458" y="0"/>
                    </a:cubicBezTo>
                    <a:cubicBezTo>
                      <a:pt x="0" y="0"/>
                      <a:pt x="0" y="0"/>
                      <a:pt x="0" y="0"/>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4" name="Freeform 11"/>
              <p:cNvSpPr>
                <a:spLocks/>
              </p:cNvSpPr>
              <p:nvPr userDrawn="1"/>
            </p:nvSpPr>
            <p:spPr bwMode="auto">
              <a:xfrm>
                <a:off x="0" y="-1311"/>
                <a:ext cx="5760" cy="224"/>
              </a:xfrm>
              <a:custGeom>
                <a:avLst/>
                <a:gdLst/>
                <a:ahLst/>
                <a:cxnLst>
                  <a:cxn ang="0">
                    <a:pos x="0" y="112"/>
                  </a:cxn>
                  <a:cxn ang="0">
                    <a:pos x="1599" y="112"/>
                  </a:cxn>
                  <a:cxn ang="0">
                    <a:pos x="1833" y="96"/>
                  </a:cxn>
                  <a:cxn ang="0">
                    <a:pos x="2226" y="0"/>
                  </a:cxn>
                  <a:cxn ang="0">
                    <a:pos x="2880" y="0"/>
                  </a:cxn>
                </a:cxnLst>
                <a:rect l="0" t="0" r="r" b="b"/>
                <a:pathLst>
                  <a:path w="2880" h="112">
                    <a:moveTo>
                      <a:pt x="0" y="112"/>
                    </a:moveTo>
                    <a:cubicBezTo>
                      <a:pt x="1599" y="112"/>
                      <a:pt x="1599" y="112"/>
                      <a:pt x="1599" y="112"/>
                    </a:cubicBezTo>
                    <a:cubicBezTo>
                      <a:pt x="1751" y="112"/>
                      <a:pt x="1801" y="109"/>
                      <a:pt x="1833" y="96"/>
                    </a:cubicBezTo>
                    <a:cubicBezTo>
                      <a:pt x="1899" y="71"/>
                      <a:pt x="1987" y="0"/>
                      <a:pt x="2226" y="0"/>
                    </a:cubicBezTo>
                    <a:cubicBezTo>
                      <a:pt x="2880" y="0"/>
                      <a:pt x="2880" y="0"/>
                      <a:pt x="2880" y="0"/>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5" name="Freeform 12"/>
              <p:cNvSpPr>
                <a:spLocks/>
              </p:cNvSpPr>
              <p:nvPr userDrawn="1"/>
            </p:nvSpPr>
            <p:spPr bwMode="auto">
              <a:xfrm>
                <a:off x="0" y="-1161"/>
                <a:ext cx="5760" cy="450"/>
              </a:xfrm>
              <a:custGeom>
                <a:avLst/>
                <a:gdLst/>
                <a:ahLst/>
                <a:cxnLst>
                  <a:cxn ang="0">
                    <a:pos x="2880" y="225"/>
                  </a:cxn>
                  <a:cxn ang="0">
                    <a:pos x="2222" y="225"/>
                  </a:cxn>
                  <a:cxn ang="0">
                    <a:pos x="1833" y="96"/>
                  </a:cxn>
                  <a:cxn ang="0">
                    <a:pos x="1458" y="0"/>
                  </a:cxn>
                  <a:cxn ang="0">
                    <a:pos x="0" y="0"/>
                  </a:cxn>
                </a:cxnLst>
                <a:rect l="0" t="0" r="r" b="b"/>
                <a:pathLst>
                  <a:path w="2880" h="225">
                    <a:moveTo>
                      <a:pt x="2880" y="225"/>
                    </a:moveTo>
                    <a:cubicBezTo>
                      <a:pt x="2880" y="225"/>
                      <a:pt x="2270" y="225"/>
                      <a:pt x="2222" y="225"/>
                    </a:cubicBezTo>
                    <a:cubicBezTo>
                      <a:pt x="2022" y="225"/>
                      <a:pt x="1939" y="157"/>
                      <a:pt x="1833" y="96"/>
                    </a:cubicBezTo>
                    <a:cubicBezTo>
                      <a:pt x="1743" y="45"/>
                      <a:pt x="1618" y="0"/>
                      <a:pt x="1458" y="0"/>
                    </a:cubicBezTo>
                    <a:cubicBezTo>
                      <a:pt x="0" y="0"/>
                      <a:pt x="0" y="0"/>
                      <a:pt x="0" y="0"/>
                    </a:cubicBezTo>
                  </a:path>
                </a:pathLst>
              </a:custGeom>
              <a:no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6" name="Freeform 13"/>
              <p:cNvSpPr>
                <a:spLocks/>
              </p:cNvSpPr>
              <p:nvPr userDrawn="1"/>
            </p:nvSpPr>
            <p:spPr bwMode="auto">
              <a:xfrm>
                <a:off x="0" y="-1161"/>
                <a:ext cx="5760" cy="224"/>
              </a:xfrm>
              <a:custGeom>
                <a:avLst/>
                <a:gdLst/>
                <a:ahLst/>
                <a:cxnLst>
                  <a:cxn ang="0">
                    <a:pos x="0" y="112"/>
                  </a:cxn>
                  <a:cxn ang="0">
                    <a:pos x="1599" y="112"/>
                  </a:cxn>
                  <a:cxn ang="0">
                    <a:pos x="1833" y="96"/>
                  </a:cxn>
                  <a:cxn ang="0">
                    <a:pos x="2226" y="0"/>
                  </a:cxn>
                  <a:cxn ang="0">
                    <a:pos x="2880" y="0"/>
                  </a:cxn>
                </a:cxnLst>
                <a:rect l="0" t="0" r="r" b="b"/>
                <a:pathLst>
                  <a:path w="2880" h="112">
                    <a:moveTo>
                      <a:pt x="0" y="112"/>
                    </a:moveTo>
                    <a:cubicBezTo>
                      <a:pt x="1599" y="112"/>
                      <a:pt x="1599" y="112"/>
                      <a:pt x="1599" y="112"/>
                    </a:cubicBezTo>
                    <a:cubicBezTo>
                      <a:pt x="1751" y="112"/>
                      <a:pt x="1801" y="109"/>
                      <a:pt x="1833" y="96"/>
                    </a:cubicBezTo>
                    <a:cubicBezTo>
                      <a:pt x="1899" y="71"/>
                      <a:pt x="1987" y="0"/>
                      <a:pt x="2226" y="0"/>
                    </a:cubicBezTo>
                    <a:cubicBezTo>
                      <a:pt x="2880" y="0"/>
                      <a:pt x="2880" y="0"/>
                      <a:pt x="2880" y="0"/>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7" name="Freeform 14"/>
              <p:cNvSpPr>
                <a:spLocks/>
              </p:cNvSpPr>
              <p:nvPr userDrawn="1"/>
            </p:nvSpPr>
            <p:spPr bwMode="auto">
              <a:xfrm>
                <a:off x="0" y="-1011"/>
                <a:ext cx="5760" cy="450"/>
              </a:xfrm>
              <a:custGeom>
                <a:avLst/>
                <a:gdLst/>
                <a:ahLst/>
                <a:cxnLst>
                  <a:cxn ang="0">
                    <a:pos x="2880" y="225"/>
                  </a:cxn>
                  <a:cxn ang="0">
                    <a:pos x="2222" y="225"/>
                  </a:cxn>
                  <a:cxn ang="0">
                    <a:pos x="1833" y="96"/>
                  </a:cxn>
                  <a:cxn ang="0">
                    <a:pos x="1458" y="0"/>
                  </a:cxn>
                  <a:cxn ang="0">
                    <a:pos x="0" y="0"/>
                  </a:cxn>
                </a:cxnLst>
                <a:rect l="0" t="0" r="r" b="b"/>
                <a:pathLst>
                  <a:path w="2880" h="225">
                    <a:moveTo>
                      <a:pt x="2880" y="225"/>
                    </a:moveTo>
                    <a:cubicBezTo>
                      <a:pt x="2880" y="225"/>
                      <a:pt x="2270" y="225"/>
                      <a:pt x="2222" y="225"/>
                    </a:cubicBezTo>
                    <a:cubicBezTo>
                      <a:pt x="2022" y="225"/>
                      <a:pt x="1939" y="157"/>
                      <a:pt x="1833" y="96"/>
                    </a:cubicBezTo>
                    <a:cubicBezTo>
                      <a:pt x="1743" y="45"/>
                      <a:pt x="1618" y="0"/>
                      <a:pt x="1458" y="0"/>
                    </a:cubicBezTo>
                    <a:cubicBezTo>
                      <a:pt x="0" y="0"/>
                      <a:pt x="0" y="0"/>
                      <a:pt x="0" y="0"/>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8" name="Freeform 15"/>
              <p:cNvSpPr>
                <a:spLocks/>
              </p:cNvSpPr>
              <p:nvPr userDrawn="1"/>
            </p:nvSpPr>
            <p:spPr bwMode="auto">
              <a:xfrm>
                <a:off x="0" y="-1011"/>
                <a:ext cx="5760" cy="224"/>
              </a:xfrm>
              <a:custGeom>
                <a:avLst/>
                <a:gdLst/>
                <a:ahLst/>
                <a:cxnLst>
                  <a:cxn ang="0">
                    <a:pos x="0" y="112"/>
                  </a:cxn>
                  <a:cxn ang="0">
                    <a:pos x="1599" y="112"/>
                  </a:cxn>
                  <a:cxn ang="0">
                    <a:pos x="1833" y="96"/>
                  </a:cxn>
                  <a:cxn ang="0">
                    <a:pos x="2226" y="0"/>
                  </a:cxn>
                  <a:cxn ang="0">
                    <a:pos x="2880" y="0"/>
                  </a:cxn>
                </a:cxnLst>
                <a:rect l="0" t="0" r="r" b="b"/>
                <a:pathLst>
                  <a:path w="2880" h="112">
                    <a:moveTo>
                      <a:pt x="0" y="112"/>
                    </a:moveTo>
                    <a:cubicBezTo>
                      <a:pt x="1599" y="112"/>
                      <a:pt x="1599" y="112"/>
                      <a:pt x="1599" y="112"/>
                    </a:cubicBezTo>
                    <a:cubicBezTo>
                      <a:pt x="1751" y="112"/>
                      <a:pt x="1801" y="109"/>
                      <a:pt x="1833" y="96"/>
                    </a:cubicBezTo>
                    <a:cubicBezTo>
                      <a:pt x="1899" y="71"/>
                      <a:pt x="1987" y="0"/>
                      <a:pt x="2226" y="0"/>
                    </a:cubicBezTo>
                    <a:cubicBezTo>
                      <a:pt x="2880" y="0"/>
                      <a:pt x="2880" y="0"/>
                      <a:pt x="2880" y="0"/>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grpSp>
      </p:grpSp>
      <p:sp>
        <p:nvSpPr>
          <p:cNvPr id="2" name="Title 1"/>
          <p:cNvSpPr>
            <a:spLocks noGrp="1"/>
          </p:cNvSpPr>
          <p:nvPr>
            <p:ph type="ctrTitle"/>
          </p:nvPr>
        </p:nvSpPr>
        <p:spPr>
          <a:xfrm>
            <a:off x="344440" y="2341960"/>
            <a:ext cx="8467494" cy="81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3192819"/>
            <a:ext cx="8475710" cy="27003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100" name="Text Placeholder 14"/>
          <p:cNvSpPr>
            <a:spLocks noGrp="1"/>
          </p:cNvSpPr>
          <p:nvPr>
            <p:ph type="body" sz="quarter" idx="18" hasCustomPrompt="1"/>
          </p:nvPr>
        </p:nvSpPr>
        <p:spPr>
          <a:xfrm>
            <a:off x="359999" y="4219470"/>
            <a:ext cx="4752000" cy="108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1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36379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dirty="0"/>
              <a:t>Presentation title  |  Presenter name</a:t>
            </a:r>
          </a:p>
        </p:txBody>
      </p:sp>
      <p:sp>
        <p:nvSpPr>
          <p:cNvPr id="10"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80961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dirty="0"/>
              <a:t>Presentation title  |  Presenter name</a:t>
            </a:r>
          </a:p>
        </p:txBody>
      </p:sp>
      <p:sp>
        <p:nvSpPr>
          <p:cNvPr id="7"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54646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dirty="0"/>
              <a:t>Presentation title  |  Presenter name</a:t>
            </a:r>
          </a:p>
        </p:txBody>
      </p:sp>
      <p:sp>
        <p:nvSpPr>
          <p:cNvPr id="6" name="Text Placeholder 7"/>
          <p:cNvSpPr>
            <a:spLocks noGrp="1"/>
          </p:cNvSpPr>
          <p:nvPr>
            <p:ph type="body" sz="quarter" idx="13" hasCustomPrompt="1"/>
          </p:nvPr>
        </p:nvSpPr>
        <p:spPr>
          <a:xfrm>
            <a:off x="360363" y="202500"/>
            <a:ext cx="8460000" cy="639900"/>
          </a:xfrm>
        </p:spPr>
        <p:txBody>
          <a:bodyPr>
            <a:normAutofit/>
          </a:bodyPr>
          <a:lstStyle>
            <a:lvl1pPr marL="0" indent="0">
              <a:lnSpc>
                <a:spcPct val="100000"/>
              </a:lnSpc>
              <a:spcBef>
                <a:spcPts val="0"/>
              </a:spcBef>
              <a:spcAft>
                <a:spcPts val="0"/>
              </a:spcAft>
              <a:buNone/>
              <a:defRPr sz="28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8"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5983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58775" y="951310"/>
            <a:ext cx="4038600" cy="3394472"/>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1550" y="951310"/>
            <a:ext cx="4038600" cy="3394472"/>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r>
              <a:rPr lang="en-AU" dirty="0"/>
              <a:t>Presentation title  |  Presenter name</a:t>
            </a:r>
          </a:p>
        </p:txBody>
      </p:sp>
      <p:sp>
        <p:nvSpPr>
          <p:cNvPr id="8"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20471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dirty="0"/>
              <a:t>Presentation title  |  Presenter name</a:t>
            </a:r>
          </a:p>
        </p:txBody>
      </p:sp>
      <p:sp>
        <p:nvSpPr>
          <p:cNvPr id="7"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89600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emf"/><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p:cNvGrpSpPr/>
          <p:nvPr userDrawn="1"/>
        </p:nvGrpSpPr>
        <p:grpSpPr>
          <a:xfrm>
            <a:off x="-9525" y="4538664"/>
            <a:ext cx="9169400" cy="636985"/>
            <a:chOff x="-9525" y="4538663"/>
            <a:chExt cx="9169400" cy="636985"/>
          </a:xfrm>
        </p:grpSpPr>
        <p:sp>
          <p:nvSpPr>
            <p:cNvPr id="34" name="AutoShape 4"/>
            <p:cNvSpPr>
              <a:spLocks noChangeAspect="1" noChangeArrowheads="1" noTextEdit="1"/>
            </p:cNvSpPr>
            <p:nvPr userDrawn="1"/>
          </p:nvSpPr>
          <p:spPr bwMode="auto">
            <a:xfrm>
              <a:off x="-7938" y="4542235"/>
              <a:ext cx="9161463" cy="601265"/>
            </a:xfrm>
            <a:prstGeom prst="rect">
              <a:avLst/>
            </a:prstGeom>
            <a:noFill/>
            <a:ln>
              <a:noFill/>
            </a:ln>
            <a:extLst/>
          </p:spPr>
          <p:txBody>
            <a:bodyPr/>
            <a:lstStyle/>
            <a:p>
              <a:pPr>
                <a:defRPr/>
              </a:pPr>
              <a:endParaRPr lang="en-AU" dirty="0"/>
            </a:p>
          </p:txBody>
        </p:sp>
        <p:sp>
          <p:nvSpPr>
            <p:cNvPr id="35" name="Rectangle 7"/>
            <p:cNvSpPr>
              <a:spLocks noChangeArrowheads="1"/>
            </p:cNvSpPr>
            <p:nvPr userDrawn="1"/>
          </p:nvSpPr>
          <p:spPr bwMode="auto">
            <a:xfrm>
              <a:off x="1588" y="4775598"/>
              <a:ext cx="9142412" cy="367903"/>
            </a:xfrm>
            <a:prstGeom prst="rect">
              <a:avLst/>
            </a:prstGeom>
            <a:noFill/>
            <a:ln>
              <a:noFill/>
            </a:ln>
            <a:extLst/>
          </p:spPr>
          <p:txBody>
            <a:bodyPr/>
            <a:lstStyle/>
            <a:p>
              <a:pPr>
                <a:defRPr/>
              </a:pPr>
              <a:endParaRPr lang="en-AU" dirty="0"/>
            </a:p>
          </p:txBody>
        </p:sp>
        <p:sp>
          <p:nvSpPr>
            <p:cNvPr id="37" name="AutoShape 81"/>
            <p:cNvSpPr>
              <a:spLocks noChangeAspect="1" noChangeArrowheads="1" noTextEdit="1"/>
            </p:cNvSpPr>
            <p:nvPr/>
          </p:nvSpPr>
          <p:spPr bwMode="auto">
            <a:xfrm>
              <a:off x="-9525" y="4538663"/>
              <a:ext cx="9169400" cy="636985"/>
            </a:xfrm>
            <a:prstGeom prst="rect">
              <a:avLst/>
            </a:prstGeom>
            <a:noFill/>
            <a:ln w="9525">
              <a:noFill/>
              <a:miter lim="800000"/>
              <a:headEnd/>
              <a:tailEnd/>
            </a:ln>
          </p:spPr>
          <p:txBody>
            <a:bodyPr/>
            <a:lstStyle/>
            <a:p>
              <a:pPr>
                <a:defRPr/>
              </a:pPr>
              <a:endParaRPr lang="en-US" dirty="0"/>
            </a:p>
          </p:txBody>
        </p:sp>
        <p:sp>
          <p:nvSpPr>
            <p:cNvPr id="39" name="Rectangle 84"/>
            <p:cNvSpPr>
              <a:spLocks noChangeArrowheads="1"/>
            </p:cNvSpPr>
            <p:nvPr/>
          </p:nvSpPr>
          <p:spPr bwMode="auto">
            <a:xfrm>
              <a:off x="-9525" y="4767263"/>
              <a:ext cx="9167813" cy="408385"/>
            </a:xfrm>
            <a:prstGeom prst="rect">
              <a:avLst/>
            </a:prstGeom>
            <a:noFill/>
            <a:ln w="9525">
              <a:noFill/>
              <a:miter lim="800000"/>
              <a:headEnd/>
              <a:tailEnd/>
            </a:ln>
          </p:spPr>
          <p:txBody>
            <a:bodyPr/>
            <a:lstStyle/>
            <a:p>
              <a:pPr>
                <a:defRPr/>
              </a:pPr>
              <a:endParaRPr lang="en-US" dirty="0"/>
            </a:p>
          </p:txBody>
        </p:sp>
        <p:sp>
          <p:nvSpPr>
            <p:cNvPr id="40" name="AutoShape 2"/>
            <p:cNvSpPr>
              <a:spLocks noChangeAspect="1" noChangeArrowheads="1" noTextEdit="1"/>
            </p:cNvSpPr>
            <p:nvPr userDrawn="1"/>
          </p:nvSpPr>
          <p:spPr bwMode="auto">
            <a:xfrm>
              <a:off x="-9525" y="4562475"/>
              <a:ext cx="9169400" cy="58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41" name="Rectangle 4"/>
            <p:cNvSpPr>
              <a:spLocks noChangeArrowheads="1"/>
            </p:cNvSpPr>
            <p:nvPr userDrawn="1"/>
          </p:nvSpPr>
          <p:spPr bwMode="auto">
            <a:xfrm>
              <a:off x="0" y="4794250"/>
              <a:ext cx="9150350" cy="35242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42" name="Rectangle 5"/>
            <p:cNvSpPr>
              <a:spLocks noChangeArrowheads="1"/>
            </p:cNvSpPr>
            <p:nvPr userDrawn="1"/>
          </p:nvSpPr>
          <p:spPr bwMode="auto">
            <a:xfrm>
              <a:off x="0" y="4794250"/>
              <a:ext cx="9150350" cy="352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45" name="Freeform 6"/>
            <p:cNvSpPr>
              <a:spLocks noEditPoints="1"/>
            </p:cNvSpPr>
            <p:nvPr userDrawn="1"/>
          </p:nvSpPr>
          <p:spPr bwMode="auto">
            <a:xfrm>
              <a:off x="0" y="4575175"/>
              <a:ext cx="9150350" cy="498475"/>
            </a:xfrm>
            <a:custGeom>
              <a:avLst/>
              <a:gdLst/>
              <a:ahLst/>
              <a:cxnLst>
                <a:cxn ang="0">
                  <a:pos x="2877" y="10"/>
                </a:cxn>
                <a:cxn ang="0">
                  <a:pos x="2814" y="10"/>
                </a:cxn>
                <a:cxn ang="0">
                  <a:pos x="2576" y="69"/>
                </a:cxn>
                <a:cxn ang="0">
                  <a:pos x="2877" y="69"/>
                </a:cxn>
                <a:cxn ang="0">
                  <a:pos x="2877" y="157"/>
                </a:cxn>
                <a:cxn ang="0">
                  <a:pos x="2877" y="157"/>
                </a:cxn>
                <a:cxn ang="0">
                  <a:pos x="2877" y="10"/>
                </a:cxn>
                <a:cxn ang="0">
                  <a:pos x="2349" y="0"/>
                </a:cxn>
                <a:cxn ang="0">
                  <a:pos x="0" y="0"/>
                </a:cxn>
                <a:cxn ang="0">
                  <a:pos x="0" y="69"/>
                </a:cxn>
                <a:cxn ang="0">
                  <a:pos x="2576" y="69"/>
                </a:cxn>
                <a:cxn ang="0">
                  <a:pos x="2349" y="0"/>
                </a:cxn>
              </a:cxnLst>
              <a:rect l="0" t="0" r="r" b="b"/>
              <a:pathLst>
                <a:path w="2877" h="157">
                  <a:moveTo>
                    <a:pt x="2877" y="10"/>
                  </a:moveTo>
                  <a:cubicBezTo>
                    <a:pt x="2814" y="10"/>
                    <a:pt x="2814" y="10"/>
                    <a:pt x="2814" y="10"/>
                  </a:cubicBezTo>
                  <a:cubicBezTo>
                    <a:pt x="2669" y="10"/>
                    <a:pt x="2616" y="53"/>
                    <a:pt x="2576" y="69"/>
                  </a:cubicBezTo>
                  <a:cubicBezTo>
                    <a:pt x="2877" y="69"/>
                    <a:pt x="2877" y="69"/>
                    <a:pt x="2877" y="69"/>
                  </a:cubicBezTo>
                  <a:cubicBezTo>
                    <a:pt x="2877" y="157"/>
                    <a:pt x="2877" y="157"/>
                    <a:pt x="2877" y="157"/>
                  </a:cubicBezTo>
                  <a:cubicBezTo>
                    <a:pt x="2877" y="157"/>
                    <a:pt x="2877" y="157"/>
                    <a:pt x="2877" y="157"/>
                  </a:cubicBezTo>
                  <a:cubicBezTo>
                    <a:pt x="2877" y="10"/>
                    <a:pt x="2877" y="10"/>
                    <a:pt x="2877" y="10"/>
                  </a:cubicBezTo>
                  <a:moveTo>
                    <a:pt x="2349" y="0"/>
                  </a:moveTo>
                  <a:cubicBezTo>
                    <a:pt x="0" y="0"/>
                    <a:pt x="0" y="0"/>
                    <a:pt x="0" y="0"/>
                  </a:cubicBezTo>
                  <a:cubicBezTo>
                    <a:pt x="0" y="69"/>
                    <a:pt x="0" y="69"/>
                    <a:pt x="0" y="69"/>
                  </a:cubicBezTo>
                  <a:cubicBezTo>
                    <a:pt x="2576" y="69"/>
                    <a:pt x="2576" y="69"/>
                    <a:pt x="2576" y="69"/>
                  </a:cubicBezTo>
                  <a:cubicBezTo>
                    <a:pt x="2527" y="29"/>
                    <a:pt x="2446" y="0"/>
                    <a:pt x="2349"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6" name="Freeform 7"/>
            <p:cNvSpPr>
              <a:spLocks noEditPoints="1"/>
            </p:cNvSpPr>
            <p:nvPr userDrawn="1"/>
          </p:nvSpPr>
          <p:spPr bwMode="auto">
            <a:xfrm>
              <a:off x="0" y="4794250"/>
              <a:ext cx="9150350" cy="279400"/>
            </a:xfrm>
            <a:custGeom>
              <a:avLst/>
              <a:gdLst/>
              <a:ahLst/>
              <a:cxnLst>
                <a:cxn ang="0">
                  <a:pos x="2576" y="0"/>
                </a:cxn>
                <a:cxn ang="0">
                  <a:pos x="0" y="0"/>
                </a:cxn>
                <a:cxn ang="0">
                  <a:pos x="0" y="9"/>
                </a:cxn>
                <a:cxn ang="0">
                  <a:pos x="2434" y="9"/>
                </a:cxn>
                <a:cxn ang="0">
                  <a:pos x="2576" y="0"/>
                </a:cxn>
                <a:cxn ang="0">
                  <a:pos x="2576" y="0"/>
                </a:cxn>
                <a:cxn ang="0">
                  <a:pos x="2576" y="0"/>
                </a:cxn>
                <a:cxn ang="0">
                  <a:pos x="2576" y="0"/>
                </a:cxn>
                <a:cxn ang="0">
                  <a:pos x="2877" y="0"/>
                </a:cxn>
                <a:cxn ang="0">
                  <a:pos x="2576" y="0"/>
                </a:cxn>
                <a:cxn ang="0">
                  <a:pos x="2576" y="0"/>
                </a:cxn>
                <a:cxn ang="0">
                  <a:pos x="2811" y="88"/>
                </a:cxn>
                <a:cxn ang="0">
                  <a:pos x="2877" y="88"/>
                </a:cxn>
                <a:cxn ang="0">
                  <a:pos x="2877" y="0"/>
                </a:cxn>
              </a:cxnLst>
              <a:rect l="0" t="0" r="r" b="b"/>
              <a:pathLst>
                <a:path w="2877" h="88">
                  <a:moveTo>
                    <a:pt x="2576" y="0"/>
                  </a:moveTo>
                  <a:cubicBezTo>
                    <a:pt x="0" y="0"/>
                    <a:pt x="0" y="0"/>
                    <a:pt x="0" y="0"/>
                  </a:cubicBezTo>
                  <a:cubicBezTo>
                    <a:pt x="0" y="9"/>
                    <a:pt x="0" y="9"/>
                    <a:pt x="0" y="9"/>
                  </a:cubicBezTo>
                  <a:cubicBezTo>
                    <a:pt x="2434" y="9"/>
                    <a:pt x="2434" y="9"/>
                    <a:pt x="2434" y="9"/>
                  </a:cubicBezTo>
                  <a:cubicBezTo>
                    <a:pt x="2526" y="9"/>
                    <a:pt x="2556" y="7"/>
                    <a:pt x="2576" y="0"/>
                  </a:cubicBezTo>
                  <a:cubicBezTo>
                    <a:pt x="2576" y="0"/>
                    <a:pt x="2576" y="0"/>
                    <a:pt x="2576" y="0"/>
                  </a:cubicBezTo>
                  <a:cubicBezTo>
                    <a:pt x="2576" y="0"/>
                    <a:pt x="2576" y="0"/>
                    <a:pt x="2576" y="0"/>
                  </a:cubicBezTo>
                  <a:cubicBezTo>
                    <a:pt x="2576" y="0"/>
                    <a:pt x="2576" y="0"/>
                    <a:pt x="2576" y="0"/>
                  </a:cubicBezTo>
                  <a:moveTo>
                    <a:pt x="2877" y="0"/>
                  </a:moveTo>
                  <a:cubicBezTo>
                    <a:pt x="2576" y="0"/>
                    <a:pt x="2576" y="0"/>
                    <a:pt x="2576" y="0"/>
                  </a:cubicBezTo>
                  <a:cubicBezTo>
                    <a:pt x="2576" y="0"/>
                    <a:pt x="2576" y="0"/>
                    <a:pt x="2576" y="0"/>
                  </a:cubicBezTo>
                  <a:cubicBezTo>
                    <a:pt x="2625" y="40"/>
                    <a:pt x="2691" y="88"/>
                    <a:pt x="2811" y="88"/>
                  </a:cubicBezTo>
                  <a:cubicBezTo>
                    <a:pt x="2841" y="88"/>
                    <a:pt x="2877" y="88"/>
                    <a:pt x="2877" y="88"/>
                  </a:cubicBezTo>
                  <a:cubicBezTo>
                    <a:pt x="2877" y="0"/>
                    <a:pt x="2877" y="0"/>
                    <a:pt x="2877" y="0"/>
                  </a:cubicBezTo>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7" name="Freeform 8"/>
            <p:cNvSpPr>
              <a:spLocks/>
            </p:cNvSpPr>
            <p:nvPr userDrawn="1"/>
          </p:nvSpPr>
          <p:spPr bwMode="auto">
            <a:xfrm>
              <a:off x="0" y="4606925"/>
              <a:ext cx="8193088" cy="215900"/>
            </a:xfrm>
            <a:custGeom>
              <a:avLst/>
              <a:gdLst/>
              <a:ahLst/>
              <a:cxnLst>
                <a:cxn ang="0">
                  <a:pos x="2576" y="59"/>
                </a:cxn>
                <a:cxn ang="0">
                  <a:pos x="2349" y="0"/>
                </a:cxn>
                <a:cxn ang="0">
                  <a:pos x="0" y="0"/>
                </a:cxn>
                <a:cxn ang="0">
                  <a:pos x="0" y="68"/>
                </a:cxn>
                <a:cxn ang="0">
                  <a:pos x="2434" y="68"/>
                </a:cxn>
                <a:cxn ang="0">
                  <a:pos x="2576" y="59"/>
                </a:cxn>
              </a:cxnLst>
              <a:rect l="0" t="0" r="r" b="b"/>
              <a:pathLst>
                <a:path w="2576" h="68">
                  <a:moveTo>
                    <a:pt x="2576" y="59"/>
                  </a:moveTo>
                  <a:cubicBezTo>
                    <a:pt x="2521" y="27"/>
                    <a:pt x="2446" y="0"/>
                    <a:pt x="2349" y="0"/>
                  </a:cubicBezTo>
                  <a:cubicBezTo>
                    <a:pt x="0" y="0"/>
                    <a:pt x="0" y="0"/>
                    <a:pt x="0" y="0"/>
                  </a:cubicBezTo>
                  <a:cubicBezTo>
                    <a:pt x="0" y="68"/>
                    <a:pt x="0" y="68"/>
                    <a:pt x="0" y="68"/>
                  </a:cubicBezTo>
                  <a:cubicBezTo>
                    <a:pt x="2434" y="68"/>
                    <a:pt x="2434" y="68"/>
                    <a:pt x="2434" y="68"/>
                  </a:cubicBezTo>
                  <a:cubicBezTo>
                    <a:pt x="2526" y="68"/>
                    <a:pt x="2556" y="66"/>
                    <a:pt x="2576" y="59"/>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8" name="Freeform 9"/>
            <p:cNvSpPr>
              <a:spLocks/>
            </p:cNvSpPr>
            <p:nvPr userDrawn="1"/>
          </p:nvSpPr>
          <p:spPr bwMode="auto">
            <a:xfrm>
              <a:off x="8193088" y="4606925"/>
              <a:ext cx="957263" cy="431800"/>
            </a:xfrm>
            <a:custGeom>
              <a:avLst/>
              <a:gdLst/>
              <a:ahLst/>
              <a:cxnLst>
                <a:cxn ang="0">
                  <a:pos x="238" y="0"/>
                </a:cxn>
                <a:cxn ang="0">
                  <a:pos x="0" y="59"/>
                </a:cxn>
                <a:cxn ang="0">
                  <a:pos x="235" y="136"/>
                </a:cxn>
                <a:cxn ang="0">
                  <a:pos x="301" y="136"/>
                </a:cxn>
                <a:cxn ang="0">
                  <a:pos x="301" y="0"/>
                </a:cxn>
                <a:cxn ang="0">
                  <a:pos x="238" y="0"/>
                </a:cxn>
              </a:cxnLst>
              <a:rect l="0" t="0" r="r" b="b"/>
              <a:pathLst>
                <a:path w="301" h="136">
                  <a:moveTo>
                    <a:pt x="238" y="0"/>
                  </a:moveTo>
                  <a:cubicBezTo>
                    <a:pt x="93" y="0"/>
                    <a:pt x="40" y="43"/>
                    <a:pt x="0" y="59"/>
                  </a:cubicBezTo>
                  <a:cubicBezTo>
                    <a:pt x="64" y="95"/>
                    <a:pt x="115" y="136"/>
                    <a:pt x="235" y="136"/>
                  </a:cubicBezTo>
                  <a:cubicBezTo>
                    <a:pt x="265" y="136"/>
                    <a:pt x="301" y="136"/>
                    <a:pt x="301" y="136"/>
                  </a:cubicBezTo>
                  <a:cubicBezTo>
                    <a:pt x="301" y="0"/>
                    <a:pt x="301" y="0"/>
                    <a:pt x="301" y="0"/>
                  </a:cubicBezTo>
                  <a:lnTo>
                    <a:pt x="238" y="0"/>
                  </a:lnTo>
                  <a:close/>
                </a:path>
              </a:pathLst>
            </a:custGeom>
            <a:solidFill>
              <a:srgbClr val="F7F7F7"/>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grpSp>
      <p:pic>
        <p:nvPicPr>
          <p:cNvPr id="49" name="Picture 78"/>
          <p:cNvPicPr>
            <a:picLocks noChangeAspect="1" noChangeArrowheads="1"/>
          </p:cNvPicPr>
          <p:nvPr userDrawn="1"/>
        </p:nvPicPr>
        <p:blipFill>
          <a:blip r:embed="rId17" cstate="print"/>
          <a:srcRect/>
          <a:stretch>
            <a:fillRect/>
          </a:stretch>
        </p:blipFill>
        <p:spPr bwMode="auto">
          <a:xfrm>
            <a:off x="8603656" y="4659719"/>
            <a:ext cx="324000" cy="324000"/>
          </a:xfrm>
          <a:prstGeom prst="rect">
            <a:avLst/>
          </a:prstGeom>
          <a:noFill/>
          <a:ln w="9525">
            <a:noFill/>
            <a:miter lim="800000"/>
            <a:headEnd/>
            <a:tailEnd/>
          </a:ln>
        </p:spPr>
      </p:pic>
      <p:sp>
        <p:nvSpPr>
          <p:cNvPr id="2" name="Title Placeholder 1"/>
          <p:cNvSpPr>
            <a:spLocks noGrp="1"/>
          </p:cNvSpPr>
          <p:nvPr>
            <p:ph type="title"/>
          </p:nvPr>
        </p:nvSpPr>
        <p:spPr>
          <a:xfrm>
            <a:off x="358776" y="205980"/>
            <a:ext cx="8461374" cy="639365"/>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358778" y="951311"/>
            <a:ext cx="8461375" cy="342964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77994" y="4878250"/>
            <a:ext cx="6083845" cy="93206"/>
          </a:xfrm>
          <a:prstGeom prst="rect">
            <a:avLst/>
          </a:prstGeom>
        </p:spPr>
        <p:txBody>
          <a:bodyPr vert="horz" lIns="0" tIns="0" rIns="0" bIns="0" rtlCol="0" anchor="ctr"/>
          <a:lstStyle>
            <a:lvl1pPr algn="l">
              <a:defRPr sz="900">
                <a:solidFill>
                  <a:srgbClr val="FFFFFF"/>
                </a:solidFill>
              </a:defRPr>
            </a:lvl1pPr>
          </a:lstStyle>
          <a:p>
            <a:r>
              <a:rPr lang="en-AU" dirty="0"/>
              <a:t>Presentation title  |  Presenter name</a:t>
            </a:r>
          </a:p>
        </p:txBody>
      </p:sp>
      <p:sp>
        <p:nvSpPr>
          <p:cNvPr id="18"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a:extLst/>
        </p:spPr>
        <p:txBody>
          <a:bodyPr/>
          <a:lstStyle/>
          <a:p>
            <a:pPr>
              <a:defRPr/>
            </a:pPr>
            <a:endParaRPr lang="en-AU" dirty="0"/>
          </a:p>
        </p:txBody>
      </p:sp>
      <p:sp>
        <p:nvSpPr>
          <p:cNvPr id="38" name="Rectangle 7"/>
          <p:cNvSpPr>
            <a:spLocks noChangeArrowheads="1"/>
          </p:cNvSpPr>
          <p:nvPr userDrawn="1"/>
        </p:nvSpPr>
        <p:spPr bwMode="auto">
          <a:xfrm>
            <a:off x="12701" y="2728318"/>
            <a:ext cx="9142412" cy="367903"/>
          </a:xfrm>
          <a:prstGeom prst="rect">
            <a:avLst/>
          </a:prstGeom>
          <a:noFill/>
          <a:ln>
            <a:noFill/>
          </a:ln>
          <a:extLst/>
        </p:spPr>
        <p:txBody>
          <a:bodyPr/>
          <a:lstStyle/>
          <a:p>
            <a:pPr>
              <a:defRPr/>
            </a:pPr>
            <a:endParaRPr lang="en-AU" dirty="0"/>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dirty="0"/>
          </a:p>
        </p:txBody>
      </p:sp>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9" r:id="rId3"/>
    <p:sldLayoutId id="2147483650" r:id="rId4"/>
    <p:sldLayoutId id="2147483655" r:id="rId5"/>
    <p:sldLayoutId id="2147483680" r:id="rId6"/>
    <p:sldLayoutId id="2147483679" r:id="rId7"/>
    <p:sldLayoutId id="2147483661" r:id="rId8"/>
    <p:sldLayoutId id="2147483663" r:id="rId9"/>
    <p:sldLayoutId id="2147483664" r:id="rId10"/>
    <p:sldLayoutId id="2147483667" r:id="rId11"/>
    <p:sldLayoutId id="2147483665" r:id="rId12"/>
    <p:sldLayoutId id="2147483682" r:id="rId13"/>
    <p:sldLayoutId id="2147483681" r:id="rId14"/>
    <p:sldLayoutId id="2147483683" r:id="rId15"/>
  </p:sldLayoutIdLst>
  <p:hf hdr="0" dt="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2879022"/>
            <a:ext cx="9144000" cy="276997"/>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ctr">
            <a:spAutoFit/>
          </a:bodyPr>
          <a:lstStyle/>
          <a:p>
            <a:pPr algn="l" rtl="0" latinLnBrk="1" hangingPunct="0"/>
            <a:endParaRPr lang="en-US" sz="1350" dirty="0"/>
          </a:p>
        </p:txBody>
      </p:sp>
    </p:spTree>
    <p:extLst>
      <p:ext uri="{BB962C8B-B14F-4D97-AF65-F5344CB8AC3E}">
        <p14:creationId xmlns:p14="http://schemas.microsoft.com/office/powerpoint/2010/main" val="23251673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spd="med"/>
  <p:txStyles>
    <p:titleStyle>
      <a:lvl1pPr algn="r">
        <a:defRPr sz="2400">
          <a:solidFill>
            <a:srgbClr val="FFFFFF"/>
          </a:solidFill>
          <a:latin typeface="Arial Bold"/>
          <a:ea typeface="Arial Bold"/>
          <a:cs typeface="Arial Bold"/>
          <a:sym typeface="Arial Bold"/>
        </a:defRPr>
      </a:lvl1pPr>
      <a:lvl2pPr algn="r">
        <a:defRPr sz="2400">
          <a:solidFill>
            <a:srgbClr val="FFFFFF"/>
          </a:solidFill>
          <a:latin typeface="Arial Bold"/>
          <a:ea typeface="Arial Bold"/>
          <a:cs typeface="Arial Bold"/>
          <a:sym typeface="Arial Bold"/>
        </a:defRPr>
      </a:lvl2pPr>
      <a:lvl3pPr algn="r">
        <a:defRPr sz="2400">
          <a:solidFill>
            <a:srgbClr val="FFFFFF"/>
          </a:solidFill>
          <a:latin typeface="Arial Bold"/>
          <a:ea typeface="Arial Bold"/>
          <a:cs typeface="Arial Bold"/>
          <a:sym typeface="Arial Bold"/>
        </a:defRPr>
      </a:lvl3pPr>
      <a:lvl4pPr algn="r">
        <a:defRPr sz="2400">
          <a:solidFill>
            <a:srgbClr val="FFFFFF"/>
          </a:solidFill>
          <a:latin typeface="Arial Bold"/>
          <a:ea typeface="Arial Bold"/>
          <a:cs typeface="Arial Bold"/>
          <a:sym typeface="Arial Bold"/>
        </a:defRPr>
      </a:lvl4pPr>
      <a:lvl5pPr algn="r">
        <a:defRPr sz="2400">
          <a:solidFill>
            <a:srgbClr val="FFFFFF"/>
          </a:solidFill>
          <a:latin typeface="Arial Bold"/>
          <a:ea typeface="Arial Bold"/>
          <a:cs typeface="Arial Bold"/>
          <a:sym typeface="Arial Bold"/>
        </a:defRPr>
      </a:lvl5pPr>
      <a:lvl6pPr indent="342900" algn="r">
        <a:defRPr sz="2400">
          <a:solidFill>
            <a:srgbClr val="FFFFFF"/>
          </a:solidFill>
          <a:latin typeface="Arial Bold"/>
          <a:ea typeface="Arial Bold"/>
          <a:cs typeface="Arial Bold"/>
          <a:sym typeface="Arial Bold"/>
        </a:defRPr>
      </a:lvl6pPr>
      <a:lvl7pPr indent="685800" algn="r">
        <a:defRPr sz="2400">
          <a:solidFill>
            <a:srgbClr val="FFFFFF"/>
          </a:solidFill>
          <a:latin typeface="Arial Bold"/>
          <a:ea typeface="Arial Bold"/>
          <a:cs typeface="Arial Bold"/>
          <a:sym typeface="Arial Bold"/>
        </a:defRPr>
      </a:lvl7pPr>
      <a:lvl8pPr indent="1028700" algn="r">
        <a:defRPr sz="2400">
          <a:solidFill>
            <a:srgbClr val="FFFFFF"/>
          </a:solidFill>
          <a:latin typeface="Arial Bold"/>
          <a:ea typeface="Arial Bold"/>
          <a:cs typeface="Arial Bold"/>
          <a:sym typeface="Arial Bold"/>
        </a:defRPr>
      </a:lvl8pPr>
      <a:lvl9pPr indent="1371600" algn="r">
        <a:defRPr sz="2400">
          <a:solidFill>
            <a:srgbClr val="FFFFFF"/>
          </a:solidFill>
          <a:latin typeface="Arial Bold"/>
          <a:ea typeface="Arial Bold"/>
          <a:cs typeface="Arial Bold"/>
          <a:sym typeface="Arial Bold"/>
        </a:defRPr>
      </a:lvl9pPr>
    </p:titleStyle>
    <p:bodyStyle>
      <a:lvl1pPr marL="257175" indent="-257175">
        <a:spcBef>
          <a:spcPts val="375"/>
        </a:spcBef>
        <a:buSzPct val="100000"/>
        <a:buFont typeface="Arial"/>
        <a:buChar char="•"/>
        <a:defRPr sz="1800">
          <a:solidFill>
            <a:srgbClr val="002569"/>
          </a:solidFill>
          <a:latin typeface="Arial Bold"/>
          <a:ea typeface="Arial Bold"/>
          <a:cs typeface="Arial Bold"/>
          <a:sym typeface="Arial Bold"/>
        </a:defRPr>
      </a:lvl1pPr>
      <a:lvl2pPr marL="576695" indent="-233795">
        <a:spcBef>
          <a:spcPts val="375"/>
        </a:spcBef>
        <a:buSzPct val="100000"/>
        <a:buFont typeface="Arial"/>
        <a:buChar char="•"/>
        <a:defRPr sz="1800">
          <a:solidFill>
            <a:srgbClr val="002569"/>
          </a:solidFill>
          <a:latin typeface="Arial Bold"/>
          <a:ea typeface="Arial Bold"/>
          <a:cs typeface="Arial Bold"/>
          <a:sym typeface="Arial Bold"/>
        </a:defRPr>
      </a:lvl2pPr>
      <a:lvl3pPr marL="891539" indent="-205739">
        <a:spcBef>
          <a:spcPts val="375"/>
        </a:spcBef>
        <a:buSzPct val="100000"/>
        <a:buFont typeface="Arial"/>
        <a:buChar char="o"/>
        <a:defRPr sz="1800">
          <a:solidFill>
            <a:srgbClr val="002569"/>
          </a:solidFill>
          <a:latin typeface="Arial Bold"/>
          <a:ea typeface="Arial Bold"/>
          <a:cs typeface="Arial Bold"/>
          <a:sym typeface="Arial Bold"/>
        </a:defRPr>
      </a:lvl3pPr>
      <a:lvl4pPr marL="1257300" indent="-228600">
        <a:spcBef>
          <a:spcPts val="375"/>
        </a:spcBef>
        <a:buSzPct val="100000"/>
        <a:buFont typeface="Arial"/>
        <a:buChar char="▪"/>
        <a:defRPr sz="1800">
          <a:solidFill>
            <a:srgbClr val="002569"/>
          </a:solidFill>
          <a:latin typeface="Arial Bold"/>
          <a:ea typeface="Arial Bold"/>
          <a:cs typeface="Arial Bold"/>
          <a:sym typeface="Arial Bold"/>
        </a:defRPr>
      </a:lvl4pPr>
      <a:lvl5pPr marL="1628775" indent="-257175">
        <a:spcBef>
          <a:spcPts val="375"/>
        </a:spcBef>
        <a:buSzPct val="100000"/>
        <a:buFont typeface="Arial"/>
        <a:buChar char="•"/>
        <a:defRPr sz="1800">
          <a:solidFill>
            <a:srgbClr val="002569"/>
          </a:solidFill>
          <a:latin typeface="Arial Bold"/>
          <a:ea typeface="Arial Bold"/>
          <a:cs typeface="Arial Bold"/>
          <a:sym typeface="Arial Bold"/>
        </a:defRPr>
      </a:lvl5pPr>
      <a:lvl6pPr indent="1714500">
        <a:spcBef>
          <a:spcPts val="375"/>
        </a:spcBef>
        <a:buFont typeface="Arial"/>
        <a:defRPr sz="1800">
          <a:solidFill>
            <a:srgbClr val="002569"/>
          </a:solidFill>
          <a:latin typeface="Arial Bold"/>
          <a:ea typeface="Arial Bold"/>
          <a:cs typeface="Arial Bold"/>
          <a:sym typeface="Arial Bold"/>
        </a:defRPr>
      </a:lvl6pPr>
      <a:lvl7pPr indent="2057400">
        <a:spcBef>
          <a:spcPts val="375"/>
        </a:spcBef>
        <a:buFont typeface="Arial"/>
        <a:defRPr sz="1800">
          <a:solidFill>
            <a:srgbClr val="002569"/>
          </a:solidFill>
          <a:latin typeface="Arial Bold"/>
          <a:ea typeface="Arial Bold"/>
          <a:cs typeface="Arial Bold"/>
          <a:sym typeface="Arial Bold"/>
        </a:defRPr>
      </a:lvl7pPr>
      <a:lvl8pPr indent="2400300">
        <a:spcBef>
          <a:spcPts val="375"/>
        </a:spcBef>
        <a:buFont typeface="Arial"/>
        <a:defRPr sz="1800">
          <a:solidFill>
            <a:srgbClr val="002569"/>
          </a:solidFill>
          <a:latin typeface="Arial Bold"/>
          <a:ea typeface="Arial Bold"/>
          <a:cs typeface="Arial Bold"/>
          <a:sym typeface="Arial Bold"/>
        </a:defRPr>
      </a:lvl8pPr>
      <a:lvl9pPr indent="2743200">
        <a:spcBef>
          <a:spcPts val="375"/>
        </a:spcBef>
        <a:buFont typeface="Arial"/>
        <a:defRPr sz="1800">
          <a:solidFill>
            <a:srgbClr val="002569"/>
          </a:solidFill>
          <a:latin typeface="Arial Bold"/>
          <a:ea typeface="Arial Bold"/>
          <a:cs typeface="Arial Bold"/>
          <a:sym typeface="Arial Bold"/>
        </a:defRPr>
      </a:lvl9pPr>
    </p:bodyStyle>
    <p:otherStyle>
      <a:lvl1pPr algn="r" defTabSz="342900">
        <a:spcBef>
          <a:spcPts val="450"/>
        </a:spcBef>
        <a:defRPr sz="750">
          <a:solidFill>
            <a:schemeClr val="tx1"/>
          </a:solidFill>
          <a:latin typeface="+mn-lt"/>
          <a:ea typeface="+mn-ea"/>
          <a:cs typeface="+mn-cs"/>
          <a:sym typeface="Calibri"/>
        </a:defRPr>
      </a:lvl1pPr>
      <a:lvl2pPr indent="342900" algn="r" defTabSz="342900">
        <a:spcBef>
          <a:spcPts val="450"/>
        </a:spcBef>
        <a:defRPr sz="750">
          <a:solidFill>
            <a:schemeClr val="tx1"/>
          </a:solidFill>
          <a:latin typeface="+mn-lt"/>
          <a:ea typeface="+mn-ea"/>
          <a:cs typeface="+mn-cs"/>
          <a:sym typeface="Calibri"/>
        </a:defRPr>
      </a:lvl2pPr>
      <a:lvl3pPr indent="685800" algn="r" defTabSz="342900">
        <a:spcBef>
          <a:spcPts val="450"/>
        </a:spcBef>
        <a:defRPr sz="750">
          <a:solidFill>
            <a:schemeClr val="tx1"/>
          </a:solidFill>
          <a:latin typeface="+mn-lt"/>
          <a:ea typeface="+mn-ea"/>
          <a:cs typeface="+mn-cs"/>
          <a:sym typeface="Calibri"/>
        </a:defRPr>
      </a:lvl3pPr>
      <a:lvl4pPr indent="1028700" algn="r" defTabSz="342900">
        <a:spcBef>
          <a:spcPts val="450"/>
        </a:spcBef>
        <a:defRPr sz="750">
          <a:solidFill>
            <a:schemeClr val="tx1"/>
          </a:solidFill>
          <a:latin typeface="+mn-lt"/>
          <a:ea typeface="+mn-ea"/>
          <a:cs typeface="+mn-cs"/>
          <a:sym typeface="Calibri"/>
        </a:defRPr>
      </a:lvl4pPr>
      <a:lvl5pPr indent="1371600" algn="r" defTabSz="342900">
        <a:spcBef>
          <a:spcPts val="450"/>
        </a:spcBef>
        <a:defRPr sz="750">
          <a:solidFill>
            <a:schemeClr val="tx1"/>
          </a:solidFill>
          <a:latin typeface="+mn-lt"/>
          <a:ea typeface="+mn-ea"/>
          <a:cs typeface="+mn-cs"/>
          <a:sym typeface="Calibri"/>
        </a:defRPr>
      </a:lvl5pPr>
      <a:lvl6pPr indent="1714500" algn="r" defTabSz="342900">
        <a:spcBef>
          <a:spcPts val="450"/>
        </a:spcBef>
        <a:defRPr sz="750">
          <a:solidFill>
            <a:schemeClr val="tx1"/>
          </a:solidFill>
          <a:latin typeface="+mn-lt"/>
          <a:ea typeface="+mn-ea"/>
          <a:cs typeface="+mn-cs"/>
          <a:sym typeface="Calibri"/>
        </a:defRPr>
      </a:lvl6pPr>
      <a:lvl7pPr indent="2057400" algn="r" defTabSz="342900">
        <a:spcBef>
          <a:spcPts val="450"/>
        </a:spcBef>
        <a:defRPr sz="750">
          <a:solidFill>
            <a:schemeClr val="tx1"/>
          </a:solidFill>
          <a:latin typeface="+mn-lt"/>
          <a:ea typeface="+mn-ea"/>
          <a:cs typeface="+mn-cs"/>
          <a:sym typeface="Calibri"/>
        </a:defRPr>
      </a:lvl7pPr>
      <a:lvl8pPr indent="2400300" algn="r" defTabSz="342900">
        <a:spcBef>
          <a:spcPts val="450"/>
        </a:spcBef>
        <a:defRPr sz="750">
          <a:solidFill>
            <a:schemeClr val="tx1"/>
          </a:solidFill>
          <a:latin typeface="+mn-lt"/>
          <a:ea typeface="+mn-ea"/>
          <a:cs typeface="+mn-cs"/>
          <a:sym typeface="Calibri"/>
        </a:defRPr>
      </a:lvl8pPr>
      <a:lvl9pPr indent="2743200" algn="r" defTabSz="342900">
        <a:spcBef>
          <a:spcPts val="450"/>
        </a:spcBef>
        <a:defRPr sz="75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9525" y="4538667"/>
            <a:ext cx="9169400" cy="636985"/>
            <a:chOff x="-9525" y="6051550"/>
            <a:chExt cx="9169400" cy="849313"/>
          </a:xfrm>
        </p:grpSpPr>
        <p:sp>
          <p:nvSpPr>
            <p:cNvPr id="8"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sz="1800"/>
            </a:p>
          </p:txBody>
        </p:sp>
        <p:sp>
          <p:nvSpPr>
            <p:cNvPr id="9" name="Rectangle 6"/>
            <p:cNvSpPr>
              <a:spLocks noChangeArrowheads="1"/>
            </p:cNvSpPr>
            <p:nvPr userDrawn="1"/>
          </p:nvSpPr>
          <p:spPr bwMode="auto">
            <a:xfrm>
              <a:off x="1588" y="6367463"/>
              <a:ext cx="9142412" cy="490537"/>
            </a:xfrm>
            <a:prstGeom prst="rect">
              <a:avLst/>
            </a:prstGeom>
            <a:solidFill>
              <a:schemeClr val="accent2"/>
            </a:solidFill>
            <a:ln>
              <a:noFill/>
            </a:ln>
            <a:extLst/>
          </p:spPr>
          <p:txBody>
            <a:bodyPr/>
            <a:lstStyle/>
            <a:p>
              <a:pPr>
                <a:defRPr/>
              </a:pPr>
              <a:endParaRPr lang="en-AU" sz="1800"/>
            </a:p>
          </p:txBody>
        </p:sp>
        <p:sp>
          <p:nvSpPr>
            <p:cNvPr id="10" name="Rectangle 7"/>
            <p:cNvSpPr>
              <a:spLocks noChangeArrowheads="1"/>
            </p:cNvSpPr>
            <p:nvPr userDrawn="1"/>
          </p:nvSpPr>
          <p:spPr bwMode="auto">
            <a:xfrm>
              <a:off x="1588" y="6367463"/>
              <a:ext cx="9142412" cy="490537"/>
            </a:xfrm>
            <a:prstGeom prst="rect">
              <a:avLst/>
            </a:prstGeom>
            <a:noFill/>
            <a:ln>
              <a:noFill/>
            </a:ln>
            <a:extLst/>
          </p:spPr>
          <p:txBody>
            <a:bodyPr/>
            <a:lstStyle/>
            <a:p>
              <a:pPr>
                <a:defRPr/>
              </a:pPr>
              <a:endParaRPr lang="en-AU" sz="1800"/>
            </a:p>
          </p:txBody>
        </p:sp>
        <p:sp>
          <p:nvSpPr>
            <p:cNvPr id="11" name="Freeform 8"/>
            <p:cNvSpPr>
              <a:spLocks noEditPoints="1"/>
            </p:cNvSpPr>
            <p:nvPr userDrawn="1"/>
          </p:nvSpPr>
          <p:spPr bwMode="auto">
            <a:xfrm>
              <a:off x="1588" y="6065837"/>
              <a:ext cx="9142412" cy="690562"/>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a:defRPr/>
              </a:pPr>
              <a:endParaRPr lang="en-AU" sz="1800"/>
            </a:p>
          </p:txBody>
        </p:sp>
        <p:sp>
          <p:nvSpPr>
            <p:cNvPr id="12" name="Freeform 9"/>
            <p:cNvSpPr>
              <a:spLocks noEditPoints="1"/>
            </p:cNvSpPr>
            <p:nvPr userDrawn="1"/>
          </p:nvSpPr>
          <p:spPr bwMode="auto">
            <a:xfrm>
              <a:off x="1588" y="6367463"/>
              <a:ext cx="9142412" cy="388937"/>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sz="1800"/>
            </a:p>
          </p:txBody>
        </p:sp>
        <p:sp>
          <p:nvSpPr>
            <p:cNvPr id="13" name="Freeform 10"/>
            <p:cNvSpPr>
              <a:spLocks/>
            </p:cNvSpPr>
            <p:nvPr userDrawn="1"/>
          </p:nvSpPr>
          <p:spPr bwMode="auto">
            <a:xfrm>
              <a:off x="1588" y="6110288"/>
              <a:ext cx="789146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sz="1800"/>
            </a:p>
          </p:txBody>
        </p:sp>
        <p:sp>
          <p:nvSpPr>
            <p:cNvPr id="14" name="Freeform 11"/>
            <p:cNvSpPr>
              <a:spLocks/>
            </p:cNvSpPr>
            <p:nvPr userDrawn="1"/>
          </p:nvSpPr>
          <p:spPr bwMode="auto">
            <a:xfrm>
              <a:off x="7893050" y="6110285"/>
              <a:ext cx="1250950" cy="601662"/>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a:noFill/>
            </a:ln>
            <a:extLst/>
          </p:spPr>
          <p:txBody>
            <a:bodyPr/>
            <a:lstStyle/>
            <a:p>
              <a:pPr>
                <a:defRPr/>
              </a:pPr>
              <a:endParaRPr lang="en-AU" sz="1800"/>
            </a:p>
          </p:txBody>
        </p:sp>
        <p:sp>
          <p:nvSpPr>
            <p:cNvPr id="15" name="AutoShape 81"/>
            <p:cNvSpPr>
              <a:spLocks noChangeAspect="1" noChangeArrowheads="1" noTextEdit="1"/>
            </p:cNvSpPr>
            <p:nvPr/>
          </p:nvSpPr>
          <p:spPr bwMode="auto">
            <a:xfrm>
              <a:off x="-9525" y="6051550"/>
              <a:ext cx="9169400" cy="849313"/>
            </a:xfrm>
            <a:prstGeom prst="rect">
              <a:avLst/>
            </a:prstGeom>
            <a:noFill/>
            <a:ln w="9525">
              <a:noFill/>
              <a:miter lim="800000"/>
              <a:headEnd/>
              <a:tailEnd/>
            </a:ln>
          </p:spPr>
          <p:txBody>
            <a:bodyPr/>
            <a:lstStyle/>
            <a:p>
              <a:pPr>
                <a:defRPr/>
              </a:pPr>
              <a:endParaRPr lang="en-US" sz="1800"/>
            </a:p>
          </p:txBody>
        </p:sp>
        <p:sp>
          <p:nvSpPr>
            <p:cNvPr id="16" name="Rectangle 84"/>
            <p:cNvSpPr>
              <a:spLocks noChangeArrowheads="1"/>
            </p:cNvSpPr>
            <p:nvPr/>
          </p:nvSpPr>
          <p:spPr bwMode="auto">
            <a:xfrm>
              <a:off x="-9525" y="6356350"/>
              <a:ext cx="9167813" cy="544513"/>
            </a:xfrm>
            <a:prstGeom prst="rect">
              <a:avLst/>
            </a:prstGeom>
            <a:noFill/>
            <a:ln w="9525">
              <a:noFill/>
              <a:miter lim="800000"/>
              <a:headEnd/>
              <a:tailEnd/>
            </a:ln>
          </p:spPr>
          <p:txBody>
            <a:bodyPr/>
            <a:lstStyle/>
            <a:p>
              <a:pPr>
                <a:defRPr/>
              </a:pPr>
              <a:endParaRPr lang="en-US" sz="1800"/>
            </a:p>
          </p:txBody>
        </p:sp>
        <p:pic>
          <p:nvPicPr>
            <p:cNvPr id="17" name="Picture 78"/>
            <p:cNvPicPr>
              <a:picLocks noChangeAspect="1" noChangeArrowheads="1"/>
            </p:cNvPicPr>
            <p:nvPr/>
          </p:nvPicPr>
          <p:blipFill>
            <a:blip r:embed="rId17" cstate="print"/>
            <a:srcRect/>
            <a:stretch>
              <a:fillRect/>
            </a:stretch>
          </p:blipFill>
          <p:spPr bwMode="auto">
            <a:xfrm>
              <a:off x="8459788" y="6191250"/>
              <a:ext cx="454025" cy="454025"/>
            </a:xfrm>
            <a:prstGeom prst="rect">
              <a:avLst/>
            </a:prstGeom>
            <a:noFill/>
            <a:ln w="9525">
              <a:noFill/>
              <a:miter lim="800000"/>
              <a:headEnd/>
              <a:tailEnd/>
            </a:ln>
          </p:spPr>
        </p:pic>
      </p:grpSp>
      <p:sp>
        <p:nvSpPr>
          <p:cNvPr id="2" name="Title Placeholder 1"/>
          <p:cNvSpPr>
            <a:spLocks noGrp="1"/>
          </p:cNvSpPr>
          <p:nvPr>
            <p:ph type="title"/>
          </p:nvPr>
        </p:nvSpPr>
        <p:spPr>
          <a:xfrm>
            <a:off x="358780" y="205983"/>
            <a:ext cx="8461375" cy="639365"/>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358780" y="951314"/>
            <a:ext cx="8461375" cy="342964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77992" y="4878250"/>
            <a:ext cx="6083845" cy="93206"/>
          </a:xfrm>
          <a:prstGeom prst="rect">
            <a:avLst/>
          </a:prstGeom>
        </p:spPr>
        <p:txBody>
          <a:bodyPr vert="horz" lIns="0" tIns="0" rIns="0" bIns="0" rtlCol="0" anchor="ctr"/>
          <a:lstStyle>
            <a:lvl1pPr algn="l">
              <a:defRPr sz="700">
                <a:solidFill>
                  <a:srgbClr val="FFFFFF"/>
                </a:solidFill>
              </a:defRPr>
            </a:lvl1pPr>
          </a:lstStyle>
          <a:p>
            <a:r>
              <a:rPr lang="en-AU" dirty="0"/>
              <a:t>Presentation title  |  Presenter name</a:t>
            </a:r>
          </a:p>
        </p:txBody>
      </p:sp>
      <p:sp>
        <p:nvSpPr>
          <p:cNvPr id="18" name="Slide Number Placeholder 17"/>
          <p:cNvSpPr>
            <a:spLocks noGrp="1"/>
          </p:cNvSpPr>
          <p:nvPr>
            <p:ph type="sldNum" sz="quarter" idx="4"/>
          </p:nvPr>
        </p:nvSpPr>
        <p:spPr>
          <a:xfrm>
            <a:off x="330200" y="4878250"/>
            <a:ext cx="288789" cy="95510"/>
          </a:xfrm>
          <a:prstGeom prst="rect">
            <a:avLst/>
          </a:prstGeom>
        </p:spPr>
        <p:txBody>
          <a:bodyPr vert="horz" lIns="0" tIns="0" rIns="0" bIns="0" rtlCol="0" anchor="ctr"/>
          <a:lstStyle>
            <a:lvl1pPr algn="r">
              <a:defRPr sz="700">
                <a:solidFill>
                  <a:schemeClr val="bg1"/>
                </a:solidFill>
              </a:defRPr>
            </a:lvl1pPr>
          </a:lstStyle>
          <a:p>
            <a:fld id="{2ABE124A-B5C5-46E0-B944-45307B126769}" type="slidenum">
              <a:rPr lang="en-AU" smtClean="0"/>
              <a:pPr/>
              <a:t>‹#›</a:t>
            </a:fld>
            <a:r>
              <a:rPr lang="en-AU" dirty="0"/>
              <a:t>  |</a:t>
            </a:r>
          </a:p>
        </p:txBody>
      </p:sp>
      <p:sp>
        <p:nvSpPr>
          <p:cNvPr id="36" name="AutoShape 4"/>
          <p:cNvSpPr>
            <a:spLocks noChangeAspect="1" noChangeArrowheads="1" noTextEdit="1"/>
          </p:cNvSpPr>
          <p:nvPr/>
        </p:nvSpPr>
        <p:spPr bwMode="auto">
          <a:xfrm>
            <a:off x="3181" y="2494959"/>
            <a:ext cx="9161463" cy="601265"/>
          </a:xfrm>
          <a:prstGeom prst="rect">
            <a:avLst/>
          </a:prstGeom>
          <a:noFill/>
          <a:ln>
            <a:noFill/>
          </a:ln>
          <a:extLst/>
        </p:spPr>
        <p:txBody>
          <a:bodyPr lIns="91434" tIns="45717" rIns="91434" bIns="45717"/>
          <a:lstStyle/>
          <a:p>
            <a:pPr>
              <a:defRPr/>
            </a:pPr>
            <a:endParaRPr lang="en-AU" sz="1800"/>
          </a:p>
        </p:txBody>
      </p:sp>
      <p:sp>
        <p:nvSpPr>
          <p:cNvPr id="38" name="Rectangle 7"/>
          <p:cNvSpPr>
            <a:spLocks noChangeArrowheads="1"/>
          </p:cNvSpPr>
          <p:nvPr/>
        </p:nvSpPr>
        <p:spPr bwMode="auto">
          <a:xfrm>
            <a:off x="12703" y="2728321"/>
            <a:ext cx="9142412" cy="367903"/>
          </a:xfrm>
          <a:prstGeom prst="rect">
            <a:avLst/>
          </a:prstGeom>
          <a:noFill/>
          <a:ln>
            <a:noFill/>
          </a:ln>
          <a:extLst/>
        </p:spPr>
        <p:txBody>
          <a:bodyPr lIns="91434" tIns="45717" rIns="91434" bIns="45717"/>
          <a:lstStyle/>
          <a:p>
            <a:pPr>
              <a:defRPr/>
            </a:pPr>
            <a:endParaRPr lang="en-AU" sz="1800"/>
          </a:p>
        </p:txBody>
      </p:sp>
      <p:sp>
        <p:nvSpPr>
          <p:cNvPr id="43" name="AutoShape 81"/>
          <p:cNvSpPr>
            <a:spLocks noChangeAspect="1" noChangeArrowheads="1" noTextEdit="1"/>
          </p:cNvSpPr>
          <p:nvPr/>
        </p:nvSpPr>
        <p:spPr bwMode="auto">
          <a:xfrm>
            <a:off x="1588" y="2491387"/>
            <a:ext cx="9169400" cy="636985"/>
          </a:xfrm>
          <a:prstGeom prst="rect">
            <a:avLst/>
          </a:prstGeom>
          <a:noFill/>
          <a:ln w="9525">
            <a:noFill/>
            <a:miter lim="800000"/>
            <a:headEnd/>
            <a:tailEnd/>
          </a:ln>
        </p:spPr>
        <p:txBody>
          <a:bodyPr lIns="91434" tIns="45717" rIns="91434" bIns="45717"/>
          <a:lstStyle/>
          <a:p>
            <a:pPr>
              <a:defRPr/>
            </a:pPr>
            <a:endParaRPr lang="en-US" sz="1800"/>
          </a:p>
        </p:txBody>
      </p:sp>
      <p:sp>
        <p:nvSpPr>
          <p:cNvPr id="44" name="Rectangle 84"/>
          <p:cNvSpPr>
            <a:spLocks noChangeArrowheads="1"/>
          </p:cNvSpPr>
          <p:nvPr/>
        </p:nvSpPr>
        <p:spPr bwMode="auto">
          <a:xfrm>
            <a:off x="1588" y="2719987"/>
            <a:ext cx="9167813" cy="408385"/>
          </a:xfrm>
          <a:prstGeom prst="rect">
            <a:avLst/>
          </a:prstGeom>
          <a:noFill/>
          <a:ln w="9525">
            <a:noFill/>
            <a:miter lim="800000"/>
            <a:headEnd/>
            <a:tailEnd/>
          </a:ln>
        </p:spPr>
        <p:txBody>
          <a:bodyPr lIns="91434" tIns="45717" rIns="91434" bIns="45717"/>
          <a:lstStyle/>
          <a:p>
            <a:pPr>
              <a:defRPr/>
            </a:pPr>
            <a:endParaRPr lang="en-US" sz="1800"/>
          </a:p>
        </p:txBody>
      </p:sp>
    </p:spTree>
    <p:extLst>
      <p:ext uri="{BB962C8B-B14F-4D97-AF65-F5344CB8AC3E}">
        <p14:creationId xmlns:p14="http://schemas.microsoft.com/office/powerpoint/2010/main" val="15085043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hf sldNum="0" hdr="0" dt="0"/>
  <p:txStyles>
    <p:titleStyle>
      <a:lvl1pPr algn="l" defTabSz="685749" rtl="0" eaLnBrk="1" latinLnBrk="0" hangingPunct="1">
        <a:spcBef>
          <a:spcPct val="0"/>
        </a:spcBef>
        <a:buNone/>
        <a:defRPr sz="2700" b="1" kern="1200">
          <a:solidFill>
            <a:schemeClr val="accent2"/>
          </a:solidFill>
          <a:latin typeface="+mj-lt"/>
          <a:ea typeface="+mj-ea"/>
          <a:cs typeface="+mj-cs"/>
        </a:defRPr>
      </a:lvl1pPr>
    </p:titleStyle>
    <p:bodyStyle>
      <a:lvl1pPr marL="161988" indent="-161988" algn="l" defTabSz="685749" rtl="0" eaLnBrk="1" latinLnBrk="0" hangingPunct="1">
        <a:lnSpc>
          <a:spcPct val="90000"/>
        </a:lnSpc>
        <a:spcBef>
          <a:spcPts val="450"/>
        </a:spcBef>
        <a:buFont typeface="Arial" pitchFamily="34" charset="0"/>
        <a:buChar char="•"/>
        <a:defRPr sz="1800" kern="1200">
          <a:solidFill>
            <a:schemeClr val="tx1"/>
          </a:solidFill>
          <a:latin typeface="+mn-lt"/>
          <a:ea typeface="+mn-ea"/>
          <a:cs typeface="+mn-cs"/>
        </a:defRPr>
      </a:lvl1pPr>
      <a:lvl2pPr marL="323976" indent="-161988" algn="l" defTabSz="685749" rtl="0" eaLnBrk="1" latinLnBrk="0" hangingPunct="1">
        <a:lnSpc>
          <a:spcPct val="90000"/>
        </a:lnSpc>
        <a:spcBef>
          <a:spcPts val="450"/>
        </a:spcBef>
        <a:buFont typeface="Calibri" pitchFamily="34" charset="0"/>
        <a:buChar char="•"/>
        <a:defRPr sz="1500" kern="1200">
          <a:solidFill>
            <a:schemeClr val="tx1"/>
          </a:solidFill>
          <a:latin typeface="+mn-lt"/>
          <a:ea typeface="+mn-ea"/>
          <a:cs typeface="+mn-cs"/>
        </a:defRPr>
      </a:lvl2pPr>
      <a:lvl3pPr marL="485964" indent="-161988" algn="l" defTabSz="685749" rtl="0" eaLnBrk="1" latinLnBrk="0" hangingPunct="1">
        <a:lnSpc>
          <a:spcPct val="90000"/>
        </a:lnSpc>
        <a:spcBef>
          <a:spcPts val="450"/>
        </a:spcBef>
        <a:buFont typeface="Calibri" pitchFamily="34" charset="0"/>
        <a:buChar char="–"/>
        <a:defRPr sz="1500" kern="1200">
          <a:solidFill>
            <a:schemeClr val="tx1"/>
          </a:solidFill>
          <a:latin typeface="+mn-lt"/>
          <a:ea typeface="+mn-ea"/>
          <a:cs typeface="+mn-cs"/>
        </a:defRPr>
      </a:lvl3pPr>
      <a:lvl4pPr marL="647952" indent="-161988" algn="l" defTabSz="685749" rtl="0" eaLnBrk="1" latinLnBrk="0" hangingPunct="1">
        <a:lnSpc>
          <a:spcPct val="90000"/>
        </a:lnSpc>
        <a:spcBef>
          <a:spcPts val="450"/>
        </a:spcBef>
        <a:buFont typeface="Calibri" pitchFamily="34" charset="0"/>
        <a:buChar char="–"/>
        <a:defRPr sz="1500" kern="1200">
          <a:solidFill>
            <a:schemeClr val="tx1"/>
          </a:solidFill>
          <a:latin typeface="+mn-lt"/>
          <a:ea typeface="+mn-ea"/>
          <a:cs typeface="+mn-cs"/>
        </a:defRPr>
      </a:lvl4pPr>
      <a:lvl5pPr marL="809940" indent="-161988" algn="l" defTabSz="685749" rtl="0" eaLnBrk="1" latinLnBrk="0" hangingPunct="1">
        <a:lnSpc>
          <a:spcPct val="90000"/>
        </a:lnSpc>
        <a:spcBef>
          <a:spcPts val="450"/>
        </a:spcBef>
        <a:buFont typeface="Calibri" pitchFamily="34" charset="0"/>
        <a:buChar char="•"/>
        <a:tabLst/>
        <a:defRPr sz="1400" kern="1200">
          <a:solidFill>
            <a:schemeClr val="accent2"/>
          </a:solidFill>
          <a:latin typeface="+mn-lt"/>
          <a:ea typeface="+mn-ea"/>
          <a:cs typeface="+mn-cs"/>
        </a:defRPr>
      </a:lvl5pPr>
      <a:lvl6pPr marL="1885809"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41.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hyperlink" Target="http://themashd.blogspot.com/2014/10/acer-v-nitro-black-edition-gaming.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3.jpg&amp;ehk=rhsmQLp"/><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mrdsphysicalgeography.wikispaces.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scotland_from_satellite.jp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en.wikipedia.org/wiki/file:scotland_from_satellite.jpg" TargetMode="External"/><Relationship Id="rId5" Type="http://schemas.openxmlformats.org/officeDocument/2006/relationships/image" Target="../media/image13.jpeg"/><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7.jpeg"/><Relationship Id="rId11" Type="http://schemas.openxmlformats.org/officeDocument/2006/relationships/image" Target="../media/image22.jp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opendatacube"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jpeg"/><Relationship Id="rId10" Type="http://schemas.openxmlformats.org/officeDocument/2006/relationships/image" Target="../media/image38.png"/><Relationship Id="rId4" Type="http://schemas.openxmlformats.org/officeDocument/2006/relationships/hyperlink" Target="http://themashd.blogspot.com/2014/10/acer-v-nitro-black-edition-gaming.html" TargetMode="Externa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344440" y="2674997"/>
            <a:ext cx="8467494" cy="810000"/>
          </a:xfrm>
        </p:spPr>
        <p:txBody>
          <a:bodyPr>
            <a:normAutofit fontScale="90000"/>
          </a:bodyPr>
          <a:lstStyle/>
          <a:p>
            <a:r>
              <a:rPr lang="en-AU" dirty="0"/>
              <a:t>CSIRO Open Data Cube and Earth Analytics Industry Innovation Hub</a:t>
            </a:r>
          </a:p>
        </p:txBody>
      </p:sp>
      <p:sp>
        <p:nvSpPr>
          <p:cNvPr id="18" name="Subtitle 17"/>
          <p:cNvSpPr>
            <a:spLocks noGrp="1"/>
          </p:cNvSpPr>
          <p:nvPr>
            <p:ph type="subTitle" idx="1"/>
          </p:nvPr>
        </p:nvSpPr>
        <p:spPr>
          <a:xfrm>
            <a:off x="344440" y="3525856"/>
            <a:ext cx="8475710" cy="270030"/>
          </a:xfrm>
        </p:spPr>
        <p:txBody>
          <a:bodyPr>
            <a:normAutofit fontScale="92500" lnSpcReduction="10000"/>
          </a:bodyPr>
          <a:lstStyle/>
          <a:p>
            <a:r>
              <a:rPr lang="en-AU" dirty="0"/>
              <a:t>Robert Woodcock | Matt Paget | Alex Held</a:t>
            </a:r>
          </a:p>
        </p:txBody>
      </p:sp>
      <p:sp>
        <p:nvSpPr>
          <p:cNvPr id="19" name="Text Placeholder 18"/>
          <p:cNvSpPr>
            <a:spLocks noGrp="1"/>
          </p:cNvSpPr>
          <p:nvPr>
            <p:ph type="body" sz="quarter" idx="18"/>
          </p:nvPr>
        </p:nvSpPr>
        <p:spPr/>
        <p:txBody>
          <a:bodyPr/>
          <a:lstStyle/>
          <a:p>
            <a:r>
              <a:rPr lang="en-AU" dirty="0"/>
              <a:t>Minerals | Land and water</a:t>
            </a:r>
          </a:p>
        </p:txBody>
      </p:sp>
      <p:sp>
        <p:nvSpPr>
          <p:cNvPr id="14" name="Footer Placeholder 2"/>
          <p:cNvSpPr txBox="1">
            <a:spLocks/>
          </p:cNvSpPr>
          <p:nvPr/>
        </p:nvSpPr>
        <p:spPr bwMode="auto">
          <a:xfrm>
            <a:off x="361953" y="3795886"/>
            <a:ext cx="8042275" cy="189310"/>
          </a:xfrm>
          <a:prstGeom prst="rect">
            <a:avLst/>
          </a:prstGeom>
          <a:noFill/>
          <a:ln w="9525">
            <a:noFill/>
            <a:miter lim="800000"/>
            <a:headEnd/>
            <a:tailEnd/>
          </a:ln>
        </p:spPr>
        <p:txBody>
          <a:bodyPr lIns="0" tIns="0" rIns="0" bIns="0"/>
          <a:lstStyle/>
          <a:p>
            <a:r>
              <a:rPr lang="en-AU" sz="1600" dirty="0">
                <a:solidFill>
                  <a:schemeClr val="bg1"/>
                </a:solidFill>
                <a:latin typeface="Calibri" pitchFamily="34" charset="0"/>
              </a:rPr>
              <a:t>WGISS 44 2017</a:t>
            </a:r>
            <a:endParaRPr lang="en-US" sz="1600" dirty="0">
              <a:solidFill>
                <a:schemeClr val="bg1"/>
              </a:solidFill>
              <a:latin typeface="Calibri" pitchFamily="34" charset="0"/>
            </a:endParaRPr>
          </a:p>
        </p:txBody>
      </p:sp>
      <p:pic>
        <p:nvPicPr>
          <p:cNvPr id="9" name="Picture 8" descr="A picture containing animal, invertebrate&#10;&#10;Description generated with high confidence">
            <a:extLst>
              <a:ext uri="{FF2B5EF4-FFF2-40B4-BE49-F238E27FC236}">
                <a16:creationId xmlns:a16="http://schemas.microsoft.com/office/drawing/2014/main" xmlns="" id="{61E217CF-E437-4B47-BC50-4CB5522F7C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245" t="34699" r="20143" b="430"/>
          <a:stretch/>
        </p:blipFill>
        <p:spPr>
          <a:xfrm>
            <a:off x="0" y="0"/>
            <a:ext cx="9144000" cy="2251413"/>
          </a:xfrm>
          <a:prstGeom prst="rect">
            <a:avLst/>
          </a:prstGeom>
        </p:spPr>
      </p:pic>
      <p:sp>
        <p:nvSpPr>
          <p:cNvPr id="11" name="TextBox 10">
            <a:extLst>
              <a:ext uri="{FF2B5EF4-FFF2-40B4-BE49-F238E27FC236}">
                <a16:creationId xmlns:a16="http://schemas.microsoft.com/office/drawing/2014/main" xmlns="" id="{EA4AEDD2-2C91-45B3-9E87-37068717A81A}"/>
              </a:ext>
            </a:extLst>
          </p:cNvPr>
          <p:cNvSpPr txBox="1"/>
          <p:nvPr/>
        </p:nvSpPr>
        <p:spPr>
          <a:xfrm>
            <a:off x="7343507" y="2243084"/>
            <a:ext cx="1800493" cy="169277"/>
          </a:xfrm>
          <a:prstGeom prst="rect">
            <a:avLst/>
          </a:prstGeom>
          <a:noFill/>
        </p:spPr>
        <p:txBody>
          <a:bodyPr wrap="none" rtlCol="0">
            <a:spAutoFit/>
          </a:bodyPr>
          <a:lstStyle/>
          <a:p>
            <a:r>
              <a:rPr lang="en-AU" sz="500" dirty="0"/>
              <a:t>Image courtesy of Digital Earth Australia, Geoscience Australia</a:t>
            </a:r>
          </a:p>
        </p:txBody>
      </p:sp>
    </p:spTree>
    <p:extLst>
      <p:ext uri="{BB962C8B-B14F-4D97-AF65-F5344CB8AC3E}">
        <p14:creationId xmlns:p14="http://schemas.microsoft.com/office/powerpoint/2010/main" val="32976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Platforms</a:t>
            </a:r>
          </a:p>
        </p:txBody>
      </p:sp>
      <p:sp>
        <p:nvSpPr>
          <p:cNvPr id="5" name="Content Placeholder 4"/>
          <p:cNvSpPr>
            <a:spLocks noGrp="1"/>
          </p:cNvSpPr>
          <p:nvPr>
            <p:ph idx="1"/>
          </p:nvPr>
        </p:nvSpPr>
        <p:spPr/>
        <p:txBody>
          <a:bodyPr>
            <a:normAutofit lnSpcReduction="10000"/>
          </a:bodyPr>
          <a:lstStyle/>
          <a:p>
            <a:pPr marL="0" indent="0">
              <a:buNone/>
            </a:pPr>
            <a:r>
              <a:rPr lang="en-AU" dirty="0"/>
              <a:t>Super computer - NCI</a:t>
            </a:r>
          </a:p>
          <a:p>
            <a:pPr lvl="1"/>
            <a:r>
              <a:rPr lang="en-AU" dirty="0"/>
              <a:t>Collaboration between GA, CSIRO and NCI</a:t>
            </a:r>
          </a:p>
          <a:p>
            <a:pPr lvl="2"/>
            <a:endParaRPr lang="en-AU" dirty="0"/>
          </a:p>
          <a:p>
            <a:pPr marL="0" indent="0">
              <a:buNone/>
            </a:pPr>
            <a:r>
              <a:rPr lang="en-AU" dirty="0"/>
              <a:t>Amazon Web Services (AWS)</a:t>
            </a:r>
          </a:p>
          <a:p>
            <a:pPr lvl="1"/>
            <a:r>
              <a:rPr lang="en-AU" dirty="0"/>
              <a:t>CEOS: Files in S3 + single EC2 instance</a:t>
            </a:r>
          </a:p>
          <a:p>
            <a:pPr lvl="1"/>
            <a:r>
              <a:rPr lang="en-AU" dirty="0"/>
              <a:t>CSIRO: Arrays in S3 + scalable EC2</a:t>
            </a:r>
          </a:p>
          <a:p>
            <a:pPr lvl="1"/>
            <a:endParaRPr lang="en-AU" dirty="0"/>
          </a:p>
          <a:p>
            <a:pPr marL="0" indent="0">
              <a:buNone/>
            </a:pPr>
            <a:r>
              <a:rPr lang="en-AU" dirty="0"/>
              <a:t>Desktop</a:t>
            </a:r>
          </a:p>
          <a:p>
            <a:pPr lvl="1"/>
            <a:r>
              <a:rPr lang="en-AU" dirty="0" err="1"/>
              <a:t>Github</a:t>
            </a:r>
            <a:r>
              <a:rPr lang="en-AU" dirty="0"/>
              <a:t> code</a:t>
            </a:r>
          </a:p>
          <a:p>
            <a:pPr lvl="1"/>
            <a:r>
              <a:rPr lang="en-AU" dirty="0"/>
              <a:t>Linux, Mac, Windows</a:t>
            </a:r>
          </a:p>
        </p:txBody>
      </p:sp>
      <p:sp>
        <p:nvSpPr>
          <p:cNvPr id="6" name="Slide Number Placeholder 5"/>
          <p:cNvSpPr>
            <a:spLocks noGrp="1"/>
          </p:cNvSpPr>
          <p:nvPr>
            <p:ph type="sldNum" sz="quarter" idx="4"/>
          </p:nvPr>
        </p:nvSpPr>
        <p:spPr/>
        <p:txBody>
          <a:bodyPr/>
          <a:lstStyle/>
          <a:p>
            <a:fld id="{2ABE124A-B5C5-46E0-B944-45307B126769}" type="slidenum">
              <a:rPr lang="en-AU" smtClean="0"/>
              <a:pPr/>
              <a:t>10</a:t>
            </a:fld>
            <a:r>
              <a:rPr lang="en-AU" dirty="0"/>
              <a:t>  |</a:t>
            </a:r>
          </a:p>
        </p:txBody>
      </p:sp>
      <p:pic>
        <p:nvPicPr>
          <p:cNvPr id="3" name="Picture 2">
            <a:extLst>
              <a:ext uri="{FF2B5EF4-FFF2-40B4-BE49-F238E27FC236}">
                <a16:creationId xmlns:a16="http://schemas.microsoft.com/office/drawing/2014/main" xmlns="" id="{F86EE9F1-2AA3-4881-A7EB-83CF5EDF7E1E}"/>
              </a:ext>
            </a:extLst>
          </p:cNvPr>
          <p:cNvPicPr>
            <a:picLocks noChangeAspect="1"/>
          </p:cNvPicPr>
          <p:nvPr/>
        </p:nvPicPr>
        <p:blipFill>
          <a:blip r:embed="rId3"/>
          <a:stretch>
            <a:fillRect/>
          </a:stretch>
        </p:blipFill>
        <p:spPr>
          <a:xfrm>
            <a:off x="7681584" y="1844509"/>
            <a:ext cx="1345974" cy="1345974"/>
          </a:xfrm>
          <a:prstGeom prst="rect">
            <a:avLst/>
          </a:prstGeom>
        </p:spPr>
      </p:pic>
      <p:pic>
        <p:nvPicPr>
          <p:cNvPr id="9" name="Picture 8">
            <a:extLst>
              <a:ext uri="{FF2B5EF4-FFF2-40B4-BE49-F238E27FC236}">
                <a16:creationId xmlns:a16="http://schemas.microsoft.com/office/drawing/2014/main" xmlns="" id="{44838A3F-6E3A-45BB-8957-B4D8A9F538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699542"/>
            <a:ext cx="1475095" cy="735426"/>
          </a:xfrm>
          <a:prstGeom prst="rect">
            <a:avLst/>
          </a:prstGeom>
          <a:effectLst>
            <a:outerShdw blurRad="50800" dist="38100" dir="10800000" algn="r" rotWithShape="0">
              <a:prstClr val="black">
                <a:alpha val="40000"/>
              </a:prstClr>
            </a:outerShdw>
          </a:effectLst>
        </p:spPr>
      </p:pic>
      <p:pic>
        <p:nvPicPr>
          <p:cNvPr id="10" name="Picture 2" descr="NCI">
            <a:extLst>
              <a:ext uri="{FF2B5EF4-FFF2-40B4-BE49-F238E27FC236}">
                <a16:creationId xmlns:a16="http://schemas.microsoft.com/office/drawing/2014/main" xmlns="" id="{4A68200A-2F19-4DFC-B516-DCA549C8EA4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2152"/>
          <a:stretch/>
        </p:blipFill>
        <p:spPr bwMode="auto">
          <a:xfrm>
            <a:off x="5448266" y="1491344"/>
            <a:ext cx="1373220" cy="4760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8978F275-C8EF-4216-A3BA-897744775F6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704" b="91204" l="3125" r="99870">
                        <a14:foregroundMark x1="17708" y1="36111" x2="11068" y2="42130"/>
                        <a14:foregroundMark x1="11068" y1="42130" x2="8073" y2="53009"/>
                        <a14:foregroundMark x1="8073" y1="53009" x2="50000" y2="46296"/>
                        <a14:foregroundMark x1="50000" y1="46296" x2="28906" y2="62500"/>
                        <a14:foregroundMark x1="28906" y1="62500" x2="35286" y2="65972"/>
                        <a14:foregroundMark x1="35286" y1="65972" x2="29167" y2="71759"/>
                        <a14:foregroundMark x1="29167" y1="71759" x2="42969" y2="73380"/>
                        <a14:foregroundMark x1="42969" y1="73380" x2="50521" y2="72917"/>
                        <a14:foregroundMark x1="50521" y1="72917" x2="57682" y2="80556"/>
                        <a14:foregroundMark x1="57682" y1="80556" x2="75000" y2="78241"/>
                        <a14:foregroundMark x1="75000" y1="78241" x2="76432" y2="87037"/>
                        <a14:foregroundMark x1="45515" y1="5579" x2="46484" y2="5324"/>
                        <a14:foregroundMark x1="32422" y1="9028" x2="43697" y2="6058"/>
                        <a14:foregroundMark x1="46484" y1="5324" x2="52995" y2="9028"/>
                        <a14:foregroundMark x1="52995" y1="9028" x2="53255" y2="9491"/>
                        <a14:foregroundMark x1="33073" y1="72222" x2="57552" y2="70370"/>
                        <a14:foregroundMark x1="57552" y1="70370" x2="28646" y2="81250"/>
                        <a14:foregroundMark x1="28646" y1="81250" x2="42578" y2="81481"/>
                        <a14:foregroundMark x1="42578" y1="81481" x2="57031" y2="80556"/>
                        <a14:foregroundMark x1="57031" y1="80556" x2="35286" y2="88657"/>
                        <a14:foregroundMark x1="35286" y1="88657" x2="49740" y2="90972"/>
                        <a14:foregroundMark x1="49740" y1="90972" x2="47396" y2="91204"/>
                        <a14:foregroundMark x1="36328" y1="56019" x2="44141" y2="57407"/>
                        <a14:foregroundMark x1="44141" y1="57407" x2="38672" y2="64352"/>
                        <a14:foregroundMark x1="38672" y1="64352" x2="49219" y2="59491"/>
                        <a14:foregroundMark x1="49219" y1="59491" x2="75651" y2="62037"/>
                        <a14:foregroundMark x1="75651" y1="62037" x2="41667" y2="68981"/>
                        <a14:foregroundMark x1="41667" y1="68981" x2="66146" y2="64352"/>
                        <a14:foregroundMark x1="66146" y1="64352" x2="52214" y2="58796"/>
                        <a14:foregroundMark x1="52214" y1="58796" x2="33724" y2="60417"/>
                        <a14:foregroundMark x1="33724" y1="60417" x2="42448" y2="62037"/>
                        <a14:foregroundMark x1="42448" y1="62037" x2="63021" y2="59491"/>
                        <a14:foregroundMark x1="63021" y1="59491" x2="42318" y2="53935"/>
                        <a14:foregroundMark x1="42318" y1="53935" x2="54818" y2="54630"/>
                        <a14:foregroundMark x1="54818" y1="54630" x2="45443" y2="54398"/>
                        <a14:foregroundMark x1="45443" y1="54398" x2="60677" y2="60185"/>
                        <a14:foregroundMark x1="60677" y1="60185" x2="33594" y2="72222"/>
                        <a14:foregroundMark x1="33594" y1="72222" x2="44922" y2="73148"/>
                        <a14:foregroundMark x1="44922" y1="73148" x2="55859" y2="72222"/>
                        <a14:foregroundMark x1="55859" y1="72222" x2="47917" y2="74074"/>
                        <a14:foregroundMark x1="47917" y1="74074" x2="54427" y2="74306"/>
                        <a14:foregroundMark x1="54427" y1="74306" x2="66016" y2="73843"/>
                        <a14:foregroundMark x1="66016" y1="73843" x2="53776" y2="77546"/>
                        <a14:foregroundMark x1="53776" y1="77546" x2="80469" y2="75231"/>
                        <a14:foregroundMark x1="80469" y1="75231" x2="74609" y2="75926"/>
                        <a14:foregroundMark x1="68490" y1="58102" x2="61719" y2="56481"/>
                        <a14:foregroundMark x1="61719" y1="56481" x2="69141" y2="55787"/>
                        <a14:foregroundMark x1="69141" y1="55787" x2="57422" y2="58565"/>
                        <a14:foregroundMark x1="57422" y1="58565" x2="81771" y2="65046"/>
                        <a14:foregroundMark x1="81771" y1="65046" x2="68620" y2="53704"/>
                        <a14:foregroundMark x1="68620" y1="53704" x2="60547" y2="51852"/>
                        <a14:foregroundMark x1="60547" y1="51852" x2="66927" y2="53704"/>
                        <a14:foregroundMark x1="66927" y1="53704" x2="72135" y2="58102"/>
                        <a14:foregroundMark x1="73828" y1="57639" x2="78776" y2="65278"/>
                        <a14:foregroundMark x1="78776" y1="65278" x2="77344" y2="53704"/>
                        <a14:foregroundMark x1="77344" y1="53704" x2="73828" y2="55324"/>
                        <a14:foregroundMark x1="76693" y1="65278" x2="69922" y2="75000"/>
                        <a14:foregroundMark x1="69922" y1="75000" x2="96345" y2="66013"/>
                        <a14:foregroundMark x1="96199" y1="66197" x2="69141" y2="76389"/>
                        <a14:foregroundMark x1="69141" y1="76389" x2="76042" y2="71065"/>
                        <a14:foregroundMark x1="76042" y1="71065" x2="76042" y2="69213"/>
                        <a14:foregroundMark x1="13151" y1="67824" x2="6380" y2="66667"/>
                        <a14:foregroundMark x1="6380" y1="66667" x2="3125" y2="62731"/>
                        <a14:foregroundMark x1="38021" y1="63889" x2="37500" y2="62731"/>
                        <a14:foregroundMark x1="33073" y1="63426" x2="40885" y2="67130"/>
                        <a14:foregroundMark x1="40885" y1="67130" x2="35026" y2="61111"/>
                        <a14:foregroundMark x1="35026" y1="61111" x2="37500" y2="62731"/>
                        <a14:backgroundMark x1="36719" y1="4167" x2="43229" y2="2546"/>
                        <a14:backgroundMark x1="43229" y1="2546" x2="46484" y2="3009"/>
                        <a14:backgroundMark x1="98568" y1="65741" x2="99870" y2="64815"/>
                        <a14:backgroundMark x1="99349" y1="65046" x2="97526" y2="65972"/>
                        <a14:backgroundMark x1="96745" y1="65509" x2="97526" y2="67130"/>
                      </a14:backgroundRemoval>
                    </a14:imgEffect>
                  </a14:imgLayer>
                </a14:imgProps>
              </a:ext>
            </a:extLst>
          </a:blip>
          <a:stretch>
            <a:fillRect/>
          </a:stretch>
        </p:blipFill>
        <p:spPr>
          <a:xfrm>
            <a:off x="5138168" y="1977706"/>
            <a:ext cx="1993415" cy="1121296"/>
          </a:xfrm>
          <a:prstGeom prst="rect">
            <a:avLst/>
          </a:prstGeom>
        </p:spPr>
      </p:pic>
      <p:pic>
        <p:nvPicPr>
          <p:cNvPr id="12" name="Picture 11" descr="An open computer sitting on a table&#10;&#10;Description generated with very high confidence">
            <a:extLst>
              <a:ext uri="{FF2B5EF4-FFF2-40B4-BE49-F238E27FC236}">
                <a16:creationId xmlns:a16="http://schemas.microsoft.com/office/drawing/2014/main" xmlns="" id="{AE38915A-AD5B-49B1-B1BB-4A253C54D768}"/>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5352355" y="3243466"/>
            <a:ext cx="1469131" cy="1041017"/>
          </a:xfrm>
          <a:prstGeom prst="rect">
            <a:avLst/>
          </a:prstGeom>
        </p:spPr>
      </p:pic>
      <p:cxnSp>
        <p:nvCxnSpPr>
          <p:cNvPr id="15" name="Straight Arrow Connector 14">
            <a:extLst>
              <a:ext uri="{FF2B5EF4-FFF2-40B4-BE49-F238E27FC236}">
                <a16:creationId xmlns:a16="http://schemas.microsoft.com/office/drawing/2014/main" xmlns="" id="{4FC6D845-23E3-4B54-8ABF-BE5219297850}"/>
              </a:ext>
            </a:extLst>
          </p:cNvPr>
          <p:cNvCxnSpPr/>
          <p:nvPr/>
        </p:nvCxnSpPr>
        <p:spPr>
          <a:xfrm flipH="1" flipV="1">
            <a:off x="7236296" y="1275606"/>
            <a:ext cx="432048" cy="453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27F34144-7D55-46A3-A299-AC2F2E95DD13}"/>
              </a:ext>
            </a:extLst>
          </p:cNvPr>
          <p:cNvCxnSpPr/>
          <p:nvPr/>
        </p:nvCxnSpPr>
        <p:spPr>
          <a:xfrm flipH="1">
            <a:off x="7131583" y="2465446"/>
            <a:ext cx="4647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7DBF8CCB-4CCE-44A9-A6AB-059136F81338}"/>
              </a:ext>
            </a:extLst>
          </p:cNvPr>
          <p:cNvCxnSpPr>
            <a:cxnSpLocks/>
          </p:cNvCxnSpPr>
          <p:nvPr/>
        </p:nvCxnSpPr>
        <p:spPr>
          <a:xfrm flipH="1">
            <a:off x="7236296" y="3243466"/>
            <a:ext cx="504056" cy="5205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83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DAD908A-3399-4471-BE10-41A24EF4CFBB}"/>
              </a:ext>
            </a:extLst>
          </p:cNvPr>
          <p:cNvSpPr>
            <a:spLocks noGrp="1"/>
          </p:cNvSpPr>
          <p:nvPr>
            <p:ph type="title"/>
          </p:nvPr>
        </p:nvSpPr>
        <p:spPr/>
        <p:txBody>
          <a:bodyPr>
            <a:normAutofit fontScale="90000"/>
          </a:bodyPr>
          <a:lstStyle/>
          <a:p>
            <a:r>
              <a:rPr lang="en-AU" dirty="0"/>
              <a:t>Storage formats and indexes</a:t>
            </a:r>
            <a:br>
              <a:rPr lang="en-AU" dirty="0"/>
            </a:br>
            <a:endParaRPr lang="en-AU" dirty="0"/>
          </a:p>
        </p:txBody>
      </p:sp>
      <p:sp>
        <p:nvSpPr>
          <p:cNvPr id="5" name="Content Placeholder 4"/>
          <p:cNvSpPr>
            <a:spLocks noGrp="1"/>
          </p:cNvSpPr>
          <p:nvPr>
            <p:ph sz="half" idx="1"/>
          </p:nvPr>
        </p:nvSpPr>
        <p:spPr>
          <a:xfrm>
            <a:off x="358775" y="951310"/>
            <a:ext cx="3508375" cy="3394472"/>
          </a:xfrm>
        </p:spPr>
        <p:txBody>
          <a:bodyPr>
            <a:normAutofit fontScale="92500" lnSpcReduction="20000"/>
          </a:bodyPr>
          <a:lstStyle/>
          <a:p>
            <a:pPr marL="0" indent="0">
              <a:buNone/>
            </a:pPr>
            <a:r>
              <a:rPr lang="en-AU" dirty="0"/>
              <a:t>Many GDAL formats can be supported</a:t>
            </a:r>
          </a:p>
          <a:p>
            <a:pPr lvl="1"/>
            <a:r>
              <a:rPr lang="en-AU" dirty="0"/>
              <a:t>Constraint: Within a data collection, pixels need to spatially align</a:t>
            </a:r>
          </a:p>
          <a:p>
            <a:pPr lvl="1"/>
            <a:r>
              <a:rPr lang="en-AU" dirty="0"/>
              <a:t>Projection: Any PROJ4 projection</a:t>
            </a:r>
          </a:p>
          <a:p>
            <a:pPr marL="0" indent="0">
              <a:buNone/>
            </a:pPr>
            <a:r>
              <a:rPr lang="en-AU" dirty="0"/>
              <a:t>NCI, AWS (CEOS)</a:t>
            </a:r>
          </a:p>
          <a:p>
            <a:pPr lvl="1"/>
            <a:r>
              <a:rPr lang="en-AU" dirty="0" err="1"/>
              <a:t>netCDF</a:t>
            </a:r>
            <a:r>
              <a:rPr lang="en-AU" dirty="0"/>
              <a:t>, Albers projections (equal area)</a:t>
            </a:r>
          </a:p>
          <a:p>
            <a:pPr lvl="1"/>
            <a:r>
              <a:rPr lang="en-AU" i="1" dirty="0"/>
              <a:t>In file metadata</a:t>
            </a:r>
          </a:p>
          <a:p>
            <a:pPr marL="0" indent="0">
              <a:buNone/>
            </a:pPr>
            <a:r>
              <a:rPr lang="en-AU" dirty="0"/>
              <a:t>USGS, AWS Earth</a:t>
            </a:r>
          </a:p>
          <a:p>
            <a:pPr lvl="1"/>
            <a:r>
              <a:rPr lang="en-AU" dirty="0" err="1"/>
              <a:t>GeoTiff</a:t>
            </a:r>
            <a:endParaRPr lang="en-AU" dirty="0"/>
          </a:p>
          <a:p>
            <a:pPr lvl="1"/>
            <a:endParaRPr lang="en-AU" dirty="0"/>
          </a:p>
        </p:txBody>
      </p:sp>
      <p:sp>
        <p:nvSpPr>
          <p:cNvPr id="3" name="Text Placeholder 2">
            <a:extLst>
              <a:ext uri="{FF2B5EF4-FFF2-40B4-BE49-F238E27FC236}">
                <a16:creationId xmlns:a16="http://schemas.microsoft.com/office/drawing/2014/main" xmlns="" id="{1A7A3E3F-74E5-4246-A61B-F387ADD4BA3F}"/>
              </a:ext>
            </a:extLst>
          </p:cNvPr>
          <p:cNvSpPr>
            <a:spLocks noGrp="1"/>
          </p:cNvSpPr>
          <p:nvPr>
            <p:ph sz="half" idx="2"/>
          </p:nvPr>
        </p:nvSpPr>
        <p:spPr>
          <a:xfrm>
            <a:off x="4211960" y="951310"/>
            <a:ext cx="2901375" cy="3394472"/>
          </a:xfrm>
        </p:spPr>
        <p:txBody>
          <a:bodyPr>
            <a:normAutofit fontScale="92500" lnSpcReduction="10000"/>
          </a:bodyPr>
          <a:lstStyle/>
          <a:p>
            <a:pPr marL="0" indent="0">
              <a:buNone/>
            </a:pPr>
            <a:r>
              <a:rPr lang="en-AU" dirty="0"/>
              <a:t>USGS, MODIS land products</a:t>
            </a:r>
          </a:p>
          <a:p>
            <a:pPr lvl="1"/>
            <a:r>
              <a:rPr lang="en-AU" dirty="0"/>
              <a:t>HDF-EOS, Sinusoidal projection (equal area)</a:t>
            </a:r>
          </a:p>
          <a:p>
            <a:pPr marL="0" indent="0">
              <a:buNone/>
            </a:pPr>
            <a:r>
              <a:rPr lang="en-AU" dirty="0"/>
              <a:t>CSIRO (AWS)</a:t>
            </a:r>
          </a:p>
          <a:p>
            <a:pPr lvl="1"/>
            <a:r>
              <a:rPr lang="en-AU" dirty="0"/>
              <a:t>S3 array structures </a:t>
            </a:r>
          </a:p>
          <a:p>
            <a:pPr lvl="1"/>
            <a:r>
              <a:rPr lang="en-AU" b="1" i="1" dirty="0"/>
              <a:t>No</a:t>
            </a:r>
            <a:r>
              <a:rPr lang="en-AU" i="1" dirty="0"/>
              <a:t> in file metadata</a:t>
            </a:r>
            <a:endParaRPr lang="en-AU" dirty="0"/>
          </a:p>
          <a:p>
            <a:pPr marL="0" indent="0">
              <a:buNone/>
            </a:pPr>
            <a:r>
              <a:rPr lang="en-AU" dirty="0"/>
              <a:t>Databases</a:t>
            </a:r>
          </a:p>
          <a:p>
            <a:pPr lvl="1"/>
            <a:r>
              <a:rPr lang="en-AU" dirty="0"/>
              <a:t>PostgreSQL (documents, spatial)</a:t>
            </a:r>
          </a:p>
          <a:p>
            <a:pPr lvl="1"/>
            <a:r>
              <a:rPr lang="en-AU" dirty="0"/>
              <a:t>AWS RDS</a:t>
            </a:r>
          </a:p>
          <a:p>
            <a:endParaRPr lang="en-AU" sz="3600" dirty="0"/>
          </a:p>
        </p:txBody>
      </p:sp>
      <p:sp>
        <p:nvSpPr>
          <p:cNvPr id="6" name="Slide Number Placeholder 5"/>
          <p:cNvSpPr>
            <a:spLocks noGrp="1"/>
          </p:cNvSpPr>
          <p:nvPr>
            <p:ph type="sldNum" sz="quarter" idx="4"/>
          </p:nvPr>
        </p:nvSpPr>
        <p:spPr/>
        <p:txBody>
          <a:bodyPr/>
          <a:lstStyle/>
          <a:p>
            <a:fld id="{2ABE124A-B5C5-46E0-B944-45307B126769}" type="slidenum">
              <a:rPr lang="en-AU" smtClean="0"/>
              <a:pPr/>
              <a:t>11</a:t>
            </a:fld>
            <a:r>
              <a:rPr lang="en-AU" dirty="0"/>
              <a:t>  |</a:t>
            </a:r>
          </a:p>
        </p:txBody>
      </p:sp>
      <p:pic>
        <p:nvPicPr>
          <p:cNvPr id="9" name="Picture 8" descr="Cube_Lay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5976" y="1135729"/>
            <a:ext cx="1710520" cy="2403038"/>
          </a:xfrm>
          <a:prstGeom prst="rect">
            <a:avLst/>
          </a:prstGeom>
        </p:spPr>
      </p:pic>
      <p:cxnSp>
        <p:nvCxnSpPr>
          <p:cNvPr id="10" name="Straight Arrow Connector 9"/>
          <p:cNvCxnSpPr/>
          <p:nvPr/>
        </p:nvCxnSpPr>
        <p:spPr bwMode="auto">
          <a:xfrm>
            <a:off x="8122095" y="1878679"/>
            <a:ext cx="0" cy="2000250"/>
          </a:xfrm>
          <a:prstGeom prst="straightConnector1">
            <a:avLst/>
          </a:prstGeom>
          <a:ln w="76200">
            <a:solidFill>
              <a:srgbClr val="FF0000"/>
            </a:solidFill>
            <a:headEnd type="none" w="med" len="med"/>
            <a:tailEnd type="triangle" w="med" len="lg"/>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7893496" y="3878929"/>
            <a:ext cx="436336"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algn="l" rtl="0" latinLnBrk="1" hangingPunct="0"/>
            <a:r>
              <a:rPr lang="en-US" sz="1350" b="1" dirty="0">
                <a:latin typeface="Calibri"/>
                <a:ea typeface=""/>
                <a:cs typeface=""/>
              </a:rPr>
              <a:t>TIME</a:t>
            </a:r>
          </a:p>
        </p:txBody>
      </p:sp>
    </p:spTree>
    <p:extLst>
      <p:ext uri="{BB962C8B-B14F-4D97-AF65-F5344CB8AC3E}">
        <p14:creationId xmlns:p14="http://schemas.microsoft.com/office/powerpoint/2010/main" val="204111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CSIRO Data Cube on AWS – S3 Arrays</a:t>
            </a:r>
          </a:p>
        </p:txBody>
      </p:sp>
      <p:sp>
        <p:nvSpPr>
          <p:cNvPr id="7" name="Content Placeholder 6">
            <a:extLst>
              <a:ext uri="{FF2B5EF4-FFF2-40B4-BE49-F238E27FC236}">
                <a16:creationId xmlns:a16="http://schemas.microsoft.com/office/drawing/2014/main" xmlns="" id="{6DC4AB9D-C9DC-4CF3-B38C-7925C952F415}"/>
              </a:ext>
            </a:extLst>
          </p:cNvPr>
          <p:cNvSpPr>
            <a:spLocks noGrp="1"/>
          </p:cNvSpPr>
          <p:nvPr>
            <p:ph sz="half" idx="1"/>
          </p:nvPr>
        </p:nvSpPr>
        <p:spPr>
          <a:xfrm>
            <a:off x="358775" y="951310"/>
            <a:ext cx="3781177" cy="3394472"/>
          </a:xfrm>
        </p:spPr>
        <p:txBody>
          <a:bodyPr>
            <a:normAutofit fontScale="85000" lnSpcReduction="10000"/>
          </a:bodyPr>
          <a:lstStyle/>
          <a:p>
            <a:pPr marL="0" indent="0">
              <a:buNone/>
            </a:pPr>
            <a:r>
              <a:rPr lang="en-AU" b="1" dirty="0"/>
              <a:t>AWS</a:t>
            </a:r>
          </a:p>
          <a:p>
            <a:pPr lvl="1"/>
            <a:r>
              <a:rPr lang="en-AU" dirty="0"/>
              <a:t>Fast, scalable, accessible, durable</a:t>
            </a:r>
          </a:p>
          <a:p>
            <a:pPr lvl="1"/>
            <a:r>
              <a:rPr lang="en-AU" dirty="0"/>
              <a:t>Industry ecosystem</a:t>
            </a:r>
          </a:p>
          <a:p>
            <a:pPr marL="0" indent="0">
              <a:buNone/>
            </a:pPr>
            <a:r>
              <a:rPr lang="en-AU" b="1" dirty="0"/>
              <a:t>EO data on Cloud</a:t>
            </a:r>
          </a:p>
          <a:p>
            <a:pPr lvl="1"/>
            <a:r>
              <a:rPr lang="en-AU" dirty="0"/>
              <a:t>Aligned with S3 principles – objects not files</a:t>
            </a:r>
          </a:p>
          <a:p>
            <a:pPr lvl="1"/>
            <a:r>
              <a:rPr lang="en-AU" dirty="0"/>
              <a:t>Take advantage of I/O concurrency</a:t>
            </a:r>
          </a:p>
          <a:p>
            <a:pPr lvl="1"/>
            <a:r>
              <a:rPr lang="en-AU" dirty="0"/>
              <a:t>No change to Applications – S3 driver</a:t>
            </a:r>
          </a:p>
          <a:p>
            <a:pPr marL="0" indent="0">
              <a:buNone/>
            </a:pPr>
            <a:r>
              <a:rPr lang="en-AU" b="1" dirty="0"/>
              <a:t>Execution engine</a:t>
            </a:r>
          </a:p>
          <a:p>
            <a:pPr lvl="1"/>
            <a:r>
              <a:rPr lang="en-AU" dirty="0"/>
              <a:t>exploiting Cloud elasticity</a:t>
            </a:r>
          </a:p>
          <a:p>
            <a:pPr lvl="1"/>
            <a:r>
              <a:rPr lang="en-AU" dirty="0"/>
              <a:t>EC2 Spot instances – cheap Top 500?</a:t>
            </a:r>
          </a:p>
          <a:p>
            <a:endParaRPr lang="en-AU" dirty="0"/>
          </a:p>
        </p:txBody>
      </p:sp>
      <p:sp>
        <p:nvSpPr>
          <p:cNvPr id="12" name="Content Placeholder 11">
            <a:extLst>
              <a:ext uri="{FF2B5EF4-FFF2-40B4-BE49-F238E27FC236}">
                <a16:creationId xmlns:a16="http://schemas.microsoft.com/office/drawing/2014/main" xmlns="" id="{5B9C4778-E1D4-43A5-8B98-EF7F7495C0E5}"/>
              </a:ext>
            </a:extLst>
          </p:cNvPr>
          <p:cNvSpPr>
            <a:spLocks noGrp="1"/>
          </p:cNvSpPr>
          <p:nvPr>
            <p:ph sz="half" idx="2"/>
          </p:nvPr>
        </p:nvSpPr>
        <p:spPr/>
        <p:txBody>
          <a:bodyPr/>
          <a:lstStyle/>
          <a:p>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12</a:t>
            </a:fld>
            <a:r>
              <a:rPr lang="en-AU" dirty="0"/>
              <a:t>  |</a:t>
            </a:r>
          </a:p>
        </p:txBody>
      </p:sp>
      <p:pic>
        <p:nvPicPr>
          <p:cNvPr id="13" name="Picture 2" descr="https://lh3.googleusercontent.com/OJxc4dsEtFfe5LR69munCB71qZkdxnNpi3qvbPlPJtxp7almN14-NG-4Dh2Zi9AbI8onyi9smnz1qr3skzDkl-oEilAnDwO6DtZUAoQBBUecL3FphJxNXXiwR-4QXABgkv_YcDA228E">
            <a:extLst>
              <a:ext uri="{FF2B5EF4-FFF2-40B4-BE49-F238E27FC236}">
                <a16:creationId xmlns:a16="http://schemas.microsoft.com/office/drawing/2014/main" xmlns="" id="{7B514C5A-D742-4115-9B95-71EB4100EF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893952"/>
            <a:ext cx="4800734" cy="3469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24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EE936F53-BD44-4926-993F-981188F618E2}"/>
              </a:ext>
            </a:extLst>
          </p:cNvPr>
          <p:cNvSpPr>
            <a:spLocks noGrp="1"/>
          </p:cNvSpPr>
          <p:nvPr>
            <p:ph type="sldNum" sz="quarter" idx="4"/>
          </p:nvPr>
        </p:nvSpPr>
        <p:spPr/>
        <p:txBody>
          <a:bodyPr/>
          <a:lstStyle/>
          <a:p>
            <a:fld id="{2ABE124A-B5C5-46E0-B944-45307B126769}" type="slidenum">
              <a:rPr lang="en-AU" smtClean="0"/>
              <a:pPr/>
              <a:t>13</a:t>
            </a:fld>
            <a:r>
              <a:rPr lang="en-AU"/>
              <a:t>  |</a:t>
            </a:r>
            <a:endParaRPr lang="en-AU" dirty="0"/>
          </a:p>
        </p:txBody>
      </p:sp>
      <p:sp>
        <p:nvSpPr>
          <p:cNvPr id="8" name="AutoShape 2" descr="AEEE - VGL.png">
            <a:extLst>
              <a:ext uri="{FF2B5EF4-FFF2-40B4-BE49-F238E27FC236}">
                <a16:creationId xmlns:a16="http://schemas.microsoft.com/office/drawing/2014/main" xmlns="" id="{93616103-3CEF-42F2-8EC0-3D51C547DCD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 name="Picture 9">
            <a:extLst>
              <a:ext uri="{FF2B5EF4-FFF2-40B4-BE49-F238E27FC236}">
                <a16:creationId xmlns:a16="http://schemas.microsoft.com/office/drawing/2014/main" xmlns="" id="{BD07D838-808E-4FFD-836A-536497E30ECA}"/>
              </a:ext>
            </a:extLst>
          </p:cNvPr>
          <p:cNvPicPr>
            <a:picLocks noChangeAspect="1"/>
          </p:cNvPicPr>
          <p:nvPr/>
        </p:nvPicPr>
        <p:blipFill>
          <a:blip r:embed="rId3"/>
          <a:stretch>
            <a:fillRect/>
          </a:stretch>
        </p:blipFill>
        <p:spPr>
          <a:xfrm>
            <a:off x="900093" y="0"/>
            <a:ext cx="7343814" cy="5143500"/>
          </a:xfrm>
          <a:prstGeom prst="rect">
            <a:avLst/>
          </a:prstGeom>
        </p:spPr>
      </p:pic>
      <p:sp>
        <p:nvSpPr>
          <p:cNvPr id="11" name="TextBox 10">
            <a:extLst>
              <a:ext uri="{FF2B5EF4-FFF2-40B4-BE49-F238E27FC236}">
                <a16:creationId xmlns:a16="http://schemas.microsoft.com/office/drawing/2014/main" xmlns="" id="{CE66A0C5-90BB-46F6-A0C3-C89D573177B9}"/>
              </a:ext>
            </a:extLst>
          </p:cNvPr>
          <p:cNvSpPr txBox="1"/>
          <p:nvPr/>
        </p:nvSpPr>
        <p:spPr>
          <a:xfrm>
            <a:off x="5646248" y="0"/>
            <a:ext cx="3497752" cy="523220"/>
          </a:xfrm>
          <a:prstGeom prst="rect">
            <a:avLst/>
          </a:prstGeom>
          <a:noFill/>
        </p:spPr>
        <p:txBody>
          <a:bodyPr wrap="none" rtlCol="0">
            <a:spAutoFit/>
          </a:bodyPr>
          <a:lstStyle/>
          <a:p>
            <a:r>
              <a:rPr lang="en-AU" sz="2800" b="1" dirty="0"/>
              <a:t>AWS Execution Engine</a:t>
            </a:r>
          </a:p>
        </p:txBody>
      </p:sp>
      <p:sp>
        <p:nvSpPr>
          <p:cNvPr id="12" name="TextBox 11">
            <a:extLst>
              <a:ext uri="{FF2B5EF4-FFF2-40B4-BE49-F238E27FC236}">
                <a16:creationId xmlns:a16="http://schemas.microsoft.com/office/drawing/2014/main" xmlns="" id="{4DF32F52-AACA-4198-B42F-3F258CBBC845}"/>
              </a:ext>
            </a:extLst>
          </p:cNvPr>
          <p:cNvSpPr txBox="1"/>
          <p:nvPr/>
        </p:nvSpPr>
        <p:spPr>
          <a:xfrm>
            <a:off x="7217404" y="4083918"/>
            <a:ext cx="1768048" cy="369332"/>
          </a:xfrm>
          <a:prstGeom prst="rect">
            <a:avLst/>
          </a:prstGeom>
          <a:noFill/>
        </p:spPr>
        <p:txBody>
          <a:bodyPr wrap="none" rtlCol="0">
            <a:spAutoFit/>
          </a:bodyPr>
          <a:lstStyle/>
          <a:p>
            <a:r>
              <a:rPr lang="en-AU" i="1" dirty="0"/>
              <a:t>Work in progress</a:t>
            </a:r>
          </a:p>
        </p:txBody>
      </p:sp>
    </p:spTree>
    <p:extLst>
      <p:ext uri="{BB962C8B-B14F-4D97-AF65-F5344CB8AC3E}">
        <p14:creationId xmlns:p14="http://schemas.microsoft.com/office/powerpoint/2010/main" val="327664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8355" y="987574"/>
            <a:ext cx="1883885" cy="2590829"/>
          </a:xfrm>
          <a:prstGeom prst="roundRect">
            <a:avLst>
              <a:gd name="adj" fmla="val 8772"/>
            </a:avLst>
          </a:prstGeom>
          <a:solidFill>
            <a:schemeClr val="bg2"/>
          </a:solidFill>
          <a:ln w="28575">
            <a:solidFill>
              <a:schemeClr val="accent4">
                <a:lumMod val="60000"/>
                <a:lumOff val="4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AU" sz="1350" dirty="0">
              <a:solidFill>
                <a:srgbClr val="FFFFFF"/>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752" y="1311690"/>
            <a:ext cx="1573978" cy="1140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ounded Rectangle 11"/>
          <p:cNvSpPr/>
          <p:nvPr/>
        </p:nvSpPr>
        <p:spPr>
          <a:xfrm>
            <a:off x="6952289" y="987573"/>
            <a:ext cx="1883885" cy="2590829"/>
          </a:xfrm>
          <a:prstGeom prst="roundRect">
            <a:avLst>
              <a:gd name="adj" fmla="val 7895"/>
            </a:avLst>
          </a:prstGeom>
          <a:solidFill>
            <a:schemeClr val="bg2"/>
          </a:solidFill>
          <a:ln w="28575">
            <a:solidFill>
              <a:schemeClr val="accent4">
                <a:lumMod val="60000"/>
                <a:lumOff val="4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AU" sz="1350" dirty="0">
              <a:solidFill>
                <a:srgbClr val="FFFFFF"/>
              </a:solidFill>
            </a:endParaRPr>
          </a:p>
        </p:txBody>
      </p:sp>
      <p:sp>
        <p:nvSpPr>
          <p:cNvPr id="7" name="Title 6"/>
          <p:cNvSpPr>
            <a:spLocks noGrp="1"/>
          </p:cNvSpPr>
          <p:nvPr>
            <p:ph type="title"/>
          </p:nvPr>
        </p:nvSpPr>
        <p:spPr/>
        <p:txBody>
          <a:bodyPr/>
          <a:lstStyle/>
          <a:p>
            <a:r>
              <a:rPr lang="en-AU" dirty="0"/>
              <a:t>Earth Analytics Industry Innovation Hub</a:t>
            </a:r>
          </a:p>
        </p:txBody>
      </p:sp>
      <p:sp>
        <p:nvSpPr>
          <p:cNvPr id="4" name="Content Placeholder 3">
            <a:extLst>
              <a:ext uri="{FF2B5EF4-FFF2-40B4-BE49-F238E27FC236}">
                <a16:creationId xmlns:a16="http://schemas.microsoft.com/office/drawing/2014/main" xmlns="" id="{5E2AF413-F9D0-4DF7-AF8F-922315ED949D}"/>
              </a:ext>
            </a:extLst>
          </p:cNvPr>
          <p:cNvSpPr>
            <a:spLocks noGrp="1"/>
          </p:cNvSpPr>
          <p:nvPr>
            <p:ph idx="1"/>
          </p:nvPr>
        </p:nvSpPr>
        <p:spPr>
          <a:xfrm>
            <a:off x="358779" y="951311"/>
            <a:ext cx="4069206" cy="3429641"/>
          </a:xfrm>
        </p:spPr>
        <p:txBody>
          <a:bodyPr/>
          <a:lstStyle/>
          <a:p>
            <a:pPr marL="0" indent="0">
              <a:buNone/>
            </a:pPr>
            <a:r>
              <a:rPr lang="en-AU" dirty="0"/>
              <a:t>Helping SMEs build their business</a:t>
            </a:r>
          </a:p>
          <a:p>
            <a:r>
              <a:rPr lang="en-AU" dirty="0"/>
              <a:t>CSIROs EO analytics innovation</a:t>
            </a:r>
          </a:p>
          <a:p>
            <a:r>
              <a:rPr lang="en-AU" dirty="0"/>
              <a:t>Ready to Run applications and services</a:t>
            </a:r>
          </a:p>
          <a:p>
            <a:r>
              <a:rPr lang="en-AU" dirty="0"/>
              <a:t>Quality data</a:t>
            </a:r>
          </a:p>
          <a:p>
            <a:r>
              <a:rPr lang="en-AU" dirty="0"/>
              <a:t>Scalable with your business</a:t>
            </a:r>
          </a:p>
        </p:txBody>
      </p:sp>
      <p:sp>
        <p:nvSpPr>
          <p:cNvPr id="17" name="Rounded Rectangle 16"/>
          <p:cNvSpPr/>
          <p:nvPr/>
        </p:nvSpPr>
        <p:spPr>
          <a:xfrm>
            <a:off x="4860032" y="3732051"/>
            <a:ext cx="3969256" cy="487496"/>
          </a:xfrm>
          <a:prstGeom prst="roundRect">
            <a:avLst/>
          </a:prstGeom>
          <a:solidFill>
            <a:schemeClr val="accent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AU" dirty="0">
                <a:solidFill>
                  <a:srgbClr val="FFFFFF"/>
                </a:solidFill>
              </a:rPr>
              <a:t>CSIRO EO Science-as-a-Service Platform</a:t>
            </a:r>
          </a:p>
        </p:txBody>
      </p:sp>
      <p:sp>
        <p:nvSpPr>
          <p:cNvPr id="14" name="TextBox 13"/>
          <p:cNvSpPr txBox="1"/>
          <p:nvPr/>
        </p:nvSpPr>
        <p:spPr>
          <a:xfrm>
            <a:off x="4948634" y="2668342"/>
            <a:ext cx="1683328" cy="715581"/>
          </a:xfrm>
          <a:prstGeom prst="rect">
            <a:avLst/>
          </a:prstGeom>
          <a:noFill/>
        </p:spPr>
        <p:txBody>
          <a:bodyPr wrap="square" rtlCol="0">
            <a:spAutoFit/>
          </a:bodyPr>
          <a:lstStyle/>
          <a:p>
            <a:pPr algn="ctr" defTabSz="342900"/>
            <a:r>
              <a:rPr lang="en-AU" sz="1350" dirty="0">
                <a:solidFill>
                  <a:prstClr val="black"/>
                </a:solidFill>
              </a:rPr>
              <a:t>Industry Services</a:t>
            </a:r>
          </a:p>
          <a:p>
            <a:pPr algn="ctr" defTabSz="342900"/>
            <a:r>
              <a:rPr lang="en-AU" sz="1350" dirty="0">
                <a:solidFill>
                  <a:prstClr val="black"/>
                </a:solidFill>
              </a:rPr>
              <a:t>Licensing</a:t>
            </a:r>
          </a:p>
          <a:p>
            <a:pPr algn="ctr" defTabSz="342900"/>
            <a:r>
              <a:rPr lang="en-AU" sz="1350" dirty="0">
                <a:solidFill>
                  <a:prstClr val="black"/>
                </a:solidFill>
              </a:rPr>
              <a:t>Consulting</a:t>
            </a:r>
          </a:p>
        </p:txBody>
      </p:sp>
      <p:sp>
        <p:nvSpPr>
          <p:cNvPr id="16" name="TextBox 15"/>
          <p:cNvSpPr txBox="1"/>
          <p:nvPr/>
        </p:nvSpPr>
        <p:spPr>
          <a:xfrm>
            <a:off x="7048114" y="2620495"/>
            <a:ext cx="1692234" cy="715581"/>
          </a:xfrm>
          <a:prstGeom prst="rect">
            <a:avLst/>
          </a:prstGeom>
          <a:noFill/>
        </p:spPr>
        <p:txBody>
          <a:bodyPr wrap="square" rtlCol="0">
            <a:spAutoFit/>
          </a:bodyPr>
          <a:lstStyle/>
          <a:p>
            <a:pPr algn="ctr" defTabSz="342900"/>
            <a:r>
              <a:rPr lang="en-AU" sz="1350" dirty="0">
                <a:solidFill>
                  <a:prstClr val="black"/>
                </a:solidFill>
              </a:rPr>
              <a:t>International Services and Partnerships</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29" y="1279792"/>
            <a:ext cx="1574446" cy="1140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lide Number Placeholder 4">
            <a:extLst>
              <a:ext uri="{FF2B5EF4-FFF2-40B4-BE49-F238E27FC236}">
                <a16:creationId xmlns:a16="http://schemas.microsoft.com/office/drawing/2014/main" xmlns="" id="{4083289A-414E-4AF0-B421-84B4D24E7BC8}"/>
              </a:ext>
            </a:extLst>
          </p:cNvPr>
          <p:cNvSpPr>
            <a:spLocks noGrp="1"/>
          </p:cNvSpPr>
          <p:nvPr>
            <p:ph type="sldNum" sz="quarter" idx="4"/>
          </p:nvPr>
        </p:nvSpPr>
        <p:spPr>
          <a:xfrm>
            <a:off x="330201" y="4878250"/>
            <a:ext cx="288789" cy="95510"/>
          </a:xfrm>
        </p:spPr>
        <p:txBody>
          <a:bodyPr/>
          <a:lstStyle/>
          <a:p>
            <a:fld id="{2ABE124A-B5C5-46E0-B944-45307B126769}" type="slidenum">
              <a:rPr lang="en-AU" smtClean="0"/>
              <a:pPr/>
              <a:t>14</a:t>
            </a:fld>
            <a:r>
              <a:rPr lang="en-AU" dirty="0"/>
              <a:t>  |</a:t>
            </a:r>
          </a:p>
        </p:txBody>
      </p:sp>
    </p:spTree>
    <p:extLst>
      <p:ext uri="{BB962C8B-B14F-4D97-AF65-F5344CB8AC3E}">
        <p14:creationId xmlns:p14="http://schemas.microsoft.com/office/powerpoint/2010/main" val="233003647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4F086831-0D61-4C7C-A1C8-D662A54B1F96}"/>
              </a:ext>
            </a:extLst>
          </p:cNvPr>
          <p:cNvGrpSpPr/>
          <p:nvPr/>
        </p:nvGrpSpPr>
        <p:grpSpPr>
          <a:xfrm>
            <a:off x="353000" y="2894832"/>
            <a:ext cx="3930968" cy="1272922"/>
            <a:chOff x="443615" y="1851670"/>
            <a:chExt cx="7783206" cy="2428995"/>
          </a:xfrm>
        </p:grpSpPr>
        <p:pic>
          <p:nvPicPr>
            <p:cNvPr id="16" name="Shape 136" descr="problem.png">
              <a:extLst>
                <a:ext uri="{FF2B5EF4-FFF2-40B4-BE49-F238E27FC236}">
                  <a16:creationId xmlns:a16="http://schemas.microsoft.com/office/drawing/2014/main" xmlns="" id="{7F0E5D11-CE6F-4149-A141-3980F135AE3C}"/>
                </a:ext>
              </a:extLst>
            </p:cNvPr>
            <p:cNvPicPr preferRelativeResize="0"/>
            <p:nvPr/>
          </p:nvPicPr>
          <p:blipFill>
            <a:blip r:embed="rId3">
              <a:alphaModFix/>
            </a:blip>
            <a:stretch>
              <a:fillRect/>
            </a:stretch>
          </p:blipFill>
          <p:spPr>
            <a:xfrm>
              <a:off x="6156176" y="1851670"/>
              <a:ext cx="2070645" cy="2428995"/>
            </a:xfrm>
            <a:prstGeom prst="rect">
              <a:avLst/>
            </a:prstGeom>
            <a:noFill/>
            <a:ln>
              <a:noFill/>
            </a:ln>
          </p:spPr>
        </p:pic>
        <p:pic>
          <p:nvPicPr>
            <p:cNvPr id="17" name="Shape 145" descr="toolbox.png">
              <a:extLst>
                <a:ext uri="{FF2B5EF4-FFF2-40B4-BE49-F238E27FC236}">
                  <a16:creationId xmlns:a16="http://schemas.microsoft.com/office/drawing/2014/main" xmlns="" id="{18DCF85D-1F9E-4AEB-AC3C-2A93B8F695B7}"/>
                </a:ext>
              </a:extLst>
            </p:cNvPr>
            <p:cNvPicPr preferRelativeResize="0"/>
            <p:nvPr/>
          </p:nvPicPr>
          <p:blipFill rotWithShape="1">
            <a:blip r:embed="rId4">
              <a:alphaModFix/>
            </a:blip>
            <a:srcRect/>
            <a:stretch/>
          </p:blipFill>
          <p:spPr>
            <a:xfrm>
              <a:off x="443615" y="1851670"/>
              <a:ext cx="2178469" cy="2374798"/>
            </a:xfrm>
            <a:prstGeom prst="rect">
              <a:avLst/>
            </a:prstGeom>
            <a:noFill/>
            <a:ln>
              <a:noFill/>
            </a:ln>
          </p:spPr>
        </p:pic>
        <p:grpSp>
          <p:nvGrpSpPr>
            <p:cNvPr id="18" name="Group 17">
              <a:extLst>
                <a:ext uri="{FF2B5EF4-FFF2-40B4-BE49-F238E27FC236}">
                  <a16:creationId xmlns:a16="http://schemas.microsoft.com/office/drawing/2014/main" xmlns="" id="{791D32A4-A8F1-4804-912E-9673B5268324}"/>
                </a:ext>
              </a:extLst>
            </p:cNvPr>
            <p:cNvGrpSpPr/>
            <p:nvPr/>
          </p:nvGrpSpPr>
          <p:grpSpPr>
            <a:xfrm>
              <a:off x="2921383" y="1851670"/>
              <a:ext cx="3201324" cy="2428274"/>
              <a:chOff x="-319888" y="842837"/>
              <a:chExt cx="5663826" cy="3457823"/>
            </a:xfrm>
          </p:grpSpPr>
          <p:pic>
            <p:nvPicPr>
              <p:cNvPr id="19" name="Shape 154" descr="solution.png">
                <a:extLst>
                  <a:ext uri="{FF2B5EF4-FFF2-40B4-BE49-F238E27FC236}">
                    <a16:creationId xmlns:a16="http://schemas.microsoft.com/office/drawing/2014/main" xmlns="" id="{4022CDD6-00F3-4F71-BACD-3AB73C97BA18}"/>
                  </a:ext>
                </a:extLst>
              </p:cNvPr>
              <p:cNvPicPr preferRelativeResize="0"/>
              <p:nvPr/>
            </p:nvPicPr>
            <p:blipFill rotWithShape="1">
              <a:blip r:embed="rId5">
                <a:alphaModFix/>
              </a:blip>
              <a:srcRect l="1783" r="1793"/>
              <a:stretch/>
            </p:blipFill>
            <p:spPr>
              <a:xfrm>
                <a:off x="307249" y="842837"/>
                <a:ext cx="3854175" cy="3457823"/>
              </a:xfrm>
              <a:prstGeom prst="rect">
                <a:avLst/>
              </a:prstGeom>
              <a:noFill/>
              <a:ln>
                <a:noFill/>
              </a:ln>
            </p:spPr>
          </p:pic>
          <p:sp>
            <p:nvSpPr>
              <p:cNvPr id="20" name="TextBox 19">
                <a:extLst>
                  <a:ext uri="{FF2B5EF4-FFF2-40B4-BE49-F238E27FC236}">
                    <a16:creationId xmlns:a16="http://schemas.microsoft.com/office/drawing/2014/main" xmlns="" id="{1254CB27-741F-434F-8FDF-C8EE088EBAF7}"/>
                  </a:ext>
                </a:extLst>
              </p:cNvPr>
              <p:cNvSpPr txBox="1"/>
              <p:nvPr/>
            </p:nvSpPr>
            <p:spPr>
              <a:xfrm rot="19149954">
                <a:off x="-319888" y="1410509"/>
                <a:ext cx="5663826" cy="2341657"/>
              </a:xfrm>
              <a:prstGeom prst="rect">
                <a:avLst/>
              </a:prstGeom>
              <a:noFill/>
            </p:spPr>
            <p:txBody>
              <a:bodyPr wrap="none" rtlCol="0">
                <a:spAutoFit/>
              </a:bodyPr>
              <a:lstStyle/>
              <a:p>
                <a:pPr algn="ctr"/>
                <a:r>
                  <a:rPr lang="en-AU" sz="1600" dirty="0">
                    <a:solidFill>
                      <a:srgbClr val="FF0000"/>
                    </a:solidFill>
                  </a:rPr>
                  <a:t>Register, Review, </a:t>
                </a:r>
              </a:p>
              <a:p>
                <a:pPr algn="ctr"/>
                <a:r>
                  <a:rPr lang="en-AU" sz="1600" dirty="0">
                    <a:solidFill>
                      <a:srgbClr val="FF0000"/>
                    </a:solidFill>
                  </a:rPr>
                  <a:t>Reference, Run, </a:t>
                </a:r>
              </a:p>
              <a:p>
                <a:pPr algn="ctr"/>
                <a:r>
                  <a:rPr lang="en-AU" sz="1600" dirty="0">
                    <a:solidFill>
                      <a:srgbClr val="FF0000"/>
                    </a:solidFill>
                  </a:rPr>
                  <a:t>Repeat</a:t>
                </a:r>
              </a:p>
            </p:txBody>
          </p:sp>
        </p:grpSp>
      </p:grpSp>
      <p:sp>
        <p:nvSpPr>
          <p:cNvPr id="9" name="Title 8"/>
          <p:cNvSpPr>
            <a:spLocks noGrp="1"/>
          </p:cNvSpPr>
          <p:nvPr>
            <p:ph type="title"/>
          </p:nvPr>
        </p:nvSpPr>
        <p:spPr/>
        <p:txBody>
          <a:bodyPr/>
          <a:lstStyle/>
          <a:p>
            <a:r>
              <a:rPr lang="en-AU" dirty="0"/>
              <a:t>EAIIH Workflows and Interfaces</a:t>
            </a:r>
          </a:p>
        </p:txBody>
      </p:sp>
      <p:sp>
        <p:nvSpPr>
          <p:cNvPr id="11" name="Content Placeholder 10"/>
          <p:cNvSpPr>
            <a:spLocks noGrp="1"/>
          </p:cNvSpPr>
          <p:nvPr>
            <p:ph sz="half" idx="2"/>
          </p:nvPr>
        </p:nvSpPr>
        <p:spPr/>
        <p:txBody>
          <a:bodyPr>
            <a:normAutofit lnSpcReduction="10000"/>
          </a:bodyPr>
          <a:lstStyle/>
          <a:p>
            <a:r>
              <a:rPr lang="en-AU" dirty="0"/>
              <a:t>Data, tools and compute resources are loosely coupled</a:t>
            </a:r>
          </a:p>
          <a:p>
            <a:r>
              <a:rPr lang="en-AU" dirty="0"/>
              <a:t>Architecture based on international standards and web services</a:t>
            </a:r>
          </a:p>
          <a:p>
            <a:r>
              <a:rPr lang="en-AU" dirty="0"/>
              <a:t>Component reuse:</a:t>
            </a:r>
          </a:p>
          <a:p>
            <a:pPr lvl="1"/>
            <a:r>
              <a:rPr lang="en-AU" dirty="0"/>
              <a:t>Solutions Centre for Discovery</a:t>
            </a:r>
          </a:p>
          <a:p>
            <a:pPr lvl="1"/>
            <a:r>
              <a:rPr lang="en-AU" dirty="0"/>
              <a:t>…</a:t>
            </a:r>
          </a:p>
          <a:p>
            <a:pPr marL="216000" lvl="1" indent="0">
              <a:buNone/>
            </a:pPr>
            <a:endParaRPr lang="en-AU" i="1" dirty="0"/>
          </a:p>
          <a:p>
            <a:pPr marL="216000" lvl="1" indent="0">
              <a:buNone/>
            </a:pPr>
            <a:r>
              <a:rPr lang="en-AU" b="1" i="1" dirty="0"/>
              <a:t>Components useful for WGISS FDA</a:t>
            </a:r>
          </a:p>
        </p:txBody>
      </p:sp>
      <p:sp>
        <p:nvSpPr>
          <p:cNvPr id="6" name="Slide Number Placeholder 5"/>
          <p:cNvSpPr>
            <a:spLocks noGrp="1"/>
          </p:cNvSpPr>
          <p:nvPr>
            <p:ph type="sldNum" sz="quarter" idx="4"/>
          </p:nvPr>
        </p:nvSpPr>
        <p:spPr/>
        <p:txBody>
          <a:bodyPr/>
          <a:lstStyle/>
          <a:p>
            <a:fld id="{2ABE124A-B5C5-46E0-B944-45307B126769}" type="slidenum">
              <a:rPr lang="en-AU" smtClean="0"/>
              <a:pPr/>
              <a:t>15</a:t>
            </a:fld>
            <a:r>
              <a:rPr lang="en-AU"/>
              <a:t>  |</a:t>
            </a:r>
            <a:endParaRPr lang="en-AU" dirty="0"/>
          </a:p>
        </p:txBody>
      </p:sp>
      <p:pic>
        <p:nvPicPr>
          <p:cNvPr id="12" name="Content Placeholder 11"/>
          <p:cNvPicPr>
            <a:picLocks noGrp="1" noChangeAspect="1"/>
          </p:cNvPicPr>
          <p:nvPr>
            <p:ph sz="half" idx="1"/>
          </p:nvPr>
        </p:nvPicPr>
        <p:blipFill>
          <a:blip r:embed="rId6"/>
          <a:stretch>
            <a:fillRect/>
          </a:stretch>
        </p:blipFill>
        <p:spPr>
          <a:xfrm>
            <a:off x="358775" y="771550"/>
            <a:ext cx="4038600" cy="2123281"/>
          </a:xfrm>
          <a:prstGeom prst="rect">
            <a:avLst/>
          </a:prstGeom>
        </p:spPr>
      </p:pic>
    </p:spTree>
    <p:extLst>
      <p:ext uri="{BB962C8B-B14F-4D97-AF65-F5344CB8AC3E}">
        <p14:creationId xmlns:p14="http://schemas.microsoft.com/office/powerpoint/2010/main" val="2840706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AU" dirty="0"/>
              <a:t>Applications</a:t>
            </a:r>
          </a:p>
        </p:txBody>
      </p:sp>
      <p:pic>
        <p:nvPicPr>
          <p:cNvPr id="13" name="Content Placeholder 12">
            <a:extLst>
              <a:ext uri="{FF2B5EF4-FFF2-40B4-BE49-F238E27FC236}">
                <a16:creationId xmlns:a16="http://schemas.microsoft.com/office/drawing/2014/main" xmlns="" id="{312413ED-0387-4199-A631-B9B8F765795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53314" y="948096"/>
            <a:ext cx="4038600" cy="2411538"/>
          </a:xfrm>
        </p:spPr>
      </p:pic>
      <p:sp>
        <p:nvSpPr>
          <p:cNvPr id="3" name="Content Placeholder 2">
            <a:extLst>
              <a:ext uri="{FF2B5EF4-FFF2-40B4-BE49-F238E27FC236}">
                <a16:creationId xmlns:a16="http://schemas.microsoft.com/office/drawing/2014/main" xmlns="" id="{39B3A908-C173-4EA7-A566-1149555B7A93}"/>
              </a:ext>
            </a:extLst>
          </p:cNvPr>
          <p:cNvSpPr>
            <a:spLocks noGrp="1"/>
          </p:cNvSpPr>
          <p:nvPr>
            <p:ph sz="half" idx="2"/>
          </p:nvPr>
        </p:nvSpPr>
        <p:spPr/>
        <p:txBody>
          <a:bodyPr>
            <a:normAutofit fontScale="92500" lnSpcReduction="10000"/>
          </a:bodyPr>
          <a:lstStyle/>
          <a:p>
            <a:pPr marL="0" indent="0">
              <a:lnSpc>
                <a:spcPct val="70000"/>
              </a:lnSpc>
              <a:buNone/>
            </a:pPr>
            <a:r>
              <a:rPr lang="en-AU" dirty="0">
                <a:latin typeface="Calibri" charset="0"/>
                <a:ea typeface="Calibri" charset="0"/>
                <a:cs typeface="Calibri" charset="0"/>
              </a:rPr>
              <a:t>Terrestrial</a:t>
            </a:r>
          </a:p>
          <a:p>
            <a:pPr marL="648000" lvl="1">
              <a:lnSpc>
                <a:spcPct val="70000"/>
              </a:lnSpc>
            </a:pPr>
            <a:r>
              <a:rPr lang="en-AU" dirty="0">
                <a:solidFill>
                  <a:srgbClr val="00B050"/>
                </a:solidFill>
                <a:latin typeface="Calibri" charset="0"/>
                <a:ea typeface="Calibri" charset="0"/>
                <a:cs typeface="Calibri" charset="0"/>
              </a:rPr>
              <a:t>BRDF (MODIS, Landsat)</a:t>
            </a:r>
          </a:p>
          <a:p>
            <a:pPr marL="648000" lvl="1">
              <a:lnSpc>
                <a:spcPct val="70000"/>
              </a:lnSpc>
            </a:pPr>
            <a:r>
              <a:rPr lang="en-AU" dirty="0">
                <a:solidFill>
                  <a:srgbClr val="00B050"/>
                </a:solidFill>
                <a:latin typeface="Calibri" charset="0"/>
                <a:ea typeface="Calibri" charset="0"/>
                <a:cs typeface="Calibri" charset="0"/>
              </a:rPr>
              <a:t>Fractional cover (MODIS, Landsat)</a:t>
            </a:r>
          </a:p>
          <a:p>
            <a:pPr marL="648000" lvl="1">
              <a:lnSpc>
                <a:spcPct val="70000"/>
              </a:lnSpc>
            </a:pPr>
            <a:r>
              <a:rPr lang="en-AU" dirty="0">
                <a:solidFill>
                  <a:srgbClr val="00B050"/>
                </a:solidFill>
                <a:latin typeface="Calibri" charset="0"/>
                <a:ea typeface="Calibri" charset="0"/>
                <a:cs typeface="Calibri" charset="0"/>
              </a:rPr>
              <a:t>NDVI anomaly</a:t>
            </a:r>
          </a:p>
          <a:p>
            <a:pPr marL="648000" lvl="1">
              <a:lnSpc>
                <a:spcPct val="70000"/>
              </a:lnSpc>
            </a:pPr>
            <a:r>
              <a:rPr lang="en-AU" dirty="0">
                <a:solidFill>
                  <a:srgbClr val="00B050"/>
                </a:solidFill>
                <a:latin typeface="Calibri" charset="0"/>
                <a:ea typeface="Calibri" charset="0"/>
                <a:cs typeface="Calibri" charset="0"/>
              </a:rPr>
              <a:t>Surface water (</a:t>
            </a:r>
            <a:r>
              <a:rPr lang="en-AU" dirty="0" err="1">
                <a:solidFill>
                  <a:srgbClr val="00B050"/>
                </a:solidFill>
                <a:latin typeface="Calibri" charset="0"/>
                <a:ea typeface="Calibri" charset="0"/>
                <a:cs typeface="Calibri" charset="0"/>
              </a:rPr>
              <a:t>WOfS</a:t>
            </a:r>
            <a:r>
              <a:rPr lang="en-AU" dirty="0">
                <a:solidFill>
                  <a:srgbClr val="00B050"/>
                </a:solidFill>
                <a:latin typeface="Calibri" charset="0"/>
                <a:ea typeface="Calibri" charset="0"/>
                <a:cs typeface="Calibri" charset="0"/>
              </a:rPr>
              <a:t>)</a:t>
            </a:r>
          </a:p>
          <a:p>
            <a:pPr marL="648000" lvl="1">
              <a:lnSpc>
                <a:spcPct val="70000"/>
              </a:lnSpc>
            </a:pPr>
            <a:r>
              <a:rPr lang="en-AU" dirty="0">
                <a:solidFill>
                  <a:srgbClr val="00B050"/>
                </a:solidFill>
                <a:latin typeface="Calibri" charset="0"/>
                <a:ea typeface="Calibri" charset="0"/>
                <a:cs typeface="Calibri" charset="0"/>
              </a:rPr>
              <a:t>Landslide (SLIP)</a:t>
            </a:r>
          </a:p>
          <a:p>
            <a:pPr lvl="1" indent="0">
              <a:lnSpc>
                <a:spcPct val="70000"/>
              </a:lnSpc>
              <a:buNone/>
            </a:pPr>
            <a:r>
              <a:rPr lang="en-AU" dirty="0">
                <a:solidFill>
                  <a:srgbClr val="00B050"/>
                </a:solidFill>
                <a:latin typeface="Calibri" charset="0"/>
                <a:ea typeface="Calibri" charset="0"/>
                <a:cs typeface="Calibri" charset="0"/>
              </a:rPr>
              <a:t>…</a:t>
            </a:r>
          </a:p>
          <a:p>
            <a:pPr marL="0" indent="0">
              <a:lnSpc>
                <a:spcPct val="70000"/>
              </a:lnSpc>
              <a:buNone/>
            </a:pPr>
            <a:r>
              <a:rPr lang="en-AU" dirty="0">
                <a:latin typeface="Calibri" charset="0"/>
                <a:ea typeface="Calibri" charset="0"/>
                <a:cs typeface="Calibri" charset="0"/>
              </a:rPr>
              <a:t>Aquatic</a:t>
            </a:r>
          </a:p>
          <a:p>
            <a:pPr marL="648000" lvl="1">
              <a:lnSpc>
                <a:spcPct val="70000"/>
              </a:lnSpc>
            </a:pPr>
            <a:r>
              <a:rPr lang="en-AU" dirty="0">
                <a:solidFill>
                  <a:srgbClr val="00B050"/>
                </a:solidFill>
                <a:latin typeface="Calibri" charset="0"/>
                <a:ea typeface="Calibri" charset="0"/>
                <a:cs typeface="Calibri" charset="0"/>
              </a:rPr>
              <a:t>TSM</a:t>
            </a:r>
            <a:endParaRPr lang="en-AU" dirty="0">
              <a:solidFill>
                <a:srgbClr val="FF0000"/>
              </a:solidFill>
              <a:latin typeface="Calibri" charset="0"/>
              <a:ea typeface="Calibri" charset="0"/>
              <a:cs typeface="Calibri" charset="0"/>
            </a:endParaRPr>
          </a:p>
          <a:p>
            <a:pPr marL="648000" lvl="1">
              <a:lnSpc>
                <a:spcPct val="70000"/>
              </a:lnSpc>
            </a:pPr>
            <a:r>
              <a:rPr lang="en-AU" dirty="0">
                <a:solidFill>
                  <a:srgbClr val="00B050"/>
                </a:solidFill>
                <a:latin typeface="Calibri" charset="0"/>
                <a:ea typeface="Calibri" charset="0"/>
                <a:cs typeface="Calibri" charset="0"/>
              </a:rPr>
              <a:t>Algal Alert</a:t>
            </a:r>
          </a:p>
          <a:p>
            <a:pPr marL="648000" lvl="1">
              <a:lnSpc>
                <a:spcPct val="70000"/>
              </a:lnSpc>
            </a:pPr>
            <a:r>
              <a:rPr lang="en-AU" dirty="0">
                <a:solidFill>
                  <a:srgbClr val="00B050"/>
                </a:solidFill>
                <a:latin typeface="Calibri" charset="0"/>
                <a:ea typeface="Calibri" charset="0"/>
                <a:cs typeface="Calibri" charset="0"/>
              </a:rPr>
              <a:t>Swampy</a:t>
            </a:r>
            <a:endParaRPr lang="en-AU" dirty="0">
              <a:solidFill>
                <a:srgbClr val="0070C0"/>
              </a:solidFill>
              <a:latin typeface="Calibri" charset="0"/>
              <a:ea typeface="Calibri" charset="0"/>
              <a:cs typeface="Calibri" charset="0"/>
            </a:endParaRPr>
          </a:p>
          <a:p>
            <a:pPr marL="648000" lvl="1">
              <a:lnSpc>
                <a:spcPct val="70000"/>
              </a:lnSpc>
            </a:pPr>
            <a:r>
              <a:rPr lang="en-AU" dirty="0">
                <a:solidFill>
                  <a:srgbClr val="00B050"/>
                </a:solidFill>
                <a:latin typeface="Calibri" charset="0"/>
                <a:ea typeface="Calibri" charset="0"/>
                <a:cs typeface="Calibri" charset="0"/>
              </a:rPr>
              <a:t>Coastal change</a:t>
            </a:r>
          </a:p>
          <a:p>
            <a:pPr lvl="1" indent="0">
              <a:lnSpc>
                <a:spcPct val="70000"/>
              </a:lnSpc>
              <a:buNone/>
            </a:pPr>
            <a:r>
              <a:rPr lang="en-AU" dirty="0">
                <a:solidFill>
                  <a:srgbClr val="00B050"/>
                </a:solidFill>
                <a:latin typeface="Calibri" charset="0"/>
                <a:ea typeface="Calibri" charset="0"/>
                <a:cs typeface="Calibri" charset="0"/>
              </a:rPr>
              <a:t>…</a:t>
            </a:r>
            <a:endParaRPr lang="en-AU" dirty="0">
              <a:solidFill>
                <a:srgbClr val="FF0000"/>
              </a:solidFill>
              <a:latin typeface="Calibri" charset="0"/>
              <a:ea typeface="Calibri" charset="0"/>
              <a:cs typeface="Calibri" charset="0"/>
            </a:endParaRPr>
          </a:p>
          <a:p>
            <a:pPr marL="0" indent="0">
              <a:buNone/>
            </a:pPr>
            <a:endParaRPr lang="en-AU" dirty="0"/>
          </a:p>
        </p:txBody>
      </p:sp>
      <p:pic>
        <p:nvPicPr>
          <p:cNvPr id="9" name="Picture 2" descr="GEOGLAM RAPP">
            <a:extLst>
              <a:ext uri="{FF2B5EF4-FFF2-40B4-BE49-F238E27FC236}">
                <a16:creationId xmlns:a16="http://schemas.microsoft.com/office/drawing/2014/main" xmlns="" id="{70374DB4-6890-46E9-B362-7D56F16F5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14" y="3470793"/>
            <a:ext cx="3733800"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a:extLst>
              <a:ext uri="{FF2B5EF4-FFF2-40B4-BE49-F238E27FC236}">
                <a16:creationId xmlns:a16="http://schemas.microsoft.com/office/drawing/2014/main" xmlns="" id="{A80FD7FF-3D87-4A53-8BD8-9920841AF29B}"/>
              </a:ext>
            </a:extLst>
          </p:cNvPr>
          <p:cNvSpPr>
            <a:spLocks noGrp="1"/>
          </p:cNvSpPr>
          <p:nvPr>
            <p:ph type="sldNum" sz="quarter" idx="4"/>
          </p:nvPr>
        </p:nvSpPr>
        <p:spPr>
          <a:xfrm>
            <a:off x="330201" y="4878250"/>
            <a:ext cx="288789" cy="95510"/>
          </a:xfrm>
        </p:spPr>
        <p:txBody>
          <a:bodyPr/>
          <a:lstStyle/>
          <a:p>
            <a:fld id="{2ABE124A-B5C5-46E0-B944-45307B126769}" type="slidenum">
              <a:rPr lang="en-AU" smtClean="0"/>
              <a:pPr/>
              <a:t>16</a:t>
            </a:fld>
            <a:r>
              <a:rPr lang="en-AU" dirty="0"/>
              <a:t>  |</a:t>
            </a:r>
          </a:p>
        </p:txBody>
      </p:sp>
    </p:spTree>
    <p:extLst>
      <p:ext uri="{BB962C8B-B14F-4D97-AF65-F5344CB8AC3E}">
        <p14:creationId xmlns:p14="http://schemas.microsoft.com/office/powerpoint/2010/main" val="350919666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From Data to Impact…</a:t>
            </a:r>
          </a:p>
        </p:txBody>
      </p:sp>
      <p:sp>
        <p:nvSpPr>
          <p:cNvPr id="3" name="Content Placeholder 2"/>
          <p:cNvSpPr>
            <a:spLocks noGrp="1"/>
          </p:cNvSpPr>
          <p:nvPr>
            <p:ph sz="half" idx="1"/>
          </p:nvPr>
        </p:nvSpPr>
        <p:spPr/>
        <p:txBody>
          <a:bodyPr>
            <a:normAutofit/>
          </a:bodyPr>
          <a:lstStyle/>
          <a:p>
            <a:r>
              <a:rPr lang="en-AU" dirty="0"/>
              <a:t>New Big Data Cube platform for EO analytics</a:t>
            </a:r>
          </a:p>
          <a:p>
            <a:r>
              <a:rPr lang="en-AU" dirty="0"/>
              <a:t>Accelerate IP through to Industry use</a:t>
            </a:r>
          </a:p>
          <a:p>
            <a:r>
              <a:rPr lang="en-AU" dirty="0"/>
              <a:t>Ensured EO data supply</a:t>
            </a:r>
          </a:p>
          <a:p>
            <a:r>
              <a:rPr lang="en-AU" dirty="0"/>
              <a:t>Global impact from EO science through our network of DC and CEOS engagement</a:t>
            </a:r>
          </a:p>
          <a:p>
            <a:r>
              <a:rPr lang="en-AU" dirty="0"/>
              <a:t>Strong collaboration</a:t>
            </a:r>
          </a:p>
          <a:p>
            <a:endParaRPr lang="en-AU" dirty="0"/>
          </a:p>
        </p:txBody>
      </p:sp>
      <p:pic>
        <p:nvPicPr>
          <p:cNvPr id="7" name="Content Placeholder 6" descr="A picture containing sitting, satellite&#10;&#10;Description generated with high confidence">
            <a:extLst>
              <a:ext uri="{FF2B5EF4-FFF2-40B4-BE49-F238E27FC236}">
                <a16:creationId xmlns:a16="http://schemas.microsoft.com/office/drawing/2014/main" xmlns="" id="{FCBAD177-42DC-4C4A-B72D-FEC027B5FF5F}"/>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781550" y="938011"/>
            <a:ext cx="4038600" cy="2771059"/>
          </a:xfrm>
        </p:spPr>
      </p:pic>
      <p:sp>
        <p:nvSpPr>
          <p:cNvPr id="5" name="Slide Number Placeholder 4"/>
          <p:cNvSpPr>
            <a:spLocks noGrp="1"/>
          </p:cNvSpPr>
          <p:nvPr>
            <p:ph type="sldNum" sz="quarter" idx="4"/>
          </p:nvPr>
        </p:nvSpPr>
        <p:spPr/>
        <p:txBody>
          <a:bodyPr/>
          <a:lstStyle/>
          <a:p>
            <a:fld id="{2ABE124A-B5C5-46E0-B944-45307B126769}" type="slidenum">
              <a:rPr lang="en-AU" smtClean="0"/>
              <a:pPr/>
              <a:t>17</a:t>
            </a:fld>
            <a:r>
              <a:rPr lang="en-AU" dirty="0"/>
              <a:t>  |</a:t>
            </a:r>
          </a:p>
        </p:txBody>
      </p:sp>
      <p:sp>
        <p:nvSpPr>
          <p:cNvPr id="8" name="TextBox 7">
            <a:extLst>
              <a:ext uri="{FF2B5EF4-FFF2-40B4-BE49-F238E27FC236}">
                <a16:creationId xmlns:a16="http://schemas.microsoft.com/office/drawing/2014/main" xmlns="" id="{9DCDE9F4-132F-4A63-A97E-074BD45835C2}"/>
              </a:ext>
            </a:extLst>
          </p:cNvPr>
          <p:cNvSpPr txBox="1"/>
          <p:nvPr/>
        </p:nvSpPr>
        <p:spPr>
          <a:xfrm>
            <a:off x="4781550" y="3709070"/>
            <a:ext cx="4038600" cy="230832"/>
          </a:xfrm>
          <a:prstGeom prst="rect">
            <a:avLst/>
          </a:prstGeom>
          <a:noFill/>
        </p:spPr>
        <p:txBody>
          <a:bodyPr wrap="square" rtlCol="0">
            <a:spAutoFit/>
          </a:bodyPr>
          <a:lstStyle/>
          <a:p>
            <a:r>
              <a:rPr lang="en-AU" sz="900" dirty="0">
                <a:hlinkClick r:id="rId4" tooltip="http://mrdsphysicalgeography.wikispaces.com/"/>
              </a:rPr>
              <a:t>This Photo</a:t>
            </a:r>
            <a:r>
              <a:rPr lang="en-AU" sz="900" dirty="0"/>
              <a:t> by Unknown Author is licensed under </a:t>
            </a:r>
            <a:r>
              <a:rPr lang="en-AU" sz="900" dirty="0">
                <a:hlinkClick r:id="rId5" tooltip="https://creativecommons.org/licenses/by-sa/3.0/"/>
              </a:rPr>
              <a:t>CC BY-SA</a:t>
            </a:r>
            <a:endParaRPr lang="en-AU" sz="900" dirty="0"/>
          </a:p>
        </p:txBody>
      </p:sp>
      <p:sp>
        <p:nvSpPr>
          <p:cNvPr id="13" name="Rectangle 12">
            <a:extLst>
              <a:ext uri="{FF2B5EF4-FFF2-40B4-BE49-F238E27FC236}">
                <a16:creationId xmlns:a16="http://schemas.microsoft.com/office/drawing/2014/main" xmlns="" id="{E61002FC-1C73-4876-ACB8-59CAE0C33248}"/>
              </a:ext>
            </a:extLst>
          </p:cNvPr>
          <p:cNvSpPr/>
          <p:nvPr/>
        </p:nvSpPr>
        <p:spPr>
          <a:xfrm>
            <a:off x="4248150" y="3939902"/>
            <a:ext cx="4572000" cy="707886"/>
          </a:xfrm>
          <a:prstGeom prst="rect">
            <a:avLst/>
          </a:prstGeom>
        </p:spPr>
        <p:txBody>
          <a:bodyPr>
            <a:spAutoFit/>
          </a:bodyPr>
          <a:lstStyle/>
          <a:p>
            <a:pPr algn="r"/>
            <a:r>
              <a:rPr lang="en-AU" sz="2000" b="1" i="1" dirty="0"/>
              <a:t>Connecting Science to Impact in Earth Observation</a:t>
            </a:r>
          </a:p>
        </p:txBody>
      </p:sp>
    </p:spTree>
    <p:extLst>
      <p:ext uri="{BB962C8B-B14F-4D97-AF65-F5344CB8AC3E}">
        <p14:creationId xmlns:p14="http://schemas.microsoft.com/office/powerpoint/2010/main" val="1117435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pPr lvl="1">
              <a:lnSpc>
                <a:spcPct val="80000"/>
              </a:lnSpc>
              <a:tabLst>
                <a:tab pos="355600" algn="l"/>
              </a:tabLst>
            </a:pPr>
            <a:r>
              <a:rPr lang="en-US" sz="1500" dirty="0"/>
              <a:t>Dr Robert Woodcock</a:t>
            </a:r>
            <a:br>
              <a:rPr lang="en-US" sz="1500" dirty="0"/>
            </a:br>
            <a:r>
              <a:rPr lang="en-US" sz="1500" dirty="0"/>
              <a:t>Research Consultant</a:t>
            </a:r>
          </a:p>
          <a:p>
            <a:pPr marL="270000" lvl="2" indent="-270000">
              <a:lnSpc>
                <a:spcPct val="80000"/>
              </a:lnSpc>
              <a:spcAft>
                <a:spcPct val="0"/>
              </a:spcAft>
            </a:pPr>
            <a:r>
              <a:rPr lang="en-US" sz="1500" b="1" dirty="0"/>
              <a:t>t</a:t>
            </a:r>
            <a:r>
              <a:rPr lang="en-US" sz="1500" dirty="0"/>
              <a:t>	+61 412 298 696</a:t>
            </a:r>
          </a:p>
          <a:p>
            <a:pPr marL="270000" lvl="2" indent="-270000">
              <a:lnSpc>
                <a:spcPct val="80000"/>
              </a:lnSpc>
              <a:spcAft>
                <a:spcPct val="0"/>
              </a:spcAft>
            </a:pPr>
            <a:r>
              <a:rPr lang="en-US" sz="1500" b="1" dirty="0"/>
              <a:t>e</a:t>
            </a:r>
            <a:r>
              <a:rPr lang="en-US" sz="1500" dirty="0"/>
              <a:t>	Robert.Woodcock@csiro.au</a:t>
            </a:r>
          </a:p>
          <a:p>
            <a:pPr marL="270000" lvl="2" indent="-270000">
              <a:lnSpc>
                <a:spcPct val="80000"/>
              </a:lnSpc>
              <a:spcAft>
                <a:spcPct val="0"/>
              </a:spcAft>
            </a:pPr>
            <a:r>
              <a:rPr lang="en-US" sz="1500" b="1" dirty="0"/>
              <a:t>w</a:t>
            </a:r>
            <a:r>
              <a:rPr lang="en-US" sz="1500" dirty="0"/>
              <a:t>	www.csiro.au</a:t>
            </a:r>
          </a:p>
        </p:txBody>
      </p:sp>
      <p:sp>
        <p:nvSpPr>
          <p:cNvPr id="4" name="Text Placeholder 3"/>
          <p:cNvSpPr>
            <a:spLocks noGrp="1"/>
          </p:cNvSpPr>
          <p:nvPr>
            <p:ph type="body" sz="quarter" idx="18"/>
          </p:nvPr>
        </p:nvSpPr>
        <p:spPr/>
        <p:txBody>
          <a:bodyPr/>
          <a:lstStyle/>
          <a:p>
            <a:r>
              <a:rPr lang="en-AU" dirty="0"/>
              <a:t>Mineral resources | Land and Water</a:t>
            </a:r>
          </a:p>
        </p:txBody>
      </p:sp>
      <p:pic>
        <p:nvPicPr>
          <p:cNvPr id="5" name="Picture 2">
            <a:extLst>
              <a:ext uri="{FF2B5EF4-FFF2-40B4-BE49-F238E27FC236}">
                <a16:creationId xmlns:a16="http://schemas.microsoft.com/office/drawing/2014/main" xmlns="" id="{C656363E-68E6-4B26-A4E7-18DBD8477FCF}"/>
              </a:ext>
            </a:extLst>
          </p:cNvPr>
          <p:cNvPicPr>
            <a:picLocks noChangeAspect="1" noChangeArrowheads="1"/>
          </p:cNvPicPr>
          <p:nvPr/>
        </p:nvPicPr>
        <p:blipFill>
          <a:blip r:embed="rId3" cstate="print"/>
          <a:srcRect t="6511" r="5208" b="26042"/>
          <a:stretch>
            <a:fillRect/>
          </a:stretch>
        </p:blipFill>
        <p:spPr bwMode="auto">
          <a:xfrm>
            <a:off x="3707904" y="950914"/>
            <a:ext cx="5436096" cy="3090723"/>
          </a:xfrm>
          <a:prstGeom prst="rect">
            <a:avLst/>
          </a:prstGeom>
          <a:noFill/>
          <a:ln w="9525">
            <a:noFill/>
            <a:miter lim="800000"/>
            <a:headEnd/>
            <a:tailEnd/>
          </a:ln>
        </p:spPr>
      </p:pic>
    </p:spTree>
    <p:extLst>
      <p:ext uri="{BB962C8B-B14F-4D97-AF65-F5344CB8AC3E}">
        <p14:creationId xmlns:p14="http://schemas.microsoft.com/office/powerpoint/2010/main" val="1089263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107504" y="742950"/>
            <a:ext cx="4286250" cy="4096286"/>
            <a:chOff x="341784" y="1019232"/>
            <a:chExt cx="3779373" cy="3611873"/>
          </a:xfrm>
        </p:grpSpPr>
        <p:sp>
          <p:nvSpPr>
            <p:cNvPr id="29" name="Rectangle 28"/>
            <p:cNvSpPr/>
            <p:nvPr/>
          </p:nvSpPr>
          <p:spPr bwMode="auto">
            <a:xfrm>
              <a:off x="341784" y="1019232"/>
              <a:ext cx="3779373" cy="24568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67500" tIns="35100" rIns="67500" bIns="35100" numCol="1" rtlCol="0" anchor="t" anchorCtr="0" compatLnSpc="1">
              <a:prstTxWarp prst="textNoShape">
                <a:avLst/>
              </a:prstTxWarp>
              <a:spAutoFit/>
            </a:bodyPr>
            <a:lstStyle/>
            <a:p>
              <a:pPr algn="ctr" defTabSz="685783" eaLnBrk="0" fontAlgn="base" hangingPunct="0">
                <a:spcBef>
                  <a:spcPct val="0"/>
                </a:spcBef>
                <a:spcAft>
                  <a:spcPct val="0"/>
                </a:spcAft>
              </a:pPr>
              <a:r>
                <a:rPr lang="en-AU" sz="1350" kern="0" dirty="0">
                  <a:solidFill>
                    <a:srgbClr val="002569"/>
                  </a:solidFill>
                  <a:latin typeface="Arial" charset="0"/>
                </a:rPr>
                <a:t>All Sentinel Products for the region</a:t>
              </a:r>
            </a:p>
          </p:txBody>
        </p:sp>
        <p:pic>
          <p:nvPicPr>
            <p:cNvPr id="30" name="Picture 2" descr="http://intranet.ga.gov.au/confluence/download/attachments/277040168/AOI_2016_08.JPG?version=1&amp;modificationDate=1472449563000&amp;api=v2"/>
            <p:cNvPicPr>
              <a:picLocks noChangeAspect="1" noChangeArrowheads="1"/>
            </p:cNvPicPr>
            <p:nvPr/>
          </p:nvPicPr>
          <p:blipFill rotWithShape="1">
            <a:blip r:embed="rId2">
              <a:extLst>
                <a:ext uri="{28A0092B-C50C-407E-A947-70E740481C1C}">
                  <a14:useLocalDpi xmlns:a14="http://schemas.microsoft.com/office/drawing/2010/main" val="0"/>
                </a:ext>
              </a:extLst>
            </a:blip>
            <a:srcRect l="17338" t="5026" r="16860" b="15478"/>
            <a:stretch/>
          </p:blipFill>
          <p:spPr bwMode="auto">
            <a:xfrm>
              <a:off x="342323" y="1390745"/>
              <a:ext cx="3778834" cy="3240360"/>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18038" t="6451" r="17910" b="15648"/>
          <a:stretch/>
        </p:blipFill>
        <p:spPr>
          <a:xfrm>
            <a:off x="136111" y="1048792"/>
            <a:ext cx="4264312" cy="3666545"/>
          </a:xfrm>
          <a:prstGeom prst="rect">
            <a:avLst/>
          </a:prstGeom>
        </p:spPr>
      </p:pic>
      <p:graphicFrame>
        <p:nvGraphicFramePr>
          <p:cNvPr id="31" name="Table 30"/>
          <p:cNvGraphicFramePr>
            <a:graphicFrameLocks noGrp="1"/>
          </p:cNvGraphicFramePr>
          <p:nvPr>
            <p:extLst>
              <p:ext uri="{D42A27DB-BD31-4B8C-83A1-F6EECF244321}">
                <p14:modId xmlns:p14="http://schemas.microsoft.com/office/powerpoint/2010/main" val="346210818"/>
              </p:ext>
            </p:extLst>
          </p:nvPr>
        </p:nvGraphicFramePr>
        <p:xfrm>
          <a:off x="4536502" y="1707654"/>
          <a:ext cx="4572002" cy="3128659"/>
        </p:xfrm>
        <a:graphic>
          <a:graphicData uri="http://schemas.openxmlformats.org/drawingml/2006/table">
            <a:tbl>
              <a:tblPr firstRow="1"/>
              <a:tblGrid>
                <a:gridCol w="1166066">
                  <a:extLst>
                    <a:ext uri="{9D8B030D-6E8A-4147-A177-3AD203B41FA5}">
                      <a16:colId xmlns:a16="http://schemas.microsoft.com/office/drawing/2014/main" xmlns="" val="20000"/>
                    </a:ext>
                  </a:extLst>
                </a:gridCol>
                <a:gridCol w="778214">
                  <a:extLst>
                    <a:ext uri="{9D8B030D-6E8A-4147-A177-3AD203B41FA5}">
                      <a16:colId xmlns:a16="http://schemas.microsoft.com/office/drawing/2014/main" xmlns="" val="20001"/>
                    </a:ext>
                  </a:extLst>
                </a:gridCol>
                <a:gridCol w="924127">
                  <a:extLst>
                    <a:ext uri="{9D8B030D-6E8A-4147-A177-3AD203B41FA5}">
                      <a16:colId xmlns:a16="http://schemas.microsoft.com/office/drawing/2014/main" xmlns="" val="20002"/>
                    </a:ext>
                  </a:extLst>
                </a:gridCol>
                <a:gridCol w="972766">
                  <a:extLst>
                    <a:ext uri="{9D8B030D-6E8A-4147-A177-3AD203B41FA5}">
                      <a16:colId xmlns:a16="http://schemas.microsoft.com/office/drawing/2014/main" xmlns="" val="20003"/>
                    </a:ext>
                  </a:extLst>
                </a:gridCol>
                <a:gridCol w="730829">
                  <a:extLst>
                    <a:ext uri="{9D8B030D-6E8A-4147-A177-3AD203B41FA5}">
                      <a16:colId xmlns:a16="http://schemas.microsoft.com/office/drawing/2014/main" xmlns="" val="20004"/>
                    </a:ext>
                  </a:extLst>
                </a:gridCol>
              </a:tblGrid>
              <a:tr h="506936">
                <a:tc>
                  <a:txBody>
                    <a:bodyPr/>
                    <a:lstStyle/>
                    <a:p>
                      <a:pPr rtl="0" fontAlgn="t">
                        <a:spcBef>
                          <a:spcPts val="0"/>
                        </a:spcBef>
                        <a:spcAft>
                          <a:spcPts val="0"/>
                        </a:spcAft>
                      </a:pPr>
                      <a:r>
                        <a:rPr lang="en-AU" sz="1200" b="1" i="0" u="none" strike="noStrike" dirty="0">
                          <a:solidFill>
                            <a:schemeClr val="tx1"/>
                          </a:solidFill>
                          <a:effectLst/>
                          <a:latin typeface="Arial"/>
                        </a:rPr>
                        <a:t>Mission / Instrument</a:t>
                      </a:r>
                      <a:endParaRPr lang="en-AU" sz="1200" dirty="0">
                        <a:solidFill>
                          <a:schemeClr val="tx1"/>
                        </a:solidFill>
                        <a:effectLst/>
                      </a:endParaRP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0D7E4"/>
                    </a:solidFill>
                  </a:tcPr>
                </a:tc>
                <a:tc>
                  <a:txBody>
                    <a:bodyPr/>
                    <a:lstStyle/>
                    <a:p>
                      <a:pPr algn="ctr" rtl="0" fontAlgn="t">
                        <a:spcBef>
                          <a:spcPts val="0"/>
                        </a:spcBef>
                        <a:spcAft>
                          <a:spcPts val="0"/>
                        </a:spcAft>
                      </a:pPr>
                      <a:r>
                        <a:rPr lang="en-AU" sz="1200" b="1" i="0" u="none" strike="noStrike" dirty="0">
                          <a:solidFill>
                            <a:schemeClr val="tx1"/>
                          </a:solidFill>
                          <a:effectLst/>
                          <a:latin typeface="Arial"/>
                        </a:rPr>
                        <a:t>Level-0</a:t>
                      </a:r>
                      <a:endParaRPr lang="en-AU" sz="1200" dirty="0">
                        <a:solidFill>
                          <a:schemeClr val="tx1"/>
                        </a:solidFill>
                        <a:effectLst/>
                      </a:endParaRP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0D7E4"/>
                    </a:solidFill>
                  </a:tcPr>
                </a:tc>
                <a:tc>
                  <a:txBody>
                    <a:bodyPr/>
                    <a:lstStyle/>
                    <a:p>
                      <a:pPr algn="ctr" rtl="0" fontAlgn="t">
                        <a:spcBef>
                          <a:spcPts val="0"/>
                        </a:spcBef>
                        <a:spcAft>
                          <a:spcPts val="0"/>
                        </a:spcAft>
                      </a:pPr>
                      <a:r>
                        <a:rPr lang="en-AU" sz="1200" b="1" i="0" u="none" strike="noStrike" dirty="0">
                          <a:solidFill>
                            <a:schemeClr val="tx1"/>
                          </a:solidFill>
                          <a:effectLst/>
                          <a:latin typeface="Arial"/>
                        </a:rPr>
                        <a:t>Level-1</a:t>
                      </a:r>
                      <a:endParaRPr lang="en-AU" sz="1200" dirty="0">
                        <a:solidFill>
                          <a:schemeClr val="tx1"/>
                        </a:solidFill>
                        <a:effectLst/>
                      </a:endParaRP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0D7E4"/>
                    </a:solidFill>
                  </a:tcPr>
                </a:tc>
                <a:tc>
                  <a:txBody>
                    <a:bodyPr/>
                    <a:lstStyle/>
                    <a:p>
                      <a:pPr algn="ctr" rtl="0" fontAlgn="t">
                        <a:spcBef>
                          <a:spcPts val="0"/>
                        </a:spcBef>
                        <a:spcAft>
                          <a:spcPts val="0"/>
                        </a:spcAft>
                      </a:pPr>
                      <a:r>
                        <a:rPr lang="en-AU" sz="1200" b="1" i="0" u="none" strike="noStrike" dirty="0">
                          <a:solidFill>
                            <a:schemeClr val="tx1"/>
                          </a:solidFill>
                          <a:effectLst/>
                          <a:latin typeface="Arial"/>
                        </a:rPr>
                        <a:t>Level-2</a:t>
                      </a:r>
                      <a:endParaRPr lang="en-AU" sz="1200" dirty="0">
                        <a:solidFill>
                          <a:schemeClr val="tx1"/>
                        </a:solidFill>
                        <a:effectLst/>
                      </a:endParaRP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0D7E4"/>
                    </a:solidFill>
                  </a:tcPr>
                </a:tc>
                <a:tc>
                  <a:txBody>
                    <a:bodyPr/>
                    <a:lstStyle/>
                    <a:p>
                      <a:pPr algn="ctr" rtl="0" fontAlgn="t">
                        <a:spcBef>
                          <a:spcPts val="0"/>
                        </a:spcBef>
                        <a:spcAft>
                          <a:spcPts val="0"/>
                        </a:spcAft>
                      </a:pPr>
                      <a:r>
                        <a:rPr lang="en-AU" sz="1200" dirty="0">
                          <a:effectLst/>
                        </a:rPr>
                        <a:t>NCI Archive</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0D7E4"/>
                    </a:solidFill>
                  </a:tcPr>
                </a:tc>
                <a:extLst>
                  <a:ext uri="{0D108BD9-81ED-4DB2-BD59-A6C34878D82A}">
                    <a16:rowId xmlns:a16="http://schemas.microsoft.com/office/drawing/2014/main" xmlns="" val="10000"/>
                  </a:ext>
                </a:extLst>
              </a:tr>
              <a:tr h="437198">
                <a:tc>
                  <a:txBody>
                    <a:bodyPr/>
                    <a:lstStyle/>
                    <a:p>
                      <a:pPr rtl="0" fontAlgn="t">
                        <a:spcBef>
                          <a:spcPts val="0"/>
                        </a:spcBef>
                        <a:spcAft>
                          <a:spcPts val="0"/>
                        </a:spcAft>
                      </a:pPr>
                      <a:r>
                        <a:rPr lang="en-AU" sz="1200" b="1" i="0" u="none" strike="noStrike" dirty="0">
                          <a:solidFill>
                            <a:schemeClr val="tx1"/>
                          </a:solidFill>
                          <a:effectLst/>
                          <a:latin typeface="Arial"/>
                        </a:rPr>
                        <a:t>S-1 SAR</a:t>
                      </a:r>
                      <a:endParaRPr lang="en-AU" sz="1200" dirty="0">
                        <a:solidFill>
                          <a:schemeClr val="tx1"/>
                        </a:solidFill>
                        <a:effectLst/>
                      </a:endParaRP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A0D7E4"/>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rgbClr val="00B050"/>
                          </a:solidFill>
                          <a:effectLst/>
                          <a:latin typeface="Arial"/>
                          <a:ea typeface="+mn-ea"/>
                          <a:cs typeface="+mn-cs"/>
                        </a:rPr>
                        <a:t>RAW</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rgbClr val="00B050"/>
                          </a:solidFill>
                          <a:effectLst/>
                          <a:latin typeface="Arial"/>
                          <a:ea typeface="+mn-ea"/>
                          <a:cs typeface="+mn-cs"/>
                        </a:rPr>
                        <a:t>SLC</a:t>
                      </a:r>
                    </a:p>
                    <a:p>
                      <a:pPr marL="0" algn="ctr" defTabSz="914400" rtl="0" eaLnBrk="1" fontAlgn="t" latinLnBrk="0" hangingPunct="1">
                        <a:spcBef>
                          <a:spcPts val="0"/>
                        </a:spcBef>
                        <a:spcAft>
                          <a:spcPts val="0"/>
                        </a:spcAft>
                      </a:pPr>
                      <a:r>
                        <a:rPr lang="en-AU" sz="1200" b="0" i="0" u="none" strike="noStrike" kern="1200" dirty="0">
                          <a:solidFill>
                            <a:srgbClr val="00B050"/>
                          </a:solidFill>
                          <a:effectLst/>
                          <a:latin typeface="Arial"/>
                          <a:ea typeface="+mn-ea"/>
                          <a:cs typeface="+mn-cs"/>
                        </a:rPr>
                        <a:t>GRD</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rgbClr val="00B050"/>
                          </a:solidFill>
                          <a:effectLst/>
                          <a:latin typeface="Arial"/>
                          <a:ea typeface="+mn-ea"/>
                          <a:cs typeface="+mn-cs"/>
                        </a:rPr>
                        <a:t>OCN</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algn="ctr" rtl="0" fontAlgn="t">
                        <a:spcBef>
                          <a:spcPts val="0"/>
                        </a:spcBef>
                        <a:spcAft>
                          <a:spcPts val="0"/>
                        </a:spcAft>
                      </a:pPr>
                      <a:r>
                        <a:rPr lang="en-AU" sz="1200" baseline="0" dirty="0">
                          <a:effectLst/>
                        </a:rPr>
                        <a:t>184 TB</a:t>
                      </a:r>
                      <a:endParaRPr lang="en-AU" sz="1200" dirty="0">
                        <a:effectLst/>
                      </a:endParaRP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extLst>
                  <a:ext uri="{0D108BD9-81ED-4DB2-BD59-A6C34878D82A}">
                    <a16:rowId xmlns:a16="http://schemas.microsoft.com/office/drawing/2014/main" xmlns="" val="10001"/>
                  </a:ext>
                </a:extLst>
              </a:tr>
              <a:tr h="354655">
                <a:tc>
                  <a:txBody>
                    <a:bodyPr/>
                    <a:lstStyle/>
                    <a:p>
                      <a:pPr rtl="0" fontAlgn="t">
                        <a:spcBef>
                          <a:spcPts val="0"/>
                        </a:spcBef>
                        <a:spcAft>
                          <a:spcPts val="0"/>
                        </a:spcAft>
                      </a:pPr>
                      <a:r>
                        <a:rPr lang="en-AU" sz="1200" b="1" i="0" u="none" strike="noStrike" dirty="0">
                          <a:solidFill>
                            <a:schemeClr val="tx1"/>
                          </a:solidFill>
                          <a:effectLst/>
                          <a:latin typeface="Arial"/>
                        </a:rPr>
                        <a:t>S-2 MSI</a:t>
                      </a:r>
                      <a:endParaRPr lang="en-AU" sz="1200" dirty="0">
                        <a:solidFill>
                          <a:schemeClr val="tx1"/>
                        </a:solidFill>
                        <a:effectLst/>
                      </a:endParaRP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A0D7E4"/>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rgbClr val="00B050"/>
                          </a:solidFill>
                          <a:effectLst/>
                          <a:latin typeface="Arial"/>
                          <a:ea typeface="+mn-ea"/>
                          <a:cs typeface="+mn-cs"/>
                        </a:rPr>
                        <a:t>-</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rgbClr val="00B050"/>
                          </a:solidFill>
                          <a:effectLst/>
                          <a:latin typeface="Arial"/>
                          <a:ea typeface="+mn-ea"/>
                          <a:cs typeface="+mn-cs"/>
                        </a:rPr>
                        <a:t>L1C</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rgbClr val="006600"/>
                          </a:solidFill>
                          <a:effectLst/>
                          <a:latin typeface="Arial"/>
                          <a:ea typeface="+mn-ea"/>
                          <a:cs typeface="+mn-cs"/>
                        </a:rPr>
                        <a:t>(by</a:t>
                      </a:r>
                      <a:r>
                        <a:rPr lang="en-AU" sz="1200" b="0" i="0" u="none" strike="noStrike" kern="1200" baseline="0" dirty="0">
                          <a:solidFill>
                            <a:srgbClr val="006600"/>
                          </a:solidFill>
                          <a:effectLst/>
                          <a:latin typeface="Arial"/>
                          <a:ea typeface="+mn-ea"/>
                          <a:cs typeface="+mn-cs"/>
                        </a:rPr>
                        <a:t> GA)</a:t>
                      </a:r>
                      <a:endParaRPr lang="en-AU" sz="1200" b="0" i="0" u="none" strike="noStrike" kern="1200" dirty="0">
                        <a:solidFill>
                          <a:srgbClr val="006600"/>
                        </a:solidFill>
                        <a:effectLst/>
                        <a:latin typeface="Arial"/>
                        <a:ea typeface="+mn-ea"/>
                        <a:cs typeface="+mn-cs"/>
                      </a:endParaRP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algn="ctr" rtl="0" fontAlgn="t">
                        <a:spcBef>
                          <a:spcPts val="0"/>
                        </a:spcBef>
                        <a:spcAft>
                          <a:spcPts val="0"/>
                        </a:spcAft>
                      </a:pPr>
                      <a:r>
                        <a:rPr lang="en-AU" sz="1200" dirty="0">
                          <a:effectLst/>
                        </a:rPr>
                        <a:t>104 TB</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extLst>
                  <a:ext uri="{0D108BD9-81ED-4DB2-BD59-A6C34878D82A}">
                    <a16:rowId xmlns:a16="http://schemas.microsoft.com/office/drawing/2014/main" xmlns="" val="10002"/>
                  </a:ext>
                </a:extLst>
              </a:tr>
              <a:tr h="660550">
                <a:tc>
                  <a:txBody>
                    <a:bodyPr/>
                    <a:lstStyle/>
                    <a:p>
                      <a:pPr rtl="0" fontAlgn="t">
                        <a:spcBef>
                          <a:spcPts val="0"/>
                        </a:spcBef>
                        <a:spcAft>
                          <a:spcPts val="0"/>
                        </a:spcAft>
                      </a:pPr>
                      <a:r>
                        <a:rPr lang="en-AU" sz="1200" b="1" i="0" u="none" strike="noStrike" dirty="0">
                          <a:solidFill>
                            <a:schemeClr val="tx1"/>
                          </a:solidFill>
                          <a:effectLst/>
                          <a:latin typeface="Arial"/>
                        </a:rPr>
                        <a:t>S-3 OLCI</a:t>
                      </a:r>
                      <a:endParaRPr lang="en-AU" sz="1200" dirty="0">
                        <a:solidFill>
                          <a:schemeClr val="tx1"/>
                        </a:solidFill>
                        <a:effectLst/>
                      </a:endParaRP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A0D7E4"/>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rgbClr val="00B050"/>
                          </a:solidFill>
                          <a:effectLst/>
                          <a:latin typeface="Arial"/>
                          <a:ea typeface="+mn-ea"/>
                          <a:cs typeface="+mn-cs"/>
                        </a:rPr>
                        <a:t>-</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marL="0" algn="ctr" defTabSz="914400" rtl="0" eaLnBrk="1" fontAlgn="t" latinLnBrk="0" hangingPunct="1">
                        <a:spcBef>
                          <a:spcPts val="0"/>
                        </a:spcBef>
                        <a:spcAft>
                          <a:spcPts val="0"/>
                        </a:spcAft>
                      </a:pPr>
                      <a:r>
                        <a:rPr lang="en-US" sz="1200" b="0" i="0" u="none" strike="noStrike" kern="1200" dirty="0">
                          <a:solidFill>
                            <a:srgbClr val="00B050"/>
                          </a:solidFill>
                          <a:effectLst/>
                          <a:latin typeface="Arial"/>
                          <a:ea typeface="+mn-ea"/>
                          <a:cs typeface="+mn-cs"/>
                        </a:rPr>
                        <a:t>OL_1_EFR</a:t>
                      </a:r>
                    </a:p>
                    <a:p>
                      <a:pPr marL="0" algn="ctr" defTabSz="914400" rtl="0" eaLnBrk="1" fontAlgn="t" latinLnBrk="0" hangingPunct="1">
                        <a:spcBef>
                          <a:spcPts val="0"/>
                        </a:spcBef>
                        <a:spcAft>
                          <a:spcPts val="0"/>
                        </a:spcAft>
                      </a:pPr>
                      <a:r>
                        <a:rPr lang="en-US" sz="1200" b="0" i="0" u="none" strike="noStrike" kern="1200" dirty="0">
                          <a:solidFill>
                            <a:srgbClr val="00B050"/>
                          </a:solidFill>
                          <a:effectLst/>
                          <a:latin typeface="Arial"/>
                          <a:ea typeface="+mn-ea"/>
                          <a:cs typeface="+mn-cs"/>
                        </a:rPr>
                        <a:t>OL_1_ERR</a:t>
                      </a:r>
                      <a:endParaRPr lang="en-AU" sz="1200" b="0" i="0" u="none" strike="noStrike" kern="1200" dirty="0">
                        <a:solidFill>
                          <a:srgbClr val="00B050"/>
                        </a:solidFill>
                        <a:effectLst/>
                        <a:latin typeface="Arial"/>
                        <a:ea typeface="+mn-ea"/>
                        <a:cs typeface="+mn-cs"/>
                      </a:endParaRP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chemeClr val="accent6">
                              <a:lumMod val="75000"/>
                            </a:schemeClr>
                          </a:solidFill>
                          <a:effectLst/>
                          <a:latin typeface="Arial"/>
                          <a:ea typeface="+mn-ea"/>
                          <a:cs typeface="+mn-cs"/>
                        </a:rPr>
                        <a:t>2017 Land/Water</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algn="ctr" rtl="0" fontAlgn="t">
                        <a:spcBef>
                          <a:spcPts val="0"/>
                        </a:spcBef>
                        <a:spcAft>
                          <a:spcPts val="0"/>
                        </a:spcAft>
                      </a:pPr>
                      <a:r>
                        <a:rPr lang="en-AU" sz="1200" dirty="0">
                          <a:effectLst/>
                        </a:rPr>
                        <a:t>72 TB</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extLst>
                  <a:ext uri="{0D108BD9-81ED-4DB2-BD59-A6C34878D82A}">
                    <a16:rowId xmlns:a16="http://schemas.microsoft.com/office/drawing/2014/main" xmlns="" val="10003"/>
                  </a:ext>
                </a:extLst>
              </a:tr>
              <a:tr h="510104">
                <a:tc>
                  <a:txBody>
                    <a:bodyPr/>
                    <a:lstStyle/>
                    <a:p>
                      <a:pPr rtl="0" fontAlgn="t">
                        <a:spcBef>
                          <a:spcPts val="0"/>
                        </a:spcBef>
                        <a:spcAft>
                          <a:spcPts val="0"/>
                        </a:spcAft>
                      </a:pPr>
                      <a:r>
                        <a:rPr lang="en-AU" sz="1200" b="1" i="0" u="none" strike="noStrike" dirty="0">
                          <a:solidFill>
                            <a:schemeClr val="tx1"/>
                          </a:solidFill>
                          <a:effectLst/>
                          <a:latin typeface="Arial"/>
                        </a:rPr>
                        <a:t>S-3 SLSTR</a:t>
                      </a:r>
                      <a:endParaRPr lang="en-AU" sz="1200" dirty="0">
                        <a:solidFill>
                          <a:schemeClr val="tx1"/>
                        </a:solidFill>
                        <a:effectLst/>
                      </a:endParaRP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A0D7E4"/>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rgbClr val="00B050"/>
                          </a:solidFill>
                          <a:effectLst/>
                          <a:latin typeface="Arial"/>
                          <a:ea typeface="+mn-ea"/>
                          <a:cs typeface="+mn-cs"/>
                        </a:rPr>
                        <a:t>-</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rgbClr val="00B050"/>
                          </a:solidFill>
                          <a:effectLst/>
                          <a:latin typeface="Arial"/>
                          <a:ea typeface="+mn-ea"/>
                          <a:cs typeface="+mn-cs"/>
                        </a:rPr>
                        <a:t>SL_1_RBT</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chemeClr val="accent6">
                              <a:lumMod val="75000"/>
                            </a:schemeClr>
                          </a:solidFill>
                          <a:effectLst/>
                          <a:latin typeface="Arial"/>
                          <a:ea typeface="+mn-ea"/>
                          <a:cs typeface="+mn-cs"/>
                        </a:rPr>
                        <a:t>2017 Land/Water</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algn="ctr" rtl="0" fontAlgn="t">
                        <a:spcBef>
                          <a:spcPts val="0"/>
                        </a:spcBef>
                        <a:spcAft>
                          <a:spcPts val="0"/>
                        </a:spcAft>
                      </a:pPr>
                      <a:r>
                        <a:rPr lang="en-AU" sz="1200" dirty="0">
                          <a:effectLst/>
                        </a:rPr>
                        <a:t>91 TB</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extLst>
                  <a:ext uri="{0D108BD9-81ED-4DB2-BD59-A6C34878D82A}">
                    <a16:rowId xmlns:a16="http://schemas.microsoft.com/office/drawing/2014/main" xmlns="" val="10004"/>
                  </a:ext>
                </a:extLst>
              </a:tr>
              <a:tr h="659216">
                <a:tc>
                  <a:txBody>
                    <a:bodyPr/>
                    <a:lstStyle/>
                    <a:p>
                      <a:pPr rtl="0" fontAlgn="t">
                        <a:spcBef>
                          <a:spcPts val="0"/>
                        </a:spcBef>
                        <a:spcAft>
                          <a:spcPts val="0"/>
                        </a:spcAft>
                      </a:pPr>
                      <a:r>
                        <a:rPr lang="en-AU" sz="1200" b="1" i="0" u="none" strike="noStrike" dirty="0">
                          <a:solidFill>
                            <a:schemeClr val="tx1"/>
                          </a:solidFill>
                          <a:effectLst/>
                          <a:latin typeface="Arial"/>
                        </a:rPr>
                        <a:t>S-3 Altimetry</a:t>
                      </a:r>
                      <a:endParaRPr lang="en-AU" sz="1200" dirty="0">
                        <a:solidFill>
                          <a:schemeClr val="tx1"/>
                        </a:solidFill>
                        <a:effectLst/>
                      </a:endParaRP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A0D7E4"/>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rgbClr val="00B050"/>
                          </a:solidFill>
                          <a:effectLst/>
                          <a:latin typeface="Arial"/>
                          <a:ea typeface="+mn-ea"/>
                          <a:cs typeface="+mn-cs"/>
                        </a:rPr>
                        <a:t>-</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rgbClr val="00B050"/>
                          </a:solidFill>
                          <a:effectLst/>
                          <a:latin typeface="Arial"/>
                          <a:ea typeface="+mn-ea"/>
                          <a:cs typeface="+mn-cs"/>
                        </a:rPr>
                        <a:t>SR_1_SRA</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marL="0" algn="ctr" defTabSz="914400" rtl="0" eaLnBrk="1" fontAlgn="t" latinLnBrk="0" hangingPunct="1">
                        <a:spcBef>
                          <a:spcPts val="0"/>
                        </a:spcBef>
                        <a:spcAft>
                          <a:spcPts val="0"/>
                        </a:spcAft>
                      </a:pPr>
                      <a:r>
                        <a:rPr lang="en-AU" sz="1200" b="0" i="0" u="none" strike="noStrike" kern="1200" dirty="0">
                          <a:solidFill>
                            <a:srgbClr val="00B050"/>
                          </a:solidFill>
                          <a:effectLst/>
                          <a:latin typeface="Arial"/>
                          <a:ea typeface="+mn-ea"/>
                          <a:cs typeface="+mn-cs"/>
                        </a:rPr>
                        <a:t>SR_2_LAN</a:t>
                      </a:r>
                    </a:p>
                    <a:p>
                      <a:pPr marL="0" algn="ctr" defTabSz="914400" rtl="0" eaLnBrk="1" fontAlgn="t" latinLnBrk="0" hangingPunct="1">
                        <a:spcBef>
                          <a:spcPts val="0"/>
                        </a:spcBef>
                        <a:spcAft>
                          <a:spcPts val="0"/>
                        </a:spcAft>
                      </a:pPr>
                      <a:r>
                        <a:rPr lang="en-AU" sz="1200" b="0" i="0" u="none" strike="noStrike" kern="1200" dirty="0">
                          <a:solidFill>
                            <a:srgbClr val="00B050"/>
                          </a:solidFill>
                          <a:effectLst/>
                          <a:latin typeface="Arial"/>
                          <a:ea typeface="+mn-ea"/>
                          <a:cs typeface="+mn-cs"/>
                        </a:rPr>
                        <a:t>SR_2_WAT</a:t>
                      </a: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tc>
                  <a:txBody>
                    <a:bodyPr/>
                    <a:lstStyle/>
                    <a:p>
                      <a:pPr algn="ctr" rtl="0" fontAlgn="t">
                        <a:spcBef>
                          <a:spcPts val="0"/>
                        </a:spcBef>
                        <a:spcAft>
                          <a:spcPts val="0"/>
                        </a:spcAft>
                      </a:pPr>
                      <a:r>
                        <a:rPr lang="en-AU" sz="1200" baseline="0" dirty="0">
                          <a:effectLst/>
                        </a:rPr>
                        <a:t>11 TB</a:t>
                      </a:r>
                      <a:endParaRPr lang="en-AU" sz="1200" dirty="0">
                        <a:effectLst/>
                      </a:endParaRPr>
                    </a:p>
                  </a:txBody>
                  <a:tcPr marL="71438" marR="71438" marT="35719" marB="3571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DFF0F5"/>
                    </a:solidFill>
                  </a:tcPr>
                </a:tc>
                <a:extLst>
                  <a:ext uri="{0D108BD9-81ED-4DB2-BD59-A6C34878D82A}">
                    <a16:rowId xmlns:a16="http://schemas.microsoft.com/office/drawing/2014/main" xmlns="" val="10005"/>
                  </a:ext>
                </a:extLst>
              </a:tr>
            </a:tbl>
          </a:graphicData>
        </a:graphic>
      </p:graphicFrame>
      <p:sp>
        <p:nvSpPr>
          <p:cNvPr id="11" name="TextBox 10"/>
          <p:cNvSpPr txBox="1"/>
          <p:nvPr/>
        </p:nvSpPr>
        <p:spPr>
          <a:xfrm>
            <a:off x="4520565" y="968693"/>
            <a:ext cx="104788"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42900" latinLnBrk="1" hangingPunct="0"/>
            <a:endParaRPr lang="en-US" sz="1350" kern="0" dirty="0">
              <a:solidFill>
                <a:srgbClr val="002569"/>
              </a:solidFill>
            </a:endParaRPr>
          </a:p>
        </p:txBody>
      </p:sp>
      <p:sp>
        <p:nvSpPr>
          <p:cNvPr id="2" name="TextBox 1"/>
          <p:cNvSpPr txBox="1"/>
          <p:nvPr/>
        </p:nvSpPr>
        <p:spPr>
          <a:xfrm>
            <a:off x="4536503" y="742950"/>
            <a:ext cx="4499994" cy="4385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42900" latinLnBrk="1" hangingPunct="0"/>
            <a:r>
              <a:rPr lang="en-US" sz="2400" kern="0" dirty="0">
                <a:solidFill>
                  <a:srgbClr val="002569"/>
                </a:solidFill>
              </a:rPr>
              <a:t>EU – Australia Copernicus Data Hub</a:t>
            </a:r>
          </a:p>
        </p:txBody>
      </p:sp>
    </p:spTree>
    <p:extLst>
      <p:ext uri="{BB962C8B-B14F-4D97-AF65-F5344CB8AC3E}">
        <p14:creationId xmlns:p14="http://schemas.microsoft.com/office/powerpoint/2010/main" val="13972096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C28773B2-481C-4AC3-A057-3F3BB17A57DB}"/>
              </a:ext>
            </a:extLst>
          </p:cNvPr>
          <p:cNvSpPr txBox="1"/>
          <p:nvPr/>
        </p:nvSpPr>
        <p:spPr>
          <a:xfrm>
            <a:off x="5439880" y="4383578"/>
            <a:ext cx="3691528" cy="230832"/>
          </a:xfrm>
          <a:prstGeom prst="rect">
            <a:avLst/>
          </a:prstGeom>
          <a:noFill/>
        </p:spPr>
        <p:txBody>
          <a:bodyPr wrap="square" rtlCol="0">
            <a:spAutoFit/>
          </a:bodyPr>
          <a:lstStyle/>
          <a:p>
            <a:r>
              <a:rPr lang="en-AU" sz="900" dirty="0">
                <a:highlight>
                  <a:srgbClr val="FFFFFF"/>
                </a:highlight>
                <a:hlinkClick r:id="rId3" tooltip="http://en.wikipedia.org/wiki/file:scotland_from_satellite.jpg"/>
              </a:rPr>
              <a:t>This Photo</a:t>
            </a:r>
            <a:r>
              <a:rPr lang="en-AU" sz="900" dirty="0">
                <a:highlight>
                  <a:srgbClr val="FFFFFF"/>
                </a:highlight>
              </a:rPr>
              <a:t> by Unknown Author is licensed under </a:t>
            </a:r>
            <a:r>
              <a:rPr lang="en-AU" sz="900" dirty="0">
                <a:highlight>
                  <a:srgbClr val="FFFFFF"/>
                </a:highlight>
                <a:hlinkClick r:id="rId4" tooltip="https://creativecommons.org/licenses/by-sa/3.0/"/>
              </a:rPr>
              <a:t>CC BY-SA</a:t>
            </a:r>
            <a:endParaRPr lang="en-AU" sz="900" dirty="0">
              <a:highlight>
                <a:srgbClr val="FFFFFF"/>
              </a:highlight>
            </a:endParaRPr>
          </a:p>
        </p:txBody>
      </p:sp>
      <p:sp>
        <p:nvSpPr>
          <p:cNvPr id="7" name="Title 6">
            <a:extLst>
              <a:ext uri="{FF2B5EF4-FFF2-40B4-BE49-F238E27FC236}">
                <a16:creationId xmlns:a16="http://schemas.microsoft.com/office/drawing/2014/main" xmlns="" id="{813E84D2-EC71-49DC-93BE-E0289B3750D2}"/>
              </a:ext>
            </a:extLst>
          </p:cNvPr>
          <p:cNvSpPr>
            <a:spLocks noGrp="1"/>
          </p:cNvSpPr>
          <p:nvPr>
            <p:ph type="title"/>
          </p:nvPr>
        </p:nvSpPr>
        <p:spPr/>
        <p:txBody>
          <a:bodyPr/>
          <a:lstStyle/>
          <a:p>
            <a:r>
              <a:rPr lang="en-AU" dirty="0"/>
              <a:t>Outline</a:t>
            </a:r>
          </a:p>
        </p:txBody>
      </p:sp>
      <p:sp>
        <p:nvSpPr>
          <p:cNvPr id="8" name="Content Placeholder 7">
            <a:extLst>
              <a:ext uri="{FF2B5EF4-FFF2-40B4-BE49-F238E27FC236}">
                <a16:creationId xmlns:a16="http://schemas.microsoft.com/office/drawing/2014/main" xmlns="" id="{FACE32B2-591C-4B5F-B7A2-B39D51B7114C}"/>
              </a:ext>
            </a:extLst>
          </p:cNvPr>
          <p:cNvSpPr>
            <a:spLocks noGrp="1"/>
          </p:cNvSpPr>
          <p:nvPr>
            <p:ph idx="1"/>
          </p:nvPr>
        </p:nvSpPr>
        <p:spPr>
          <a:xfrm>
            <a:off x="358779" y="951311"/>
            <a:ext cx="4933302" cy="3429641"/>
          </a:xfrm>
        </p:spPr>
        <p:txBody>
          <a:bodyPr>
            <a:normAutofit fontScale="77500" lnSpcReduction="20000"/>
          </a:bodyPr>
          <a:lstStyle/>
          <a:p>
            <a:pPr>
              <a:lnSpc>
                <a:spcPct val="160000"/>
              </a:lnSpc>
            </a:pPr>
            <a:r>
              <a:rPr lang="en-AU" dirty="0"/>
              <a:t>CSIRO and EO – The impact and opportunity of new EO data and applications</a:t>
            </a:r>
          </a:p>
          <a:p>
            <a:pPr>
              <a:lnSpc>
                <a:spcPct val="160000"/>
              </a:lnSpc>
            </a:pPr>
            <a:r>
              <a:rPr lang="en-AU" dirty="0"/>
              <a:t>CSIRO and the Open Data Cube</a:t>
            </a:r>
          </a:p>
          <a:p>
            <a:pPr lvl="1">
              <a:lnSpc>
                <a:spcPct val="160000"/>
              </a:lnSpc>
            </a:pPr>
            <a:r>
              <a:rPr lang="en-AU" dirty="0"/>
              <a:t>ODC Architecture</a:t>
            </a:r>
          </a:p>
          <a:p>
            <a:pPr lvl="1">
              <a:lnSpc>
                <a:spcPct val="160000"/>
              </a:lnSpc>
            </a:pPr>
            <a:r>
              <a:rPr lang="en-AU" dirty="0"/>
              <a:t>CSIRO extensions</a:t>
            </a:r>
          </a:p>
          <a:p>
            <a:pPr>
              <a:lnSpc>
                <a:spcPct val="160000"/>
              </a:lnSpc>
            </a:pPr>
            <a:r>
              <a:rPr lang="en-AU" dirty="0"/>
              <a:t>CSIRO Earth Analytics Industry Innovation Hub</a:t>
            </a:r>
          </a:p>
          <a:p>
            <a:pPr lvl="1">
              <a:lnSpc>
                <a:spcPct val="160000"/>
              </a:lnSpc>
            </a:pPr>
            <a:r>
              <a:rPr lang="en-AU" dirty="0"/>
              <a:t>CSIRO and CEOS Future Data Architectures</a:t>
            </a:r>
          </a:p>
          <a:p>
            <a:pPr>
              <a:lnSpc>
                <a:spcPct val="160000"/>
              </a:lnSpc>
            </a:pPr>
            <a:endParaRPr lang="en-AU" dirty="0"/>
          </a:p>
          <a:p>
            <a:pPr>
              <a:lnSpc>
                <a:spcPct val="160000"/>
              </a:lnSpc>
            </a:pPr>
            <a:endParaRPr lang="en-AU" dirty="0"/>
          </a:p>
          <a:p>
            <a:pPr>
              <a:lnSpc>
                <a:spcPct val="160000"/>
              </a:lnSpc>
            </a:pPr>
            <a:endParaRPr lang="en-AU" dirty="0"/>
          </a:p>
        </p:txBody>
      </p:sp>
      <p:sp>
        <p:nvSpPr>
          <p:cNvPr id="6" name="Slide Number Placeholder 5">
            <a:extLst>
              <a:ext uri="{FF2B5EF4-FFF2-40B4-BE49-F238E27FC236}">
                <a16:creationId xmlns:a16="http://schemas.microsoft.com/office/drawing/2014/main" xmlns="" id="{238B62D8-7B99-4B76-A7C7-9A842B886353}"/>
              </a:ext>
            </a:extLst>
          </p:cNvPr>
          <p:cNvSpPr>
            <a:spLocks noGrp="1"/>
          </p:cNvSpPr>
          <p:nvPr>
            <p:ph type="sldNum" sz="quarter" idx="4"/>
          </p:nvPr>
        </p:nvSpPr>
        <p:spPr/>
        <p:txBody>
          <a:bodyPr/>
          <a:lstStyle/>
          <a:p>
            <a:fld id="{2ABE124A-B5C5-46E0-B944-45307B126769}" type="slidenum">
              <a:rPr lang="en-AU" smtClean="0"/>
              <a:pPr/>
              <a:t>2</a:t>
            </a:fld>
            <a:r>
              <a:rPr lang="en-AU" dirty="0"/>
              <a:t>  |</a:t>
            </a:r>
          </a:p>
        </p:txBody>
      </p:sp>
      <p:pic>
        <p:nvPicPr>
          <p:cNvPr id="17" name="Picture 16" descr="A tree with a mountain in the background&#10;&#10;Description generated with very high confidence">
            <a:extLst>
              <a:ext uri="{FF2B5EF4-FFF2-40B4-BE49-F238E27FC236}">
                <a16:creationId xmlns:a16="http://schemas.microsoft.com/office/drawing/2014/main" xmlns="" id="{7DE46178-AE2B-4355-9837-75A7979AA4B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436096" y="0"/>
            <a:ext cx="3691528" cy="4614410"/>
          </a:xfrm>
          <a:prstGeom prst="rect">
            <a:avLst/>
          </a:prstGeom>
        </p:spPr>
      </p:pic>
    </p:spTree>
    <p:extLst>
      <p:ext uri="{BB962C8B-B14F-4D97-AF65-F5344CB8AC3E}">
        <p14:creationId xmlns:p14="http://schemas.microsoft.com/office/powerpoint/2010/main" val="1632559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Rounded Rectangle 30"/>
          <p:cNvSpPr/>
          <p:nvPr/>
        </p:nvSpPr>
        <p:spPr>
          <a:xfrm>
            <a:off x="2586042" y="987576"/>
            <a:ext cx="4362223" cy="3168352"/>
          </a:xfrm>
          <a:prstGeom prst="roundRect">
            <a:avLst/>
          </a:prstGeom>
          <a:gradFill flip="none" rotWithShape="1">
            <a:gsLst>
              <a:gs pos="0">
                <a:schemeClr val="accent3">
                  <a:lumMod val="50000"/>
                  <a:alpha val="0"/>
                </a:schemeClr>
              </a:gs>
              <a:gs pos="33000">
                <a:schemeClr val="accent3">
                  <a:lumMod val="50000"/>
                </a:schemeClr>
              </a:gs>
            </a:gsLst>
            <a:lin ang="0" scaled="1"/>
            <a:tileRect/>
          </a:gradFill>
        </p:spPr>
        <p:style>
          <a:lnRef idx="0">
            <a:schemeClr val="accent4"/>
          </a:lnRef>
          <a:fillRef idx="3">
            <a:schemeClr val="accent4"/>
          </a:fillRef>
          <a:effectRef idx="3">
            <a:schemeClr val="accent4"/>
          </a:effectRef>
          <a:fontRef idx="minor">
            <a:schemeClr val="lt1"/>
          </a:fontRef>
        </p:style>
        <p:txBody>
          <a:bodyPr lIns="91434" tIns="45717" rIns="91434" bIns="45717" rtlCol="0" anchor="ctr"/>
          <a:lstStyle/>
          <a:p>
            <a:pPr algn="ctr" eaLnBrk="0" fontAlgn="base" hangingPunct="0">
              <a:spcBef>
                <a:spcPct val="0"/>
              </a:spcBef>
              <a:spcAft>
                <a:spcPct val="0"/>
              </a:spcAft>
            </a:pPr>
            <a:endParaRPr lang="en-AU">
              <a:solidFill>
                <a:srgbClr val="FFFFFF"/>
              </a:solidFill>
              <a:latin typeface="Calibri"/>
            </a:endParaRPr>
          </a:p>
        </p:txBody>
      </p:sp>
      <p:sp>
        <p:nvSpPr>
          <p:cNvPr id="32" name="Rectangle 4"/>
          <p:cNvSpPr>
            <a:spLocks noChangeArrowheads="1"/>
          </p:cNvSpPr>
          <p:nvPr/>
        </p:nvSpPr>
        <p:spPr bwMode="auto">
          <a:xfrm>
            <a:off x="6618687" y="1094781"/>
            <a:ext cx="1247775" cy="1400377"/>
          </a:xfrm>
          <a:prstGeom prst="rect">
            <a:avLst/>
          </a:prstGeom>
          <a:solidFill>
            <a:schemeClr val="bg1">
              <a:alpha val="60001"/>
            </a:schemeClr>
          </a:solidFill>
          <a:ln w="28575">
            <a:solidFill>
              <a:srgbClr val="FF0000"/>
            </a:solidFill>
            <a:miter lim="800000"/>
            <a:headEnd/>
            <a:tailEnd/>
          </a:ln>
          <a:effectLst/>
        </p:spPr>
        <p:txBody>
          <a:bodyPr lIns="91434" tIns="45717" rIns="91434" bIns="45717">
            <a:spAutoFit/>
          </a:bodyPr>
          <a:lstStyle/>
          <a:p>
            <a:pPr algn="ctr" eaLnBrk="0" fontAlgn="base" hangingPunct="0">
              <a:spcBef>
                <a:spcPct val="0"/>
              </a:spcBef>
              <a:spcAft>
                <a:spcPct val="0"/>
              </a:spcAft>
            </a:pPr>
            <a:r>
              <a:rPr lang="en-AU" sz="1400" b="1" dirty="0">
                <a:solidFill>
                  <a:srgbClr val="000000"/>
                </a:solidFill>
                <a:latin typeface="Arial" charset="0"/>
              </a:rPr>
              <a:t>Information Products</a:t>
            </a:r>
            <a:r>
              <a:rPr lang="en-AU" sz="700" dirty="0">
                <a:solidFill>
                  <a:srgbClr val="000000"/>
                </a:solidFill>
                <a:latin typeface="Arial" charset="0"/>
              </a:rPr>
              <a:t> </a:t>
            </a:r>
          </a:p>
          <a:p>
            <a:pPr eaLnBrk="0" fontAlgn="base" hangingPunct="0">
              <a:spcBef>
                <a:spcPct val="0"/>
              </a:spcBef>
              <a:spcAft>
                <a:spcPct val="0"/>
              </a:spcAft>
              <a:buFontTx/>
              <a:buChar char="•"/>
            </a:pPr>
            <a:r>
              <a:rPr lang="en-AU" sz="900" dirty="0">
                <a:solidFill>
                  <a:srgbClr val="000000"/>
                </a:solidFill>
                <a:latin typeface="Arial" charset="0"/>
              </a:rPr>
              <a:t> climate </a:t>
            </a:r>
          </a:p>
          <a:p>
            <a:pPr eaLnBrk="0" fontAlgn="base" hangingPunct="0">
              <a:spcBef>
                <a:spcPct val="0"/>
              </a:spcBef>
              <a:spcAft>
                <a:spcPct val="0"/>
              </a:spcAft>
              <a:buFontTx/>
              <a:buChar char="•"/>
            </a:pPr>
            <a:r>
              <a:rPr lang="en-AU" sz="900" dirty="0">
                <a:solidFill>
                  <a:srgbClr val="000000"/>
                </a:solidFill>
                <a:latin typeface="Arial" charset="0"/>
              </a:rPr>
              <a:t>exploration &amp;  mining</a:t>
            </a:r>
          </a:p>
          <a:p>
            <a:pPr eaLnBrk="0" fontAlgn="base" hangingPunct="0">
              <a:spcBef>
                <a:spcPct val="0"/>
              </a:spcBef>
              <a:spcAft>
                <a:spcPct val="0"/>
              </a:spcAft>
              <a:buFontTx/>
              <a:buChar char="•"/>
            </a:pPr>
            <a:r>
              <a:rPr lang="en-AU" sz="900" dirty="0">
                <a:solidFill>
                  <a:srgbClr val="000000"/>
                </a:solidFill>
                <a:latin typeface="Arial" charset="0"/>
              </a:rPr>
              <a:t> environment </a:t>
            </a:r>
          </a:p>
          <a:p>
            <a:pPr eaLnBrk="0" fontAlgn="base" hangingPunct="0">
              <a:spcBef>
                <a:spcPct val="0"/>
              </a:spcBef>
              <a:spcAft>
                <a:spcPct val="0"/>
              </a:spcAft>
              <a:buFontTx/>
              <a:buChar char="•"/>
            </a:pPr>
            <a:r>
              <a:rPr lang="en-AU" sz="900" dirty="0">
                <a:solidFill>
                  <a:srgbClr val="000000"/>
                </a:solidFill>
                <a:latin typeface="Arial" charset="0"/>
              </a:rPr>
              <a:t>Agriculture, forestry</a:t>
            </a:r>
          </a:p>
          <a:p>
            <a:pPr eaLnBrk="0" fontAlgn="base" hangingPunct="0">
              <a:spcBef>
                <a:spcPct val="0"/>
              </a:spcBef>
              <a:spcAft>
                <a:spcPct val="0"/>
              </a:spcAft>
              <a:buFontTx/>
              <a:buChar char="•"/>
            </a:pPr>
            <a:r>
              <a:rPr lang="en-AU" sz="900" dirty="0">
                <a:solidFill>
                  <a:srgbClr val="000000"/>
                </a:solidFill>
                <a:latin typeface="Arial" charset="0"/>
              </a:rPr>
              <a:t>aquaculture</a:t>
            </a:r>
          </a:p>
        </p:txBody>
      </p:sp>
      <p:sp>
        <p:nvSpPr>
          <p:cNvPr id="34" name="Text Box 6"/>
          <p:cNvSpPr txBox="1">
            <a:spLocks noChangeArrowheads="1"/>
          </p:cNvSpPr>
          <p:nvPr/>
        </p:nvSpPr>
        <p:spPr bwMode="auto">
          <a:xfrm>
            <a:off x="6720061" y="2898748"/>
            <a:ext cx="1086191" cy="1200323"/>
          </a:xfrm>
          <a:prstGeom prst="rect">
            <a:avLst/>
          </a:prstGeom>
          <a:solidFill>
            <a:schemeClr val="bg1">
              <a:alpha val="60001"/>
            </a:schemeClr>
          </a:solidFill>
          <a:ln w="28575">
            <a:solidFill>
              <a:srgbClr val="FF0000"/>
            </a:solidFill>
            <a:miter lim="800000"/>
            <a:headEnd/>
            <a:tailEnd/>
          </a:ln>
          <a:effectLst/>
        </p:spPr>
        <p:txBody>
          <a:bodyPr wrap="square" lIns="91434" tIns="45717" rIns="91434" bIns="45717">
            <a:spAutoFit/>
          </a:bodyPr>
          <a:lstStyle/>
          <a:p>
            <a:pPr eaLnBrk="0" fontAlgn="base" hangingPunct="0">
              <a:spcBef>
                <a:spcPct val="0"/>
              </a:spcBef>
              <a:spcAft>
                <a:spcPct val="0"/>
              </a:spcAft>
            </a:pPr>
            <a:r>
              <a:rPr lang="en-AU" sz="900" b="1" dirty="0">
                <a:solidFill>
                  <a:srgbClr val="000000"/>
                </a:solidFill>
                <a:latin typeface="Arial" charset="0"/>
              </a:rPr>
              <a:t>Outputs</a:t>
            </a:r>
          </a:p>
          <a:p>
            <a:pPr eaLnBrk="0" fontAlgn="base" hangingPunct="0">
              <a:spcBef>
                <a:spcPct val="0"/>
              </a:spcBef>
              <a:spcAft>
                <a:spcPct val="0"/>
              </a:spcAft>
              <a:buFontTx/>
              <a:buChar char="•"/>
            </a:pPr>
            <a:r>
              <a:rPr lang="en-AU" sz="900" dirty="0">
                <a:solidFill>
                  <a:srgbClr val="000000"/>
                </a:solidFill>
                <a:latin typeface="Arial" charset="0"/>
              </a:rPr>
              <a:t> mineral, agriculture, forestry, carbon and environmental maps</a:t>
            </a:r>
          </a:p>
          <a:p>
            <a:pPr eaLnBrk="0" fontAlgn="base" hangingPunct="0">
              <a:spcBef>
                <a:spcPct val="0"/>
              </a:spcBef>
              <a:spcAft>
                <a:spcPct val="0"/>
              </a:spcAft>
              <a:buFontTx/>
              <a:buChar char="•"/>
            </a:pPr>
            <a:r>
              <a:rPr lang="en-AU" sz="900" dirty="0">
                <a:solidFill>
                  <a:srgbClr val="000000"/>
                </a:solidFill>
                <a:latin typeface="Arial" charset="0"/>
              </a:rPr>
              <a:t> tech transfer</a:t>
            </a:r>
          </a:p>
        </p:txBody>
      </p:sp>
      <p:sp>
        <p:nvSpPr>
          <p:cNvPr id="35" name="Line 7"/>
          <p:cNvSpPr>
            <a:spLocks noChangeShapeType="1"/>
          </p:cNvSpPr>
          <p:nvPr/>
        </p:nvSpPr>
        <p:spPr bwMode="auto">
          <a:xfrm>
            <a:off x="7248529" y="2476500"/>
            <a:ext cx="2551" cy="396903"/>
          </a:xfrm>
          <a:prstGeom prst="line">
            <a:avLst/>
          </a:prstGeom>
          <a:noFill/>
          <a:ln w="38100">
            <a:solidFill>
              <a:srgbClr val="FF0000"/>
            </a:solidFill>
            <a:round/>
            <a:headEnd/>
            <a:tailEnd type="triangle" w="med" len="med"/>
          </a:ln>
          <a:effectLst/>
        </p:spPr>
        <p:txBody>
          <a:bodyPr lIns="91434" tIns="45717" rIns="91434" bIns="45717"/>
          <a:lstStyle/>
          <a:p>
            <a:pPr eaLnBrk="0" fontAlgn="base" hangingPunct="0">
              <a:spcBef>
                <a:spcPct val="0"/>
              </a:spcBef>
              <a:spcAft>
                <a:spcPct val="0"/>
              </a:spcAft>
            </a:pPr>
            <a:endParaRPr lang="en-AU" sz="1400" dirty="0">
              <a:solidFill>
                <a:srgbClr val="000000"/>
              </a:solidFill>
              <a:latin typeface="Arial" charset="0"/>
            </a:endParaRPr>
          </a:p>
        </p:txBody>
      </p:sp>
      <p:grpSp>
        <p:nvGrpSpPr>
          <p:cNvPr id="3" name="Group 26"/>
          <p:cNvGrpSpPr>
            <a:grpSpLocks/>
          </p:cNvGrpSpPr>
          <p:nvPr/>
        </p:nvGrpSpPr>
        <p:grpSpPr bwMode="auto">
          <a:xfrm>
            <a:off x="1325169" y="1093591"/>
            <a:ext cx="1266825" cy="2581276"/>
            <a:chOff x="152" y="1400"/>
            <a:chExt cx="1064" cy="2168"/>
          </a:xfrm>
        </p:grpSpPr>
        <p:sp>
          <p:nvSpPr>
            <p:cNvPr id="55" name="Text Box 28"/>
            <p:cNvSpPr txBox="1">
              <a:spLocks noChangeArrowheads="1"/>
            </p:cNvSpPr>
            <p:nvPr/>
          </p:nvSpPr>
          <p:spPr bwMode="auto">
            <a:xfrm>
              <a:off x="152" y="1400"/>
              <a:ext cx="1064" cy="898"/>
            </a:xfrm>
            <a:prstGeom prst="rect">
              <a:avLst/>
            </a:prstGeom>
            <a:solidFill>
              <a:schemeClr val="bg1">
                <a:alpha val="60001"/>
              </a:schemeClr>
            </a:solidFill>
            <a:ln w="28575">
              <a:solidFill>
                <a:srgbClr val="CC0099"/>
              </a:solidFill>
              <a:miter lim="800000"/>
              <a:headEnd/>
              <a:tailEnd/>
            </a:ln>
            <a:effectLst/>
          </p:spPr>
          <p:txBody>
            <a:bodyPr>
              <a:spAutoFit/>
            </a:bodyPr>
            <a:lstStyle/>
            <a:p>
              <a:pPr marL="133341" indent="-133341" algn="ctr" eaLnBrk="0" fontAlgn="base" hangingPunct="0">
                <a:spcBef>
                  <a:spcPct val="50000"/>
                </a:spcBef>
                <a:spcAft>
                  <a:spcPct val="0"/>
                </a:spcAft>
              </a:pPr>
              <a:r>
                <a:rPr lang="en-AU" sz="900" b="1" dirty="0">
                  <a:solidFill>
                    <a:srgbClr val="000000"/>
                  </a:solidFill>
                  <a:latin typeface="Arial" charset="0"/>
                </a:rPr>
                <a:t> </a:t>
              </a:r>
              <a:r>
                <a:rPr lang="en-AU" sz="1400" b="1" dirty="0">
                  <a:solidFill>
                    <a:srgbClr val="000000"/>
                  </a:solidFill>
                  <a:latin typeface="Arial" charset="0"/>
                </a:rPr>
                <a:t>Data Access</a:t>
              </a:r>
            </a:p>
            <a:p>
              <a:pPr marL="133320" indent="-133320" eaLnBrk="0" fontAlgn="base" hangingPunct="0">
                <a:lnSpc>
                  <a:spcPct val="80000"/>
                </a:lnSpc>
                <a:spcBef>
                  <a:spcPct val="50000"/>
                </a:spcBef>
                <a:spcAft>
                  <a:spcPct val="0"/>
                </a:spcAft>
                <a:buFontTx/>
                <a:buChar char="•"/>
              </a:pPr>
              <a:r>
                <a:rPr lang="en-AU" sz="900" dirty="0">
                  <a:solidFill>
                    <a:srgbClr val="000000"/>
                  </a:solidFill>
                  <a:latin typeface="Arial" charset="0"/>
                </a:rPr>
                <a:t> public good &amp; industry?</a:t>
              </a:r>
            </a:p>
            <a:p>
              <a:pPr marL="133320" indent="-133320" eaLnBrk="0" fontAlgn="base" hangingPunct="0">
                <a:lnSpc>
                  <a:spcPct val="80000"/>
                </a:lnSpc>
                <a:spcBef>
                  <a:spcPct val="50000"/>
                </a:spcBef>
                <a:spcAft>
                  <a:spcPct val="0"/>
                </a:spcAft>
                <a:buFontTx/>
                <a:buChar char="•"/>
              </a:pPr>
              <a:r>
                <a:rPr lang="en-AU" sz="900" dirty="0">
                  <a:solidFill>
                    <a:srgbClr val="000000"/>
                  </a:solidFill>
                  <a:latin typeface="Arial" charset="0"/>
                </a:rPr>
                <a:t>instrument development</a:t>
              </a:r>
            </a:p>
            <a:p>
              <a:pPr marL="133320" indent="-133320" eaLnBrk="0" fontAlgn="base" hangingPunct="0">
                <a:lnSpc>
                  <a:spcPct val="80000"/>
                </a:lnSpc>
                <a:spcBef>
                  <a:spcPct val="50000"/>
                </a:spcBef>
                <a:spcAft>
                  <a:spcPct val="0"/>
                </a:spcAft>
                <a:buFontTx/>
                <a:buChar char="•"/>
              </a:pPr>
              <a:r>
                <a:rPr lang="en-AU" sz="900" dirty="0">
                  <a:solidFill>
                    <a:srgbClr val="000000"/>
                  </a:solidFill>
                  <a:latin typeface="Arial" charset="0"/>
                </a:rPr>
                <a:t>partnerships</a:t>
              </a:r>
            </a:p>
          </p:txBody>
        </p:sp>
        <p:sp>
          <p:nvSpPr>
            <p:cNvPr id="56" name="Line 29"/>
            <p:cNvSpPr>
              <a:spLocks noChangeShapeType="1"/>
            </p:cNvSpPr>
            <p:nvPr/>
          </p:nvSpPr>
          <p:spPr bwMode="auto">
            <a:xfrm>
              <a:off x="679" y="2305"/>
              <a:ext cx="3" cy="612"/>
            </a:xfrm>
            <a:prstGeom prst="line">
              <a:avLst/>
            </a:prstGeom>
            <a:noFill/>
            <a:ln w="38100">
              <a:solidFill>
                <a:srgbClr val="CC0099"/>
              </a:solidFill>
              <a:round/>
              <a:headEnd/>
              <a:tailEnd type="triangle" w="med" len="med"/>
            </a:ln>
            <a:effectLst/>
          </p:spPr>
          <p:txBody>
            <a:bodyPr/>
            <a:lstStyle/>
            <a:p>
              <a:pPr eaLnBrk="0" fontAlgn="base" hangingPunct="0">
                <a:spcBef>
                  <a:spcPct val="0"/>
                </a:spcBef>
                <a:spcAft>
                  <a:spcPct val="0"/>
                </a:spcAft>
              </a:pPr>
              <a:endParaRPr lang="en-AU" sz="1400" dirty="0">
                <a:solidFill>
                  <a:srgbClr val="000000"/>
                </a:solidFill>
                <a:latin typeface="Arial" charset="0"/>
              </a:endParaRPr>
            </a:p>
          </p:txBody>
        </p:sp>
        <p:sp>
          <p:nvSpPr>
            <p:cNvPr id="57" name="Text Box 30"/>
            <p:cNvSpPr txBox="1">
              <a:spLocks noChangeArrowheads="1"/>
            </p:cNvSpPr>
            <p:nvPr/>
          </p:nvSpPr>
          <p:spPr bwMode="auto">
            <a:xfrm>
              <a:off x="240" y="2909"/>
              <a:ext cx="864" cy="659"/>
            </a:xfrm>
            <a:prstGeom prst="rect">
              <a:avLst/>
            </a:prstGeom>
            <a:solidFill>
              <a:schemeClr val="bg1">
                <a:alpha val="60001"/>
              </a:schemeClr>
            </a:solidFill>
            <a:ln w="28575">
              <a:solidFill>
                <a:srgbClr val="CC0099"/>
              </a:solidFill>
              <a:miter lim="800000"/>
              <a:headEnd/>
              <a:tailEnd/>
            </a:ln>
            <a:effectLst/>
          </p:spPr>
          <p:txBody>
            <a:bodyPr>
              <a:spAutoFit/>
            </a:bodyPr>
            <a:lstStyle/>
            <a:p>
              <a:pPr eaLnBrk="0" fontAlgn="base" hangingPunct="0">
                <a:spcBef>
                  <a:spcPct val="0"/>
                </a:spcBef>
                <a:spcAft>
                  <a:spcPct val="0"/>
                </a:spcAft>
              </a:pPr>
              <a:r>
                <a:rPr lang="en-AU" sz="900" b="1" dirty="0">
                  <a:solidFill>
                    <a:srgbClr val="000000"/>
                  </a:solidFill>
                  <a:latin typeface="Arial" charset="0"/>
                </a:rPr>
                <a:t>Outputs</a:t>
              </a:r>
            </a:p>
            <a:p>
              <a:pPr eaLnBrk="0" fontAlgn="base" hangingPunct="0">
                <a:spcBef>
                  <a:spcPct val="0"/>
                </a:spcBef>
                <a:spcAft>
                  <a:spcPct val="0"/>
                </a:spcAft>
                <a:buFontTx/>
                <a:buChar char="•"/>
              </a:pPr>
              <a:r>
                <a:rPr lang="en-AU" sz="900" dirty="0">
                  <a:solidFill>
                    <a:srgbClr val="000000"/>
                  </a:solidFill>
                  <a:latin typeface="Arial" charset="0"/>
                </a:rPr>
                <a:t>  instruments</a:t>
              </a:r>
            </a:p>
            <a:p>
              <a:pPr eaLnBrk="0" fontAlgn="base" hangingPunct="0">
                <a:spcBef>
                  <a:spcPct val="0"/>
                </a:spcBef>
                <a:spcAft>
                  <a:spcPct val="0"/>
                </a:spcAft>
                <a:buFontTx/>
                <a:buChar char="•"/>
              </a:pPr>
              <a:r>
                <a:rPr lang="en-AU" sz="900" dirty="0">
                  <a:solidFill>
                    <a:srgbClr val="000000"/>
                  </a:solidFill>
                  <a:latin typeface="Arial" charset="0"/>
                </a:rPr>
                <a:t>Data access</a:t>
              </a:r>
            </a:p>
            <a:p>
              <a:pPr eaLnBrk="0" fontAlgn="base" hangingPunct="0">
                <a:spcBef>
                  <a:spcPct val="0"/>
                </a:spcBef>
                <a:spcAft>
                  <a:spcPct val="0"/>
                </a:spcAft>
                <a:buFontTx/>
                <a:buChar char="•"/>
              </a:pPr>
              <a:r>
                <a:rPr lang="en-AU" sz="900" dirty="0">
                  <a:solidFill>
                    <a:srgbClr val="000000"/>
                  </a:solidFill>
                  <a:latin typeface="Arial" charset="0"/>
                </a:rPr>
                <a:t> relationship agreements</a:t>
              </a:r>
            </a:p>
          </p:txBody>
        </p:sp>
      </p:grpSp>
      <p:grpSp>
        <p:nvGrpSpPr>
          <p:cNvPr id="4" name="Group 8"/>
          <p:cNvGrpSpPr>
            <a:grpSpLocks/>
          </p:cNvGrpSpPr>
          <p:nvPr/>
        </p:nvGrpSpPr>
        <p:grpSpPr bwMode="auto">
          <a:xfrm>
            <a:off x="2511028" y="1092399"/>
            <a:ext cx="1496616" cy="2441977"/>
            <a:chOff x="1148" y="1399"/>
            <a:chExt cx="1257" cy="2051"/>
          </a:xfrm>
        </p:grpSpPr>
        <p:sp>
          <p:nvSpPr>
            <p:cNvPr id="37" name="Text Box 9"/>
            <p:cNvSpPr txBox="1">
              <a:spLocks noChangeArrowheads="1"/>
            </p:cNvSpPr>
            <p:nvPr/>
          </p:nvSpPr>
          <p:spPr bwMode="auto">
            <a:xfrm>
              <a:off x="1286" y="1399"/>
              <a:ext cx="1119" cy="1163"/>
            </a:xfrm>
            <a:prstGeom prst="rect">
              <a:avLst/>
            </a:prstGeom>
            <a:solidFill>
              <a:schemeClr val="bg1">
                <a:alpha val="60001"/>
              </a:schemeClr>
            </a:solidFill>
            <a:ln w="28575">
              <a:solidFill>
                <a:srgbClr val="00FFFF"/>
              </a:solidFill>
              <a:miter lim="800000"/>
              <a:headEnd/>
              <a:tailEnd/>
            </a:ln>
            <a:effectLst/>
          </p:spPr>
          <p:txBody>
            <a:bodyPr>
              <a:spAutoFit/>
            </a:bodyPr>
            <a:lstStyle/>
            <a:p>
              <a:pPr algn="ctr" eaLnBrk="0" fontAlgn="base" hangingPunct="0">
                <a:lnSpc>
                  <a:spcPct val="110000"/>
                </a:lnSpc>
                <a:spcBef>
                  <a:spcPct val="0"/>
                </a:spcBef>
                <a:spcAft>
                  <a:spcPct val="0"/>
                </a:spcAft>
              </a:pPr>
              <a:r>
                <a:rPr lang="en-AU" sz="1200" b="1" dirty="0">
                  <a:solidFill>
                    <a:srgbClr val="000000"/>
                  </a:solidFill>
                  <a:latin typeface="Arial" charset="0"/>
                </a:rPr>
                <a:t>Reduction to Reflectance/ </a:t>
              </a:r>
              <a:r>
                <a:rPr lang="en-AU" sz="1200" b="1" dirty="0" err="1">
                  <a:solidFill>
                    <a:srgbClr val="000000"/>
                  </a:solidFill>
                  <a:latin typeface="Arial" charset="0"/>
                </a:rPr>
                <a:t>Emittance</a:t>
              </a:r>
              <a:r>
                <a:rPr lang="en-AU" sz="1200" b="1" dirty="0">
                  <a:solidFill>
                    <a:srgbClr val="000000"/>
                  </a:solidFill>
                  <a:latin typeface="Arial" charset="0"/>
                </a:rPr>
                <a:t>/ Backscattering</a:t>
              </a:r>
              <a:endParaRPr lang="en-AU" sz="1200" dirty="0">
                <a:solidFill>
                  <a:srgbClr val="000000"/>
                </a:solidFill>
                <a:latin typeface="Arial" charset="0"/>
              </a:endParaRPr>
            </a:p>
            <a:p>
              <a:pPr eaLnBrk="0" fontAlgn="base" hangingPunct="0">
                <a:lnSpc>
                  <a:spcPct val="120000"/>
                </a:lnSpc>
                <a:spcBef>
                  <a:spcPct val="0"/>
                </a:spcBef>
                <a:spcAft>
                  <a:spcPct val="0"/>
                </a:spcAft>
                <a:buFontTx/>
                <a:buChar char="•"/>
              </a:pPr>
              <a:r>
                <a:rPr lang="en-AU" sz="900" dirty="0">
                  <a:solidFill>
                    <a:srgbClr val="000000"/>
                  </a:solidFill>
                  <a:latin typeface="Arial" charset="0"/>
                </a:rPr>
                <a:t> vicarious calibration </a:t>
              </a:r>
            </a:p>
            <a:p>
              <a:pPr eaLnBrk="0" fontAlgn="base" hangingPunct="0">
                <a:lnSpc>
                  <a:spcPct val="120000"/>
                </a:lnSpc>
                <a:spcBef>
                  <a:spcPct val="0"/>
                </a:spcBef>
                <a:spcAft>
                  <a:spcPct val="0"/>
                </a:spcAft>
                <a:buFontTx/>
                <a:buChar char="•"/>
              </a:pPr>
              <a:r>
                <a:rPr lang="en-AU" sz="900" dirty="0">
                  <a:solidFill>
                    <a:srgbClr val="000000"/>
                  </a:solidFill>
                  <a:latin typeface="Arial" charset="0"/>
                </a:rPr>
                <a:t> atmospheric effects</a:t>
              </a:r>
            </a:p>
            <a:p>
              <a:pPr eaLnBrk="0" fontAlgn="base" hangingPunct="0">
                <a:lnSpc>
                  <a:spcPct val="120000"/>
                </a:lnSpc>
                <a:spcBef>
                  <a:spcPct val="0"/>
                </a:spcBef>
                <a:spcAft>
                  <a:spcPct val="0"/>
                </a:spcAft>
                <a:buFontTx/>
                <a:buChar char="•"/>
              </a:pPr>
              <a:endParaRPr lang="en-AU" sz="800" dirty="0">
                <a:solidFill>
                  <a:srgbClr val="000000"/>
                </a:solidFill>
                <a:latin typeface="Arial" charset="0"/>
              </a:endParaRPr>
            </a:p>
          </p:txBody>
        </p:sp>
        <p:sp>
          <p:nvSpPr>
            <p:cNvPr id="38" name="Text Box 10"/>
            <p:cNvSpPr txBox="1">
              <a:spLocks noChangeArrowheads="1"/>
            </p:cNvSpPr>
            <p:nvPr/>
          </p:nvSpPr>
          <p:spPr bwMode="auto">
            <a:xfrm>
              <a:off x="1460" y="2907"/>
              <a:ext cx="727" cy="543"/>
            </a:xfrm>
            <a:prstGeom prst="rect">
              <a:avLst/>
            </a:prstGeom>
            <a:solidFill>
              <a:schemeClr val="bg1">
                <a:alpha val="60001"/>
              </a:schemeClr>
            </a:solidFill>
            <a:ln w="28575">
              <a:solidFill>
                <a:srgbClr val="00FFFF"/>
              </a:solidFill>
              <a:miter lim="800000"/>
              <a:headEnd/>
              <a:tailEnd/>
            </a:ln>
            <a:effectLst/>
          </p:spPr>
          <p:txBody>
            <a:bodyPr wrap="none">
              <a:spAutoFit/>
            </a:bodyPr>
            <a:lstStyle/>
            <a:p>
              <a:pPr eaLnBrk="0" fontAlgn="base" hangingPunct="0">
                <a:spcBef>
                  <a:spcPct val="0"/>
                </a:spcBef>
                <a:spcAft>
                  <a:spcPct val="0"/>
                </a:spcAft>
              </a:pPr>
              <a:r>
                <a:rPr lang="en-AU" sz="900" b="1" dirty="0">
                  <a:solidFill>
                    <a:srgbClr val="000000"/>
                  </a:solidFill>
                  <a:latin typeface="Arial" charset="0"/>
                </a:rPr>
                <a:t>Outputs</a:t>
              </a:r>
            </a:p>
            <a:p>
              <a:pPr eaLnBrk="0" fontAlgn="base" hangingPunct="0">
                <a:spcBef>
                  <a:spcPct val="0"/>
                </a:spcBef>
                <a:spcAft>
                  <a:spcPct val="0"/>
                </a:spcAft>
                <a:buFontTx/>
                <a:buChar char="•"/>
              </a:pPr>
              <a:r>
                <a:rPr lang="en-AU" sz="900" dirty="0">
                  <a:solidFill>
                    <a:srgbClr val="000000"/>
                  </a:solidFill>
                  <a:latin typeface="Arial" charset="0"/>
                </a:rPr>
                <a:t> methods</a:t>
              </a:r>
            </a:p>
            <a:p>
              <a:pPr eaLnBrk="0" fontAlgn="base" hangingPunct="0">
                <a:spcBef>
                  <a:spcPct val="0"/>
                </a:spcBef>
                <a:spcAft>
                  <a:spcPct val="0"/>
                </a:spcAft>
                <a:buFontTx/>
                <a:buChar char="•"/>
              </a:pPr>
              <a:r>
                <a:rPr lang="en-AU" sz="900" dirty="0">
                  <a:solidFill>
                    <a:srgbClr val="000000"/>
                  </a:solidFill>
                  <a:latin typeface="Arial" charset="0"/>
                </a:rPr>
                <a:t> software</a:t>
              </a:r>
            </a:p>
            <a:p>
              <a:pPr eaLnBrk="0" fontAlgn="base" hangingPunct="0">
                <a:spcBef>
                  <a:spcPct val="0"/>
                </a:spcBef>
                <a:spcAft>
                  <a:spcPct val="0"/>
                </a:spcAft>
                <a:buFontTx/>
                <a:buChar char="•"/>
              </a:pPr>
              <a:r>
                <a:rPr lang="en-AU" sz="900" dirty="0">
                  <a:solidFill>
                    <a:srgbClr val="000000"/>
                  </a:solidFill>
                  <a:latin typeface="Arial" charset="0"/>
                </a:rPr>
                <a:t> publications</a:t>
              </a:r>
            </a:p>
          </p:txBody>
        </p:sp>
        <p:sp>
          <p:nvSpPr>
            <p:cNvPr id="39" name="Line 11"/>
            <p:cNvSpPr>
              <a:spLocks noChangeShapeType="1"/>
            </p:cNvSpPr>
            <p:nvPr/>
          </p:nvSpPr>
          <p:spPr bwMode="auto">
            <a:xfrm>
              <a:off x="1851" y="2581"/>
              <a:ext cx="0" cy="317"/>
            </a:xfrm>
            <a:prstGeom prst="line">
              <a:avLst/>
            </a:prstGeom>
            <a:noFill/>
            <a:ln w="38100">
              <a:solidFill>
                <a:srgbClr val="00FFFF"/>
              </a:solidFill>
              <a:round/>
              <a:headEnd/>
              <a:tailEnd type="triangle" w="med" len="med"/>
            </a:ln>
            <a:effectLst/>
          </p:spPr>
          <p:txBody>
            <a:bodyPr/>
            <a:lstStyle/>
            <a:p>
              <a:pPr eaLnBrk="0" fontAlgn="base" hangingPunct="0">
                <a:spcBef>
                  <a:spcPct val="0"/>
                </a:spcBef>
                <a:spcAft>
                  <a:spcPct val="0"/>
                </a:spcAft>
              </a:pPr>
              <a:endParaRPr lang="en-AU" sz="1400" dirty="0">
                <a:solidFill>
                  <a:srgbClr val="000000"/>
                </a:solidFill>
                <a:latin typeface="Arial" charset="0"/>
              </a:endParaRPr>
            </a:p>
          </p:txBody>
        </p:sp>
        <p:sp>
          <p:nvSpPr>
            <p:cNvPr id="40" name="Line 12"/>
            <p:cNvSpPr>
              <a:spLocks noChangeShapeType="1"/>
            </p:cNvSpPr>
            <p:nvPr/>
          </p:nvSpPr>
          <p:spPr bwMode="auto">
            <a:xfrm flipV="1">
              <a:off x="1148" y="1676"/>
              <a:ext cx="204" cy="8"/>
            </a:xfrm>
            <a:prstGeom prst="line">
              <a:avLst/>
            </a:prstGeom>
            <a:noFill/>
            <a:ln w="57150">
              <a:solidFill>
                <a:schemeClr val="accent4">
                  <a:lumMod val="50000"/>
                </a:schemeClr>
              </a:solidFill>
              <a:round/>
              <a:headEnd/>
              <a:tailEnd type="triangle" w="med" len="med"/>
            </a:ln>
            <a:effectLst/>
          </p:spPr>
          <p:txBody>
            <a:bodyPr/>
            <a:lstStyle/>
            <a:p>
              <a:pPr eaLnBrk="0" fontAlgn="base" hangingPunct="0">
                <a:spcBef>
                  <a:spcPct val="0"/>
                </a:spcBef>
                <a:spcAft>
                  <a:spcPct val="0"/>
                </a:spcAft>
              </a:pPr>
              <a:endParaRPr lang="en-AU" sz="1400" dirty="0">
                <a:solidFill>
                  <a:srgbClr val="000000"/>
                </a:solidFill>
                <a:latin typeface="Arial" charset="0"/>
              </a:endParaRPr>
            </a:p>
          </p:txBody>
        </p:sp>
      </p:grpSp>
      <p:grpSp>
        <p:nvGrpSpPr>
          <p:cNvPr id="5" name="Group 13"/>
          <p:cNvGrpSpPr>
            <a:grpSpLocks/>
          </p:cNvGrpSpPr>
          <p:nvPr/>
        </p:nvGrpSpPr>
        <p:grpSpPr bwMode="auto">
          <a:xfrm>
            <a:off x="3939782" y="1094781"/>
            <a:ext cx="1426369" cy="2927753"/>
            <a:chOff x="2348" y="1313"/>
            <a:chExt cx="1198" cy="2459"/>
          </a:xfrm>
        </p:grpSpPr>
        <p:sp>
          <p:nvSpPr>
            <p:cNvPr id="42" name="Text Box 14"/>
            <p:cNvSpPr txBox="1">
              <a:spLocks noChangeArrowheads="1"/>
            </p:cNvSpPr>
            <p:nvPr/>
          </p:nvSpPr>
          <p:spPr bwMode="auto">
            <a:xfrm>
              <a:off x="2478" y="1313"/>
              <a:ext cx="1022" cy="1370"/>
            </a:xfrm>
            <a:prstGeom prst="rect">
              <a:avLst/>
            </a:prstGeom>
            <a:solidFill>
              <a:schemeClr val="bg1">
                <a:alpha val="60001"/>
              </a:schemeClr>
            </a:solidFill>
            <a:ln w="28575">
              <a:solidFill>
                <a:srgbClr val="00FF00"/>
              </a:solidFill>
              <a:miter lim="800000"/>
              <a:headEnd/>
              <a:tailEnd/>
            </a:ln>
            <a:effectLst/>
          </p:spPr>
          <p:txBody>
            <a:bodyPr>
              <a:spAutoFit/>
            </a:bodyPr>
            <a:lstStyle/>
            <a:p>
              <a:pPr algn="ctr" eaLnBrk="0" fontAlgn="base" hangingPunct="0">
                <a:spcBef>
                  <a:spcPct val="0"/>
                </a:spcBef>
                <a:spcAft>
                  <a:spcPct val="0"/>
                </a:spcAft>
              </a:pPr>
              <a:r>
                <a:rPr lang="en-AU" sz="1400" b="1" dirty="0">
                  <a:solidFill>
                    <a:srgbClr val="000000"/>
                  </a:solidFill>
                  <a:latin typeface="Arial" charset="0"/>
                </a:rPr>
                <a:t>Information Extraction</a:t>
              </a:r>
              <a:endParaRPr lang="en-AU" sz="1400" dirty="0">
                <a:solidFill>
                  <a:srgbClr val="000000"/>
                </a:solidFill>
                <a:latin typeface="Arial" charset="0"/>
              </a:endParaRPr>
            </a:p>
            <a:p>
              <a:pPr eaLnBrk="0" fontAlgn="base" hangingPunct="0">
                <a:spcBef>
                  <a:spcPct val="0"/>
                </a:spcBef>
                <a:spcAft>
                  <a:spcPct val="0"/>
                </a:spcAft>
                <a:buFontTx/>
                <a:buChar char="•"/>
              </a:pPr>
              <a:r>
                <a:rPr lang="en-AU" sz="900" dirty="0">
                  <a:solidFill>
                    <a:srgbClr val="000000"/>
                  </a:solidFill>
                  <a:latin typeface="Arial" charset="0"/>
                </a:rPr>
                <a:t> data volumes</a:t>
              </a:r>
            </a:p>
            <a:p>
              <a:pPr eaLnBrk="0" fontAlgn="base" hangingPunct="0">
                <a:spcBef>
                  <a:spcPct val="0"/>
                </a:spcBef>
                <a:spcAft>
                  <a:spcPct val="0"/>
                </a:spcAft>
                <a:buFontTx/>
                <a:buChar char="•"/>
              </a:pPr>
              <a:r>
                <a:rPr lang="en-AU" sz="900" dirty="0">
                  <a:solidFill>
                    <a:srgbClr val="000000"/>
                  </a:solidFill>
                  <a:latin typeface="Arial" charset="0"/>
                </a:rPr>
                <a:t>DD fusion/MD fusion/MDA</a:t>
              </a:r>
            </a:p>
            <a:p>
              <a:pPr eaLnBrk="0" fontAlgn="base" hangingPunct="0">
                <a:spcBef>
                  <a:spcPct val="0"/>
                </a:spcBef>
                <a:spcAft>
                  <a:spcPct val="0"/>
                </a:spcAft>
                <a:buFontTx/>
                <a:buChar char="•"/>
              </a:pPr>
              <a:r>
                <a:rPr lang="en-AU" sz="900" dirty="0">
                  <a:solidFill>
                    <a:srgbClr val="000000"/>
                  </a:solidFill>
                  <a:latin typeface="Arial" charset="0"/>
                </a:rPr>
                <a:t> libraries (standards)</a:t>
              </a:r>
            </a:p>
            <a:p>
              <a:pPr eaLnBrk="0" fontAlgn="base" hangingPunct="0">
                <a:spcBef>
                  <a:spcPct val="0"/>
                </a:spcBef>
                <a:spcAft>
                  <a:spcPct val="0"/>
                </a:spcAft>
                <a:buFontTx/>
                <a:buChar char="•"/>
              </a:pPr>
              <a:r>
                <a:rPr lang="en-AU" sz="900" dirty="0">
                  <a:solidFill>
                    <a:srgbClr val="000000"/>
                  </a:solidFill>
                  <a:latin typeface="Arial" charset="0"/>
                </a:rPr>
                <a:t> mixing</a:t>
              </a:r>
            </a:p>
            <a:p>
              <a:pPr eaLnBrk="0" fontAlgn="base" hangingPunct="0">
                <a:spcBef>
                  <a:spcPct val="0"/>
                </a:spcBef>
                <a:spcAft>
                  <a:spcPct val="0"/>
                </a:spcAft>
                <a:buFontTx/>
                <a:buChar char="•"/>
              </a:pPr>
              <a:r>
                <a:rPr lang="en-AU" sz="900" dirty="0">
                  <a:solidFill>
                    <a:srgbClr val="000000"/>
                  </a:solidFill>
                  <a:latin typeface="Arial" charset="0"/>
                </a:rPr>
                <a:t> accuracy (standards)</a:t>
              </a:r>
            </a:p>
          </p:txBody>
        </p:sp>
        <p:sp>
          <p:nvSpPr>
            <p:cNvPr id="43" name="Text Box 15"/>
            <p:cNvSpPr txBox="1">
              <a:spLocks noChangeArrowheads="1"/>
            </p:cNvSpPr>
            <p:nvPr/>
          </p:nvSpPr>
          <p:spPr bwMode="auto">
            <a:xfrm>
              <a:off x="2426" y="3113"/>
              <a:ext cx="1120" cy="659"/>
            </a:xfrm>
            <a:prstGeom prst="rect">
              <a:avLst/>
            </a:prstGeom>
            <a:solidFill>
              <a:schemeClr val="bg1">
                <a:alpha val="60001"/>
              </a:schemeClr>
            </a:solidFill>
            <a:ln w="28575">
              <a:solidFill>
                <a:srgbClr val="00FF00"/>
              </a:solidFill>
              <a:miter lim="800000"/>
              <a:headEnd/>
              <a:tailEnd/>
            </a:ln>
            <a:effectLst/>
          </p:spPr>
          <p:txBody>
            <a:bodyPr>
              <a:spAutoFit/>
            </a:bodyPr>
            <a:lstStyle/>
            <a:p>
              <a:pPr eaLnBrk="0" fontAlgn="base" hangingPunct="0">
                <a:spcBef>
                  <a:spcPct val="0"/>
                </a:spcBef>
                <a:spcAft>
                  <a:spcPct val="0"/>
                </a:spcAft>
              </a:pPr>
              <a:r>
                <a:rPr lang="en-AU" sz="900" b="1" dirty="0">
                  <a:solidFill>
                    <a:srgbClr val="000000"/>
                  </a:solidFill>
                  <a:latin typeface="Arial" charset="0"/>
                </a:rPr>
                <a:t>Outputs</a:t>
              </a:r>
            </a:p>
            <a:p>
              <a:pPr eaLnBrk="0" fontAlgn="base" hangingPunct="0">
                <a:spcBef>
                  <a:spcPct val="0"/>
                </a:spcBef>
                <a:spcAft>
                  <a:spcPct val="0"/>
                </a:spcAft>
                <a:buFontTx/>
                <a:buChar char="•"/>
              </a:pPr>
              <a:r>
                <a:rPr lang="en-AU" sz="900" dirty="0">
                  <a:solidFill>
                    <a:srgbClr val="000000"/>
                  </a:solidFill>
                  <a:latin typeface="Arial" charset="0"/>
                </a:rPr>
                <a:t> product standards </a:t>
              </a:r>
            </a:p>
            <a:p>
              <a:pPr eaLnBrk="0" fontAlgn="base" hangingPunct="0">
                <a:spcBef>
                  <a:spcPct val="0"/>
                </a:spcBef>
                <a:spcAft>
                  <a:spcPct val="0"/>
                </a:spcAft>
                <a:buFontTx/>
                <a:buChar char="•"/>
              </a:pPr>
              <a:r>
                <a:rPr lang="en-AU" sz="900" dirty="0">
                  <a:solidFill>
                    <a:srgbClr val="000000"/>
                  </a:solidFill>
                  <a:latin typeface="Arial" charset="0"/>
                </a:rPr>
                <a:t> methods</a:t>
              </a:r>
            </a:p>
            <a:p>
              <a:pPr eaLnBrk="0" fontAlgn="base" hangingPunct="0">
                <a:spcBef>
                  <a:spcPct val="0"/>
                </a:spcBef>
                <a:spcAft>
                  <a:spcPct val="0"/>
                </a:spcAft>
                <a:buFontTx/>
                <a:buChar char="•"/>
              </a:pPr>
              <a:r>
                <a:rPr lang="en-AU" sz="900" dirty="0">
                  <a:solidFill>
                    <a:srgbClr val="000000"/>
                  </a:solidFill>
                  <a:latin typeface="Arial" charset="0"/>
                </a:rPr>
                <a:t> software</a:t>
              </a:r>
            </a:p>
            <a:p>
              <a:pPr eaLnBrk="0" fontAlgn="base" hangingPunct="0">
                <a:spcBef>
                  <a:spcPct val="0"/>
                </a:spcBef>
                <a:spcAft>
                  <a:spcPct val="0"/>
                </a:spcAft>
                <a:buFontTx/>
                <a:buChar char="•"/>
              </a:pPr>
              <a:r>
                <a:rPr lang="en-AU" sz="900" dirty="0">
                  <a:solidFill>
                    <a:srgbClr val="000000"/>
                  </a:solidFill>
                  <a:latin typeface="Arial" charset="0"/>
                </a:rPr>
                <a:t> publications</a:t>
              </a:r>
            </a:p>
          </p:txBody>
        </p:sp>
        <p:sp>
          <p:nvSpPr>
            <p:cNvPr id="44" name="Line 16"/>
            <p:cNvSpPr>
              <a:spLocks noChangeShapeType="1"/>
            </p:cNvSpPr>
            <p:nvPr/>
          </p:nvSpPr>
          <p:spPr bwMode="auto">
            <a:xfrm>
              <a:off x="2943" y="2706"/>
              <a:ext cx="9" cy="426"/>
            </a:xfrm>
            <a:prstGeom prst="line">
              <a:avLst/>
            </a:prstGeom>
            <a:noFill/>
            <a:ln w="38100">
              <a:solidFill>
                <a:srgbClr val="00FF00"/>
              </a:solidFill>
              <a:round/>
              <a:headEnd/>
              <a:tailEnd type="triangle" w="med" len="med"/>
            </a:ln>
            <a:effectLst/>
          </p:spPr>
          <p:txBody>
            <a:bodyPr/>
            <a:lstStyle/>
            <a:p>
              <a:pPr eaLnBrk="0" fontAlgn="base" hangingPunct="0">
                <a:spcBef>
                  <a:spcPct val="0"/>
                </a:spcBef>
                <a:spcAft>
                  <a:spcPct val="0"/>
                </a:spcAft>
              </a:pPr>
              <a:endParaRPr lang="en-AU" sz="1400" dirty="0">
                <a:solidFill>
                  <a:srgbClr val="000000"/>
                </a:solidFill>
                <a:latin typeface="Arial" charset="0"/>
              </a:endParaRPr>
            </a:p>
          </p:txBody>
        </p:sp>
        <p:sp>
          <p:nvSpPr>
            <p:cNvPr id="45" name="Line 17"/>
            <p:cNvSpPr>
              <a:spLocks noChangeShapeType="1"/>
            </p:cNvSpPr>
            <p:nvPr/>
          </p:nvSpPr>
          <p:spPr bwMode="auto">
            <a:xfrm flipV="1">
              <a:off x="2348" y="1604"/>
              <a:ext cx="204" cy="8"/>
            </a:xfrm>
            <a:prstGeom prst="line">
              <a:avLst/>
            </a:prstGeom>
            <a:noFill/>
            <a:ln w="57150">
              <a:solidFill>
                <a:schemeClr val="accent4">
                  <a:lumMod val="50000"/>
                </a:schemeClr>
              </a:solidFill>
              <a:round/>
              <a:headEnd/>
              <a:tailEnd type="triangle" w="med" len="med"/>
            </a:ln>
            <a:effectLst/>
          </p:spPr>
          <p:txBody>
            <a:bodyPr/>
            <a:lstStyle/>
            <a:p>
              <a:pPr eaLnBrk="0" fontAlgn="base" hangingPunct="0">
                <a:spcBef>
                  <a:spcPct val="0"/>
                </a:spcBef>
                <a:spcAft>
                  <a:spcPct val="0"/>
                </a:spcAft>
              </a:pPr>
              <a:endParaRPr lang="en-AU" sz="1400" dirty="0">
                <a:solidFill>
                  <a:srgbClr val="000000"/>
                </a:solidFill>
                <a:latin typeface="Arial" charset="0"/>
              </a:endParaRPr>
            </a:p>
          </p:txBody>
        </p:sp>
      </p:grpSp>
      <p:grpSp>
        <p:nvGrpSpPr>
          <p:cNvPr id="6" name="Group 18"/>
          <p:cNvGrpSpPr>
            <a:grpSpLocks/>
          </p:cNvGrpSpPr>
          <p:nvPr/>
        </p:nvGrpSpPr>
        <p:grpSpPr bwMode="auto">
          <a:xfrm>
            <a:off x="5254228" y="1093592"/>
            <a:ext cx="1443038" cy="2250283"/>
            <a:chOff x="3452" y="1400"/>
            <a:chExt cx="1212" cy="1890"/>
          </a:xfrm>
        </p:grpSpPr>
        <p:grpSp>
          <p:nvGrpSpPr>
            <p:cNvPr id="7" name="Group 20"/>
            <p:cNvGrpSpPr>
              <a:grpSpLocks/>
            </p:cNvGrpSpPr>
            <p:nvPr/>
          </p:nvGrpSpPr>
          <p:grpSpPr bwMode="auto">
            <a:xfrm>
              <a:off x="3452" y="1400"/>
              <a:ext cx="1062" cy="1890"/>
              <a:chOff x="3452" y="1400"/>
              <a:chExt cx="1062" cy="1890"/>
            </a:xfrm>
          </p:grpSpPr>
          <p:sp>
            <p:nvSpPr>
              <p:cNvPr id="49" name="Text Box 21"/>
              <p:cNvSpPr txBox="1">
                <a:spLocks noChangeArrowheads="1"/>
              </p:cNvSpPr>
              <p:nvPr/>
            </p:nvSpPr>
            <p:spPr bwMode="auto">
              <a:xfrm>
                <a:off x="3586" y="1400"/>
                <a:ext cx="928" cy="677"/>
              </a:xfrm>
              <a:prstGeom prst="rect">
                <a:avLst/>
              </a:prstGeom>
              <a:solidFill>
                <a:schemeClr val="bg1">
                  <a:alpha val="39999"/>
                </a:schemeClr>
              </a:solidFill>
              <a:ln w="28575">
                <a:solidFill>
                  <a:srgbClr val="FFFF00"/>
                </a:solidFill>
                <a:miter lim="800000"/>
                <a:headEnd/>
                <a:tailEnd/>
              </a:ln>
              <a:effectLst/>
            </p:spPr>
            <p:txBody>
              <a:bodyPr>
                <a:spAutoFit/>
              </a:bodyPr>
              <a:lstStyle/>
              <a:p>
                <a:pPr algn="ctr" eaLnBrk="0" fontAlgn="base" hangingPunct="0">
                  <a:spcBef>
                    <a:spcPct val="50000"/>
                  </a:spcBef>
                  <a:spcAft>
                    <a:spcPct val="0"/>
                  </a:spcAft>
                </a:pPr>
                <a:r>
                  <a:rPr lang="en-AU" sz="1400" b="1" dirty="0">
                    <a:solidFill>
                      <a:srgbClr val="000000"/>
                    </a:solidFill>
                    <a:latin typeface="Arial" charset="0"/>
                  </a:rPr>
                  <a:t>Access</a:t>
                </a:r>
              </a:p>
              <a:p>
                <a:pPr eaLnBrk="0" fontAlgn="base" hangingPunct="0">
                  <a:lnSpc>
                    <a:spcPct val="70000"/>
                  </a:lnSpc>
                  <a:spcBef>
                    <a:spcPct val="50000"/>
                  </a:spcBef>
                  <a:spcAft>
                    <a:spcPct val="0"/>
                  </a:spcAft>
                  <a:buFontTx/>
                  <a:buChar char="•"/>
                </a:pPr>
                <a:r>
                  <a:rPr lang="en-AU" sz="700" dirty="0">
                    <a:solidFill>
                      <a:srgbClr val="000000"/>
                    </a:solidFill>
                    <a:latin typeface="Arial" charset="0"/>
                  </a:rPr>
                  <a:t> </a:t>
                </a:r>
                <a:r>
                  <a:rPr lang="en-AU" sz="900" dirty="0">
                    <a:solidFill>
                      <a:srgbClr val="000000"/>
                    </a:solidFill>
                    <a:latin typeface="Arial" charset="0"/>
                  </a:rPr>
                  <a:t>data volumes</a:t>
                </a:r>
              </a:p>
              <a:p>
                <a:pPr eaLnBrk="0" fontAlgn="base" hangingPunct="0">
                  <a:lnSpc>
                    <a:spcPct val="70000"/>
                  </a:lnSpc>
                  <a:spcBef>
                    <a:spcPct val="50000"/>
                  </a:spcBef>
                  <a:spcAft>
                    <a:spcPct val="0"/>
                  </a:spcAft>
                  <a:buFontTx/>
                  <a:buChar char="•"/>
                </a:pPr>
                <a:r>
                  <a:rPr lang="en-AU" sz="900" dirty="0">
                    <a:solidFill>
                      <a:srgbClr val="000000"/>
                    </a:solidFill>
                    <a:latin typeface="Arial" charset="0"/>
                  </a:rPr>
                  <a:t> web access</a:t>
                </a:r>
              </a:p>
              <a:p>
                <a:pPr eaLnBrk="0" fontAlgn="base" hangingPunct="0">
                  <a:lnSpc>
                    <a:spcPct val="70000"/>
                  </a:lnSpc>
                  <a:spcBef>
                    <a:spcPct val="50000"/>
                  </a:spcBef>
                  <a:spcAft>
                    <a:spcPct val="0"/>
                  </a:spcAft>
                  <a:buFontTx/>
                  <a:buChar char="•"/>
                </a:pPr>
                <a:r>
                  <a:rPr lang="en-AU" sz="900" dirty="0">
                    <a:solidFill>
                      <a:srgbClr val="000000"/>
                    </a:solidFill>
                    <a:latin typeface="Arial" charset="0"/>
                  </a:rPr>
                  <a:t> metadata</a:t>
                </a:r>
              </a:p>
            </p:txBody>
          </p:sp>
          <p:sp>
            <p:nvSpPr>
              <p:cNvPr id="50" name="Text Box 22"/>
              <p:cNvSpPr txBox="1">
                <a:spLocks noChangeArrowheads="1"/>
              </p:cNvSpPr>
              <p:nvPr/>
            </p:nvSpPr>
            <p:spPr bwMode="auto">
              <a:xfrm>
                <a:off x="3684" y="2747"/>
                <a:ext cx="749" cy="543"/>
              </a:xfrm>
              <a:prstGeom prst="rect">
                <a:avLst/>
              </a:prstGeom>
              <a:solidFill>
                <a:schemeClr val="bg1">
                  <a:alpha val="39999"/>
                </a:schemeClr>
              </a:solidFill>
              <a:ln w="28575">
                <a:solidFill>
                  <a:srgbClr val="FFFF00"/>
                </a:solidFill>
                <a:miter lim="800000"/>
                <a:headEnd/>
                <a:tailEnd/>
              </a:ln>
              <a:effectLst/>
            </p:spPr>
            <p:txBody>
              <a:bodyPr>
                <a:spAutoFit/>
              </a:bodyPr>
              <a:lstStyle/>
              <a:p>
                <a:pPr eaLnBrk="0" fontAlgn="base" hangingPunct="0">
                  <a:spcBef>
                    <a:spcPct val="0"/>
                  </a:spcBef>
                  <a:spcAft>
                    <a:spcPct val="0"/>
                  </a:spcAft>
                </a:pPr>
                <a:r>
                  <a:rPr lang="en-AU" sz="900" b="1" dirty="0">
                    <a:solidFill>
                      <a:srgbClr val="000000"/>
                    </a:solidFill>
                    <a:latin typeface="Arial" charset="0"/>
                  </a:rPr>
                  <a:t>Outputs</a:t>
                </a:r>
              </a:p>
              <a:p>
                <a:pPr eaLnBrk="0" fontAlgn="base" hangingPunct="0">
                  <a:spcBef>
                    <a:spcPct val="0"/>
                  </a:spcBef>
                  <a:spcAft>
                    <a:spcPct val="0"/>
                  </a:spcAft>
                  <a:buFontTx/>
                  <a:buChar char="•"/>
                </a:pPr>
                <a:r>
                  <a:rPr lang="en-AU" sz="900" dirty="0">
                    <a:solidFill>
                      <a:srgbClr val="000000"/>
                    </a:solidFill>
                    <a:latin typeface="Arial" charset="0"/>
                  </a:rPr>
                  <a:t> web portal? </a:t>
                </a:r>
              </a:p>
              <a:p>
                <a:pPr eaLnBrk="0" fontAlgn="base" hangingPunct="0">
                  <a:spcBef>
                    <a:spcPct val="0"/>
                  </a:spcBef>
                  <a:spcAft>
                    <a:spcPct val="0"/>
                  </a:spcAft>
                  <a:buFontTx/>
                  <a:buChar char="•"/>
                </a:pPr>
                <a:r>
                  <a:rPr lang="en-AU" sz="900" dirty="0">
                    <a:solidFill>
                      <a:srgbClr val="000000"/>
                    </a:solidFill>
                    <a:latin typeface="Arial" charset="0"/>
                  </a:rPr>
                  <a:t> metadata standards</a:t>
                </a:r>
              </a:p>
            </p:txBody>
          </p:sp>
          <p:sp>
            <p:nvSpPr>
              <p:cNvPr id="51" name="Line 23"/>
              <p:cNvSpPr>
                <a:spLocks noChangeShapeType="1"/>
              </p:cNvSpPr>
              <p:nvPr/>
            </p:nvSpPr>
            <p:spPr bwMode="auto">
              <a:xfrm flipH="1">
                <a:off x="4048" y="2077"/>
                <a:ext cx="0" cy="651"/>
              </a:xfrm>
              <a:prstGeom prst="line">
                <a:avLst/>
              </a:prstGeom>
              <a:noFill/>
              <a:ln w="38100">
                <a:solidFill>
                  <a:srgbClr val="FFFF00"/>
                </a:solidFill>
                <a:round/>
                <a:headEnd/>
                <a:tailEnd type="triangle" w="med" len="med"/>
              </a:ln>
              <a:effectLst/>
            </p:spPr>
            <p:txBody>
              <a:bodyPr/>
              <a:lstStyle/>
              <a:p>
                <a:pPr eaLnBrk="0" fontAlgn="base" hangingPunct="0">
                  <a:spcBef>
                    <a:spcPct val="0"/>
                  </a:spcBef>
                  <a:spcAft>
                    <a:spcPct val="0"/>
                  </a:spcAft>
                </a:pPr>
                <a:endParaRPr lang="en-AU" sz="1400" dirty="0">
                  <a:solidFill>
                    <a:srgbClr val="000000"/>
                  </a:solidFill>
                  <a:latin typeface="Arial" charset="0"/>
                </a:endParaRPr>
              </a:p>
            </p:txBody>
          </p:sp>
          <p:sp>
            <p:nvSpPr>
              <p:cNvPr id="52" name="Line 24"/>
              <p:cNvSpPr>
                <a:spLocks noChangeShapeType="1"/>
              </p:cNvSpPr>
              <p:nvPr/>
            </p:nvSpPr>
            <p:spPr bwMode="auto">
              <a:xfrm flipV="1">
                <a:off x="3452" y="1692"/>
                <a:ext cx="204" cy="8"/>
              </a:xfrm>
              <a:prstGeom prst="line">
                <a:avLst/>
              </a:prstGeom>
              <a:noFill/>
              <a:ln w="57150">
                <a:solidFill>
                  <a:schemeClr val="accent4">
                    <a:lumMod val="50000"/>
                  </a:schemeClr>
                </a:solidFill>
                <a:round/>
                <a:headEnd/>
                <a:tailEnd type="triangle" w="med" len="med"/>
              </a:ln>
              <a:effectLst/>
            </p:spPr>
            <p:txBody>
              <a:bodyPr/>
              <a:lstStyle/>
              <a:p>
                <a:pPr eaLnBrk="0" fontAlgn="base" hangingPunct="0">
                  <a:spcBef>
                    <a:spcPct val="0"/>
                  </a:spcBef>
                  <a:spcAft>
                    <a:spcPct val="0"/>
                  </a:spcAft>
                </a:pPr>
                <a:endParaRPr lang="en-AU" sz="1400" dirty="0">
                  <a:solidFill>
                    <a:srgbClr val="000000"/>
                  </a:solidFill>
                  <a:latin typeface="Arial" charset="0"/>
                </a:endParaRPr>
              </a:p>
            </p:txBody>
          </p:sp>
        </p:grpSp>
        <p:sp>
          <p:nvSpPr>
            <p:cNvPr id="47" name="Line 19"/>
            <p:cNvSpPr>
              <a:spLocks noChangeShapeType="1"/>
            </p:cNvSpPr>
            <p:nvPr/>
          </p:nvSpPr>
          <p:spPr bwMode="auto">
            <a:xfrm flipV="1">
              <a:off x="4460" y="1692"/>
              <a:ext cx="204" cy="8"/>
            </a:xfrm>
            <a:prstGeom prst="line">
              <a:avLst/>
            </a:prstGeom>
            <a:noFill/>
            <a:ln w="57150">
              <a:solidFill>
                <a:schemeClr val="accent4">
                  <a:lumMod val="50000"/>
                </a:schemeClr>
              </a:solidFill>
              <a:round/>
              <a:headEnd/>
              <a:tailEnd type="triangle" w="med" len="med"/>
            </a:ln>
            <a:effectLst/>
          </p:spPr>
          <p:txBody>
            <a:bodyPr/>
            <a:lstStyle/>
            <a:p>
              <a:pPr eaLnBrk="0" fontAlgn="base" hangingPunct="0">
                <a:spcBef>
                  <a:spcPct val="0"/>
                </a:spcBef>
                <a:spcAft>
                  <a:spcPct val="0"/>
                </a:spcAft>
              </a:pPr>
              <a:endParaRPr lang="en-AU" sz="1400" dirty="0">
                <a:solidFill>
                  <a:srgbClr val="000000"/>
                </a:solidFill>
                <a:latin typeface="Arial" charset="0"/>
              </a:endParaRPr>
            </a:p>
          </p:txBody>
        </p:sp>
      </p:grpSp>
      <p:sp>
        <p:nvSpPr>
          <p:cNvPr id="10" name="Title 9"/>
          <p:cNvSpPr>
            <a:spLocks noGrp="1"/>
          </p:cNvSpPr>
          <p:nvPr>
            <p:ph type="title"/>
          </p:nvPr>
        </p:nvSpPr>
        <p:spPr/>
        <p:txBody>
          <a:bodyPr>
            <a:normAutofit/>
          </a:bodyPr>
          <a:lstStyle/>
          <a:p>
            <a:r>
              <a:rPr lang="en-AU" dirty="0"/>
              <a:t>Acquisition to Products</a:t>
            </a:r>
          </a:p>
        </p:txBody>
      </p:sp>
      <p:sp>
        <p:nvSpPr>
          <p:cNvPr id="13" name="TextBox 12"/>
          <p:cNvSpPr txBox="1"/>
          <p:nvPr/>
        </p:nvSpPr>
        <p:spPr>
          <a:xfrm>
            <a:off x="1143003" y="4804002"/>
            <a:ext cx="2976291" cy="311621"/>
          </a:xfrm>
          <a:prstGeom prst="rect">
            <a:avLst/>
          </a:prstGeom>
          <a:noFill/>
        </p:spPr>
        <p:txBody>
          <a:bodyPr wrap="none" lIns="91434" tIns="45717" rIns="91434" bIns="45717" rtlCol="0">
            <a:spAutoFit/>
          </a:bodyPr>
          <a:lstStyle/>
          <a:p>
            <a:pPr eaLnBrk="0" fontAlgn="base" hangingPunct="0">
              <a:spcBef>
                <a:spcPct val="0"/>
              </a:spcBef>
              <a:spcAft>
                <a:spcPct val="0"/>
              </a:spcAft>
            </a:pPr>
            <a:r>
              <a:rPr lang="en-AU" sz="1400" dirty="0">
                <a:solidFill>
                  <a:srgbClr val="FFFFFF"/>
                </a:solidFill>
                <a:latin typeface="Arial" charset="0"/>
              </a:rPr>
              <a:t>Diagram inspired by Dr Cindy Ong</a:t>
            </a:r>
          </a:p>
        </p:txBody>
      </p:sp>
      <p:sp>
        <p:nvSpPr>
          <p:cNvPr id="29" name="TextBox 28"/>
          <p:cNvSpPr txBox="1"/>
          <p:nvPr/>
        </p:nvSpPr>
        <p:spPr>
          <a:xfrm>
            <a:off x="2675335" y="4099070"/>
            <a:ext cx="5082779" cy="369332"/>
          </a:xfrm>
          <a:prstGeom prst="rect">
            <a:avLst/>
          </a:prstGeom>
          <a:noFill/>
        </p:spPr>
        <p:txBody>
          <a:bodyPr wrap="square" rtlCol="0">
            <a:spAutoFit/>
          </a:bodyPr>
          <a:lstStyle/>
          <a:p>
            <a:pPr algn="ctr" eaLnBrk="0" fontAlgn="base" hangingPunct="0">
              <a:spcBef>
                <a:spcPct val="0"/>
              </a:spcBef>
              <a:spcAft>
                <a:spcPct val="0"/>
              </a:spcAft>
            </a:pPr>
            <a:r>
              <a:rPr lang="en-AU" dirty="0">
                <a:solidFill>
                  <a:prstClr val="black"/>
                </a:solidFill>
                <a:latin typeface="Arial" charset="0"/>
              </a:rPr>
              <a:t>Open Data Cube</a:t>
            </a:r>
          </a:p>
        </p:txBody>
      </p:sp>
    </p:spTree>
    <p:extLst>
      <p:ext uri="{BB962C8B-B14F-4D97-AF65-F5344CB8AC3E}">
        <p14:creationId xmlns:p14="http://schemas.microsoft.com/office/powerpoint/2010/main" val="4266794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Data Cube - External Interfaces (Concept)</a:t>
            </a:r>
          </a:p>
        </p:txBody>
      </p:sp>
      <p:pic>
        <p:nvPicPr>
          <p:cNvPr id="4" name="Picture 3"/>
          <p:cNvPicPr>
            <a:picLocks noChangeAspect="1"/>
          </p:cNvPicPr>
          <p:nvPr/>
        </p:nvPicPr>
        <p:blipFill>
          <a:blip r:embed="rId3"/>
          <a:stretch>
            <a:fillRect/>
          </a:stretch>
        </p:blipFill>
        <p:spPr>
          <a:xfrm>
            <a:off x="1705334" y="919369"/>
            <a:ext cx="5733333" cy="3304762"/>
          </a:xfrm>
          <a:prstGeom prst="rect">
            <a:avLst/>
          </a:prstGeom>
        </p:spPr>
      </p:pic>
    </p:spTree>
    <p:extLst>
      <p:ext uri="{BB962C8B-B14F-4D97-AF65-F5344CB8AC3E}">
        <p14:creationId xmlns:p14="http://schemas.microsoft.com/office/powerpoint/2010/main" val="1388384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28925" y="228601"/>
            <a:ext cx="3714750" cy="369332"/>
          </a:xfrm>
          <a:ln w="12700">
            <a:miter lim="400000"/>
          </a:ln>
        </p:spPr>
        <p:txBody>
          <a:bodyPr wrap="square" lIns="0" tIns="0" rIns="0" bIns="0">
            <a:spAutoFit/>
          </a:bodyPr>
          <a:lstStyle/>
          <a:p>
            <a:pPr algn="l"/>
            <a:r>
              <a:rPr lang="en-US" b="1" dirty="0">
                <a:latin typeface="Proxima Nova Regular"/>
                <a:ea typeface="Proxima Nova Regular"/>
                <a:cs typeface="Proxima Nova Regular"/>
              </a:rPr>
              <a:t>Applications</a:t>
            </a:r>
          </a:p>
        </p:txBody>
      </p:sp>
      <p:sp>
        <p:nvSpPr>
          <p:cNvPr id="4" name="Content Placeholder 4"/>
          <p:cNvSpPr txBox="1">
            <a:spLocks/>
          </p:cNvSpPr>
          <p:nvPr/>
        </p:nvSpPr>
        <p:spPr>
          <a:xfrm>
            <a:off x="1302972" y="953625"/>
            <a:ext cx="3051907" cy="4114800"/>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685800">
              <a:lnSpc>
                <a:spcPct val="70000"/>
              </a:lnSpc>
              <a:spcBef>
                <a:spcPts val="375"/>
              </a:spcBef>
              <a:buNone/>
            </a:pPr>
            <a:r>
              <a:rPr lang="en-AU" sz="1800" kern="0" dirty="0">
                <a:latin typeface="Calibri" charset="0"/>
                <a:ea typeface="Calibri" charset="0"/>
                <a:cs typeface="Calibri" charset="0"/>
              </a:rPr>
              <a:t>Terrestrial</a:t>
            </a:r>
          </a:p>
          <a:p>
            <a:pPr marL="486000" lvl="1" indent="-233795" defTabSz="685800">
              <a:lnSpc>
                <a:spcPct val="70000"/>
              </a:lnSpc>
              <a:spcBef>
                <a:spcPts val="375"/>
              </a:spcBef>
            </a:pPr>
            <a:r>
              <a:rPr lang="en-AU" sz="1800" kern="0" dirty="0">
                <a:solidFill>
                  <a:srgbClr val="00B050"/>
                </a:solidFill>
                <a:latin typeface="Calibri" charset="0"/>
                <a:ea typeface="Calibri" charset="0"/>
                <a:cs typeface="Calibri" charset="0"/>
              </a:rPr>
              <a:t>BRDF (MODIS, Landsat)</a:t>
            </a:r>
          </a:p>
          <a:p>
            <a:pPr marL="486000" lvl="1" indent="-233795" defTabSz="685800">
              <a:lnSpc>
                <a:spcPct val="70000"/>
              </a:lnSpc>
              <a:spcBef>
                <a:spcPts val="375"/>
              </a:spcBef>
            </a:pPr>
            <a:r>
              <a:rPr lang="en-AU" sz="1800" kern="0" dirty="0">
                <a:solidFill>
                  <a:srgbClr val="00B050"/>
                </a:solidFill>
                <a:latin typeface="Calibri" charset="0"/>
                <a:ea typeface="Calibri" charset="0"/>
                <a:cs typeface="Calibri" charset="0"/>
              </a:rPr>
              <a:t>Fractional cover (MODIS, Landsat)</a:t>
            </a:r>
          </a:p>
          <a:p>
            <a:pPr marL="486000" lvl="1" indent="-233795" defTabSz="685800">
              <a:lnSpc>
                <a:spcPct val="70000"/>
              </a:lnSpc>
              <a:spcBef>
                <a:spcPts val="375"/>
              </a:spcBef>
            </a:pPr>
            <a:r>
              <a:rPr lang="en-AU" sz="1800" kern="0" dirty="0">
                <a:solidFill>
                  <a:srgbClr val="00B050"/>
                </a:solidFill>
                <a:latin typeface="Calibri" charset="0"/>
                <a:ea typeface="Calibri" charset="0"/>
                <a:cs typeface="Calibri" charset="0"/>
              </a:rPr>
              <a:t>NDVI anomaly</a:t>
            </a:r>
          </a:p>
          <a:p>
            <a:pPr marL="486000" lvl="1" indent="-233795" defTabSz="685800">
              <a:lnSpc>
                <a:spcPct val="70000"/>
              </a:lnSpc>
              <a:spcBef>
                <a:spcPts val="375"/>
              </a:spcBef>
            </a:pPr>
            <a:r>
              <a:rPr lang="en-AU" sz="1800" kern="0" dirty="0">
                <a:solidFill>
                  <a:srgbClr val="00B050"/>
                </a:solidFill>
                <a:latin typeface="Calibri" charset="0"/>
                <a:ea typeface="Calibri" charset="0"/>
                <a:cs typeface="Calibri" charset="0"/>
              </a:rPr>
              <a:t>Surface water (</a:t>
            </a:r>
            <a:r>
              <a:rPr lang="en-AU" sz="1800" kern="0" dirty="0" err="1">
                <a:solidFill>
                  <a:srgbClr val="00B050"/>
                </a:solidFill>
                <a:latin typeface="Calibri" charset="0"/>
                <a:ea typeface="Calibri" charset="0"/>
                <a:cs typeface="Calibri" charset="0"/>
              </a:rPr>
              <a:t>WOfS</a:t>
            </a:r>
            <a:r>
              <a:rPr lang="en-AU" sz="1800" kern="0" dirty="0">
                <a:solidFill>
                  <a:srgbClr val="00B050"/>
                </a:solidFill>
                <a:latin typeface="Calibri" charset="0"/>
                <a:ea typeface="Calibri" charset="0"/>
                <a:cs typeface="Calibri" charset="0"/>
              </a:rPr>
              <a:t>)</a:t>
            </a:r>
          </a:p>
          <a:p>
            <a:pPr marL="486000" lvl="1" indent="-233795" defTabSz="685800">
              <a:lnSpc>
                <a:spcPct val="70000"/>
              </a:lnSpc>
              <a:spcBef>
                <a:spcPts val="375"/>
              </a:spcBef>
            </a:pPr>
            <a:r>
              <a:rPr lang="en-AU" sz="1800" kern="0" dirty="0">
                <a:solidFill>
                  <a:srgbClr val="00B050"/>
                </a:solidFill>
                <a:latin typeface="Calibri" charset="0"/>
                <a:ea typeface="Calibri" charset="0"/>
                <a:cs typeface="Calibri" charset="0"/>
              </a:rPr>
              <a:t>Landslide (SLIP)</a:t>
            </a:r>
          </a:p>
          <a:p>
            <a:pPr marL="486000" lvl="1" indent="-233795" defTabSz="685800">
              <a:lnSpc>
                <a:spcPct val="70000"/>
              </a:lnSpc>
              <a:spcBef>
                <a:spcPts val="375"/>
              </a:spcBef>
            </a:pPr>
            <a:r>
              <a:rPr lang="en-AU" sz="1800" kern="0" dirty="0">
                <a:solidFill>
                  <a:srgbClr val="0070C0"/>
                </a:solidFill>
                <a:latin typeface="Calibri" charset="0"/>
                <a:ea typeface="Calibri" charset="0"/>
                <a:cs typeface="Calibri" charset="0"/>
              </a:rPr>
              <a:t>Agriculture (</a:t>
            </a:r>
            <a:r>
              <a:rPr lang="en-AU" sz="1800" b="1" kern="0" dirty="0">
                <a:solidFill>
                  <a:srgbClr val="0070C0"/>
                </a:solidFill>
                <a:latin typeface="Calibri" charset="0"/>
                <a:ea typeface="Calibri" charset="0"/>
                <a:cs typeface="Calibri" charset="0"/>
              </a:rPr>
              <a:t>SAR S1</a:t>
            </a:r>
            <a:r>
              <a:rPr lang="en-AU" sz="1800" kern="0" dirty="0">
                <a:solidFill>
                  <a:srgbClr val="0070C0"/>
                </a:solidFill>
                <a:latin typeface="Calibri" charset="0"/>
                <a:ea typeface="Calibri" charset="0"/>
                <a:cs typeface="Calibri" charset="0"/>
              </a:rPr>
              <a:t>, rice, wheat)</a:t>
            </a:r>
          </a:p>
          <a:p>
            <a:pPr marL="486000" lvl="1" indent="-233795" defTabSz="685800">
              <a:lnSpc>
                <a:spcPct val="70000"/>
              </a:lnSpc>
              <a:spcBef>
                <a:spcPts val="375"/>
              </a:spcBef>
            </a:pPr>
            <a:r>
              <a:rPr lang="en-AU" sz="1800" kern="0" dirty="0">
                <a:solidFill>
                  <a:srgbClr val="FF0000"/>
                </a:solidFill>
                <a:latin typeface="Calibri" charset="0"/>
                <a:ea typeface="Calibri" charset="0"/>
                <a:cs typeface="Calibri" charset="0"/>
              </a:rPr>
              <a:t>Biomass (carbon)</a:t>
            </a:r>
            <a:endParaRPr lang="en-AU" sz="1800" kern="0" dirty="0">
              <a:solidFill>
                <a:srgbClr val="0070C0"/>
              </a:solidFill>
              <a:latin typeface="Calibri" charset="0"/>
              <a:ea typeface="Calibri" charset="0"/>
              <a:cs typeface="Calibri" charset="0"/>
            </a:endParaRPr>
          </a:p>
          <a:p>
            <a:pPr marL="23380" indent="0" defTabSz="685800">
              <a:lnSpc>
                <a:spcPct val="70000"/>
              </a:lnSpc>
              <a:spcBef>
                <a:spcPts val="375"/>
              </a:spcBef>
              <a:buNone/>
            </a:pPr>
            <a:endParaRPr lang="en-AU" sz="750" kern="0" dirty="0">
              <a:latin typeface="Calibri" charset="0"/>
              <a:ea typeface="Calibri" charset="0"/>
              <a:cs typeface="Calibri" charset="0"/>
            </a:endParaRPr>
          </a:p>
          <a:p>
            <a:pPr marL="0" indent="0" defTabSz="685800">
              <a:lnSpc>
                <a:spcPct val="70000"/>
              </a:lnSpc>
              <a:spcBef>
                <a:spcPts val="375"/>
              </a:spcBef>
              <a:buNone/>
            </a:pPr>
            <a:r>
              <a:rPr lang="en-AU" sz="1800" kern="0" dirty="0">
                <a:latin typeface="Calibri" charset="0"/>
                <a:ea typeface="Calibri" charset="0"/>
                <a:cs typeface="Calibri" charset="0"/>
              </a:rPr>
              <a:t>Aquatic</a:t>
            </a:r>
          </a:p>
          <a:p>
            <a:pPr marL="486000" lvl="1" indent="-233795" defTabSz="685800">
              <a:lnSpc>
                <a:spcPct val="70000"/>
              </a:lnSpc>
              <a:spcBef>
                <a:spcPts val="375"/>
              </a:spcBef>
            </a:pPr>
            <a:r>
              <a:rPr lang="en-AU" sz="1800" kern="0" dirty="0">
                <a:solidFill>
                  <a:srgbClr val="00B050"/>
                </a:solidFill>
                <a:latin typeface="Calibri" charset="0"/>
                <a:ea typeface="Calibri" charset="0"/>
                <a:cs typeface="Calibri" charset="0"/>
              </a:rPr>
              <a:t>TSM </a:t>
            </a:r>
            <a:r>
              <a:rPr lang="en-AU" sz="1800" kern="0" dirty="0">
                <a:solidFill>
                  <a:srgbClr val="002060"/>
                </a:solidFill>
                <a:latin typeface="Calibri" charset="0"/>
                <a:ea typeface="Calibri" charset="0"/>
                <a:cs typeface="Calibri" charset="0"/>
              </a:rPr>
              <a:t>/</a:t>
            </a:r>
            <a:r>
              <a:rPr lang="en-AU" sz="1800" kern="0" dirty="0">
                <a:solidFill>
                  <a:srgbClr val="00B050"/>
                </a:solidFill>
                <a:latin typeface="Calibri" charset="0"/>
                <a:ea typeface="Calibri" charset="0"/>
                <a:cs typeface="Calibri" charset="0"/>
              </a:rPr>
              <a:t> </a:t>
            </a:r>
            <a:r>
              <a:rPr lang="en-AU" sz="1800" kern="0" dirty="0" err="1">
                <a:solidFill>
                  <a:srgbClr val="FF0000"/>
                </a:solidFill>
                <a:latin typeface="Calibri" charset="0"/>
                <a:ea typeface="Calibri" charset="0"/>
                <a:cs typeface="Calibri" charset="0"/>
              </a:rPr>
              <a:t>aLMI</a:t>
            </a:r>
            <a:endParaRPr lang="en-AU" sz="1800" kern="0" dirty="0">
              <a:solidFill>
                <a:srgbClr val="FF0000"/>
              </a:solidFill>
              <a:latin typeface="Calibri" charset="0"/>
              <a:ea typeface="Calibri" charset="0"/>
              <a:cs typeface="Calibri" charset="0"/>
            </a:endParaRPr>
          </a:p>
          <a:p>
            <a:pPr marL="486000" lvl="1" indent="-233795" defTabSz="685800">
              <a:lnSpc>
                <a:spcPct val="70000"/>
              </a:lnSpc>
              <a:spcBef>
                <a:spcPts val="375"/>
              </a:spcBef>
            </a:pPr>
            <a:r>
              <a:rPr lang="en-AU" sz="1800" kern="0" dirty="0">
                <a:solidFill>
                  <a:srgbClr val="00B050"/>
                </a:solidFill>
                <a:latin typeface="Calibri" charset="0"/>
                <a:ea typeface="Calibri" charset="0"/>
                <a:cs typeface="Calibri" charset="0"/>
              </a:rPr>
              <a:t>Algal Alert</a:t>
            </a:r>
          </a:p>
          <a:p>
            <a:pPr marL="486000" lvl="1" indent="-233795" defTabSz="685800">
              <a:lnSpc>
                <a:spcPct val="70000"/>
              </a:lnSpc>
              <a:spcBef>
                <a:spcPts val="375"/>
              </a:spcBef>
            </a:pPr>
            <a:r>
              <a:rPr lang="en-AU" sz="1800" kern="0" dirty="0">
                <a:solidFill>
                  <a:srgbClr val="00B050"/>
                </a:solidFill>
                <a:latin typeface="Calibri" charset="0"/>
                <a:ea typeface="Calibri" charset="0"/>
                <a:cs typeface="Calibri" charset="0"/>
              </a:rPr>
              <a:t>Swampy</a:t>
            </a:r>
            <a:r>
              <a:rPr lang="en-AU" sz="1800" kern="0" dirty="0">
                <a:solidFill>
                  <a:srgbClr val="0070C0"/>
                </a:solidFill>
                <a:latin typeface="Calibri" charset="0"/>
                <a:ea typeface="Calibri" charset="0"/>
                <a:cs typeface="Calibri" charset="0"/>
              </a:rPr>
              <a:t> </a:t>
            </a:r>
            <a:r>
              <a:rPr lang="en-AU" sz="1800" kern="0" dirty="0">
                <a:latin typeface="Calibri" charset="0"/>
                <a:ea typeface="Calibri" charset="0"/>
                <a:cs typeface="Calibri" charset="0"/>
              </a:rPr>
              <a:t>/ </a:t>
            </a:r>
            <a:r>
              <a:rPr lang="en-AU" sz="1800" kern="0" dirty="0">
                <a:solidFill>
                  <a:srgbClr val="0070C0"/>
                </a:solidFill>
                <a:latin typeface="Calibri" charset="0"/>
                <a:ea typeface="Calibri" charset="0"/>
                <a:cs typeface="Calibri" charset="0"/>
              </a:rPr>
              <a:t>SAMBUCA</a:t>
            </a:r>
          </a:p>
          <a:p>
            <a:pPr marL="486000" lvl="1" indent="-233795" defTabSz="685800">
              <a:lnSpc>
                <a:spcPct val="70000"/>
              </a:lnSpc>
              <a:spcBef>
                <a:spcPts val="375"/>
              </a:spcBef>
            </a:pPr>
            <a:r>
              <a:rPr lang="en-AU" sz="1800" kern="0" dirty="0">
                <a:solidFill>
                  <a:srgbClr val="00B050"/>
                </a:solidFill>
                <a:latin typeface="Calibri" charset="0"/>
                <a:ea typeface="Calibri" charset="0"/>
                <a:cs typeface="Calibri" charset="0"/>
              </a:rPr>
              <a:t>Coastal change</a:t>
            </a:r>
            <a:endParaRPr lang="en-AU" sz="1800" kern="0" dirty="0">
              <a:solidFill>
                <a:srgbClr val="FF0000"/>
              </a:solidFill>
              <a:latin typeface="Calibri" charset="0"/>
              <a:ea typeface="Calibri" charset="0"/>
              <a:cs typeface="Calibri" charset="0"/>
            </a:endParaRPr>
          </a:p>
          <a:p>
            <a:pPr marL="486000" lvl="1" indent="-233795" defTabSz="685800">
              <a:lnSpc>
                <a:spcPct val="70000"/>
              </a:lnSpc>
              <a:spcBef>
                <a:spcPts val="375"/>
              </a:spcBef>
            </a:pPr>
            <a:r>
              <a:rPr lang="en-AU" sz="1800" kern="0" dirty="0">
                <a:solidFill>
                  <a:srgbClr val="0070C0"/>
                </a:solidFill>
                <a:latin typeface="Calibri" charset="0"/>
                <a:ea typeface="Calibri" charset="0"/>
                <a:cs typeface="Calibri" charset="0"/>
              </a:rPr>
              <a:t>Mangroves</a:t>
            </a:r>
          </a:p>
          <a:p>
            <a:pPr marL="486000" lvl="1" indent="-233795" defTabSz="685800">
              <a:lnSpc>
                <a:spcPct val="70000"/>
              </a:lnSpc>
              <a:spcBef>
                <a:spcPts val="375"/>
              </a:spcBef>
            </a:pPr>
            <a:r>
              <a:rPr lang="en-AU" sz="1800" kern="0" dirty="0">
                <a:solidFill>
                  <a:srgbClr val="FF0000"/>
                </a:solidFill>
                <a:latin typeface="Calibri" charset="0"/>
                <a:ea typeface="Calibri" charset="0"/>
                <a:cs typeface="Calibri" charset="0"/>
              </a:rPr>
              <a:t>Particle size</a:t>
            </a:r>
          </a:p>
        </p:txBody>
      </p:sp>
      <p:sp>
        <p:nvSpPr>
          <p:cNvPr id="6" name="Content Placeholder 4"/>
          <p:cNvSpPr txBox="1">
            <a:spLocks/>
          </p:cNvSpPr>
          <p:nvPr/>
        </p:nvSpPr>
        <p:spPr>
          <a:xfrm>
            <a:off x="4857750" y="1435065"/>
            <a:ext cx="2914650" cy="3633360"/>
          </a:xfrm>
          <a:prstGeom prst="rect">
            <a:avLst/>
          </a:prstGeom>
        </p:spPr>
        <p:txBody>
          <a:bodyPr vert="horz" lIns="0" tIns="0" rIns="0" bIns="0" rtlCol="0">
            <a:normAutofit fontScale="77500" lnSpcReduction="20000"/>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spcBef>
                <a:spcPts val="450"/>
              </a:spcBef>
              <a:buNone/>
            </a:pPr>
            <a:r>
              <a:rPr lang="en-AU" sz="1800" dirty="0">
                <a:solidFill>
                  <a:srgbClr val="002569"/>
                </a:solidFill>
                <a:latin typeface="Calibri" charset="0"/>
                <a:ea typeface="Calibri" charset="0"/>
                <a:cs typeface="Calibri" charset="0"/>
              </a:rPr>
              <a:t>Spatial - Temporal</a:t>
            </a:r>
          </a:p>
          <a:p>
            <a:pPr marL="486000" lvl="1" indent="-162000" defTabSz="685800">
              <a:spcBef>
                <a:spcPts val="450"/>
              </a:spcBef>
            </a:pPr>
            <a:r>
              <a:rPr lang="en-AU" sz="1800" dirty="0">
                <a:solidFill>
                  <a:srgbClr val="00B050"/>
                </a:solidFill>
                <a:latin typeface="Calibri" charset="0"/>
                <a:ea typeface="Calibri" charset="0"/>
                <a:cs typeface="Calibri" charset="0"/>
              </a:rPr>
              <a:t>Tides</a:t>
            </a:r>
          </a:p>
          <a:p>
            <a:pPr marL="486000" lvl="1" indent="-162000" defTabSz="685800">
              <a:spcBef>
                <a:spcPts val="450"/>
              </a:spcBef>
            </a:pPr>
            <a:r>
              <a:rPr lang="en-AU" sz="1800" dirty="0">
                <a:solidFill>
                  <a:srgbClr val="0070C0"/>
                </a:solidFill>
                <a:latin typeface="Calibri" charset="0"/>
                <a:ea typeface="Calibri" charset="0"/>
                <a:cs typeface="Calibri" charset="0"/>
              </a:rPr>
              <a:t>CCDC, </a:t>
            </a:r>
            <a:r>
              <a:rPr lang="en-AU" sz="1800" dirty="0">
                <a:solidFill>
                  <a:srgbClr val="FF0000"/>
                </a:solidFill>
                <a:latin typeface="Calibri" charset="0"/>
                <a:ea typeface="Calibri" charset="0"/>
                <a:cs typeface="Calibri" charset="0"/>
              </a:rPr>
              <a:t>BFAST</a:t>
            </a:r>
          </a:p>
          <a:p>
            <a:pPr marL="486000" lvl="1" indent="-162000" defTabSz="685800">
              <a:spcBef>
                <a:spcPts val="450"/>
              </a:spcBef>
            </a:pPr>
            <a:r>
              <a:rPr lang="en-AU" sz="1800" dirty="0">
                <a:solidFill>
                  <a:srgbClr val="00B050"/>
                </a:solidFill>
                <a:latin typeface="Calibri" charset="0"/>
                <a:ea typeface="Calibri" charset="0"/>
                <a:cs typeface="Calibri" charset="0"/>
              </a:rPr>
              <a:t>Custom mosaics</a:t>
            </a:r>
            <a:endParaRPr lang="en-AU" sz="1800" dirty="0">
              <a:solidFill>
                <a:srgbClr val="0070C0"/>
              </a:solidFill>
              <a:latin typeface="Calibri" charset="0"/>
              <a:ea typeface="Calibri" charset="0"/>
              <a:cs typeface="Calibri" charset="0"/>
            </a:endParaRPr>
          </a:p>
          <a:p>
            <a:pPr marL="486000" lvl="1" indent="-162000" defTabSz="685800">
              <a:spcBef>
                <a:spcPts val="450"/>
              </a:spcBef>
            </a:pPr>
            <a:r>
              <a:rPr lang="en-AU" sz="1800" dirty="0">
                <a:solidFill>
                  <a:srgbClr val="0070C0"/>
                </a:solidFill>
                <a:latin typeface="Calibri" charset="0"/>
                <a:ea typeface="Calibri" charset="0"/>
                <a:cs typeface="Calibri" charset="0"/>
              </a:rPr>
              <a:t>(MODIS-Landsat) Blending</a:t>
            </a:r>
          </a:p>
          <a:p>
            <a:pPr marL="486000" lvl="1" indent="-162000" defTabSz="685800">
              <a:spcBef>
                <a:spcPts val="450"/>
              </a:spcBef>
            </a:pPr>
            <a:r>
              <a:rPr lang="en-AU" sz="1800" dirty="0">
                <a:solidFill>
                  <a:srgbClr val="0070C0"/>
                </a:solidFill>
                <a:latin typeface="Calibri" charset="0"/>
                <a:ea typeface="Calibri" charset="0"/>
                <a:cs typeface="Calibri" charset="0"/>
              </a:rPr>
              <a:t>High resolution (ZY3)</a:t>
            </a:r>
          </a:p>
          <a:p>
            <a:pPr marL="486000" lvl="1" indent="-162000" defTabSz="685800">
              <a:spcBef>
                <a:spcPts val="450"/>
              </a:spcBef>
            </a:pPr>
            <a:r>
              <a:rPr lang="en-AU" sz="1800" dirty="0">
                <a:solidFill>
                  <a:srgbClr val="FF0000"/>
                </a:solidFill>
                <a:latin typeface="Calibri" charset="0"/>
                <a:ea typeface="Calibri" charset="0"/>
                <a:cs typeface="Calibri" charset="0"/>
              </a:rPr>
              <a:t>Atmos. corr.</a:t>
            </a:r>
          </a:p>
          <a:p>
            <a:pPr marL="0" indent="0" defTabSz="685800">
              <a:spcBef>
                <a:spcPts val="450"/>
              </a:spcBef>
              <a:buNone/>
            </a:pPr>
            <a:endParaRPr lang="en-AU" sz="750" dirty="0">
              <a:solidFill>
                <a:srgbClr val="002569"/>
              </a:solidFill>
              <a:latin typeface="Calibri" charset="0"/>
              <a:ea typeface="Calibri" charset="0"/>
              <a:cs typeface="Calibri" charset="0"/>
            </a:endParaRPr>
          </a:p>
          <a:p>
            <a:pPr marL="0" indent="0" defTabSz="685800">
              <a:spcBef>
                <a:spcPts val="450"/>
              </a:spcBef>
              <a:buNone/>
            </a:pPr>
            <a:r>
              <a:rPr lang="en-AU" sz="1800" dirty="0">
                <a:solidFill>
                  <a:srgbClr val="002569"/>
                </a:solidFill>
                <a:latin typeface="Calibri" charset="0"/>
                <a:ea typeface="Calibri" charset="0"/>
                <a:cs typeface="Calibri" charset="0"/>
              </a:rPr>
              <a:t>Observation information</a:t>
            </a:r>
          </a:p>
          <a:p>
            <a:pPr marL="486000" lvl="1" indent="-162000" defTabSz="685800">
              <a:spcBef>
                <a:spcPts val="450"/>
              </a:spcBef>
            </a:pPr>
            <a:r>
              <a:rPr lang="en-AU" sz="1800" dirty="0">
                <a:solidFill>
                  <a:srgbClr val="0070C0"/>
                </a:solidFill>
                <a:latin typeface="Calibri" charset="0"/>
                <a:ea typeface="Calibri" charset="0"/>
                <a:cs typeface="Calibri" charset="0"/>
              </a:rPr>
              <a:t>Pixel observation quality</a:t>
            </a:r>
          </a:p>
          <a:p>
            <a:pPr marL="486000" lvl="1" indent="-162000" defTabSz="685800">
              <a:spcBef>
                <a:spcPts val="450"/>
              </a:spcBef>
            </a:pPr>
            <a:r>
              <a:rPr lang="en-AU" sz="1800" dirty="0">
                <a:solidFill>
                  <a:srgbClr val="00B050"/>
                </a:solidFill>
                <a:latin typeface="Calibri" charset="0"/>
                <a:ea typeface="Calibri" charset="0"/>
                <a:cs typeface="Calibri" charset="0"/>
              </a:rPr>
              <a:t>Sensor ignorance (aliases)</a:t>
            </a:r>
          </a:p>
          <a:p>
            <a:pPr marL="486000" lvl="1" indent="-162000" defTabSz="685800">
              <a:spcBef>
                <a:spcPts val="450"/>
              </a:spcBef>
            </a:pPr>
            <a:r>
              <a:rPr lang="en-AU" sz="1800" dirty="0">
                <a:solidFill>
                  <a:srgbClr val="0070C0"/>
                </a:solidFill>
                <a:latin typeface="Calibri" charset="0"/>
                <a:ea typeface="Calibri" charset="0"/>
                <a:cs typeface="Calibri" charset="0"/>
              </a:rPr>
              <a:t>Semantics</a:t>
            </a:r>
          </a:p>
          <a:p>
            <a:pPr marL="486000" lvl="1" indent="-162000" defTabSz="685800">
              <a:spcBef>
                <a:spcPts val="450"/>
              </a:spcBef>
            </a:pPr>
            <a:r>
              <a:rPr lang="en-AU" sz="1800" dirty="0">
                <a:solidFill>
                  <a:srgbClr val="FF0000"/>
                </a:solidFill>
                <a:latin typeface="Calibri" charset="0"/>
                <a:ea typeface="Calibri" charset="0"/>
                <a:cs typeface="Calibri" charset="0"/>
              </a:rPr>
              <a:t>Surface brightness temp (ET)</a:t>
            </a:r>
          </a:p>
          <a:p>
            <a:pPr marL="0" indent="0" defTabSz="685800">
              <a:spcBef>
                <a:spcPts val="450"/>
              </a:spcBef>
              <a:buNone/>
            </a:pPr>
            <a:endParaRPr lang="en-AU" sz="825" dirty="0">
              <a:solidFill>
                <a:srgbClr val="0070C0"/>
              </a:solidFill>
              <a:latin typeface="Calibri" charset="0"/>
              <a:ea typeface="Calibri" charset="0"/>
              <a:cs typeface="Calibri" charset="0"/>
            </a:endParaRPr>
          </a:p>
          <a:p>
            <a:pPr marL="0" indent="0" defTabSz="685800">
              <a:spcBef>
                <a:spcPts val="450"/>
              </a:spcBef>
              <a:buNone/>
            </a:pPr>
            <a:r>
              <a:rPr lang="en-AU" sz="1800" dirty="0">
                <a:solidFill>
                  <a:srgbClr val="002569"/>
                </a:solidFill>
                <a:latin typeface="Calibri" charset="0"/>
                <a:ea typeface="Calibri" charset="0"/>
                <a:cs typeface="Calibri" charset="0"/>
              </a:rPr>
              <a:t>User interfaces</a:t>
            </a:r>
          </a:p>
          <a:p>
            <a:pPr marL="486000" lvl="1" indent="-162000" defTabSz="685800">
              <a:spcBef>
                <a:spcPts val="450"/>
              </a:spcBef>
            </a:pPr>
            <a:r>
              <a:rPr lang="en-AU" sz="1800" dirty="0">
                <a:solidFill>
                  <a:srgbClr val="00B050"/>
                </a:solidFill>
                <a:latin typeface="Calibri" charset="0"/>
                <a:ea typeface="Calibri" charset="0"/>
                <a:cs typeface="Calibri" charset="0"/>
              </a:rPr>
              <a:t>CEOS SEO</a:t>
            </a:r>
            <a:endParaRPr lang="en-AU" sz="1800" dirty="0">
              <a:solidFill>
                <a:srgbClr val="0070C0"/>
              </a:solidFill>
              <a:latin typeface="Calibri" charset="0"/>
              <a:ea typeface="Calibri" charset="0"/>
              <a:cs typeface="Calibri" charset="0"/>
            </a:endParaRPr>
          </a:p>
          <a:p>
            <a:pPr marL="486000" lvl="1" indent="-162000" defTabSz="685800">
              <a:spcBef>
                <a:spcPts val="450"/>
              </a:spcBef>
            </a:pPr>
            <a:r>
              <a:rPr lang="en-AU" sz="1800" dirty="0">
                <a:solidFill>
                  <a:srgbClr val="0070C0"/>
                </a:solidFill>
                <a:latin typeface="Calibri" charset="0"/>
                <a:ea typeface="Calibri" charset="0"/>
                <a:cs typeface="Calibri" charset="0"/>
              </a:rPr>
              <a:t>Virtual Lab</a:t>
            </a:r>
          </a:p>
          <a:p>
            <a:pPr marL="486000" lvl="1" indent="-162000" defTabSz="685800">
              <a:spcBef>
                <a:spcPts val="450"/>
              </a:spcBef>
            </a:pPr>
            <a:r>
              <a:rPr lang="en-AU" sz="1800" dirty="0">
                <a:solidFill>
                  <a:srgbClr val="0070C0"/>
                </a:solidFill>
                <a:latin typeface="Calibri" charset="0"/>
                <a:ea typeface="Calibri" charset="0"/>
                <a:cs typeface="Calibri" charset="0"/>
              </a:rPr>
              <a:t>AWS S3</a:t>
            </a:r>
          </a:p>
          <a:p>
            <a:pPr marL="324000" lvl="1" indent="-162000" defTabSz="685800">
              <a:spcBef>
                <a:spcPts val="450"/>
              </a:spcBef>
            </a:pPr>
            <a:endParaRPr lang="en-AU" sz="1800" dirty="0">
              <a:solidFill>
                <a:srgbClr val="0070C0"/>
              </a:solidFill>
              <a:latin typeface="Calibri" charset="0"/>
              <a:ea typeface="Calibri" charset="0"/>
              <a:cs typeface="Calibri" charset="0"/>
            </a:endParaRPr>
          </a:p>
        </p:txBody>
      </p:sp>
      <p:sp>
        <p:nvSpPr>
          <p:cNvPr id="7" name="TextBox 6"/>
          <p:cNvSpPr txBox="1"/>
          <p:nvPr/>
        </p:nvSpPr>
        <p:spPr>
          <a:xfrm>
            <a:off x="4417792" y="948507"/>
            <a:ext cx="3591048" cy="369332"/>
          </a:xfrm>
          <a:prstGeom prst="rect">
            <a:avLst/>
          </a:prstGeom>
          <a:noFill/>
          <a:ln>
            <a:solidFill>
              <a:schemeClr val="tx1"/>
            </a:solidFill>
          </a:ln>
        </p:spPr>
        <p:txBody>
          <a:bodyPr wrap="none" rtlCol="0">
            <a:spAutoFit/>
          </a:bodyPr>
          <a:lstStyle/>
          <a:p>
            <a:pPr defTabSz="342900"/>
            <a:r>
              <a:rPr lang="en-US" kern="0" dirty="0">
                <a:solidFill>
                  <a:srgbClr val="00B050"/>
                </a:solidFill>
                <a:latin typeface="Calibri" charset="0"/>
                <a:ea typeface="Calibri" charset="0"/>
                <a:cs typeface="Calibri" charset="0"/>
              </a:rPr>
              <a:t>Good </a:t>
            </a:r>
            <a:r>
              <a:rPr lang="en-US" kern="0" dirty="0">
                <a:solidFill>
                  <a:srgbClr val="002569"/>
                </a:solidFill>
                <a:latin typeface="Calibri" charset="0"/>
                <a:ea typeface="Calibri" charset="0"/>
                <a:cs typeface="Calibri" charset="0"/>
              </a:rPr>
              <a:t>| </a:t>
            </a:r>
            <a:r>
              <a:rPr lang="en-US" kern="0" dirty="0">
                <a:solidFill>
                  <a:srgbClr val="0070C0"/>
                </a:solidFill>
                <a:latin typeface="Calibri" charset="0"/>
                <a:ea typeface="Calibri" charset="0"/>
                <a:cs typeface="Calibri" charset="0"/>
              </a:rPr>
              <a:t>In development </a:t>
            </a:r>
            <a:r>
              <a:rPr lang="en-US" kern="0" dirty="0">
                <a:solidFill>
                  <a:srgbClr val="002569"/>
                </a:solidFill>
                <a:latin typeface="Calibri" charset="0"/>
                <a:ea typeface="Calibri" charset="0"/>
                <a:cs typeface="Calibri" charset="0"/>
              </a:rPr>
              <a:t>| </a:t>
            </a:r>
            <a:r>
              <a:rPr lang="en-US" kern="0" dirty="0">
                <a:solidFill>
                  <a:srgbClr val="FF0000"/>
                </a:solidFill>
                <a:latin typeface="Calibri" charset="0"/>
                <a:ea typeface="Calibri" charset="0"/>
                <a:cs typeface="Calibri" charset="0"/>
              </a:rPr>
              <a:t>In pipeline</a:t>
            </a:r>
          </a:p>
        </p:txBody>
      </p:sp>
    </p:spTree>
    <p:extLst>
      <p:ext uri="{BB962C8B-B14F-4D97-AF65-F5344CB8AC3E}">
        <p14:creationId xmlns:p14="http://schemas.microsoft.com/office/powerpoint/2010/main" val="205230577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p:txBody>
          <a:bodyPr/>
          <a:lstStyle/>
          <a:p>
            <a:pPr lvl="0"/>
            <a:r>
              <a:rPr lang="en-AU" dirty="0"/>
              <a:t>Scientific Software Solution Centre (SSSC)</a:t>
            </a:r>
          </a:p>
        </p:txBody>
      </p:sp>
      <p:sp>
        <p:nvSpPr>
          <p:cNvPr id="15" name="Content Placeholder 14">
            <a:extLst>
              <a:ext uri="{FF2B5EF4-FFF2-40B4-BE49-F238E27FC236}">
                <a16:creationId xmlns:a16="http://schemas.microsoft.com/office/drawing/2014/main" xmlns="" id="{673A6735-6D94-4700-8EE0-A06C65CB351F}"/>
              </a:ext>
            </a:extLst>
          </p:cNvPr>
          <p:cNvSpPr>
            <a:spLocks noGrp="1"/>
          </p:cNvSpPr>
          <p:nvPr>
            <p:ph idx="1"/>
          </p:nvPr>
        </p:nvSpPr>
        <p:spPr/>
        <p:txBody>
          <a:bodyPr/>
          <a:lstStyle/>
          <a:p>
            <a:pPr marL="0" indent="0" algn="ctr">
              <a:buNone/>
            </a:pPr>
            <a:r>
              <a:rPr lang="en-AU" dirty="0"/>
              <a:t>Enhancing discovery for research outcomes, tools and application</a:t>
            </a:r>
          </a:p>
        </p:txBody>
      </p:sp>
      <p:sp>
        <p:nvSpPr>
          <p:cNvPr id="135" name="Shape 135"/>
          <p:cNvSpPr txBox="1">
            <a:spLocks noGrp="1"/>
          </p:cNvSpPr>
          <p:nvPr>
            <p:ph type="sldNum" idx="4"/>
          </p:nvPr>
        </p:nvSpPr>
        <p:spPr/>
        <p:txBody>
          <a:bodyPr/>
          <a:lstStyle/>
          <a:p>
            <a:pPr lvl="0"/>
            <a:fld id="{00000000-1234-1234-1234-123412341234}" type="slidenum">
              <a:rPr lang="en-AU" smtClean="0">
                <a:sym typeface="Calibri"/>
              </a:rPr>
              <a:pPr lvl="0"/>
              <a:t>23</a:t>
            </a:fld>
            <a:r>
              <a:rPr lang="en-AU">
                <a:sym typeface="Calibri"/>
              </a:rPr>
              <a:t>  |</a:t>
            </a:r>
          </a:p>
        </p:txBody>
      </p:sp>
      <p:grpSp>
        <p:nvGrpSpPr>
          <p:cNvPr id="3" name="Group 2">
            <a:extLst>
              <a:ext uri="{FF2B5EF4-FFF2-40B4-BE49-F238E27FC236}">
                <a16:creationId xmlns:a16="http://schemas.microsoft.com/office/drawing/2014/main" xmlns="" id="{88E0ACE6-F8C4-432A-881C-C476F59FE5D0}"/>
              </a:ext>
            </a:extLst>
          </p:cNvPr>
          <p:cNvGrpSpPr/>
          <p:nvPr/>
        </p:nvGrpSpPr>
        <p:grpSpPr>
          <a:xfrm>
            <a:off x="680397" y="1851670"/>
            <a:ext cx="7783206" cy="2428995"/>
            <a:chOff x="443615" y="1851670"/>
            <a:chExt cx="7783206" cy="2428995"/>
          </a:xfrm>
        </p:grpSpPr>
        <p:pic>
          <p:nvPicPr>
            <p:cNvPr id="136" name="Shape 136" descr="problem.png"/>
            <p:cNvPicPr preferRelativeResize="0"/>
            <p:nvPr/>
          </p:nvPicPr>
          <p:blipFill>
            <a:blip r:embed="rId3">
              <a:alphaModFix/>
            </a:blip>
            <a:stretch>
              <a:fillRect/>
            </a:stretch>
          </p:blipFill>
          <p:spPr>
            <a:xfrm>
              <a:off x="6156176" y="1851670"/>
              <a:ext cx="2070645" cy="2428995"/>
            </a:xfrm>
            <a:prstGeom prst="rect">
              <a:avLst/>
            </a:prstGeom>
            <a:noFill/>
            <a:ln>
              <a:noFill/>
            </a:ln>
          </p:spPr>
        </p:pic>
        <p:pic>
          <p:nvPicPr>
            <p:cNvPr id="8" name="Shape 145" descr="toolbox.png">
              <a:extLst>
                <a:ext uri="{FF2B5EF4-FFF2-40B4-BE49-F238E27FC236}">
                  <a16:creationId xmlns:a16="http://schemas.microsoft.com/office/drawing/2014/main" xmlns="" id="{559B16A8-1E3B-4CCE-BE22-FEE2E0324279}"/>
                </a:ext>
              </a:extLst>
            </p:cNvPr>
            <p:cNvPicPr preferRelativeResize="0"/>
            <p:nvPr/>
          </p:nvPicPr>
          <p:blipFill rotWithShape="1">
            <a:blip r:embed="rId4">
              <a:alphaModFix/>
            </a:blip>
            <a:srcRect/>
            <a:stretch/>
          </p:blipFill>
          <p:spPr>
            <a:xfrm>
              <a:off x="443615" y="1851670"/>
              <a:ext cx="2178469" cy="2374798"/>
            </a:xfrm>
            <a:prstGeom prst="rect">
              <a:avLst/>
            </a:prstGeom>
            <a:noFill/>
            <a:ln>
              <a:noFill/>
            </a:ln>
          </p:spPr>
        </p:pic>
        <p:grpSp>
          <p:nvGrpSpPr>
            <p:cNvPr id="10" name="Group 9">
              <a:extLst>
                <a:ext uri="{FF2B5EF4-FFF2-40B4-BE49-F238E27FC236}">
                  <a16:creationId xmlns:a16="http://schemas.microsoft.com/office/drawing/2014/main" xmlns="" id="{547E1FC1-8CD5-496B-B864-33D39F851B5B}"/>
                </a:ext>
              </a:extLst>
            </p:cNvPr>
            <p:cNvGrpSpPr/>
            <p:nvPr/>
          </p:nvGrpSpPr>
          <p:grpSpPr>
            <a:xfrm>
              <a:off x="3275856" y="1851670"/>
              <a:ext cx="2178469" cy="2428274"/>
              <a:chOff x="307249" y="842837"/>
              <a:chExt cx="3854175" cy="3457823"/>
            </a:xfrm>
          </p:grpSpPr>
          <p:pic>
            <p:nvPicPr>
              <p:cNvPr id="11" name="Shape 154" descr="solution.png">
                <a:extLst>
                  <a:ext uri="{FF2B5EF4-FFF2-40B4-BE49-F238E27FC236}">
                    <a16:creationId xmlns:a16="http://schemas.microsoft.com/office/drawing/2014/main" xmlns="" id="{E48DA57E-3D6E-4016-BEF2-1E31783FDC38}"/>
                  </a:ext>
                </a:extLst>
              </p:cNvPr>
              <p:cNvPicPr preferRelativeResize="0"/>
              <p:nvPr/>
            </p:nvPicPr>
            <p:blipFill rotWithShape="1">
              <a:blip r:embed="rId5">
                <a:alphaModFix/>
              </a:blip>
              <a:srcRect l="1783" r="1793"/>
              <a:stretch/>
            </p:blipFill>
            <p:spPr>
              <a:xfrm>
                <a:off x="307249" y="842837"/>
                <a:ext cx="3854175" cy="3457823"/>
              </a:xfrm>
              <a:prstGeom prst="rect">
                <a:avLst/>
              </a:prstGeom>
              <a:noFill/>
              <a:ln>
                <a:noFill/>
              </a:ln>
            </p:spPr>
          </p:pic>
          <p:sp>
            <p:nvSpPr>
              <p:cNvPr id="12" name="TextBox 11">
                <a:extLst>
                  <a:ext uri="{FF2B5EF4-FFF2-40B4-BE49-F238E27FC236}">
                    <a16:creationId xmlns:a16="http://schemas.microsoft.com/office/drawing/2014/main" xmlns="" id="{6D1CF025-A78E-4712-95BB-D3DB538A93B0}"/>
                  </a:ext>
                </a:extLst>
              </p:cNvPr>
              <p:cNvSpPr txBox="1"/>
              <p:nvPr/>
            </p:nvSpPr>
            <p:spPr>
              <a:xfrm rot="19149954">
                <a:off x="925479" y="1923938"/>
                <a:ext cx="3173090" cy="1314807"/>
              </a:xfrm>
              <a:prstGeom prst="rect">
                <a:avLst/>
              </a:prstGeom>
              <a:noFill/>
            </p:spPr>
            <p:txBody>
              <a:bodyPr wrap="none" rtlCol="0">
                <a:spAutoFit/>
              </a:bodyPr>
              <a:lstStyle/>
              <a:p>
                <a:pPr algn="ctr"/>
                <a:r>
                  <a:rPr lang="en-AU" dirty="0">
                    <a:solidFill>
                      <a:srgbClr val="FF0000"/>
                    </a:solidFill>
                  </a:rPr>
                  <a:t>Register, Review, </a:t>
                </a:r>
              </a:p>
              <a:p>
                <a:pPr algn="ctr"/>
                <a:r>
                  <a:rPr lang="en-AU" dirty="0">
                    <a:solidFill>
                      <a:srgbClr val="FF0000"/>
                    </a:solidFill>
                  </a:rPr>
                  <a:t>Reference, Run, </a:t>
                </a:r>
              </a:p>
              <a:p>
                <a:pPr algn="ctr"/>
                <a:r>
                  <a:rPr lang="en-AU" dirty="0">
                    <a:solidFill>
                      <a:srgbClr val="FF0000"/>
                    </a:solidFill>
                  </a:rPr>
                  <a:t>Repeat</a:t>
                </a:r>
              </a:p>
            </p:txBody>
          </p:sp>
        </p:grpSp>
      </p:grpSp>
    </p:spTree>
    <p:extLst>
      <p:ext uri="{BB962C8B-B14F-4D97-AF65-F5344CB8AC3E}">
        <p14:creationId xmlns:p14="http://schemas.microsoft.com/office/powerpoint/2010/main" val="3995335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5A669-64C1-9C42-89CC-DB97BC7423B5}"/>
              </a:ext>
            </a:extLst>
          </p:cNvPr>
          <p:cNvSpPr>
            <a:spLocks noGrp="1"/>
          </p:cNvSpPr>
          <p:nvPr>
            <p:ph type="title"/>
          </p:nvPr>
        </p:nvSpPr>
        <p:spPr/>
        <p:txBody>
          <a:bodyPr>
            <a:normAutofit/>
          </a:bodyPr>
          <a:lstStyle/>
          <a:p>
            <a:r>
              <a:rPr lang="en-US" dirty="0"/>
              <a:t>New EO Data and Applications</a:t>
            </a:r>
          </a:p>
        </p:txBody>
      </p:sp>
      <p:sp>
        <p:nvSpPr>
          <p:cNvPr id="22" name="Content Placeholder 21">
            <a:extLst>
              <a:ext uri="{FF2B5EF4-FFF2-40B4-BE49-F238E27FC236}">
                <a16:creationId xmlns:a16="http://schemas.microsoft.com/office/drawing/2014/main" xmlns="" id="{E956144E-C15B-4B0C-BE43-2936017A7EB2}"/>
              </a:ext>
            </a:extLst>
          </p:cNvPr>
          <p:cNvSpPr>
            <a:spLocks noGrp="1"/>
          </p:cNvSpPr>
          <p:nvPr>
            <p:ph sz="half" idx="2"/>
          </p:nvPr>
        </p:nvSpPr>
        <p:spPr>
          <a:xfrm>
            <a:off x="5425201" y="4299942"/>
            <a:ext cx="2990530" cy="288032"/>
          </a:xfrm>
        </p:spPr>
        <p:txBody>
          <a:bodyPr>
            <a:normAutofit/>
          </a:bodyPr>
          <a:lstStyle/>
          <a:p>
            <a:pPr marL="0" indent="0" algn="ctr">
              <a:buNone/>
            </a:pPr>
            <a:r>
              <a:rPr lang="en-AU" sz="2000" dirty="0"/>
              <a:t>New affordable satellites</a:t>
            </a:r>
          </a:p>
        </p:txBody>
      </p:sp>
      <p:sp>
        <p:nvSpPr>
          <p:cNvPr id="6" name="Slide Number Placeholder 5">
            <a:extLst>
              <a:ext uri="{FF2B5EF4-FFF2-40B4-BE49-F238E27FC236}">
                <a16:creationId xmlns:a16="http://schemas.microsoft.com/office/drawing/2014/main" xmlns="" id="{8EE31595-CAFE-3846-A704-10B06BD35288}"/>
              </a:ext>
            </a:extLst>
          </p:cNvPr>
          <p:cNvSpPr>
            <a:spLocks noGrp="1"/>
          </p:cNvSpPr>
          <p:nvPr>
            <p:ph type="sldNum" sz="quarter" idx="4"/>
          </p:nvPr>
        </p:nvSpPr>
        <p:spPr/>
        <p:txBody>
          <a:bodyPr/>
          <a:lstStyle/>
          <a:p>
            <a:fld id="{2ABE124A-B5C5-46E0-B944-45307B126769}" type="slidenum">
              <a:rPr lang="en-AU" smtClean="0"/>
              <a:pPr/>
              <a:t>3</a:t>
            </a:fld>
            <a:r>
              <a:rPr lang="en-AU" dirty="0"/>
              <a:t>  |</a:t>
            </a:r>
          </a:p>
        </p:txBody>
      </p:sp>
      <p:grpSp>
        <p:nvGrpSpPr>
          <p:cNvPr id="21" name="Group 20">
            <a:extLst>
              <a:ext uri="{FF2B5EF4-FFF2-40B4-BE49-F238E27FC236}">
                <a16:creationId xmlns:a16="http://schemas.microsoft.com/office/drawing/2014/main" xmlns="" id="{89ACD1E6-B837-4FFF-95B8-1B2B25CA11B3}"/>
              </a:ext>
            </a:extLst>
          </p:cNvPr>
          <p:cNvGrpSpPr/>
          <p:nvPr/>
        </p:nvGrpSpPr>
        <p:grpSpPr>
          <a:xfrm>
            <a:off x="727084" y="878614"/>
            <a:ext cx="7689832" cy="868132"/>
            <a:chOff x="683568" y="878614"/>
            <a:chExt cx="7689832" cy="868132"/>
          </a:xfrm>
        </p:grpSpPr>
        <p:pic>
          <p:nvPicPr>
            <p:cNvPr id="10" name="Picture 9" descr="BU6766.jpg">
              <a:extLst>
                <a:ext uri="{FF2B5EF4-FFF2-40B4-BE49-F238E27FC236}">
                  <a16:creationId xmlns:a16="http://schemas.microsoft.com/office/drawing/2014/main" xmlns="" id="{1E795F98-8011-479B-BF2D-A918B36C441E}"/>
                </a:ext>
              </a:extLst>
            </p:cNvPr>
            <p:cNvPicPr>
              <a:picLocks noChangeAspect="1"/>
            </p:cNvPicPr>
            <p:nvPr/>
          </p:nvPicPr>
          <p:blipFill>
            <a:blip r:embed="rId3" cstate="print"/>
            <a:stretch>
              <a:fillRect/>
            </a:stretch>
          </p:blipFill>
          <p:spPr>
            <a:xfrm>
              <a:off x="3438466" y="878614"/>
              <a:ext cx="1491511" cy="866842"/>
            </a:xfrm>
            <a:prstGeom prst="rect">
              <a:avLst/>
            </a:prstGeom>
          </p:spPr>
        </p:pic>
        <p:pic>
          <p:nvPicPr>
            <p:cNvPr id="11" name="Picture 10" descr="CO3971.jpg">
              <a:extLst>
                <a:ext uri="{FF2B5EF4-FFF2-40B4-BE49-F238E27FC236}">
                  <a16:creationId xmlns:a16="http://schemas.microsoft.com/office/drawing/2014/main" xmlns="" id="{3926DB68-60F3-4052-BE66-2081867A405F}"/>
                </a:ext>
              </a:extLst>
            </p:cNvPr>
            <p:cNvPicPr>
              <a:picLocks noChangeAspect="1"/>
            </p:cNvPicPr>
            <p:nvPr/>
          </p:nvPicPr>
          <p:blipFill>
            <a:blip r:embed="rId4" cstate="print"/>
            <a:stretch>
              <a:fillRect/>
            </a:stretch>
          </p:blipFill>
          <p:spPr>
            <a:xfrm>
              <a:off x="2348448" y="878614"/>
              <a:ext cx="1384150" cy="868132"/>
            </a:xfrm>
            <a:prstGeom prst="rect">
              <a:avLst/>
            </a:prstGeom>
          </p:spPr>
        </p:pic>
        <p:pic>
          <p:nvPicPr>
            <p:cNvPr id="12" name="Picture 11" descr="NH2978.jpg">
              <a:extLst>
                <a:ext uri="{FF2B5EF4-FFF2-40B4-BE49-F238E27FC236}">
                  <a16:creationId xmlns:a16="http://schemas.microsoft.com/office/drawing/2014/main" xmlns="" id="{E1B332FE-1F0A-4681-B068-451EA633BDE0}"/>
                </a:ext>
              </a:extLst>
            </p:cNvPr>
            <p:cNvPicPr>
              <a:picLocks noChangeAspect="1"/>
            </p:cNvPicPr>
            <p:nvPr/>
          </p:nvPicPr>
          <p:blipFill>
            <a:blip r:embed="rId5" cstate="print"/>
            <a:stretch>
              <a:fillRect/>
            </a:stretch>
          </p:blipFill>
          <p:spPr>
            <a:xfrm>
              <a:off x="5739617" y="878614"/>
              <a:ext cx="1326832" cy="868036"/>
            </a:xfrm>
            <a:prstGeom prst="rect">
              <a:avLst/>
            </a:prstGeom>
          </p:spPr>
        </p:pic>
        <p:pic>
          <p:nvPicPr>
            <p:cNvPr id="13" name="Picture 2" descr="Topex-Poseidon_sat_173x199">
              <a:extLst>
                <a:ext uri="{FF2B5EF4-FFF2-40B4-BE49-F238E27FC236}">
                  <a16:creationId xmlns:a16="http://schemas.microsoft.com/office/drawing/2014/main" xmlns="" id="{4477088F-5A53-40A8-ACA7-3430B2C69D6A}"/>
                </a:ext>
              </a:extLst>
            </p:cNvPr>
            <p:cNvPicPr>
              <a:picLocks noChangeAspect="1" noChangeArrowheads="1"/>
            </p:cNvPicPr>
            <p:nvPr/>
          </p:nvPicPr>
          <p:blipFill>
            <a:blip r:embed="rId6" cstate="print"/>
            <a:srcRect/>
            <a:stretch>
              <a:fillRect/>
            </a:stretch>
          </p:blipFill>
          <p:spPr bwMode="auto">
            <a:xfrm>
              <a:off x="683568" y="878614"/>
              <a:ext cx="846807" cy="868132"/>
            </a:xfrm>
            <a:prstGeom prst="rect">
              <a:avLst/>
            </a:prstGeom>
            <a:noFill/>
          </p:spPr>
        </p:pic>
        <p:pic>
          <p:nvPicPr>
            <p:cNvPr id="14" name="Picture 1" descr="NOAAimage_CSIRO_EOC_249x199">
              <a:extLst>
                <a:ext uri="{FF2B5EF4-FFF2-40B4-BE49-F238E27FC236}">
                  <a16:creationId xmlns:a16="http://schemas.microsoft.com/office/drawing/2014/main" xmlns="" id="{EC6E4A73-66AD-4010-99C0-29E05613CE8B}"/>
                </a:ext>
              </a:extLst>
            </p:cNvPr>
            <p:cNvPicPr>
              <a:picLocks noChangeAspect="1" noChangeArrowheads="1"/>
            </p:cNvPicPr>
            <p:nvPr/>
          </p:nvPicPr>
          <p:blipFill>
            <a:blip r:embed="rId7" cstate="print"/>
            <a:srcRect/>
            <a:stretch>
              <a:fillRect/>
            </a:stretch>
          </p:blipFill>
          <p:spPr bwMode="auto">
            <a:xfrm>
              <a:off x="1500656" y="878614"/>
              <a:ext cx="1214098" cy="868132"/>
            </a:xfrm>
            <a:prstGeom prst="rect">
              <a:avLst/>
            </a:prstGeom>
            <a:noFill/>
          </p:spPr>
        </p:pic>
        <p:pic>
          <p:nvPicPr>
            <p:cNvPr id="15" name="Picture 14" descr="AS2074.jpg">
              <a:extLst>
                <a:ext uri="{FF2B5EF4-FFF2-40B4-BE49-F238E27FC236}">
                  <a16:creationId xmlns:a16="http://schemas.microsoft.com/office/drawing/2014/main" xmlns="" id="{7063BBCC-F030-4989-9B66-42C67FDD3D3F}"/>
                </a:ext>
              </a:extLst>
            </p:cNvPr>
            <p:cNvPicPr>
              <a:picLocks noChangeAspect="1"/>
            </p:cNvPicPr>
            <p:nvPr/>
          </p:nvPicPr>
          <p:blipFill>
            <a:blip r:embed="rId8" cstate="print"/>
            <a:srcRect l="7299" r="7299"/>
            <a:stretch>
              <a:fillRect/>
            </a:stretch>
          </p:blipFill>
          <p:spPr>
            <a:xfrm>
              <a:off x="4743856" y="878614"/>
              <a:ext cx="1102902" cy="868132"/>
            </a:xfrm>
            <a:prstGeom prst="rect">
              <a:avLst/>
            </a:prstGeom>
          </p:spPr>
        </p:pic>
        <p:pic>
          <p:nvPicPr>
            <p:cNvPr id="16" name="Picture 15" descr="AS3891.jpg">
              <a:extLst>
                <a:ext uri="{FF2B5EF4-FFF2-40B4-BE49-F238E27FC236}">
                  <a16:creationId xmlns:a16="http://schemas.microsoft.com/office/drawing/2014/main" xmlns="" id="{5DC0B3BC-4A52-431D-B45D-66C56486501E}"/>
                </a:ext>
              </a:extLst>
            </p:cNvPr>
            <p:cNvPicPr>
              <a:picLocks noChangeAspect="1"/>
            </p:cNvPicPr>
            <p:nvPr/>
          </p:nvPicPr>
          <p:blipFill>
            <a:blip r:embed="rId9" cstate="print"/>
            <a:stretch>
              <a:fillRect/>
            </a:stretch>
          </p:blipFill>
          <p:spPr>
            <a:xfrm>
              <a:off x="6917732" y="878614"/>
              <a:ext cx="1455668" cy="868132"/>
            </a:xfrm>
            <a:prstGeom prst="rect">
              <a:avLst/>
            </a:prstGeom>
          </p:spPr>
        </p:pic>
      </p:grpSp>
      <p:pic>
        <p:nvPicPr>
          <p:cNvPr id="17" name="Picture 2" descr="C:\CSIRO\EOI-TCP\PPTs\Satellite Sensors\NASA EarthSat_HD.jpg">
            <a:extLst>
              <a:ext uri="{FF2B5EF4-FFF2-40B4-BE49-F238E27FC236}">
                <a16:creationId xmlns:a16="http://schemas.microsoft.com/office/drawing/2014/main" xmlns="" id="{3BA114D2-8841-4220-A450-E5B019C9CADC}"/>
              </a:ext>
            </a:extLst>
          </p:cNvPr>
          <p:cNvPicPr>
            <a:picLocks noChangeAspect="1" noChangeArrowheads="1"/>
          </p:cNvPicPr>
          <p:nvPr/>
        </p:nvPicPr>
        <p:blipFill>
          <a:blip r:embed="rId10" cstate="print"/>
          <a:srcRect/>
          <a:stretch>
            <a:fillRect/>
          </a:stretch>
        </p:blipFill>
        <p:spPr bwMode="auto">
          <a:xfrm>
            <a:off x="727084" y="2036915"/>
            <a:ext cx="3737948" cy="2132798"/>
          </a:xfrm>
          <a:prstGeom prst="rect">
            <a:avLst/>
          </a:prstGeom>
          <a:noFill/>
        </p:spPr>
      </p:pic>
      <p:sp>
        <p:nvSpPr>
          <p:cNvPr id="23" name="Content Placeholder 22">
            <a:extLst>
              <a:ext uri="{FF2B5EF4-FFF2-40B4-BE49-F238E27FC236}">
                <a16:creationId xmlns:a16="http://schemas.microsoft.com/office/drawing/2014/main" xmlns="" id="{2E8F1422-027C-4017-BFED-93CF72A2E874}"/>
              </a:ext>
            </a:extLst>
          </p:cNvPr>
          <p:cNvSpPr>
            <a:spLocks noGrp="1"/>
          </p:cNvSpPr>
          <p:nvPr>
            <p:ph sz="half" idx="1"/>
          </p:nvPr>
        </p:nvSpPr>
        <p:spPr>
          <a:xfrm>
            <a:off x="727083" y="4299942"/>
            <a:ext cx="3737949" cy="288032"/>
          </a:xfrm>
        </p:spPr>
        <p:txBody>
          <a:bodyPr>
            <a:normAutofit fontScale="85000" lnSpcReduction="10000"/>
          </a:bodyPr>
          <a:lstStyle/>
          <a:p>
            <a:pPr marL="0" indent="0" algn="ctr">
              <a:buNone/>
            </a:pPr>
            <a:r>
              <a:rPr lang="en-AU" dirty="0"/>
              <a:t>Over 400 EO sensors next decade</a:t>
            </a:r>
          </a:p>
        </p:txBody>
      </p:sp>
      <p:pic>
        <p:nvPicPr>
          <p:cNvPr id="24" name="Content Placeholder 7" descr="A picture containing indoor, person&#10;&#10;Description generated with very high confidence">
            <a:extLst>
              <a:ext uri="{FF2B5EF4-FFF2-40B4-BE49-F238E27FC236}">
                <a16:creationId xmlns:a16="http://schemas.microsoft.com/office/drawing/2014/main" xmlns="" id="{FDC56E47-308A-400C-841D-EE19E7109A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25201" y="2033524"/>
            <a:ext cx="2990529" cy="2136092"/>
          </a:xfrm>
          <a:prstGeom prst="rect">
            <a:avLst/>
          </a:prstGeom>
        </p:spPr>
      </p:pic>
    </p:spTree>
    <p:extLst>
      <p:ext uri="{BB962C8B-B14F-4D97-AF65-F5344CB8AC3E}">
        <p14:creationId xmlns:p14="http://schemas.microsoft.com/office/powerpoint/2010/main" val="297322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tent Placeholder 6"/>
          <p:cNvSpPr txBox="1">
            <a:spLocks/>
          </p:cNvSpPr>
          <p:nvPr/>
        </p:nvSpPr>
        <p:spPr>
          <a:xfrm>
            <a:off x="4648267" y="2211710"/>
            <a:ext cx="4038600" cy="2134072"/>
          </a:xfrm>
          <a:prstGeom prst="rect">
            <a:avLst/>
          </a:prstGeom>
        </p:spPr>
        <p:txBody>
          <a:bodyPr vert="horz" lIns="0" tIns="0" rIns="0" bIns="0" rtlCol="0">
            <a:normAutofit/>
          </a:bodyPr>
          <a:lst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AU" dirty="0"/>
              <a:t>Growth from $5.5. B to $8.8 B in Australia’s Cubesats and similar for industry specific</a:t>
            </a:r>
          </a:p>
          <a:p>
            <a:r>
              <a:rPr lang="en-AU" dirty="0"/>
              <a:t>Estimating growth of ~$100 Billion internationally</a:t>
            </a:r>
          </a:p>
          <a:p>
            <a:endParaRPr lang="en-AU" dirty="0"/>
          </a:p>
          <a:p>
            <a:pPr lvl="1"/>
            <a:endParaRPr lang="en-AU" dirty="0"/>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t="12090"/>
          <a:stretch/>
        </p:blipFill>
        <p:spPr>
          <a:xfrm>
            <a:off x="358776" y="2156982"/>
            <a:ext cx="4038600" cy="2338841"/>
          </a:xfrm>
          <a:prstGeom prst="rect">
            <a:avLst/>
          </a:prstGeom>
        </p:spPr>
      </p:pic>
      <p:sp>
        <p:nvSpPr>
          <p:cNvPr id="5" name="Title 4"/>
          <p:cNvSpPr>
            <a:spLocks noGrp="1"/>
          </p:cNvSpPr>
          <p:nvPr>
            <p:ph type="title"/>
          </p:nvPr>
        </p:nvSpPr>
        <p:spPr/>
        <p:txBody>
          <a:bodyPr/>
          <a:lstStyle/>
          <a:p>
            <a:r>
              <a:rPr lang="en-AU" dirty="0"/>
              <a:t>Challenges and Opportunities</a:t>
            </a:r>
          </a:p>
        </p:txBody>
      </p:sp>
      <p:sp>
        <p:nvSpPr>
          <p:cNvPr id="4" name="Slide Number Placeholder 3"/>
          <p:cNvSpPr>
            <a:spLocks noGrp="1"/>
          </p:cNvSpPr>
          <p:nvPr>
            <p:ph type="sldNum" sz="quarter" idx="4"/>
          </p:nvPr>
        </p:nvSpPr>
        <p:spPr/>
        <p:txBody>
          <a:bodyPr/>
          <a:lstStyle/>
          <a:p>
            <a:fld id="{2ABE124A-B5C5-46E0-B944-45307B126769}" type="slidenum">
              <a:rPr lang="en-AU" smtClean="0"/>
              <a:pPr/>
              <a:t>4</a:t>
            </a:fld>
            <a:r>
              <a:rPr lang="en-AU" dirty="0"/>
              <a:t>  |</a:t>
            </a:r>
          </a:p>
        </p:txBody>
      </p:sp>
      <p:sp>
        <p:nvSpPr>
          <p:cNvPr id="8" name="Text Placeholder 7"/>
          <p:cNvSpPr>
            <a:spLocks noGrp="1"/>
          </p:cNvSpPr>
          <p:nvPr>
            <p:ph type="body" idx="4294967295"/>
          </p:nvPr>
        </p:nvSpPr>
        <p:spPr>
          <a:xfrm>
            <a:off x="358776" y="858745"/>
            <a:ext cx="4038600" cy="1143000"/>
          </a:xfrm>
          <a:solidFill>
            <a:schemeClr val="accent1"/>
          </a:solidFill>
        </p:spPr>
        <p:txBody>
          <a:bodyPr>
            <a:normAutofit/>
          </a:bodyPr>
          <a:lstStyle/>
          <a:p>
            <a:pPr marL="0" lvl="1" indent="0">
              <a:spcBef>
                <a:spcPts val="900"/>
              </a:spcBef>
              <a:spcAft>
                <a:spcPts val="150"/>
              </a:spcAft>
              <a:buSzPct val="100000"/>
              <a:buNone/>
            </a:pPr>
            <a:r>
              <a:rPr lang="en-AU" dirty="0"/>
              <a:t>A step change in EO satellite capability over the next 5 years leading to pressure on CSIRO capability and new business opportunities</a:t>
            </a:r>
          </a:p>
        </p:txBody>
      </p:sp>
      <p:sp>
        <p:nvSpPr>
          <p:cNvPr id="9" name="Text Placeholder 8"/>
          <p:cNvSpPr>
            <a:spLocks noGrp="1"/>
          </p:cNvSpPr>
          <p:nvPr>
            <p:ph type="body" sz="quarter" idx="4294967295"/>
          </p:nvPr>
        </p:nvSpPr>
        <p:spPr>
          <a:xfrm>
            <a:off x="4651443" y="845345"/>
            <a:ext cx="4038600" cy="1143000"/>
          </a:xfrm>
          <a:solidFill>
            <a:schemeClr val="accent3">
              <a:lumMod val="60000"/>
              <a:lumOff val="40000"/>
            </a:schemeClr>
          </a:solidFill>
        </p:spPr>
        <p:txBody>
          <a:bodyPr>
            <a:noAutofit/>
          </a:bodyPr>
          <a:lstStyle/>
          <a:p>
            <a:pPr marL="0" lvl="1" indent="0">
              <a:spcBef>
                <a:spcPts val="900"/>
              </a:spcBef>
              <a:spcAft>
                <a:spcPts val="150"/>
              </a:spcAft>
              <a:buSzPct val="100000"/>
              <a:buNone/>
            </a:pPr>
            <a:r>
              <a:rPr lang="en-AU" dirty="0"/>
              <a:t>Substantial growth in the EO based digital economy across Industry and Government domestically and internationally</a:t>
            </a:r>
          </a:p>
        </p:txBody>
      </p:sp>
      <p:pic>
        <p:nvPicPr>
          <p:cNvPr id="32" name="Picture 3"/>
          <p:cNvPicPr>
            <a:picLocks noChangeAspect="1" noChangeArrowheads="1"/>
          </p:cNvPicPr>
          <p:nvPr/>
        </p:nvPicPr>
        <p:blipFill rotWithShape="1">
          <a:blip r:embed="rId4" cstate="print"/>
          <a:srcRect l="27613" t="17065"/>
          <a:stretch/>
        </p:blipFill>
        <p:spPr bwMode="auto">
          <a:xfrm>
            <a:off x="7516376" y="3579862"/>
            <a:ext cx="1435046" cy="989285"/>
          </a:xfrm>
          <a:prstGeom prst="rect">
            <a:avLst/>
          </a:prstGeom>
          <a:noFill/>
          <a:ln w="9525">
            <a:noFill/>
            <a:miter lim="800000"/>
            <a:headEnd/>
            <a:tailEnd/>
          </a:ln>
        </p:spPr>
      </p:pic>
    </p:spTree>
    <p:extLst>
      <p:ext uri="{BB962C8B-B14F-4D97-AF65-F5344CB8AC3E}">
        <p14:creationId xmlns:p14="http://schemas.microsoft.com/office/powerpoint/2010/main" val="1181762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6" y="205980"/>
            <a:ext cx="8461374" cy="639365"/>
          </a:xfrm>
        </p:spPr>
        <p:txBody>
          <a:bodyPr/>
          <a:lstStyle/>
          <a:p>
            <a:r>
              <a:rPr lang="en-AU" dirty="0"/>
              <a:t>CSIRO EO Analytics Strategy</a:t>
            </a:r>
          </a:p>
        </p:txBody>
      </p:sp>
      <p:sp>
        <p:nvSpPr>
          <p:cNvPr id="5" name="Slide Number Placeholder 4"/>
          <p:cNvSpPr>
            <a:spLocks noGrp="1"/>
          </p:cNvSpPr>
          <p:nvPr>
            <p:ph type="sldNum" sz="quarter" idx="4"/>
          </p:nvPr>
        </p:nvSpPr>
        <p:spPr/>
        <p:txBody>
          <a:bodyPr/>
          <a:lstStyle/>
          <a:p>
            <a:fld id="{2ABE124A-B5C5-46E0-B944-45307B126769}" type="slidenum">
              <a:rPr lang="en-AU" smtClean="0"/>
              <a:pPr/>
              <a:t>5</a:t>
            </a:fld>
            <a:r>
              <a:rPr lang="en-AU" dirty="0"/>
              <a:t>  |</a:t>
            </a:r>
          </a:p>
        </p:txBody>
      </p:sp>
      <p:sp>
        <p:nvSpPr>
          <p:cNvPr id="7" name="Content Placeholder 6">
            <a:extLst>
              <a:ext uri="{FF2B5EF4-FFF2-40B4-BE49-F238E27FC236}">
                <a16:creationId xmlns:a16="http://schemas.microsoft.com/office/drawing/2014/main" xmlns="" id="{9873BBE8-455C-4624-97DA-75FFCE72BF96}"/>
              </a:ext>
            </a:extLst>
          </p:cNvPr>
          <p:cNvSpPr>
            <a:spLocks noGrp="1"/>
          </p:cNvSpPr>
          <p:nvPr>
            <p:ph sz="half" idx="1"/>
          </p:nvPr>
        </p:nvSpPr>
        <p:spPr/>
        <p:txBody>
          <a:bodyPr>
            <a:normAutofit fontScale="92500" lnSpcReduction="20000"/>
          </a:bodyPr>
          <a:lstStyle/>
          <a:p>
            <a:r>
              <a:rPr lang="en-AU" dirty="0"/>
              <a:t>Securing EO data supply</a:t>
            </a:r>
          </a:p>
          <a:p>
            <a:pPr lvl="1"/>
            <a:r>
              <a:rPr lang="en-AU" dirty="0"/>
              <a:t>CEOS Future Data Architectures and WGISS contribution</a:t>
            </a:r>
          </a:p>
          <a:p>
            <a:pPr lvl="1"/>
            <a:r>
              <a:rPr lang="en-AU" dirty="0"/>
              <a:t>Australian Regional Copernicus Data Hub</a:t>
            </a:r>
          </a:p>
          <a:p>
            <a:r>
              <a:rPr lang="en-AU" dirty="0"/>
              <a:t>EO Analytics Platform</a:t>
            </a:r>
          </a:p>
          <a:p>
            <a:pPr lvl="1"/>
            <a:r>
              <a:rPr lang="en-AU" dirty="0"/>
              <a:t>Open Data Cube</a:t>
            </a:r>
          </a:p>
          <a:p>
            <a:pPr lvl="1"/>
            <a:r>
              <a:rPr lang="en-AU" dirty="0"/>
              <a:t>CSIRO Data Cube</a:t>
            </a:r>
          </a:p>
          <a:p>
            <a:r>
              <a:rPr lang="en-AU" dirty="0"/>
              <a:t>Industry Innovation pipeline</a:t>
            </a:r>
          </a:p>
          <a:p>
            <a:pPr lvl="1"/>
            <a:r>
              <a:rPr lang="en-AU" dirty="0"/>
              <a:t>CSIRO EO Applications</a:t>
            </a:r>
          </a:p>
          <a:p>
            <a:pPr lvl="1"/>
            <a:r>
              <a:rPr lang="en-AU" dirty="0"/>
              <a:t>Earth Analytics Industry Innovation Hub</a:t>
            </a:r>
          </a:p>
        </p:txBody>
      </p:sp>
      <p:pic>
        <p:nvPicPr>
          <p:cNvPr id="8" name="Content Placeholder 7">
            <a:extLst>
              <a:ext uri="{FF2B5EF4-FFF2-40B4-BE49-F238E27FC236}">
                <a16:creationId xmlns:a16="http://schemas.microsoft.com/office/drawing/2014/main" xmlns="" id="{D61195A2-7A74-4F6C-9047-B6131D75B06D}"/>
              </a:ext>
            </a:extLst>
          </p:cNvPr>
          <p:cNvPicPr>
            <a:picLocks noGrp="1" noChangeAspect="1"/>
          </p:cNvPicPr>
          <p:nvPr>
            <p:ph sz="half" idx="2"/>
          </p:nvPr>
        </p:nvPicPr>
        <p:blipFill>
          <a:blip r:embed="rId3"/>
          <a:stretch>
            <a:fillRect/>
          </a:stretch>
        </p:blipFill>
        <p:spPr>
          <a:xfrm>
            <a:off x="5509960" y="950913"/>
            <a:ext cx="2581780" cy="3395662"/>
          </a:xfrm>
          <a:prstGeom prst="rect">
            <a:avLst/>
          </a:prstGeom>
        </p:spPr>
      </p:pic>
    </p:spTree>
    <p:extLst>
      <p:ext uri="{BB962C8B-B14F-4D97-AF65-F5344CB8AC3E}">
        <p14:creationId xmlns:p14="http://schemas.microsoft.com/office/powerpoint/2010/main" val="144645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400" dirty="0"/>
              <a:t>Open Data Cube: Petascale EO Analytics</a:t>
            </a:r>
            <a:endParaRPr lang="en-AU" sz="3000" dirty="0"/>
          </a:p>
        </p:txBody>
      </p:sp>
      <p:sp>
        <p:nvSpPr>
          <p:cNvPr id="17" name="Text Placeholder 16"/>
          <p:cNvSpPr>
            <a:spLocks noGrp="1"/>
          </p:cNvSpPr>
          <p:nvPr>
            <p:ph sz="half" idx="1"/>
          </p:nvPr>
        </p:nvSpPr>
        <p:spPr>
          <a:xfrm>
            <a:off x="358775" y="951310"/>
            <a:ext cx="4038600" cy="1188392"/>
          </a:xfrm>
          <a:solidFill>
            <a:schemeClr val="accent1"/>
          </a:solidFill>
        </p:spPr>
        <p:txBody>
          <a:bodyPr vert="horz" lIns="68580" tIns="34290" rIns="68580" bIns="34290" rtlCol="0" anchor="ctr">
            <a:noAutofit/>
          </a:bodyPr>
          <a:lstStyle/>
          <a:p>
            <a:pPr marL="0" indent="0" algn="ctr">
              <a:buNone/>
            </a:pPr>
            <a:r>
              <a:rPr lang="en-AU" sz="2000" b="1" cap="none" dirty="0">
                <a:solidFill>
                  <a:schemeClr val="tx1">
                    <a:lumMod val="75000"/>
                    <a:lumOff val="25000"/>
                  </a:schemeClr>
                </a:solidFill>
              </a:rPr>
              <a:t>Before: Individual business units invest in entire value chain</a:t>
            </a:r>
          </a:p>
        </p:txBody>
      </p:sp>
      <p:sp>
        <p:nvSpPr>
          <p:cNvPr id="19" name="Text Placeholder 18"/>
          <p:cNvSpPr>
            <a:spLocks noGrp="1"/>
          </p:cNvSpPr>
          <p:nvPr>
            <p:ph sz="half" idx="2"/>
          </p:nvPr>
        </p:nvSpPr>
        <p:spPr>
          <a:xfrm>
            <a:off x="4781550" y="951310"/>
            <a:ext cx="4038600" cy="1188392"/>
          </a:xfrm>
          <a:solidFill>
            <a:schemeClr val="accent3">
              <a:lumMod val="75000"/>
            </a:schemeClr>
          </a:solidFill>
        </p:spPr>
        <p:txBody>
          <a:bodyPr vert="horz" lIns="68580" tIns="34290" rIns="68580" bIns="34290" rtlCol="0" anchor="ctr">
            <a:noAutofit/>
          </a:bodyPr>
          <a:lstStyle/>
          <a:p>
            <a:pPr marL="0" indent="0" algn="ctr">
              <a:buNone/>
            </a:pPr>
            <a:r>
              <a:rPr lang="en-AU" sz="2000" b="1" cap="none" dirty="0">
                <a:solidFill>
                  <a:schemeClr val="tx1">
                    <a:lumMod val="75000"/>
                    <a:lumOff val="25000"/>
                  </a:schemeClr>
                </a:solidFill>
              </a:rPr>
              <a:t>After: Data supply and big data analysis platform is shared investment – business units still deliver impact individually</a:t>
            </a:r>
          </a:p>
        </p:txBody>
      </p:sp>
      <p:grpSp>
        <p:nvGrpSpPr>
          <p:cNvPr id="4" name="Group 7"/>
          <p:cNvGrpSpPr/>
          <p:nvPr/>
        </p:nvGrpSpPr>
        <p:grpSpPr>
          <a:xfrm>
            <a:off x="4860032" y="2644979"/>
            <a:ext cx="3960118" cy="1496422"/>
            <a:chOff x="-3770810" y="2194559"/>
            <a:chExt cx="7785461" cy="2720591"/>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088" t="32003" r="7763" b="28323"/>
            <a:stretch/>
          </p:blipFill>
          <p:spPr>
            <a:xfrm>
              <a:off x="-3770810" y="2194559"/>
              <a:ext cx="7785461" cy="272059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1306" t="56907" r="9358" b="28361"/>
            <a:stretch/>
          </p:blipFill>
          <p:spPr>
            <a:xfrm>
              <a:off x="252550" y="3352800"/>
              <a:ext cx="3596640" cy="1010194"/>
            </a:xfrm>
            <a:prstGeom prst="rect">
              <a:avLst/>
            </a:prstGeom>
          </p:spPr>
        </p:pic>
      </p:grpSp>
      <p:grpSp>
        <p:nvGrpSpPr>
          <p:cNvPr id="7" name="Group 10"/>
          <p:cNvGrpSpPr/>
          <p:nvPr/>
        </p:nvGrpSpPr>
        <p:grpSpPr>
          <a:xfrm>
            <a:off x="358775" y="2139702"/>
            <a:ext cx="4038600" cy="2562040"/>
            <a:chOff x="-154501" y="1023776"/>
            <a:chExt cx="9309686" cy="5457888"/>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7" y="1112749"/>
              <a:ext cx="9145018" cy="534058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7" y="1124745"/>
              <a:ext cx="9143998" cy="533999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481" y="1141672"/>
              <a:ext cx="9144000" cy="533999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501" y="1023776"/>
              <a:ext cx="9145016" cy="5340585"/>
            </a:xfrm>
            <a:prstGeom prst="rect">
              <a:avLst/>
            </a:prstGeom>
          </p:spPr>
        </p:pic>
      </p:grpSp>
      <p:pic>
        <p:nvPicPr>
          <p:cNvPr id="8" name="Picture 7">
            <a:extLst>
              <a:ext uri="{FF2B5EF4-FFF2-40B4-BE49-F238E27FC236}">
                <a16:creationId xmlns:a16="http://schemas.microsoft.com/office/drawing/2014/main" xmlns="" id="{15A8ABB5-A481-48E6-B075-D5477304DA3F}"/>
              </a:ext>
            </a:extLst>
          </p:cNvPr>
          <p:cNvPicPr>
            <a:picLocks noChangeAspect="1"/>
          </p:cNvPicPr>
          <p:nvPr/>
        </p:nvPicPr>
        <p:blipFill>
          <a:blip r:embed="rId9"/>
          <a:stretch>
            <a:fillRect/>
          </a:stretch>
        </p:blipFill>
        <p:spPr>
          <a:xfrm>
            <a:off x="7452320" y="-2273"/>
            <a:ext cx="1682708" cy="542612"/>
          </a:xfrm>
          <a:prstGeom prst="rect">
            <a:avLst/>
          </a:prstGeom>
        </p:spPr>
      </p:pic>
      <p:sp>
        <p:nvSpPr>
          <p:cNvPr id="16" name="Slide Number Placeholder 4">
            <a:extLst>
              <a:ext uri="{FF2B5EF4-FFF2-40B4-BE49-F238E27FC236}">
                <a16:creationId xmlns:a16="http://schemas.microsoft.com/office/drawing/2014/main" xmlns="" id="{B0B28E5D-18A5-481A-85C0-434450A3D2E5}"/>
              </a:ext>
            </a:extLst>
          </p:cNvPr>
          <p:cNvSpPr>
            <a:spLocks noGrp="1"/>
          </p:cNvSpPr>
          <p:nvPr>
            <p:ph type="sldNum" sz="quarter" idx="4"/>
          </p:nvPr>
        </p:nvSpPr>
        <p:spPr>
          <a:xfrm>
            <a:off x="330201" y="4878250"/>
            <a:ext cx="288789" cy="95510"/>
          </a:xfrm>
        </p:spPr>
        <p:txBody>
          <a:bodyPr/>
          <a:lstStyle/>
          <a:p>
            <a:fld id="{2ABE124A-B5C5-46E0-B944-45307B126769}" type="slidenum">
              <a:rPr lang="en-AU" smtClean="0"/>
              <a:pPr/>
              <a:t>6</a:t>
            </a:fld>
            <a:r>
              <a:rPr lang="en-AU" dirty="0"/>
              <a:t>  |</a:t>
            </a:r>
          </a:p>
        </p:txBody>
      </p:sp>
    </p:spTree>
    <p:extLst>
      <p:ext uri="{BB962C8B-B14F-4D97-AF65-F5344CB8AC3E}">
        <p14:creationId xmlns:p14="http://schemas.microsoft.com/office/powerpoint/2010/main" val="347688293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925" y="228601"/>
            <a:ext cx="3857625" cy="369332"/>
          </a:xfrm>
          <a:ln w="12700">
            <a:miter lim="400000"/>
          </a:ln>
        </p:spPr>
        <p:txBody>
          <a:bodyPr wrap="square" lIns="0" tIns="0" rIns="0" bIns="0">
            <a:spAutoFit/>
          </a:bodyPr>
          <a:lstStyle/>
          <a:p>
            <a:pPr algn="l"/>
            <a:r>
              <a:rPr lang="en-US" b="1" dirty="0">
                <a:latin typeface="Proxima Nova Regular"/>
                <a:ea typeface="Proxima Nova Regular"/>
                <a:cs typeface="Proxima Nova Regular"/>
              </a:rPr>
              <a:t>Open Data </a:t>
            </a:r>
            <a:r>
              <a:rPr lang="en-US" b="1">
                <a:latin typeface="Proxima Nova Regular"/>
                <a:ea typeface="Proxima Nova Regular"/>
                <a:cs typeface="Proxima Nova Regular"/>
              </a:rPr>
              <a:t>Cube community</a:t>
            </a:r>
            <a:endParaRPr lang="en-US" b="1" dirty="0">
              <a:latin typeface="Proxima Nova Regular"/>
              <a:ea typeface="Proxima Nova Regular"/>
              <a:cs typeface="Proxima Nova Regular"/>
            </a:endParaRPr>
          </a:p>
        </p:txBody>
      </p:sp>
      <p:sp>
        <p:nvSpPr>
          <p:cNvPr id="5" name="Content Placeholder 2"/>
          <p:cNvSpPr txBox="1">
            <a:spLocks/>
          </p:cNvSpPr>
          <p:nvPr/>
        </p:nvSpPr>
        <p:spPr bwMode="auto">
          <a:xfrm>
            <a:off x="1371600" y="1143000"/>
            <a:ext cx="6515100" cy="371475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685800">
              <a:spcBef>
                <a:spcPct val="20000"/>
              </a:spcBef>
            </a:pPr>
            <a:r>
              <a:rPr lang="en-US" sz="2250" kern="0" dirty="0">
                <a:solidFill>
                  <a:srgbClr val="002569"/>
                </a:solidFill>
                <a:latin typeface="Calibri" charset="0"/>
                <a:cs typeface="Calibri" charset="0"/>
              </a:rPr>
              <a:t>Formed at the Data Cube workshop in Canberra, Feb/Mar 2017</a:t>
            </a:r>
          </a:p>
          <a:p>
            <a:pPr marL="0" indent="0" defTabSz="685800">
              <a:spcBef>
                <a:spcPct val="20000"/>
              </a:spcBef>
            </a:pPr>
            <a:endParaRPr lang="en-US" sz="2250" kern="0" dirty="0">
              <a:solidFill>
                <a:srgbClr val="002569"/>
              </a:solidFill>
              <a:latin typeface="Calibri" charset="0"/>
              <a:cs typeface="Calibri" charset="0"/>
            </a:endParaRPr>
          </a:p>
          <a:p>
            <a:pPr marL="342900" indent="-342900" defTabSz="685800">
              <a:spcBef>
                <a:spcPct val="20000"/>
              </a:spcBef>
              <a:buFont typeface="Arial" charset="0"/>
              <a:buChar char="•"/>
            </a:pPr>
            <a:r>
              <a:rPr lang="en-US" sz="2250" kern="0" dirty="0">
                <a:solidFill>
                  <a:srgbClr val="002569"/>
                </a:solidFill>
                <a:latin typeface="Calibri" charset="0"/>
                <a:cs typeface="Calibri" charset="0"/>
              </a:rPr>
              <a:t>Community for the open source development of the data cube</a:t>
            </a:r>
          </a:p>
          <a:p>
            <a:pPr marL="342900" indent="-342900" defTabSz="685800">
              <a:spcBef>
                <a:spcPct val="20000"/>
              </a:spcBef>
              <a:buFont typeface="Arial" charset="0"/>
              <a:buChar char="•"/>
            </a:pPr>
            <a:r>
              <a:rPr lang="en-US" sz="2250" kern="0" dirty="0">
                <a:solidFill>
                  <a:srgbClr val="002569"/>
                </a:solidFill>
                <a:latin typeface="Calibri" charset="0"/>
                <a:cs typeface="Calibri" charset="0"/>
              </a:rPr>
              <a:t>Participants (NASA, USGS, GA, CSIRO, VNSC, </a:t>
            </a:r>
            <a:r>
              <a:rPr lang="mr-IN" sz="2250" kern="0" dirty="0">
                <a:solidFill>
                  <a:srgbClr val="002569"/>
                </a:solidFill>
                <a:latin typeface="Calibri" charset="0"/>
                <a:cs typeface="Calibri" charset="0"/>
              </a:rPr>
              <a:t>…</a:t>
            </a:r>
            <a:r>
              <a:rPr lang="en-AU" sz="2250" kern="0" dirty="0">
                <a:solidFill>
                  <a:srgbClr val="002569"/>
                </a:solidFill>
                <a:latin typeface="Calibri" charset="0"/>
                <a:cs typeface="Calibri" charset="0"/>
              </a:rPr>
              <a:t>)</a:t>
            </a:r>
            <a:endParaRPr lang="en-US" sz="2250" kern="0" dirty="0">
              <a:solidFill>
                <a:srgbClr val="002569"/>
              </a:solidFill>
              <a:latin typeface="Calibri" charset="0"/>
              <a:cs typeface="Calibri" charset="0"/>
            </a:endParaRPr>
          </a:p>
          <a:p>
            <a:pPr marL="342900" indent="-342900" defTabSz="685800">
              <a:spcBef>
                <a:spcPct val="20000"/>
              </a:spcBef>
              <a:buFont typeface="Arial" charset="0"/>
              <a:buChar char="•"/>
            </a:pPr>
            <a:r>
              <a:rPr lang="en-US" sz="2250" kern="0" dirty="0">
                <a:solidFill>
                  <a:srgbClr val="002569"/>
                </a:solidFill>
                <a:latin typeface="Calibri" charset="0"/>
                <a:cs typeface="Calibri" charset="0"/>
              </a:rPr>
              <a:t>Initiatives (CEOS DC, Digital Earth </a:t>
            </a:r>
            <a:r>
              <a:rPr lang="en-US" sz="2250" kern="0" dirty="0" err="1">
                <a:solidFill>
                  <a:srgbClr val="002569"/>
                </a:solidFill>
                <a:latin typeface="Calibri" charset="0"/>
                <a:cs typeface="Calibri" charset="0"/>
              </a:rPr>
              <a:t>Aust</a:t>
            </a:r>
            <a:r>
              <a:rPr lang="en-US" sz="2250" kern="0" dirty="0">
                <a:solidFill>
                  <a:srgbClr val="002569"/>
                </a:solidFill>
                <a:latin typeface="Calibri" charset="0"/>
                <a:cs typeface="Calibri" charset="0"/>
              </a:rPr>
              <a:t>, Vietnam DC, Colombia DC, </a:t>
            </a:r>
            <a:r>
              <a:rPr lang="mr-IN" sz="2250" kern="0" dirty="0">
                <a:solidFill>
                  <a:srgbClr val="002569"/>
                </a:solidFill>
                <a:latin typeface="Calibri" charset="0"/>
                <a:cs typeface="Calibri" charset="0"/>
              </a:rPr>
              <a:t>…</a:t>
            </a:r>
            <a:r>
              <a:rPr lang="en-AU" sz="2250" kern="0" dirty="0">
                <a:solidFill>
                  <a:srgbClr val="002569"/>
                </a:solidFill>
                <a:latin typeface="Calibri" charset="0"/>
                <a:cs typeface="Calibri" charset="0"/>
              </a:rPr>
              <a:t>)</a:t>
            </a:r>
          </a:p>
        </p:txBody>
      </p:sp>
      <p:sp>
        <p:nvSpPr>
          <p:cNvPr id="3" name="TextBox 2"/>
          <p:cNvSpPr txBox="1"/>
          <p:nvPr/>
        </p:nvSpPr>
        <p:spPr>
          <a:xfrm>
            <a:off x="2366151" y="4419171"/>
            <a:ext cx="4379723" cy="43858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342900" latinLnBrk="1" hangingPunct="0"/>
            <a:r>
              <a:rPr lang="en-US" sz="2400" kern="0" dirty="0">
                <a:solidFill>
                  <a:srgbClr val="002569"/>
                </a:solidFill>
                <a:hlinkClick r:id="rId3"/>
              </a:rPr>
              <a:t>https://</a:t>
            </a:r>
            <a:r>
              <a:rPr lang="en-US" sz="2400" kern="0" dirty="0" err="1">
                <a:solidFill>
                  <a:srgbClr val="002569"/>
                </a:solidFill>
                <a:hlinkClick r:id="rId3"/>
              </a:rPr>
              <a:t>github.com</a:t>
            </a:r>
            <a:r>
              <a:rPr lang="en-US" sz="2400" kern="0" dirty="0">
                <a:solidFill>
                  <a:srgbClr val="002569"/>
                </a:solidFill>
                <a:hlinkClick r:id="rId3"/>
              </a:rPr>
              <a:t>/</a:t>
            </a:r>
            <a:r>
              <a:rPr lang="en-US" sz="2400" kern="0" dirty="0" err="1">
                <a:solidFill>
                  <a:srgbClr val="002569"/>
                </a:solidFill>
                <a:hlinkClick r:id="rId3"/>
              </a:rPr>
              <a:t>opendatacube</a:t>
            </a:r>
            <a:endParaRPr lang="en-US" sz="2400" kern="0" dirty="0">
              <a:solidFill>
                <a:srgbClr val="002569"/>
              </a:solidFill>
            </a:endParaRPr>
          </a:p>
        </p:txBody>
      </p:sp>
    </p:spTree>
    <p:extLst>
      <p:ext uri="{BB962C8B-B14F-4D97-AF65-F5344CB8AC3E}">
        <p14:creationId xmlns:p14="http://schemas.microsoft.com/office/powerpoint/2010/main" val="1686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xmlns="" id="{C2377EAC-1EEA-470C-9F78-26565C6C4B6E}"/>
              </a:ext>
            </a:extLst>
          </p:cNvPr>
          <p:cNvSpPr>
            <a:spLocks noGrp="1"/>
          </p:cNvSpPr>
          <p:nvPr>
            <p:ph sz="half" idx="2"/>
          </p:nvPr>
        </p:nvSpPr>
        <p:spPr/>
        <p:txBody>
          <a:bodyPr/>
          <a:lstStyle/>
          <a:p>
            <a:r>
              <a:rPr lang="en-AU" dirty="0"/>
              <a:t>Python Jupyter Notebooks for Interactive Analysis</a:t>
            </a:r>
          </a:p>
        </p:txBody>
      </p:sp>
      <p:pic>
        <p:nvPicPr>
          <p:cNvPr id="13" name="Picture 12" descr="An open computer sitting on a table&#10;&#10;Description generated with very high confidence">
            <a:extLst>
              <a:ext uri="{FF2B5EF4-FFF2-40B4-BE49-F238E27FC236}">
                <a16:creationId xmlns:a16="http://schemas.microsoft.com/office/drawing/2014/main" xmlns="" id="{E520F272-C57B-49F2-BAED-4D2DFDE460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876012" y="2427734"/>
            <a:ext cx="1469131" cy="1041017"/>
          </a:xfrm>
          <a:prstGeom prst="rect">
            <a:avLst/>
          </a:prstGeom>
        </p:spPr>
      </p:pic>
      <p:sp>
        <p:nvSpPr>
          <p:cNvPr id="2" name="Title 1"/>
          <p:cNvSpPr>
            <a:spLocks noGrp="1"/>
          </p:cNvSpPr>
          <p:nvPr>
            <p:ph type="title"/>
          </p:nvPr>
        </p:nvSpPr>
        <p:spPr/>
        <p:txBody>
          <a:bodyPr/>
          <a:lstStyle/>
          <a:p>
            <a:r>
              <a:rPr lang="en-AU" dirty="0"/>
              <a:t>Open Data Cube Capabilities</a:t>
            </a:r>
          </a:p>
        </p:txBody>
      </p:sp>
      <p:sp>
        <p:nvSpPr>
          <p:cNvPr id="3" name="Content Placeholder 2"/>
          <p:cNvSpPr>
            <a:spLocks noGrp="1"/>
          </p:cNvSpPr>
          <p:nvPr>
            <p:ph sz="half" idx="1"/>
          </p:nvPr>
        </p:nvSpPr>
        <p:spPr/>
        <p:txBody>
          <a:bodyPr/>
          <a:lstStyle/>
          <a:p>
            <a:r>
              <a:rPr lang="en-AU" dirty="0"/>
              <a:t>Analysis Ready Data</a:t>
            </a:r>
          </a:p>
          <a:p>
            <a:r>
              <a:rPr lang="en-AU" dirty="0"/>
              <a:t>Data+Compute=Ready-to-Run</a:t>
            </a:r>
          </a:p>
          <a:p>
            <a:r>
              <a:rPr lang="en-AU" dirty="0"/>
              <a:t>Pixels, not Files</a:t>
            </a:r>
          </a:p>
          <a:p>
            <a:r>
              <a:rPr lang="en-AU" dirty="0"/>
              <a:t>EO data integration</a:t>
            </a:r>
          </a:p>
          <a:p>
            <a:r>
              <a:rPr lang="en-AU" dirty="0"/>
              <a:t>Desktop, HPC, Cloud</a:t>
            </a:r>
          </a:p>
        </p:txBody>
      </p:sp>
      <p:sp>
        <p:nvSpPr>
          <p:cNvPr id="5" name="Slide Number Placeholder 4"/>
          <p:cNvSpPr>
            <a:spLocks noGrp="1"/>
          </p:cNvSpPr>
          <p:nvPr>
            <p:ph type="sldNum" sz="quarter" idx="4"/>
          </p:nvPr>
        </p:nvSpPr>
        <p:spPr/>
        <p:txBody>
          <a:bodyPr/>
          <a:lstStyle/>
          <a:p>
            <a:fld id="{2ABE124A-B5C5-46E0-B944-45307B126769}" type="slidenum">
              <a:rPr lang="en-AU" smtClean="0"/>
              <a:pPr/>
              <a:t>8</a:t>
            </a:fld>
            <a:r>
              <a:rPr lang="en-AU" dirty="0"/>
              <a:t>  |</a:t>
            </a:r>
          </a:p>
        </p:txBody>
      </p:sp>
      <p:pic>
        <p:nvPicPr>
          <p:cNvPr id="7" name="Picture 6">
            <a:extLst>
              <a:ext uri="{FF2B5EF4-FFF2-40B4-BE49-F238E27FC236}">
                <a16:creationId xmlns:a16="http://schemas.microsoft.com/office/drawing/2014/main" xmlns="" id="{C5031072-FE8C-4BC0-BA99-CC524C3680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777" y="3266346"/>
            <a:ext cx="1475095" cy="735426"/>
          </a:xfrm>
          <a:prstGeom prst="rect">
            <a:avLst/>
          </a:prstGeom>
          <a:effectLst>
            <a:outerShdw blurRad="50800" dist="38100" dir="10800000" algn="r" rotWithShape="0">
              <a:prstClr val="black">
                <a:alpha val="40000"/>
              </a:prstClr>
            </a:outerShdw>
          </a:effectLst>
        </p:spPr>
      </p:pic>
      <p:pic>
        <p:nvPicPr>
          <p:cNvPr id="1026" name="Picture 2" descr="NCI">
            <a:extLst>
              <a:ext uri="{FF2B5EF4-FFF2-40B4-BE49-F238E27FC236}">
                <a16:creationId xmlns:a16="http://schemas.microsoft.com/office/drawing/2014/main" xmlns="" id="{847A2774-4962-435B-B657-E096F38650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62152"/>
          <a:stretch/>
        </p:blipFill>
        <p:spPr bwMode="auto">
          <a:xfrm>
            <a:off x="456947" y="4058148"/>
            <a:ext cx="1373220" cy="4760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DE988F78-1AB8-426B-AAF2-2D528440F0D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704" b="91204" l="3125" r="99870">
                        <a14:foregroundMark x1="17708" y1="36111" x2="11068" y2="42130"/>
                        <a14:foregroundMark x1="11068" y1="42130" x2="8073" y2="53009"/>
                        <a14:foregroundMark x1="8073" y1="53009" x2="50000" y2="46296"/>
                        <a14:foregroundMark x1="50000" y1="46296" x2="28906" y2="62500"/>
                        <a14:foregroundMark x1="28906" y1="62500" x2="35286" y2="65972"/>
                        <a14:foregroundMark x1="35286" y1="65972" x2="29167" y2="71759"/>
                        <a14:foregroundMark x1="29167" y1="71759" x2="42969" y2="73380"/>
                        <a14:foregroundMark x1="42969" y1="73380" x2="50521" y2="72917"/>
                        <a14:foregroundMark x1="50521" y1="72917" x2="57682" y2="80556"/>
                        <a14:foregroundMark x1="57682" y1="80556" x2="75000" y2="78241"/>
                        <a14:foregroundMark x1="75000" y1="78241" x2="76432" y2="87037"/>
                        <a14:foregroundMark x1="45515" y1="5579" x2="46484" y2="5324"/>
                        <a14:foregroundMark x1="32422" y1="9028" x2="43697" y2="6058"/>
                        <a14:foregroundMark x1="46484" y1="5324" x2="52995" y2="9028"/>
                        <a14:foregroundMark x1="52995" y1="9028" x2="53255" y2="9491"/>
                        <a14:foregroundMark x1="33073" y1="72222" x2="57552" y2="70370"/>
                        <a14:foregroundMark x1="57552" y1="70370" x2="28646" y2="81250"/>
                        <a14:foregroundMark x1="28646" y1="81250" x2="42578" y2="81481"/>
                        <a14:foregroundMark x1="42578" y1="81481" x2="57031" y2="80556"/>
                        <a14:foregroundMark x1="57031" y1="80556" x2="35286" y2="88657"/>
                        <a14:foregroundMark x1="35286" y1="88657" x2="49740" y2="90972"/>
                        <a14:foregroundMark x1="49740" y1="90972" x2="47396" y2="91204"/>
                        <a14:foregroundMark x1="36328" y1="56019" x2="44141" y2="57407"/>
                        <a14:foregroundMark x1="44141" y1="57407" x2="38672" y2="64352"/>
                        <a14:foregroundMark x1="38672" y1="64352" x2="49219" y2="59491"/>
                        <a14:foregroundMark x1="49219" y1="59491" x2="75651" y2="62037"/>
                        <a14:foregroundMark x1="75651" y1="62037" x2="41667" y2="68981"/>
                        <a14:foregroundMark x1="41667" y1="68981" x2="66146" y2="64352"/>
                        <a14:foregroundMark x1="66146" y1="64352" x2="52214" y2="58796"/>
                        <a14:foregroundMark x1="52214" y1="58796" x2="33724" y2="60417"/>
                        <a14:foregroundMark x1="33724" y1="60417" x2="42448" y2="62037"/>
                        <a14:foregroundMark x1="42448" y1="62037" x2="63021" y2="59491"/>
                        <a14:foregroundMark x1="63021" y1="59491" x2="42318" y2="53935"/>
                        <a14:foregroundMark x1="42318" y1="53935" x2="54818" y2="54630"/>
                        <a14:foregroundMark x1="54818" y1="54630" x2="45443" y2="54398"/>
                        <a14:foregroundMark x1="45443" y1="54398" x2="60677" y2="60185"/>
                        <a14:foregroundMark x1="60677" y1="60185" x2="33594" y2="72222"/>
                        <a14:foregroundMark x1="33594" y1="72222" x2="44922" y2="73148"/>
                        <a14:foregroundMark x1="44922" y1="73148" x2="55859" y2="72222"/>
                        <a14:foregroundMark x1="55859" y1="72222" x2="47917" y2="74074"/>
                        <a14:foregroundMark x1="47917" y1="74074" x2="54427" y2="74306"/>
                        <a14:foregroundMark x1="54427" y1="74306" x2="66016" y2="73843"/>
                        <a14:foregroundMark x1="66016" y1="73843" x2="53776" y2="77546"/>
                        <a14:foregroundMark x1="53776" y1="77546" x2="80469" y2="75231"/>
                        <a14:foregroundMark x1="80469" y1="75231" x2="74609" y2="75926"/>
                        <a14:foregroundMark x1="68490" y1="58102" x2="61719" y2="56481"/>
                        <a14:foregroundMark x1="61719" y1="56481" x2="69141" y2="55787"/>
                        <a14:foregroundMark x1="69141" y1="55787" x2="57422" y2="58565"/>
                        <a14:foregroundMark x1="57422" y1="58565" x2="81771" y2="65046"/>
                        <a14:foregroundMark x1="81771" y1="65046" x2="68620" y2="53704"/>
                        <a14:foregroundMark x1="68620" y1="53704" x2="60547" y2="51852"/>
                        <a14:foregroundMark x1="60547" y1="51852" x2="66927" y2="53704"/>
                        <a14:foregroundMark x1="66927" y1="53704" x2="72135" y2="58102"/>
                        <a14:foregroundMark x1="73828" y1="57639" x2="78776" y2="65278"/>
                        <a14:foregroundMark x1="78776" y1="65278" x2="77344" y2="53704"/>
                        <a14:foregroundMark x1="77344" y1="53704" x2="73828" y2="55324"/>
                        <a14:foregroundMark x1="76693" y1="65278" x2="69922" y2="75000"/>
                        <a14:foregroundMark x1="69922" y1="75000" x2="96345" y2="66013"/>
                        <a14:foregroundMark x1="96199" y1="66197" x2="69141" y2="76389"/>
                        <a14:foregroundMark x1="69141" y1="76389" x2="76042" y2="71065"/>
                        <a14:foregroundMark x1="76042" y1="71065" x2="76042" y2="69213"/>
                        <a14:foregroundMark x1="13151" y1="67824" x2="6380" y2="66667"/>
                        <a14:foregroundMark x1="6380" y1="66667" x2="3125" y2="62731"/>
                        <a14:foregroundMark x1="38021" y1="63889" x2="37500" y2="62731"/>
                        <a14:foregroundMark x1="33073" y1="63426" x2="40885" y2="67130"/>
                        <a14:foregroundMark x1="40885" y1="67130" x2="35026" y2="61111"/>
                        <a14:foregroundMark x1="35026" y1="61111" x2="37500" y2="62731"/>
                        <a14:backgroundMark x1="36719" y1="4167" x2="43229" y2="2546"/>
                        <a14:backgroundMark x1="43229" y1="2546" x2="46484" y2="3009"/>
                        <a14:backgroundMark x1="98568" y1="65741" x2="99870" y2="64815"/>
                        <a14:backgroundMark x1="99349" y1="65046" x2="97526" y2="65972"/>
                        <a14:backgroundMark x1="96745" y1="65509" x2="97526" y2="67130"/>
                      </a14:backgroundRemoval>
                    </a14:imgEffect>
                  </a14:imgLayer>
                </a14:imgProps>
              </a:ext>
            </a:extLst>
          </a:blip>
          <a:stretch>
            <a:fillRect/>
          </a:stretch>
        </p:blipFill>
        <p:spPr>
          <a:xfrm>
            <a:off x="2049481" y="3266346"/>
            <a:ext cx="1993415" cy="1121296"/>
          </a:xfrm>
          <a:prstGeom prst="rect">
            <a:avLst/>
          </a:prstGeom>
        </p:spPr>
      </p:pic>
      <p:grpSp>
        <p:nvGrpSpPr>
          <p:cNvPr id="18" name="Group 17">
            <a:extLst>
              <a:ext uri="{FF2B5EF4-FFF2-40B4-BE49-F238E27FC236}">
                <a16:creationId xmlns:a16="http://schemas.microsoft.com/office/drawing/2014/main" xmlns="" id="{694BAF33-0D0D-4BC2-8165-A35C0FE0B0EF}"/>
              </a:ext>
            </a:extLst>
          </p:cNvPr>
          <p:cNvGrpSpPr/>
          <p:nvPr/>
        </p:nvGrpSpPr>
        <p:grpSpPr>
          <a:xfrm>
            <a:off x="5316826" y="1635646"/>
            <a:ext cx="2567542" cy="2816101"/>
            <a:chOff x="4729318" y="951310"/>
            <a:chExt cx="2968048" cy="3500437"/>
          </a:xfrm>
        </p:grpSpPr>
        <p:pic>
          <p:nvPicPr>
            <p:cNvPr id="15" name="Picture 14">
              <a:extLst>
                <a:ext uri="{FF2B5EF4-FFF2-40B4-BE49-F238E27FC236}">
                  <a16:creationId xmlns:a16="http://schemas.microsoft.com/office/drawing/2014/main" xmlns="" id="{5EB17B63-E2ED-4A11-BE12-2006FC3D4157}"/>
                </a:ext>
              </a:extLst>
            </p:cNvPr>
            <p:cNvPicPr>
              <a:picLocks noChangeAspect="1"/>
            </p:cNvPicPr>
            <p:nvPr/>
          </p:nvPicPr>
          <p:blipFill>
            <a:blip r:embed="rId9"/>
            <a:stretch>
              <a:fillRect/>
            </a:stretch>
          </p:blipFill>
          <p:spPr>
            <a:xfrm>
              <a:off x="4781550" y="951310"/>
              <a:ext cx="2915816" cy="1269168"/>
            </a:xfrm>
            <a:prstGeom prst="rect">
              <a:avLst/>
            </a:prstGeom>
          </p:spPr>
        </p:pic>
        <p:pic>
          <p:nvPicPr>
            <p:cNvPr id="16" name="Picture 15">
              <a:extLst>
                <a:ext uri="{FF2B5EF4-FFF2-40B4-BE49-F238E27FC236}">
                  <a16:creationId xmlns:a16="http://schemas.microsoft.com/office/drawing/2014/main" xmlns="" id="{FD116AC9-2E37-4148-A5ED-F934E698D805}"/>
                </a:ext>
              </a:extLst>
            </p:cNvPr>
            <p:cNvPicPr>
              <a:picLocks noChangeAspect="1"/>
            </p:cNvPicPr>
            <p:nvPr/>
          </p:nvPicPr>
          <p:blipFill>
            <a:blip r:embed="rId10"/>
            <a:stretch>
              <a:fillRect/>
            </a:stretch>
          </p:blipFill>
          <p:spPr>
            <a:xfrm>
              <a:off x="4729318" y="2180433"/>
              <a:ext cx="2968048" cy="1572033"/>
            </a:xfrm>
            <a:prstGeom prst="rect">
              <a:avLst/>
            </a:prstGeom>
          </p:spPr>
        </p:pic>
        <p:pic>
          <p:nvPicPr>
            <p:cNvPr id="17" name="Picture 16">
              <a:extLst>
                <a:ext uri="{FF2B5EF4-FFF2-40B4-BE49-F238E27FC236}">
                  <a16:creationId xmlns:a16="http://schemas.microsoft.com/office/drawing/2014/main" xmlns="" id="{13495EB8-9F4F-438D-90CB-E9E3F62566B9}"/>
                </a:ext>
              </a:extLst>
            </p:cNvPr>
            <p:cNvPicPr>
              <a:picLocks noChangeAspect="1"/>
            </p:cNvPicPr>
            <p:nvPr/>
          </p:nvPicPr>
          <p:blipFill>
            <a:blip r:embed="rId11"/>
            <a:stretch>
              <a:fillRect/>
            </a:stretch>
          </p:blipFill>
          <p:spPr>
            <a:xfrm>
              <a:off x="4781550" y="3730096"/>
              <a:ext cx="2915816" cy="721651"/>
            </a:xfrm>
            <a:prstGeom prst="rect">
              <a:avLst/>
            </a:prstGeom>
          </p:spPr>
        </p:pic>
      </p:grpSp>
    </p:spTree>
    <p:extLst>
      <p:ext uri="{BB962C8B-B14F-4D97-AF65-F5344CB8AC3E}">
        <p14:creationId xmlns:p14="http://schemas.microsoft.com/office/powerpoint/2010/main" val="256199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ABE124A-B5C5-46E0-B944-45307B126769}" type="slidenum">
              <a:rPr lang="en-AU" smtClean="0"/>
              <a:pPr/>
              <a:t>9</a:t>
            </a:fld>
            <a:r>
              <a:rPr lang="en-AU"/>
              <a:t>  |</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621" y="16838"/>
            <a:ext cx="6840759" cy="5130570"/>
          </a:xfrm>
          <a:prstGeom prst="rect">
            <a:avLst/>
          </a:prstGeom>
        </p:spPr>
      </p:pic>
    </p:spTree>
    <p:extLst>
      <p:ext uri="{BB962C8B-B14F-4D97-AF65-F5344CB8AC3E}">
        <p14:creationId xmlns:p14="http://schemas.microsoft.com/office/powerpoint/2010/main" val="423571293"/>
      </p:ext>
    </p:extLst>
  </p:cSld>
  <p:clrMapOvr>
    <a:masterClrMapping/>
  </p:clrMapOvr>
</p:sld>
</file>

<file path=ppt/theme/theme1.xml><?xml version="1.0" encoding="utf-8"?>
<a:theme xmlns:a="http://schemas.openxmlformats.org/drawingml/2006/main" name="CSIRO Theme">
  <a:themeElements>
    <a:clrScheme name="CSIRO Midday">
      <a:dk1>
        <a:sysClr val="windowText" lastClr="000000"/>
      </a:dk1>
      <a:lt1>
        <a:srgbClr val="FFFFFF"/>
      </a:lt1>
      <a:dk2>
        <a:srgbClr val="000000"/>
      </a:dk2>
      <a:lt2>
        <a:srgbClr val="FFFFFF"/>
      </a:lt2>
      <a:accent1>
        <a:srgbClr val="00A9CE"/>
      </a:accent1>
      <a:accent2>
        <a:srgbClr val="00313C"/>
      </a:accent2>
      <a:accent3>
        <a:srgbClr val="78BE20"/>
      </a:accent3>
      <a:accent4>
        <a:srgbClr val="4A7729"/>
      </a:accent4>
      <a:accent5>
        <a:srgbClr val="9FAEE5"/>
      </a:accent5>
      <a:accent6>
        <a:srgbClr val="1E22AA"/>
      </a:accent6>
      <a:hlink>
        <a:srgbClr val="41B6E6"/>
      </a:hlink>
      <a:folHlink>
        <a:srgbClr val="004B87"/>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CSIRO Theme">
  <a:themeElements>
    <a:clrScheme name="CSIRO Midday">
      <a:dk1>
        <a:sysClr val="windowText" lastClr="000000"/>
      </a:dk1>
      <a:lt1>
        <a:srgbClr val="FFFFFF"/>
      </a:lt1>
      <a:dk2>
        <a:srgbClr val="000000"/>
      </a:dk2>
      <a:lt2>
        <a:srgbClr val="FFFFFF"/>
      </a:lt2>
      <a:accent1>
        <a:srgbClr val="00A9CE"/>
      </a:accent1>
      <a:accent2>
        <a:srgbClr val="00313C"/>
      </a:accent2>
      <a:accent3>
        <a:srgbClr val="78BE20"/>
      </a:accent3>
      <a:accent4>
        <a:srgbClr val="4A7729"/>
      </a:accent4>
      <a:accent5>
        <a:srgbClr val="9FAEE5"/>
      </a:accent5>
      <a:accent6>
        <a:srgbClr val="1E22AA"/>
      </a:accent6>
      <a:hlink>
        <a:srgbClr val="41B6E6"/>
      </a:hlink>
      <a:folHlink>
        <a:srgbClr val="004B87"/>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Widescreen</Template>
  <TotalTime>2170</TotalTime>
  <Words>2860</Words>
  <Application>Microsoft Office PowerPoint</Application>
  <PresentationFormat>On-screen Show (16:9)</PresentationFormat>
  <Paragraphs>401</Paragraphs>
  <Slides>23</Slides>
  <Notes>22</Notes>
  <HiddenSlides>5</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CSIRO Theme</vt:lpstr>
      <vt:lpstr>2_Default</vt:lpstr>
      <vt:lpstr>1_CSIRO Theme</vt:lpstr>
      <vt:lpstr>CSIRO Open Data Cube and Earth Analytics Industry Innovation Hub</vt:lpstr>
      <vt:lpstr>Outline</vt:lpstr>
      <vt:lpstr>New EO Data and Applications</vt:lpstr>
      <vt:lpstr>Challenges and Opportunities</vt:lpstr>
      <vt:lpstr>CSIRO EO Analytics Strategy</vt:lpstr>
      <vt:lpstr>Open Data Cube: Petascale EO Analytics</vt:lpstr>
      <vt:lpstr>Open Data Cube community</vt:lpstr>
      <vt:lpstr>Open Data Cube Capabilities</vt:lpstr>
      <vt:lpstr>PowerPoint Presentation</vt:lpstr>
      <vt:lpstr>Platforms</vt:lpstr>
      <vt:lpstr>Storage formats and indexes </vt:lpstr>
      <vt:lpstr>CSIRO Data Cube on AWS – S3 Arrays</vt:lpstr>
      <vt:lpstr>PowerPoint Presentation</vt:lpstr>
      <vt:lpstr>Earth Analytics Industry Innovation Hub</vt:lpstr>
      <vt:lpstr>EAIIH Workflows and Interfaces</vt:lpstr>
      <vt:lpstr>Applications</vt:lpstr>
      <vt:lpstr>From Data to Impact…</vt:lpstr>
      <vt:lpstr>PowerPoint Presentation</vt:lpstr>
      <vt:lpstr>PowerPoint Presentation</vt:lpstr>
      <vt:lpstr>Acquisition to Products</vt:lpstr>
      <vt:lpstr>Data Cube - External Interfaces (Concept)</vt:lpstr>
      <vt:lpstr>Applications</vt:lpstr>
      <vt:lpstr>Scientific Software Solution Centre (SSSC)</vt:lpstr>
    </vt:vector>
  </TitlesOfParts>
  <Company>CSIRO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Citation is Important,</dc:title>
  <dc:creator>Fraser, Ryan (Mineral Resources, Kensington)</dc:creator>
  <cp:lastModifiedBy>Anne</cp:lastModifiedBy>
  <cp:revision>149</cp:revision>
  <dcterms:created xsi:type="dcterms:W3CDTF">2016-10-09T08:08:47Z</dcterms:created>
  <dcterms:modified xsi:type="dcterms:W3CDTF">2017-09-25T00:51:24Z</dcterms:modified>
</cp:coreProperties>
</file>