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4"/>
  </p:notesMasterIdLst>
  <p:sldIdLst>
    <p:sldId id="256" r:id="rId2"/>
    <p:sldId id="289" r:id="rId3"/>
    <p:sldId id="290" r:id="rId4"/>
    <p:sldId id="291" r:id="rId5"/>
    <p:sldId id="292" r:id="rId6"/>
    <p:sldId id="293" r:id="rId7"/>
    <p:sldId id="283" r:id="rId8"/>
    <p:sldId id="294" r:id="rId9"/>
    <p:sldId id="286" r:id="rId10"/>
    <p:sldId id="287" r:id="rId11"/>
    <p:sldId id="288" r:id="rId12"/>
    <p:sldId id="260" r:id="rId13"/>
    <p:sldId id="297" r:id="rId14"/>
    <p:sldId id="298" r:id="rId15"/>
    <p:sldId id="265" r:id="rId16"/>
    <p:sldId id="299" r:id="rId17"/>
    <p:sldId id="300" r:id="rId18"/>
    <p:sldId id="301" r:id="rId19"/>
    <p:sldId id="302" r:id="rId20"/>
    <p:sldId id="303" r:id="rId21"/>
    <p:sldId id="304" r:id="rId22"/>
    <p:sldId id="305" r:id="rId23"/>
    <p:sldId id="306" r:id="rId24"/>
    <p:sldId id="307" r:id="rId25"/>
    <p:sldId id="308" r:id="rId26"/>
    <p:sldId id="309" r:id="rId27"/>
    <p:sldId id="310" r:id="rId28"/>
    <p:sldId id="311" r:id="rId29"/>
    <p:sldId id="312" r:id="rId30"/>
    <p:sldId id="269" r:id="rId31"/>
    <p:sldId id="314" r:id="rId32"/>
    <p:sldId id="296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0C330C73-2C46-4D87-BB0D-CF2378BBB93C}">
          <p14:sldIdLst>
            <p14:sldId id="256"/>
          </p14:sldIdLst>
        </p14:section>
        <p14:section name="Introducción" id="{14B0801C-74A3-42E1-B26E-E377B4F515EF}">
          <p14:sldIdLst>
            <p14:sldId id="289"/>
            <p14:sldId id="290"/>
            <p14:sldId id="291"/>
            <p14:sldId id="292"/>
            <p14:sldId id="293"/>
            <p14:sldId id="283"/>
            <p14:sldId id="294"/>
            <p14:sldId id="286"/>
            <p14:sldId id="287"/>
            <p14:sldId id="288"/>
          </p14:sldIdLst>
        </p14:section>
        <p14:section name="CDCol" id="{4B2F1860-9271-484B-8EB7-C72D9E28267F}">
          <p14:sldIdLst>
            <p14:sldId id="260"/>
            <p14:sldId id="297"/>
            <p14:sldId id="298"/>
            <p14:sldId id="265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</p14:sldIdLst>
        </p14:section>
        <p14:section name="Arquitectura" id="{79C20B09-A26E-4310-B7B5-62A9BBC77DA9}">
          <p14:sldIdLst/>
        </p14:section>
        <p14:section name="Resultados" id="{631301DD-B73D-4199-9D77-41F3A7D3440E}">
          <p14:sldIdLst>
            <p14:sldId id="269"/>
            <p14:sldId id="314"/>
            <p14:sldId id="296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ian Ariza Porras" initials="CAP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95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5" autoAdjust="0"/>
    <p:restoredTop sz="94280" autoAdjust="0"/>
  </p:normalViewPr>
  <p:slideViewPr>
    <p:cSldViewPr snapToGrid="0">
      <p:cViewPr>
        <p:scale>
          <a:sx n="66" d="100"/>
          <a:sy n="66" d="100"/>
        </p:scale>
        <p:origin x="-744" y="-21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6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8EF2B3-CFBB-4B65-B7B8-C1BFBC7AA7AE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405B223D-3B8C-41BD-86C9-DC2E616AE6C5}">
      <dgm:prSet/>
      <dgm:spPr/>
      <dgm:t>
        <a:bodyPr/>
        <a:lstStyle/>
        <a:p>
          <a:r>
            <a:rPr lang="en-US" dirty="0"/>
            <a:t>Data ownership</a:t>
          </a:r>
          <a:endParaRPr lang="es-CO" dirty="0"/>
        </a:p>
      </dgm:t>
    </dgm:pt>
    <dgm:pt modelId="{24F900D4-4792-4618-9F17-1E16AEE074C9}" type="parTrans" cxnId="{2B84CA60-F93B-466F-BCA1-4D29BE53303A}">
      <dgm:prSet/>
      <dgm:spPr/>
      <dgm:t>
        <a:bodyPr/>
        <a:lstStyle/>
        <a:p>
          <a:endParaRPr lang="es-ES"/>
        </a:p>
      </dgm:t>
    </dgm:pt>
    <dgm:pt modelId="{0564AE0C-8E0A-48DE-9584-F01561A1036D}" type="sibTrans" cxnId="{2B84CA60-F93B-466F-BCA1-4D29BE53303A}">
      <dgm:prSet/>
      <dgm:spPr/>
      <dgm:t>
        <a:bodyPr/>
        <a:lstStyle/>
        <a:p>
          <a:endParaRPr lang="es-ES"/>
        </a:p>
      </dgm:t>
    </dgm:pt>
    <dgm:pt modelId="{DD2A8849-EB80-48FA-862F-FB66AE7241A0}">
      <dgm:prSet/>
      <dgm:spPr/>
      <dgm:t>
        <a:bodyPr/>
        <a:lstStyle/>
        <a:p>
          <a:r>
            <a:rPr lang="en-US" dirty="0"/>
            <a:t>Extensibility</a:t>
          </a:r>
          <a:endParaRPr lang="es-CO" dirty="0"/>
        </a:p>
      </dgm:t>
    </dgm:pt>
    <dgm:pt modelId="{45A84CD7-9303-47EE-9250-CDED8699D0D4}" type="parTrans" cxnId="{5130603D-3BFB-4DA8-B519-D760A939AD8F}">
      <dgm:prSet/>
      <dgm:spPr/>
      <dgm:t>
        <a:bodyPr/>
        <a:lstStyle/>
        <a:p>
          <a:endParaRPr lang="es-ES"/>
        </a:p>
      </dgm:t>
    </dgm:pt>
    <dgm:pt modelId="{75F908A7-2C89-4686-B400-12BBFE45A45D}" type="sibTrans" cxnId="{5130603D-3BFB-4DA8-B519-D760A939AD8F}">
      <dgm:prSet/>
      <dgm:spPr/>
      <dgm:t>
        <a:bodyPr/>
        <a:lstStyle/>
        <a:p>
          <a:endParaRPr lang="es-ES"/>
        </a:p>
      </dgm:t>
    </dgm:pt>
    <dgm:pt modelId="{89709F7A-C7DB-48D0-B289-77BB17BA4E74}">
      <dgm:prSet/>
      <dgm:spPr/>
      <dgm:t>
        <a:bodyPr/>
        <a:lstStyle/>
        <a:p>
          <a:r>
            <a:rPr lang="en-US" dirty="0"/>
            <a:t>Lineage</a:t>
          </a:r>
          <a:endParaRPr lang="es-CO" dirty="0"/>
        </a:p>
      </dgm:t>
    </dgm:pt>
    <dgm:pt modelId="{8D52D41C-8D73-47C6-87F7-C437C9B3B50F}" type="parTrans" cxnId="{3AACC203-99F3-4053-BDD4-E8D37D15541D}">
      <dgm:prSet/>
      <dgm:spPr/>
      <dgm:t>
        <a:bodyPr/>
        <a:lstStyle/>
        <a:p>
          <a:endParaRPr lang="es-ES"/>
        </a:p>
      </dgm:t>
    </dgm:pt>
    <dgm:pt modelId="{71DD95F6-0D4B-4444-996A-EC67797EF43B}" type="sibTrans" cxnId="{3AACC203-99F3-4053-BDD4-E8D37D15541D}">
      <dgm:prSet/>
      <dgm:spPr/>
      <dgm:t>
        <a:bodyPr/>
        <a:lstStyle/>
        <a:p>
          <a:endParaRPr lang="es-ES"/>
        </a:p>
      </dgm:t>
    </dgm:pt>
    <dgm:pt modelId="{1740C84E-97E0-4226-9754-511D7A7CDED0}">
      <dgm:prSet/>
      <dgm:spPr/>
      <dgm:t>
        <a:bodyPr/>
        <a:lstStyle/>
        <a:p>
          <a:r>
            <a:rPr lang="en-US" dirty="0"/>
            <a:t>Replicability</a:t>
          </a:r>
          <a:endParaRPr lang="es-CO" dirty="0"/>
        </a:p>
      </dgm:t>
    </dgm:pt>
    <dgm:pt modelId="{59248040-C4E2-4186-8558-76C192C4DC02}" type="parTrans" cxnId="{4AE26E61-94A3-44EA-9BB0-33D5C6905756}">
      <dgm:prSet/>
      <dgm:spPr/>
      <dgm:t>
        <a:bodyPr/>
        <a:lstStyle/>
        <a:p>
          <a:endParaRPr lang="es-ES"/>
        </a:p>
      </dgm:t>
    </dgm:pt>
    <dgm:pt modelId="{FF6A1676-17CB-469C-8849-7846118591A2}" type="sibTrans" cxnId="{4AE26E61-94A3-44EA-9BB0-33D5C6905756}">
      <dgm:prSet/>
      <dgm:spPr/>
      <dgm:t>
        <a:bodyPr/>
        <a:lstStyle/>
        <a:p>
          <a:endParaRPr lang="es-ES"/>
        </a:p>
      </dgm:t>
    </dgm:pt>
    <dgm:pt modelId="{3EF478B7-437A-48BD-A09A-CF488E91D7D9}">
      <dgm:prSet/>
      <dgm:spPr/>
      <dgm:t>
        <a:bodyPr/>
        <a:lstStyle/>
        <a:p>
          <a:r>
            <a:rPr lang="en-US" dirty="0"/>
            <a:t>Complexity abstraction </a:t>
          </a:r>
          <a:endParaRPr lang="es-CO" dirty="0"/>
        </a:p>
      </dgm:t>
    </dgm:pt>
    <dgm:pt modelId="{24C08B05-C906-4343-9AA9-5F4CDCA01390}" type="parTrans" cxnId="{1EBA6663-069F-4735-BA1E-15252F78EF09}">
      <dgm:prSet/>
      <dgm:spPr/>
      <dgm:t>
        <a:bodyPr/>
        <a:lstStyle/>
        <a:p>
          <a:endParaRPr lang="es-ES"/>
        </a:p>
      </dgm:t>
    </dgm:pt>
    <dgm:pt modelId="{C6B6C71C-A958-4232-85B1-A3FC60AB672C}" type="sibTrans" cxnId="{1EBA6663-069F-4735-BA1E-15252F78EF09}">
      <dgm:prSet/>
      <dgm:spPr/>
      <dgm:t>
        <a:bodyPr/>
        <a:lstStyle/>
        <a:p>
          <a:endParaRPr lang="es-ES"/>
        </a:p>
      </dgm:t>
    </dgm:pt>
    <dgm:pt modelId="{D155C856-ECE5-479C-B874-1A55903FB933}">
      <dgm:prSet/>
      <dgm:spPr/>
      <dgm:t>
        <a:bodyPr/>
        <a:lstStyle/>
        <a:p>
          <a:r>
            <a:rPr lang="en-US" dirty="0"/>
            <a:t>Ease of use</a:t>
          </a:r>
          <a:endParaRPr lang="es-CO" dirty="0"/>
        </a:p>
      </dgm:t>
    </dgm:pt>
    <dgm:pt modelId="{0B567AD7-DC87-4F4B-B962-0BDB0512D3C3}" type="parTrans" cxnId="{E42FC23E-D0E1-4C7A-9143-2C4127570B14}">
      <dgm:prSet/>
      <dgm:spPr/>
      <dgm:t>
        <a:bodyPr/>
        <a:lstStyle/>
        <a:p>
          <a:endParaRPr lang="es-ES"/>
        </a:p>
      </dgm:t>
    </dgm:pt>
    <dgm:pt modelId="{74446BAA-24DC-4673-A3B1-43C79B9E22BE}" type="sibTrans" cxnId="{E42FC23E-D0E1-4C7A-9143-2C4127570B14}">
      <dgm:prSet/>
      <dgm:spPr/>
      <dgm:t>
        <a:bodyPr/>
        <a:lstStyle/>
        <a:p>
          <a:endParaRPr lang="es-ES"/>
        </a:p>
      </dgm:t>
    </dgm:pt>
    <dgm:pt modelId="{AD038A9F-5D23-4CC8-94BF-DA286A1D8212}">
      <dgm:prSet/>
      <dgm:spPr/>
      <dgm:t>
        <a:bodyPr/>
        <a:lstStyle/>
        <a:p>
          <a:r>
            <a:rPr lang="en-US" dirty="0"/>
            <a:t>Parallelization </a:t>
          </a:r>
          <a:endParaRPr lang="es-CO" dirty="0"/>
        </a:p>
      </dgm:t>
    </dgm:pt>
    <dgm:pt modelId="{7BBEDE46-D300-43FD-AAD6-3FB25FB8CB4D}" type="parTrans" cxnId="{B2E0DF4A-6B9E-4F18-A67D-1D4689D278F8}">
      <dgm:prSet/>
      <dgm:spPr/>
      <dgm:t>
        <a:bodyPr/>
        <a:lstStyle/>
        <a:p>
          <a:endParaRPr lang="es-ES"/>
        </a:p>
      </dgm:t>
    </dgm:pt>
    <dgm:pt modelId="{AEB0139C-B617-4E64-9DF1-3E9DC6B85569}" type="sibTrans" cxnId="{B2E0DF4A-6B9E-4F18-A67D-1D4689D278F8}">
      <dgm:prSet/>
      <dgm:spPr/>
      <dgm:t>
        <a:bodyPr/>
        <a:lstStyle/>
        <a:p>
          <a:endParaRPr lang="es-ES"/>
        </a:p>
      </dgm:t>
    </dgm:pt>
    <dgm:pt modelId="{A035D64D-CA13-4845-AC67-B3D4BA0092C3}">
      <dgm:prSet/>
      <dgm:spPr/>
      <dgm:t>
        <a:bodyPr/>
        <a:lstStyle/>
        <a:p>
          <a:r>
            <a:rPr lang="en-US" noProof="0" dirty="0"/>
            <a:t>Standardization</a:t>
          </a:r>
        </a:p>
      </dgm:t>
    </dgm:pt>
    <dgm:pt modelId="{4C48F8E0-27DD-4E8B-BC6F-05611B3D5F95}" type="parTrans" cxnId="{D746D6A9-4652-4F20-8F31-91CFD433BFB6}">
      <dgm:prSet/>
      <dgm:spPr/>
      <dgm:t>
        <a:bodyPr/>
        <a:lstStyle/>
        <a:p>
          <a:endParaRPr lang="es-ES"/>
        </a:p>
      </dgm:t>
    </dgm:pt>
    <dgm:pt modelId="{F61A71C2-9985-49F7-9466-E02CA0AD8C91}" type="sibTrans" cxnId="{D746D6A9-4652-4F20-8F31-91CFD433BFB6}">
      <dgm:prSet/>
      <dgm:spPr/>
      <dgm:t>
        <a:bodyPr/>
        <a:lstStyle/>
        <a:p>
          <a:endParaRPr lang="es-ES"/>
        </a:p>
      </dgm:t>
    </dgm:pt>
    <dgm:pt modelId="{B75D82E3-E85B-4956-854F-6B64552A39CC}">
      <dgm:prSet/>
      <dgm:spPr/>
      <dgm:t>
        <a:bodyPr/>
        <a:lstStyle/>
        <a:p>
          <a:r>
            <a:rPr lang="en-US" noProof="0" dirty="0"/>
            <a:t>Reusability </a:t>
          </a:r>
        </a:p>
      </dgm:t>
    </dgm:pt>
    <dgm:pt modelId="{AF962C5E-318E-4CF3-9875-5AE84563F243}" type="parTrans" cxnId="{CAC28C13-0CC4-4E30-BFC0-D8CD67E9C087}">
      <dgm:prSet/>
      <dgm:spPr/>
      <dgm:t>
        <a:bodyPr/>
        <a:lstStyle/>
        <a:p>
          <a:endParaRPr lang="es-ES"/>
        </a:p>
      </dgm:t>
    </dgm:pt>
    <dgm:pt modelId="{F83B0AE4-DBE5-45B8-846B-F0671C22F217}" type="sibTrans" cxnId="{CAC28C13-0CC4-4E30-BFC0-D8CD67E9C087}">
      <dgm:prSet/>
      <dgm:spPr/>
      <dgm:t>
        <a:bodyPr/>
        <a:lstStyle/>
        <a:p>
          <a:endParaRPr lang="es-ES"/>
        </a:p>
      </dgm:t>
    </dgm:pt>
    <dgm:pt modelId="{CF85EE11-21BD-43F7-9940-3496EE5CF4EB}" type="pres">
      <dgm:prSet presAssocID="{168EF2B3-CFBB-4B65-B7B8-C1BFBC7AA7A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DD7A172-E2EA-4BDA-9F80-757E2E5A27EB}" type="pres">
      <dgm:prSet presAssocID="{405B223D-3B8C-41BD-86C9-DC2E616AE6C5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653EB8-167D-40B2-BE21-E65D0B08495E}" type="pres">
      <dgm:prSet presAssocID="{0564AE0C-8E0A-48DE-9584-F01561A1036D}" presName="sibTrans" presStyleCnt="0"/>
      <dgm:spPr/>
    </dgm:pt>
    <dgm:pt modelId="{079BD040-7D03-48BA-9EE8-858584D8B560}" type="pres">
      <dgm:prSet presAssocID="{DD2A8849-EB80-48FA-862F-FB66AE7241A0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1CC997-2E15-4F3A-AF64-48460603E133}" type="pres">
      <dgm:prSet presAssocID="{75F908A7-2C89-4686-B400-12BBFE45A45D}" presName="sibTrans" presStyleCnt="0"/>
      <dgm:spPr/>
    </dgm:pt>
    <dgm:pt modelId="{1CAFA3B8-7F21-4E74-90A1-87162E664462}" type="pres">
      <dgm:prSet presAssocID="{89709F7A-C7DB-48D0-B289-77BB17BA4E74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6E2DA0-58DD-45A3-8309-FA70C14CAB46}" type="pres">
      <dgm:prSet presAssocID="{71DD95F6-0D4B-4444-996A-EC67797EF43B}" presName="sibTrans" presStyleCnt="0"/>
      <dgm:spPr/>
    </dgm:pt>
    <dgm:pt modelId="{2004A3A9-6267-4CDC-B5FC-89830C9EE589}" type="pres">
      <dgm:prSet presAssocID="{1740C84E-97E0-4226-9754-511D7A7CDED0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270216-B967-4778-ABBC-8D1EF672670D}" type="pres">
      <dgm:prSet presAssocID="{FF6A1676-17CB-469C-8849-7846118591A2}" presName="sibTrans" presStyleCnt="0"/>
      <dgm:spPr/>
    </dgm:pt>
    <dgm:pt modelId="{2824136A-5D4C-4690-B24F-81E1BEAA2CBE}" type="pres">
      <dgm:prSet presAssocID="{A035D64D-CA13-4845-AC67-B3D4BA0092C3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BA6DCC-132A-4419-BBAE-4DEC4AE1EA78}" type="pres">
      <dgm:prSet presAssocID="{F61A71C2-9985-49F7-9466-E02CA0AD8C91}" presName="sibTrans" presStyleCnt="0"/>
      <dgm:spPr/>
    </dgm:pt>
    <dgm:pt modelId="{49875E21-F8DF-4088-933C-701283F434F3}" type="pres">
      <dgm:prSet presAssocID="{B75D82E3-E85B-4956-854F-6B64552A39CC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3EE1B5-AE3D-4227-BBA7-890724EA44A0}" type="pres">
      <dgm:prSet presAssocID="{F83B0AE4-DBE5-45B8-846B-F0671C22F217}" presName="sibTrans" presStyleCnt="0"/>
      <dgm:spPr/>
    </dgm:pt>
    <dgm:pt modelId="{1821984A-3E31-417F-8639-BC61DB17F834}" type="pres">
      <dgm:prSet presAssocID="{3EF478B7-437A-48BD-A09A-CF488E91D7D9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DB0C0D-40EB-43EB-8CCF-DBA563FD21C4}" type="pres">
      <dgm:prSet presAssocID="{C6B6C71C-A958-4232-85B1-A3FC60AB672C}" presName="sibTrans" presStyleCnt="0"/>
      <dgm:spPr/>
    </dgm:pt>
    <dgm:pt modelId="{4073708E-00BD-4594-A8A9-D1135D4BE696}" type="pres">
      <dgm:prSet presAssocID="{D155C856-ECE5-479C-B874-1A55903FB933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24AB89-4552-4809-9E3A-4F0E552B12CD}" type="pres">
      <dgm:prSet presAssocID="{74446BAA-24DC-4673-A3B1-43C79B9E22BE}" presName="sibTrans" presStyleCnt="0"/>
      <dgm:spPr/>
    </dgm:pt>
    <dgm:pt modelId="{8DA4F7B5-D006-4C69-9549-A25DE406CB44}" type="pres">
      <dgm:prSet presAssocID="{AD038A9F-5D23-4CC8-94BF-DA286A1D8212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F5D2D7F-1ACB-447C-83C2-579151437573}" type="presOf" srcId="{3EF478B7-437A-48BD-A09A-CF488E91D7D9}" destId="{1821984A-3E31-417F-8639-BC61DB17F834}" srcOrd="0" destOrd="0" presId="urn:microsoft.com/office/officeart/2005/8/layout/default"/>
    <dgm:cxn modelId="{CF087C6F-1304-4F8C-9DAB-55F1AE353974}" type="presOf" srcId="{AD038A9F-5D23-4CC8-94BF-DA286A1D8212}" destId="{8DA4F7B5-D006-4C69-9549-A25DE406CB44}" srcOrd="0" destOrd="0" presId="urn:microsoft.com/office/officeart/2005/8/layout/default"/>
    <dgm:cxn modelId="{B2E0DF4A-6B9E-4F18-A67D-1D4689D278F8}" srcId="{168EF2B3-CFBB-4B65-B7B8-C1BFBC7AA7AE}" destId="{AD038A9F-5D23-4CC8-94BF-DA286A1D8212}" srcOrd="8" destOrd="0" parTransId="{7BBEDE46-D300-43FD-AAD6-3FB25FB8CB4D}" sibTransId="{AEB0139C-B617-4E64-9DF1-3E9DC6B85569}"/>
    <dgm:cxn modelId="{2B84CA60-F93B-466F-BCA1-4D29BE53303A}" srcId="{168EF2B3-CFBB-4B65-B7B8-C1BFBC7AA7AE}" destId="{405B223D-3B8C-41BD-86C9-DC2E616AE6C5}" srcOrd="0" destOrd="0" parTransId="{24F900D4-4792-4618-9F17-1E16AEE074C9}" sibTransId="{0564AE0C-8E0A-48DE-9584-F01561A1036D}"/>
    <dgm:cxn modelId="{3AACC203-99F3-4053-BDD4-E8D37D15541D}" srcId="{168EF2B3-CFBB-4B65-B7B8-C1BFBC7AA7AE}" destId="{89709F7A-C7DB-48D0-B289-77BB17BA4E74}" srcOrd="2" destOrd="0" parTransId="{8D52D41C-8D73-47C6-87F7-C437C9B3B50F}" sibTransId="{71DD95F6-0D4B-4444-996A-EC67797EF43B}"/>
    <dgm:cxn modelId="{9BFF72F4-19D3-4FE3-B10F-DF90C811DF0B}" type="presOf" srcId="{168EF2B3-CFBB-4B65-B7B8-C1BFBC7AA7AE}" destId="{CF85EE11-21BD-43F7-9940-3496EE5CF4EB}" srcOrd="0" destOrd="0" presId="urn:microsoft.com/office/officeart/2005/8/layout/default"/>
    <dgm:cxn modelId="{1EBA6663-069F-4735-BA1E-15252F78EF09}" srcId="{168EF2B3-CFBB-4B65-B7B8-C1BFBC7AA7AE}" destId="{3EF478B7-437A-48BD-A09A-CF488E91D7D9}" srcOrd="6" destOrd="0" parTransId="{24C08B05-C906-4343-9AA9-5F4CDCA01390}" sibTransId="{C6B6C71C-A958-4232-85B1-A3FC60AB672C}"/>
    <dgm:cxn modelId="{5130603D-3BFB-4DA8-B519-D760A939AD8F}" srcId="{168EF2B3-CFBB-4B65-B7B8-C1BFBC7AA7AE}" destId="{DD2A8849-EB80-48FA-862F-FB66AE7241A0}" srcOrd="1" destOrd="0" parTransId="{45A84CD7-9303-47EE-9250-CDED8699D0D4}" sibTransId="{75F908A7-2C89-4686-B400-12BBFE45A45D}"/>
    <dgm:cxn modelId="{30F1E415-2920-4E44-86C9-791EF45A77F0}" type="presOf" srcId="{89709F7A-C7DB-48D0-B289-77BB17BA4E74}" destId="{1CAFA3B8-7F21-4E74-90A1-87162E664462}" srcOrd="0" destOrd="0" presId="urn:microsoft.com/office/officeart/2005/8/layout/default"/>
    <dgm:cxn modelId="{E42FC23E-D0E1-4C7A-9143-2C4127570B14}" srcId="{168EF2B3-CFBB-4B65-B7B8-C1BFBC7AA7AE}" destId="{D155C856-ECE5-479C-B874-1A55903FB933}" srcOrd="7" destOrd="0" parTransId="{0B567AD7-DC87-4F4B-B962-0BDB0512D3C3}" sibTransId="{74446BAA-24DC-4673-A3B1-43C79B9E22BE}"/>
    <dgm:cxn modelId="{CAC28C13-0CC4-4E30-BFC0-D8CD67E9C087}" srcId="{168EF2B3-CFBB-4B65-B7B8-C1BFBC7AA7AE}" destId="{B75D82E3-E85B-4956-854F-6B64552A39CC}" srcOrd="5" destOrd="0" parTransId="{AF962C5E-318E-4CF3-9875-5AE84563F243}" sibTransId="{F83B0AE4-DBE5-45B8-846B-F0671C22F217}"/>
    <dgm:cxn modelId="{4AE26E61-94A3-44EA-9BB0-33D5C6905756}" srcId="{168EF2B3-CFBB-4B65-B7B8-C1BFBC7AA7AE}" destId="{1740C84E-97E0-4226-9754-511D7A7CDED0}" srcOrd="3" destOrd="0" parTransId="{59248040-C4E2-4186-8558-76C192C4DC02}" sibTransId="{FF6A1676-17CB-469C-8849-7846118591A2}"/>
    <dgm:cxn modelId="{740F31A8-DD74-4FFB-9362-7D8A15531999}" type="presOf" srcId="{1740C84E-97E0-4226-9754-511D7A7CDED0}" destId="{2004A3A9-6267-4CDC-B5FC-89830C9EE589}" srcOrd="0" destOrd="0" presId="urn:microsoft.com/office/officeart/2005/8/layout/default"/>
    <dgm:cxn modelId="{C2037245-3477-47AF-BB95-57BD2FDA31D7}" type="presOf" srcId="{DD2A8849-EB80-48FA-862F-FB66AE7241A0}" destId="{079BD040-7D03-48BA-9EE8-858584D8B560}" srcOrd="0" destOrd="0" presId="urn:microsoft.com/office/officeart/2005/8/layout/default"/>
    <dgm:cxn modelId="{D746D6A9-4652-4F20-8F31-91CFD433BFB6}" srcId="{168EF2B3-CFBB-4B65-B7B8-C1BFBC7AA7AE}" destId="{A035D64D-CA13-4845-AC67-B3D4BA0092C3}" srcOrd="4" destOrd="0" parTransId="{4C48F8E0-27DD-4E8B-BC6F-05611B3D5F95}" sibTransId="{F61A71C2-9985-49F7-9466-E02CA0AD8C91}"/>
    <dgm:cxn modelId="{7A78B268-3F99-43E9-91A1-2C72A4BEFF31}" type="presOf" srcId="{405B223D-3B8C-41BD-86C9-DC2E616AE6C5}" destId="{ADD7A172-E2EA-4BDA-9F80-757E2E5A27EB}" srcOrd="0" destOrd="0" presId="urn:microsoft.com/office/officeart/2005/8/layout/default"/>
    <dgm:cxn modelId="{376BF9ED-D6CA-4CC5-8D23-C500C1DED274}" type="presOf" srcId="{D155C856-ECE5-479C-B874-1A55903FB933}" destId="{4073708E-00BD-4594-A8A9-D1135D4BE696}" srcOrd="0" destOrd="0" presId="urn:microsoft.com/office/officeart/2005/8/layout/default"/>
    <dgm:cxn modelId="{224CB46F-4FE5-4E06-8EC1-D7D5D245D493}" type="presOf" srcId="{A035D64D-CA13-4845-AC67-B3D4BA0092C3}" destId="{2824136A-5D4C-4690-B24F-81E1BEAA2CBE}" srcOrd="0" destOrd="0" presId="urn:microsoft.com/office/officeart/2005/8/layout/default"/>
    <dgm:cxn modelId="{186DE702-42D7-4F35-9531-CEFE184E3D25}" type="presOf" srcId="{B75D82E3-E85B-4956-854F-6B64552A39CC}" destId="{49875E21-F8DF-4088-933C-701283F434F3}" srcOrd="0" destOrd="0" presId="urn:microsoft.com/office/officeart/2005/8/layout/default"/>
    <dgm:cxn modelId="{BB80FE2D-F009-4A0E-BBDD-D2757FBA522C}" type="presParOf" srcId="{CF85EE11-21BD-43F7-9940-3496EE5CF4EB}" destId="{ADD7A172-E2EA-4BDA-9F80-757E2E5A27EB}" srcOrd="0" destOrd="0" presId="urn:microsoft.com/office/officeart/2005/8/layout/default"/>
    <dgm:cxn modelId="{42DF554D-DA17-40E8-9A9D-56882432BDD7}" type="presParOf" srcId="{CF85EE11-21BD-43F7-9940-3496EE5CF4EB}" destId="{51653EB8-167D-40B2-BE21-E65D0B08495E}" srcOrd="1" destOrd="0" presId="urn:microsoft.com/office/officeart/2005/8/layout/default"/>
    <dgm:cxn modelId="{8E979926-D42F-47C9-BE27-BE3614158C64}" type="presParOf" srcId="{CF85EE11-21BD-43F7-9940-3496EE5CF4EB}" destId="{079BD040-7D03-48BA-9EE8-858584D8B560}" srcOrd="2" destOrd="0" presId="urn:microsoft.com/office/officeart/2005/8/layout/default"/>
    <dgm:cxn modelId="{AA426C9A-4AD0-48EF-97FD-1739B610DCDD}" type="presParOf" srcId="{CF85EE11-21BD-43F7-9940-3496EE5CF4EB}" destId="{A71CC997-2E15-4F3A-AF64-48460603E133}" srcOrd="3" destOrd="0" presId="urn:microsoft.com/office/officeart/2005/8/layout/default"/>
    <dgm:cxn modelId="{080842B1-3C5C-47C0-8496-B2150CA4EA79}" type="presParOf" srcId="{CF85EE11-21BD-43F7-9940-3496EE5CF4EB}" destId="{1CAFA3B8-7F21-4E74-90A1-87162E664462}" srcOrd="4" destOrd="0" presId="urn:microsoft.com/office/officeart/2005/8/layout/default"/>
    <dgm:cxn modelId="{24075C9E-CD4A-434D-881A-565001B3686C}" type="presParOf" srcId="{CF85EE11-21BD-43F7-9940-3496EE5CF4EB}" destId="{2D6E2DA0-58DD-45A3-8309-FA70C14CAB46}" srcOrd="5" destOrd="0" presId="urn:microsoft.com/office/officeart/2005/8/layout/default"/>
    <dgm:cxn modelId="{F27CC8DA-8E44-470E-908C-53EE1ADC6FD7}" type="presParOf" srcId="{CF85EE11-21BD-43F7-9940-3496EE5CF4EB}" destId="{2004A3A9-6267-4CDC-B5FC-89830C9EE589}" srcOrd="6" destOrd="0" presId="urn:microsoft.com/office/officeart/2005/8/layout/default"/>
    <dgm:cxn modelId="{94DAFA73-5DEF-4571-BC0E-05987ACC38D2}" type="presParOf" srcId="{CF85EE11-21BD-43F7-9940-3496EE5CF4EB}" destId="{1E270216-B967-4778-ABBC-8D1EF672670D}" srcOrd="7" destOrd="0" presId="urn:microsoft.com/office/officeart/2005/8/layout/default"/>
    <dgm:cxn modelId="{905D5165-28A3-4FD5-8A72-98B35BE8BAD6}" type="presParOf" srcId="{CF85EE11-21BD-43F7-9940-3496EE5CF4EB}" destId="{2824136A-5D4C-4690-B24F-81E1BEAA2CBE}" srcOrd="8" destOrd="0" presId="urn:microsoft.com/office/officeart/2005/8/layout/default"/>
    <dgm:cxn modelId="{312EB762-4D97-430B-8BA5-7FBA72609B69}" type="presParOf" srcId="{CF85EE11-21BD-43F7-9940-3496EE5CF4EB}" destId="{7BBA6DCC-132A-4419-BBAE-4DEC4AE1EA78}" srcOrd="9" destOrd="0" presId="urn:microsoft.com/office/officeart/2005/8/layout/default"/>
    <dgm:cxn modelId="{0F69DD4D-B304-44F3-8483-9A9BB22F1C48}" type="presParOf" srcId="{CF85EE11-21BD-43F7-9940-3496EE5CF4EB}" destId="{49875E21-F8DF-4088-933C-701283F434F3}" srcOrd="10" destOrd="0" presId="urn:microsoft.com/office/officeart/2005/8/layout/default"/>
    <dgm:cxn modelId="{B25B2CF5-E1BD-4D87-A782-8A35392A6ADE}" type="presParOf" srcId="{CF85EE11-21BD-43F7-9940-3496EE5CF4EB}" destId="{193EE1B5-AE3D-4227-BBA7-890724EA44A0}" srcOrd="11" destOrd="0" presId="urn:microsoft.com/office/officeart/2005/8/layout/default"/>
    <dgm:cxn modelId="{C620382B-81B7-412F-93B9-969F3FE1FDDE}" type="presParOf" srcId="{CF85EE11-21BD-43F7-9940-3496EE5CF4EB}" destId="{1821984A-3E31-417F-8639-BC61DB17F834}" srcOrd="12" destOrd="0" presId="urn:microsoft.com/office/officeart/2005/8/layout/default"/>
    <dgm:cxn modelId="{1A0AF2DE-14FE-4D5F-AA85-029C3948AD66}" type="presParOf" srcId="{CF85EE11-21BD-43F7-9940-3496EE5CF4EB}" destId="{1CDB0C0D-40EB-43EB-8CCF-DBA563FD21C4}" srcOrd="13" destOrd="0" presId="urn:microsoft.com/office/officeart/2005/8/layout/default"/>
    <dgm:cxn modelId="{33F9E9A5-4926-4C21-A4E9-40B2485409E0}" type="presParOf" srcId="{CF85EE11-21BD-43F7-9940-3496EE5CF4EB}" destId="{4073708E-00BD-4594-A8A9-D1135D4BE696}" srcOrd="14" destOrd="0" presId="urn:microsoft.com/office/officeart/2005/8/layout/default"/>
    <dgm:cxn modelId="{7496F73E-B426-49C5-B7D3-48FF59D28860}" type="presParOf" srcId="{CF85EE11-21BD-43F7-9940-3496EE5CF4EB}" destId="{D324AB89-4552-4809-9E3A-4F0E552B12CD}" srcOrd="15" destOrd="0" presId="urn:microsoft.com/office/officeart/2005/8/layout/default"/>
    <dgm:cxn modelId="{C92E2C33-42F7-49BE-8669-FAA0B327CC36}" type="presParOf" srcId="{CF85EE11-21BD-43F7-9940-3496EE5CF4EB}" destId="{8DA4F7B5-D006-4C69-9549-A25DE406CB44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AFD147C-4C38-4EAE-8D2B-B353A9B9CA8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s-ES"/>
        </a:p>
      </dgm:t>
    </dgm:pt>
    <dgm:pt modelId="{59F30541-F537-4AD1-BC34-8555248011FC}">
      <dgm:prSet/>
      <dgm:spPr/>
      <dgm:t>
        <a:bodyPr/>
        <a:lstStyle/>
        <a:p>
          <a:r>
            <a:rPr lang="en-US"/>
            <a:t>Empowers users to work on a large set of satellite images from any device</a:t>
          </a:r>
          <a:endParaRPr lang="es-CO"/>
        </a:p>
      </dgm:t>
    </dgm:pt>
    <dgm:pt modelId="{A7CD230E-0036-40B9-8D9D-8A8BA958A0C1}" type="parTrans" cxnId="{9E069531-5B2B-4A53-B97B-7A2E62797BD9}">
      <dgm:prSet/>
      <dgm:spPr/>
      <dgm:t>
        <a:bodyPr/>
        <a:lstStyle/>
        <a:p>
          <a:endParaRPr lang="es-ES"/>
        </a:p>
      </dgm:t>
    </dgm:pt>
    <dgm:pt modelId="{8B9CEFB4-B630-450C-9650-99CD762BE297}" type="sibTrans" cxnId="{9E069531-5B2B-4A53-B97B-7A2E62797BD9}">
      <dgm:prSet/>
      <dgm:spPr/>
      <dgm:t>
        <a:bodyPr/>
        <a:lstStyle/>
        <a:p>
          <a:endParaRPr lang="es-ES"/>
        </a:p>
      </dgm:t>
    </dgm:pt>
    <dgm:pt modelId="{B0DF1BF8-6253-46B1-BAFF-84AA408B8076}">
      <dgm:prSet/>
      <dgm:spPr/>
      <dgm:t>
        <a:bodyPr/>
        <a:lstStyle/>
        <a:p>
          <a:r>
            <a:rPr lang="en-US"/>
            <a:t>Reduces learning curve</a:t>
          </a:r>
          <a:endParaRPr lang="es-CO"/>
        </a:p>
      </dgm:t>
    </dgm:pt>
    <dgm:pt modelId="{938C670A-E3D7-407F-91EA-DB5A10616639}" type="parTrans" cxnId="{34951D94-AB08-4FFA-AFF7-9B49A4EC588A}">
      <dgm:prSet/>
      <dgm:spPr/>
      <dgm:t>
        <a:bodyPr/>
        <a:lstStyle/>
        <a:p>
          <a:endParaRPr lang="es-ES"/>
        </a:p>
      </dgm:t>
    </dgm:pt>
    <dgm:pt modelId="{88837AE6-08BD-4A6B-946F-9FB5515EC242}" type="sibTrans" cxnId="{34951D94-AB08-4FFA-AFF7-9B49A4EC588A}">
      <dgm:prSet/>
      <dgm:spPr/>
      <dgm:t>
        <a:bodyPr/>
        <a:lstStyle/>
        <a:p>
          <a:endParaRPr lang="es-ES"/>
        </a:p>
      </dgm:t>
    </dgm:pt>
    <dgm:pt modelId="{06C4AFAD-0007-4D18-A393-22259EF562FD}">
      <dgm:prSet/>
      <dgm:spPr/>
      <dgm:t>
        <a:bodyPr/>
        <a:lstStyle/>
        <a:p>
          <a:r>
            <a:rPr lang="en-US"/>
            <a:t>Authentication and roles management</a:t>
          </a:r>
          <a:endParaRPr lang="es-CO"/>
        </a:p>
      </dgm:t>
    </dgm:pt>
    <dgm:pt modelId="{5789F0FD-1929-4F7A-A130-DEE21DED8827}" type="parTrans" cxnId="{D35DDFED-DB24-4D1D-BC50-4FAFF54ED384}">
      <dgm:prSet/>
      <dgm:spPr/>
      <dgm:t>
        <a:bodyPr/>
        <a:lstStyle/>
        <a:p>
          <a:endParaRPr lang="es-ES"/>
        </a:p>
      </dgm:t>
    </dgm:pt>
    <dgm:pt modelId="{518909AF-2325-406A-9971-A54EDBC4A83A}" type="sibTrans" cxnId="{D35DDFED-DB24-4D1D-BC50-4FAFF54ED384}">
      <dgm:prSet/>
      <dgm:spPr/>
      <dgm:t>
        <a:bodyPr/>
        <a:lstStyle/>
        <a:p>
          <a:endParaRPr lang="es-ES"/>
        </a:p>
      </dgm:t>
    </dgm:pt>
    <dgm:pt modelId="{4560755C-E337-40F8-A27F-49A7777E5A08}" type="pres">
      <dgm:prSet presAssocID="{FAFD147C-4C38-4EAE-8D2B-B353A9B9CA8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F90CED4-E840-4100-B929-B9A87355F033}" type="pres">
      <dgm:prSet presAssocID="{59F30541-F537-4AD1-BC34-8555248011FC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3A4477-B8D6-4794-9BB4-A5ED0309CC47}" type="pres">
      <dgm:prSet presAssocID="{8B9CEFB4-B630-450C-9650-99CD762BE297}" presName="spacer" presStyleCnt="0"/>
      <dgm:spPr/>
    </dgm:pt>
    <dgm:pt modelId="{356E376A-9358-4055-B21E-9F2B8527415F}" type="pres">
      <dgm:prSet presAssocID="{B0DF1BF8-6253-46B1-BAFF-84AA408B8076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B019F9-85F0-4EAB-B8F4-AAD9E3FF48A4}" type="pres">
      <dgm:prSet presAssocID="{88837AE6-08BD-4A6B-946F-9FB5515EC242}" presName="spacer" presStyleCnt="0"/>
      <dgm:spPr/>
    </dgm:pt>
    <dgm:pt modelId="{695C8FB7-9DD9-43AF-96E7-64EFCE470053}" type="pres">
      <dgm:prSet presAssocID="{06C4AFAD-0007-4D18-A393-22259EF562FD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11756B7-469E-4450-99E5-AF93AEB0F2FA}" type="presOf" srcId="{B0DF1BF8-6253-46B1-BAFF-84AA408B8076}" destId="{356E376A-9358-4055-B21E-9F2B8527415F}" srcOrd="0" destOrd="0" presId="urn:microsoft.com/office/officeart/2005/8/layout/vList2"/>
    <dgm:cxn modelId="{9E069531-5B2B-4A53-B97B-7A2E62797BD9}" srcId="{FAFD147C-4C38-4EAE-8D2B-B353A9B9CA8E}" destId="{59F30541-F537-4AD1-BC34-8555248011FC}" srcOrd="0" destOrd="0" parTransId="{A7CD230E-0036-40B9-8D9D-8A8BA958A0C1}" sibTransId="{8B9CEFB4-B630-450C-9650-99CD762BE297}"/>
    <dgm:cxn modelId="{D35DDFED-DB24-4D1D-BC50-4FAFF54ED384}" srcId="{FAFD147C-4C38-4EAE-8D2B-B353A9B9CA8E}" destId="{06C4AFAD-0007-4D18-A393-22259EF562FD}" srcOrd="2" destOrd="0" parTransId="{5789F0FD-1929-4F7A-A130-DEE21DED8827}" sibTransId="{518909AF-2325-406A-9971-A54EDBC4A83A}"/>
    <dgm:cxn modelId="{34951D94-AB08-4FFA-AFF7-9B49A4EC588A}" srcId="{FAFD147C-4C38-4EAE-8D2B-B353A9B9CA8E}" destId="{B0DF1BF8-6253-46B1-BAFF-84AA408B8076}" srcOrd="1" destOrd="0" parTransId="{938C670A-E3D7-407F-91EA-DB5A10616639}" sibTransId="{88837AE6-08BD-4A6B-946F-9FB5515EC242}"/>
    <dgm:cxn modelId="{32E5B102-6D36-4F1C-9394-5C33FDEAD633}" type="presOf" srcId="{59F30541-F537-4AD1-BC34-8555248011FC}" destId="{0F90CED4-E840-4100-B929-B9A87355F033}" srcOrd="0" destOrd="0" presId="urn:microsoft.com/office/officeart/2005/8/layout/vList2"/>
    <dgm:cxn modelId="{AAF5C72D-3804-4BB8-91A8-6FB2B42ED87F}" type="presOf" srcId="{FAFD147C-4C38-4EAE-8D2B-B353A9B9CA8E}" destId="{4560755C-E337-40F8-A27F-49A7777E5A08}" srcOrd="0" destOrd="0" presId="urn:microsoft.com/office/officeart/2005/8/layout/vList2"/>
    <dgm:cxn modelId="{1F65D0D6-D6D3-48A2-9675-632F7CD8E488}" type="presOf" srcId="{06C4AFAD-0007-4D18-A393-22259EF562FD}" destId="{695C8FB7-9DD9-43AF-96E7-64EFCE470053}" srcOrd="0" destOrd="0" presId="urn:microsoft.com/office/officeart/2005/8/layout/vList2"/>
    <dgm:cxn modelId="{EAB15E7A-C106-4FFA-B5C5-CC0BC9D4C770}" type="presParOf" srcId="{4560755C-E337-40F8-A27F-49A7777E5A08}" destId="{0F90CED4-E840-4100-B929-B9A87355F033}" srcOrd="0" destOrd="0" presId="urn:microsoft.com/office/officeart/2005/8/layout/vList2"/>
    <dgm:cxn modelId="{903165AB-5C57-4B10-93E6-18D9474AF725}" type="presParOf" srcId="{4560755C-E337-40F8-A27F-49A7777E5A08}" destId="{953A4477-B8D6-4794-9BB4-A5ED0309CC47}" srcOrd="1" destOrd="0" presId="urn:microsoft.com/office/officeart/2005/8/layout/vList2"/>
    <dgm:cxn modelId="{6FA74D03-F232-42DF-8B74-0A497699BF62}" type="presParOf" srcId="{4560755C-E337-40F8-A27F-49A7777E5A08}" destId="{356E376A-9358-4055-B21E-9F2B8527415F}" srcOrd="2" destOrd="0" presId="urn:microsoft.com/office/officeart/2005/8/layout/vList2"/>
    <dgm:cxn modelId="{61BE8F29-5DD6-4548-AA66-AC0496F70AAE}" type="presParOf" srcId="{4560755C-E337-40F8-A27F-49A7777E5A08}" destId="{CDB019F9-85F0-4EAB-B8F4-AAD9E3FF48A4}" srcOrd="3" destOrd="0" presId="urn:microsoft.com/office/officeart/2005/8/layout/vList2"/>
    <dgm:cxn modelId="{81DC9910-B5AF-46A2-8831-0B4329FD617A}" type="presParOf" srcId="{4560755C-E337-40F8-A27F-49A7777E5A08}" destId="{695C8FB7-9DD9-43AF-96E7-64EFCE47005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6D0C5D5-5331-45D4-B1D7-ABEB10421539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2196A5B-FB5C-4A04-85B7-9540EAA65B5E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Bank of algorithms and results</a:t>
          </a:r>
          <a:endParaRPr lang="es-CO" dirty="0"/>
        </a:p>
      </dgm:t>
    </dgm:pt>
    <dgm:pt modelId="{0EC1B42B-3C1E-4356-938E-18051B39866E}" type="parTrans" cxnId="{660FA99A-1B73-46A4-8901-C19589CFA787}">
      <dgm:prSet/>
      <dgm:spPr/>
      <dgm:t>
        <a:bodyPr/>
        <a:lstStyle/>
        <a:p>
          <a:endParaRPr lang="es-ES"/>
        </a:p>
      </dgm:t>
    </dgm:pt>
    <dgm:pt modelId="{4FEF7F72-C128-4DF7-B890-B9ABB8011E8E}" type="sibTrans" cxnId="{660FA99A-1B73-46A4-8901-C19589CFA787}">
      <dgm:prSet/>
      <dgm:spPr/>
      <dgm:t>
        <a:bodyPr/>
        <a:lstStyle/>
        <a:p>
          <a:endParaRPr lang="es-ES"/>
        </a:p>
      </dgm:t>
    </dgm:pt>
    <dgm:pt modelId="{979037A1-8D74-4A97-9C04-DC137F63FCEA}">
      <dgm:prSet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Web UI</a:t>
          </a:r>
          <a:endParaRPr lang="es-CO" dirty="0"/>
        </a:p>
      </dgm:t>
    </dgm:pt>
    <dgm:pt modelId="{9A5E02AF-5432-485D-A49C-1A14B53BE188}" type="parTrans" cxnId="{CC3215D7-DF63-4231-A423-0437DE4CC197}">
      <dgm:prSet/>
      <dgm:spPr/>
      <dgm:t>
        <a:bodyPr/>
        <a:lstStyle/>
        <a:p>
          <a:endParaRPr lang="es-ES"/>
        </a:p>
      </dgm:t>
    </dgm:pt>
    <dgm:pt modelId="{26420C70-623C-4229-8271-99D40479CB34}" type="sibTrans" cxnId="{CC3215D7-DF63-4231-A423-0437DE4CC197}">
      <dgm:prSet/>
      <dgm:spPr/>
      <dgm:t>
        <a:bodyPr/>
        <a:lstStyle/>
        <a:p>
          <a:endParaRPr lang="es-ES"/>
        </a:p>
      </dgm:t>
    </dgm:pt>
    <dgm:pt modelId="{120C5861-EFB2-49CF-81C9-9F23321AF1BB}">
      <dgm:prSet/>
      <dgm:spPr/>
      <dgm:t>
        <a:bodyPr/>
        <a:lstStyle/>
        <a:p>
          <a:r>
            <a:rPr lang="en-US" dirty="0"/>
            <a:t>Parallelization strategy</a:t>
          </a:r>
          <a:endParaRPr lang="es-CO" dirty="0"/>
        </a:p>
      </dgm:t>
    </dgm:pt>
    <dgm:pt modelId="{3FA505A2-5BC2-4543-9057-C48BAEA1B1DB}" type="parTrans" cxnId="{EAAD963E-2401-4ACF-9566-002D0E5942D4}">
      <dgm:prSet/>
      <dgm:spPr/>
      <dgm:t>
        <a:bodyPr/>
        <a:lstStyle/>
        <a:p>
          <a:endParaRPr lang="es-ES"/>
        </a:p>
      </dgm:t>
    </dgm:pt>
    <dgm:pt modelId="{AAD5ED5E-B0D3-44CF-ACC4-1AA5123EA30B}" type="sibTrans" cxnId="{EAAD963E-2401-4ACF-9566-002D0E5942D4}">
      <dgm:prSet/>
      <dgm:spPr/>
      <dgm:t>
        <a:bodyPr/>
        <a:lstStyle/>
        <a:p>
          <a:endParaRPr lang="es-ES"/>
        </a:p>
      </dgm:t>
    </dgm:pt>
    <dgm:pt modelId="{06FF4B7A-838D-4167-826D-99B730CCDD57}">
      <dgm:prSet/>
      <dgm:spPr/>
      <dgm:t>
        <a:bodyPr/>
        <a:lstStyle/>
        <a:p>
          <a:r>
            <a:rPr lang="en-US" dirty="0"/>
            <a:t>Training Workshop</a:t>
          </a:r>
          <a:endParaRPr lang="es-CO" dirty="0"/>
        </a:p>
      </dgm:t>
    </dgm:pt>
    <dgm:pt modelId="{7A329F43-03F0-4A26-8DBC-1960A465C93A}" type="parTrans" cxnId="{537CE2F2-2348-4479-BB4D-CC7E6C73B64B}">
      <dgm:prSet/>
      <dgm:spPr/>
      <dgm:t>
        <a:bodyPr/>
        <a:lstStyle/>
        <a:p>
          <a:endParaRPr lang="es-ES"/>
        </a:p>
      </dgm:t>
    </dgm:pt>
    <dgm:pt modelId="{F0F8869F-797E-4BE3-843A-263271DE5DB3}" type="sibTrans" cxnId="{537CE2F2-2348-4479-BB4D-CC7E6C73B64B}">
      <dgm:prSet/>
      <dgm:spPr/>
      <dgm:t>
        <a:bodyPr/>
        <a:lstStyle/>
        <a:p>
          <a:endParaRPr lang="es-ES"/>
        </a:p>
      </dgm:t>
    </dgm:pt>
    <dgm:pt modelId="{4F2D29F6-9130-493A-9374-6EEADB6AC176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/>
            <a:t>Roles</a:t>
          </a:r>
          <a:endParaRPr lang="es-CO" dirty="0"/>
        </a:p>
      </dgm:t>
    </dgm:pt>
    <dgm:pt modelId="{93D88193-46F7-4F24-9308-2EC67417A2A5}" type="parTrans" cxnId="{42C25FD7-9A1C-46CA-979C-D6F312750AFC}">
      <dgm:prSet/>
      <dgm:spPr/>
      <dgm:t>
        <a:bodyPr/>
        <a:lstStyle/>
        <a:p>
          <a:endParaRPr lang="es-ES"/>
        </a:p>
      </dgm:t>
    </dgm:pt>
    <dgm:pt modelId="{17E17DAE-7DAD-4167-A41B-4129F70D77CD}" type="sibTrans" cxnId="{42C25FD7-9A1C-46CA-979C-D6F312750AFC}">
      <dgm:prSet/>
      <dgm:spPr/>
      <dgm:t>
        <a:bodyPr/>
        <a:lstStyle/>
        <a:p>
          <a:endParaRPr lang="es-ES"/>
        </a:p>
      </dgm:t>
    </dgm:pt>
    <dgm:pt modelId="{C9B7E662-E588-4730-AB68-FEB05503780A}" type="pres">
      <dgm:prSet presAssocID="{D6D0C5D5-5331-45D4-B1D7-ABEB1042153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6203A5C-3546-4AA3-B3EF-8E38D560B205}" type="pres">
      <dgm:prSet presAssocID="{4F2D29F6-9130-493A-9374-6EEADB6AC176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A98E2B-CC58-45AF-BF16-5488C69EFF73}" type="pres">
      <dgm:prSet presAssocID="{17E17DAE-7DAD-4167-A41B-4129F70D77CD}" presName="sibTrans" presStyleCnt="0"/>
      <dgm:spPr/>
    </dgm:pt>
    <dgm:pt modelId="{6834F348-8C97-4010-B63C-A5222F6C5E4A}" type="pres">
      <dgm:prSet presAssocID="{92196A5B-FB5C-4A04-85B7-9540EAA65B5E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5EBCC3-E121-4DCE-8286-D7001B324E6B}" type="pres">
      <dgm:prSet presAssocID="{4FEF7F72-C128-4DF7-B890-B9ABB8011E8E}" presName="sibTrans" presStyleCnt="0"/>
      <dgm:spPr/>
    </dgm:pt>
    <dgm:pt modelId="{37557DB6-8177-4EE6-9572-510879200CCB}" type="pres">
      <dgm:prSet presAssocID="{979037A1-8D74-4A97-9C04-DC137F63FCEA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F5DB00-2919-4F70-AED9-BEDA659BCFAB}" type="pres">
      <dgm:prSet presAssocID="{26420C70-623C-4229-8271-99D40479CB34}" presName="sibTrans" presStyleCnt="0"/>
      <dgm:spPr/>
    </dgm:pt>
    <dgm:pt modelId="{CD0D22FC-D168-48D4-BA6A-B1BAE01A7606}" type="pres">
      <dgm:prSet presAssocID="{120C5861-EFB2-49CF-81C9-9F23321AF1BB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B38FED-7096-4715-8D2B-E3D7A96C1F8E}" type="pres">
      <dgm:prSet presAssocID="{AAD5ED5E-B0D3-44CF-ACC4-1AA5123EA30B}" presName="sibTrans" presStyleCnt="0"/>
      <dgm:spPr/>
    </dgm:pt>
    <dgm:pt modelId="{8FF7ABB9-19F5-49F8-8FCC-073B20A65940}" type="pres">
      <dgm:prSet presAssocID="{06FF4B7A-838D-4167-826D-99B730CCDD57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AAD963E-2401-4ACF-9566-002D0E5942D4}" srcId="{D6D0C5D5-5331-45D4-B1D7-ABEB10421539}" destId="{120C5861-EFB2-49CF-81C9-9F23321AF1BB}" srcOrd="3" destOrd="0" parTransId="{3FA505A2-5BC2-4543-9057-C48BAEA1B1DB}" sibTransId="{AAD5ED5E-B0D3-44CF-ACC4-1AA5123EA30B}"/>
    <dgm:cxn modelId="{AD1244A1-BE9D-475A-ADEA-0BDF59ED62F6}" type="presOf" srcId="{92196A5B-FB5C-4A04-85B7-9540EAA65B5E}" destId="{6834F348-8C97-4010-B63C-A5222F6C5E4A}" srcOrd="0" destOrd="0" presId="urn:microsoft.com/office/officeart/2005/8/layout/default"/>
    <dgm:cxn modelId="{ADC6D3F5-26FE-4C6A-9FF7-8C67D1EAC2F4}" type="presOf" srcId="{4F2D29F6-9130-493A-9374-6EEADB6AC176}" destId="{96203A5C-3546-4AA3-B3EF-8E38D560B205}" srcOrd="0" destOrd="0" presId="urn:microsoft.com/office/officeart/2005/8/layout/default"/>
    <dgm:cxn modelId="{8698EEAC-888F-4C86-BB3E-1EFE8227EF43}" type="presOf" srcId="{06FF4B7A-838D-4167-826D-99B730CCDD57}" destId="{8FF7ABB9-19F5-49F8-8FCC-073B20A65940}" srcOrd="0" destOrd="0" presId="urn:microsoft.com/office/officeart/2005/8/layout/default"/>
    <dgm:cxn modelId="{660FA99A-1B73-46A4-8901-C19589CFA787}" srcId="{D6D0C5D5-5331-45D4-B1D7-ABEB10421539}" destId="{92196A5B-FB5C-4A04-85B7-9540EAA65B5E}" srcOrd="1" destOrd="0" parTransId="{0EC1B42B-3C1E-4356-938E-18051B39866E}" sibTransId="{4FEF7F72-C128-4DF7-B890-B9ABB8011E8E}"/>
    <dgm:cxn modelId="{537CE2F2-2348-4479-BB4D-CC7E6C73B64B}" srcId="{D6D0C5D5-5331-45D4-B1D7-ABEB10421539}" destId="{06FF4B7A-838D-4167-826D-99B730CCDD57}" srcOrd="4" destOrd="0" parTransId="{7A329F43-03F0-4A26-8DBC-1960A465C93A}" sibTransId="{F0F8869F-797E-4BE3-843A-263271DE5DB3}"/>
    <dgm:cxn modelId="{42C25FD7-9A1C-46CA-979C-D6F312750AFC}" srcId="{D6D0C5D5-5331-45D4-B1D7-ABEB10421539}" destId="{4F2D29F6-9130-493A-9374-6EEADB6AC176}" srcOrd="0" destOrd="0" parTransId="{93D88193-46F7-4F24-9308-2EC67417A2A5}" sibTransId="{17E17DAE-7DAD-4167-A41B-4129F70D77CD}"/>
    <dgm:cxn modelId="{29840D0E-784C-4811-BCF1-FB7EE089DBE3}" type="presOf" srcId="{120C5861-EFB2-49CF-81C9-9F23321AF1BB}" destId="{CD0D22FC-D168-48D4-BA6A-B1BAE01A7606}" srcOrd="0" destOrd="0" presId="urn:microsoft.com/office/officeart/2005/8/layout/default"/>
    <dgm:cxn modelId="{B176039E-04E0-4E5E-9C8B-81759AEF0958}" type="presOf" srcId="{979037A1-8D74-4A97-9C04-DC137F63FCEA}" destId="{37557DB6-8177-4EE6-9572-510879200CCB}" srcOrd="0" destOrd="0" presId="urn:microsoft.com/office/officeart/2005/8/layout/default"/>
    <dgm:cxn modelId="{CC3215D7-DF63-4231-A423-0437DE4CC197}" srcId="{D6D0C5D5-5331-45D4-B1D7-ABEB10421539}" destId="{979037A1-8D74-4A97-9C04-DC137F63FCEA}" srcOrd="2" destOrd="0" parTransId="{9A5E02AF-5432-485D-A49C-1A14B53BE188}" sibTransId="{26420C70-623C-4229-8271-99D40479CB34}"/>
    <dgm:cxn modelId="{AB16BB12-E21E-49AF-A371-FD203A5B0680}" type="presOf" srcId="{D6D0C5D5-5331-45D4-B1D7-ABEB10421539}" destId="{C9B7E662-E588-4730-AB68-FEB05503780A}" srcOrd="0" destOrd="0" presId="urn:microsoft.com/office/officeart/2005/8/layout/default"/>
    <dgm:cxn modelId="{726CAD95-EC93-4988-B055-204E6FD170A0}" type="presParOf" srcId="{C9B7E662-E588-4730-AB68-FEB05503780A}" destId="{96203A5C-3546-4AA3-B3EF-8E38D560B205}" srcOrd="0" destOrd="0" presId="urn:microsoft.com/office/officeart/2005/8/layout/default"/>
    <dgm:cxn modelId="{59E9C73F-6231-417B-B481-CFA0D125F1D4}" type="presParOf" srcId="{C9B7E662-E588-4730-AB68-FEB05503780A}" destId="{1BA98E2B-CC58-45AF-BF16-5488C69EFF73}" srcOrd="1" destOrd="0" presId="urn:microsoft.com/office/officeart/2005/8/layout/default"/>
    <dgm:cxn modelId="{B70A4996-C463-46F2-926B-AF71B3041DC5}" type="presParOf" srcId="{C9B7E662-E588-4730-AB68-FEB05503780A}" destId="{6834F348-8C97-4010-B63C-A5222F6C5E4A}" srcOrd="2" destOrd="0" presId="urn:microsoft.com/office/officeart/2005/8/layout/default"/>
    <dgm:cxn modelId="{96D73CA8-E4FB-4100-BBB6-45495A68BB6F}" type="presParOf" srcId="{C9B7E662-E588-4730-AB68-FEB05503780A}" destId="{FC5EBCC3-E121-4DCE-8286-D7001B324E6B}" srcOrd="3" destOrd="0" presId="urn:microsoft.com/office/officeart/2005/8/layout/default"/>
    <dgm:cxn modelId="{F8B4C7A8-3BCA-4391-9415-E256263D6D8A}" type="presParOf" srcId="{C9B7E662-E588-4730-AB68-FEB05503780A}" destId="{37557DB6-8177-4EE6-9572-510879200CCB}" srcOrd="4" destOrd="0" presId="urn:microsoft.com/office/officeart/2005/8/layout/default"/>
    <dgm:cxn modelId="{C8A5840C-E647-449E-8D91-C9EB0A0E64A0}" type="presParOf" srcId="{C9B7E662-E588-4730-AB68-FEB05503780A}" destId="{D6F5DB00-2919-4F70-AED9-BEDA659BCFAB}" srcOrd="5" destOrd="0" presId="urn:microsoft.com/office/officeart/2005/8/layout/default"/>
    <dgm:cxn modelId="{7F581150-3186-4B3D-8741-BE95813A198D}" type="presParOf" srcId="{C9B7E662-E588-4730-AB68-FEB05503780A}" destId="{CD0D22FC-D168-48D4-BA6A-B1BAE01A7606}" srcOrd="6" destOrd="0" presId="urn:microsoft.com/office/officeart/2005/8/layout/default"/>
    <dgm:cxn modelId="{346A55E6-FBD1-4977-8787-6F10BBEB5A6A}" type="presParOf" srcId="{C9B7E662-E588-4730-AB68-FEB05503780A}" destId="{EDB38FED-7096-4715-8D2B-E3D7A96C1F8E}" srcOrd="7" destOrd="0" presId="urn:microsoft.com/office/officeart/2005/8/layout/default"/>
    <dgm:cxn modelId="{CDADAFA7-BACD-4D26-9CDF-834476FD8514}" type="presParOf" srcId="{C9B7E662-E588-4730-AB68-FEB05503780A}" destId="{8FF7ABB9-19F5-49F8-8FCC-073B20A65940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6D0C5D5-5331-45D4-B1D7-ABEB10421539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2196A5B-FB5C-4A04-85B7-9540EAA65B5E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Bank of algorithms and results</a:t>
          </a:r>
          <a:endParaRPr lang="es-CO" dirty="0"/>
        </a:p>
      </dgm:t>
    </dgm:pt>
    <dgm:pt modelId="{0EC1B42B-3C1E-4356-938E-18051B39866E}" type="parTrans" cxnId="{660FA99A-1B73-46A4-8901-C19589CFA787}">
      <dgm:prSet/>
      <dgm:spPr/>
      <dgm:t>
        <a:bodyPr/>
        <a:lstStyle/>
        <a:p>
          <a:endParaRPr lang="es-ES"/>
        </a:p>
      </dgm:t>
    </dgm:pt>
    <dgm:pt modelId="{4FEF7F72-C128-4DF7-B890-B9ABB8011E8E}" type="sibTrans" cxnId="{660FA99A-1B73-46A4-8901-C19589CFA787}">
      <dgm:prSet/>
      <dgm:spPr/>
      <dgm:t>
        <a:bodyPr/>
        <a:lstStyle/>
        <a:p>
          <a:endParaRPr lang="es-ES"/>
        </a:p>
      </dgm:t>
    </dgm:pt>
    <dgm:pt modelId="{979037A1-8D74-4A97-9C04-DC137F63FCEA}">
      <dgm:prSet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Web UI</a:t>
          </a:r>
          <a:endParaRPr lang="es-CO" dirty="0"/>
        </a:p>
      </dgm:t>
    </dgm:pt>
    <dgm:pt modelId="{9A5E02AF-5432-485D-A49C-1A14B53BE188}" type="parTrans" cxnId="{CC3215D7-DF63-4231-A423-0437DE4CC197}">
      <dgm:prSet/>
      <dgm:spPr/>
      <dgm:t>
        <a:bodyPr/>
        <a:lstStyle/>
        <a:p>
          <a:endParaRPr lang="es-ES"/>
        </a:p>
      </dgm:t>
    </dgm:pt>
    <dgm:pt modelId="{26420C70-623C-4229-8271-99D40479CB34}" type="sibTrans" cxnId="{CC3215D7-DF63-4231-A423-0437DE4CC197}">
      <dgm:prSet/>
      <dgm:spPr/>
      <dgm:t>
        <a:bodyPr/>
        <a:lstStyle/>
        <a:p>
          <a:endParaRPr lang="es-ES"/>
        </a:p>
      </dgm:t>
    </dgm:pt>
    <dgm:pt modelId="{120C5861-EFB2-49CF-81C9-9F23321AF1BB}">
      <dgm:prSet/>
      <dgm:spPr/>
      <dgm:t>
        <a:bodyPr/>
        <a:lstStyle/>
        <a:p>
          <a:r>
            <a:rPr lang="en-US" dirty="0"/>
            <a:t>Parallelization strategy</a:t>
          </a:r>
          <a:endParaRPr lang="es-CO" dirty="0"/>
        </a:p>
      </dgm:t>
    </dgm:pt>
    <dgm:pt modelId="{3FA505A2-5BC2-4543-9057-C48BAEA1B1DB}" type="parTrans" cxnId="{EAAD963E-2401-4ACF-9566-002D0E5942D4}">
      <dgm:prSet/>
      <dgm:spPr/>
      <dgm:t>
        <a:bodyPr/>
        <a:lstStyle/>
        <a:p>
          <a:endParaRPr lang="es-ES"/>
        </a:p>
      </dgm:t>
    </dgm:pt>
    <dgm:pt modelId="{AAD5ED5E-B0D3-44CF-ACC4-1AA5123EA30B}" type="sibTrans" cxnId="{EAAD963E-2401-4ACF-9566-002D0E5942D4}">
      <dgm:prSet/>
      <dgm:spPr/>
      <dgm:t>
        <a:bodyPr/>
        <a:lstStyle/>
        <a:p>
          <a:endParaRPr lang="es-ES"/>
        </a:p>
      </dgm:t>
    </dgm:pt>
    <dgm:pt modelId="{06FF4B7A-838D-4167-826D-99B730CCDD57}">
      <dgm:prSet/>
      <dgm:spPr/>
      <dgm:t>
        <a:bodyPr/>
        <a:lstStyle/>
        <a:p>
          <a:r>
            <a:rPr lang="en-US" dirty="0"/>
            <a:t>Training Workshop</a:t>
          </a:r>
          <a:endParaRPr lang="es-CO" dirty="0"/>
        </a:p>
      </dgm:t>
    </dgm:pt>
    <dgm:pt modelId="{7A329F43-03F0-4A26-8DBC-1960A465C93A}" type="parTrans" cxnId="{537CE2F2-2348-4479-BB4D-CC7E6C73B64B}">
      <dgm:prSet/>
      <dgm:spPr/>
      <dgm:t>
        <a:bodyPr/>
        <a:lstStyle/>
        <a:p>
          <a:endParaRPr lang="es-ES"/>
        </a:p>
      </dgm:t>
    </dgm:pt>
    <dgm:pt modelId="{F0F8869F-797E-4BE3-843A-263271DE5DB3}" type="sibTrans" cxnId="{537CE2F2-2348-4479-BB4D-CC7E6C73B64B}">
      <dgm:prSet/>
      <dgm:spPr/>
      <dgm:t>
        <a:bodyPr/>
        <a:lstStyle/>
        <a:p>
          <a:endParaRPr lang="es-ES"/>
        </a:p>
      </dgm:t>
    </dgm:pt>
    <dgm:pt modelId="{4F2D29F6-9130-493A-9374-6EEADB6AC176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/>
            <a:t>Roles</a:t>
          </a:r>
          <a:endParaRPr lang="es-CO" dirty="0"/>
        </a:p>
      </dgm:t>
    </dgm:pt>
    <dgm:pt modelId="{93D88193-46F7-4F24-9308-2EC67417A2A5}" type="parTrans" cxnId="{42C25FD7-9A1C-46CA-979C-D6F312750AFC}">
      <dgm:prSet/>
      <dgm:spPr/>
      <dgm:t>
        <a:bodyPr/>
        <a:lstStyle/>
        <a:p>
          <a:endParaRPr lang="es-ES"/>
        </a:p>
      </dgm:t>
    </dgm:pt>
    <dgm:pt modelId="{17E17DAE-7DAD-4167-A41B-4129F70D77CD}" type="sibTrans" cxnId="{42C25FD7-9A1C-46CA-979C-D6F312750AFC}">
      <dgm:prSet/>
      <dgm:spPr/>
      <dgm:t>
        <a:bodyPr/>
        <a:lstStyle/>
        <a:p>
          <a:endParaRPr lang="es-ES"/>
        </a:p>
      </dgm:t>
    </dgm:pt>
    <dgm:pt modelId="{C9B7E662-E588-4730-AB68-FEB05503780A}" type="pres">
      <dgm:prSet presAssocID="{D6D0C5D5-5331-45D4-B1D7-ABEB1042153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6203A5C-3546-4AA3-B3EF-8E38D560B205}" type="pres">
      <dgm:prSet presAssocID="{4F2D29F6-9130-493A-9374-6EEADB6AC176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A98E2B-CC58-45AF-BF16-5488C69EFF73}" type="pres">
      <dgm:prSet presAssocID="{17E17DAE-7DAD-4167-A41B-4129F70D77CD}" presName="sibTrans" presStyleCnt="0"/>
      <dgm:spPr/>
    </dgm:pt>
    <dgm:pt modelId="{6834F348-8C97-4010-B63C-A5222F6C5E4A}" type="pres">
      <dgm:prSet presAssocID="{92196A5B-FB5C-4A04-85B7-9540EAA65B5E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5EBCC3-E121-4DCE-8286-D7001B324E6B}" type="pres">
      <dgm:prSet presAssocID="{4FEF7F72-C128-4DF7-B890-B9ABB8011E8E}" presName="sibTrans" presStyleCnt="0"/>
      <dgm:spPr/>
    </dgm:pt>
    <dgm:pt modelId="{37557DB6-8177-4EE6-9572-510879200CCB}" type="pres">
      <dgm:prSet presAssocID="{979037A1-8D74-4A97-9C04-DC137F63FCEA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F5DB00-2919-4F70-AED9-BEDA659BCFAB}" type="pres">
      <dgm:prSet presAssocID="{26420C70-623C-4229-8271-99D40479CB34}" presName="sibTrans" presStyleCnt="0"/>
      <dgm:spPr/>
    </dgm:pt>
    <dgm:pt modelId="{CD0D22FC-D168-48D4-BA6A-B1BAE01A7606}" type="pres">
      <dgm:prSet presAssocID="{120C5861-EFB2-49CF-81C9-9F23321AF1BB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B38FED-7096-4715-8D2B-E3D7A96C1F8E}" type="pres">
      <dgm:prSet presAssocID="{AAD5ED5E-B0D3-44CF-ACC4-1AA5123EA30B}" presName="sibTrans" presStyleCnt="0"/>
      <dgm:spPr/>
    </dgm:pt>
    <dgm:pt modelId="{8FF7ABB9-19F5-49F8-8FCC-073B20A65940}" type="pres">
      <dgm:prSet presAssocID="{06FF4B7A-838D-4167-826D-99B730CCDD57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AAD963E-2401-4ACF-9566-002D0E5942D4}" srcId="{D6D0C5D5-5331-45D4-B1D7-ABEB10421539}" destId="{120C5861-EFB2-49CF-81C9-9F23321AF1BB}" srcOrd="3" destOrd="0" parTransId="{3FA505A2-5BC2-4543-9057-C48BAEA1B1DB}" sibTransId="{AAD5ED5E-B0D3-44CF-ACC4-1AA5123EA30B}"/>
    <dgm:cxn modelId="{AD1244A1-BE9D-475A-ADEA-0BDF59ED62F6}" type="presOf" srcId="{92196A5B-FB5C-4A04-85B7-9540EAA65B5E}" destId="{6834F348-8C97-4010-B63C-A5222F6C5E4A}" srcOrd="0" destOrd="0" presId="urn:microsoft.com/office/officeart/2005/8/layout/default"/>
    <dgm:cxn modelId="{ADC6D3F5-26FE-4C6A-9FF7-8C67D1EAC2F4}" type="presOf" srcId="{4F2D29F6-9130-493A-9374-6EEADB6AC176}" destId="{96203A5C-3546-4AA3-B3EF-8E38D560B205}" srcOrd="0" destOrd="0" presId="urn:microsoft.com/office/officeart/2005/8/layout/default"/>
    <dgm:cxn modelId="{8698EEAC-888F-4C86-BB3E-1EFE8227EF43}" type="presOf" srcId="{06FF4B7A-838D-4167-826D-99B730CCDD57}" destId="{8FF7ABB9-19F5-49F8-8FCC-073B20A65940}" srcOrd="0" destOrd="0" presId="urn:microsoft.com/office/officeart/2005/8/layout/default"/>
    <dgm:cxn modelId="{660FA99A-1B73-46A4-8901-C19589CFA787}" srcId="{D6D0C5D5-5331-45D4-B1D7-ABEB10421539}" destId="{92196A5B-FB5C-4A04-85B7-9540EAA65B5E}" srcOrd="1" destOrd="0" parTransId="{0EC1B42B-3C1E-4356-938E-18051B39866E}" sibTransId="{4FEF7F72-C128-4DF7-B890-B9ABB8011E8E}"/>
    <dgm:cxn modelId="{537CE2F2-2348-4479-BB4D-CC7E6C73B64B}" srcId="{D6D0C5D5-5331-45D4-B1D7-ABEB10421539}" destId="{06FF4B7A-838D-4167-826D-99B730CCDD57}" srcOrd="4" destOrd="0" parTransId="{7A329F43-03F0-4A26-8DBC-1960A465C93A}" sibTransId="{F0F8869F-797E-4BE3-843A-263271DE5DB3}"/>
    <dgm:cxn modelId="{42C25FD7-9A1C-46CA-979C-D6F312750AFC}" srcId="{D6D0C5D5-5331-45D4-B1D7-ABEB10421539}" destId="{4F2D29F6-9130-493A-9374-6EEADB6AC176}" srcOrd="0" destOrd="0" parTransId="{93D88193-46F7-4F24-9308-2EC67417A2A5}" sibTransId="{17E17DAE-7DAD-4167-A41B-4129F70D77CD}"/>
    <dgm:cxn modelId="{29840D0E-784C-4811-BCF1-FB7EE089DBE3}" type="presOf" srcId="{120C5861-EFB2-49CF-81C9-9F23321AF1BB}" destId="{CD0D22FC-D168-48D4-BA6A-B1BAE01A7606}" srcOrd="0" destOrd="0" presId="urn:microsoft.com/office/officeart/2005/8/layout/default"/>
    <dgm:cxn modelId="{B176039E-04E0-4E5E-9C8B-81759AEF0958}" type="presOf" srcId="{979037A1-8D74-4A97-9C04-DC137F63FCEA}" destId="{37557DB6-8177-4EE6-9572-510879200CCB}" srcOrd="0" destOrd="0" presId="urn:microsoft.com/office/officeart/2005/8/layout/default"/>
    <dgm:cxn modelId="{CC3215D7-DF63-4231-A423-0437DE4CC197}" srcId="{D6D0C5D5-5331-45D4-B1D7-ABEB10421539}" destId="{979037A1-8D74-4A97-9C04-DC137F63FCEA}" srcOrd="2" destOrd="0" parTransId="{9A5E02AF-5432-485D-A49C-1A14B53BE188}" sibTransId="{26420C70-623C-4229-8271-99D40479CB34}"/>
    <dgm:cxn modelId="{AB16BB12-E21E-49AF-A371-FD203A5B0680}" type="presOf" srcId="{D6D0C5D5-5331-45D4-B1D7-ABEB10421539}" destId="{C9B7E662-E588-4730-AB68-FEB05503780A}" srcOrd="0" destOrd="0" presId="urn:microsoft.com/office/officeart/2005/8/layout/default"/>
    <dgm:cxn modelId="{726CAD95-EC93-4988-B055-204E6FD170A0}" type="presParOf" srcId="{C9B7E662-E588-4730-AB68-FEB05503780A}" destId="{96203A5C-3546-4AA3-B3EF-8E38D560B205}" srcOrd="0" destOrd="0" presId="urn:microsoft.com/office/officeart/2005/8/layout/default"/>
    <dgm:cxn modelId="{59E9C73F-6231-417B-B481-CFA0D125F1D4}" type="presParOf" srcId="{C9B7E662-E588-4730-AB68-FEB05503780A}" destId="{1BA98E2B-CC58-45AF-BF16-5488C69EFF73}" srcOrd="1" destOrd="0" presId="urn:microsoft.com/office/officeart/2005/8/layout/default"/>
    <dgm:cxn modelId="{B70A4996-C463-46F2-926B-AF71B3041DC5}" type="presParOf" srcId="{C9B7E662-E588-4730-AB68-FEB05503780A}" destId="{6834F348-8C97-4010-B63C-A5222F6C5E4A}" srcOrd="2" destOrd="0" presId="urn:microsoft.com/office/officeart/2005/8/layout/default"/>
    <dgm:cxn modelId="{96D73CA8-E4FB-4100-BBB6-45495A68BB6F}" type="presParOf" srcId="{C9B7E662-E588-4730-AB68-FEB05503780A}" destId="{FC5EBCC3-E121-4DCE-8286-D7001B324E6B}" srcOrd="3" destOrd="0" presId="urn:microsoft.com/office/officeart/2005/8/layout/default"/>
    <dgm:cxn modelId="{F8B4C7A8-3BCA-4391-9415-E256263D6D8A}" type="presParOf" srcId="{C9B7E662-E588-4730-AB68-FEB05503780A}" destId="{37557DB6-8177-4EE6-9572-510879200CCB}" srcOrd="4" destOrd="0" presId="urn:microsoft.com/office/officeart/2005/8/layout/default"/>
    <dgm:cxn modelId="{C8A5840C-E647-449E-8D91-C9EB0A0E64A0}" type="presParOf" srcId="{C9B7E662-E588-4730-AB68-FEB05503780A}" destId="{D6F5DB00-2919-4F70-AED9-BEDA659BCFAB}" srcOrd="5" destOrd="0" presId="urn:microsoft.com/office/officeart/2005/8/layout/default"/>
    <dgm:cxn modelId="{7F581150-3186-4B3D-8741-BE95813A198D}" type="presParOf" srcId="{C9B7E662-E588-4730-AB68-FEB05503780A}" destId="{CD0D22FC-D168-48D4-BA6A-B1BAE01A7606}" srcOrd="6" destOrd="0" presId="urn:microsoft.com/office/officeart/2005/8/layout/default"/>
    <dgm:cxn modelId="{346A55E6-FBD1-4977-8787-6F10BBEB5A6A}" type="presParOf" srcId="{C9B7E662-E588-4730-AB68-FEB05503780A}" destId="{EDB38FED-7096-4715-8D2B-E3D7A96C1F8E}" srcOrd="7" destOrd="0" presId="urn:microsoft.com/office/officeart/2005/8/layout/default"/>
    <dgm:cxn modelId="{CDADAFA7-BACD-4D26-9CDF-834476FD8514}" type="presParOf" srcId="{C9B7E662-E588-4730-AB68-FEB05503780A}" destId="{8FF7ABB9-19F5-49F8-8FCC-073B20A65940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285AD03-3F94-4D9E-995B-B844DBDDA37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s-ES"/>
        </a:p>
      </dgm:t>
    </dgm:pt>
    <dgm:pt modelId="{B6297289-E398-4573-A100-2A057D79F3E9}">
      <dgm:prSet/>
      <dgm:spPr/>
      <dgm:t>
        <a:bodyPr/>
        <a:lstStyle/>
        <a:p>
          <a:r>
            <a:rPr lang="es-CO"/>
            <a:t>Automatic</a:t>
          </a:r>
        </a:p>
      </dgm:t>
    </dgm:pt>
    <dgm:pt modelId="{73CE5639-A3C5-4012-B08D-B4B16FCB3683}" type="parTrans" cxnId="{E8304A94-5C73-4E23-A7E0-A019BAFA00A2}">
      <dgm:prSet/>
      <dgm:spPr/>
      <dgm:t>
        <a:bodyPr/>
        <a:lstStyle/>
        <a:p>
          <a:endParaRPr lang="es-ES"/>
        </a:p>
      </dgm:t>
    </dgm:pt>
    <dgm:pt modelId="{AD145677-B7E4-427C-B2EE-05FB5049575F}" type="sibTrans" cxnId="{E8304A94-5C73-4E23-A7E0-A019BAFA00A2}">
      <dgm:prSet/>
      <dgm:spPr/>
      <dgm:t>
        <a:bodyPr/>
        <a:lstStyle/>
        <a:p>
          <a:endParaRPr lang="es-ES"/>
        </a:p>
      </dgm:t>
    </dgm:pt>
    <dgm:pt modelId="{E5BED74E-1AD7-4858-93CD-6F6F67D679D4}">
      <dgm:prSet/>
      <dgm:spPr/>
      <dgm:t>
        <a:bodyPr/>
        <a:lstStyle/>
        <a:p>
          <a:r>
            <a:rPr lang="es-CO"/>
            <a:t>By Tile</a:t>
          </a:r>
        </a:p>
      </dgm:t>
    </dgm:pt>
    <dgm:pt modelId="{7EA41051-5200-4D83-82CD-A04AFEF1A429}" type="parTrans" cxnId="{4FB22DF9-5EBE-4222-9E84-20415F164E48}">
      <dgm:prSet/>
      <dgm:spPr/>
      <dgm:t>
        <a:bodyPr/>
        <a:lstStyle/>
        <a:p>
          <a:endParaRPr lang="es-ES"/>
        </a:p>
      </dgm:t>
    </dgm:pt>
    <dgm:pt modelId="{B99BF28F-7E68-4AC9-9684-D340484DBBD5}" type="sibTrans" cxnId="{4FB22DF9-5EBE-4222-9E84-20415F164E48}">
      <dgm:prSet/>
      <dgm:spPr/>
      <dgm:t>
        <a:bodyPr/>
        <a:lstStyle/>
        <a:p>
          <a:endParaRPr lang="es-ES"/>
        </a:p>
      </dgm:t>
    </dgm:pt>
    <dgm:pt modelId="{8A49E6EC-6560-41B7-A341-9771421593C7}">
      <dgm:prSet/>
      <dgm:spPr/>
      <dgm:t>
        <a:bodyPr/>
        <a:lstStyle/>
        <a:p>
          <a:r>
            <a:rPr lang="es-CO"/>
            <a:t>Generic Task</a:t>
          </a:r>
        </a:p>
      </dgm:t>
    </dgm:pt>
    <dgm:pt modelId="{1C6F8D37-87E1-4AD8-BA48-8F047BC118E4}" type="parTrans" cxnId="{87FD759C-F667-4109-AC95-1E13BF46F472}">
      <dgm:prSet/>
      <dgm:spPr/>
      <dgm:t>
        <a:bodyPr/>
        <a:lstStyle/>
        <a:p>
          <a:endParaRPr lang="es-ES"/>
        </a:p>
      </dgm:t>
    </dgm:pt>
    <dgm:pt modelId="{2EAF1C7F-75F9-49F1-BCB5-FCEB5E735E96}" type="sibTrans" cxnId="{87FD759C-F667-4109-AC95-1E13BF46F472}">
      <dgm:prSet/>
      <dgm:spPr/>
      <dgm:t>
        <a:bodyPr/>
        <a:lstStyle/>
        <a:p>
          <a:endParaRPr lang="es-ES"/>
        </a:p>
      </dgm:t>
    </dgm:pt>
    <dgm:pt modelId="{0D9202E7-0F7F-46E4-BAC9-90B22F9622E1}">
      <dgm:prSet/>
      <dgm:spPr/>
      <dgm:t>
        <a:bodyPr/>
        <a:lstStyle/>
        <a:p>
          <a:r>
            <a:rPr lang="es-CO"/>
            <a:t>Celery</a:t>
          </a:r>
        </a:p>
      </dgm:t>
    </dgm:pt>
    <dgm:pt modelId="{18C8F35C-A676-4C78-A076-9F4B4DAEDD6A}" type="parTrans" cxnId="{D3AA8F01-29D0-4A5C-8B22-AF2A076773A9}">
      <dgm:prSet/>
      <dgm:spPr/>
      <dgm:t>
        <a:bodyPr/>
        <a:lstStyle/>
        <a:p>
          <a:endParaRPr lang="es-ES"/>
        </a:p>
      </dgm:t>
    </dgm:pt>
    <dgm:pt modelId="{0A815497-FE74-417F-85A9-10E6290D66B2}" type="sibTrans" cxnId="{D3AA8F01-29D0-4A5C-8B22-AF2A076773A9}">
      <dgm:prSet/>
      <dgm:spPr/>
      <dgm:t>
        <a:bodyPr/>
        <a:lstStyle/>
        <a:p>
          <a:endParaRPr lang="es-ES"/>
        </a:p>
      </dgm:t>
    </dgm:pt>
    <dgm:pt modelId="{72DF4DEA-64B1-4FB2-832C-1DA90F207957}" type="pres">
      <dgm:prSet presAssocID="{8285AD03-3F94-4D9E-995B-B844DBDDA37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9BF3D93-1490-4B0B-BFEE-BB8B48D83669}" type="pres">
      <dgm:prSet presAssocID="{B6297289-E398-4573-A100-2A057D79F3E9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7CA1C1-7B94-4852-8469-A128034ED68F}" type="pres">
      <dgm:prSet presAssocID="{AD145677-B7E4-427C-B2EE-05FB5049575F}" presName="spacer" presStyleCnt="0"/>
      <dgm:spPr/>
    </dgm:pt>
    <dgm:pt modelId="{5CA3A658-BE67-4679-B7ED-E822EEE8E714}" type="pres">
      <dgm:prSet presAssocID="{E5BED74E-1AD7-4858-93CD-6F6F67D679D4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09BA40-CF86-41CA-8164-E93A44555F63}" type="pres">
      <dgm:prSet presAssocID="{B99BF28F-7E68-4AC9-9684-D340484DBBD5}" presName="spacer" presStyleCnt="0"/>
      <dgm:spPr/>
    </dgm:pt>
    <dgm:pt modelId="{3C19CE9D-EC66-4E46-938F-955801241376}" type="pres">
      <dgm:prSet presAssocID="{8A49E6EC-6560-41B7-A341-9771421593C7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E6929C-251E-4E25-A29E-72382F120CB6}" type="pres">
      <dgm:prSet presAssocID="{2EAF1C7F-75F9-49F1-BCB5-FCEB5E735E96}" presName="spacer" presStyleCnt="0"/>
      <dgm:spPr/>
    </dgm:pt>
    <dgm:pt modelId="{E6835D74-02CC-4C86-8994-912140D89643}" type="pres">
      <dgm:prSet presAssocID="{0D9202E7-0F7F-46E4-BAC9-90B22F9622E1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129D40E-52CB-406F-8F17-1F9F0D23F7A1}" type="presOf" srcId="{8A49E6EC-6560-41B7-A341-9771421593C7}" destId="{3C19CE9D-EC66-4E46-938F-955801241376}" srcOrd="0" destOrd="0" presId="urn:microsoft.com/office/officeart/2005/8/layout/vList2"/>
    <dgm:cxn modelId="{87FD759C-F667-4109-AC95-1E13BF46F472}" srcId="{8285AD03-3F94-4D9E-995B-B844DBDDA374}" destId="{8A49E6EC-6560-41B7-A341-9771421593C7}" srcOrd="2" destOrd="0" parTransId="{1C6F8D37-87E1-4AD8-BA48-8F047BC118E4}" sibTransId="{2EAF1C7F-75F9-49F1-BCB5-FCEB5E735E96}"/>
    <dgm:cxn modelId="{D3AA8F01-29D0-4A5C-8B22-AF2A076773A9}" srcId="{8285AD03-3F94-4D9E-995B-B844DBDDA374}" destId="{0D9202E7-0F7F-46E4-BAC9-90B22F9622E1}" srcOrd="3" destOrd="0" parTransId="{18C8F35C-A676-4C78-A076-9F4B4DAEDD6A}" sibTransId="{0A815497-FE74-417F-85A9-10E6290D66B2}"/>
    <dgm:cxn modelId="{E8304A94-5C73-4E23-A7E0-A019BAFA00A2}" srcId="{8285AD03-3F94-4D9E-995B-B844DBDDA374}" destId="{B6297289-E398-4573-A100-2A057D79F3E9}" srcOrd="0" destOrd="0" parTransId="{73CE5639-A3C5-4012-B08D-B4B16FCB3683}" sibTransId="{AD145677-B7E4-427C-B2EE-05FB5049575F}"/>
    <dgm:cxn modelId="{4FB22DF9-5EBE-4222-9E84-20415F164E48}" srcId="{8285AD03-3F94-4D9E-995B-B844DBDDA374}" destId="{E5BED74E-1AD7-4858-93CD-6F6F67D679D4}" srcOrd="1" destOrd="0" parTransId="{7EA41051-5200-4D83-82CD-A04AFEF1A429}" sibTransId="{B99BF28F-7E68-4AC9-9684-D340484DBBD5}"/>
    <dgm:cxn modelId="{68402647-4FBE-4151-8041-76EDF27E1891}" type="presOf" srcId="{E5BED74E-1AD7-4858-93CD-6F6F67D679D4}" destId="{5CA3A658-BE67-4679-B7ED-E822EEE8E714}" srcOrd="0" destOrd="0" presId="urn:microsoft.com/office/officeart/2005/8/layout/vList2"/>
    <dgm:cxn modelId="{5A860439-0F68-4C01-8CFA-F5FCAA363154}" type="presOf" srcId="{B6297289-E398-4573-A100-2A057D79F3E9}" destId="{89BF3D93-1490-4B0B-BFEE-BB8B48D83669}" srcOrd="0" destOrd="0" presId="urn:microsoft.com/office/officeart/2005/8/layout/vList2"/>
    <dgm:cxn modelId="{F8A79942-876A-4348-8030-2C653657B50E}" type="presOf" srcId="{0D9202E7-0F7F-46E4-BAC9-90B22F9622E1}" destId="{E6835D74-02CC-4C86-8994-912140D89643}" srcOrd="0" destOrd="0" presId="urn:microsoft.com/office/officeart/2005/8/layout/vList2"/>
    <dgm:cxn modelId="{3BF80D87-E72A-4520-B7E6-2EA983DFCCC7}" type="presOf" srcId="{8285AD03-3F94-4D9E-995B-B844DBDDA374}" destId="{72DF4DEA-64B1-4FB2-832C-1DA90F207957}" srcOrd="0" destOrd="0" presId="urn:microsoft.com/office/officeart/2005/8/layout/vList2"/>
    <dgm:cxn modelId="{187AA3AF-4707-4106-BFBB-B9D2A9F11A12}" type="presParOf" srcId="{72DF4DEA-64B1-4FB2-832C-1DA90F207957}" destId="{89BF3D93-1490-4B0B-BFEE-BB8B48D83669}" srcOrd="0" destOrd="0" presId="urn:microsoft.com/office/officeart/2005/8/layout/vList2"/>
    <dgm:cxn modelId="{8D91ADBC-90B3-4EA2-8E7D-9F51028C3C19}" type="presParOf" srcId="{72DF4DEA-64B1-4FB2-832C-1DA90F207957}" destId="{F97CA1C1-7B94-4852-8469-A128034ED68F}" srcOrd="1" destOrd="0" presId="urn:microsoft.com/office/officeart/2005/8/layout/vList2"/>
    <dgm:cxn modelId="{57BB65D4-5B85-41AC-8BAD-DE24D674C011}" type="presParOf" srcId="{72DF4DEA-64B1-4FB2-832C-1DA90F207957}" destId="{5CA3A658-BE67-4679-B7ED-E822EEE8E714}" srcOrd="2" destOrd="0" presId="urn:microsoft.com/office/officeart/2005/8/layout/vList2"/>
    <dgm:cxn modelId="{18A5F7CB-EEBA-4FCE-A652-4D92D9A3F8E5}" type="presParOf" srcId="{72DF4DEA-64B1-4FB2-832C-1DA90F207957}" destId="{FD09BA40-CF86-41CA-8164-E93A44555F63}" srcOrd="3" destOrd="0" presId="urn:microsoft.com/office/officeart/2005/8/layout/vList2"/>
    <dgm:cxn modelId="{2803E8DF-F824-4A0B-A187-6D68F5F08C3F}" type="presParOf" srcId="{72DF4DEA-64B1-4FB2-832C-1DA90F207957}" destId="{3C19CE9D-EC66-4E46-938F-955801241376}" srcOrd="4" destOrd="0" presId="urn:microsoft.com/office/officeart/2005/8/layout/vList2"/>
    <dgm:cxn modelId="{B64BC9B1-0730-4EE4-8132-1FCF54726AA5}" type="presParOf" srcId="{72DF4DEA-64B1-4FB2-832C-1DA90F207957}" destId="{CFE6929C-251E-4E25-A29E-72382F120CB6}" srcOrd="5" destOrd="0" presId="urn:microsoft.com/office/officeart/2005/8/layout/vList2"/>
    <dgm:cxn modelId="{40865DC2-BE7B-4F3C-BA57-6D3F6814FA82}" type="presParOf" srcId="{72DF4DEA-64B1-4FB2-832C-1DA90F207957}" destId="{E6835D74-02CC-4C86-8994-912140D8964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6D0C5D5-5331-45D4-B1D7-ABEB10421539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2196A5B-FB5C-4A04-85B7-9540EAA65B5E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Bank of algorithms and results</a:t>
          </a:r>
          <a:endParaRPr lang="es-CO" dirty="0"/>
        </a:p>
      </dgm:t>
    </dgm:pt>
    <dgm:pt modelId="{0EC1B42B-3C1E-4356-938E-18051B39866E}" type="parTrans" cxnId="{660FA99A-1B73-46A4-8901-C19589CFA787}">
      <dgm:prSet/>
      <dgm:spPr/>
      <dgm:t>
        <a:bodyPr/>
        <a:lstStyle/>
        <a:p>
          <a:endParaRPr lang="es-ES"/>
        </a:p>
      </dgm:t>
    </dgm:pt>
    <dgm:pt modelId="{4FEF7F72-C128-4DF7-B890-B9ABB8011E8E}" type="sibTrans" cxnId="{660FA99A-1B73-46A4-8901-C19589CFA787}">
      <dgm:prSet/>
      <dgm:spPr/>
      <dgm:t>
        <a:bodyPr/>
        <a:lstStyle/>
        <a:p>
          <a:endParaRPr lang="es-ES"/>
        </a:p>
      </dgm:t>
    </dgm:pt>
    <dgm:pt modelId="{979037A1-8D74-4A97-9C04-DC137F63FCEA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Web UI</a:t>
          </a:r>
          <a:endParaRPr lang="es-CO" dirty="0"/>
        </a:p>
      </dgm:t>
    </dgm:pt>
    <dgm:pt modelId="{9A5E02AF-5432-485D-A49C-1A14B53BE188}" type="parTrans" cxnId="{CC3215D7-DF63-4231-A423-0437DE4CC197}">
      <dgm:prSet/>
      <dgm:spPr/>
      <dgm:t>
        <a:bodyPr/>
        <a:lstStyle/>
        <a:p>
          <a:endParaRPr lang="es-ES"/>
        </a:p>
      </dgm:t>
    </dgm:pt>
    <dgm:pt modelId="{26420C70-623C-4229-8271-99D40479CB34}" type="sibTrans" cxnId="{CC3215D7-DF63-4231-A423-0437DE4CC197}">
      <dgm:prSet/>
      <dgm:spPr/>
      <dgm:t>
        <a:bodyPr/>
        <a:lstStyle/>
        <a:p>
          <a:endParaRPr lang="es-ES"/>
        </a:p>
      </dgm:t>
    </dgm:pt>
    <dgm:pt modelId="{120C5861-EFB2-49CF-81C9-9F23321AF1BB}">
      <dgm:prSet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Parallelization strategy</a:t>
          </a:r>
          <a:endParaRPr lang="es-CO" dirty="0"/>
        </a:p>
      </dgm:t>
    </dgm:pt>
    <dgm:pt modelId="{3FA505A2-5BC2-4543-9057-C48BAEA1B1DB}" type="parTrans" cxnId="{EAAD963E-2401-4ACF-9566-002D0E5942D4}">
      <dgm:prSet/>
      <dgm:spPr/>
      <dgm:t>
        <a:bodyPr/>
        <a:lstStyle/>
        <a:p>
          <a:endParaRPr lang="es-ES"/>
        </a:p>
      </dgm:t>
    </dgm:pt>
    <dgm:pt modelId="{AAD5ED5E-B0D3-44CF-ACC4-1AA5123EA30B}" type="sibTrans" cxnId="{EAAD963E-2401-4ACF-9566-002D0E5942D4}">
      <dgm:prSet/>
      <dgm:spPr/>
      <dgm:t>
        <a:bodyPr/>
        <a:lstStyle/>
        <a:p>
          <a:endParaRPr lang="es-ES"/>
        </a:p>
      </dgm:t>
    </dgm:pt>
    <dgm:pt modelId="{06FF4B7A-838D-4167-826D-99B730CCDD57}">
      <dgm:prSet/>
      <dgm:spPr/>
      <dgm:t>
        <a:bodyPr/>
        <a:lstStyle/>
        <a:p>
          <a:r>
            <a:rPr lang="en-US" dirty="0"/>
            <a:t>Training Workshop</a:t>
          </a:r>
          <a:endParaRPr lang="es-CO" dirty="0"/>
        </a:p>
      </dgm:t>
    </dgm:pt>
    <dgm:pt modelId="{7A329F43-03F0-4A26-8DBC-1960A465C93A}" type="parTrans" cxnId="{537CE2F2-2348-4479-BB4D-CC7E6C73B64B}">
      <dgm:prSet/>
      <dgm:spPr/>
      <dgm:t>
        <a:bodyPr/>
        <a:lstStyle/>
        <a:p>
          <a:endParaRPr lang="es-ES"/>
        </a:p>
      </dgm:t>
    </dgm:pt>
    <dgm:pt modelId="{F0F8869F-797E-4BE3-843A-263271DE5DB3}" type="sibTrans" cxnId="{537CE2F2-2348-4479-BB4D-CC7E6C73B64B}">
      <dgm:prSet/>
      <dgm:spPr/>
      <dgm:t>
        <a:bodyPr/>
        <a:lstStyle/>
        <a:p>
          <a:endParaRPr lang="es-ES"/>
        </a:p>
      </dgm:t>
    </dgm:pt>
    <dgm:pt modelId="{4F2D29F6-9130-493A-9374-6EEADB6AC176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/>
            <a:t>Roles</a:t>
          </a:r>
          <a:endParaRPr lang="es-CO" dirty="0"/>
        </a:p>
      </dgm:t>
    </dgm:pt>
    <dgm:pt modelId="{93D88193-46F7-4F24-9308-2EC67417A2A5}" type="parTrans" cxnId="{42C25FD7-9A1C-46CA-979C-D6F312750AFC}">
      <dgm:prSet/>
      <dgm:spPr/>
      <dgm:t>
        <a:bodyPr/>
        <a:lstStyle/>
        <a:p>
          <a:endParaRPr lang="es-ES"/>
        </a:p>
      </dgm:t>
    </dgm:pt>
    <dgm:pt modelId="{17E17DAE-7DAD-4167-A41B-4129F70D77CD}" type="sibTrans" cxnId="{42C25FD7-9A1C-46CA-979C-D6F312750AFC}">
      <dgm:prSet/>
      <dgm:spPr/>
      <dgm:t>
        <a:bodyPr/>
        <a:lstStyle/>
        <a:p>
          <a:endParaRPr lang="es-ES"/>
        </a:p>
      </dgm:t>
    </dgm:pt>
    <dgm:pt modelId="{C9B7E662-E588-4730-AB68-FEB05503780A}" type="pres">
      <dgm:prSet presAssocID="{D6D0C5D5-5331-45D4-B1D7-ABEB1042153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6203A5C-3546-4AA3-B3EF-8E38D560B205}" type="pres">
      <dgm:prSet presAssocID="{4F2D29F6-9130-493A-9374-6EEADB6AC176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A98E2B-CC58-45AF-BF16-5488C69EFF73}" type="pres">
      <dgm:prSet presAssocID="{17E17DAE-7DAD-4167-A41B-4129F70D77CD}" presName="sibTrans" presStyleCnt="0"/>
      <dgm:spPr/>
    </dgm:pt>
    <dgm:pt modelId="{6834F348-8C97-4010-B63C-A5222F6C5E4A}" type="pres">
      <dgm:prSet presAssocID="{92196A5B-FB5C-4A04-85B7-9540EAA65B5E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5EBCC3-E121-4DCE-8286-D7001B324E6B}" type="pres">
      <dgm:prSet presAssocID="{4FEF7F72-C128-4DF7-B890-B9ABB8011E8E}" presName="sibTrans" presStyleCnt="0"/>
      <dgm:spPr/>
    </dgm:pt>
    <dgm:pt modelId="{37557DB6-8177-4EE6-9572-510879200CCB}" type="pres">
      <dgm:prSet presAssocID="{979037A1-8D74-4A97-9C04-DC137F63FCEA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F5DB00-2919-4F70-AED9-BEDA659BCFAB}" type="pres">
      <dgm:prSet presAssocID="{26420C70-623C-4229-8271-99D40479CB34}" presName="sibTrans" presStyleCnt="0"/>
      <dgm:spPr/>
    </dgm:pt>
    <dgm:pt modelId="{CD0D22FC-D168-48D4-BA6A-B1BAE01A7606}" type="pres">
      <dgm:prSet presAssocID="{120C5861-EFB2-49CF-81C9-9F23321AF1BB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B38FED-7096-4715-8D2B-E3D7A96C1F8E}" type="pres">
      <dgm:prSet presAssocID="{AAD5ED5E-B0D3-44CF-ACC4-1AA5123EA30B}" presName="sibTrans" presStyleCnt="0"/>
      <dgm:spPr/>
    </dgm:pt>
    <dgm:pt modelId="{8FF7ABB9-19F5-49F8-8FCC-073B20A65940}" type="pres">
      <dgm:prSet presAssocID="{06FF4B7A-838D-4167-826D-99B730CCDD57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AAD963E-2401-4ACF-9566-002D0E5942D4}" srcId="{D6D0C5D5-5331-45D4-B1D7-ABEB10421539}" destId="{120C5861-EFB2-49CF-81C9-9F23321AF1BB}" srcOrd="3" destOrd="0" parTransId="{3FA505A2-5BC2-4543-9057-C48BAEA1B1DB}" sibTransId="{AAD5ED5E-B0D3-44CF-ACC4-1AA5123EA30B}"/>
    <dgm:cxn modelId="{AD1244A1-BE9D-475A-ADEA-0BDF59ED62F6}" type="presOf" srcId="{92196A5B-FB5C-4A04-85B7-9540EAA65B5E}" destId="{6834F348-8C97-4010-B63C-A5222F6C5E4A}" srcOrd="0" destOrd="0" presId="urn:microsoft.com/office/officeart/2005/8/layout/default"/>
    <dgm:cxn modelId="{ADC6D3F5-26FE-4C6A-9FF7-8C67D1EAC2F4}" type="presOf" srcId="{4F2D29F6-9130-493A-9374-6EEADB6AC176}" destId="{96203A5C-3546-4AA3-B3EF-8E38D560B205}" srcOrd="0" destOrd="0" presId="urn:microsoft.com/office/officeart/2005/8/layout/default"/>
    <dgm:cxn modelId="{8698EEAC-888F-4C86-BB3E-1EFE8227EF43}" type="presOf" srcId="{06FF4B7A-838D-4167-826D-99B730CCDD57}" destId="{8FF7ABB9-19F5-49F8-8FCC-073B20A65940}" srcOrd="0" destOrd="0" presId="urn:microsoft.com/office/officeart/2005/8/layout/default"/>
    <dgm:cxn modelId="{660FA99A-1B73-46A4-8901-C19589CFA787}" srcId="{D6D0C5D5-5331-45D4-B1D7-ABEB10421539}" destId="{92196A5B-FB5C-4A04-85B7-9540EAA65B5E}" srcOrd="1" destOrd="0" parTransId="{0EC1B42B-3C1E-4356-938E-18051B39866E}" sibTransId="{4FEF7F72-C128-4DF7-B890-B9ABB8011E8E}"/>
    <dgm:cxn modelId="{537CE2F2-2348-4479-BB4D-CC7E6C73B64B}" srcId="{D6D0C5D5-5331-45D4-B1D7-ABEB10421539}" destId="{06FF4B7A-838D-4167-826D-99B730CCDD57}" srcOrd="4" destOrd="0" parTransId="{7A329F43-03F0-4A26-8DBC-1960A465C93A}" sibTransId="{F0F8869F-797E-4BE3-843A-263271DE5DB3}"/>
    <dgm:cxn modelId="{42C25FD7-9A1C-46CA-979C-D6F312750AFC}" srcId="{D6D0C5D5-5331-45D4-B1D7-ABEB10421539}" destId="{4F2D29F6-9130-493A-9374-6EEADB6AC176}" srcOrd="0" destOrd="0" parTransId="{93D88193-46F7-4F24-9308-2EC67417A2A5}" sibTransId="{17E17DAE-7DAD-4167-A41B-4129F70D77CD}"/>
    <dgm:cxn modelId="{29840D0E-784C-4811-BCF1-FB7EE089DBE3}" type="presOf" srcId="{120C5861-EFB2-49CF-81C9-9F23321AF1BB}" destId="{CD0D22FC-D168-48D4-BA6A-B1BAE01A7606}" srcOrd="0" destOrd="0" presId="urn:microsoft.com/office/officeart/2005/8/layout/default"/>
    <dgm:cxn modelId="{B176039E-04E0-4E5E-9C8B-81759AEF0958}" type="presOf" srcId="{979037A1-8D74-4A97-9C04-DC137F63FCEA}" destId="{37557DB6-8177-4EE6-9572-510879200CCB}" srcOrd="0" destOrd="0" presId="urn:microsoft.com/office/officeart/2005/8/layout/default"/>
    <dgm:cxn modelId="{CC3215D7-DF63-4231-A423-0437DE4CC197}" srcId="{D6D0C5D5-5331-45D4-B1D7-ABEB10421539}" destId="{979037A1-8D74-4A97-9C04-DC137F63FCEA}" srcOrd="2" destOrd="0" parTransId="{9A5E02AF-5432-485D-A49C-1A14B53BE188}" sibTransId="{26420C70-623C-4229-8271-99D40479CB34}"/>
    <dgm:cxn modelId="{AB16BB12-E21E-49AF-A371-FD203A5B0680}" type="presOf" srcId="{D6D0C5D5-5331-45D4-B1D7-ABEB10421539}" destId="{C9B7E662-E588-4730-AB68-FEB05503780A}" srcOrd="0" destOrd="0" presId="urn:microsoft.com/office/officeart/2005/8/layout/default"/>
    <dgm:cxn modelId="{726CAD95-EC93-4988-B055-204E6FD170A0}" type="presParOf" srcId="{C9B7E662-E588-4730-AB68-FEB05503780A}" destId="{96203A5C-3546-4AA3-B3EF-8E38D560B205}" srcOrd="0" destOrd="0" presId="urn:microsoft.com/office/officeart/2005/8/layout/default"/>
    <dgm:cxn modelId="{59E9C73F-6231-417B-B481-CFA0D125F1D4}" type="presParOf" srcId="{C9B7E662-E588-4730-AB68-FEB05503780A}" destId="{1BA98E2B-CC58-45AF-BF16-5488C69EFF73}" srcOrd="1" destOrd="0" presId="urn:microsoft.com/office/officeart/2005/8/layout/default"/>
    <dgm:cxn modelId="{B70A4996-C463-46F2-926B-AF71B3041DC5}" type="presParOf" srcId="{C9B7E662-E588-4730-AB68-FEB05503780A}" destId="{6834F348-8C97-4010-B63C-A5222F6C5E4A}" srcOrd="2" destOrd="0" presId="urn:microsoft.com/office/officeart/2005/8/layout/default"/>
    <dgm:cxn modelId="{96D73CA8-E4FB-4100-BBB6-45495A68BB6F}" type="presParOf" srcId="{C9B7E662-E588-4730-AB68-FEB05503780A}" destId="{FC5EBCC3-E121-4DCE-8286-D7001B324E6B}" srcOrd="3" destOrd="0" presId="urn:microsoft.com/office/officeart/2005/8/layout/default"/>
    <dgm:cxn modelId="{F8B4C7A8-3BCA-4391-9415-E256263D6D8A}" type="presParOf" srcId="{C9B7E662-E588-4730-AB68-FEB05503780A}" destId="{37557DB6-8177-4EE6-9572-510879200CCB}" srcOrd="4" destOrd="0" presId="urn:microsoft.com/office/officeart/2005/8/layout/default"/>
    <dgm:cxn modelId="{C8A5840C-E647-449E-8D91-C9EB0A0E64A0}" type="presParOf" srcId="{C9B7E662-E588-4730-AB68-FEB05503780A}" destId="{D6F5DB00-2919-4F70-AED9-BEDA659BCFAB}" srcOrd="5" destOrd="0" presId="urn:microsoft.com/office/officeart/2005/8/layout/default"/>
    <dgm:cxn modelId="{7F581150-3186-4B3D-8741-BE95813A198D}" type="presParOf" srcId="{C9B7E662-E588-4730-AB68-FEB05503780A}" destId="{CD0D22FC-D168-48D4-BA6A-B1BAE01A7606}" srcOrd="6" destOrd="0" presId="urn:microsoft.com/office/officeart/2005/8/layout/default"/>
    <dgm:cxn modelId="{346A55E6-FBD1-4977-8787-6F10BBEB5A6A}" type="presParOf" srcId="{C9B7E662-E588-4730-AB68-FEB05503780A}" destId="{EDB38FED-7096-4715-8D2B-E3D7A96C1F8E}" srcOrd="7" destOrd="0" presId="urn:microsoft.com/office/officeart/2005/8/layout/default"/>
    <dgm:cxn modelId="{CDADAFA7-BACD-4D26-9CDF-834476FD8514}" type="presParOf" srcId="{C9B7E662-E588-4730-AB68-FEB05503780A}" destId="{8FF7ABB9-19F5-49F8-8FCC-073B20A65940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D0C5D5-5331-45D4-B1D7-ABEB10421539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2196A5B-FB5C-4A04-85B7-9540EAA65B5E}">
      <dgm:prSet/>
      <dgm:spPr/>
      <dgm:t>
        <a:bodyPr/>
        <a:lstStyle/>
        <a:p>
          <a:r>
            <a:rPr lang="en-US" dirty="0"/>
            <a:t>Bank of algorithms and results</a:t>
          </a:r>
          <a:endParaRPr lang="es-CO" dirty="0"/>
        </a:p>
      </dgm:t>
    </dgm:pt>
    <dgm:pt modelId="{0EC1B42B-3C1E-4356-938E-18051B39866E}" type="parTrans" cxnId="{660FA99A-1B73-46A4-8901-C19589CFA787}">
      <dgm:prSet/>
      <dgm:spPr/>
      <dgm:t>
        <a:bodyPr/>
        <a:lstStyle/>
        <a:p>
          <a:endParaRPr lang="es-ES"/>
        </a:p>
      </dgm:t>
    </dgm:pt>
    <dgm:pt modelId="{4FEF7F72-C128-4DF7-B890-B9ABB8011E8E}" type="sibTrans" cxnId="{660FA99A-1B73-46A4-8901-C19589CFA787}">
      <dgm:prSet/>
      <dgm:spPr/>
      <dgm:t>
        <a:bodyPr/>
        <a:lstStyle/>
        <a:p>
          <a:endParaRPr lang="es-ES"/>
        </a:p>
      </dgm:t>
    </dgm:pt>
    <dgm:pt modelId="{979037A1-8D74-4A97-9C04-DC137F63FCEA}">
      <dgm:prSet/>
      <dgm:spPr/>
      <dgm:t>
        <a:bodyPr/>
        <a:lstStyle/>
        <a:p>
          <a:r>
            <a:rPr lang="en-US" dirty="0"/>
            <a:t>Web UI</a:t>
          </a:r>
          <a:endParaRPr lang="es-CO" dirty="0"/>
        </a:p>
      </dgm:t>
    </dgm:pt>
    <dgm:pt modelId="{9A5E02AF-5432-485D-A49C-1A14B53BE188}" type="parTrans" cxnId="{CC3215D7-DF63-4231-A423-0437DE4CC197}">
      <dgm:prSet/>
      <dgm:spPr/>
      <dgm:t>
        <a:bodyPr/>
        <a:lstStyle/>
        <a:p>
          <a:endParaRPr lang="es-ES"/>
        </a:p>
      </dgm:t>
    </dgm:pt>
    <dgm:pt modelId="{26420C70-623C-4229-8271-99D40479CB34}" type="sibTrans" cxnId="{CC3215D7-DF63-4231-A423-0437DE4CC197}">
      <dgm:prSet/>
      <dgm:spPr/>
      <dgm:t>
        <a:bodyPr/>
        <a:lstStyle/>
        <a:p>
          <a:endParaRPr lang="es-ES"/>
        </a:p>
      </dgm:t>
    </dgm:pt>
    <dgm:pt modelId="{120C5861-EFB2-49CF-81C9-9F23321AF1BB}">
      <dgm:prSet/>
      <dgm:spPr/>
      <dgm:t>
        <a:bodyPr/>
        <a:lstStyle/>
        <a:p>
          <a:r>
            <a:rPr lang="en-US" dirty="0"/>
            <a:t>Parallelization strategy</a:t>
          </a:r>
          <a:endParaRPr lang="es-CO" dirty="0"/>
        </a:p>
      </dgm:t>
    </dgm:pt>
    <dgm:pt modelId="{3FA505A2-5BC2-4543-9057-C48BAEA1B1DB}" type="parTrans" cxnId="{EAAD963E-2401-4ACF-9566-002D0E5942D4}">
      <dgm:prSet/>
      <dgm:spPr/>
      <dgm:t>
        <a:bodyPr/>
        <a:lstStyle/>
        <a:p>
          <a:endParaRPr lang="es-ES"/>
        </a:p>
      </dgm:t>
    </dgm:pt>
    <dgm:pt modelId="{AAD5ED5E-B0D3-44CF-ACC4-1AA5123EA30B}" type="sibTrans" cxnId="{EAAD963E-2401-4ACF-9566-002D0E5942D4}">
      <dgm:prSet/>
      <dgm:spPr/>
      <dgm:t>
        <a:bodyPr/>
        <a:lstStyle/>
        <a:p>
          <a:endParaRPr lang="es-ES"/>
        </a:p>
      </dgm:t>
    </dgm:pt>
    <dgm:pt modelId="{06FF4B7A-838D-4167-826D-99B730CCDD57}">
      <dgm:prSet/>
      <dgm:spPr/>
      <dgm:t>
        <a:bodyPr/>
        <a:lstStyle/>
        <a:p>
          <a:r>
            <a:rPr lang="en-US" dirty="0"/>
            <a:t>Training Workshop</a:t>
          </a:r>
          <a:endParaRPr lang="es-CO" dirty="0"/>
        </a:p>
      </dgm:t>
    </dgm:pt>
    <dgm:pt modelId="{7A329F43-03F0-4A26-8DBC-1960A465C93A}" type="parTrans" cxnId="{537CE2F2-2348-4479-BB4D-CC7E6C73B64B}">
      <dgm:prSet/>
      <dgm:spPr/>
      <dgm:t>
        <a:bodyPr/>
        <a:lstStyle/>
        <a:p>
          <a:endParaRPr lang="es-ES"/>
        </a:p>
      </dgm:t>
    </dgm:pt>
    <dgm:pt modelId="{F0F8869F-797E-4BE3-843A-263271DE5DB3}" type="sibTrans" cxnId="{537CE2F2-2348-4479-BB4D-CC7E6C73B64B}">
      <dgm:prSet/>
      <dgm:spPr/>
      <dgm:t>
        <a:bodyPr/>
        <a:lstStyle/>
        <a:p>
          <a:endParaRPr lang="es-ES"/>
        </a:p>
      </dgm:t>
    </dgm:pt>
    <dgm:pt modelId="{E6341572-BA2C-41CF-9438-77D5AA994051}">
      <dgm:prSet/>
      <dgm:spPr/>
      <dgm:t>
        <a:bodyPr/>
        <a:lstStyle/>
        <a:p>
          <a:r>
            <a:rPr lang="en-US" dirty="0"/>
            <a:t>Roles</a:t>
          </a:r>
          <a:endParaRPr lang="es-CO" dirty="0"/>
        </a:p>
      </dgm:t>
    </dgm:pt>
    <dgm:pt modelId="{C3F10FD8-39A0-4C75-B4C1-D742302CAD14}" type="parTrans" cxnId="{A65681AA-6C51-4EB9-A262-3274151B7CCC}">
      <dgm:prSet/>
      <dgm:spPr/>
      <dgm:t>
        <a:bodyPr/>
        <a:lstStyle/>
        <a:p>
          <a:endParaRPr lang="es-ES"/>
        </a:p>
      </dgm:t>
    </dgm:pt>
    <dgm:pt modelId="{C38C941C-3A84-48CC-8494-14441E48D804}" type="sibTrans" cxnId="{A65681AA-6C51-4EB9-A262-3274151B7CCC}">
      <dgm:prSet/>
      <dgm:spPr/>
      <dgm:t>
        <a:bodyPr/>
        <a:lstStyle/>
        <a:p>
          <a:endParaRPr lang="es-ES"/>
        </a:p>
      </dgm:t>
    </dgm:pt>
    <dgm:pt modelId="{C9B7E662-E588-4730-AB68-FEB05503780A}" type="pres">
      <dgm:prSet presAssocID="{D6D0C5D5-5331-45D4-B1D7-ABEB1042153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8354C50-3F48-4639-B7EC-017A73CAFA76}" type="pres">
      <dgm:prSet presAssocID="{E6341572-BA2C-41CF-9438-77D5AA994051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192D85-98D9-42E9-86C5-B421AED65B06}" type="pres">
      <dgm:prSet presAssocID="{C38C941C-3A84-48CC-8494-14441E48D804}" presName="sibTrans" presStyleCnt="0"/>
      <dgm:spPr/>
    </dgm:pt>
    <dgm:pt modelId="{6834F348-8C97-4010-B63C-A5222F6C5E4A}" type="pres">
      <dgm:prSet presAssocID="{92196A5B-FB5C-4A04-85B7-9540EAA65B5E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5EBCC3-E121-4DCE-8286-D7001B324E6B}" type="pres">
      <dgm:prSet presAssocID="{4FEF7F72-C128-4DF7-B890-B9ABB8011E8E}" presName="sibTrans" presStyleCnt="0"/>
      <dgm:spPr/>
    </dgm:pt>
    <dgm:pt modelId="{37557DB6-8177-4EE6-9572-510879200CCB}" type="pres">
      <dgm:prSet presAssocID="{979037A1-8D74-4A97-9C04-DC137F63FCEA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F5DB00-2919-4F70-AED9-BEDA659BCFAB}" type="pres">
      <dgm:prSet presAssocID="{26420C70-623C-4229-8271-99D40479CB34}" presName="sibTrans" presStyleCnt="0"/>
      <dgm:spPr/>
    </dgm:pt>
    <dgm:pt modelId="{CD0D22FC-D168-48D4-BA6A-B1BAE01A7606}" type="pres">
      <dgm:prSet presAssocID="{120C5861-EFB2-49CF-81C9-9F23321AF1BB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B38FED-7096-4715-8D2B-E3D7A96C1F8E}" type="pres">
      <dgm:prSet presAssocID="{AAD5ED5E-B0D3-44CF-ACC4-1AA5123EA30B}" presName="sibTrans" presStyleCnt="0"/>
      <dgm:spPr/>
    </dgm:pt>
    <dgm:pt modelId="{8FF7ABB9-19F5-49F8-8FCC-073B20A65940}" type="pres">
      <dgm:prSet presAssocID="{06FF4B7A-838D-4167-826D-99B730CCDD57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AAD963E-2401-4ACF-9566-002D0E5942D4}" srcId="{D6D0C5D5-5331-45D4-B1D7-ABEB10421539}" destId="{120C5861-EFB2-49CF-81C9-9F23321AF1BB}" srcOrd="3" destOrd="0" parTransId="{3FA505A2-5BC2-4543-9057-C48BAEA1B1DB}" sibTransId="{AAD5ED5E-B0D3-44CF-ACC4-1AA5123EA30B}"/>
    <dgm:cxn modelId="{A65681AA-6C51-4EB9-A262-3274151B7CCC}" srcId="{D6D0C5D5-5331-45D4-B1D7-ABEB10421539}" destId="{E6341572-BA2C-41CF-9438-77D5AA994051}" srcOrd="0" destOrd="0" parTransId="{C3F10FD8-39A0-4C75-B4C1-D742302CAD14}" sibTransId="{C38C941C-3A84-48CC-8494-14441E48D804}"/>
    <dgm:cxn modelId="{AD1244A1-BE9D-475A-ADEA-0BDF59ED62F6}" type="presOf" srcId="{92196A5B-FB5C-4A04-85B7-9540EAA65B5E}" destId="{6834F348-8C97-4010-B63C-A5222F6C5E4A}" srcOrd="0" destOrd="0" presId="urn:microsoft.com/office/officeart/2005/8/layout/default"/>
    <dgm:cxn modelId="{8698EEAC-888F-4C86-BB3E-1EFE8227EF43}" type="presOf" srcId="{06FF4B7A-838D-4167-826D-99B730CCDD57}" destId="{8FF7ABB9-19F5-49F8-8FCC-073B20A65940}" srcOrd="0" destOrd="0" presId="urn:microsoft.com/office/officeart/2005/8/layout/default"/>
    <dgm:cxn modelId="{660FA99A-1B73-46A4-8901-C19589CFA787}" srcId="{D6D0C5D5-5331-45D4-B1D7-ABEB10421539}" destId="{92196A5B-FB5C-4A04-85B7-9540EAA65B5E}" srcOrd="1" destOrd="0" parTransId="{0EC1B42B-3C1E-4356-938E-18051B39866E}" sibTransId="{4FEF7F72-C128-4DF7-B890-B9ABB8011E8E}"/>
    <dgm:cxn modelId="{537CE2F2-2348-4479-BB4D-CC7E6C73B64B}" srcId="{D6D0C5D5-5331-45D4-B1D7-ABEB10421539}" destId="{06FF4B7A-838D-4167-826D-99B730CCDD57}" srcOrd="4" destOrd="0" parTransId="{7A329F43-03F0-4A26-8DBC-1960A465C93A}" sibTransId="{F0F8869F-797E-4BE3-843A-263271DE5DB3}"/>
    <dgm:cxn modelId="{29840D0E-784C-4811-BCF1-FB7EE089DBE3}" type="presOf" srcId="{120C5861-EFB2-49CF-81C9-9F23321AF1BB}" destId="{CD0D22FC-D168-48D4-BA6A-B1BAE01A7606}" srcOrd="0" destOrd="0" presId="urn:microsoft.com/office/officeart/2005/8/layout/default"/>
    <dgm:cxn modelId="{B176039E-04E0-4E5E-9C8B-81759AEF0958}" type="presOf" srcId="{979037A1-8D74-4A97-9C04-DC137F63FCEA}" destId="{37557DB6-8177-4EE6-9572-510879200CCB}" srcOrd="0" destOrd="0" presId="urn:microsoft.com/office/officeart/2005/8/layout/default"/>
    <dgm:cxn modelId="{45EAFBBE-98AB-4F46-B22D-A2635B76646B}" type="presOf" srcId="{E6341572-BA2C-41CF-9438-77D5AA994051}" destId="{68354C50-3F48-4639-B7EC-017A73CAFA76}" srcOrd="0" destOrd="0" presId="urn:microsoft.com/office/officeart/2005/8/layout/default"/>
    <dgm:cxn modelId="{CC3215D7-DF63-4231-A423-0437DE4CC197}" srcId="{D6D0C5D5-5331-45D4-B1D7-ABEB10421539}" destId="{979037A1-8D74-4A97-9C04-DC137F63FCEA}" srcOrd="2" destOrd="0" parTransId="{9A5E02AF-5432-485D-A49C-1A14B53BE188}" sibTransId="{26420C70-623C-4229-8271-99D40479CB34}"/>
    <dgm:cxn modelId="{AB16BB12-E21E-49AF-A371-FD203A5B0680}" type="presOf" srcId="{D6D0C5D5-5331-45D4-B1D7-ABEB10421539}" destId="{C9B7E662-E588-4730-AB68-FEB05503780A}" srcOrd="0" destOrd="0" presId="urn:microsoft.com/office/officeart/2005/8/layout/default"/>
    <dgm:cxn modelId="{49D16231-5F9B-4F0A-9E7F-82F101A5AF7C}" type="presParOf" srcId="{C9B7E662-E588-4730-AB68-FEB05503780A}" destId="{68354C50-3F48-4639-B7EC-017A73CAFA76}" srcOrd="0" destOrd="0" presId="urn:microsoft.com/office/officeart/2005/8/layout/default"/>
    <dgm:cxn modelId="{D9882506-F4A6-492A-9A00-1335F03815FE}" type="presParOf" srcId="{C9B7E662-E588-4730-AB68-FEB05503780A}" destId="{F9192D85-98D9-42E9-86C5-B421AED65B06}" srcOrd="1" destOrd="0" presId="urn:microsoft.com/office/officeart/2005/8/layout/default"/>
    <dgm:cxn modelId="{B70A4996-C463-46F2-926B-AF71B3041DC5}" type="presParOf" srcId="{C9B7E662-E588-4730-AB68-FEB05503780A}" destId="{6834F348-8C97-4010-B63C-A5222F6C5E4A}" srcOrd="2" destOrd="0" presId="urn:microsoft.com/office/officeart/2005/8/layout/default"/>
    <dgm:cxn modelId="{96D73CA8-E4FB-4100-BBB6-45495A68BB6F}" type="presParOf" srcId="{C9B7E662-E588-4730-AB68-FEB05503780A}" destId="{FC5EBCC3-E121-4DCE-8286-D7001B324E6B}" srcOrd="3" destOrd="0" presId="urn:microsoft.com/office/officeart/2005/8/layout/default"/>
    <dgm:cxn modelId="{F8B4C7A8-3BCA-4391-9415-E256263D6D8A}" type="presParOf" srcId="{C9B7E662-E588-4730-AB68-FEB05503780A}" destId="{37557DB6-8177-4EE6-9572-510879200CCB}" srcOrd="4" destOrd="0" presId="urn:microsoft.com/office/officeart/2005/8/layout/default"/>
    <dgm:cxn modelId="{C8A5840C-E647-449E-8D91-C9EB0A0E64A0}" type="presParOf" srcId="{C9B7E662-E588-4730-AB68-FEB05503780A}" destId="{D6F5DB00-2919-4F70-AED9-BEDA659BCFAB}" srcOrd="5" destOrd="0" presId="urn:microsoft.com/office/officeart/2005/8/layout/default"/>
    <dgm:cxn modelId="{7F581150-3186-4B3D-8741-BE95813A198D}" type="presParOf" srcId="{C9B7E662-E588-4730-AB68-FEB05503780A}" destId="{CD0D22FC-D168-48D4-BA6A-B1BAE01A7606}" srcOrd="6" destOrd="0" presId="urn:microsoft.com/office/officeart/2005/8/layout/default"/>
    <dgm:cxn modelId="{346A55E6-FBD1-4977-8787-6F10BBEB5A6A}" type="presParOf" srcId="{C9B7E662-E588-4730-AB68-FEB05503780A}" destId="{EDB38FED-7096-4715-8D2B-E3D7A96C1F8E}" srcOrd="7" destOrd="0" presId="urn:microsoft.com/office/officeart/2005/8/layout/default"/>
    <dgm:cxn modelId="{CDADAFA7-BACD-4D26-9CDF-834476FD8514}" type="presParOf" srcId="{C9B7E662-E588-4730-AB68-FEB05503780A}" destId="{8FF7ABB9-19F5-49F8-8FCC-073B20A65940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2CAD7B2-F6BA-4312-B49F-7A3AA73E5017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es-ES"/>
        </a:p>
      </dgm:t>
    </dgm:pt>
    <dgm:pt modelId="{AE0827A1-3EBD-49CC-B633-F28098014C63}">
      <dgm:prSet/>
      <dgm:spPr/>
      <dgm:t>
        <a:bodyPr/>
        <a:lstStyle/>
        <a:p>
          <a:r>
            <a:rPr lang="es-CO"/>
            <a:t>System Administrator</a:t>
          </a:r>
        </a:p>
      </dgm:t>
    </dgm:pt>
    <dgm:pt modelId="{EE28D729-C895-4827-8354-FD38AB127350}" type="parTrans" cxnId="{8CBF3700-F430-4A47-B19B-7E6F63E1392D}">
      <dgm:prSet/>
      <dgm:spPr/>
      <dgm:t>
        <a:bodyPr/>
        <a:lstStyle/>
        <a:p>
          <a:endParaRPr lang="es-ES"/>
        </a:p>
      </dgm:t>
    </dgm:pt>
    <dgm:pt modelId="{FAF337E3-0C4B-4C75-ABD5-95BC873A9AC4}" type="sibTrans" cxnId="{8CBF3700-F430-4A47-B19B-7E6F63E1392D}">
      <dgm:prSet/>
      <dgm:spPr/>
      <dgm:t>
        <a:bodyPr/>
        <a:lstStyle/>
        <a:p>
          <a:endParaRPr lang="es-ES"/>
        </a:p>
      </dgm:t>
    </dgm:pt>
    <dgm:pt modelId="{D254605E-CEA5-46CC-BED9-C7728EFC0A37}">
      <dgm:prSet/>
      <dgm:spPr/>
      <dgm:t>
        <a:bodyPr/>
        <a:lstStyle/>
        <a:p>
          <a:r>
            <a:rPr lang="es-CO"/>
            <a:t>Data Administrator</a:t>
          </a:r>
        </a:p>
      </dgm:t>
    </dgm:pt>
    <dgm:pt modelId="{FCC16F95-502B-4578-BD4D-A019903A35FF}" type="parTrans" cxnId="{D5FD9FF8-3EC8-41BD-90B1-767350BE42F5}">
      <dgm:prSet/>
      <dgm:spPr/>
      <dgm:t>
        <a:bodyPr/>
        <a:lstStyle/>
        <a:p>
          <a:endParaRPr lang="es-ES"/>
        </a:p>
      </dgm:t>
    </dgm:pt>
    <dgm:pt modelId="{EADC57DF-F6B0-4AD6-A6E4-B028ED19B8DA}" type="sibTrans" cxnId="{D5FD9FF8-3EC8-41BD-90B1-767350BE42F5}">
      <dgm:prSet/>
      <dgm:spPr/>
      <dgm:t>
        <a:bodyPr/>
        <a:lstStyle/>
        <a:p>
          <a:endParaRPr lang="es-ES"/>
        </a:p>
      </dgm:t>
    </dgm:pt>
    <dgm:pt modelId="{9F67DA09-A758-4783-B85D-5DE376C56ECA}">
      <dgm:prSet/>
      <dgm:spPr/>
      <dgm:t>
        <a:bodyPr/>
        <a:lstStyle/>
        <a:p>
          <a:r>
            <a:rPr lang="es-CO"/>
            <a:t>Developer</a:t>
          </a:r>
        </a:p>
      </dgm:t>
    </dgm:pt>
    <dgm:pt modelId="{AD6E3E0B-77DF-453C-BADA-8CB7D1893C2B}" type="parTrans" cxnId="{1D215A5A-C18A-43B5-8575-35DD9D281037}">
      <dgm:prSet/>
      <dgm:spPr/>
      <dgm:t>
        <a:bodyPr/>
        <a:lstStyle/>
        <a:p>
          <a:endParaRPr lang="es-ES"/>
        </a:p>
      </dgm:t>
    </dgm:pt>
    <dgm:pt modelId="{CC9E3B37-3AF8-42B8-A0E7-6E32E2ABA3C9}" type="sibTrans" cxnId="{1D215A5A-C18A-43B5-8575-35DD9D281037}">
      <dgm:prSet/>
      <dgm:spPr/>
      <dgm:t>
        <a:bodyPr/>
        <a:lstStyle/>
        <a:p>
          <a:endParaRPr lang="es-ES"/>
        </a:p>
      </dgm:t>
    </dgm:pt>
    <dgm:pt modelId="{A693DE86-6430-422A-873A-A45258E86130}">
      <dgm:prSet/>
      <dgm:spPr/>
      <dgm:t>
        <a:bodyPr/>
        <a:lstStyle/>
        <a:p>
          <a:r>
            <a:rPr lang="es-CO"/>
            <a:t>Analyst </a:t>
          </a:r>
        </a:p>
      </dgm:t>
    </dgm:pt>
    <dgm:pt modelId="{E9605700-62AE-4642-B6CE-587EB0C4E4DD}" type="parTrans" cxnId="{580D1D7D-2D69-4064-BB69-A88B01D9FF30}">
      <dgm:prSet/>
      <dgm:spPr/>
      <dgm:t>
        <a:bodyPr/>
        <a:lstStyle/>
        <a:p>
          <a:endParaRPr lang="es-ES"/>
        </a:p>
      </dgm:t>
    </dgm:pt>
    <dgm:pt modelId="{CD55D1AC-15E8-422D-9048-D5B95DA31616}" type="sibTrans" cxnId="{580D1D7D-2D69-4064-BB69-A88B01D9FF30}">
      <dgm:prSet/>
      <dgm:spPr/>
      <dgm:t>
        <a:bodyPr/>
        <a:lstStyle/>
        <a:p>
          <a:endParaRPr lang="es-ES"/>
        </a:p>
      </dgm:t>
    </dgm:pt>
    <dgm:pt modelId="{DC154B89-48DC-4DC0-AB1F-900A4604F23A}" type="pres">
      <dgm:prSet presAssocID="{D2CAD7B2-F6BA-4312-B49F-7A3AA73E501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4CC67D9-239A-42AC-B45E-4796B37EF603}" type="pres">
      <dgm:prSet presAssocID="{AE0827A1-3EBD-49CC-B633-F28098014C63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4C9DD5-6FC3-4C41-9E0C-D8B510FCE0A2}" type="pres">
      <dgm:prSet presAssocID="{FAF337E3-0C4B-4C75-ABD5-95BC873A9AC4}" presName="spacer" presStyleCnt="0"/>
      <dgm:spPr/>
    </dgm:pt>
    <dgm:pt modelId="{3F0FA9AF-CD57-4D88-A0A7-15B216B265E7}" type="pres">
      <dgm:prSet presAssocID="{D254605E-CEA5-46CC-BED9-C7728EFC0A37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86910C-DF98-4B46-B901-2BF96F1CE158}" type="pres">
      <dgm:prSet presAssocID="{EADC57DF-F6B0-4AD6-A6E4-B028ED19B8DA}" presName="spacer" presStyleCnt="0"/>
      <dgm:spPr/>
    </dgm:pt>
    <dgm:pt modelId="{4D88CEA3-BC39-4024-97E4-B696E23F0C90}" type="pres">
      <dgm:prSet presAssocID="{9F67DA09-A758-4783-B85D-5DE376C56ECA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2F82B7-2CB3-44C5-92D3-7A925105D2C3}" type="pres">
      <dgm:prSet presAssocID="{CC9E3B37-3AF8-42B8-A0E7-6E32E2ABA3C9}" presName="spacer" presStyleCnt="0"/>
      <dgm:spPr/>
    </dgm:pt>
    <dgm:pt modelId="{367DFC53-6769-431E-827A-D588E0F518AA}" type="pres">
      <dgm:prSet presAssocID="{A693DE86-6430-422A-873A-A45258E86130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6F3B2F9-D8B8-4647-8760-CDC92BF0528C}" type="presOf" srcId="{D2CAD7B2-F6BA-4312-B49F-7A3AA73E5017}" destId="{DC154B89-48DC-4DC0-AB1F-900A4604F23A}" srcOrd="0" destOrd="0" presId="urn:microsoft.com/office/officeart/2005/8/layout/vList2"/>
    <dgm:cxn modelId="{8CBF3700-F430-4A47-B19B-7E6F63E1392D}" srcId="{D2CAD7B2-F6BA-4312-B49F-7A3AA73E5017}" destId="{AE0827A1-3EBD-49CC-B633-F28098014C63}" srcOrd="0" destOrd="0" parTransId="{EE28D729-C895-4827-8354-FD38AB127350}" sibTransId="{FAF337E3-0C4B-4C75-ABD5-95BC873A9AC4}"/>
    <dgm:cxn modelId="{D5FD9FF8-3EC8-41BD-90B1-767350BE42F5}" srcId="{D2CAD7B2-F6BA-4312-B49F-7A3AA73E5017}" destId="{D254605E-CEA5-46CC-BED9-C7728EFC0A37}" srcOrd="1" destOrd="0" parTransId="{FCC16F95-502B-4578-BD4D-A019903A35FF}" sibTransId="{EADC57DF-F6B0-4AD6-A6E4-B028ED19B8DA}"/>
    <dgm:cxn modelId="{42100C71-9D60-44E2-B21B-FC04CFCDA540}" type="presOf" srcId="{A693DE86-6430-422A-873A-A45258E86130}" destId="{367DFC53-6769-431E-827A-D588E0F518AA}" srcOrd="0" destOrd="0" presId="urn:microsoft.com/office/officeart/2005/8/layout/vList2"/>
    <dgm:cxn modelId="{580D1D7D-2D69-4064-BB69-A88B01D9FF30}" srcId="{D2CAD7B2-F6BA-4312-B49F-7A3AA73E5017}" destId="{A693DE86-6430-422A-873A-A45258E86130}" srcOrd="3" destOrd="0" parTransId="{E9605700-62AE-4642-B6CE-587EB0C4E4DD}" sibTransId="{CD55D1AC-15E8-422D-9048-D5B95DA31616}"/>
    <dgm:cxn modelId="{1D215A5A-C18A-43B5-8575-35DD9D281037}" srcId="{D2CAD7B2-F6BA-4312-B49F-7A3AA73E5017}" destId="{9F67DA09-A758-4783-B85D-5DE376C56ECA}" srcOrd="2" destOrd="0" parTransId="{AD6E3E0B-77DF-453C-BADA-8CB7D1893C2B}" sibTransId="{CC9E3B37-3AF8-42B8-A0E7-6E32E2ABA3C9}"/>
    <dgm:cxn modelId="{03607BAE-F331-474B-AAC7-9EFE72ABE555}" type="presOf" srcId="{AE0827A1-3EBD-49CC-B633-F28098014C63}" destId="{E4CC67D9-239A-42AC-B45E-4796B37EF603}" srcOrd="0" destOrd="0" presId="urn:microsoft.com/office/officeart/2005/8/layout/vList2"/>
    <dgm:cxn modelId="{8D8BD8DA-06DD-432B-A066-FF6899493101}" type="presOf" srcId="{D254605E-CEA5-46CC-BED9-C7728EFC0A37}" destId="{3F0FA9AF-CD57-4D88-A0A7-15B216B265E7}" srcOrd="0" destOrd="0" presId="urn:microsoft.com/office/officeart/2005/8/layout/vList2"/>
    <dgm:cxn modelId="{EF5F0019-178C-43E9-B631-BE8B0A7B0A01}" type="presOf" srcId="{9F67DA09-A758-4783-B85D-5DE376C56ECA}" destId="{4D88CEA3-BC39-4024-97E4-B696E23F0C90}" srcOrd="0" destOrd="0" presId="urn:microsoft.com/office/officeart/2005/8/layout/vList2"/>
    <dgm:cxn modelId="{14C74C21-BF89-41CF-BE17-B0D3F67025CC}" type="presParOf" srcId="{DC154B89-48DC-4DC0-AB1F-900A4604F23A}" destId="{E4CC67D9-239A-42AC-B45E-4796B37EF603}" srcOrd="0" destOrd="0" presId="urn:microsoft.com/office/officeart/2005/8/layout/vList2"/>
    <dgm:cxn modelId="{84EEE598-86FF-4845-8063-F099B0B40BAC}" type="presParOf" srcId="{DC154B89-48DC-4DC0-AB1F-900A4604F23A}" destId="{824C9DD5-6FC3-4C41-9E0C-D8B510FCE0A2}" srcOrd="1" destOrd="0" presId="urn:microsoft.com/office/officeart/2005/8/layout/vList2"/>
    <dgm:cxn modelId="{7E8FA058-34C8-4A8F-AEB6-39FA232424B8}" type="presParOf" srcId="{DC154B89-48DC-4DC0-AB1F-900A4604F23A}" destId="{3F0FA9AF-CD57-4D88-A0A7-15B216B265E7}" srcOrd="2" destOrd="0" presId="urn:microsoft.com/office/officeart/2005/8/layout/vList2"/>
    <dgm:cxn modelId="{FF8BAEB3-D860-4D15-9D96-8ABD5268D026}" type="presParOf" srcId="{DC154B89-48DC-4DC0-AB1F-900A4604F23A}" destId="{C586910C-DF98-4B46-B901-2BF96F1CE158}" srcOrd="3" destOrd="0" presId="urn:microsoft.com/office/officeart/2005/8/layout/vList2"/>
    <dgm:cxn modelId="{D2519604-5933-40A3-9C0C-FB70624E0501}" type="presParOf" srcId="{DC154B89-48DC-4DC0-AB1F-900A4604F23A}" destId="{4D88CEA3-BC39-4024-97E4-B696E23F0C90}" srcOrd="4" destOrd="0" presId="urn:microsoft.com/office/officeart/2005/8/layout/vList2"/>
    <dgm:cxn modelId="{F2C7A16D-2DE6-44CD-BFB8-728DFD18BC59}" type="presParOf" srcId="{DC154B89-48DC-4DC0-AB1F-900A4604F23A}" destId="{602F82B7-2CB3-44C5-92D3-7A925105D2C3}" srcOrd="5" destOrd="0" presId="urn:microsoft.com/office/officeart/2005/8/layout/vList2"/>
    <dgm:cxn modelId="{8041A10B-5F4B-46FA-AF71-716F7D49749F}" type="presParOf" srcId="{DC154B89-48DC-4DC0-AB1F-900A4604F23A}" destId="{367DFC53-6769-431E-827A-D588E0F518A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6D0C5D5-5331-45D4-B1D7-ABEB10421539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2196A5B-FB5C-4A04-85B7-9540EAA65B5E}">
      <dgm:prSet/>
      <dgm:spPr/>
      <dgm:t>
        <a:bodyPr/>
        <a:lstStyle/>
        <a:p>
          <a:r>
            <a:rPr lang="en-US" dirty="0"/>
            <a:t>Bank of algorithms and results</a:t>
          </a:r>
          <a:endParaRPr lang="es-CO" dirty="0"/>
        </a:p>
      </dgm:t>
    </dgm:pt>
    <dgm:pt modelId="{0EC1B42B-3C1E-4356-938E-18051B39866E}" type="parTrans" cxnId="{660FA99A-1B73-46A4-8901-C19589CFA787}">
      <dgm:prSet/>
      <dgm:spPr/>
      <dgm:t>
        <a:bodyPr/>
        <a:lstStyle/>
        <a:p>
          <a:endParaRPr lang="es-ES"/>
        </a:p>
      </dgm:t>
    </dgm:pt>
    <dgm:pt modelId="{4FEF7F72-C128-4DF7-B890-B9ABB8011E8E}" type="sibTrans" cxnId="{660FA99A-1B73-46A4-8901-C19589CFA787}">
      <dgm:prSet/>
      <dgm:spPr/>
      <dgm:t>
        <a:bodyPr/>
        <a:lstStyle/>
        <a:p>
          <a:endParaRPr lang="es-ES"/>
        </a:p>
      </dgm:t>
    </dgm:pt>
    <dgm:pt modelId="{979037A1-8D74-4A97-9C04-DC137F63FCEA}">
      <dgm:prSet/>
      <dgm:spPr/>
      <dgm:t>
        <a:bodyPr/>
        <a:lstStyle/>
        <a:p>
          <a:r>
            <a:rPr lang="en-US" dirty="0"/>
            <a:t>Web UI</a:t>
          </a:r>
          <a:endParaRPr lang="es-CO" dirty="0"/>
        </a:p>
      </dgm:t>
    </dgm:pt>
    <dgm:pt modelId="{9A5E02AF-5432-485D-A49C-1A14B53BE188}" type="parTrans" cxnId="{CC3215D7-DF63-4231-A423-0437DE4CC197}">
      <dgm:prSet/>
      <dgm:spPr/>
      <dgm:t>
        <a:bodyPr/>
        <a:lstStyle/>
        <a:p>
          <a:endParaRPr lang="es-ES"/>
        </a:p>
      </dgm:t>
    </dgm:pt>
    <dgm:pt modelId="{26420C70-623C-4229-8271-99D40479CB34}" type="sibTrans" cxnId="{CC3215D7-DF63-4231-A423-0437DE4CC197}">
      <dgm:prSet/>
      <dgm:spPr/>
      <dgm:t>
        <a:bodyPr/>
        <a:lstStyle/>
        <a:p>
          <a:endParaRPr lang="es-ES"/>
        </a:p>
      </dgm:t>
    </dgm:pt>
    <dgm:pt modelId="{120C5861-EFB2-49CF-81C9-9F23321AF1BB}">
      <dgm:prSet/>
      <dgm:spPr/>
      <dgm:t>
        <a:bodyPr/>
        <a:lstStyle/>
        <a:p>
          <a:r>
            <a:rPr lang="en-US" dirty="0"/>
            <a:t>Parallelization strategy</a:t>
          </a:r>
          <a:endParaRPr lang="es-CO" dirty="0"/>
        </a:p>
      </dgm:t>
    </dgm:pt>
    <dgm:pt modelId="{3FA505A2-5BC2-4543-9057-C48BAEA1B1DB}" type="parTrans" cxnId="{EAAD963E-2401-4ACF-9566-002D0E5942D4}">
      <dgm:prSet/>
      <dgm:spPr/>
      <dgm:t>
        <a:bodyPr/>
        <a:lstStyle/>
        <a:p>
          <a:endParaRPr lang="es-ES"/>
        </a:p>
      </dgm:t>
    </dgm:pt>
    <dgm:pt modelId="{AAD5ED5E-B0D3-44CF-ACC4-1AA5123EA30B}" type="sibTrans" cxnId="{EAAD963E-2401-4ACF-9566-002D0E5942D4}">
      <dgm:prSet/>
      <dgm:spPr/>
      <dgm:t>
        <a:bodyPr/>
        <a:lstStyle/>
        <a:p>
          <a:endParaRPr lang="es-ES"/>
        </a:p>
      </dgm:t>
    </dgm:pt>
    <dgm:pt modelId="{7A828AC4-0866-4C07-B3E8-AAEFF3E97CDC}">
      <dgm:prSet/>
      <dgm:spPr/>
      <dgm:t>
        <a:bodyPr/>
        <a:lstStyle/>
        <a:p>
          <a:r>
            <a:rPr lang="en-US" dirty="0"/>
            <a:t>Bulk Ingestion</a:t>
          </a:r>
          <a:endParaRPr lang="es-CO" dirty="0"/>
        </a:p>
      </dgm:t>
    </dgm:pt>
    <dgm:pt modelId="{7E1AC5F1-E789-4C55-A618-0D5D58C44486}" type="parTrans" cxnId="{80B8DF27-B6D4-4F34-B30B-3DB228A3321B}">
      <dgm:prSet/>
      <dgm:spPr/>
      <dgm:t>
        <a:bodyPr/>
        <a:lstStyle/>
        <a:p>
          <a:endParaRPr lang="es-ES"/>
        </a:p>
      </dgm:t>
    </dgm:pt>
    <dgm:pt modelId="{359D5361-46FD-41BC-B861-667862BC0C0F}" type="sibTrans" cxnId="{80B8DF27-B6D4-4F34-B30B-3DB228A3321B}">
      <dgm:prSet/>
      <dgm:spPr/>
      <dgm:t>
        <a:bodyPr/>
        <a:lstStyle/>
        <a:p>
          <a:endParaRPr lang="es-ES"/>
        </a:p>
      </dgm:t>
    </dgm:pt>
    <dgm:pt modelId="{06FF4B7A-838D-4167-826D-99B730CCDD57}">
      <dgm:prSet/>
      <dgm:spPr/>
      <dgm:t>
        <a:bodyPr/>
        <a:lstStyle/>
        <a:p>
          <a:r>
            <a:rPr lang="en-US" dirty="0"/>
            <a:t>Training Workshop</a:t>
          </a:r>
          <a:endParaRPr lang="es-CO" dirty="0"/>
        </a:p>
      </dgm:t>
    </dgm:pt>
    <dgm:pt modelId="{7A329F43-03F0-4A26-8DBC-1960A465C93A}" type="parTrans" cxnId="{537CE2F2-2348-4479-BB4D-CC7E6C73B64B}">
      <dgm:prSet/>
      <dgm:spPr/>
      <dgm:t>
        <a:bodyPr/>
        <a:lstStyle/>
        <a:p>
          <a:endParaRPr lang="es-ES"/>
        </a:p>
      </dgm:t>
    </dgm:pt>
    <dgm:pt modelId="{F0F8869F-797E-4BE3-843A-263271DE5DB3}" type="sibTrans" cxnId="{537CE2F2-2348-4479-BB4D-CC7E6C73B64B}">
      <dgm:prSet/>
      <dgm:spPr/>
      <dgm:t>
        <a:bodyPr/>
        <a:lstStyle/>
        <a:p>
          <a:endParaRPr lang="es-ES"/>
        </a:p>
      </dgm:t>
    </dgm:pt>
    <dgm:pt modelId="{4F2D29F6-9130-493A-9374-6EEADB6AC176}">
      <dgm:prSet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Roles</a:t>
          </a:r>
          <a:endParaRPr lang="es-CO" dirty="0"/>
        </a:p>
      </dgm:t>
    </dgm:pt>
    <dgm:pt modelId="{93D88193-46F7-4F24-9308-2EC67417A2A5}" type="parTrans" cxnId="{42C25FD7-9A1C-46CA-979C-D6F312750AFC}">
      <dgm:prSet/>
      <dgm:spPr/>
      <dgm:t>
        <a:bodyPr/>
        <a:lstStyle/>
        <a:p>
          <a:endParaRPr lang="es-ES"/>
        </a:p>
      </dgm:t>
    </dgm:pt>
    <dgm:pt modelId="{17E17DAE-7DAD-4167-A41B-4129F70D77CD}" type="sibTrans" cxnId="{42C25FD7-9A1C-46CA-979C-D6F312750AFC}">
      <dgm:prSet/>
      <dgm:spPr/>
      <dgm:t>
        <a:bodyPr/>
        <a:lstStyle/>
        <a:p>
          <a:endParaRPr lang="es-ES"/>
        </a:p>
      </dgm:t>
    </dgm:pt>
    <dgm:pt modelId="{C9B7E662-E588-4730-AB68-FEB05503780A}" type="pres">
      <dgm:prSet presAssocID="{D6D0C5D5-5331-45D4-B1D7-ABEB1042153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6203A5C-3546-4AA3-B3EF-8E38D560B205}" type="pres">
      <dgm:prSet presAssocID="{4F2D29F6-9130-493A-9374-6EEADB6AC176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A98E2B-CC58-45AF-BF16-5488C69EFF73}" type="pres">
      <dgm:prSet presAssocID="{17E17DAE-7DAD-4167-A41B-4129F70D77CD}" presName="sibTrans" presStyleCnt="0"/>
      <dgm:spPr/>
    </dgm:pt>
    <dgm:pt modelId="{6834F348-8C97-4010-B63C-A5222F6C5E4A}" type="pres">
      <dgm:prSet presAssocID="{92196A5B-FB5C-4A04-85B7-9540EAA65B5E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5EBCC3-E121-4DCE-8286-D7001B324E6B}" type="pres">
      <dgm:prSet presAssocID="{4FEF7F72-C128-4DF7-B890-B9ABB8011E8E}" presName="sibTrans" presStyleCnt="0"/>
      <dgm:spPr/>
    </dgm:pt>
    <dgm:pt modelId="{37557DB6-8177-4EE6-9572-510879200CCB}" type="pres">
      <dgm:prSet presAssocID="{979037A1-8D74-4A97-9C04-DC137F63FCEA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F5DB00-2919-4F70-AED9-BEDA659BCFAB}" type="pres">
      <dgm:prSet presAssocID="{26420C70-623C-4229-8271-99D40479CB34}" presName="sibTrans" presStyleCnt="0"/>
      <dgm:spPr/>
    </dgm:pt>
    <dgm:pt modelId="{CD0D22FC-D168-48D4-BA6A-B1BAE01A7606}" type="pres">
      <dgm:prSet presAssocID="{120C5861-EFB2-49CF-81C9-9F23321AF1BB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B38FED-7096-4715-8D2B-E3D7A96C1F8E}" type="pres">
      <dgm:prSet presAssocID="{AAD5ED5E-B0D3-44CF-ACC4-1AA5123EA30B}" presName="sibTrans" presStyleCnt="0"/>
      <dgm:spPr/>
    </dgm:pt>
    <dgm:pt modelId="{A837BF04-5836-4CA6-A2A1-F28DB13FC45E}" type="pres">
      <dgm:prSet presAssocID="{7A828AC4-0866-4C07-B3E8-AAEFF3E97CDC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97C71E-93CD-46F4-85D7-102E9246024F}" type="pres">
      <dgm:prSet presAssocID="{359D5361-46FD-41BC-B861-667862BC0C0F}" presName="sibTrans" presStyleCnt="0"/>
      <dgm:spPr/>
    </dgm:pt>
    <dgm:pt modelId="{8FF7ABB9-19F5-49F8-8FCC-073B20A65940}" type="pres">
      <dgm:prSet presAssocID="{06FF4B7A-838D-4167-826D-99B730CCDD57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AAD963E-2401-4ACF-9566-002D0E5942D4}" srcId="{D6D0C5D5-5331-45D4-B1D7-ABEB10421539}" destId="{120C5861-EFB2-49CF-81C9-9F23321AF1BB}" srcOrd="3" destOrd="0" parTransId="{3FA505A2-5BC2-4543-9057-C48BAEA1B1DB}" sibTransId="{AAD5ED5E-B0D3-44CF-ACC4-1AA5123EA30B}"/>
    <dgm:cxn modelId="{AD1244A1-BE9D-475A-ADEA-0BDF59ED62F6}" type="presOf" srcId="{92196A5B-FB5C-4A04-85B7-9540EAA65B5E}" destId="{6834F348-8C97-4010-B63C-A5222F6C5E4A}" srcOrd="0" destOrd="0" presId="urn:microsoft.com/office/officeart/2005/8/layout/default"/>
    <dgm:cxn modelId="{ADC6D3F5-26FE-4C6A-9FF7-8C67D1EAC2F4}" type="presOf" srcId="{4F2D29F6-9130-493A-9374-6EEADB6AC176}" destId="{96203A5C-3546-4AA3-B3EF-8E38D560B205}" srcOrd="0" destOrd="0" presId="urn:microsoft.com/office/officeart/2005/8/layout/default"/>
    <dgm:cxn modelId="{8698EEAC-888F-4C86-BB3E-1EFE8227EF43}" type="presOf" srcId="{06FF4B7A-838D-4167-826D-99B730CCDD57}" destId="{8FF7ABB9-19F5-49F8-8FCC-073B20A65940}" srcOrd="0" destOrd="0" presId="urn:microsoft.com/office/officeart/2005/8/layout/default"/>
    <dgm:cxn modelId="{660FA99A-1B73-46A4-8901-C19589CFA787}" srcId="{D6D0C5D5-5331-45D4-B1D7-ABEB10421539}" destId="{92196A5B-FB5C-4A04-85B7-9540EAA65B5E}" srcOrd="1" destOrd="0" parTransId="{0EC1B42B-3C1E-4356-938E-18051B39866E}" sibTransId="{4FEF7F72-C128-4DF7-B890-B9ABB8011E8E}"/>
    <dgm:cxn modelId="{537CE2F2-2348-4479-BB4D-CC7E6C73B64B}" srcId="{D6D0C5D5-5331-45D4-B1D7-ABEB10421539}" destId="{06FF4B7A-838D-4167-826D-99B730CCDD57}" srcOrd="5" destOrd="0" parTransId="{7A329F43-03F0-4A26-8DBC-1960A465C93A}" sibTransId="{F0F8869F-797E-4BE3-843A-263271DE5DB3}"/>
    <dgm:cxn modelId="{B62BDA36-3EDA-4C73-907A-D7F9EF017443}" type="presOf" srcId="{7A828AC4-0866-4C07-B3E8-AAEFF3E97CDC}" destId="{A837BF04-5836-4CA6-A2A1-F28DB13FC45E}" srcOrd="0" destOrd="0" presId="urn:microsoft.com/office/officeart/2005/8/layout/default"/>
    <dgm:cxn modelId="{42C25FD7-9A1C-46CA-979C-D6F312750AFC}" srcId="{D6D0C5D5-5331-45D4-B1D7-ABEB10421539}" destId="{4F2D29F6-9130-493A-9374-6EEADB6AC176}" srcOrd="0" destOrd="0" parTransId="{93D88193-46F7-4F24-9308-2EC67417A2A5}" sibTransId="{17E17DAE-7DAD-4167-A41B-4129F70D77CD}"/>
    <dgm:cxn modelId="{29840D0E-784C-4811-BCF1-FB7EE089DBE3}" type="presOf" srcId="{120C5861-EFB2-49CF-81C9-9F23321AF1BB}" destId="{CD0D22FC-D168-48D4-BA6A-B1BAE01A7606}" srcOrd="0" destOrd="0" presId="urn:microsoft.com/office/officeart/2005/8/layout/default"/>
    <dgm:cxn modelId="{B176039E-04E0-4E5E-9C8B-81759AEF0958}" type="presOf" srcId="{979037A1-8D74-4A97-9C04-DC137F63FCEA}" destId="{37557DB6-8177-4EE6-9572-510879200CCB}" srcOrd="0" destOrd="0" presId="urn:microsoft.com/office/officeart/2005/8/layout/default"/>
    <dgm:cxn modelId="{CC3215D7-DF63-4231-A423-0437DE4CC197}" srcId="{D6D0C5D5-5331-45D4-B1D7-ABEB10421539}" destId="{979037A1-8D74-4A97-9C04-DC137F63FCEA}" srcOrd="2" destOrd="0" parTransId="{9A5E02AF-5432-485D-A49C-1A14B53BE188}" sibTransId="{26420C70-623C-4229-8271-99D40479CB34}"/>
    <dgm:cxn modelId="{80B8DF27-B6D4-4F34-B30B-3DB228A3321B}" srcId="{D6D0C5D5-5331-45D4-B1D7-ABEB10421539}" destId="{7A828AC4-0866-4C07-B3E8-AAEFF3E97CDC}" srcOrd="4" destOrd="0" parTransId="{7E1AC5F1-E789-4C55-A618-0D5D58C44486}" sibTransId="{359D5361-46FD-41BC-B861-667862BC0C0F}"/>
    <dgm:cxn modelId="{AB16BB12-E21E-49AF-A371-FD203A5B0680}" type="presOf" srcId="{D6D0C5D5-5331-45D4-B1D7-ABEB10421539}" destId="{C9B7E662-E588-4730-AB68-FEB05503780A}" srcOrd="0" destOrd="0" presId="urn:microsoft.com/office/officeart/2005/8/layout/default"/>
    <dgm:cxn modelId="{726CAD95-EC93-4988-B055-204E6FD170A0}" type="presParOf" srcId="{C9B7E662-E588-4730-AB68-FEB05503780A}" destId="{96203A5C-3546-4AA3-B3EF-8E38D560B205}" srcOrd="0" destOrd="0" presId="urn:microsoft.com/office/officeart/2005/8/layout/default"/>
    <dgm:cxn modelId="{59E9C73F-6231-417B-B481-CFA0D125F1D4}" type="presParOf" srcId="{C9B7E662-E588-4730-AB68-FEB05503780A}" destId="{1BA98E2B-CC58-45AF-BF16-5488C69EFF73}" srcOrd="1" destOrd="0" presId="urn:microsoft.com/office/officeart/2005/8/layout/default"/>
    <dgm:cxn modelId="{B70A4996-C463-46F2-926B-AF71B3041DC5}" type="presParOf" srcId="{C9B7E662-E588-4730-AB68-FEB05503780A}" destId="{6834F348-8C97-4010-B63C-A5222F6C5E4A}" srcOrd="2" destOrd="0" presId="urn:microsoft.com/office/officeart/2005/8/layout/default"/>
    <dgm:cxn modelId="{96D73CA8-E4FB-4100-BBB6-45495A68BB6F}" type="presParOf" srcId="{C9B7E662-E588-4730-AB68-FEB05503780A}" destId="{FC5EBCC3-E121-4DCE-8286-D7001B324E6B}" srcOrd="3" destOrd="0" presId="urn:microsoft.com/office/officeart/2005/8/layout/default"/>
    <dgm:cxn modelId="{F8B4C7A8-3BCA-4391-9415-E256263D6D8A}" type="presParOf" srcId="{C9B7E662-E588-4730-AB68-FEB05503780A}" destId="{37557DB6-8177-4EE6-9572-510879200CCB}" srcOrd="4" destOrd="0" presId="urn:microsoft.com/office/officeart/2005/8/layout/default"/>
    <dgm:cxn modelId="{C8A5840C-E647-449E-8D91-C9EB0A0E64A0}" type="presParOf" srcId="{C9B7E662-E588-4730-AB68-FEB05503780A}" destId="{D6F5DB00-2919-4F70-AED9-BEDA659BCFAB}" srcOrd="5" destOrd="0" presId="urn:microsoft.com/office/officeart/2005/8/layout/default"/>
    <dgm:cxn modelId="{7F581150-3186-4B3D-8741-BE95813A198D}" type="presParOf" srcId="{C9B7E662-E588-4730-AB68-FEB05503780A}" destId="{CD0D22FC-D168-48D4-BA6A-B1BAE01A7606}" srcOrd="6" destOrd="0" presId="urn:microsoft.com/office/officeart/2005/8/layout/default"/>
    <dgm:cxn modelId="{346A55E6-FBD1-4977-8787-6F10BBEB5A6A}" type="presParOf" srcId="{C9B7E662-E588-4730-AB68-FEB05503780A}" destId="{EDB38FED-7096-4715-8D2B-E3D7A96C1F8E}" srcOrd="7" destOrd="0" presId="urn:microsoft.com/office/officeart/2005/8/layout/default"/>
    <dgm:cxn modelId="{12D8B4E4-8182-4400-995D-9ACC527DC197}" type="presParOf" srcId="{C9B7E662-E588-4730-AB68-FEB05503780A}" destId="{A837BF04-5836-4CA6-A2A1-F28DB13FC45E}" srcOrd="8" destOrd="0" presId="urn:microsoft.com/office/officeart/2005/8/layout/default"/>
    <dgm:cxn modelId="{BDFEEA94-5539-4168-881D-EFC0F7B3CA93}" type="presParOf" srcId="{C9B7E662-E588-4730-AB68-FEB05503780A}" destId="{CB97C71E-93CD-46F4-85D7-102E9246024F}" srcOrd="9" destOrd="0" presId="urn:microsoft.com/office/officeart/2005/8/layout/default"/>
    <dgm:cxn modelId="{CDADAFA7-BACD-4D26-9CDF-834476FD8514}" type="presParOf" srcId="{C9B7E662-E588-4730-AB68-FEB05503780A}" destId="{8FF7ABB9-19F5-49F8-8FCC-073B20A65940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6D0C5D5-5331-45D4-B1D7-ABEB10421539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2196A5B-FB5C-4A04-85B7-9540EAA65B5E}">
      <dgm:prSet/>
      <dgm:spPr/>
      <dgm:t>
        <a:bodyPr/>
        <a:lstStyle/>
        <a:p>
          <a:r>
            <a:rPr lang="en-US" dirty="0"/>
            <a:t>Bank of algorithms and results</a:t>
          </a:r>
          <a:endParaRPr lang="es-CO" dirty="0"/>
        </a:p>
      </dgm:t>
    </dgm:pt>
    <dgm:pt modelId="{0EC1B42B-3C1E-4356-938E-18051B39866E}" type="parTrans" cxnId="{660FA99A-1B73-46A4-8901-C19589CFA787}">
      <dgm:prSet/>
      <dgm:spPr/>
      <dgm:t>
        <a:bodyPr/>
        <a:lstStyle/>
        <a:p>
          <a:endParaRPr lang="es-ES"/>
        </a:p>
      </dgm:t>
    </dgm:pt>
    <dgm:pt modelId="{4FEF7F72-C128-4DF7-B890-B9ABB8011E8E}" type="sibTrans" cxnId="{660FA99A-1B73-46A4-8901-C19589CFA787}">
      <dgm:prSet/>
      <dgm:spPr/>
      <dgm:t>
        <a:bodyPr/>
        <a:lstStyle/>
        <a:p>
          <a:endParaRPr lang="es-ES"/>
        </a:p>
      </dgm:t>
    </dgm:pt>
    <dgm:pt modelId="{979037A1-8D74-4A97-9C04-DC137F63FCEA}">
      <dgm:prSet/>
      <dgm:spPr/>
      <dgm:t>
        <a:bodyPr/>
        <a:lstStyle/>
        <a:p>
          <a:r>
            <a:rPr lang="en-US" dirty="0"/>
            <a:t>Web UI</a:t>
          </a:r>
          <a:endParaRPr lang="es-CO" dirty="0"/>
        </a:p>
      </dgm:t>
    </dgm:pt>
    <dgm:pt modelId="{9A5E02AF-5432-485D-A49C-1A14B53BE188}" type="parTrans" cxnId="{CC3215D7-DF63-4231-A423-0437DE4CC197}">
      <dgm:prSet/>
      <dgm:spPr/>
      <dgm:t>
        <a:bodyPr/>
        <a:lstStyle/>
        <a:p>
          <a:endParaRPr lang="es-ES"/>
        </a:p>
      </dgm:t>
    </dgm:pt>
    <dgm:pt modelId="{26420C70-623C-4229-8271-99D40479CB34}" type="sibTrans" cxnId="{CC3215D7-DF63-4231-A423-0437DE4CC197}">
      <dgm:prSet/>
      <dgm:spPr/>
      <dgm:t>
        <a:bodyPr/>
        <a:lstStyle/>
        <a:p>
          <a:endParaRPr lang="es-ES"/>
        </a:p>
      </dgm:t>
    </dgm:pt>
    <dgm:pt modelId="{120C5861-EFB2-49CF-81C9-9F23321AF1BB}">
      <dgm:prSet/>
      <dgm:spPr/>
      <dgm:t>
        <a:bodyPr/>
        <a:lstStyle/>
        <a:p>
          <a:r>
            <a:rPr lang="en-US" dirty="0"/>
            <a:t>Parallelization strategy</a:t>
          </a:r>
          <a:endParaRPr lang="es-CO" dirty="0"/>
        </a:p>
      </dgm:t>
    </dgm:pt>
    <dgm:pt modelId="{3FA505A2-5BC2-4543-9057-C48BAEA1B1DB}" type="parTrans" cxnId="{EAAD963E-2401-4ACF-9566-002D0E5942D4}">
      <dgm:prSet/>
      <dgm:spPr/>
      <dgm:t>
        <a:bodyPr/>
        <a:lstStyle/>
        <a:p>
          <a:endParaRPr lang="es-ES"/>
        </a:p>
      </dgm:t>
    </dgm:pt>
    <dgm:pt modelId="{AAD5ED5E-B0D3-44CF-ACC4-1AA5123EA30B}" type="sibTrans" cxnId="{EAAD963E-2401-4ACF-9566-002D0E5942D4}">
      <dgm:prSet/>
      <dgm:spPr/>
      <dgm:t>
        <a:bodyPr/>
        <a:lstStyle/>
        <a:p>
          <a:endParaRPr lang="es-ES"/>
        </a:p>
      </dgm:t>
    </dgm:pt>
    <dgm:pt modelId="{06FF4B7A-838D-4167-826D-99B730CCDD57}">
      <dgm:prSet/>
      <dgm:spPr/>
      <dgm:t>
        <a:bodyPr/>
        <a:lstStyle/>
        <a:p>
          <a:r>
            <a:rPr lang="en-US" dirty="0"/>
            <a:t>Training Workshop</a:t>
          </a:r>
          <a:endParaRPr lang="es-CO" dirty="0"/>
        </a:p>
      </dgm:t>
    </dgm:pt>
    <dgm:pt modelId="{7A329F43-03F0-4A26-8DBC-1960A465C93A}" type="parTrans" cxnId="{537CE2F2-2348-4479-BB4D-CC7E6C73B64B}">
      <dgm:prSet/>
      <dgm:spPr/>
      <dgm:t>
        <a:bodyPr/>
        <a:lstStyle/>
        <a:p>
          <a:endParaRPr lang="es-ES"/>
        </a:p>
      </dgm:t>
    </dgm:pt>
    <dgm:pt modelId="{F0F8869F-797E-4BE3-843A-263271DE5DB3}" type="sibTrans" cxnId="{537CE2F2-2348-4479-BB4D-CC7E6C73B64B}">
      <dgm:prSet/>
      <dgm:spPr/>
      <dgm:t>
        <a:bodyPr/>
        <a:lstStyle/>
        <a:p>
          <a:endParaRPr lang="es-ES"/>
        </a:p>
      </dgm:t>
    </dgm:pt>
    <dgm:pt modelId="{4F2D29F6-9130-493A-9374-6EEADB6AC176}">
      <dgm:prSet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Roles</a:t>
          </a:r>
          <a:endParaRPr lang="es-CO" dirty="0"/>
        </a:p>
      </dgm:t>
    </dgm:pt>
    <dgm:pt modelId="{93D88193-46F7-4F24-9308-2EC67417A2A5}" type="parTrans" cxnId="{42C25FD7-9A1C-46CA-979C-D6F312750AFC}">
      <dgm:prSet/>
      <dgm:spPr/>
      <dgm:t>
        <a:bodyPr/>
        <a:lstStyle/>
        <a:p>
          <a:endParaRPr lang="es-ES"/>
        </a:p>
      </dgm:t>
    </dgm:pt>
    <dgm:pt modelId="{17E17DAE-7DAD-4167-A41B-4129F70D77CD}" type="sibTrans" cxnId="{42C25FD7-9A1C-46CA-979C-D6F312750AFC}">
      <dgm:prSet/>
      <dgm:spPr/>
      <dgm:t>
        <a:bodyPr/>
        <a:lstStyle/>
        <a:p>
          <a:endParaRPr lang="es-ES"/>
        </a:p>
      </dgm:t>
    </dgm:pt>
    <dgm:pt modelId="{C9B7E662-E588-4730-AB68-FEB05503780A}" type="pres">
      <dgm:prSet presAssocID="{D6D0C5D5-5331-45D4-B1D7-ABEB1042153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6203A5C-3546-4AA3-B3EF-8E38D560B205}" type="pres">
      <dgm:prSet presAssocID="{4F2D29F6-9130-493A-9374-6EEADB6AC176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A98E2B-CC58-45AF-BF16-5488C69EFF73}" type="pres">
      <dgm:prSet presAssocID="{17E17DAE-7DAD-4167-A41B-4129F70D77CD}" presName="sibTrans" presStyleCnt="0"/>
      <dgm:spPr/>
    </dgm:pt>
    <dgm:pt modelId="{6834F348-8C97-4010-B63C-A5222F6C5E4A}" type="pres">
      <dgm:prSet presAssocID="{92196A5B-FB5C-4A04-85B7-9540EAA65B5E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5EBCC3-E121-4DCE-8286-D7001B324E6B}" type="pres">
      <dgm:prSet presAssocID="{4FEF7F72-C128-4DF7-B890-B9ABB8011E8E}" presName="sibTrans" presStyleCnt="0"/>
      <dgm:spPr/>
    </dgm:pt>
    <dgm:pt modelId="{37557DB6-8177-4EE6-9572-510879200CCB}" type="pres">
      <dgm:prSet presAssocID="{979037A1-8D74-4A97-9C04-DC137F63FCEA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F5DB00-2919-4F70-AED9-BEDA659BCFAB}" type="pres">
      <dgm:prSet presAssocID="{26420C70-623C-4229-8271-99D40479CB34}" presName="sibTrans" presStyleCnt="0"/>
      <dgm:spPr/>
    </dgm:pt>
    <dgm:pt modelId="{CD0D22FC-D168-48D4-BA6A-B1BAE01A7606}" type="pres">
      <dgm:prSet presAssocID="{120C5861-EFB2-49CF-81C9-9F23321AF1BB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B38FED-7096-4715-8D2B-E3D7A96C1F8E}" type="pres">
      <dgm:prSet presAssocID="{AAD5ED5E-B0D3-44CF-ACC4-1AA5123EA30B}" presName="sibTrans" presStyleCnt="0"/>
      <dgm:spPr/>
    </dgm:pt>
    <dgm:pt modelId="{8FF7ABB9-19F5-49F8-8FCC-073B20A65940}" type="pres">
      <dgm:prSet presAssocID="{06FF4B7A-838D-4167-826D-99B730CCDD57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F8EA7E7-0A26-449B-B19E-5B2FC37CE468}" type="presOf" srcId="{06FF4B7A-838D-4167-826D-99B730CCDD57}" destId="{8FF7ABB9-19F5-49F8-8FCC-073B20A65940}" srcOrd="0" destOrd="0" presId="urn:microsoft.com/office/officeart/2005/8/layout/default"/>
    <dgm:cxn modelId="{EAAD963E-2401-4ACF-9566-002D0E5942D4}" srcId="{D6D0C5D5-5331-45D4-B1D7-ABEB10421539}" destId="{120C5861-EFB2-49CF-81C9-9F23321AF1BB}" srcOrd="3" destOrd="0" parTransId="{3FA505A2-5BC2-4543-9057-C48BAEA1B1DB}" sibTransId="{AAD5ED5E-B0D3-44CF-ACC4-1AA5123EA30B}"/>
    <dgm:cxn modelId="{660FA99A-1B73-46A4-8901-C19589CFA787}" srcId="{D6D0C5D5-5331-45D4-B1D7-ABEB10421539}" destId="{92196A5B-FB5C-4A04-85B7-9540EAA65B5E}" srcOrd="1" destOrd="0" parTransId="{0EC1B42B-3C1E-4356-938E-18051B39866E}" sibTransId="{4FEF7F72-C128-4DF7-B890-B9ABB8011E8E}"/>
    <dgm:cxn modelId="{E18DA36B-63BE-420B-A8F6-3D5E8AF351E6}" type="presOf" srcId="{120C5861-EFB2-49CF-81C9-9F23321AF1BB}" destId="{CD0D22FC-D168-48D4-BA6A-B1BAE01A7606}" srcOrd="0" destOrd="0" presId="urn:microsoft.com/office/officeart/2005/8/layout/default"/>
    <dgm:cxn modelId="{91798860-26A6-42C7-BD0E-B8A294248846}" type="presOf" srcId="{92196A5B-FB5C-4A04-85B7-9540EAA65B5E}" destId="{6834F348-8C97-4010-B63C-A5222F6C5E4A}" srcOrd="0" destOrd="0" presId="urn:microsoft.com/office/officeart/2005/8/layout/default"/>
    <dgm:cxn modelId="{537CE2F2-2348-4479-BB4D-CC7E6C73B64B}" srcId="{D6D0C5D5-5331-45D4-B1D7-ABEB10421539}" destId="{06FF4B7A-838D-4167-826D-99B730CCDD57}" srcOrd="4" destOrd="0" parTransId="{7A329F43-03F0-4A26-8DBC-1960A465C93A}" sibTransId="{F0F8869F-797E-4BE3-843A-263271DE5DB3}"/>
    <dgm:cxn modelId="{42C25FD7-9A1C-46CA-979C-D6F312750AFC}" srcId="{D6D0C5D5-5331-45D4-B1D7-ABEB10421539}" destId="{4F2D29F6-9130-493A-9374-6EEADB6AC176}" srcOrd="0" destOrd="0" parTransId="{93D88193-46F7-4F24-9308-2EC67417A2A5}" sibTransId="{17E17DAE-7DAD-4167-A41B-4129F70D77CD}"/>
    <dgm:cxn modelId="{DEC8E2F2-86F6-4728-90C3-C1CBFDCF6EFC}" type="presOf" srcId="{4F2D29F6-9130-493A-9374-6EEADB6AC176}" destId="{96203A5C-3546-4AA3-B3EF-8E38D560B205}" srcOrd="0" destOrd="0" presId="urn:microsoft.com/office/officeart/2005/8/layout/default"/>
    <dgm:cxn modelId="{7627A5EB-C8C8-4C87-9268-933BFC51E822}" type="presOf" srcId="{979037A1-8D74-4A97-9C04-DC137F63FCEA}" destId="{37557DB6-8177-4EE6-9572-510879200CCB}" srcOrd="0" destOrd="0" presId="urn:microsoft.com/office/officeart/2005/8/layout/default"/>
    <dgm:cxn modelId="{CC3215D7-DF63-4231-A423-0437DE4CC197}" srcId="{D6D0C5D5-5331-45D4-B1D7-ABEB10421539}" destId="{979037A1-8D74-4A97-9C04-DC137F63FCEA}" srcOrd="2" destOrd="0" parTransId="{9A5E02AF-5432-485D-A49C-1A14B53BE188}" sibTransId="{26420C70-623C-4229-8271-99D40479CB34}"/>
    <dgm:cxn modelId="{40115F43-01C4-4E18-BA0C-DC7C67EAD652}" type="presOf" srcId="{D6D0C5D5-5331-45D4-B1D7-ABEB10421539}" destId="{C9B7E662-E588-4730-AB68-FEB05503780A}" srcOrd="0" destOrd="0" presId="urn:microsoft.com/office/officeart/2005/8/layout/default"/>
    <dgm:cxn modelId="{5786C24C-E91E-47D7-A591-9D697645B500}" type="presParOf" srcId="{C9B7E662-E588-4730-AB68-FEB05503780A}" destId="{96203A5C-3546-4AA3-B3EF-8E38D560B205}" srcOrd="0" destOrd="0" presId="urn:microsoft.com/office/officeart/2005/8/layout/default"/>
    <dgm:cxn modelId="{2CD5BF8E-1ABD-404E-8CB8-2A05A5FB494B}" type="presParOf" srcId="{C9B7E662-E588-4730-AB68-FEB05503780A}" destId="{1BA98E2B-CC58-45AF-BF16-5488C69EFF73}" srcOrd="1" destOrd="0" presId="urn:microsoft.com/office/officeart/2005/8/layout/default"/>
    <dgm:cxn modelId="{35932EE6-2D1B-40DC-94D4-C9FBD82CF479}" type="presParOf" srcId="{C9B7E662-E588-4730-AB68-FEB05503780A}" destId="{6834F348-8C97-4010-B63C-A5222F6C5E4A}" srcOrd="2" destOrd="0" presId="urn:microsoft.com/office/officeart/2005/8/layout/default"/>
    <dgm:cxn modelId="{3969189E-FE0D-474A-B978-76B746DC0358}" type="presParOf" srcId="{C9B7E662-E588-4730-AB68-FEB05503780A}" destId="{FC5EBCC3-E121-4DCE-8286-D7001B324E6B}" srcOrd="3" destOrd="0" presId="urn:microsoft.com/office/officeart/2005/8/layout/default"/>
    <dgm:cxn modelId="{D8249330-B9B6-49E1-AC20-25D44CD26577}" type="presParOf" srcId="{C9B7E662-E588-4730-AB68-FEB05503780A}" destId="{37557DB6-8177-4EE6-9572-510879200CCB}" srcOrd="4" destOrd="0" presId="urn:microsoft.com/office/officeart/2005/8/layout/default"/>
    <dgm:cxn modelId="{51F54DD0-C428-4E9C-BA1D-C19728AA99B8}" type="presParOf" srcId="{C9B7E662-E588-4730-AB68-FEB05503780A}" destId="{D6F5DB00-2919-4F70-AED9-BEDA659BCFAB}" srcOrd="5" destOrd="0" presId="urn:microsoft.com/office/officeart/2005/8/layout/default"/>
    <dgm:cxn modelId="{FC51271C-81AE-4A73-BA92-3B7E6FB534A1}" type="presParOf" srcId="{C9B7E662-E588-4730-AB68-FEB05503780A}" destId="{CD0D22FC-D168-48D4-BA6A-B1BAE01A7606}" srcOrd="6" destOrd="0" presId="urn:microsoft.com/office/officeart/2005/8/layout/default"/>
    <dgm:cxn modelId="{5797BBFD-BE3F-42BD-992E-25476F79B4C6}" type="presParOf" srcId="{C9B7E662-E588-4730-AB68-FEB05503780A}" destId="{EDB38FED-7096-4715-8D2B-E3D7A96C1F8E}" srcOrd="7" destOrd="0" presId="urn:microsoft.com/office/officeart/2005/8/layout/default"/>
    <dgm:cxn modelId="{2F1F89C1-A9B2-4C4D-8A16-530A7F43E508}" type="presParOf" srcId="{C9B7E662-E588-4730-AB68-FEB05503780A}" destId="{8FF7ABB9-19F5-49F8-8FCC-073B20A65940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6D0C5D5-5331-45D4-B1D7-ABEB10421539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2196A5B-FB5C-4A04-85B7-9540EAA65B5E}">
      <dgm:prSet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Bank of algorithms and results</a:t>
          </a:r>
          <a:endParaRPr lang="es-CO" dirty="0"/>
        </a:p>
      </dgm:t>
    </dgm:pt>
    <dgm:pt modelId="{0EC1B42B-3C1E-4356-938E-18051B39866E}" type="parTrans" cxnId="{660FA99A-1B73-46A4-8901-C19589CFA787}">
      <dgm:prSet/>
      <dgm:spPr/>
      <dgm:t>
        <a:bodyPr/>
        <a:lstStyle/>
        <a:p>
          <a:endParaRPr lang="es-ES"/>
        </a:p>
      </dgm:t>
    </dgm:pt>
    <dgm:pt modelId="{4FEF7F72-C128-4DF7-B890-B9ABB8011E8E}" type="sibTrans" cxnId="{660FA99A-1B73-46A4-8901-C19589CFA787}">
      <dgm:prSet/>
      <dgm:spPr/>
      <dgm:t>
        <a:bodyPr/>
        <a:lstStyle/>
        <a:p>
          <a:endParaRPr lang="es-ES"/>
        </a:p>
      </dgm:t>
    </dgm:pt>
    <dgm:pt modelId="{979037A1-8D74-4A97-9C04-DC137F63FCEA}">
      <dgm:prSet/>
      <dgm:spPr/>
      <dgm:t>
        <a:bodyPr/>
        <a:lstStyle/>
        <a:p>
          <a:r>
            <a:rPr lang="en-US" dirty="0"/>
            <a:t>Web UI</a:t>
          </a:r>
          <a:endParaRPr lang="es-CO" dirty="0"/>
        </a:p>
      </dgm:t>
    </dgm:pt>
    <dgm:pt modelId="{9A5E02AF-5432-485D-A49C-1A14B53BE188}" type="parTrans" cxnId="{CC3215D7-DF63-4231-A423-0437DE4CC197}">
      <dgm:prSet/>
      <dgm:spPr/>
      <dgm:t>
        <a:bodyPr/>
        <a:lstStyle/>
        <a:p>
          <a:endParaRPr lang="es-ES"/>
        </a:p>
      </dgm:t>
    </dgm:pt>
    <dgm:pt modelId="{26420C70-623C-4229-8271-99D40479CB34}" type="sibTrans" cxnId="{CC3215D7-DF63-4231-A423-0437DE4CC197}">
      <dgm:prSet/>
      <dgm:spPr/>
      <dgm:t>
        <a:bodyPr/>
        <a:lstStyle/>
        <a:p>
          <a:endParaRPr lang="es-ES"/>
        </a:p>
      </dgm:t>
    </dgm:pt>
    <dgm:pt modelId="{120C5861-EFB2-49CF-81C9-9F23321AF1BB}">
      <dgm:prSet/>
      <dgm:spPr/>
      <dgm:t>
        <a:bodyPr/>
        <a:lstStyle/>
        <a:p>
          <a:r>
            <a:rPr lang="en-US" dirty="0"/>
            <a:t>Parallelization strategy</a:t>
          </a:r>
          <a:endParaRPr lang="es-CO" dirty="0"/>
        </a:p>
      </dgm:t>
    </dgm:pt>
    <dgm:pt modelId="{3FA505A2-5BC2-4543-9057-C48BAEA1B1DB}" type="parTrans" cxnId="{EAAD963E-2401-4ACF-9566-002D0E5942D4}">
      <dgm:prSet/>
      <dgm:spPr/>
      <dgm:t>
        <a:bodyPr/>
        <a:lstStyle/>
        <a:p>
          <a:endParaRPr lang="es-ES"/>
        </a:p>
      </dgm:t>
    </dgm:pt>
    <dgm:pt modelId="{AAD5ED5E-B0D3-44CF-ACC4-1AA5123EA30B}" type="sibTrans" cxnId="{EAAD963E-2401-4ACF-9566-002D0E5942D4}">
      <dgm:prSet/>
      <dgm:spPr/>
      <dgm:t>
        <a:bodyPr/>
        <a:lstStyle/>
        <a:p>
          <a:endParaRPr lang="es-ES"/>
        </a:p>
      </dgm:t>
    </dgm:pt>
    <dgm:pt modelId="{06FF4B7A-838D-4167-826D-99B730CCDD57}">
      <dgm:prSet/>
      <dgm:spPr/>
      <dgm:t>
        <a:bodyPr/>
        <a:lstStyle/>
        <a:p>
          <a:r>
            <a:rPr lang="en-US" dirty="0"/>
            <a:t>Training Workshop</a:t>
          </a:r>
          <a:endParaRPr lang="es-CO" dirty="0"/>
        </a:p>
      </dgm:t>
    </dgm:pt>
    <dgm:pt modelId="{7A329F43-03F0-4A26-8DBC-1960A465C93A}" type="parTrans" cxnId="{537CE2F2-2348-4479-BB4D-CC7E6C73B64B}">
      <dgm:prSet/>
      <dgm:spPr/>
      <dgm:t>
        <a:bodyPr/>
        <a:lstStyle/>
        <a:p>
          <a:endParaRPr lang="es-ES"/>
        </a:p>
      </dgm:t>
    </dgm:pt>
    <dgm:pt modelId="{F0F8869F-797E-4BE3-843A-263271DE5DB3}" type="sibTrans" cxnId="{537CE2F2-2348-4479-BB4D-CC7E6C73B64B}">
      <dgm:prSet/>
      <dgm:spPr/>
      <dgm:t>
        <a:bodyPr/>
        <a:lstStyle/>
        <a:p>
          <a:endParaRPr lang="es-ES"/>
        </a:p>
      </dgm:t>
    </dgm:pt>
    <dgm:pt modelId="{4F2D29F6-9130-493A-9374-6EEADB6AC176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/>
            <a:t>Roles</a:t>
          </a:r>
          <a:endParaRPr lang="es-CO" dirty="0"/>
        </a:p>
      </dgm:t>
    </dgm:pt>
    <dgm:pt modelId="{93D88193-46F7-4F24-9308-2EC67417A2A5}" type="parTrans" cxnId="{42C25FD7-9A1C-46CA-979C-D6F312750AFC}">
      <dgm:prSet/>
      <dgm:spPr/>
      <dgm:t>
        <a:bodyPr/>
        <a:lstStyle/>
        <a:p>
          <a:endParaRPr lang="es-ES"/>
        </a:p>
      </dgm:t>
    </dgm:pt>
    <dgm:pt modelId="{17E17DAE-7DAD-4167-A41B-4129F70D77CD}" type="sibTrans" cxnId="{42C25FD7-9A1C-46CA-979C-D6F312750AFC}">
      <dgm:prSet/>
      <dgm:spPr/>
      <dgm:t>
        <a:bodyPr/>
        <a:lstStyle/>
        <a:p>
          <a:endParaRPr lang="es-ES"/>
        </a:p>
      </dgm:t>
    </dgm:pt>
    <dgm:pt modelId="{C9B7E662-E588-4730-AB68-FEB05503780A}" type="pres">
      <dgm:prSet presAssocID="{D6D0C5D5-5331-45D4-B1D7-ABEB1042153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6203A5C-3546-4AA3-B3EF-8E38D560B205}" type="pres">
      <dgm:prSet presAssocID="{4F2D29F6-9130-493A-9374-6EEADB6AC176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A98E2B-CC58-45AF-BF16-5488C69EFF73}" type="pres">
      <dgm:prSet presAssocID="{17E17DAE-7DAD-4167-A41B-4129F70D77CD}" presName="sibTrans" presStyleCnt="0"/>
      <dgm:spPr/>
    </dgm:pt>
    <dgm:pt modelId="{6834F348-8C97-4010-B63C-A5222F6C5E4A}" type="pres">
      <dgm:prSet presAssocID="{92196A5B-FB5C-4A04-85B7-9540EAA65B5E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5EBCC3-E121-4DCE-8286-D7001B324E6B}" type="pres">
      <dgm:prSet presAssocID="{4FEF7F72-C128-4DF7-B890-B9ABB8011E8E}" presName="sibTrans" presStyleCnt="0"/>
      <dgm:spPr/>
    </dgm:pt>
    <dgm:pt modelId="{37557DB6-8177-4EE6-9572-510879200CCB}" type="pres">
      <dgm:prSet presAssocID="{979037A1-8D74-4A97-9C04-DC137F63FCEA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F5DB00-2919-4F70-AED9-BEDA659BCFAB}" type="pres">
      <dgm:prSet presAssocID="{26420C70-623C-4229-8271-99D40479CB34}" presName="sibTrans" presStyleCnt="0"/>
      <dgm:spPr/>
    </dgm:pt>
    <dgm:pt modelId="{CD0D22FC-D168-48D4-BA6A-B1BAE01A7606}" type="pres">
      <dgm:prSet presAssocID="{120C5861-EFB2-49CF-81C9-9F23321AF1BB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B38FED-7096-4715-8D2B-E3D7A96C1F8E}" type="pres">
      <dgm:prSet presAssocID="{AAD5ED5E-B0D3-44CF-ACC4-1AA5123EA30B}" presName="sibTrans" presStyleCnt="0"/>
      <dgm:spPr/>
    </dgm:pt>
    <dgm:pt modelId="{8FF7ABB9-19F5-49F8-8FCC-073B20A65940}" type="pres">
      <dgm:prSet presAssocID="{06FF4B7A-838D-4167-826D-99B730CCDD57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AAD963E-2401-4ACF-9566-002D0E5942D4}" srcId="{D6D0C5D5-5331-45D4-B1D7-ABEB10421539}" destId="{120C5861-EFB2-49CF-81C9-9F23321AF1BB}" srcOrd="3" destOrd="0" parTransId="{3FA505A2-5BC2-4543-9057-C48BAEA1B1DB}" sibTransId="{AAD5ED5E-B0D3-44CF-ACC4-1AA5123EA30B}"/>
    <dgm:cxn modelId="{AD1244A1-BE9D-475A-ADEA-0BDF59ED62F6}" type="presOf" srcId="{92196A5B-FB5C-4A04-85B7-9540EAA65B5E}" destId="{6834F348-8C97-4010-B63C-A5222F6C5E4A}" srcOrd="0" destOrd="0" presId="urn:microsoft.com/office/officeart/2005/8/layout/default"/>
    <dgm:cxn modelId="{ADC6D3F5-26FE-4C6A-9FF7-8C67D1EAC2F4}" type="presOf" srcId="{4F2D29F6-9130-493A-9374-6EEADB6AC176}" destId="{96203A5C-3546-4AA3-B3EF-8E38D560B205}" srcOrd="0" destOrd="0" presId="urn:microsoft.com/office/officeart/2005/8/layout/default"/>
    <dgm:cxn modelId="{8698EEAC-888F-4C86-BB3E-1EFE8227EF43}" type="presOf" srcId="{06FF4B7A-838D-4167-826D-99B730CCDD57}" destId="{8FF7ABB9-19F5-49F8-8FCC-073B20A65940}" srcOrd="0" destOrd="0" presId="urn:microsoft.com/office/officeart/2005/8/layout/default"/>
    <dgm:cxn modelId="{660FA99A-1B73-46A4-8901-C19589CFA787}" srcId="{D6D0C5D5-5331-45D4-B1D7-ABEB10421539}" destId="{92196A5B-FB5C-4A04-85B7-9540EAA65B5E}" srcOrd="1" destOrd="0" parTransId="{0EC1B42B-3C1E-4356-938E-18051B39866E}" sibTransId="{4FEF7F72-C128-4DF7-B890-B9ABB8011E8E}"/>
    <dgm:cxn modelId="{537CE2F2-2348-4479-BB4D-CC7E6C73B64B}" srcId="{D6D0C5D5-5331-45D4-B1D7-ABEB10421539}" destId="{06FF4B7A-838D-4167-826D-99B730CCDD57}" srcOrd="4" destOrd="0" parTransId="{7A329F43-03F0-4A26-8DBC-1960A465C93A}" sibTransId="{F0F8869F-797E-4BE3-843A-263271DE5DB3}"/>
    <dgm:cxn modelId="{42C25FD7-9A1C-46CA-979C-D6F312750AFC}" srcId="{D6D0C5D5-5331-45D4-B1D7-ABEB10421539}" destId="{4F2D29F6-9130-493A-9374-6EEADB6AC176}" srcOrd="0" destOrd="0" parTransId="{93D88193-46F7-4F24-9308-2EC67417A2A5}" sibTransId="{17E17DAE-7DAD-4167-A41B-4129F70D77CD}"/>
    <dgm:cxn modelId="{29840D0E-784C-4811-BCF1-FB7EE089DBE3}" type="presOf" srcId="{120C5861-EFB2-49CF-81C9-9F23321AF1BB}" destId="{CD0D22FC-D168-48D4-BA6A-B1BAE01A7606}" srcOrd="0" destOrd="0" presId="urn:microsoft.com/office/officeart/2005/8/layout/default"/>
    <dgm:cxn modelId="{B176039E-04E0-4E5E-9C8B-81759AEF0958}" type="presOf" srcId="{979037A1-8D74-4A97-9C04-DC137F63FCEA}" destId="{37557DB6-8177-4EE6-9572-510879200CCB}" srcOrd="0" destOrd="0" presId="urn:microsoft.com/office/officeart/2005/8/layout/default"/>
    <dgm:cxn modelId="{CC3215D7-DF63-4231-A423-0437DE4CC197}" srcId="{D6D0C5D5-5331-45D4-B1D7-ABEB10421539}" destId="{979037A1-8D74-4A97-9C04-DC137F63FCEA}" srcOrd="2" destOrd="0" parTransId="{9A5E02AF-5432-485D-A49C-1A14B53BE188}" sibTransId="{26420C70-623C-4229-8271-99D40479CB34}"/>
    <dgm:cxn modelId="{AB16BB12-E21E-49AF-A371-FD203A5B0680}" type="presOf" srcId="{D6D0C5D5-5331-45D4-B1D7-ABEB10421539}" destId="{C9B7E662-E588-4730-AB68-FEB05503780A}" srcOrd="0" destOrd="0" presId="urn:microsoft.com/office/officeart/2005/8/layout/default"/>
    <dgm:cxn modelId="{726CAD95-EC93-4988-B055-204E6FD170A0}" type="presParOf" srcId="{C9B7E662-E588-4730-AB68-FEB05503780A}" destId="{96203A5C-3546-4AA3-B3EF-8E38D560B205}" srcOrd="0" destOrd="0" presId="urn:microsoft.com/office/officeart/2005/8/layout/default"/>
    <dgm:cxn modelId="{59E9C73F-6231-417B-B481-CFA0D125F1D4}" type="presParOf" srcId="{C9B7E662-E588-4730-AB68-FEB05503780A}" destId="{1BA98E2B-CC58-45AF-BF16-5488C69EFF73}" srcOrd="1" destOrd="0" presId="urn:microsoft.com/office/officeart/2005/8/layout/default"/>
    <dgm:cxn modelId="{B70A4996-C463-46F2-926B-AF71B3041DC5}" type="presParOf" srcId="{C9B7E662-E588-4730-AB68-FEB05503780A}" destId="{6834F348-8C97-4010-B63C-A5222F6C5E4A}" srcOrd="2" destOrd="0" presId="urn:microsoft.com/office/officeart/2005/8/layout/default"/>
    <dgm:cxn modelId="{96D73CA8-E4FB-4100-BBB6-45495A68BB6F}" type="presParOf" srcId="{C9B7E662-E588-4730-AB68-FEB05503780A}" destId="{FC5EBCC3-E121-4DCE-8286-D7001B324E6B}" srcOrd="3" destOrd="0" presId="urn:microsoft.com/office/officeart/2005/8/layout/default"/>
    <dgm:cxn modelId="{F8B4C7A8-3BCA-4391-9415-E256263D6D8A}" type="presParOf" srcId="{C9B7E662-E588-4730-AB68-FEB05503780A}" destId="{37557DB6-8177-4EE6-9572-510879200CCB}" srcOrd="4" destOrd="0" presId="urn:microsoft.com/office/officeart/2005/8/layout/default"/>
    <dgm:cxn modelId="{C8A5840C-E647-449E-8D91-C9EB0A0E64A0}" type="presParOf" srcId="{C9B7E662-E588-4730-AB68-FEB05503780A}" destId="{D6F5DB00-2919-4F70-AED9-BEDA659BCFAB}" srcOrd="5" destOrd="0" presId="urn:microsoft.com/office/officeart/2005/8/layout/default"/>
    <dgm:cxn modelId="{7F581150-3186-4B3D-8741-BE95813A198D}" type="presParOf" srcId="{C9B7E662-E588-4730-AB68-FEB05503780A}" destId="{CD0D22FC-D168-48D4-BA6A-B1BAE01A7606}" srcOrd="6" destOrd="0" presId="urn:microsoft.com/office/officeart/2005/8/layout/default"/>
    <dgm:cxn modelId="{346A55E6-FBD1-4977-8787-6F10BBEB5A6A}" type="presParOf" srcId="{C9B7E662-E588-4730-AB68-FEB05503780A}" destId="{EDB38FED-7096-4715-8D2B-E3D7A96C1F8E}" srcOrd="7" destOrd="0" presId="urn:microsoft.com/office/officeart/2005/8/layout/default"/>
    <dgm:cxn modelId="{CDADAFA7-BACD-4D26-9CDF-834476FD8514}" type="presParOf" srcId="{C9B7E662-E588-4730-AB68-FEB05503780A}" destId="{8FF7ABB9-19F5-49F8-8FCC-073B20A65940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8412200-BE4D-45FB-9063-A2A9CCCD6AA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1A1DC24-CD71-4D7E-9C21-860309100942}">
      <dgm:prSet/>
      <dgm:spPr/>
      <dgm:t>
        <a:bodyPr/>
        <a:lstStyle/>
        <a:p>
          <a:r>
            <a:rPr lang="en-US"/>
            <a:t>Complexity Abstraction</a:t>
          </a:r>
          <a:endParaRPr lang="es-CO"/>
        </a:p>
      </dgm:t>
    </dgm:pt>
    <dgm:pt modelId="{CB7E2AFE-5DD3-4A50-84D1-3EA7681F7F1C}" type="parTrans" cxnId="{B6B1AEA8-DF5F-4B8B-86EE-03B89F72CBC9}">
      <dgm:prSet/>
      <dgm:spPr/>
      <dgm:t>
        <a:bodyPr/>
        <a:lstStyle/>
        <a:p>
          <a:endParaRPr lang="es-ES"/>
        </a:p>
      </dgm:t>
    </dgm:pt>
    <dgm:pt modelId="{2FFF3B10-0F8C-447A-AD8A-9E974BB3E69A}" type="sibTrans" cxnId="{B6B1AEA8-DF5F-4B8B-86EE-03B89F72CBC9}">
      <dgm:prSet/>
      <dgm:spPr/>
      <dgm:t>
        <a:bodyPr/>
        <a:lstStyle/>
        <a:p>
          <a:endParaRPr lang="es-ES"/>
        </a:p>
      </dgm:t>
    </dgm:pt>
    <dgm:pt modelId="{6235B74E-02CE-4C7A-AF0B-93FDDB853E68}">
      <dgm:prSet/>
      <dgm:spPr/>
      <dgm:t>
        <a:bodyPr/>
        <a:lstStyle/>
        <a:p>
          <a:r>
            <a:rPr lang="en-US"/>
            <a:t>Independent of datacube-core</a:t>
          </a:r>
          <a:endParaRPr lang="es-CO"/>
        </a:p>
      </dgm:t>
    </dgm:pt>
    <dgm:pt modelId="{9DF1B09D-5688-4FE6-92DE-7196C022828A}" type="parTrans" cxnId="{35723537-41CD-4D45-977E-77DC065B6A71}">
      <dgm:prSet/>
      <dgm:spPr/>
      <dgm:t>
        <a:bodyPr/>
        <a:lstStyle/>
        <a:p>
          <a:endParaRPr lang="es-ES"/>
        </a:p>
      </dgm:t>
    </dgm:pt>
    <dgm:pt modelId="{A31C6B7E-B90D-49F6-A5CE-12461D019DB6}" type="sibTrans" cxnId="{35723537-41CD-4D45-977E-77DC065B6A71}">
      <dgm:prSet/>
      <dgm:spPr/>
      <dgm:t>
        <a:bodyPr/>
        <a:lstStyle/>
        <a:p>
          <a:endParaRPr lang="es-ES"/>
        </a:p>
      </dgm:t>
    </dgm:pt>
    <dgm:pt modelId="{D38DC269-EF5D-493A-AAB9-08525A3C0FD9}">
      <dgm:prSet/>
      <dgm:spPr/>
      <dgm:t>
        <a:bodyPr/>
        <a:lstStyle/>
        <a:p>
          <a:r>
            <a:rPr lang="en-US"/>
            <a:t>Automatic parallelization</a:t>
          </a:r>
          <a:endParaRPr lang="es-CO"/>
        </a:p>
      </dgm:t>
    </dgm:pt>
    <dgm:pt modelId="{5F8B60CE-F5E2-4618-A74A-1D64B5C3C031}" type="parTrans" cxnId="{F251E122-57C6-4574-8B58-7AC30DAE1A70}">
      <dgm:prSet/>
      <dgm:spPr/>
      <dgm:t>
        <a:bodyPr/>
        <a:lstStyle/>
        <a:p>
          <a:endParaRPr lang="es-ES"/>
        </a:p>
      </dgm:t>
    </dgm:pt>
    <dgm:pt modelId="{D895B79F-1C8B-43B8-829F-762B8E218E4F}" type="sibTrans" cxnId="{F251E122-57C6-4574-8B58-7AC30DAE1A70}">
      <dgm:prSet/>
      <dgm:spPr/>
      <dgm:t>
        <a:bodyPr/>
        <a:lstStyle/>
        <a:p>
          <a:endParaRPr lang="es-ES"/>
        </a:p>
      </dgm:t>
    </dgm:pt>
    <dgm:pt modelId="{CFE0022D-1B5C-4D71-B878-1D79666CA255}">
      <dgm:prSet/>
      <dgm:spPr/>
      <dgm:t>
        <a:bodyPr/>
        <a:lstStyle/>
        <a:p>
          <a:r>
            <a:rPr lang="en-US"/>
            <a:t>Python well known libraries</a:t>
          </a:r>
          <a:endParaRPr lang="es-CO"/>
        </a:p>
      </dgm:t>
    </dgm:pt>
    <dgm:pt modelId="{9D78BC14-99DE-44A0-9CE6-E15353343300}" type="parTrans" cxnId="{A26FB7F6-E3EC-4967-95A4-3EE2D3DE770F}">
      <dgm:prSet/>
      <dgm:spPr/>
      <dgm:t>
        <a:bodyPr/>
        <a:lstStyle/>
        <a:p>
          <a:endParaRPr lang="es-ES"/>
        </a:p>
      </dgm:t>
    </dgm:pt>
    <dgm:pt modelId="{FECCBCB8-78CC-478E-80FC-356AF7C6B739}" type="sibTrans" cxnId="{A26FB7F6-E3EC-4967-95A4-3EE2D3DE770F}">
      <dgm:prSet/>
      <dgm:spPr/>
      <dgm:t>
        <a:bodyPr/>
        <a:lstStyle/>
        <a:p>
          <a:endParaRPr lang="es-ES"/>
        </a:p>
      </dgm:t>
    </dgm:pt>
    <dgm:pt modelId="{F50F1F21-C902-4118-91B1-9247C058C05E}">
      <dgm:prSet/>
      <dgm:spPr/>
      <dgm:t>
        <a:bodyPr/>
        <a:lstStyle/>
        <a:p>
          <a:r>
            <a:rPr lang="en-US"/>
            <a:t>Numpy</a:t>
          </a:r>
          <a:endParaRPr lang="es-CO"/>
        </a:p>
      </dgm:t>
    </dgm:pt>
    <dgm:pt modelId="{87AFAB6A-ED6B-4E3C-AB36-4ADDDA1B9393}" type="parTrans" cxnId="{B8F9A0EE-F19F-4FBD-9EF1-FFFC12DACAF4}">
      <dgm:prSet/>
      <dgm:spPr/>
      <dgm:t>
        <a:bodyPr/>
        <a:lstStyle/>
        <a:p>
          <a:endParaRPr lang="es-ES"/>
        </a:p>
      </dgm:t>
    </dgm:pt>
    <dgm:pt modelId="{5DFC2F00-DA47-4C67-AB95-E99D2FF429FF}" type="sibTrans" cxnId="{B8F9A0EE-F19F-4FBD-9EF1-FFFC12DACAF4}">
      <dgm:prSet/>
      <dgm:spPr/>
      <dgm:t>
        <a:bodyPr/>
        <a:lstStyle/>
        <a:p>
          <a:endParaRPr lang="es-ES"/>
        </a:p>
      </dgm:t>
    </dgm:pt>
    <dgm:pt modelId="{0FEE44BD-7893-444C-8901-A71FFC2C4173}">
      <dgm:prSet/>
      <dgm:spPr/>
      <dgm:t>
        <a:bodyPr/>
        <a:lstStyle/>
        <a:p>
          <a:r>
            <a:rPr lang="en-US" dirty="0" err="1"/>
            <a:t>xArray</a:t>
          </a:r>
          <a:endParaRPr lang="es-CO" dirty="0"/>
        </a:p>
      </dgm:t>
    </dgm:pt>
    <dgm:pt modelId="{99533100-355C-4962-8043-43AADFF50C1F}" type="parTrans" cxnId="{FB8FB89F-8BA8-4864-A882-C118EFDA7BC5}">
      <dgm:prSet/>
      <dgm:spPr/>
      <dgm:t>
        <a:bodyPr/>
        <a:lstStyle/>
        <a:p>
          <a:endParaRPr lang="es-ES"/>
        </a:p>
      </dgm:t>
    </dgm:pt>
    <dgm:pt modelId="{7A7FB098-0A18-452C-8D5D-479A9FDE88D9}" type="sibTrans" cxnId="{FB8FB89F-8BA8-4864-A882-C118EFDA7BC5}">
      <dgm:prSet/>
      <dgm:spPr/>
      <dgm:t>
        <a:bodyPr/>
        <a:lstStyle/>
        <a:p>
          <a:endParaRPr lang="es-ES"/>
        </a:p>
      </dgm:t>
    </dgm:pt>
    <dgm:pt modelId="{5421CB07-A187-46F7-A2F7-0869F4928627}" type="pres">
      <dgm:prSet presAssocID="{58412200-BE4D-45FB-9063-A2A9CCCD6AA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EDF46EA-3356-4B3E-A444-C9D08931A018}" type="pres">
      <dgm:prSet presAssocID="{41A1DC24-CD71-4D7E-9C21-86030910094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616640-B1B5-40E8-8E75-8984A5148DC2}" type="pres">
      <dgm:prSet presAssocID="{41A1DC24-CD71-4D7E-9C21-860309100942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D7779B1-5266-4D5B-9C35-483F24E41EBF}" type="presOf" srcId="{41A1DC24-CD71-4D7E-9C21-860309100942}" destId="{2EDF46EA-3356-4B3E-A444-C9D08931A018}" srcOrd="0" destOrd="0" presId="urn:microsoft.com/office/officeart/2005/8/layout/vList2"/>
    <dgm:cxn modelId="{10D56A30-22B4-49E0-88A5-4C8371F4A7FE}" type="presOf" srcId="{6235B74E-02CE-4C7A-AF0B-93FDDB853E68}" destId="{54616640-B1B5-40E8-8E75-8984A5148DC2}" srcOrd="0" destOrd="0" presId="urn:microsoft.com/office/officeart/2005/8/layout/vList2"/>
    <dgm:cxn modelId="{75E584C3-FBAB-41B1-9673-5628D29B2B25}" type="presOf" srcId="{CFE0022D-1B5C-4D71-B878-1D79666CA255}" destId="{54616640-B1B5-40E8-8E75-8984A5148DC2}" srcOrd="0" destOrd="2" presId="urn:microsoft.com/office/officeart/2005/8/layout/vList2"/>
    <dgm:cxn modelId="{F251E122-57C6-4574-8B58-7AC30DAE1A70}" srcId="{41A1DC24-CD71-4D7E-9C21-860309100942}" destId="{D38DC269-EF5D-493A-AAB9-08525A3C0FD9}" srcOrd="1" destOrd="0" parTransId="{5F8B60CE-F5E2-4618-A74A-1D64B5C3C031}" sibTransId="{D895B79F-1C8B-43B8-829F-762B8E218E4F}"/>
    <dgm:cxn modelId="{FB8FB89F-8BA8-4864-A882-C118EFDA7BC5}" srcId="{CFE0022D-1B5C-4D71-B878-1D79666CA255}" destId="{0FEE44BD-7893-444C-8901-A71FFC2C4173}" srcOrd="1" destOrd="0" parTransId="{99533100-355C-4962-8043-43AADFF50C1F}" sibTransId="{7A7FB098-0A18-452C-8D5D-479A9FDE88D9}"/>
    <dgm:cxn modelId="{B8F9A0EE-F19F-4FBD-9EF1-FFFC12DACAF4}" srcId="{CFE0022D-1B5C-4D71-B878-1D79666CA255}" destId="{F50F1F21-C902-4118-91B1-9247C058C05E}" srcOrd="0" destOrd="0" parTransId="{87AFAB6A-ED6B-4E3C-AB36-4ADDDA1B9393}" sibTransId="{5DFC2F00-DA47-4C67-AB95-E99D2FF429FF}"/>
    <dgm:cxn modelId="{41B78774-9CB7-4F13-BF4F-2CC62E6BF6F4}" type="presOf" srcId="{D38DC269-EF5D-493A-AAB9-08525A3C0FD9}" destId="{54616640-B1B5-40E8-8E75-8984A5148DC2}" srcOrd="0" destOrd="1" presId="urn:microsoft.com/office/officeart/2005/8/layout/vList2"/>
    <dgm:cxn modelId="{75BA352A-189B-466A-9424-1D970F486227}" type="presOf" srcId="{F50F1F21-C902-4118-91B1-9247C058C05E}" destId="{54616640-B1B5-40E8-8E75-8984A5148DC2}" srcOrd="0" destOrd="3" presId="urn:microsoft.com/office/officeart/2005/8/layout/vList2"/>
    <dgm:cxn modelId="{A26FB7F6-E3EC-4967-95A4-3EE2D3DE770F}" srcId="{41A1DC24-CD71-4D7E-9C21-860309100942}" destId="{CFE0022D-1B5C-4D71-B878-1D79666CA255}" srcOrd="2" destOrd="0" parTransId="{9D78BC14-99DE-44A0-9CE6-E15353343300}" sibTransId="{FECCBCB8-78CC-478E-80FC-356AF7C6B739}"/>
    <dgm:cxn modelId="{BF7A0AD6-A2D9-423D-9544-1EF14BE71F38}" type="presOf" srcId="{0FEE44BD-7893-444C-8901-A71FFC2C4173}" destId="{54616640-B1B5-40E8-8E75-8984A5148DC2}" srcOrd="0" destOrd="4" presId="urn:microsoft.com/office/officeart/2005/8/layout/vList2"/>
    <dgm:cxn modelId="{35723537-41CD-4D45-977E-77DC065B6A71}" srcId="{41A1DC24-CD71-4D7E-9C21-860309100942}" destId="{6235B74E-02CE-4C7A-AF0B-93FDDB853E68}" srcOrd="0" destOrd="0" parTransId="{9DF1B09D-5688-4FE6-92DE-7196C022828A}" sibTransId="{A31C6B7E-B90D-49F6-A5CE-12461D019DB6}"/>
    <dgm:cxn modelId="{B6B1AEA8-DF5F-4B8B-86EE-03B89F72CBC9}" srcId="{58412200-BE4D-45FB-9063-A2A9CCCD6AA2}" destId="{41A1DC24-CD71-4D7E-9C21-860309100942}" srcOrd="0" destOrd="0" parTransId="{CB7E2AFE-5DD3-4A50-84D1-3EA7681F7F1C}" sibTransId="{2FFF3B10-0F8C-447A-AD8A-9E974BB3E69A}"/>
    <dgm:cxn modelId="{FE031B36-C581-4ADD-9F15-2DE2D760057B}" type="presOf" srcId="{58412200-BE4D-45FB-9063-A2A9CCCD6AA2}" destId="{5421CB07-A187-46F7-A2F7-0869F4928627}" srcOrd="0" destOrd="0" presId="urn:microsoft.com/office/officeart/2005/8/layout/vList2"/>
    <dgm:cxn modelId="{9C7552C9-E6EC-4431-8FF4-BFEA0F6E6959}" type="presParOf" srcId="{5421CB07-A187-46F7-A2F7-0869F4928627}" destId="{2EDF46EA-3356-4B3E-A444-C9D08931A018}" srcOrd="0" destOrd="0" presId="urn:microsoft.com/office/officeart/2005/8/layout/vList2"/>
    <dgm:cxn modelId="{3B73E79F-E568-46E4-831A-BEFB7E104532}" type="presParOf" srcId="{5421CB07-A187-46F7-A2F7-0869F4928627}" destId="{54616640-B1B5-40E8-8E75-8984A5148DC2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6D0C5D5-5331-45D4-B1D7-ABEB10421539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2196A5B-FB5C-4A04-85B7-9540EAA65B5E}">
      <dgm:prSet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Bank of algorithms and results</a:t>
          </a:r>
          <a:endParaRPr lang="es-CO" dirty="0"/>
        </a:p>
      </dgm:t>
    </dgm:pt>
    <dgm:pt modelId="{0EC1B42B-3C1E-4356-938E-18051B39866E}" type="parTrans" cxnId="{660FA99A-1B73-46A4-8901-C19589CFA787}">
      <dgm:prSet/>
      <dgm:spPr/>
      <dgm:t>
        <a:bodyPr/>
        <a:lstStyle/>
        <a:p>
          <a:endParaRPr lang="es-ES"/>
        </a:p>
      </dgm:t>
    </dgm:pt>
    <dgm:pt modelId="{4FEF7F72-C128-4DF7-B890-B9ABB8011E8E}" type="sibTrans" cxnId="{660FA99A-1B73-46A4-8901-C19589CFA787}">
      <dgm:prSet/>
      <dgm:spPr/>
      <dgm:t>
        <a:bodyPr/>
        <a:lstStyle/>
        <a:p>
          <a:endParaRPr lang="es-ES"/>
        </a:p>
      </dgm:t>
    </dgm:pt>
    <dgm:pt modelId="{979037A1-8D74-4A97-9C04-DC137F63FCEA}">
      <dgm:prSet/>
      <dgm:spPr/>
      <dgm:t>
        <a:bodyPr/>
        <a:lstStyle/>
        <a:p>
          <a:r>
            <a:rPr lang="en-US" dirty="0"/>
            <a:t>Web UI</a:t>
          </a:r>
          <a:endParaRPr lang="es-CO" dirty="0"/>
        </a:p>
      </dgm:t>
    </dgm:pt>
    <dgm:pt modelId="{9A5E02AF-5432-485D-A49C-1A14B53BE188}" type="parTrans" cxnId="{CC3215D7-DF63-4231-A423-0437DE4CC197}">
      <dgm:prSet/>
      <dgm:spPr/>
      <dgm:t>
        <a:bodyPr/>
        <a:lstStyle/>
        <a:p>
          <a:endParaRPr lang="es-ES"/>
        </a:p>
      </dgm:t>
    </dgm:pt>
    <dgm:pt modelId="{26420C70-623C-4229-8271-99D40479CB34}" type="sibTrans" cxnId="{CC3215D7-DF63-4231-A423-0437DE4CC197}">
      <dgm:prSet/>
      <dgm:spPr/>
      <dgm:t>
        <a:bodyPr/>
        <a:lstStyle/>
        <a:p>
          <a:endParaRPr lang="es-ES"/>
        </a:p>
      </dgm:t>
    </dgm:pt>
    <dgm:pt modelId="{120C5861-EFB2-49CF-81C9-9F23321AF1BB}">
      <dgm:prSet/>
      <dgm:spPr/>
      <dgm:t>
        <a:bodyPr/>
        <a:lstStyle/>
        <a:p>
          <a:r>
            <a:rPr lang="en-US" dirty="0"/>
            <a:t>Parallelization strategy</a:t>
          </a:r>
          <a:endParaRPr lang="es-CO" dirty="0"/>
        </a:p>
      </dgm:t>
    </dgm:pt>
    <dgm:pt modelId="{3FA505A2-5BC2-4543-9057-C48BAEA1B1DB}" type="parTrans" cxnId="{EAAD963E-2401-4ACF-9566-002D0E5942D4}">
      <dgm:prSet/>
      <dgm:spPr/>
      <dgm:t>
        <a:bodyPr/>
        <a:lstStyle/>
        <a:p>
          <a:endParaRPr lang="es-ES"/>
        </a:p>
      </dgm:t>
    </dgm:pt>
    <dgm:pt modelId="{AAD5ED5E-B0D3-44CF-ACC4-1AA5123EA30B}" type="sibTrans" cxnId="{EAAD963E-2401-4ACF-9566-002D0E5942D4}">
      <dgm:prSet/>
      <dgm:spPr/>
      <dgm:t>
        <a:bodyPr/>
        <a:lstStyle/>
        <a:p>
          <a:endParaRPr lang="es-ES"/>
        </a:p>
      </dgm:t>
    </dgm:pt>
    <dgm:pt modelId="{06FF4B7A-838D-4167-826D-99B730CCDD57}">
      <dgm:prSet/>
      <dgm:spPr/>
      <dgm:t>
        <a:bodyPr/>
        <a:lstStyle/>
        <a:p>
          <a:r>
            <a:rPr lang="en-US" dirty="0"/>
            <a:t>Training Workshop</a:t>
          </a:r>
          <a:endParaRPr lang="es-CO" dirty="0"/>
        </a:p>
      </dgm:t>
    </dgm:pt>
    <dgm:pt modelId="{7A329F43-03F0-4A26-8DBC-1960A465C93A}" type="parTrans" cxnId="{537CE2F2-2348-4479-BB4D-CC7E6C73B64B}">
      <dgm:prSet/>
      <dgm:spPr/>
      <dgm:t>
        <a:bodyPr/>
        <a:lstStyle/>
        <a:p>
          <a:endParaRPr lang="es-ES"/>
        </a:p>
      </dgm:t>
    </dgm:pt>
    <dgm:pt modelId="{F0F8869F-797E-4BE3-843A-263271DE5DB3}" type="sibTrans" cxnId="{537CE2F2-2348-4479-BB4D-CC7E6C73B64B}">
      <dgm:prSet/>
      <dgm:spPr/>
      <dgm:t>
        <a:bodyPr/>
        <a:lstStyle/>
        <a:p>
          <a:endParaRPr lang="es-ES"/>
        </a:p>
      </dgm:t>
    </dgm:pt>
    <dgm:pt modelId="{4F2D29F6-9130-493A-9374-6EEADB6AC176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/>
            <a:t>Roles</a:t>
          </a:r>
          <a:endParaRPr lang="es-CO" dirty="0"/>
        </a:p>
      </dgm:t>
    </dgm:pt>
    <dgm:pt modelId="{93D88193-46F7-4F24-9308-2EC67417A2A5}" type="parTrans" cxnId="{42C25FD7-9A1C-46CA-979C-D6F312750AFC}">
      <dgm:prSet/>
      <dgm:spPr/>
      <dgm:t>
        <a:bodyPr/>
        <a:lstStyle/>
        <a:p>
          <a:endParaRPr lang="es-ES"/>
        </a:p>
      </dgm:t>
    </dgm:pt>
    <dgm:pt modelId="{17E17DAE-7DAD-4167-A41B-4129F70D77CD}" type="sibTrans" cxnId="{42C25FD7-9A1C-46CA-979C-D6F312750AFC}">
      <dgm:prSet/>
      <dgm:spPr/>
      <dgm:t>
        <a:bodyPr/>
        <a:lstStyle/>
        <a:p>
          <a:endParaRPr lang="es-ES"/>
        </a:p>
      </dgm:t>
    </dgm:pt>
    <dgm:pt modelId="{C9B7E662-E588-4730-AB68-FEB05503780A}" type="pres">
      <dgm:prSet presAssocID="{D6D0C5D5-5331-45D4-B1D7-ABEB1042153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6203A5C-3546-4AA3-B3EF-8E38D560B205}" type="pres">
      <dgm:prSet presAssocID="{4F2D29F6-9130-493A-9374-6EEADB6AC176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A98E2B-CC58-45AF-BF16-5488C69EFF73}" type="pres">
      <dgm:prSet presAssocID="{17E17DAE-7DAD-4167-A41B-4129F70D77CD}" presName="sibTrans" presStyleCnt="0"/>
      <dgm:spPr/>
    </dgm:pt>
    <dgm:pt modelId="{6834F348-8C97-4010-B63C-A5222F6C5E4A}" type="pres">
      <dgm:prSet presAssocID="{92196A5B-FB5C-4A04-85B7-9540EAA65B5E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5EBCC3-E121-4DCE-8286-D7001B324E6B}" type="pres">
      <dgm:prSet presAssocID="{4FEF7F72-C128-4DF7-B890-B9ABB8011E8E}" presName="sibTrans" presStyleCnt="0"/>
      <dgm:spPr/>
    </dgm:pt>
    <dgm:pt modelId="{37557DB6-8177-4EE6-9572-510879200CCB}" type="pres">
      <dgm:prSet presAssocID="{979037A1-8D74-4A97-9C04-DC137F63FCEA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F5DB00-2919-4F70-AED9-BEDA659BCFAB}" type="pres">
      <dgm:prSet presAssocID="{26420C70-623C-4229-8271-99D40479CB34}" presName="sibTrans" presStyleCnt="0"/>
      <dgm:spPr/>
    </dgm:pt>
    <dgm:pt modelId="{CD0D22FC-D168-48D4-BA6A-B1BAE01A7606}" type="pres">
      <dgm:prSet presAssocID="{120C5861-EFB2-49CF-81C9-9F23321AF1BB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B38FED-7096-4715-8D2B-E3D7A96C1F8E}" type="pres">
      <dgm:prSet presAssocID="{AAD5ED5E-B0D3-44CF-ACC4-1AA5123EA30B}" presName="sibTrans" presStyleCnt="0"/>
      <dgm:spPr/>
    </dgm:pt>
    <dgm:pt modelId="{8FF7ABB9-19F5-49F8-8FCC-073B20A65940}" type="pres">
      <dgm:prSet presAssocID="{06FF4B7A-838D-4167-826D-99B730CCDD57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AAD963E-2401-4ACF-9566-002D0E5942D4}" srcId="{D6D0C5D5-5331-45D4-B1D7-ABEB10421539}" destId="{120C5861-EFB2-49CF-81C9-9F23321AF1BB}" srcOrd="3" destOrd="0" parTransId="{3FA505A2-5BC2-4543-9057-C48BAEA1B1DB}" sibTransId="{AAD5ED5E-B0D3-44CF-ACC4-1AA5123EA30B}"/>
    <dgm:cxn modelId="{AD1244A1-BE9D-475A-ADEA-0BDF59ED62F6}" type="presOf" srcId="{92196A5B-FB5C-4A04-85B7-9540EAA65B5E}" destId="{6834F348-8C97-4010-B63C-A5222F6C5E4A}" srcOrd="0" destOrd="0" presId="urn:microsoft.com/office/officeart/2005/8/layout/default"/>
    <dgm:cxn modelId="{ADC6D3F5-26FE-4C6A-9FF7-8C67D1EAC2F4}" type="presOf" srcId="{4F2D29F6-9130-493A-9374-6EEADB6AC176}" destId="{96203A5C-3546-4AA3-B3EF-8E38D560B205}" srcOrd="0" destOrd="0" presId="urn:microsoft.com/office/officeart/2005/8/layout/default"/>
    <dgm:cxn modelId="{8698EEAC-888F-4C86-BB3E-1EFE8227EF43}" type="presOf" srcId="{06FF4B7A-838D-4167-826D-99B730CCDD57}" destId="{8FF7ABB9-19F5-49F8-8FCC-073B20A65940}" srcOrd="0" destOrd="0" presId="urn:microsoft.com/office/officeart/2005/8/layout/default"/>
    <dgm:cxn modelId="{660FA99A-1B73-46A4-8901-C19589CFA787}" srcId="{D6D0C5D5-5331-45D4-B1D7-ABEB10421539}" destId="{92196A5B-FB5C-4A04-85B7-9540EAA65B5E}" srcOrd="1" destOrd="0" parTransId="{0EC1B42B-3C1E-4356-938E-18051B39866E}" sibTransId="{4FEF7F72-C128-4DF7-B890-B9ABB8011E8E}"/>
    <dgm:cxn modelId="{537CE2F2-2348-4479-BB4D-CC7E6C73B64B}" srcId="{D6D0C5D5-5331-45D4-B1D7-ABEB10421539}" destId="{06FF4B7A-838D-4167-826D-99B730CCDD57}" srcOrd="4" destOrd="0" parTransId="{7A329F43-03F0-4A26-8DBC-1960A465C93A}" sibTransId="{F0F8869F-797E-4BE3-843A-263271DE5DB3}"/>
    <dgm:cxn modelId="{42C25FD7-9A1C-46CA-979C-D6F312750AFC}" srcId="{D6D0C5D5-5331-45D4-B1D7-ABEB10421539}" destId="{4F2D29F6-9130-493A-9374-6EEADB6AC176}" srcOrd="0" destOrd="0" parTransId="{93D88193-46F7-4F24-9308-2EC67417A2A5}" sibTransId="{17E17DAE-7DAD-4167-A41B-4129F70D77CD}"/>
    <dgm:cxn modelId="{29840D0E-784C-4811-BCF1-FB7EE089DBE3}" type="presOf" srcId="{120C5861-EFB2-49CF-81C9-9F23321AF1BB}" destId="{CD0D22FC-D168-48D4-BA6A-B1BAE01A7606}" srcOrd="0" destOrd="0" presId="urn:microsoft.com/office/officeart/2005/8/layout/default"/>
    <dgm:cxn modelId="{B176039E-04E0-4E5E-9C8B-81759AEF0958}" type="presOf" srcId="{979037A1-8D74-4A97-9C04-DC137F63FCEA}" destId="{37557DB6-8177-4EE6-9572-510879200CCB}" srcOrd="0" destOrd="0" presId="urn:microsoft.com/office/officeart/2005/8/layout/default"/>
    <dgm:cxn modelId="{CC3215D7-DF63-4231-A423-0437DE4CC197}" srcId="{D6D0C5D5-5331-45D4-B1D7-ABEB10421539}" destId="{979037A1-8D74-4A97-9C04-DC137F63FCEA}" srcOrd="2" destOrd="0" parTransId="{9A5E02AF-5432-485D-A49C-1A14B53BE188}" sibTransId="{26420C70-623C-4229-8271-99D40479CB34}"/>
    <dgm:cxn modelId="{AB16BB12-E21E-49AF-A371-FD203A5B0680}" type="presOf" srcId="{D6D0C5D5-5331-45D4-B1D7-ABEB10421539}" destId="{C9B7E662-E588-4730-AB68-FEB05503780A}" srcOrd="0" destOrd="0" presId="urn:microsoft.com/office/officeart/2005/8/layout/default"/>
    <dgm:cxn modelId="{726CAD95-EC93-4988-B055-204E6FD170A0}" type="presParOf" srcId="{C9B7E662-E588-4730-AB68-FEB05503780A}" destId="{96203A5C-3546-4AA3-B3EF-8E38D560B205}" srcOrd="0" destOrd="0" presId="urn:microsoft.com/office/officeart/2005/8/layout/default"/>
    <dgm:cxn modelId="{59E9C73F-6231-417B-B481-CFA0D125F1D4}" type="presParOf" srcId="{C9B7E662-E588-4730-AB68-FEB05503780A}" destId="{1BA98E2B-CC58-45AF-BF16-5488C69EFF73}" srcOrd="1" destOrd="0" presId="urn:microsoft.com/office/officeart/2005/8/layout/default"/>
    <dgm:cxn modelId="{B70A4996-C463-46F2-926B-AF71B3041DC5}" type="presParOf" srcId="{C9B7E662-E588-4730-AB68-FEB05503780A}" destId="{6834F348-8C97-4010-B63C-A5222F6C5E4A}" srcOrd="2" destOrd="0" presId="urn:microsoft.com/office/officeart/2005/8/layout/default"/>
    <dgm:cxn modelId="{96D73CA8-E4FB-4100-BBB6-45495A68BB6F}" type="presParOf" srcId="{C9B7E662-E588-4730-AB68-FEB05503780A}" destId="{FC5EBCC3-E121-4DCE-8286-D7001B324E6B}" srcOrd="3" destOrd="0" presId="urn:microsoft.com/office/officeart/2005/8/layout/default"/>
    <dgm:cxn modelId="{F8B4C7A8-3BCA-4391-9415-E256263D6D8A}" type="presParOf" srcId="{C9B7E662-E588-4730-AB68-FEB05503780A}" destId="{37557DB6-8177-4EE6-9572-510879200CCB}" srcOrd="4" destOrd="0" presId="urn:microsoft.com/office/officeart/2005/8/layout/default"/>
    <dgm:cxn modelId="{C8A5840C-E647-449E-8D91-C9EB0A0E64A0}" type="presParOf" srcId="{C9B7E662-E588-4730-AB68-FEB05503780A}" destId="{D6F5DB00-2919-4F70-AED9-BEDA659BCFAB}" srcOrd="5" destOrd="0" presId="urn:microsoft.com/office/officeart/2005/8/layout/default"/>
    <dgm:cxn modelId="{7F581150-3186-4B3D-8741-BE95813A198D}" type="presParOf" srcId="{C9B7E662-E588-4730-AB68-FEB05503780A}" destId="{CD0D22FC-D168-48D4-BA6A-B1BAE01A7606}" srcOrd="6" destOrd="0" presId="urn:microsoft.com/office/officeart/2005/8/layout/default"/>
    <dgm:cxn modelId="{346A55E6-FBD1-4977-8787-6F10BBEB5A6A}" type="presParOf" srcId="{C9B7E662-E588-4730-AB68-FEB05503780A}" destId="{EDB38FED-7096-4715-8D2B-E3D7A96C1F8E}" srcOrd="7" destOrd="0" presId="urn:microsoft.com/office/officeart/2005/8/layout/default"/>
    <dgm:cxn modelId="{CDADAFA7-BACD-4D26-9CDF-834476FD8514}" type="presParOf" srcId="{C9B7E662-E588-4730-AB68-FEB05503780A}" destId="{8FF7ABB9-19F5-49F8-8FCC-073B20A65940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6D0C5D5-5331-45D4-B1D7-ABEB10421539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2196A5B-FB5C-4A04-85B7-9540EAA65B5E}">
      <dgm:prSet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Bank of algorithms and results</a:t>
          </a:r>
          <a:endParaRPr lang="es-CO" dirty="0"/>
        </a:p>
      </dgm:t>
    </dgm:pt>
    <dgm:pt modelId="{0EC1B42B-3C1E-4356-938E-18051B39866E}" type="parTrans" cxnId="{660FA99A-1B73-46A4-8901-C19589CFA787}">
      <dgm:prSet/>
      <dgm:spPr/>
      <dgm:t>
        <a:bodyPr/>
        <a:lstStyle/>
        <a:p>
          <a:endParaRPr lang="es-ES"/>
        </a:p>
      </dgm:t>
    </dgm:pt>
    <dgm:pt modelId="{4FEF7F72-C128-4DF7-B890-B9ABB8011E8E}" type="sibTrans" cxnId="{660FA99A-1B73-46A4-8901-C19589CFA787}">
      <dgm:prSet/>
      <dgm:spPr/>
      <dgm:t>
        <a:bodyPr/>
        <a:lstStyle/>
        <a:p>
          <a:endParaRPr lang="es-ES"/>
        </a:p>
      </dgm:t>
    </dgm:pt>
    <dgm:pt modelId="{979037A1-8D74-4A97-9C04-DC137F63FCEA}">
      <dgm:prSet/>
      <dgm:spPr/>
      <dgm:t>
        <a:bodyPr/>
        <a:lstStyle/>
        <a:p>
          <a:r>
            <a:rPr lang="en-US" dirty="0"/>
            <a:t>Web UI</a:t>
          </a:r>
          <a:endParaRPr lang="es-CO" dirty="0"/>
        </a:p>
      </dgm:t>
    </dgm:pt>
    <dgm:pt modelId="{9A5E02AF-5432-485D-A49C-1A14B53BE188}" type="parTrans" cxnId="{CC3215D7-DF63-4231-A423-0437DE4CC197}">
      <dgm:prSet/>
      <dgm:spPr/>
      <dgm:t>
        <a:bodyPr/>
        <a:lstStyle/>
        <a:p>
          <a:endParaRPr lang="es-ES"/>
        </a:p>
      </dgm:t>
    </dgm:pt>
    <dgm:pt modelId="{26420C70-623C-4229-8271-99D40479CB34}" type="sibTrans" cxnId="{CC3215D7-DF63-4231-A423-0437DE4CC197}">
      <dgm:prSet/>
      <dgm:spPr/>
      <dgm:t>
        <a:bodyPr/>
        <a:lstStyle/>
        <a:p>
          <a:endParaRPr lang="es-ES"/>
        </a:p>
      </dgm:t>
    </dgm:pt>
    <dgm:pt modelId="{120C5861-EFB2-49CF-81C9-9F23321AF1BB}">
      <dgm:prSet/>
      <dgm:spPr/>
      <dgm:t>
        <a:bodyPr/>
        <a:lstStyle/>
        <a:p>
          <a:r>
            <a:rPr lang="en-US" dirty="0"/>
            <a:t>Parallelization strategy</a:t>
          </a:r>
          <a:endParaRPr lang="es-CO" dirty="0"/>
        </a:p>
      </dgm:t>
    </dgm:pt>
    <dgm:pt modelId="{3FA505A2-5BC2-4543-9057-C48BAEA1B1DB}" type="parTrans" cxnId="{EAAD963E-2401-4ACF-9566-002D0E5942D4}">
      <dgm:prSet/>
      <dgm:spPr/>
      <dgm:t>
        <a:bodyPr/>
        <a:lstStyle/>
        <a:p>
          <a:endParaRPr lang="es-ES"/>
        </a:p>
      </dgm:t>
    </dgm:pt>
    <dgm:pt modelId="{AAD5ED5E-B0D3-44CF-ACC4-1AA5123EA30B}" type="sibTrans" cxnId="{EAAD963E-2401-4ACF-9566-002D0E5942D4}">
      <dgm:prSet/>
      <dgm:spPr/>
      <dgm:t>
        <a:bodyPr/>
        <a:lstStyle/>
        <a:p>
          <a:endParaRPr lang="es-ES"/>
        </a:p>
      </dgm:t>
    </dgm:pt>
    <dgm:pt modelId="{06FF4B7A-838D-4167-826D-99B730CCDD57}">
      <dgm:prSet/>
      <dgm:spPr/>
      <dgm:t>
        <a:bodyPr/>
        <a:lstStyle/>
        <a:p>
          <a:r>
            <a:rPr lang="en-US" dirty="0"/>
            <a:t>Training Workshop</a:t>
          </a:r>
          <a:endParaRPr lang="es-CO" dirty="0"/>
        </a:p>
      </dgm:t>
    </dgm:pt>
    <dgm:pt modelId="{7A329F43-03F0-4A26-8DBC-1960A465C93A}" type="parTrans" cxnId="{537CE2F2-2348-4479-BB4D-CC7E6C73B64B}">
      <dgm:prSet/>
      <dgm:spPr/>
      <dgm:t>
        <a:bodyPr/>
        <a:lstStyle/>
        <a:p>
          <a:endParaRPr lang="es-ES"/>
        </a:p>
      </dgm:t>
    </dgm:pt>
    <dgm:pt modelId="{F0F8869F-797E-4BE3-843A-263271DE5DB3}" type="sibTrans" cxnId="{537CE2F2-2348-4479-BB4D-CC7E6C73B64B}">
      <dgm:prSet/>
      <dgm:spPr/>
      <dgm:t>
        <a:bodyPr/>
        <a:lstStyle/>
        <a:p>
          <a:endParaRPr lang="es-ES"/>
        </a:p>
      </dgm:t>
    </dgm:pt>
    <dgm:pt modelId="{4F2D29F6-9130-493A-9374-6EEADB6AC176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/>
            <a:t>Roles</a:t>
          </a:r>
          <a:endParaRPr lang="es-CO" dirty="0"/>
        </a:p>
      </dgm:t>
    </dgm:pt>
    <dgm:pt modelId="{93D88193-46F7-4F24-9308-2EC67417A2A5}" type="parTrans" cxnId="{42C25FD7-9A1C-46CA-979C-D6F312750AFC}">
      <dgm:prSet/>
      <dgm:spPr/>
      <dgm:t>
        <a:bodyPr/>
        <a:lstStyle/>
        <a:p>
          <a:endParaRPr lang="es-ES"/>
        </a:p>
      </dgm:t>
    </dgm:pt>
    <dgm:pt modelId="{17E17DAE-7DAD-4167-A41B-4129F70D77CD}" type="sibTrans" cxnId="{42C25FD7-9A1C-46CA-979C-D6F312750AFC}">
      <dgm:prSet/>
      <dgm:spPr/>
      <dgm:t>
        <a:bodyPr/>
        <a:lstStyle/>
        <a:p>
          <a:endParaRPr lang="es-ES"/>
        </a:p>
      </dgm:t>
    </dgm:pt>
    <dgm:pt modelId="{C9B7E662-E588-4730-AB68-FEB05503780A}" type="pres">
      <dgm:prSet presAssocID="{D6D0C5D5-5331-45D4-B1D7-ABEB1042153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6203A5C-3546-4AA3-B3EF-8E38D560B205}" type="pres">
      <dgm:prSet presAssocID="{4F2D29F6-9130-493A-9374-6EEADB6AC176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A98E2B-CC58-45AF-BF16-5488C69EFF73}" type="pres">
      <dgm:prSet presAssocID="{17E17DAE-7DAD-4167-A41B-4129F70D77CD}" presName="sibTrans" presStyleCnt="0"/>
      <dgm:spPr/>
    </dgm:pt>
    <dgm:pt modelId="{6834F348-8C97-4010-B63C-A5222F6C5E4A}" type="pres">
      <dgm:prSet presAssocID="{92196A5B-FB5C-4A04-85B7-9540EAA65B5E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5EBCC3-E121-4DCE-8286-D7001B324E6B}" type="pres">
      <dgm:prSet presAssocID="{4FEF7F72-C128-4DF7-B890-B9ABB8011E8E}" presName="sibTrans" presStyleCnt="0"/>
      <dgm:spPr/>
    </dgm:pt>
    <dgm:pt modelId="{37557DB6-8177-4EE6-9572-510879200CCB}" type="pres">
      <dgm:prSet presAssocID="{979037A1-8D74-4A97-9C04-DC137F63FCEA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F5DB00-2919-4F70-AED9-BEDA659BCFAB}" type="pres">
      <dgm:prSet presAssocID="{26420C70-623C-4229-8271-99D40479CB34}" presName="sibTrans" presStyleCnt="0"/>
      <dgm:spPr/>
    </dgm:pt>
    <dgm:pt modelId="{CD0D22FC-D168-48D4-BA6A-B1BAE01A7606}" type="pres">
      <dgm:prSet presAssocID="{120C5861-EFB2-49CF-81C9-9F23321AF1BB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B38FED-7096-4715-8D2B-E3D7A96C1F8E}" type="pres">
      <dgm:prSet presAssocID="{AAD5ED5E-B0D3-44CF-ACC4-1AA5123EA30B}" presName="sibTrans" presStyleCnt="0"/>
      <dgm:spPr/>
    </dgm:pt>
    <dgm:pt modelId="{8FF7ABB9-19F5-49F8-8FCC-073B20A65940}" type="pres">
      <dgm:prSet presAssocID="{06FF4B7A-838D-4167-826D-99B730CCDD57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AAD963E-2401-4ACF-9566-002D0E5942D4}" srcId="{D6D0C5D5-5331-45D4-B1D7-ABEB10421539}" destId="{120C5861-EFB2-49CF-81C9-9F23321AF1BB}" srcOrd="3" destOrd="0" parTransId="{3FA505A2-5BC2-4543-9057-C48BAEA1B1DB}" sibTransId="{AAD5ED5E-B0D3-44CF-ACC4-1AA5123EA30B}"/>
    <dgm:cxn modelId="{AD1244A1-BE9D-475A-ADEA-0BDF59ED62F6}" type="presOf" srcId="{92196A5B-FB5C-4A04-85B7-9540EAA65B5E}" destId="{6834F348-8C97-4010-B63C-A5222F6C5E4A}" srcOrd="0" destOrd="0" presId="urn:microsoft.com/office/officeart/2005/8/layout/default"/>
    <dgm:cxn modelId="{ADC6D3F5-26FE-4C6A-9FF7-8C67D1EAC2F4}" type="presOf" srcId="{4F2D29F6-9130-493A-9374-6EEADB6AC176}" destId="{96203A5C-3546-4AA3-B3EF-8E38D560B205}" srcOrd="0" destOrd="0" presId="urn:microsoft.com/office/officeart/2005/8/layout/default"/>
    <dgm:cxn modelId="{8698EEAC-888F-4C86-BB3E-1EFE8227EF43}" type="presOf" srcId="{06FF4B7A-838D-4167-826D-99B730CCDD57}" destId="{8FF7ABB9-19F5-49F8-8FCC-073B20A65940}" srcOrd="0" destOrd="0" presId="urn:microsoft.com/office/officeart/2005/8/layout/default"/>
    <dgm:cxn modelId="{660FA99A-1B73-46A4-8901-C19589CFA787}" srcId="{D6D0C5D5-5331-45D4-B1D7-ABEB10421539}" destId="{92196A5B-FB5C-4A04-85B7-9540EAA65B5E}" srcOrd="1" destOrd="0" parTransId="{0EC1B42B-3C1E-4356-938E-18051B39866E}" sibTransId="{4FEF7F72-C128-4DF7-B890-B9ABB8011E8E}"/>
    <dgm:cxn modelId="{537CE2F2-2348-4479-BB4D-CC7E6C73B64B}" srcId="{D6D0C5D5-5331-45D4-B1D7-ABEB10421539}" destId="{06FF4B7A-838D-4167-826D-99B730CCDD57}" srcOrd="4" destOrd="0" parTransId="{7A329F43-03F0-4A26-8DBC-1960A465C93A}" sibTransId="{F0F8869F-797E-4BE3-843A-263271DE5DB3}"/>
    <dgm:cxn modelId="{42C25FD7-9A1C-46CA-979C-D6F312750AFC}" srcId="{D6D0C5D5-5331-45D4-B1D7-ABEB10421539}" destId="{4F2D29F6-9130-493A-9374-6EEADB6AC176}" srcOrd="0" destOrd="0" parTransId="{93D88193-46F7-4F24-9308-2EC67417A2A5}" sibTransId="{17E17DAE-7DAD-4167-A41B-4129F70D77CD}"/>
    <dgm:cxn modelId="{29840D0E-784C-4811-BCF1-FB7EE089DBE3}" type="presOf" srcId="{120C5861-EFB2-49CF-81C9-9F23321AF1BB}" destId="{CD0D22FC-D168-48D4-BA6A-B1BAE01A7606}" srcOrd="0" destOrd="0" presId="urn:microsoft.com/office/officeart/2005/8/layout/default"/>
    <dgm:cxn modelId="{B176039E-04E0-4E5E-9C8B-81759AEF0958}" type="presOf" srcId="{979037A1-8D74-4A97-9C04-DC137F63FCEA}" destId="{37557DB6-8177-4EE6-9572-510879200CCB}" srcOrd="0" destOrd="0" presId="urn:microsoft.com/office/officeart/2005/8/layout/default"/>
    <dgm:cxn modelId="{CC3215D7-DF63-4231-A423-0437DE4CC197}" srcId="{D6D0C5D5-5331-45D4-B1D7-ABEB10421539}" destId="{979037A1-8D74-4A97-9C04-DC137F63FCEA}" srcOrd="2" destOrd="0" parTransId="{9A5E02AF-5432-485D-A49C-1A14B53BE188}" sibTransId="{26420C70-623C-4229-8271-99D40479CB34}"/>
    <dgm:cxn modelId="{AB16BB12-E21E-49AF-A371-FD203A5B0680}" type="presOf" srcId="{D6D0C5D5-5331-45D4-B1D7-ABEB10421539}" destId="{C9B7E662-E588-4730-AB68-FEB05503780A}" srcOrd="0" destOrd="0" presId="urn:microsoft.com/office/officeart/2005/8/layout/default"/>
    <dgm:cxn modelId="{726CAD95-EC93-4988-B055-204E6FD170A0}" type="presParOf" srcId="{C9B7E662-E588-4730-AB68-FEB05503780A}" destId="{96203A5C-3546-4AA3-B3EF-8E38D560B205}" srcOrd="0" destOrd="0" presId="urn:microsoft.com/office/officeart/2005/8/layout/default"/>
    <dgm:cxn modelId="{59E9C73F-6231-417B-B481-CFA0D125F1D4}" type="presParOf" srcId="{C9B7E662-E588-4730-AB68-FEB05503780A}" destId="{1BA98E2B-CC58-45AF-BF16-5488C69EFF73}" srcOrd="1" destOrd="0" presId="urn:microsoft.com/office/officeart/2005/8/layout/default"/>
    <dgm:cxn modelId="{B70A4996-C463-46F2-926B-AF71B3041DC5}" type="presParOf" srcId="{C9B7E662-E588-4730-AB68-FEB05503780A}" destId="{6834F348-8C97-4010-B63C-A5222F6C5E4A}" srcOrd="2" destOrd="0" presId="urn:microsoft.com/office/officeart/2005/8/layout/default"/>
    <dgm:cxn modelId="{96D73CA8-E4FB-4100-BBB6-45495A68BB6F}" type="presParOf" srcId="{C9B7E662-E588-4730-AB68-FEB05503780A}" destId="{FC5EBCC3-E121-4DCE-8286-D7001B324E6B}" srcOrd="3" destOrd="0" presId="urn:microsoft.com/office/officeart/2005/8/layout/default"/>
    <dgm:cxn modelId="{F8B4C7A8-3BCA-4391-9415-E256263D6D8A}" type="presParOf" srcId="{C9B7E662-E588-4730-AB68-FEB05503780A}" destId="{37557DB6-8177-4EE6-9572-510879200CCB}" srcOrd="4" destOrd="0" presId="urn:microsoft.com/office/officeart/2005/8/layout/default"/>
    <dgm:cxn modelId="{C8A5840C-E647-449E-8D91-C9EB0A0E64A0}" type="presParOf" srcId="{C9B7E662-E588-4730-AB68-FEB05503780A}" destId="{D6F5DB00-2919-4F70-AED9-BEDA659BCFAB}" srcOrd="5" destOrd="0" presId="urn:microsoft.com/office/officeart/2005/8/layout/default"/>
    <dgm:cxn modelId="{7F581150-3186-4B3D-8741-BE95813A198D}" type="presParOf" srcId="{C9B7E662-E588-4730-AB68-FEB05503780A}" destId="{CD0D22FC-D168-48D4-BA6A-B1BAE01A7606}" srcOrd="6" destOrd="0" presId="urn:microsoft.com/office/officeart/2005/8/layout/default"/>
    <dgm:cxn modelId="{346A55E6-FBD1-4977-8787-6F10BBEB5A6A}" type="presParOf" srcId="{C9B7E662-E588-4730-AB68-FEB05503780A}" destId="{EDB38FED-7096-4715-8D2B-E3D7A96C1F8E}" srcOrd="7" destOrd="0" presId="urn:microsoft.com/office/officeart/2005/8/layout/default"/>
    <dgm:cxn modelId="{CDADAFA7-BACD-4D26-9CDF-834476FD8514}" type="presParOf" srcId="{C9B7E662-E588-4730-AB68-FEB05503780A}" destId="{8FF7ABB9-19F5-49F8-8FCC-073B20A65940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86224-43D0-4FD9-9BC2-707D4FB9335F}" type="datetimeFigureOut">
              <a:rPr lang="es-CO" smtClean="0"/>
              <a:t>26/09/2017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456C84-E0AA-43CB-AF4D-3F9F86D78E89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79754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09CBF8-069E-42E5-B781-2FBB64D34935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622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CO" altLang="es-CO"/>
          </a:p>
        </p:txBody>
      </p:sp>
      <p:sp>
        <p:nvSpPr>
          <p:cNvPr id="81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52906" indent="-289579"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58316" indent="-231663"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21643" indent="-231663"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84969" indent="-231663"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48296" indent="-231663" defTabSz="73521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011622" indent="-231663" defTabSz="73521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74949" indent="-231663" defTabSz="73521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938275" indent="-231663" defTabSz="73521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F95A954E-9C4F-414A-BF70-FFCD86F17052}" type="slidenum">
              <a:rPr lang="pt-BR" altLang="es-CO" sz="1200"/>
              <a:pPr/>
              <a:t>5</a:t>
            </a:fld>
            <a:endParaRPr lang="pt-BR" altLang="es-CO" sz="1200"/>
          </a:p>
        </p:txBody>
      </p:sp>
    </p:spTree>
    <p:extLst>
      <p:ext uri="{BB962C8B-B14F-4D97-AF65-F5344CB8AC3E}">
        <p14:creationId xmlns:p14="http://schemas.microsoft.com/office/powerpoint/2010/main" val="11543057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52906" indent="-289579"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58316" indent="-231663"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21643" indent="-231663"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84969" indent="-231663"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48296" indent="-231663" defTabSz="73521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011622" indent="-231663" defTabSz="73521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74949" indent="-231663" defTabSz="73521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938275" indent="-231663" defTabSz="73521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55597B95-4A55-448B-9A9A-D640D2FCDD4F}" type="slidenum">
              <a:rPr lang="pt-BR" altLang="es-CO" sz="1200"/>
              <a:pPr/>
              <a:t>6</a:t>
            </a:fld>
            <a:endParaRPr lang="pt-BR" altLang="es-CO" sz="1200"/>
          </a:p>
        </p:txBody>
      </p:sp>
    </p:spTree>
    <p:extLst>
      <p:ext uri="{BB962C8B-B14F-4D97-AF65-F5344CB8AC3E}">
        <p14:creationId xmlns:p14="http://schemas.microsoft.com/office/powerpoint/2010/main" val="3978143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01436-3A90-4566-838F-989A5A7442CE}" type="slidenum">
              <a:rPr lang="es-CO" smtClean="0"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53095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01436-3A90-4566-838F-989A5A7442CE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78104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01436-3A90-4566-838F-989A5A7442CE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47566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456C84-E0AA-43CB-AF4D-3F9F86D78E89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19303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>
          <a:xfrm>
            <a:off x="0" y="5858321"/>
            <a:ext cx="12192000" cy="999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6" name="Picture 3" descr="portadilla-04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33"/>
          <a:stretch/>
        </p:blipFill>
        <p:spPr>
          <a:xfrm>
            <a:off x="0" y="0"/>
            <a:ext cx="12192001" cy="5744739"/>
          </a:xfrm>
          <a:prstGeom prst="rect">
            <a:avLst/>
          </a:prstGeom>
        </p:spPr>
      </p:pic>
      <p:sp>
        <p:nvSpPr>
          <p:cNvPr id="5" name="Rectángulo 4"/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" name="Imagen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674" y="5916377"/>
            <a:ext cx="949894" cy="279968"/>
          </a:xfrm>
          <a:prstGeom prst="rect">
            <a:avLst/>
          </a:prstGeom>
        </p:spPr>
      </p:pic>
      <p:pic>
        <p:nvPicPr>
          <p:cNvPr id="7" name="Picture 3" descr="portadilla-04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" t="87955" r="71968" b="2415"/>
          <a:stretch/>
        </p:blipFill>
        <p:spPr>
          <a:xfrm>
            <a:off x="0" y="5942506"/>
            <a:ext cx="3419475" cy="723900"/>
          </a:xfrm>
          <a:prstGeom prst="rect">
            <a:avLst/>
          </a:prstGeom>
        </p:spPr>
      </p:pic>
      <p:pic>
        <p:nvPicPr>
          <p:cNvPr id="8" name="0 Imagen" descr="firma_fac_ingenieria_color.jpg">
            <a:extLst>
              <a:ext uri="{FF2B5EF4-FFF2-40B4-BE49-F238E27FC236}">
                <a16:creationId xmlns:a16="http://schemas.microsoft.com/office/drawing/2014/main" xmlns="" id="{015A2E66-7E21-4314-8E4E-0B6E1E0494F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6674" y="6293029"/>
            <a:ext cx="1064194" cy="460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portadilla-04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97" t="85000" r="3119" b="1528"/>
          <a:stretch/>
        </p:blipFill>
        <p:spPr>
          <a:xfrm>
            <a:off x="3432242" y="5858321"/>
            <a:ext cx="7353300" cy="85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847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1672046"/>
            <a:ext cx="10058400" cy="2653066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dirty="0"/>
              <a:t>Haga clic para modificar el estilo de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3" descr="portadilla-04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37" b="15833"/>
          <a:stretch/>
        </p:blipFill>
        <p:spPr>
          <a:xfrm>
            <a:off x="-3161" y="0"/>
            <a:ext cx="12192001" cy="991764"/>
          </a:xfrm>
          <a:prstGeom prst="rect">
            <a:avLst/>
          </a:prstGeom>
        </p:spPr>
      </p:pic>
      <p:grpSp>
        <p:nvGrpSpPr>
          <p:cNvPr id="20" name="Grupo 19"/>
          <p:cNvGrpSpPr/>
          <p:nvPr userDrawn="1"/>
        </p:nvGrpSpPr>
        <p:grpSpPr>
          <a:xfrm>
            <a:off x="0" y="5907936"/>
            <a:ext cx="12192000" cy="859243"/>
            <a:chOff x="0" y="5907936"/>
            <a:chExt cx="12192000" cy="859243"/>
          </a:xfrm>
        </p:grpSpPr>
        <p:pic>
          <p:nvPicPr>
            <p:cNvPr id="16" name="Imagen 1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6674" y="6030677"/>
              <a:ext cx="949894" cy="279968"/>
            </a:xfrm>
            <a:prstGeom prst="rect">
              <a:avLst/>
            </a:prstGeom>
          </p:spPr>
        </p:pic>
        <p:pic>
          <p:nvPicPr>
            <p:cNvPr id="17" name="Picture 3" descr="portadilla-04.jpg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6" t="87955" r="71968" b="2415"/>
            <a:stretch/>
          </p:blipFill>
          <p:spPr>
            <a:xfrm>
              <a:off x="0" y="6000562"/>
              <a:ext cx="3419475" cy="723900"/>
            </a:xfrm>
            <a:prstGeom prst="rect">
              <a:avLst/>
            </a:prstGeom>
          </p:spPr>
        </p:pic>
        <p:pic>
          <p:nvPicPr>
            <p:cNvPr id="18" name="0 Imagen" descr="firma_fac_ingenieria_color.jpg">
              <a:extLst>
                <a:ext uri="{FF2B5EF4-FFF2-40B4-BE49-F238E27FC236}">
                  <a16:creationId xmlns:a16="http://schemas.microsoft.com/office/drawing/2014/main" xmlns="" id="{015A2E66-7E21-4314-8E4E-0B6E1E0494F9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56674" y="6293029"/>
              <a:ext cx="1064194" cy="460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3" descr="portadilla-04.jpg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97" t="85000" r="3119" b="1528"/>
            <a:stretch/>
          </p:blipFill>
          <p:spPr>
            <a:xfrm>
              <a:off x="3432242" y="5916377"/>
              <a:ext cx="7353300" cy="850802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 userDrawn="1"/>
          </p:nvSpPr>
          <p:spPr>
            <a:xfrm>
              <a:off x="3175" y="5907936"/>
              <a:ext cx="12188825" cy="64008"/>
            </a:xfrm>
            <a:prstGeom prst="rect">
              <a:avLst/>
            </a:prstGeom>
            <a:solidFill>
              <a:srgbClr val="2995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1186586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3716866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DD11C-50A1-4111-B3B9-B424975DD560}" type="datetimeFigureOut">
              <a:rPr lang="es-CO" smtClean="0"/>
              <a:t>26/09/2017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CBB41-E558-4B98-BEFB-2EF1F9C10997}" type="slidenum">
              <a:rPr lang="es-CO" smtClean="0"/>
              <a:t>‹#›</a:t>
            </a:fld>
            <a:endParaRPr lang="es-CO"/>
          </a:p>
        </p:txBody>
      </p:sp>
      <p:pic>
        <p:nvPicPr>
          <p:cNvPr id="7" name="Picture 3" descr="portadilla-04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37" b="15833"/>
          <a:stretch/>
        </p:blipFill>
        <p:spPr>
          <a:xfrm>
            <a:off x="1586" y="5866236"/>
            <a:ext cx="12192001" cy="99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098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portadilla-04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37" b="15833"/>
          <a:stretch/>
        </p:blipFill>
        <p:spPr>
          <a:xfrm>
            <a:off x="-3161" y="0"/>
            <a:ext cx="12192001" cy="991764"/>
          </a:xfrm>
          <a:prstGeom prst="rect">
            <a:avLst/>
          </a:prstGeom>
        </p:spPr>
      </p:pic>
      <p:grpSp>
        <p:nvGrpSpPr>
          <p:cNvPr id="11" name="Grupo 10"/>
          <p:cNvGrpSpPr/>
          <p:nvPr userDrawn="1"/>
        </p:nvGrpSpPr>
        <p:grpSpPr>
          <a:xfrm>
            <a:off x="0" y="5907936"/>
            <a:ext cx="12192000" cy="859243"/>
            <a:chOff x="0" y="5907936"/>
            <a:chExt cx="12192000" cy="859243"/>
          </a:xfrm>
        </p:grpSpPr>
        <p:pic>
          <p:nvPicPr>
            <p:cNvPr id="12" name="Imagen 11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6674" y="6030677"/>
              <a:ext cx="949894" cy="279968"/>
            </a:xfrm>
            <a:prstGeom prst="rect">
              <a:avLst/>
            </a:prstGeom>
          </p:spPr>
        </p:pic>
        <p:pic>
          <p:nvPicPr>
            <p:cNvPr id="13" name="Picture 3" descr="portadilla-04.jpg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6" t="87955" r="71968" b="2415"/>
            <a:stretch/>
          </p:blipFill>
          <p:spPr>
            <a:xfrm>
              <a:off x="0" y="6000562"/>
              <a:ext cx="3419475" cy="723900"/>
            </a:xfrm>
            <a:prstGeom prst="rect">
              <a:avLst/>
            </a:prstGeom>
          </p:spPr>
        </p:pic>
        <p:pic>
          <p:nvPicPr>
            <p:cNvPr id="14" name="0 Imagen" descr="firma_fac_ingenieria_color.jpg">
              <a:extLst>
                <a:ext uri="{FF2B5EF4-FFF2-40B4-BE49-F238E27FC236}">
                  <a16:creationId xmlns:a16="http://schemas.microsoft.com/office/drawing/2014/main" xmlns="" id="{015A2E66-7E21-4314-8E4E-0B6E1E0494F9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56674" y="6293029"/>
              <a:ext cx="1064194" cy="460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3" descr="portadilla-04.jpg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97" t="85000" r="3119" b="1528"/>
            <a:stretch/>
          </p:blipFill>
          <p:spPr>
            <a:xfrm>
              <a:off x="3432242" y="5916377"/>
              <a:ext cx="7353300" cy="850802"/>
            </a:xfrm>
            <a:prstGeom prst="rect">
              <a:avLst/>
            </a:prstGeom>
          </p:spPr>
        </p:pic>
        <p:sp>
          <p:nvSpPr>
            <p:cNvPr id="16" name="Rectangle 7"/>
            <p:cNvSpPr/>
            <p:nvPr userDrawn="1"/>
          </p:nvSpPr>
          <p:spPr>
            <a:xfrm>
              <a:off x="3175" y="5907936"/>
              <a:ext cx="12188825" cy="64008"/>
            </a:xfrm>
            <a:prstGeom prst="rect">
              <a:avLst/>
            </a:prstGeom>
            <a:solidFill>
              <a:srgbClr val="2995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3425943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3872895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3872895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DD11C-50A1-4111-B3B9-B424975DD560}" type="datetimeFigureOut">
              <a:rPr lang="es-CO" smtClean="0"/>
              <a:t>26/09/2017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CBB41-E558-4B98-BEFB-2EF1F9C10997}" type="slidenum">
              <a:rPr lang="es-CO" smtClean="0"/>
              <a:t>‹#›</a:t>
            </a:fld>
            <a:endParaRPr lang="es-CO"/>
          </a:p>
        </p:txBody>
      </p:sp>
      <p:pic>
        <p:nvPicPr>
          <p:cNvPr id="9" name="Picture 3" descr="portadilla-04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37" b="15833"/>
          <a:stretch/>
        </p:blipFill>
        <p:spPr>
          <a:xfrm>
            <a:off x="1586" y="5866236"/>
            <a:ext cx="12192001" cy="99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395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118" y="6356748"/>
            <a:ext cx="2742932" cy="36433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DD7B29-F053-4468-9876-A5638D4B7311}" type="datetimeFigureOut">
              <a:rPr lang="es-ES" altLang="es-CO"/>
              <a:pPr>
                <a:defRPr/>
              </a:pPr>
              <a:t>26/09/2017</a:t>
            </a:fld>
            <a:endParaRPr lang="es-ES" altLang="es-CO"/>
          </a:p>
        </p:txBody>
      </p:sp>
      <p:sp>
        <p:nvSpPr>
          <p:cNvPr id="3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206" y="6356748"/>
            <a:ext cx="4115589" cy="36433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950" y="6356748"/>
            <a:ext cx="2742932" cy="36433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1C05AB-2543-4D8D-88BE-E102D1220EC6}" type="slidenum">
              <a:rPr lang="es-ES" altLang="es-CO"/>
              <a:pPr>
                <a:defRPr/>
              </a:pPr>
              <a:t>‹#›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2540081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381483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EFDD11C-50A1-4111-B3B9-B424975DD560}" type="datetimeFigureOut">
              <a:rPr lang="es-CO" smtClean="0"/>
              <a:t>26/09/2017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22CBB41-E558-4B98-BEFB-2EF1F9C10997}" type="slidenum">
              <a:rPr lang="es-CO" smtClean="0"/>
              <a:t>‹#›</a:t>
            </a:fld>
            <a:endParaRPr lang="es-CO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" descr="portadilla-04.jpg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37" b="15833"/>
          <a:stretch/>
        </p:blipFill>
        <p:spPr>
          <a:xfrm>
            <a:off x="1586" y="5866236"/>
            <a:ext cx="12192001" cy="99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371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73" r:id="rId2"/>
    <p:sldLayoutId id="2147483674" r:id="rId3"/>
    <p:sldLayoutId id="2147483675" r:id="rId4"/>
    <p:sldLayoutId id="2147483676" r:id="rId5"/>
    <p:sldLayoutId id="2147483686" r:id="rId6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diagramData" Target="../diagrams/data5.xml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microsoft.com/office/2007/relationships/diagramDrawing" Target="../diagrams/drawing5.xml"/><Relationship Id="rId2" Type="http://schemas.openxmlformats.org/officeDocument/2006/relationships/image" Target="../media/image34.png"/><Relationship Id="rId16" Type="http://schemas.openxmlformats.org/officeDocument/2006/relationships/diagramColors" Target="../diagrams/colors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jpeg"/><Relationship Id="rId15" Type="http://schemas.openxmlformats.org/officeDocument/2006/relationships/diagramQuickStyle" Target="../diagrams/quickStyle5.xml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diagramLayout" Target="../diagrams/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jpe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4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62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3" Type="http://schemas.openxmlformats.org/officeDocument/2006/relationships/diagramLayout" Target="../diagrams/layout10.xml"/><Relationship Id="rId7" Type="http://schemas.openxmlformats.org/officeDocument/2006/relationships/diagramData" Target="../diagrams/data11.xml"/><Relationship Id="rId12" Type="http://schemas.openxmlformats.org/officeDocument/2006/relationships/image" Target="../media/image63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0.xml"/><Relationship Id="rId11" Type="http://schemas.microsoft.com/office/2007/relationships/diagramDrawing" Target="../diagrams/drawing11.xml"/><Relationship Id="rId5" Type="http://schemas.openxmlformats.org/officeDocument/2006/relationships/diagramColors" Target="../diagrams/colors10.xml"/><Relationship Id="rId10" Type="http://schemas.openxmlformats.org/officeDocument/2006/relationships/diagramColors" Target="../diagrams/colors11.xml"/><Relationship Id="rId4" Type="http://schemas.openxmlformats.org/officeDocument/2006/relationships/diagramQuickStyle" Target="../diagrams/quickStyle10.xml"/><Relationship Id="rId9" Type="http://schemas.openxmlformats.org/officeDocument/2006/relationships/diagramQuickStyle" Target="../diagrams/quickStyle1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2.xml"/><Relationship Id="rId3" Type="http://schemas.openxmlformats.org/officeDocument/2006/relationships/slideLayout" Target="../slideLayouts/slideLayout3.xml"/><Relationship Id="rId7" Type="http://schemas.openxmlformats.org/officeDocument/2006/relationships/diagramQuickStyle" Target="../diagrams/quickStyle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diagramLayout" Target="../diagrams/layout12.xml"/><Relationship Id="rId5" Type="http://schemas.openxmlformats.org/officeDocument/2006/relationships/diagramData" Target="../diagrams/data12.xml"/><Relationship Id="rId10" Type="http://schemas.openxmlformats.org/officeDocument/2006/relationships/image" Target="../media/image65.gif"/><Relationship Id="rId4" Type="http://schemas.openxmlformats.org/officeDocument/2006/relationships/image" Target="../media/image64.png"/><Relationship Id="rId9" Type="http://schemas.microsoft.com/office/2007/relationships/diagramDrawing" Target="../diagrams/drawing1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4.xml"/><Relationship Id="rId13" Type="http://schemas.openxmlformats.org/officeDocument/2006/relationships/image" Target="../media/image67.png"/><Relationship Id="rId3" Type="http://schemas.openxmlformats.org/officeDocument/2006/relationships/diagramLayout" Target="../diagrams/layout13.xml"/><Relationship Id="rId7" Type="http://schemas.openxmlformats.org/officeDocument/2006/relationships/diagramData" Target="../diagrams/data14.xml"/><Relationship Id="rId12" Type="http://schemas.openxmlformats.org/officeDocument/2006/relationships/image" Target="../media/image66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3.xml"/><Relationship Id="rId11" Type="http://schemas.microsoft.com/office/2007/relationships/diagramDrawing" Target="../diagrams/drawing14.xml"/><Relationship Id="rId5" Type="http://schemas.openxmlformats.org/officeDocument/2006/relationships/diagramColors" Target="../diagrams/colors13.xml"/><Relationship Id="rId10" Type="http://schemas.openxmlformats.org/officeDocument/2006/relationships/diagramColors" Target="../diagrams/colors14.xml"/><Relationship Id="rId4" Type="http://schemas.openxmlformats.org/officeDocument/2006/relationships/diagramQuickStyle" Target="../diagrams/quickStyle13.xml"/><Relationship Id="rId9" Type="http://schemas.openxmlformats.org/officeDocument/2006/relationships/diagramQuickStyle" Target="../diagrams/quickStyle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mtbecerra@ideam.gov-co" TargetMode="External"/><Relationship Id="rId7" Type="http://schemas.openxmlformats.org/officeDocument/2006/relationships/hyperlink" Target="mailto:hcastro@uniandes.edu.co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plozano@ideam.gov.co" TargetMode="External"/><Relationship Id="rId5" Type="http://schemas.openxmlformats.org/officeDocument/2006/relationships/hyperlink" Target="mailto:ggalindo@ideam.gov.co" TargetMode="External"/><Relationship Id="rId4" Type="http://schemas.openxmlformats.org/officeDocument/2006/relationships/hyperlink" Target="mailto:ecabreram@ideam.gov.co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emf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49FD59C-375A-4AB4-94B3-1714D40A15D5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733550" y="1625599"/>
            <a:ext cx="10058400" cy="1412875"/>
          </a:xfrm>
          <a:solidFill>
            <a:schemeClr val="bg1">
              <a:lumMod val="85000"/>
              <a:alpha val="40000"/>
            </a:schemeClr>
          </a:solidFill>
        </p:spPr>
        <p:txBody>
          <a:bodyPr>
            <a:normAutofit/>
          </a:bodyPr>
          <a:lstStyle/>
          <a:p>
            <a:r>
              <a:rPr lang="en-US" sz="6600" noProof="0" dirty="0">
                <a:solidFill>
                  <a:schemeClr val="bg1"/>
                </a:solidFill>
              </a:rPr>
              <a:t>CDCOL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30AED82D-819A-45D4-8CF7-AAE05EAACF4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733550" y="3170238"/>
            <a:ext cx="10058400" cy="1143000"/>
          </a:xfrm>
          <a:solidFill>
            <a:schemeClr val="bg1">
              <a:lumMod val="85000"/>
              <a:alpha val="42000"/>
            </a:schemeClr>
          </a:solidFill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</a:rPr>
              <a:t>Advances and lessons learned on Colombia Data Cube</a:t>
            </a:r>
            <a:endParaRPr lang="en-US" sz="320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291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6887C44-4D71-4E6D-91A4-6F8757F1A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Results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1" t="92955" r="3648" b="4129"/>
          <a:stretch/>
        </p:blipFill>
        <p:spPr>
          <a:xfrm>
            <a:off x="7049269" y="5431515"/>
            <a:ext cx="3391517" cy="242681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1253394" y="2301693"/>
            <a:ext cx="1778924" cy="8156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sz="3600" dirty="0">
                <a:solidFill>
                  <a:srgbClr val="299549"/>
                </a:solidFill>
              </a:rPr>
              <a:t>15</a:t>
            </a:r>
            <a:r>
              <a:rPr lang="es-CO" dirty="0">
                <a:solidFill>
                  <a:srgbClr val="299549"/>
                </a:solidFill>
              </a:rPr>
              <a:t>años</a:t>
            </a:r>
          </a:p>
          <a:p>
            <a:r>
              <a:rPr lang="es-CO" sz="1100" dirty="0">
                <a:solidFill>
                  <a:srgbClr val="299549"/>
                </a:solidFill>
              </a:rPr>
              <a:t>DATOS DE 2000-2015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3132597" y="2301693"/>
            <a:ext cx="1862051" cy="8156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sz="3600" dirty="0">
                <a:solidFill>
                  <a:srgbClr val="299549"/>
                </a:solidFill>
              </a:rPr>
              <a:t>30</a:t>
            </a:r>
            <a:r>
              <a:rPr lang="es-CO" dirty="0">
                <a:solidFill>
                  <a:srgbClr val="299549"/>
                </a:solidFill>
              </a:rPr>
              <a:t>metros</a:t>
            </a:r>
          </a:p>
          <a:p>
            <a:r>
              <a:rPr lang="es-CO" sz="1100" dirty="0">
                <a:solidFill>
                  <a:srgbClr val="299549"/>
                </a:solidFill>
              </a:rPr>
              <a:t>RESOLUCIÓN DE PIXEL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1243107" y="3239199"/>
            <a:ext cx="1778922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sz="3600" dirty="0">
                <a:solidFill>
                  <a:srgbClr val="299549"/>
                </a:solidFill>
              </a:rPr>
              <a:t>466 </a:t>
            </a:r>
            <a:r>
              <a:rPr lang="es-CO" sz="1200" dirty="0">
                <a:solidFill>
                  <a:srgbClr val="299549"/>
                </a:solidFill>
              </a:rPr>
              <a:t>imágenes</a:t>
            </a:r>
          </a:p>
          <a:p>
            <a:r>
              <a:rPr lang="es-CO" sz="1200" dirty="0">
                <a:solidFill>
                  <a:srgbClr val="299549"/>
                </a:solidFill>
              </a:rPr>
              <a:t>LANDSAT 7/8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3132596" y="3239199"/>
            <a:ext cx="1862051" cy="8156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sz="3600" dirty="0">
                <a:solidFill>
                  <a:srgbClr val="299549"/>
                </a:solidFill>
              </a:rPr>
              <a:t>2</a:t>
            </a:r>
            <a:r>
              <a:rPr lang="es-CO" sz="2000" dirty="0">
                <a:solidFill>
                  <a:srgbClr val="299549"/>
                </a:solidFill>
              </a:rPr>
              <a:t>min x año</a:t>
            </a:r>
            <a:r>
              <a:rPr lang="es-CO" sz="3600" dirty="0">
                <a:solidFill>
                  <a:srgbClr val="299549"/>
                </a:solidFill>
              </a:rPr>
              <a:t> </a:t>
            </a:r>
            <a:endParaRPr lang="es-CO" dirty="0">
              <a:solidFill>
                <a:srgbClr val="299549"/>
              </a:solidFill>
            </a:endParaRPr>
          </a:p>
          <a:p>
            <a:r>
              <a:rPr lang="es-CO" sz="1100" dirty="0">
                <a:solidFill>
                  <a:srgbClr val="299549"/>
                </a:solidFill>
              </a:rPr>
              <a:t>PROCESAMIENTO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6930208" y="5582368"/>
            <a:ext cx="792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400" dirty="0">
                <a:solidFill>
                  <a:schemeClr val="bg1">
                    <a:lumMod val="50000"/>
                  </a:schemeClr>
                </a:solidFill>
              </a:rPr>
              <a:t>Bosque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9652494" y="5613146"/>
            <a:ext cx="13628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200" dirty="0">
                <a:solidFill>
                  <a:schemeClr val="bg1">
                    <a:lumMod val="50000"/>
                  </a:schemeClr>
                </a:solidFill>
              </a:rPr>
              <a:t>Otras Coberturas</a:t>
            </a: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270" y="1964106"/>
            <a:ext cx="3391516" cy="339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154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6887C44-4D71-4E6D-91A4-6F8757F1A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Results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1318994" y="2381356"/>
            <a:ext cx="1963999" cy="8156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sz="3600" dirty="0">
                <a:solidFill>
                  <a:srgbClr val="299549"/>
                </a:solidFill>
              </a:rPr>
              <a:t>15</a:t>
            </a:r>
            <a:r>
              <a:rPr lang="es-CO" dirty="0">
                <a:solidFill>
                  <a:srgbClr val="299549"/>
                </a:solidFill>
              </a:rPr>
              <a:t>años</a:t>
            </a:r>
          </a:p>
          <a:p>
            <a:r>
              <a:rPr lang="es-CO" sz="1100" dirty="0">
                <a:solidFill>
                  <a:srgbClr val="299549"/>
                </a:solidFill>
              </a:rPr>
              <a:t>DATOS DE 2000-2015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3385798" y="2381356"/>
            <a:ext cx="2338605" cy="8156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sz="3600" dirty="0">
                <a:solidFill>
                  <a:srgbClr val="299549"/>
                </a:solidFill>
              </a:rPr>
              <a:t>30</a:t>
            </a:r>
            <a:r>
              <a:rPr lang="es-CO" dirty="0">
                <a:solidFill>
                  <a:srgbClr val="299549"/>
                </a:solidFill>
              </a:rPr>
              <a:t>metros</a:t>
            </a:r>
          </a:p>
          <a:p>
            <a:r>
              <a:rPr lang="es-CO" sz="1100" dirty="0">
                <a:solidFill>
                  <a:srgbClr val="299549"/>
                </a:solidFill>
              </a:rPr>
              <a:t>RESOLUCIÓN DE PIXEL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1310286" y="3309205"/>
            <a:ext cx="1963998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sz="3600" dirty="0">
                <a:solidFill>
                  <a:srgbClr val="299549"/>
                </a:solidFill>
              </a:rPr>
              <a:t>45 </a:t>
            </a:r>
            <a:r>
              <a:rPr lang="es-CO" sz="1200" dirty="0">
                <a:solidFill>
                  <a:srgbClr val="299549"/>
                </a:solidFill>
              </a:rPr>
              <a:t>imágenes</a:t>
            </a:r>
          </a:p>
          <a:p>
            <a:r>
              <a:rPr lang="es-CO" sz="1200" dirty="0">
                <a:solidFill>
                  <a:srgbClr val="299549"/>
                </a:solidFill>
              </a:rPr>
              <a:t>LANDSAT 7</a:t>
            </a:r>
          </a:p>
        </p:txBody>
      </p:sp>
      <p:sp>
        <p:nvSpPr>
          <p:cNvPr id="30" name="CuadroTexto 29"/>
          <p:cNvSpPr txBox="1"/>
          <p:nvPr/>
        </p:nvSpPr>
        <p:spPr>
          <a:xfrm>
            <a:off x="3385798" y="3309205"/>
            <a:ext cx="2338605" cy="8156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sz="3600" dirty="0">
                <a:solidFill>
                  <a:srgbClr val="299549"/>
                </a:solidFill>
              </a:rPr>
              <a:t>20</a:t>
            </a:r>
            <a:r>
              <a:rPr lang="es-CO" sz="2000" dirty="0">
                <a:solidFill>
                  <a:srgbClr val="299549"/>
                </a:solidFill>
              </a:rPr>
              <a:t>min x periodo</a:t>
            </a:r>
            <a:r>
              <a:rPr lang="es-CO" sz="3600" dirty="0">
                <a:solidFill>
                  <a:srgbClr val="299549"/>
                </a:solidFill>
              </a:rPr>
              <a:t> </a:t>
            </a:r>
            <a:endParaRPr lang="es-CO" dirty="0">
              <a:solidFill>
                <a:srgbClr val="299549"/>
              </a:solidFill>
            </a:endParaRPr>
          </a:p>
          <a:p>
            <a:r>
              <a:rPr lang="es-CO" sz="1100" dirty="0">
                <a:solidFill>
                  <a:srgbClr val="299549"/>
                </a:solidFill>
              </a:rPr>
              <a:t>PROCESAMIENTO</a:t>
            </a:r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647" y="1942948"/>
            <a:ext cx="3748467" cy="374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526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8A0FD97-39D1-438E-8E38-A72C5EA34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504" y="5615793"/>
            <a:ext cx="10058400" cy="1028715"/>
          </a:xfrm>
        </p:spPr>
        <p:txBody>
          <a:bodyPr>
            <a:normAutofit/>
          </a:bodyPr>
          <a:lstStyle/>
          <a:p>
            <a:pPr algn="ctr"/>
            <a:r>
              <a:rPr lang="en-US" noProof="0" dirty="0" err="1">
                <a:solidFill>
                  <a:srgbClr val="FFFFFF"/>
                </a:solidFill>
              </a:rPr>
              <a:t>CDCol</a:t>
            </a:r>
            <a:r>
              <a:rPr lang="en-US" noProof="0" dirty="0">
                <a:solidFill>
                  <a:srgbClr val="FFFFFF"/>
                </a:solidFill>
              </a:rPr>
              <a:t> Goals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xmlns="" id="{7D0E6290-CBA0-4027-ACD3-2E82BF1070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9934217"/>
              </p:ext>
            </p:extLst>
          </p:nvPr>
        </p:nvGraphicFramePr>
        <p:xfrm>
          <a:off x="643466" y="643467"/>
          <a:ext cx="10900477" cy="3619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93235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Marcador de contenido 20">
            <a:extLst>
              <a:ext uri="{FF2B5EF4-FFF2-40B4-BE49-F238E27FC236}">
                <a16:creationId xmlns:a16="http://schemas.microsoft.com/office/drawing/2014/main" xmlns="" id="{D84B1CE3-AC14-461D-AB48-EF193351E0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457" y="640080"/>
            <a:ext cx="10835295" cy="360273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A83B2E5-0852-49E0-A2E1-0A0F9AEC3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99" y="4550229"/>
            <a:ext cx="10909073" cy="10576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noProof="0">
                <a:solidFill>
                  <a:schemeClr val="tx1">
                    <a:lumMod val="85000"/>
                    <a:lumOff val="15000"/>
                  </a:schemeClr>
                </a:solidFill>
              </a:rPr>
              <a:t>Related Works</a:t>
            </a:r>
          </a:p>
        </p:txBody>
      </p:sp>
    </p:spTree>
    <p:extLst>
      <p:ext uri="{BB962C8B-B14F-4D97-AF65-F5344CB8AC3E}">
        <p14:creationId xmlns:p14="http://schemas.microsoft.com/office/powerpoint/2010/main" val="3200132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CA571D3-86E5-4712-9EBD-F6C660D9C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Solution Strategy (on v2 July 2016)</a:t>
            </a:r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xmlns="" id="{A6DA469A-F85F-4F1E-AA4C-D4080C425E1C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097280" y="1845734"/>
          <a:ext cx="10058400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470885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28FC236-B280-47A9-BF1A-8C839D31C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/>
              <a:t>CDCol</a:t>
            </a:r>
            <a:r>
              <a:rPr lang="en-US" noProof="0" dirty="0"/>
              <a:t> User Roles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xmlns="" id="{AA09B366-B40C-4197-8E04-D78967B929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6121051"/>
              </p:ext>
            </p:extLst>
          </p:nvPr>
        </p:nvGraphicFramePr>
        <p:xfrm>
          <a:off x="1097280" y="1845734"/>
          <a:ext cx="9541691" cy="34955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xmlns="" id="{78F7C399-E0A0-4CCF-9E1B-C6C8B0BF192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0130154"/>
              </p:ext>
            </p:extLst>
          </p:nvPr>
        </p:nvGraphicFramePr>
        <p:xfrm>
          <a:off x="7955280" y="-23282"/>
          <a:ext cx="3760470" cy="1869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1736434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4 CuadroTexto"/>
          <p:cNvSpPr txBox="1"/>
          <p:nvPr/>
        </p:nvSpPr>
        <p:spPr>
          <a:xfrm>
            <a:off x="27484" y="1994773"/>
            <a:ext cx="2484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prstClr val="black"/>
                </a:solidFill>
              </a:rPr>
              <a:t>Data </a:t>
            </a:r>
            <a:r>
              <a:rPr lang="es-CO" b="1" dirty="0" err="1">
                <a:solidFill>
                  <a:prstClr val="black"/>
                </a:solidFill>
              </a:rPr>
              <a:t>administrator</a:t>
            </a:r>
            <a:endParaRPr lang="es-CO" b="1" dirty="0">
              <a:solidFill>
                <a:prstClr val="black"/>
              </a:solidFill>
            </a:endParaRPr>
          </a:p>
        </p:txBody>
      </p:sp>
      <p:sp>
        <p:nvSpPr>
          <p:cNvPr id="13" name="5 CuadroTexto"/>
          <p:cNvSpPr txBox="1"/>
          <p:nvPr/>
        </p:nvSpPr>
        <p:spPr>
          <a:xfrm>
            <a:off x="2927510" y="1973498"/>
            <a:ext cx="1676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 err="1">
                <a:solidFill>
                  <a:prstClr val="black"/>
                </a:solidFill>
              </a:rPr>
              <a:t>Developer</a:t>
            </a:r>
            <a:endParaRPr lang="es-CO" b="1" dirty="0">
              <a:solidFill>
                <a:prstClr val="black"/>
              </a:solidFill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67" y="1386111"/>
            <a:ext cx="648000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323" y="1386111"/>
            <a:ext cx="648000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9 CuadroTexto"/>
          <p:cNvSpPr txBox="1"/>
          <p:nvPr/>
        </p:nvSpPr>
        <p:spPr>
          <a:xfrm>
            <a:off x="6023772" y="1973498"/>
            <a:ext cx="1420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 err="1">
                <a:solidFill>
                  <a:prstClr val="black"/>
                </a:solidFill>
              </a:rPr>
              <a:t>Analyst</a:t>
            </a:r>
            <a:endParaRPr lang="es-CO" b="1" dirty="0">
              <a:solidFill>
                <a:prstClr val="black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726" y="1386111"/>
            <a:ext cx="647999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11 CuadroTexto"/>
          <p:cNvSpPr txBox="1"/>
          <p:nvPr/>
        </p:nvSpPr>
        <p:spPr>
          <a:xfrm>
            <a:off x="7704154" y="5005078"/>
            <a:ext cx="1762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 err="1">
                <a:solidFill>
                  <a:prstClr val="black"/>
                </a:solidFill>
              </a:rPr>
              <a:t>System</a:t>
            </a:r>
            <a:r>
              <a:rPr lang="es-CO" b="1" dirty="0">
                <a:solidFill>
                  <a:prstClr val="black"/>
                </a:solidFill>
              </a:rPr>
              <a:t> </a:t>
            </a:r>
            <a:r>
              <a:rPr lang="es-CO" b="1" dirty="0" err="1">
                <a:solidFill>
                  <a:prstClr val="black"/>
                </a:solidFill>
              </a:rPr>
              <a:t>administrator</a:t>
            </a:r>
            <a:endParaRPr lang="es-CO" b="1" dirty="0">
              <a:solidFill>
                <a:prstClr val="black"/>
              </a:solidFill>
            </a:endParaRPr>
          </a:p>
        </p:txBody>
      </p:sp>
      <p:pic>
        <p:nvPicPr>
          <p:cNvPr id="19" name="Picture 2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244" y="4160516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14 CuadroTexto"/>
          <p:cNvSpPr txBox="1"/>
          <p:nvPr/>
        </p:nvSpPr>
        <p:spPr>
          <a:xfrm>
            <a:off x="4628596" y="5756899"/>
            <a:ext cx="2293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prstClr val="black"/>
                </a:solidFill>
              </a:rPr>
              <a:t>Portal Web CDCOL</a:t>
            </a: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9952" y="1473661"/>
            <a:ext cx="1793189" cy="64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23 Conector recto de flecha"/>
          <p:cNvCxnSpPr/>
          <p:nvPr/>
        </p:nvCxnSpPr>
        <p:spPr>
          <a:xfrm flipH="1">
            <a:off x="7123227" y="4673600"/>
            <a:ext cx="935629" cy="68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150" y="2905209"/>
            <a:ext cx="1301792" cy="45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2328" y="2199224"/>
            <a:ext cx="1876248" cy="79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n 28" descr="C:\Dropbox\Compartido Proyecto Cubo\2016\Wireframes y diseño gráfico\Informe 3\Interfaces gráficas HTML\Públicos\PUB1 - Ver página principal (home).pn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38"/>
          <a:stretch/>
        </p:blipFill>
        <p:spPr bwMode="auto">
          <a:xfrm>
            <a:off x="343219" y="2800473"/>
            <a:ext cx="6578831" cy="39362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" name="2 Conector recto de flecha"/>
          <p:cNvCxnSpPr>
            <a:stCxn id="12" idx="2"/>
          </p:cNvCxnSpPr>
          <p:nvPr/>
        </p:nvCxnSpPr>
        <p:spPr>
          <a:xfrm>
            <a:off x="1269522" y="2364105"/>
            <a:ext cx="2235678" cy="7473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17 Conector recto de flecha"/>
          <p:cNvCxnSpPr/>
          <p:nvPr/>
        </p:nvCxnSpPr>
        <p:spPr>
          <a:xfrm>
            <a:off x="3678601" y="2364105"/>
            <a:ext cx="0" cy="7473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1 Conector recto de flecha"/>
          <p:cNvCxnSpPr/>
          <p:nvPr/>
        </p:nvCxnSpPr>
        <p:spPr>
          <a:xfrm flipH="1">
            <a:off x="3909248" y="2335751"/>
            <a:ext cx="2703677" cy="75764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152" y="4155112"/>
            <a:ext cx="1905648" cy="889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670" y="4994713"/>
            <a:ext cx="1684900" cy="44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670" y="3593581"/>
            <a:ext cx="1626118" cy="718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ítulo 1">
            <a:extLst>
              <a:ext uri="{FF2B5EF4-FFF2-40B4-BE49-F238E27FC236}">
                <a16:creationId xmlns:a16="http://schemas.microsoft.com/office/drawing/2014/main" xmlns="" id="{328FC236-B280-47A9-BF1A-8C839D31C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886" y="-17104"/>
            <a:ext cx="10058400" cy="1450757"/>
          </a:xfrm>
        </p:spPr>
        <p:txBody>
          <a:bodyPr/>
          <a:lstStyle/>
          <a:p>
            <a:r>
              <a:rPr lang="en-US" noProof="0" dirty="0" err="1"/>
              <a:t>CDCol</a:t>
            </a:r>
            <a:r>
              <a:rPr lang="en-US" noProof="0" dirty="0"/>
              <a:t> User Roles</a:t>
            </a:r>
          </a:p>
        </p:txBody>
      </p:sp>
      <p:graphicFrame>
        <p:nvGraphicFramePr>
          <p:cNvPr id="31" name="Marcador de contenido 4">
            <a:extLst>
              <a:ext uri="{FF2B5EF4-FFF2-40B4-BE49-F238E27FC236}">
                <a16:creationId xmlns:a16="http://schemas.microsoft.com/office/drawing/2014/main" xmlns="" id="{78F7C399-E0A0-4CCF-9E1B-C6C8B0BF1929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955280" y="-23282"/>
          <a:ext cx="3760470" cy="1869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28380041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4 CuadroTexto"/>
          <p:cNvSpPr txBox="1"/>
          <p:nvPr/>
        </p:nvSpPr>
        <p:spPr>
          <a:xfrm>
            <a:off x="27484" y="1994773"/>
            <a:ext cx="2484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prstClr val="black"/>
                </a:solidFill>
              </a:rPr>
              <a:t>Administrador de Datos</a:t>
            </a:r>
          </a:p>
        </p:txBody>
      </p:sp>
      <p:sp>
        <p:nvSpPr>
          <p:cNvPr id="13" name="5 CuadroTexto"/>
          <p:cNvSpPr txBox="1"/>
          <p:nvPr/>
        </p:nvSpPr>
        <p:spPr>
          <a:xfrm>
            <a:off x="2927510" y="1973498"/>
            <a:ext cx="1676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prstClr val="black"/>
                </a:solidFill>
              </a:rPr>
              <a:t>Desarrollador</a:t>
            </a: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67" y="1386111"/>
            <a:ext cx="648000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323" y="1386111"/>
            <a:ext cx="648000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9 CuadroTexto"/>
          <p:cNvSpPr txBox="1"/>
          <p:nvPr/>
        </p:nvSpPr>
        <p:spPr>
          <a:xfrm>
            <a:off x="6023772" y="1973498"/>
            <a:ext cx="1420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prstClr val="black"/>
                </a:solidFill>
              </a:rPr>
              <a:t>Analista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726" y="1386111"/>
            <a:ext cx="647999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11 CuadroTexto"/>
          <p:cNvSpPr txBox="1"/>
          <p:nvPr/>
        </p:nvSpPr>
        <p:spPr>
          <a:xfrm>
            <a:off x="7704154" y="5005078"/>
            <a:ext cx="1762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prstClr val="black"/>
                </a:solidFill>
              </a:rPr>
              <a:t>Administrador </a:t>
            </a:r>
          </a:p>
          <a:p>
            <a:pPr algn="ctr"/>
            <a:r>
              <a:rPr lang="es-CO" b="1" dirty="0">
                <a:solidFill>
                  <a:prstClr val="black"/>
                </a:solidFill>
              </a:rPr>
              <a:t>del Sistema</a:t>
            </a:r>
          </a:p>
        </p:txBody>
      </p:sp>
      <p:pic>
        <p:nvPicPr>
          <p:cNvPr id="19" name="Picture 2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244" y="4160516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14 CuadroTexto"/>
          <p:cNvSpPr txBox="1"/>
          <p:nvPr/>
        </p:nvSpPr>
        <p:spPr>
          <a:xfrm>
            <a:off x="4628596" y="5756899"/>
            <a:ext cx="2293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prstClr val="black"/>
                </a:solidFill>
              </a:rPr>
              <a:t>Portal Web CDCOL</a:t>
            </a: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9952" y="1473661"/>
            <a:ext cx="1793189" cy="64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23 Conector recto de flecha"/>
          <p:cNvCxnSpPr/>
          <p:nvPr/>
        </p:nvCxnSpPr>
        <p:spPr>
          <a:xfrm flipH="1">
            <a:off x="7123227" y="4673600"/>
            <a:ext cx="935629" cy="68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150" y="2905209"/>
            <a:ext cx="1301792" cy="45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2328" y="2199224"/>
            <a:ext cx="1876248" cy="79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n 28" descr="C:\Dropbox\Compartido Proyecto Cubo\2016\Wireframes y diseño gráfico\Informe 3\Interfaces gráficas HTML\Públicos\PUB1 - Ver página principal (home).pn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38"/>
          <a:stretch/>
        </p:blipFill>
        <p:spPr bwMode="auto">
          <a:xfrm>
            <a:off x="343219" y="2800473"/>
            <a:ext cx="6578831" cy="39362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" name="2 Conector recto de flecha"/>
          <p:cNvCxnSpPr>
            <a:stCxn id="12" idx="2"/>
          </p:cNvCxnSpPr>
          <p:nvPr/>
        </p:nvCxnSpPr>
        <p:spPr>
          <a:xfrm>
            <a:off x="1269522" y="2364105"/>
            <a:ext cx="2235678" cy="7473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17 Conector recto de flecha"/>
          <p:cNvCxnSpPr/>
          <p:nvPr/>
        </p:nvCxnSpPr>
        <p:spPr>
          <a:xfrm>
            <a:off x="3678601" y="2364105"/>
            <a:ext cx="0" cy="7473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1 Conector recto de flecha"/>
          <p:cNvCxnSpPr/>
          <p:nvPr/>
        </p:nvCxnSpPr>
        <p:spPr>
          <a:xfrm flipH="1">
            <a:off x="3909248" y="2335751"/>
            <a:ext cx="2703677" cy="75764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152" y="4155112"/>
            <a:ext cx="1905648" cy="889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670" y="4994713"/>
            <a:ext cx="1684900" cy="44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670" y="3593581"/>
            <a:ext cx="1626118" cy="718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3186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1326914"/>
            <a:ext cx="8153399" cy="555390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80400" y="1445427"/>
            <a:ext cx="3775122" cy="1920526"/>
          </a:xfrm>
        </p:spPr>
        <p:txBody>
          <a:bodyPr wrap="square">
            <a:spAutoFit/>
          </a:bodyPr>
          <a:lstStyle/>
          <a:p>
            <a:r>
              <a:rPr lang="es-CO" dirty="0"/>
              <a:t>Arquitectura CDCol</a:t>
            </a:r>
            <a:br>
              <a:rPr lang="es-CO" dirty="0"/>
            </a:br>
            <a:r>
              <a:rPr lang="es-CO" dirty="0"/>
              <a:t>Despliegue</a:t>
            </a:r>
          </a:p>
        </p:txBody>
      </p:sp>
    </p:spTree>
    <p:extLst>
      <p:ext uri="{BB962C8B-B14F-4D97-AF65-F5344CB8AC3E}">
        <p14:creationId xmlns:p14="http://schemas.microsoft.com/office/powerpoint/2010/main" val="21746734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012432" y="6353770"/>
            <a:ext cx="6839468" cy="369332"/>
          </a:xfrm>
          <a:prstGeom prst="rect">
            <a:avLst/>
          </a:prstGeom>
          <a:solidFill>
            <a:schemeClr val="accent3">
              <a:lumMod val="75000"/>
              <a:alpha val="5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solidFill>
                  <a:srgbClr val="595959"/>
                </a:solidFill>
                <a:latin typeface="Arial Rounded MT Bold" panose="020F0704030504030204" pitchFamily="34" charset="0"/>
              </a:rPr>
              <a:t>ANALIST – ALGORITHMS EXECUTION</a:t>
            </a:r>
            <a:endParaRPr lang="es-CO" i="1" dirty="0">
              <a:solidFill>
                <a:srgbClr val="595959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75" y="1436915"/>
            <a:ext cx="3913900" cy="3852345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6282" y="1373414"/>
            <a:ext cx="3714972" cy="4832837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0911" y="1460223"/>
            <a:ext cx="3976875" cy="406972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243164" cy="136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40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58976" flipV="1">
            <a:off x="5923395" y="2293048"/>
            <a:ext cx="425587" cy="7062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ángulo 3"/>
          <p:cNvSpPr/>
          <p:nvPr/>
        </p:nvSpPr>
        <p:spPr bwMode="auto">
          <a:xfrm>
            <a:off x="6547894" y="2328856"/>
            <a:ext cx="5682152" cy="634613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defRPr/>
            </a:pPr>
            <a:r>
              <a:rPr lang="en-US" altLang="es-CO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Colombia has a total area of 2.070.408 km²</a:t>
            </a:r>
          </a:p>
        </p:txBody>
      </p:sp>
      <p:sp>
        <p:nvSpPr>
          <p:cNvPr id="5" name="CuadroTexto 18"/>
          <p:cNvSpPr txBox="1"/>
          <p:nvPr/>
        </p:nvSpPr>
        <p:spPr>
          <a:xfrm>
            <a:off x="643174" y="324596"/>
            <a:ext cx="4337169" cy="623237"/>
          </a:xfrm>
          <a:prstGeom prst="rect">
            <a:avLst/>
          </a:prstGeom>
          <a:noFill/>
        </p:spPr>
        <p:txBody>
          <a:bodyPr wrap="square" lIns="68571" tIns="34285" rIns="68571" bIns="34285">
            <a:spAutoFit/>
          </a:bodyPr>
          <a:lstStyle/>
          <a:p>
            <a:pPr lvl="1">
              <a:defRPr/>
            </a:pPr>
            <a:endParaRPr lang="es-CO" sz="3600" b="1" dirty="0">
              <a:ln/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58976" flipV="1">
            <a:off x="5923394" y="3229761"/>
            <a:ext cx="425587" cy="7062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ángulo 10"/>
          <p:cNvSpPr/>
          <p:nvPr/>
        </p:nvSpPr>
        <p:spPr bwMode="auto">
          <a:xfrm>
            <a:off x="6446943" y="3213081"/>
            <a:ext cx="5682152" cy="634613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/>
            </a:pPr>
            <a:r>
              <a:rPr lang="es-CO" altLang="es-CO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55.14% of </a:t>
            </a:r>
            <a:r>
              <a:rPr lang="es-CO" altLang="es-CO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land</a:t>
            </a:r>
            <a:r>
              <a:rPr lang="es-CO" altLang="es-CO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 </a:t>
            </a:r>
            <a:r>
              <a:rPr lang="es-CO" altLang="es-CO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area</a:t>
            </a:r>
            <a:endParaRPr lang="es-CO" altLang="es-CO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58976" flipV="1">
            <a:off x="5923393" y="4113278"/>
            <a:ext cx="425587" cy="7062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ángulo 12"/>
          <p:cNvSpPr/>
          <p:nvPr/>
        </p:nvSpPr>
        <p:spPr bwMode="auto">
          <a:xfrm>
            <a:off x="6446942" y="4096598"/>
            <a:ext cx="5682152" cy="634613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/>
            </a:pPr>
            <a:r>
              <a:rPr lang="es-CO" altLang="es-CO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44.85% of sea </a:t>
            </a:r>
            <a:r>
              <a:rPr lang="es-CO" altLang="es-CO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surface</a:t>
            </a:r>
            <a:endParaRPr lang="es-CO" altLang="es-CO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</a:endParaRPr>
          </a:p>
        </p:txBody>
      </p:sp>
      <p:grpSp>
        <p:nvGrpSpPr>
          <p:cNvPr id="17" name="Grupo 16"/>
          <p:cNvGrpSpPr>
            <a:grpSpLocks noChangeAspect="1"/>
          </p:cNvGrpSpPr>
          <p:nvPr/>
        </p:nvGrpSpPr>
        <p:grpSpPr>
          <a:xfrm>
            <a:off x="914400" y="1346199"/>
            <a:ext cx="4068596" cy="4357915"/>
            <a:chOff x="361375" y="1211364"/>
            <a:chExt cx="7145967" cy="7654117"/>
          </a:xfrm>
        </p:grpSpPr>
        <p:pic>
          <p:nvPicPr>
            <p:cNvPr id="18" name="Imagen 2"/>
            <p:cNvPicPr>
              <a:picLocks noChangeAspect="1"/>
            </p:cNvPicPr>
            <p:nvPr/>
          </p:nvPicPr>
          <p:blipFill rotWithShape="1">
            <a:blip r:embed="rId3" cstate="screen"/>
            <a:srcRect l="3894" t="4867" r="5642" b="5550"/>
            <a:stretch/>
          </p:blipFill>
          <p:spPr>
            <a:xfrm>
              <a:off x="361375" y="1211364"/>
              <a:ext cx="7062087" cy="7654117"/>
            </a:xfrm>
            <a:prstGeom prst="rect">
              <a:avLst/>
            </a:prstGeom>
          </p:spPr>
        </p:pic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906767" y="2476095"/>
              <a:ext cx="4600575" cy="5981700"/>
            </a:xfrm>
            <a:prstGeom prst="rect">
              <a:avLst/>
            </a:prstGeom>
          </p:spPr>
        </p:pic>
      </p:grpSp>
      <p:sp>
        <p:nvSpPr>
          <p:cNvPr id="2" name="Rectángulo 1"/>
          <p:cNvSpPr/>
          <p:nvPr/>
        </p:nvSpPr>
        <p:spPr>
          <a:xfrm>
            <a:off x="264898" y="177520"/>
            <a:ext cx="31672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defRPr/>
            </a:pPr>
            <a:r>
              <a:rPr lang="es-CO" sz="3600" b="1" dirty="0">
                <a:ln/>
                <a:solidFill>
                  <a:schemeClr val="bg1"/>
                </a:solidFill>
                <a:latin typeface="Arial Rounded MT Bold" panose="020F0704030504030204" pitchFamily="34" charset="0"/>
              </a:rPr>
              <a:t>COLOMBIA</a:t>
            </a:r>
          </a:p>
        </p:txBody>
      </p:sp>
    </p:spTree>
    <p:extLst>
      <p:ext uri="{BB962C8B-B14F-4D97-AF65-F5344CB8AC3E}">
        <p14:creationId xmlns:p14="http://schemas.microsoft.com/office/powerpoint/2010/main" val="314204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012432" y="6353770"/>
            <a:ext cx="6839468" cy="369332"/>
          </a:xfrm>
          <a:prstGeom prst="rect">
            <a:avLst/>
          </a:prstGeom>
          <a:solidFill>
            <a:schemeClr val="accent3">
              <a:lumMod val="75000"/>
              <a:alpha val="5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solidFill>
                  <a:srgbClr val="595959"/>
                </a:solidFill>
                <a:latin typeface="Arial Rounded MT Bold" panose="020F0704030504030204" pitchFamily="34" charset="0"/>
              </a:rPr>
              <a:t>DEVELOPER- ALGORITHMS PUBLISHING</a:t>
            </a:r>
            <a:endParaRPr lang="es-CO" i="1" dirty="0">
              <a:solidFill>
                <a:srgbClr val="595959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11" y="1392426"/>
            <a:ext cx="3990877" cy="330084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7560" y="1392426"/>
            <a:ext cx="3952551" cy="375078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9425" y="1392426"/>
            <a:ext cx="3522919" cy="429039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243164" cy="136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5871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917700" y="6353770"/>
            <a:ext cx="7048500" cy="369332"/>
          </a:xfrm>
          <a:prstGeom prst="rect">
            <a:avLst/>
          </a:prstGeom>
          <a:solidFill>
            <a:schemeClr val="accent3">
              <a:lumMod val="75000"/>
              <a:alpha val="5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solidFill>
                  <a:srgbClr val="595959"/>
                </a:solidFill>
                <a:latin typeface="Arial Rounded MT Bold" panose="020F0704030504030204" pitchFamily="34" charset="0"/>
              </a:rPr>
              <a:t>DATA ADMIN– COLEECTIONS MANAGEMENT</a:t>
            </a:r>
            <a:endParaRPr lang="es-CO" i="1" dirty="0">
              <a:solidFill>
                <a:srgbClr val="595959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231" y="1376793"/>
            <a:ext cx="5668379" cy="227225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714" y="3805222"/>
            <a:ext cx="5682896" cy="236542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6837" y="1509006"/>
            <a:ext cx="5674838" cy="396407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243164" cy="136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068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917700" y="6353770"/>
            <a:ext cx="7048500" cy="369332"/>
          </a:xfrm>
          <a:prstGeom prst="rect">
            <a:avLst/>
          </a:prstGeom>
          <a:solidFill>
            <a:schemeClr val="accent3">
              <a:lumMod val="75000"/>
              <a:alpha val="5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solidFill>
                  <a:srgbClr val="595959"/>
                </a:solidFill>
                <a:latin typeface="Arial Rounded MT Bold" panose="020F0704030504030204" pitchFamily="34" charset="0"/>
              </a:rPr>
              <a:t>SYSTEM ADMIN– USERS MANAGEMENT</a:t>
            </a:r>
            <a:endParaRPr lang="es-CO" i="1" dirty="0">
              <a:solidFill>
                <a:srgbClr val="595959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54" y="1418737"/>
            <a:ext cx="3989911" cy="172001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8988" y="1349832"/>
            <a:ext cx="4106560" cy="325298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4732" y="1378860"/>
            <a:ext cx="3957140" cy="356464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8" y="3578854"/>
            <a:ext cx="3989911" cy="75256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8145" y="4573791"/>
            <a:ext cx="4816826" cy="175071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4243164" cy="136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0457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02E76F3-9642-4687-B73B-BE1192ED7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Algorithms Life Cycle</a:t>
            </a:r>
          </a:p>
        </p:txBody>
      </p:sp>
      <p:pic>
        <p:nvPicPr>
          <p:cNvPr id="7" name="Marcador de contenido 6" descr="Imagen que contiene electrónica&#10;&#10;Descripción generada con confianza muy alta">
            <a:extLst>
              <a:ext uri="{FF2B5EF4-FFF2-40B4-BE49-F238E27FC236}">
                <a16:creationId xmlns:a16="http://schemas.microsoft.com/office/drawing/2014/main" xmlns="" id="{F51A4559-CFB1-47EB-A29F-A078B39B21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308" y="1846263"/>
            <a:ext cx="7585710" cy="4022725"/>
          </a:xfrm>
        </p:spPr>
      </p:pic>
      <p:graphicFrame>
        <p:nvGraphicFramePr>
          <p:cNvPr id="4" name="Marcador de contenido 4">
            <a:extLst>
              <a:ext uri="{FF2B5EF4-FFF2-40B4-BE49-F238E27FC236}">
                <a16:creationId xmlns:a16="http://schemas.microsoft.com/office/drawing/2014/main" xmlns="" id="{849A6054-4F6C-4C4D-9E4A-096A925AF586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955280" y="-23282"/>
          <a:ext cx="3760470" cy="1869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878476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02E76F3-9642-4687-B73B-BE1192ED7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Development</a:t>
            </a:r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xmlns="" id="{9A425E99-D61D-4AB3-B377-1AD0B8BACAB2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097280" y="1845734"/>
          <a:ext cx="10058400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Marcador de contenido 4">
            <a:extLst>
              <a:ext uri="{FF2B5EF4-FFF2-40B4-BE49-F238E27FC236}">
                <a16:creationId xmlns:a16="http://schemas.microsoft.com/office/drawing/2014/main" xmlns="" id="{849A6054-4F6C-4C4D-9E4A-096A925AF586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955280" y="-23282"/>
          <a:ext cx="3760470" cy="1869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259353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02E76F3-9642-4687-B73B-BE1192ED7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Execution</a:t>
            </a:r>
          </a:p>
        </p:txBody>
      </p:sp>
      <p:graphicFrame>
        <p:nvGraphicFramePr>
          <p:cNvPr id="4" name="Marcador de contenido 4">
            <a:extLst>
              <a:ext uri="{FF2B5EF4-FFF2-40B4-BE49-F238E27FC236}">
                <a16:creationId xmlns:a16="http://schemas.microsoft.com/office/drawing/2014/main" xmlns="" id="{849A6054-4F6C-4C4D-9E4A-096A925AF586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955280" y="-23282"/>
          <a:ext cx="3760470" cy="1869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" name="Marcador de contenido 12" descr="Imagen que contiene captura de pantalla&#10;&#10;Descripción generada con confianza muy alta">
            <a:extLst>
              <a:ext uri="{FF2B5EF4-FFF2-40B4-BE49-F238E27FC236}">
                <a16:creationId xmlns:a16="http://schemas.microsoft.com/office/drawing/2014/main" xmlns="" id="{AB8DA26C-FE47-4C15-8C4C-CBF2DEFCF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13" y="2114550"/>
            <a:ext cx="10020300" cy="3486150"/>
          </a:xfrm>
        </p:spPr>
      </p:pic>
    </p:spTree>
    <p:extLst>
      <p:ext uri="{BB962C8B-B14F-4D97-AF65-F5344CB8AC3E}">
        <p14:creationId xmlns:p14="http://schemas.microsoft.com/office/powerpoint/2010/main" val="9633688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02E76F3-9642-4687-B73B-BE1192ED7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/>
              <a:t>CDCol</a:t>
            </a:r>
            <a:r>
              <a:rPr lang="en-US" noProof="0" dirty="0"/>
              <a:t> Web UI</a:t>
            </a:r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xmlns="" id="{22E26752-0986-41FB-AF6E-B5ADEEA3E979}"/>
              </a:ext>
            </a:extLst>
          </p:cNvPr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1096963" y="1846263"/>
          <a:ext cx="4938712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Marcador de contenido 4">
            <a:extLst>
              <a:ext uri="{FF2B5EF4-FFF2-40B4-BE49-F238E27FC236}">
                <a16:creationId xmlns:a16="http://schemas.microsoft.com/office/drawing/2014/main" xmlns="" id="{849A6054-4F6C-4C4D-9E4A-096A925AF586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955280" y="-23282"/>
          <a:ext cx="3760470" cy="1869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0" name="Marcador de contenido 9" descr="Ejecucion-Algoritmo.pdf - Foxit Reader">
            <a:extLst>
              <a:ext uri="{FF2B5EF4-FFF2-40B4-BE49-F238E27FC236}">
                <a16:creationId xmlns:a16="http://schemas.microsoft.com/office/drawing/2014/main" xmlns="" id="{66224FD9-FEE7-49BF-BCE1-03C8178A02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" r="588"/>
          <a:stretch/>
        </p:blipFill>
        <p:spPr>
          <a:xfrm>
            <a:off x="6218238" y="2293724"/>
            <a:ext cx="5033342" cy="318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83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02E76F3-9642-4687-B73B-BE1192ED7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/>
              <a:t>CDCol</a:t>
            </a:r>
            <a:r>
              <a:rPr lang="en-US" noProof="0" dirty="0"/>
              <a:t> Demo</a:t>
            </a:r>
          </a:p>
        </p:txBody>
      </p:sp>
      <p:pic>
        <p:nvPicPr>
          <p:cNvPr id="5" name="CDCOL-Uniandes-IDEAM">
            <a:hlinkClick r:id="" action="ppaction://media"/>
            <a:extLst>
              <a:ext uri="{FF2B5EF4-FFF2-40B4-BE49-F238E27FC236}">
                <a16:creationId xmlns:a16="http://schemas.microsoft.com/office/drawing/2014/main" xmlns="" id="{1C11336C-B600-4FD8-9E51-5A48FBC7568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49525" y="1846263"/>
            <a:ext cx="7151688" cy="4022725"/>
          </a:xfrm>
        </p:spPr>
      </p:pic>
      <p:graphicFrame>
        <p:nvGraphicFramePr>
          <p:cNvPr id="4" name="Marcador de contenido 4">
            <a:extLst>
              <a:ext uri="{FF2B5EF4-FFF2-40B4-BE49-F238E27FC236}">
                <a16:creationId xmlns:a16="http://schemas.microsoft.com/office/drawing/2014/main" xmlns="" id="{849A6054-4F6C-4C4D-9E4A-096A925AF586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955280" y="-23282"/>
          <a:ext cx="3760470" cy="1869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26" name="Picture 2" descr="http://www4b.wolframalpha.com/Calculate/MSP/MSP168411407ci0c5d8096h00005eeb18d07ahed344?MSPStoreType=image/gif&amp;s=15&amp;w=400.&amp;h=400.">
            <a:extLst>
              <a:ext uri="{FF2B5EF4-FFF2-40B4-BE49-F238E27FC236}">
                <a16:creationId xmlns:a16="http://schemas.microsoft.com/office/drawing/2014/main" xmlns="" id="{99A783AC-62E3-4B86-8064-2A4A7C212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458" y="3697458"/>
            <a:ext cx="3160542" cy="3160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706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02E76F3-9642-4687-B73B-BE1192ED7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Parallelization Strategy</a:t>
            </a:r>
            <a:endParaRPr lang="en-US" noProof="0" dirty="0"/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xmlns="" id="{335A75F0-125F-4738-AF12-FBC1468A4B2C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097280" y="1845734"/>
          <a:ext cx="4965895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Marcador de contenido 4">
            <a:extLst>
              <a:ext uri="{FF2B5EF4-FFF2-40B4-BE49-F238E27FC236}">
                <a16:creationId xmlns:a16="http://schemas.microsoft.com/office/drawing/2014/main" xmlns="" id="{849A6054-4F6C-4C4D-9E4A-096A925AF586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955280" y="-23282"/>
          <a:ext cx="3760470" cy="1869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026" name="Picture 2" descr="http://www.datacube.org.au/__data/assets/image/0007/45484/what-is-the-agdc.png">
            <a:extLst>
              <a:ext uri="{FF2B5EF4-FFF2-40B4-BE49-F238E27FC236}">
                <a16:creationId xmlns:a16="http://schemas.microsoft.com/office/drawing/2014/main" xmlns="" id="{022CE4A2-B539-4BAA-9B9D-820D0AE46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358" y="2047245"/>
            <a:ext cx="4812322" cy="2706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fullstackpython.com/img/logos/celery.png">
            <a:extLst>
              <a:ext uri="{FF2B5EF4-FFF2-40B4-BE49-F238E27FC236}">
                <a16:creationId xmlns:a16="http://schemas.microsoft.com/office/drawing/2014/main" xmlns="" id="{C693550F-81CA-4B93-9899-C918EB3E6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358" y="4754176"/>
            <a:ext cx="4906548" cy="143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627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493272A3-B0C7-45F7-BAFA-2D982518C798}"/>
              </a:ext>
            </a:extLst>
          </p:cNvPr>
          <p:cNvSpPr/>
          <p:nvPr/>
        </p:nvSpPr>
        <p:spPr>
          <a:xfrm>
            <a:off x="2392679" y="1737360"/>
            <a:ext cx="7467600" cy="460717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42A7700-496E-49BA-BE18-210775938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/>
              <a:t>CDCol</a:t>
            </a:r>
            <a:r>
              <a:rPr lang="en-US" noProof="0" dirty="0"/>
              <a:t> Components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50280A93-7C3F-4BDF-9DD2-7EE5F7AD6285}"/>
              </a:ext>
            </a:extLst>
          </p:cNvPr>
          <p:cNvSpPr/>
          <p:nvPr/>
        </p:nvSpPr>
        <p:spPr>
          <a:xfrm>
            <a:off x="2715064" y="5444198"/>
            <a:ext cx="6822831" cy="900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xmlns="" id="{F83E7EBF-2F9E-4FE9-8A80-3349015D53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322566" y="1892105"/>
            <a:ext cx="5692234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20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CuadroTexto"/>
          <p:cNvSpPr txBox="1">
            <a:spLocks noChangeArrowheads="1"/>
          </p:cNvSpPr>
          <p:nvPr/>
        </p:nvSpPr>
        <p:spPr bwMode="auto">
          <a:xfrm>
            <a:off x="2156361" y="1746662"/>
            <a:ext cx="216693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s-CO" altLang="es-CO" sz="28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Semestral</a:t>
            </a:r>
          </a:p>
        </p:txBody>
      </p:sp>
      <p:pic>
        <p:nvPicPr>
          <p:cNvPr id="6" name="Imagen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564" y="1089359"/>
            <a:ext cx="3552774" cy="4660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4 CuadroTexto"/>
          <p:cNvSpPr txBox="1">
            <a:spLocks noChangeArrowheads="1"/>
          </p:cNvSpPr>
          <p:nvPr/>
        </p:nvSpPr>
        <p:spPr bwMode="auto">
          <a:xfrm>
            <a:off x="487564" y="5252311"/>
            <a:ext cx="911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s-CO" altLang="es-CO" sz="2400" b="1" dirty="0"/>
              <a:t>2015</a:t>
            </a:r>
          </a:p>
        </p:txBody>
      </p:sp>
      <p:grpSp>
        <p:nvGrpSpPr>
          <p:cNvPr id="8" name="Grupo 7"/>
          <p:cNvGrpSpPr/>
          <p:nvPr/>
        </p:nvGrpSpPr>
        <p:grpSpPr>
          <a:xfrm>
            <a:off x="5413819" y="1224148"/>
            <a:ext cx="5631552" cy="4651206"/>
            <a:chOff x="5500905" y="1034627"/>
            <a:chExt cx="6405736" cy="5363241"/>
          </a:xfrm>
        </p:grpSpPr>
        <p:sp>
          <p:nvSpPr>
            <p:cNvPr id="3" name="4 CuadroTexto"/>
            <p:cNvSpPr txBox="1">
              <a:spLocks noChangeArrowheads="1"/>
            </p:cNvSpPr>
            <p:nvPr/>
          </p:nvSpPr>
          <p:spPr bwMode="auto">
            <a:xfrm>
              <a:off x="6219466" y="5252311"/>
              <a:ext cx="222726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9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9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725488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725488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725488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725488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es-CO" altLang="es-CO" sz="1800" b="1" dirty="0" err="1">
                  <a:solidFill>
                    <a:srgbClr val="548235"/>
                  </a:solidFill>
                </a:rPr>
                <a:t>Since</a:t>
              </a:r>
              <a:r>
                <a:rPr lang="es-CO" altLang="es-CO" sz="1800" b="1" dirty="0">
                  <a:solidFill>
                    <a:srgbClr val="548235"/>
                  </a:solidFill>
                </a:rPr>
                <a:t> 2013 </a:t>
              </a:r>
              <a:r>
                <a:rPr lang="es-CO" altLang="es-CO" sz="1800" b="1" u="sng" dirty="0" err="1">
                  <a:solidFill>
                    <a:srgbClr val="548235"/>
                  </a:solidFill>
                </a:rPr>
                <a:t>Annual</a:t>
              </a:r>
              <a:endParaRPr lang="es-CO" altLang="es-CO" sz="1800" u="sng" dirty="0">
                <a:solidFill>
                  <a:srgbClr val="548235"/>
                </a:solidFill>
              </a:endParaRPr>
            </a:p>
          </p:txBody>
        </p:sp>
        <p:pic>
          <p:nvPicPr>
            <p:cNvPr id="5" name="Picture 2" descr="http://www.actionsat.com.br/swf/satelit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00166" y="5110151"/>
              <a:ext cx="1006475" cy="809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Forma 8"/>
            <p:cNvSpPr/>
            <p:nvPr/>
          </p:nvSpPr>
          <p:spPr>
            <a:xfrm rot="20700000">
              <a:off x="7664642" y="1034627"/>
              <a:ext cx="2109556" cy="2109556"/>
            </a:xfrm>
            <a:prstGeom prst="gear6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</p:sp>
        <p:sp>
          <p:nvSpPr>
            <p:cNvPr id="11" name="Forma 4"/>
            <p:cNvSpPr/>
            <p:nvPr/>
          </p:nvSpPr>
          <p:spPr>
            <a:xfrm>
              <a:off x="8176677" y="1526553"/>
              <a:ext cx="1085486" cy="10854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Early warning 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Identifying hot spots</a:t>
              </a:r>
            </a:p>
          </p:txBody>
        </p:sp>
        <p:sp>
          <p:nvSpPr>
            <p:cNvPr id="13" name="Forma 12"/>
            <p:cNvSpPr/>
            <p:nvPr/>
          </p:nvSpPr>
          <p:spPr>
            <a:xfrm>
              <a:off x="6370538" y="2512106"/>
              <a:ext cx="2283087" cy="2268000"/>
            </a:xfrm>
            <a:prstGeom prst="gear6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sp>
        <p:sp>
          <p:nvSpPr>
            <p:cNvPr id="15" name="Forma 4"/>
            <p:cNvSpPr/>
            <p:nvPr/>
          </p:nvSpPr>
          <p:spPr>
            <a:xfrm>
              <a:off x="6870700" y="3169562"/>
              <a:ext cx="1367089" cy="9738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Carbon monitoring</a:t>
              </a:r>
            </a:p>
            <a:p>
              <a:pPr lvl="0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- Carbon stocks</a:t>
              </a:r>
            </a:p>
            <a:p>
              <a:pPr lvl="0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- GHG Emissions</a:t>
              </a:r>
            </a:p>
          </p:txBody>
        </p:sp>
        <p:sp>
          <p:nvSpPr>
            <p:cNvPr id="20" name="Forma 19"/>
            <p:cNvSpPr/>
            <p:nvPr/>
          </p:nvSpPr>
          <p:spPr>
            <a:xfrm rot="20700000">
              <a:off x="7917955" y="3709453"/>
              <a:ext cx="2688415" cy="2688415"/>
            </a:xfrm>
            <a:prstGeom prst="gear6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</p:sp>
        <p:sp>
          <p:nvSpPr>
            <p:cNvPr id="19" name="Forma 4"/>
            <p:cNvSpPr/>
            <p:nvPr/>
          </p:nvSpPr>
          <p:spPr>
            <a:xfrm>
              <a:off x="8482614" y="4447600"/>
              <a:ext cx="1622561" cy="13949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5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National quantification of deforestation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- </a:t>
              </a:r>
              <a:r>
                <a:rPr lang="en-US" sz="9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Forest areas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- Forest change detection 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Deforestation rate</a:t>
              </a:r>
            </a:p>
          </p:txBody>
        </p:sp>
        <p:sp>
          <p:nvSpPr>
            <p:cNvPr id="16" name="Forma 15"/>
            <p:cNvSpPr/>
            <p:nvPr/>
          </p:nvSpPr>
          <p:spPr>
            <a:xfrm>
              <a:off x="9418649" y="2045370"/>
              <a:ext cx="2425075" cy="2364118"/>
            </a:xfrm>
            <a:prstGeom prst="gear6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sp>
        <p:sp>
          <p:nvSpPr>
            <p:cNvPr id="17" name="4 CuadroTexto"/>
            <p:cNvSpPr txBox="1">
              <a:spLocks noChangeArrowheads="1"/>
            </p:cNvSpPr>
            <p:nvPr/>
          </p:nvSpPr>
          <p:spPr bwMode="auto">
            <a:xfrm>
              <a:off x="5500905" y="1286427"/>
              <a:ext cx="222726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9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9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725488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725488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725488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725488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es-CO" altLang="es-CO" sz="1800" b="1" dirty="0" err="1">
                  <a:solidFill>
                    <a:srgbClr val="548235"/>
                  </a:solidFill>
                </a:rPr>
                <a:t>Since</a:t>
              </a:r>
              <a:r>
                <a:rPr lang="es-CO" altLang="es-CO" sz="1800" b="1" dirty="0">
                  <a:solidFill>
                    <a:srgbClr val="548235"/>
                  </a:solidFill>
                </a:rPr>
                <a:t> 2016 </a:t>
              </a:r>
              <a:r>
                <a:rPr lang="es-CO" altLang="es-CO" sz="1800" b="1" u="sng" dirty="0" err="1">
                  <a:solidFill>
                    <a:srgbClr val="548235"/>
                  </a:solidFill>
                </a:rPr>
                <a:t>Quarterly</a:t>
              </a:r>
              <a:endParaRPr lang="es-CO" altLang="es-CO" sz="1800" u="sng" dirty="0">
                <a:solidFill>
                  <a:srgbClr val="548235"/>
                </a:solidFill>
              </a:endParaRPr>
            </a:p>
          </p:txBody>
        </p:sp>
        <p:sp>
          <p:nvSpPr>
            <p:cNvPr id="21" name="Forma 4"/>
            <p:cNvSpPr/>
            <p:nvPr/>
          </p:nvSpPr>
          <p:spPr>
            <a:xfrm>
              <a:off x="9972309" y="2682622"/>
              <a:ext cx="1219805" cy="9738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100" b="1" kern="1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C&amp;A </a:t>
              </a:r>
              <a:r>
                <a:rPr lang="es-CO" sz="1100" b="1" kern="120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Deforestation</a:t>
              </a:r>
              <a:r>
                <a:rPr lang="es-CO" sz="1100" b="1" kern="1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and </a:t>
              </a:r>
              <a:r>
                <a:rPr lang="es-CO" sz="1100" b="1" kern="120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Degradation</a:t>
              </a:r>
              <a:endParaRPr lang="es-CO" sz="11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100" b="1" kern="1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CO" sz="1050" b="1" kern="1200" dirty="0">
                  <a:solidFill>
                    <a:schemeClr val="bg1"/>
                  </a:solidFill>
                  <a:effectLst/>
                </a:rPr>
                <a:t>-  </a:t>
              </a:r>
              <a:r>
                <a:rPr lang="es-CO" sz="900" b="1" kern="1200" dirty="0" err="1">
                  <a:solidFill>
                    <a:schemeClr val="bg1"/>
                  </a:solidFill>
                  <a:effectLst/>
                </a:rPr>
                <a:t>Caracterization</a:t>
              </a:r>
              <a:endParaRPr lang="es-CO" sz="900" b="1" kern="1200" dirty="0">
                <a:solidFill>
                  <a:schemeClr val="bg1"/>
                </a:solidFill>
                <a:effectLst/>
              </a:endParaRP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900" b="1" kern="1200" dirty="0">
                  <a:solidFill>
                    <a:schemeClr val="bg1"/>
                  </a:solidFill>
                  <a:effectLst/>
                </a:rPr>
                <a:t>- </a:t>
              </a:r>
              <a:r>
                <a:rPr lang="es-CO" sz="900" b="1" dirty="0" err="1">
                  <a:solidFill>
                    <a:schemeClr val="bg1"/>
                  </a:solidFill>
                </a:rPr>
                <a:t>M</a:t>
              </a:r>
              <a:r>
                <a:rPr lang="es-CO" sz="900" b="1" kern="1200" dirty="0" err="1">
                  <a:solidFill>
                    <a:schemeClr val="bg1"/>
                  </a:solidFill>
                  <a:effectLst/>
                </a:rPr>
                <a:t>odelation</a:t>
              </a:r>
              <a:endParaRPr lang="es-CO" sz="900" b="1" kern="1200" dirty="0">
                <a:solidFill>
                  <a:schemeClr val="bg1"/>
                </a:solidFill>
                <a:effectLst/>
              </a:endParaRPr>
            </a:p>
          </p:txBody>
        </p:sp>
      </p:grpSp>
      <p:sp>
        <p:nvSpPr>
          <p:cNvPr id="18" name="Rectángulo 17"/>
          <p:cNvSpPr/>
          <p:nvPr/>
        </p:nvSpPr>
        <p:spPr>
          <a:xfrm>
            <a:off x="264898" y="177520"/>
            <a:ext cx="110258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defRPr/>
            </a:pPr>
            <a:r>
              <a:rPr lang="es-CO" sz="3600" b="1" dirty="0">
                <a:ln/>
                <a:solidFill>
                  <a:schemeClr val="bg1"/>
                </a:solidFill>
                <a:latin typeface="Arial Rounded MT Bold" panose="020F0704030504030204" pitchFamily="34" charset="0"/>
              </a:rPr>
              <a:t>FOREST AND CARBON MONITORING SYSTEM</a:t>
            </a:r>
          </a:p>
        </p:txBody>
      </p:sp>
    </p:spTree>
    <p:extLst>
      <p:ext uri="{BB962C8B-B14F-4D97-AF65-F5344CB8AC3E}">
        <p14:creationId xmlns:p14="http://schemas.microsoft.com/office/powerpoint/2010/main" val="22012150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2BE4229-A8FA-40F4-A148-BCBB0BCC0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Lesson Learned and future work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18785F61-6E3C-4E13-9BEB-410D15573C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36575" indent="-536575">
              <a:buFont typeface="Wingdings" panose="05000000000000000000" pitchFamily="2" charset="2"/>
              <a:buChar char="Ø"/>
            </a:pPr>
            <a:r>
              <a:rPr lang="en-US" dirty="0"/>
              <a:t>Is important to define a governance for administration and operation of the Data Cube</a:t>
            </a:r>
          </a:p>
          <a:p>
            <a:pPr marL="536575" indent="-536575">
              <a:buFont typeface="Wingdings" panose="05000000000000000000" pitchFamily="2" charset="2"/>
              <a:buChar char="Ø"/>
            </a:pPr>
            <a:r>
              <a:rPr lang="en-US" dirty="0"/>
              <a:t>Data is growing exponentially, how can our technological infrastructure can grow up?</a:t>
            </a:r>
          </a:p>
          <a:p>
            <a:pPr marL="536575" indent="-536575">
              <a:buFont typeface="Wingdings" panose="05000000000000000000" pitchFamily="2" charset="2"/>
              <a:buChar char="Ø"/>
            </a:pPr>
            <a:r>
              <a:rPr lang="en-US" dirty="0"/>
              <a:t>Training  and research should be a continuous activities  </a:t>
            </a:r>
          </a:p>
          <a:p>
            <a:pPr marL="536575" indent="-536575">
              <a:buFont typeface="Wingdings" panose="05000000000000000000" pitchFamily="2" charset="2"/>
              <a:buChar char="Ø"/>
            </a:pPr>
            <a:r>
              <a:rPr lang="en-US" dirty="0"/>
              <a:t>Horizontal Scaling</a:t>
            </a:r>
          </a:p>
          <a:p>
            <a:pPr marL="536575" indent="-536575">
              <a:buFont typeface="Wingdings" panose="05000000000000000000" pitchFamily="2" charset="2"/>
              <a:buChar char="Ø"/>
            </a:pPr>
            <a:r>
              <a:rPr lang="en-US" dirty="0"/>
              <a:t>Algorithm dependent parallelization schemes</a:t>
            </a:r>
          </a:p>
          <a:p>
            <a:pPr marL="536575" indent="-536575">
              <a:buFont typeface="Wingdings" panose="05000000000000000000" pitchFamily="2" charset="2"/>
              <a:buChar char="Ø"/>
            </a:pPr>
            <a:r>
              <a:rPr lang="en-US" dirty="0"/>
              <a:t>Workflows management</a:t>
            </a:r>
          </a:p>
          <a:p>
            <a:pPr marL="536575" indent="-536575">
              <a:buFont typeface="Wingdings" panose="05000000000000000000" pitchFamily="2" charset="2"/>
              <a:buChar char="Ø"/>
            </a:pPr>
            <a:r>
              <a:rPr lang="en-US" dirty="0"/>
              <a:t>New sensors </a:t>
            </a:r>
          </a:p>
          <a:p>
            <a:pPr marL="536575" indent="-536575">
              <a:buFont typeface="Wingdings" panose="05000000000000000000" pitchFamily="2" charset="2"/>
              <a:buChar char="Ø"/>
            </a:pPr>
            <a:r>
              <a:rPr lang="en-US" dirty="0"/>
              <a:t>New algorithms</a:t>
            </a:r>
          </a:p>
          <a:p>
            <a:pPr marL="536575" indent="-536575">
              <a:buFont typeface="Wingdings" panose="05000000000000000000" pitchFamily="2" charset="2"/>
              <a:buChar char="Ø"/>
            </a:pPr>
            <a:r>
              <a:rPr lang="en-US" dirty="0"/>
              <a:t>Cloud enabled-</a:t>
            </a:r>
            <a:r>
              <a:rPr lang="en-US" dirty="0" err="1"/>
              <a:t>CDCol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0963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/>
          <p:cNvSpPr/>
          <p:nvPr/>
        </p:nvSpPr>
        <p:spPr>
          <a:xfrm>
            <a:off x="2090057" y="1957239"/>
            <a:ext cx="7910286" cy="3436013"/>
          </a:xfrm>
          <a:prstGeom prst="rect">
            <a:avLst/>
          </a:prstGeom>
          <a:solidFill>
            <a:schemeClr val="tx1">
              <a:lumMod val="85000"/>
              <a:lumOff val="15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Brian Killough from NASA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Alex Held and AGDC researchers team from CSIRO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Alfredo Delos Santos and Kayla Fox from AMA team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Environmental Ministry  of </a:t>
            </a:r>
            <a:r>
              <a:rPr lang="en-US" sz="2400" dirty="0" err="1">
                <a:solidFill>
                  <a:schemeClr val="bg1"/>
                </a:solidFill>
              </a:rPr>
              <a:t>Colombiafor</a:t>
            </a:r>
            <a:r>
              <a:rPr lang="en-US" sz="2400" dirty="0">
                <a:solidFill>
                  <a:schemeClr val="bg1"/>
                </a:solidFill>
              </a:rPr>
              <a:t> financial support.</a:t>
            </a:r>
          </a:p>
          <a:p>
            <a:pPr algn="ctr"/>
            <a:endParaRPr lang="es-CO" sz="2400" dirty="0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1883215" y="706127"/>
            <a:ext cx="9423414" cy="856060"/>
          </a:xfrm>
          <a:prstGeom prst="rect">
            <a:avLst/>
          </a:prstGeom>
        </p:spPr>
        <p:txBody>
          <a:bodyPr vert="horz" lIns="0" tIns="45715" rIns="0" bIns="45715" rtlCol="0" anchor="ctr">
            <a:noAutofit/>
          </a:bodyPr>
          <a:lstStyle>
            <a:lvl1pPr algn="l" defTabSz="914296" rtl="0" eaLnBrk="1" latinLnBrk="0" hangingPunct="1">
              <a:spcBef>
                <a:spcPct val="0"/>
              </a:spcBef>
              <a:buNone/>
              <a:defRPr sz="2400" b="1" i="0" kern="1200" baseline="0">
                <a:solidFill>
                  <a:schemeClr val="tx2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lvl="0">
              <a:defRPr/>
            </a:pPr>
            <a:r>
              <a:rPr lang="en-US" sz="4800" dirty="0">
                <a:solidFill>
                  <a:schemeClr val="bg1"/>
                </a:solidFill>
              </a:rPr>
              <a:t>Acknowledgements</a:t>
            </a:r>
            <a:endParaRPr kumimoji="0" lang="es-CO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65170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/>
          <p:cNvSpPr/>
          <p:nvPr/>
        </p:nvSpPr>
        <p:spPr>
          <a:xfrm>
            <a:off x="2090057" y="1957239"/>
            <a:ext cx="7910286" cy="3436013"/>
          </a:xfrm>
          <a:prstGeom prst="rect">
            <a:avLst/>
          </a:prstGeom>
          <a:solidFill>
            <a:schemeClr val="tx1">
              <a:lumMod val="85000"/>
              <a:lumOff val="15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1883215" y="706127"/>
            <a:ext cx="9423414" cy="856060"/>
          </a:xfrm>
          <a:prstGeom prst="rect">
            <a:avLst/>
          </a:prstGeom>
        </p:spPr>
        <p:txBody>
          <a:bodyPr vert="horz" lIns="0" tIns="45715" rIns="0" bIns="45715" rtlCol="0" anchor="ctr">
            <a:noAutofit/>
          </a:bodyPr>
          <a:lstStyle>
            <a:lvl1pPr algn="l" defTabSz="914296" rtl="0" eaLnBrk="1" latinLnBrk="0" hangingPunct="1">
              <a:spcBef>
                <a:spcPct val="0"/>
              </a:spcBef>
              <a:buNone/>
              <a:defRPr sz="2400" b="1" i="0" kern="1200" baseline="0">
                <a:solidFill>
                  <a:schemeClr val="tx2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defTabSz="91429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</a:rPr>
              <a:t>Thanks</a:t>
            </a:r>
            <a:r>
              <a:rPr kumimoji="0" lang="es-CO" sz="4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</a:rPr>
              <a:t> </a:t>
            </a:r>
            <a:r>
              <a:rPr kumimoji="0" lang="es-CO" sz="4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</a:rPr>
              <a:t>for</a:t>
            </a:r>
            <a:r>
              <a:rPr kumimoji="0" lang="es-CO" sz="4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</a:rPr>
              <a:t> </a:t>
            </a:r>
            <a:r>
              <a:rPr kumimoji="0" lang="es-CO" sz="4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</a:rPr>
              <a:t>your</a:t>
            </a:r>
            <a:r>
              <a:rPr kumimoji="0" lang="es-CO" sz="4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</a:rPr>
              <a:t> </a:t>
            </a:r>
            <a:r>
              <a:rPr kumimoji="0" lang="es-CO" sz="4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</a:rPr>
              <a:t>attention</a:t>
            </a:r>
            <a:r>
              <a:rPr kumimoji="0" lang="es-CO" sz="4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</a:rPr>
              <a:t>…</a:t>
            </a:r>
          </a:p>
          <a:p>
            <a:pPr marL="0" marR="0" lvl="0" indent="0" defTabSz="91429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</a:rPr>
              <a:t>Any</a:t>
            </a:r>
            <a:r>
              <a:rPr kumimoji="0" lang="es-CO" sz="4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</a:rPr>
              <a:t> </a:t>
            </a:r>
            <a:r>
              <a:rPr kumimoji="0" lang="es-CO" sz="4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</a:rPr>
              <a:t>question</a:t>
            </a:r>
            <a:r>
              <a:rPr kumimoji="0" lang="es-CO" sz="4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</a:rPr>
              <a:t>?</a:t>
            </a:r>
            <a:endParaRPr kumimoji="0" lang="es-CO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2717019" y="2369464"/>
            <a:ext cx="5996203" cy="634613"/>
            <a:chOff x="443008" y="1173550"/>
            <a:chExt cx="4554679" cy="634613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443008" y="1273024"/>
              <a:ext cx="338951" cy="33895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Rectángulo 6"/>
            <p:cNvSpPr/>
            <p:nvPr/>
          </p:nvSpPr>
          <p:spPr bwMode="auto">
            <a:xfrm>
              <a:off x="878672" y="1173550"/>
              <a:ext cx="4119015" cy="634613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lvl1pPr>
                <a:defRPr sz="29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9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725488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725488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725488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725488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just">
                <a:defRPr/>
              </a:pPr>
              <a:r>
                <a:rPr lang="es-CO" altLang="es-CO" sz="1800" dirty="0">
                  <a:solidFill>
                    <a:schemeClr val="bg1"/>
                  </a:solidFill>
                </a:rPr>
                <a:t>María Teresa Becerra </a:t>
              </a:r>
              <a:r>
                <a:rPr lang="es-CO" altLang="es-CO" sz="1800" dirty="0">
                  <a:solidFill>
                    <a:schemeClr val="bg1"/>
                  </a:solidFill>
                  <a:hlinkClick r:id="rId3"/>
                </a:rPr>
                <a:t>mtbecerra@ideam.gov-</a:t>
              </a:r>
              <a:r>
                <a:rPr lang="es-CO" altLang="es-CO" sz="1800" dirty="0" err="1">
                  <a:solidFill>
                    <a:schemeClr val="bg1"/>
                  </a:solidFill>
                  <a:hlinkClick r:id="rId3"/>
                </a:rPr>
                <a:t>co</a:t>
              </a:r>
              <a:r>
                <a:rPr lang="es-CO" altLang="es-CO" sz="1800" dirty="0">
                  <a:solidFill>
                    <a:schemeClr val="bg1"/>
                  </a:solidFill>
                </a:rPr>
                <a:t>  </a:t>
              </a:r>
              <a:endParaRPr lang="es-CO" altLang="es-CO" sz="1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2717019" y="2943289"/>
            <a:ext cx="5996203" cy="634613"/>
            <a:chOff x="443008" y="1173550"/>
            <a:chExt cx="4554679" cy="634613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443008" y="1273024"/>
              <a:ext cx="338951" cy="33895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Rectángulo 9"/>
            <p:cNvSpPr/>
            <p:nvPr/>
          </p:nvSpPr>
          <p:spPr bwMode="auto">
            <a:xfrm>
              <a:off x="878672" y="1173550"/>
              <a:ext cx="4119015" cy="634613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lvl1pPr>
                <a:defRPr sz="29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9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725488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725488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725488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725488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just">
                <a:defRPr/>
              </a:pPr>
              <a:r>
                <a:rPr lang="es-CO" altLang="es-CO" sz="1800" dirty="0" err="1">
                  <a:solidFill>
                    <a:schemeClr val="bg1"/>
                  </a:solidFill>
                </a:rPr>
                <a:t>Edersson</a:t>
              </a:r>
              <a:r>
                <a:rPr lang="es-CO" altLang="es-CO" sz="1800" dirty="0">
                  <a:solidFill>
                    <a:schemeClr val="bg1"/>
                  </a:solidFill>
                </a:rPr>
                <a:t> Cabrera </a:t>
              </a:r>
              <a:r>
                <a:rPr lang="es-CO" altLang="es-CO" sz="1800" dirty="0">
                  <a:solidFill>
                    <a:schemeClr val="bg1"/>
                  </a:solidFill>
                  <a:hlinkClick r:id="rId4"/>
                </a:rPr>
                <a:t>ecabreram@ideam.gov.co</a:t>
              </a:r>
              <a:r>
                <a:rPr lang="es-CO" altLang="es-CO" sz="1800" dirty="0">
                  <a:solidFill>
                    <a:schemeClr val="bg1"/>
                  </a:solidFill>
                </a:rPr>
                <a:t>  </a:t>
              </a:r>
              <a:endParaRPr lang="es-CO" altLang="es-CO" sz="1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2717019" y="3517114"/>
            <a:ext cx="5996203" cy="634613"/>
            <a:chOff x="443008" y="1173550"/>
            <a:chExt cx="4554679" cy="634613"/>
          </a:xfrm>
        </p:grpSpPr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443008" y="1273024"/>
              <a:ext cx="338951" cy="33895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Rectángulo 12"/>
            <p:cNvSpPr/>
            <p:nvPr/>
          </p:nvSpPr>
          <p:spPr bwMode="auto">
            <a:xfrm>
              <a:off x="878672" y="1173550"/>
              <a:ext cx="4119015" cy="634613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lvl1pPr>
                <a:defRPr sz="29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9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725488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725488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725488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725488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just">
                <a:defRPr/>
              </a:pPr>
              <a:r>
                <a:rPr lang="es-CO" altLang="es-CO" sz="1800" dirty="0">
                  <a:solidFill>
                    <a:schemeClr val="bg1"/>
                  </a:solidFill>
                </a:rPr>
                <a:t>Gustavo Galindo  </a:t>
              </a:r>
              <a:r>
                <a:rPr lang="es-CO" altLang="es-CO" sz="1800" dirty="0">
                  <a:solidFill>
                    <a:schemeClr val="bg1"/>
                  </a:solidFill>
                  <a:hlinkClick r:id="rId5"/>
                </a:rPr>
                <a:t>ggalindo@ideam.gov.co</a:t>
              </a:r>
              <a:r>
                <a:rPr lang="es-CO" altLang="es-CO" sz="1800" dirty="0">
                  <a:solidFill>
                    <a:schemeClr val="bg1"/>
                  </a:solidFill>
                </a:rPr>
                <a:t>   </a:t>
              </a:r>
              <a:endParaRPr lang="es-CO" altLang="es-CO" sz="1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upo 13"/>
          <p:cNvGrpSpPr/>
          <p:nvPr/>
        </p:nvGrpSpPr>
        <p:grpSpPr>
          <a:xfrm>
            <a:off x="2717019" y="4151727"/>
            <a:ext cx="5996203" cy="634613"/>
            <a:chOff x="443008" y="1173550"/>
            <a:chExt cx="4554679" cy="634613"/>
          </a:xfrm>
        </p:grpSpPr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443008" y="1273024"/>
              <a:ext cx="338951" cy="33895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Rectángulo 15"/>
            <p:cNvSpPr/>
            <p:nvPr/>
          </p:nvSpPr>
          <p:spPr bwMode="auto">
            <a:xfrm>
              <a:off x="878672" y="1173550"/>
              <a:ext cx="4119015" cy="634613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lvl1pPr>
                <a:defRPr sz="29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9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725488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725488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725488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725488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just">
                <a:defRPr/>
              </a:pPr>
              <a:r>
                <a:rPr lang="es-CO" altLang="es-CO" sz="1800" dirty="0">
                  <a:solidFill>
                    <a:schemeClr val="bg1"/>
                  </a:solidFill>
                </a:rPr>
                <a:t>Pilar Lozano-Rivera  </a:t>
              </a:r>
              <a:r>
                <a:rPr lang="es-CO" altLang="es-CO" sz="1800" dirty="0">
                  <a:solidFill>
                    <a:schemeClr val="bg1"/>
                  </a:solidFill>
                  <a:hlinkClick r:id="rId6"/>
                </a:rPr>
                <a:t>plozano@ideam.gov.co</a:t>
              </a:r>
              <a:r>
                <a:rPr lang="es-CO" altLang="es-CO" sz="1800" dirty="0">
                  <a:solidFill>
                    <a:schemeClr val="bg1"/>
                  </a:solidFill>
                </a:rPr>
                <a:t>    </a:t>
              </a:r>
              <a:endParaRPr lang="es-CO" altLang="es-CO" sz="1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xmlns="" id="{ED219CC1-1C7B-4414-8D76-80A412D8AAD6}"/>
              </a:ext>
            </a:extLst>
          </p:cNvPr>
          <p:cNvGrpSpPr/>
          <p:nvPr/>
        </p:nvGrpSpPr>
        <p:grpSpPr>
          <a:xfrm>
            <a:off x="2717018" y="4758640"/>
            <a:ext cx="5996203" cy="634613"/>
            <a:chOff x="443008" y="1173550"/>
            <a:chExt cx="4554679" cy="634613"/>
          </a:xfrm>
        </p:grpSpPr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xmlns="" id="{A0DF079C-A687-4286-96F3-B97B48426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443008" y="1273024"/>
              <a:ext cx="338951" cy="33895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xmlns="" id="{69E9F858-3EF7-4EF3-9CF3-ABF914874D51}"/>
                </a:ext>
              </a:extLst>
            </p:cNvPr>
            <p:cNvSpPr/>
            <p:nvPr/>
          </p:nvSpPr>
          <p:spPr bwMode="auto">
            <a:xfrm>
              <a:off x="878672" y="1173550"/>
              <a:ext cx="4119015" cy="634613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lvl1pPr>
                <a:defRPr sz="29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9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725488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725488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725488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725488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just">
                <a:defRPr/>
              </a:pPr>
              <a:r>
                <a:rPr lang="es-CO" altLang="es-CO" sz="1800" dirty="0">
                  <a:solidFill>
                    <a:schemeClr val="bg1"/>
                  </a:solidFill>
                </a:rPr>
                <a:t>Harold Castro </a:t>
              </a:r>
              <a:r>
                <a:rPr lang="es-CO" altLang="es-CO" sz="1800" dirty="0">
                  <a:solidFill>
                    <a:schemeClr val="bg1"/>
                  </a:solidFill>
                  <a:hlinkClick r:id="rId7"/>
                </a:rPr>
                <a:t>hcastro@uniandes.edu.co</a:t>
              </a:r>
              <a:r>
                <a:rPr lang="es-CO" altLang="es-CO" sz="1800" dirty="0">
                  <a:solidFill>
                    <a:schemeClr val="bg1"/>
                  </a:solidFill>
                </a:rPr>
                <a:t> </a:t>
              </a:r>
              <a:endParaRPr lang="es-CO" altLang="es-CO" sz="18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7323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392" y="1563866"/>
            <a:ext cx="6354159" cy="4311834"/>
          </a:xfrm>
          <a:prstGeom prst="rect">
            <a:avLst/>
          </a:prstGeom>
          <a:noFill/>
        </p:spPr>
      </p:pic>
      <p:sp>
        <p:nvSpPr>
          <p:cNvPr id="5" name="Rectángulo 4"/>
          <p:cNvSpPr/>
          <p:nvPr/>
        </p:nvSpPr>
        <p:spPr>
          <a:xfrm>
            <a:off x="117599" y="257101"/>
            <a:ext cx="80116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lang="en-US" sz="1400" b="1" i="0" u="none" strike="noStrike" kern="1200" spc="0" baseline="0" noProof="0">
                <a:solidFill>
                  <a:srgbClr val="70AD47">
                    <a:lumMod val="50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US" sz="3600" b="1" dirty="0">
                <a:ln/>
                <a:solidFill>
                  <a:schemeClr val="bg1"/>
                </a:solidFill>
                <a:latin typeface="Arial Rounded MT Bold" panose="020F0704030504030204" pitchFamily="34" charset="0"/>
              </a:rPr>
              <a:t>Increasing the use of satellite data </a:t>
            </a:r>
          </a:p>
        </p:txBody>
      </p:sp>
    </p:spTree>
    <p:extLst>
      <p:ext uri="{BB962C8B-B14F-4D97-AF65-F5344CB8AC3E}">
        <p14:creationId xmlns:p14="http://schemas.microsoft.com/office/powerpoint/2010/main" val="3791789717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11 CuadroTexto"/>
          <p:cNvSpPr txBox="1"/>
          <p:nvPr/>
        </p:nvSpPr>
        <p:spPr>
          <a:xfrm>
            <a:off x="7373045" y="1025400"/>
            <a:ext cx="4773940" cy="70788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defRPr/>
            </a:pPr>
            <a:r>
              <a:rPr lang="es-CO" altLang="es-CO" sz="2000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Landsat</a:t>
            </a:r>
            <a:r>
              <a:rPr lang="es-CO" altLang="es-CO" sz="2000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Median Temporal </a:t>
            </a:r>
            <a:r>
              <a:rPr lang="es-CO" altLang="es-CO" sz="2000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Composite</a:t>
            </a:r>
            <a:r>
              <a:rPr lang="es-CO" altLang="es-CO" sz="2000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</a:p>
          <a:p>
            <a:pPr algn="r">
              <a:defRPr/>
            </a:pPr>
            <a:endParaRPr lang="es-CO" altLang="es-CO" sz="20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7171" name="Imagen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86165" y="2346872"/>
            <a:ext cx="2177440" cy="331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0658711" y="4807700"/>
            <a:ext cx="308341" cy="285722"/>
          </a:xfrm>
          <a:prstGeom prst="roundRect">
            <a:avLst>
              <a:gd name="adj" fmla="val 8725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sz="1350"/>
          </a:p>
        </p:txBody>
      </p:sp>
      <p:grpSp>
        <p:nvGrpSpPr>
          <p:cNvPr id="7177" name="Agrupar 27"/>
          <p:cNvGrpSpPr>
            <a:grpSpLocks/>
          </p:cNvGrpSpPr>
          <p:nvPr/>
        </p:nvGrpSpPr>
        <p:grpSpPr bwMode="auto">
          <a:xfrm>
            <a:off x="9595500" y="6221933"/>
            <a:ext cx="2382208" cy="504776"/>
            <a:chOff x="12477570" y="111652"/>
            <a:chExt cx="3176983" cy="673315"/>
          </a:xfrm>
        </p:grpSpPr>
        <p:pic>
          <p:nvPicPr>
            <p:cNvPr id="7181" name="Imagen 27" descr="3.fondo-01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77570" y="111652"/>
              <a:ext cx="3176983" cy="673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2" name="Picture 2" descr="http://www.aseanpeat.net/aeimages/Image/GEF.gi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27321" y="299666"/>
              <a:ext cx="574326" cy="3123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3" name="Imagen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7878" t="17963" r="1460" b="40300"/>
            <a:stretch>
              <a:fillRect/>
            </a:stretch>
          </p:blipFill>
          <p:spPr bwMode="auto">
            <a:xfrm>
              <a:off x="13709317" y="307375"/>
              <a:ext cx="884069" cy="286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4" name="Imagen 15" descr="IDEAM logo-01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96972" y="184455"/>
              <a:ext cx="910462" cy="457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Imagen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25400"/>
            <a:ext cx="4690015" cy="4823539"/>
          </a:xfrm>
          <a:prstGeom prst="rect">
            <a:avLst/>
          </a:prstGeom>
        </p:spPr>
      </p:pic>
      <p:pic>
        <p:nvPicPr>
          <p:cNvPr id="5" name="Imagen 4" descr="Recorte de pantalla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0015" y="2568316"/>
            <a:ext cx="3732528" cy="3280623"/>
          </a:xfrm>
          <a:prstGeom prst="rect">
            <a:avLst/>
          </a:prstGeom>
        </p:spPr>
      </p:pic>
      <p:sp>
        <p:nvSpPr>
          <p:cNvPr id="23" name="CuadroTexto 22"/>
          <p:cNvSpPr txBox="1"/>
          <p:nvPr/>
        </p:nvSpPr>
        <p:spPr>
          <a:xfrm>
            <a:off x="5743630" y="5848938"/>
            <a:ext cx="575799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s-CO" altLang="es-CO" sz="15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2015</a:t>
            </a:r>
            <a:endParaRPr lang="es-ES" altLang="es-CO" sz="1500" b="1" dirty="0"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179079" y="229754"/>
            <a:ext cx="47171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lang="en-US" sz="1400" b="1" i="0" u="none" strike="noStrike" kern="1200" spc="0" baseline="0" noProof="0">
                <a:solidFill>
                  <a:srgbClr val="70AD47">
                    <a:lumMod val="50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US" sz="3200" b="1" dirty="0">
                <a:ln/>
                <a:solidFill>
                  <a:schemeClr val="bg1"/>
                </a:solidFill>
                <a:latin typeface="Arial Rounded MT Bold" panose="020F0704030504030204" pitchFamily="34" charset="0"/>
              </a:rPr>
              <a:t>Forest area monitoring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-89778" y="5398996"/>
            <a:ext cx="2627451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s-CO" altLang="es-CO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Landsat 8 OLI Time series 2015</a:t>
            </a:r>
            <a:endParaRPr lang="es-ES" altLang="es-CO" sz="15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1168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11" descr="IDE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69348" y="44384"/>
            <a:ext cx="1169080" cy="838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" y="28487"/>
            <a:ext cx="12158667" cy="6839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uadroTexto 14"/>
          <p:cNvSpPr txBox="1"/>
          <p:nvPr/>
        </p:nvSpPr>
        <p:spPr>
          <a:xfrm>
            <a:off x="-58335" y="6433844"/>
            <a:ext cx="3064109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s-C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COMPUESTO TEMPORAL 2013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565"/>
            <a:ext cx="12192000" cy="685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uadroTexto 20"/>
          <p:cNvSpPr txBox="1"/>
          <p:nvPr/>
        </p:nvSpPr>
        <p:spPr>
          <a:xfrm>
            <a:off x="250007" y="6462416"/>
            <a:ext cx="3064109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s-C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COMPUESTO TEMPORAL 2014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9496" y="46669"/>
            <a:ext cx="12201524" cy="686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1114" y="4873"/>
            <a:ext cx="12312241" cy="692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ipse 3"/>
          <p:cNvSpPr/>
          <p:nvPr/>
        </p:nvSpPr>
        <p:spPr>
          <a:xfrm>
            <a:off x="6292850" y="3429000"/>
            <a:ext cx="533400" cy="50800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Elipse 16"/>
          <p:cNvSpPr/>
          <p:nvPr/>
        </p:nvSpPr>
        <p:spPr>
          <a:xfrm rot="20817468">
            <a:off x="6667500" y="3752850"/>
            <a:ext cx="768350" cy="50800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Elipse 17"/>
          <p:cNvSpPr/>
          <p:nvPr/>
        </p:nvSpPr>
        <p:spPr>
          <a:xfrm rot="20817468">
            <a:off x="7032690" y="4161882"/>
            <a:ext cx="622943" cy="357136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Elipse 18"/>
          <p:cNvSpPr/>
          <p:nvPr/>
        </p:nvSpPr>
        <p:spPr>
          <a:xfrm rot="20817468">
            <a:off x="2986147" y="4972035"/>
            <a:ext cx="885706" cy="62233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Elipse 22"/>
          <p:cNvSpPr/>
          <p:nvPr/>
        </p:nvSpPr>
        <p:spPr>
          <a:xfrm rot="20817468">
            <a:off x="6794318" y="5655626"/>
            <a:ext cx="889057" cy="867151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Elipse 28"/>
          <p:cNvSpPr/>
          <p:nvPr/>
        </p:nvSpPr>
        <p:spPr>
          <a:xfrm rot="20817468">
            <a:off x="5914998" y="2338215"/>
            <a:ext cx="622943" cy="451551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Elipse 29"/>
          <p:cNvSpPr/>
          <p:nvPr/>
        </p:nvSpPr>
        <p:spPr>
          <a:xfrm rot="20817468">
            <a:off x="6131859" y="2744087"/>
            <a:ext cx="561276" cy="463998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Elipse 30"/>
          <p:cNvSpPr/>
          <p:nvPr/>
        </p:nvSpPr>
        <p:spPr>
          <a:xfrm rot="20817468">
            <a:off x="6523932" y="3093766"/>
            <a:ext cx="329379" cy="31481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Elipse 31"/>
          <p:cNvSpPr/>
          <p:nvPr/>
        </p:nvSpPr>
        <p:spPr>
          <a:xfrm rot="20817468">
            <a:off x="3409423" y="1668232"/>
            <a:ext cx="993636" cy="959715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Elipse 32"/>
          <p:cNvSpPr/>
          <p:nvPr/>
        </p:nvSpPr>
        <p:spPr>
          <a:xfrm rot="20817468">
            <a:off x="415537" y="2193053"/>
            <a:ext cx="442356" cy="712626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Elipse 33"/>
          <p:cNvSpPr/>
          <p:nvPr/>
        </p:nvSpPr>
        <p:spPr>
          <a:xfrm rot="20817468">
            <a:off x="-11957" y="5609062"/>
            <a:ext cx="435809" cy="626746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Elipse 34"/>
          <p:cNvSpPr/>
          <p:nvPr/>
        </p:nvSpPr>
        <p:spPr>
          <a:xfrm rot="20817468">
            <a:off x="967763" y="5348051"/>
            <a:ext cx="593176" cy="65350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Elipse 35"/>
          <p:cNvSpPr/>
          <p:nvPr/>
        </p:nvSpPr>
        <p:spPr>
          <a:xfrm rot="20817468">
            <a:off x="1238379" y="6040205"/>
            <a:ext cx="896971" cy="403016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Elipse 37"/>
          <p:cNvSpPr/>
          <p:nvPr/>
        </p:nvSpPr>
        <p:spPr>
          <a:xfrm>
            <a:off x="6688620" y="1200150"/>
            <a:ext cx="658329" cy="596411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Elipse 38"/>
          <p:cNvSpPr/>
          <p:nvPr/>
        </p:nvSpPr>
        <p:spPr>
          <a:xfrm>
            <a:off x="5872083" y="536511"/>
            <a:ext cx="816538" cy="384091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Elipse 39"/>
          <p:cNvSpPr/>
          <p:nvPr/>
        </p:nvSpPr>
        <p:spPr>
          <a:xfrm rot="1155131">
            <a:off x="5772712" y="4341638"/>
            <a:ext cx="672016" cy="296182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" name="Elipse 40"/>
          <p:cNvSpPr/>
          <p:nvPr/>
        </p:nvSpPr>
        <p:spPr>
          <a:xfrm>
            <a:off x="9088920" y="5463649"/>
            <a:ext cx="658329" cy="596411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" name="Elipse 41"/>
          <p:cNvSpPr/>
          <p:nvPr/>
        </p:nvSpPr>
        <p:spPr>
          <a:xfrm>
            <a:off x="8864600" y="4880123"/>
            <a:ext cx="406399" cy="413681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3" name="Elipse 42"/>
          <p:cNvSpPr/>
          <p:nvPr/>
        </p:nvSpPr>
        <p:spPr>
          <a:xfrm rot="18067945">
            <a:off x="4515358" y="6285752"/>
            <a:ext cx="672016" cy="296182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Elipse 43"/>
          <p:cNvSpPr/>
          <p:nvPr/>
        </p:nvSpPr>
        <p:spPr>
          <a:xfrm rot="1155131">
            <a:off x="10849072" y="2237510"/>
            <a:ext cx="672016" cy="76422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5" name="Elipse 44"/>
          <p:cNvSpPr/>
          <p:nvPr/>
        </p:nvSpPr>
        <p:spPr>
          <a:xfrm rot="21220642">
            <a:off x="7939055" y="345428"/>
            <a:ext cx="827805" cy="651403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7" name="Elipse 46"/>
          <p:cNvSpPr/>
          <p:nvPr/>
        </p:nvSpPr>
        <p:spPr>
          <a:xfrm rot="20817468">
            <a:off x="10245321" y="943260"/>
            <a:ext cx="329379" cy="31481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8" name="Elipse 47"/>
          <p:cNvSpPr/>
          <p:nvPr/>
        </p:nvSpPr>
        <p:spPr>
          <a:xfrm rot="20817468">
            <a:off x="10766131" y="342756"/>
            <a:ext cx="329379" cy="31481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9" name="Elipse 48"/>
          <p:cNvSpPr/>
          <p:nvPr/>
        </p:nvSpPr>
        <p:spPr>
          <a:xfrm rot="20817468">
            <a:off x="10750613" y="635418"/>
            <a:ext cx="329379" cy="31481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" name="Elipse 49"/>
          <p:cNvSpPr/>
          <p:nvPr/>
        </p:nvSpPr>
        <p:spPr>
          <a:xfrm rot="20817468">
            <a:off x="8394238" y="3271592"/>
            <a:ext cx="329379" cy="31481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1" name="Elipse 50"/>
          <p:cNvSpPr/>
          <p:nvPr/>
        </p:nvSpPr>
        <p:spPr>
          <a:xfrm rot="20817468">
            <a:off x="5537791" y="2706079"/>
            <a:ext cx="444869" cy="607572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2" name="Elipse 51"/>
          <p:cNvSpPr/>
          <p:nvPr/>
        </p:nvSpPr>
        <p:spPr>
          <a:xfrm rot="20817468">
            <a:off x="6132006" y="1703215"/>
            <a:ext cx="329379" cy="31481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3" name="Elipse 52"/>
          <p:cNvSpPr/>
          <p:nvPr/>
        </p:nvSpPr>
        <p:spPr>
          <a:xfrm rot="20817468">
            <a:off x="6739214" y="4430687"/>
            <a:ext cx="329379" cy="31481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4" name="Elipse 53"/>
          <p:cNvSpPr/>
          <p:nvPr/>
        </p:nvSpPr>
        <p:spPr>
          <a:xfrm rot="20817468">
            <a:off x="5917558" y="5927385"/>
            <a:ext cx="329379" cy="31481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5" name="Elipse 54"/>
          <p:cNvSpPr/>
          <p:nvPr/>
        </p:nvSpPr>
        <p:spPr>
          <a:xfrm rot="20817468">
            <a:off x="5819745" y="6475589"/>
            <a:ext cx="793827" cy="41583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6" name="Elipse 55"/>
          <p:cNvSpPr/>
          <p:nvPr/>
        </p:nvSpPr>
        <p:spPr>
          <a:xfrm rot="1714106">
            <a:off x="2980979" y="2515383"/>
            <a:ext cx="793827" cy="735565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7" name="Elipse 56"/>
          <p:cNvSpPr/>
          <p:nvPr/>
        </p:nvSpPr>
        <p:spPr>
          <a:xfrm rot="20817468">
            <a:off x="3171382" y="931436"/>
            <a:ext cx="329379" cy="31481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8" name="Elipse 57"/>
          <p:cNvSpPr/>
          <p:nvPr/>
        </p:nvSpPr>
        <p:spPr>
          <a:xfrm rot="20817468">
            <a:off x="2919000" y="1733297"/>
            <a:ext cx="329379" cy="31481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9" name="Elipse 58"/>
          <p:cNvSpPr/>
          <p:nvPr/>
        </p:nvSpPr>
        <p:spPr>
          <a:xfrm rot="20817468">
            <a:off x="-19820" y="2488477"/>
            <a:ext cx="329379" cy="31481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0" name="Elipse 59"/>
          <p:cNvSpPr/>
          <p:nvPr/>
        </p:nvSpPr>
        <p:spPr>
          <a:xfrm rot="20817468">
            <a:off x="2883986" y="76670"/>
            <a:ext cx="329379" cy="31481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1" name="Elipse 60"/>
          <p:cNvSpPr/>
          <p:nvPr/>
        </p:nvSpPr>
        <p:spPr>
          <a:xfrm rot="20817468">
            <a:off x="2459120" y="-35584"/>
            <a:ext cx="329379" cy="31481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2" name="Elipse 61"/>
          <p:cNvSpPr/>
          <p:nvPr/>
        </p:nvSpPr>
        <p:spPr>
          <a:xfrm rot="20817468">
            <a:off x="10331613" y="6550352"/>
            <a:ext cx="329379" cy="31481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3" name="Elipse 62"/>
          <p:cNvSpPr/>
          <p:nvPr/>
        </p:nvSpPr>
        <p:spPr>
          <a:xfrm rot="20817468">
            <a:off x="11809808" y="3413737"/>
            <a:ext cx="418204" cy="411553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4" name="Elipse 63"/>
          <p:cNvSpPr/>
          <p:nvPr/>
        </p:nvSpPr>
        <p:spPr>
          <a:xfrm rot="20817468">
            <a:off x="802559" y="1639152"/>
            <a:ext cx="329379" cy="31481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5" name="Elipse 64"/>
          <p:cNvSpPr/>
          <p:nvPr/>
        </p:nvSpPr>
        <p:spPr>
          <a:xfrm rot="20817468">
            <a:off x="2100849" y="1411086"/>
            <a:ext cx="329379" cy="31481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6" name="Elipse 65"/>
          <p:cNvSpPr/>
          <p:nvPr/>
        </p:nvSpPr>
        <p:spPr>
          <a:xfrm rot="20817468">
            <a:off x="4870655" y="825931"/>
            <a:ext cx="329379" cy="31481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7" name="Elipse 66"/>
          <p:cNvSpPr/>
          <p:nvPr/>
        </p:nvSpPr>
        <p:spPr>
          <a:xfrm rot="20817468">
            <a:off x="4691326" y="1051226"/>
            <a:ext cx="329379" cy="31481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CuadroTexto 23"/>
          <p:cNvSpPr txBox="1"/>
          <p:nvPr/>
        </p:nvSpPr>
        <p:spPr>
          <a:xfrm>
            <a:off x="173814" y="6424320"/>
            <a:ext cx="4911024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s-C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COMPONENTES PRINCIPALES </a:t>
            </a:r>
            <a:r>
              <a:rPr lang="es-CO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MULTITEMPORALES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50002" y="6430273"/>
            <a:ext cx="6373476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s-CO" altLang="es-CO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E7E6E6"/>
                  </a:outerShdw>
                </a:effectLst>
                <a:cs typeface="Arial" panose="020B0604020202020204" pitchFamily="34" charset="0"/>
              </a:rPr>
              <a:t>CHANGE DETECTION -  DEFORESTATION (FOREST LOST IN RED).</a:t>
            </a:r>
            <a:endParaRPr lang="es-ES" altLang="es-CO" sz="1800" b="1" dirty="0">
              <a:solidFill>
                <a:schemeClr val="bg1"/>
              </a:solidFill>
              <a:effectLst>
                <a:outerShdw blurRad="38100" dist="38100" dir="2700000" algn="tl">
                  <a:srgbClr val="E7E6E6"/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9233" name="Imagen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34802" y="3431381"/>
            <a:ext cx="2177440" cy="3500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ounded Rectangle 2"/>
          <p:cNvSpPr/>
          <p:nvPr/>
        </p:nvSpPr>
        <p:spPr>
          <a:xfrm>
            <a:off x="10724103" y="5794542"/>
            <a:ext cx="151195" cy="126194"/>
          </a:xfrm>
          <a:prstGeom prst="roundRect">
            <a:avLst>
              <a:gd name="adj" fmla="val 8725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sz="1350"/>
          </a:p>
        </p:txBody>
      </p:sp>
    </p:spTree>
    <p:extLst>
      <p:ext uri="{BB962C8B-B14F-4D97-AF65-F5344CB8AC3E}">
        <p14:creationId xmlns:p14="http://schemas.microsoft.com/office/powerpoint/2010/main" val="36012930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6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8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9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1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2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3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4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6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8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9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1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2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3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4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5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6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7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8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9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1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42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3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4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5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60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" grpId="0" animBg="1"/>
      <p:bldP spid="17" grpId="0" animBg="1"/>
      <p:bldP spid="18" grpId="0" animBg="1"/>
      <p:bldP spid="19" grpId="0" animBg="1"/>
      <p:bldP spid="23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24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Marcador de contenido 4" descr="Imagen que contiene captura de pantalla&#10;&#10;Descripción generada con confianza muy alta">
            <a:extLst>
              <a:ext uri="{FF2B5EF4-FFF2-40B4-BE49-F238E27FC236}">
                <a16:creationId xmlns:a16="http://schemas.microsoft.com/office/drawing/2014/main" xmlns="" id="{C4F76BC4-3804-4179-BE91-D46E0C8317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57" y="640080"/>
            <a:ext cx="9006838" cy="360273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1C9A998-304A-480E-B61A-F43D50709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658" y="4443985"/>
            <a:ext cx="6681201" cy="10576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CDCol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Timeline</a:t>
            </a:r>
          </a:p>
        </p:txBody>
      </p:sp>
    </p:spTree>
    <p:extLst>
      <p:ext uri="{BB962C8B-B14F-4D97-AF65-F5344CB8AC3E}">
        <p14:creationId xmlns:p14="http://schemas.microsoft.com/office/powerpoint/2010/main" val="2042272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65631" y="216619"/>
            <a:ext cx="98362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n/>
                <a:solidFill>
                  <a:schemeClr val="bg1"/>
                </a:solidFill>
                <a:latin typeface="Arial Rounded MT Bold" panose="020F0704030504030204" pitchFamily="34" charset="0"/>
              </a:rPr>
              <a:t>Advances of Colombian Data Cube </a:t>
            </a:r>
            <a:r>
              <a:rPr lang="en-US" sz="3600" b="1" dirty="0" err="1">
                <a:ln/>
                <a:solidFill>
                  <a:schemeClr val="bg1"/>
                </a:solidFill>
                <a:latin typeface="Arial Rounded MT Bold" panose="020F0704030504030204" pitchFamily="34" charset="0"/>
              </a:rPr>
              <a:t>CDCol</a:t>
            </a:r>
            <a:endParaRPr lang="en-US" sz="3600" b="1" dirty="0">
              <a:ln/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636659" y="1657034"/>
            <a:ext cx="1481496" cy="67710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299549"/>
                </a:solidFill>
              </a:rPr>
              <a:t>15</a:t>
            </a:r>
            <a:r>
              <a:rPr lang="en-US" sz="1400" dirty="0">
                <a:solidFill>
                  <a:srgbClr val="299549"/>
                </a:solidFill>
              </a:rPr>
              <a:t>años</a:t>
            </a:r>
          </a:p>
          <a:p>
            <a:r>
              <a:rPr lang="en-US" sz="1000" dirty="0">
                <a:solidFill>
                  <a:srgbClr val="299549"/>
                </a:solidFill>
              </a:rPr>
              <a:t>DATOS DE 2000-2015</a:t>
            </a:r>
          </a:p>
        </p:txBody>
      </p:sp>
      <p:sp>
        <p:nvSpPr>
          <p:cNvPr id="139" name="CuadroTexto 138"/>
          <p:cNvSpPr txBox="1"/>
          <p:nvPr/>
        </p:nvSpPr>
        <p:spPr>
          <a:xfrm>
            <a:off x="2184030" y="1657034"/>
            <a:ext cx="1640193" cy="67710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299549"/>
                </a:solidFill>
              </a:rPr>
              <a:t>30</a:t>
            </a:r>
            <a:r>
              <a:rPr lang="en-US" sz="1400">
                <a:solidFill>
                  <a:srgbClr val="299549"/>
                </a:solidFill>
              </a:rPr>
              <a:t>metros</a:t>
            </a:r>
          </a:p>
          <a:p>
            <a:r>
              <a:rPr lang="en-US" sz="1000">
                <a:solidFill>
                  <a:srgbClr val="299549"/>
                </a:solidFill>
              </a:rPr>
              <a:t>RESOLUCIÓN DE PIXEL</a:t>
            </a:r>
          </a:p>
        </p:txBody>
      </p:sp>
      <p:sp>
        <p:nvSpPr>
          <p:cNvPr id="140" name="CuadroTexto 139"/>
          <p:cNvSpPr txBox="1"/>
          <p:nvPr/>
        </p:nvSpPr>
        <p:spPr>
          <a:xfrm>
            <a:off x="636659" y="2417580"/>
            <a:ext cx="2879634" cy="68480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299549"/>
                </a:solidFill>
              </a:rPr>
              <a:t>27.070</a:t>
            </a:r>
            <a:r>
              <a:rPr lang="en-US" sz="1050" dirty="0">
                <a:solidFill>
                  <a:srgbClr val="299549"/>
                </a:solidFill>
              </a:rPr>
              <a:t>imágenes </a:t>
            </a:r>
            <a:r>
              <a:rPr lang="en-US" sz="1050" dirty="0" err="1">
                <a:solidFill>
                  <a:srgbClr val="299549"/>
                </a:solidFill>
              </a:rPr>
              <a:t>descargadas</a:t>
            </a:r>
            <a:endParaRPr lang="en-US" sz="1050" dirty="0">
              <a:solidFill>
                <a:srgbClr val="299549"/>
              </a:solidFill>
            </a:endParaRPr>
          </a:p>
          <a:p>
            <a:r>
              <a:rPr lang="en-US" sz="1050" dirty="0">
                <a:solidFill>
                  <a:srgbClr val="299549"/>
                </a:solidFill>
              </a:rPr>
              <a:t>LANDSAT 7, 5 Y 8</a:t>
            </a:r>
          </a:p>
        </p:txBody>
      </p:sp>
      <p:sp>
        <p:nvSpPr>
          <p:cNvPr id="141" name="CuadroTexto 140"/>
          <p:cNvSpPr txBox="1"/>
          <p:nvPr/>
        </p:nvSpPr>
        <p:spPr>
          <a:xfrm>
            <a:off x="3890098" y="1657034"/>
            <a:ext cx="1761093" cy="68480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299549"/>
                </a:solidFill>
              </a:rPr>
              <a:t>3</a:t>
            </a:r>
            <a:r>
              <a:rPr lang="en-US" sz="1400" dirty="0">
                <a:solidFill>
                  <a:srgbClr val="299549"/>
                </a:solidFill>
              </a:rPr>
              <a:t>sensores</a:t>
            </a:r>
          </a:p>
          <a:p>
            <a:r>
              <a:rPr lang="en-US" sz="1000" dirty="0">
                <a:solidFill>
                  <a:srgbClr val="299549"/>
                </a:solidFill>
              </a:rPr>
              <a:t>LANDSAT 5/7/8</a:t>
            </a:r>
          </a:p>
        </p:txBody>
      </p:sp>
      <p:sp>
        <p:nvSpPr>
          <p:cNvPr id="142" name="CuadroTexto 141"/>
          <p:cNvSpPr txBox="1"/>
          <p:nvPr/>
        </p:nvSpPr>
        <p:spPr>
          <a:xfrm>
            <a:off x="640272" y="3977731"/>
            <a:ext cx="2081019" cy="67710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299549"/>
                </a:solidFill>
              </a:rPr>
              <a:t>135.441</a:t>
            </a:r>
            <a:r>
              <a:rPr lang="en-US" sz="1400" dirty="0">
                <a:solidFill>
                  <a:srgbClr val="299549"/>
                </a:solidFill>
              </a:rPr>
              <a:t>tiles</a:t>
            </a:r>
          </a:p>
          <a:p>
            <a:r>
              <a:rPr lang="en-US" sz="1000" dirty="0">
                <a:solidFill>
                  <a:srgbClr val="299549"/>
                </a:solidFill>
              </a:rPr>
              <a:t>LANDSAT 7 – CUBO DE DATOS</a:t>
            </a:r>
          </a:p>
        </p:txBody>
      </p:sp>
      <p:sp>
        <p:nvSpPr>
          <p:cNvPr id="144" name="CuadroTexto 143"/>
          <p:cNvSpPr txBox="1"/>
          <p:nvPr/>
        </p:nvSpPr>
        <p:spPr>
          <a:xfrm>
            <a:off x="640272" y="3217546"/>
            <a:ext cx="2879634" cy="6924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299549"/>
                </a:solidFill>
              </a:rPr>
              <a:t>16.400</a:t>
            </a:r>
            <a:r>
              <a:rPr lang="en-US" sz="1050" dirty="0">
                <a:solidFill>
                  <a:srgbClr val="299549"/>
                </a:solidFill>
              </a:rPr>
              <a:t> </a:t>
            </a:r>
            <a:r>
              <a:rPr lang="en-US" sz="1050" dirty="0" err="1">
                <a:solidFill>
                  <a:srgbClr val="299549"/>
                </a:solidFill>
              </a:rPr>
              <a:t>imágenes</a:t>
            </a:r>
            <a:r>
              <a:rPr lang="en-US" sz="1050" dirty="0">
                <a:solidFill>
                  <a:srgbClr val="299549"/>
                </a:solidFill>
              </a:rPr>
              <a:t> ingestadas</a:t>
            </a:r>
          </a:p>
          <a:p>
            <a:r>
              <a:rPr lang="en-US" sz="1050" dirty="0">
                <a:solidFill>
                  <a:srgbClr val="299549"/>
                </a:solidFill>
              </a:rPr>
              <a:t>LANDSAT 7/8/5</a:t>
            </a:r>
          </a:p>
        </p:txBody>
      </p:sp>
      <p:sp>
        <p:nvSpPr>
          <p:cNvPr id="145" name="CuadroTexto 144"/>
          <p:cNvSpPr txBox="1"/>
          <p:nvPr/>
        </p:nvSpPr>
        <p:spPr>
          <a:xfrm>
            <a:off x="2798942" y="3973075"/>
            <a:ext cx="2050561" cy="67710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299549"/>
                </a:solidFill>
              </a:rPr>
              <a:t>3.8</a:t>
            </a:r>
            <a:r>
              <a:rPr lang="en-US" sz="1400" dirty="0">
                <a:solidFill>
                  <a:srgbClr val="299549"/>
                </a:solidFill>
              </a:rPr>
              <a:t>TB</a:t>
            </a:r>
          </a:p>
          <a:p>
            <a:r>
              <a:rPr lang="en-US" sz="1000" dirty="0">
                <a:solidFill>
                  <a:srgbClr val="299549"/>
                </a:solidFill>
              </a:rPr>
              <a:t>DENTRO DEL CUBO - NETCDF</a:t>
            </a:r>
          </a:p>
        </p:txBody>
      </p:sp>
      <p:sp>
        <p:nvSpPr>
          <p:cNvPr id="143" name="CuadroTexto 142"/>
          <p:cNvSpPr txBox="1"/>
          <p:nvPr/>
        </p:nvSpPr>
        <p:spPr>
          <a:xfrm>
            <a:off x="3647805" y="3217546"/>
            <a:ext cx="1308371" cy="67710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299549"/>
                </a:solidFill>
              </a:rPr>
              <a:t>17.2</a:t>
            </a:r>
            <a:r>
              <a:rPr lang="en-US" sz="1400" dirty="0">
                <a:solidFill>
                  <a:srgbClr val="299549"/>
                </a:solidFill>
              </a:rPr>
              <a:t>TB</a:t>
            </a:r>
          </a:p>
          <a:p>
            <a:r>
              <a:rPr lang="en-US" sz="1000" dirty="0">
                <a:solidFill>
                  <a:srgbClr val="299549"/>
                </a:solidFill>
              </a:rPr>
              <a:t>FUERA DEL CUBO</a:t>
            </a:r>
          </a:p>
        </p:txBody>
      </p:sp>
      <p:sp>
        <p:nvSpPr>
          <p:cNvPr id="146" name="CuadroTexto 145"/>
          <p:cNvSpPr txBox="1"/>
          <p:nvPr/>
        </p:nvSpPr>
        <p:spPr>
          <a:xfrm>
            <a:off x="636659" y="4740762"/>
            <a:ext cx="1579278" cy="68480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299549"/>
                </a:solidFill>
              </a:rPr>
              <a:t>1.4</a:t>
            </a:r>
            <a:r>
              <a:rPr lang="en-US" sz="2000">
                <a:solidFill>
                  <a:srgbClr val="299549"/>
                </a:solidFill>
              </a:rPr>
              <a:t>x</a:t>
            </a:r>
            <a:r>
              <a:rPr lang="en-US" sz="2800">
                <a:solidFill>
                  <a:srgbClr val="299549"/>
                </a:solidFill>
              </a:rPr>
              <a:t> 10</a:t>
            </a:r>
            <a:r>
              <a:rPr lang="en-US" sz="2800" baseline="30000">
                <a:solidFill>
                  <a:srgbClr val="299549"/>
                </a:solidFill>
              </a:rPr>
              <a:t>12</a:t>
            </a:r>
            <a:endParaRPr lang="en-US" sz="1400">
              <a:solidFill>
                <a:srgbClr val="299549"/>
              </a:solidFill>
            </a:endParaRPr>
          </a:p>
          <a:p>
            <a:r>
              <a:rPr lang="en-US" sz="1000">
                <a:solidFill>
                  <a:srgbClr val="299549"/>
                </a:solidFill>
              </a:rPr>
              <a:t>PIXELES</a:t>
            </a:r>
          </a:p>
        </p:txBody>
      </p:sp>
      <p:grpSp>
        <p:nvGrpSpPr>
          <p:cNvPr id="22" name="Grupo 21"/>
          <p:cNvGrpSpPr/>
          <p:nvPr/>
        </p:nvGrpSpPr>
        <p:grpSpPr>
          <a:xfrm>
            <a:off x="5651191" y="1556110"/>
            <a:ext cx="6080027" cy="778882"/>
            <a:chOff x="5687692" y="1937110"/>
            <a:chExt cx="6080027" cy="778882"/>
          </a:xfrm>
        </p:grpSpPr>
        <p:sp>
          <p:nvSpPr>
            <p:cNvPr id="23" name="CuadroTexto 22"/>
            <p:cNvSpPr txBox="1"/>
            <p:nvPr/>
          </p:nvSpPr>
          <p:spPr>
            <a:xfrm>
              <a:off x="6563708" y="2018262"/>
              <a:ext cx="52040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595959"/>
                  </a:solidFill>
                </a:rPr>
                <a:t>Downloading and </a:t>
              </a:r>
              <a:r>
                <a:rPr lang="en-US" dirty="0" err="1">
                  <a:solidFill>
                    <a:srgbClr val="595959"/>
                  </a:solidFill>
                </a:rPr>
                <a:t>ingestión</a:t>
              </a:r>
              <a:r>
                <a:rPr lang="en-US" dirty="0">
                  <a:solidFill>
                    <a:srgbClr val="595959"/>
                  </a:solidFill>
                </a:rPr>
                <a:t> of all country (Landsat 5-7-8)</a:t>
              </a:r>
              <a:endParaRPr lang="en-US" i="1" dirty="0">
                <a:solidFill>
                  <a:srgbClr val="595959"/>
                </a:solidFill>
              </a:endParaRPr>
            </a:p>
          </p:txBody>
        </p:sp>
        <p:pic>
          <p:nvPicPr>
            <p:cNvPr id="24" name="Imagen 23"/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7692" y="1937110"/>
              <a:ext cx="778882" cy="77888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5" name="Grupo 24"/>
          <p:cNvGrpSpPr/>
          <p:nvPr/>
        </p:nvGrpSpPr>
        <p:grpSpPr>
          <a:xfrm>
            <a:off x="5677724" y="4432473"/>
            <a:ext cx="6108731" cy="719618"/>
            <a:chOff x="5704109" y="2726497"/>
            <a:chExt cx="6108731" cy="719618"/>
          </a:xfrm>
        </p:grpSpPr>
        <p:pic>
          <p:nvPicPr>
            <p:cNvPr id="26" name="Imagen 25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4109" y="2726497"/>
              <a:ext cx="614536" cy="51590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CuadroTexto 26"/>
            <p:cNvSpPr txBox="1"/>
            <p:nvPr/>
          </p:nvSpPr>
          <p:spPr>
            <a:xfrm>
              <a:off x="6608829" y="2799784"/>
              <a:ext cx="52040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Applicacions:  temporal composed imagery, change detection PCA,  WOFS, land cover classification</a:t>
              </a:r>
            </a:p>
          </p:txBody>
        </p:sp>
      </p:grpSp>
      <p:grpSp>
        <p:nvGrpSpPr>
          <p:cNvPr id="28" name="Grupo 27"/>
          <p:cNvGrpSpPr/>
          <p:nvPr/>
        </p:nvGrpSpPr>
        <p:grpSpPr>
          <a:xfrm>
            <a:off x="5677724" y="3475739"/>
            <a:ext cx="6108730" cy="568565"/>
            <a:chOff x="5675626" y="3339700"/>
            <a:chExt cx="6108730" cy="568565"/>
          </a:xfrm>
        </p:grpSpPr>
        <p:pic>
          <p:nvPicPr>
            <p:cNvPr id="29" name="Imagen 28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5626" y="3339700"/>
              <a:ext cx="758087" cy="56856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0" name="CuadroTexto 29"/>
            <p:cNvSpPr txBox="1"/>
            <p:nvPr/>
          </p:nvSpPr>
          <p:spPr>
            <a:xfrm>
              <a:off x="6580345" y="3467704"/>
              <a:ext cx="52040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Workshops and capacity building </a:t>
              </a:r>
            </a:p>
          </p:txBody>
        </p:sp>
      </p:grpSp>
      <p:grpSp>
        <p:nvGrpSpPr>
          <p:cNvPr id="31" name="Grupo 30"/>
          <p:cNvGrpSpPr/>
          <p:nvPr/>
        </p:nvGrpSpPr>
        <p:grpSpPr>
          <a:xfrm>
            <a:off x="5758409" y="2529076"/>
            <a:ext cx="5968765" cy="564777"/>
            <a:chOff x="5795682" y="4112594"/>
            <a:chExt cx="5968765" cy="564777"/>
          </a:xfrm>
        </p:grpSpPr>
        <p:pic>
          <p:nvPicPr>
            <p:cNvPr id="32" name="Imagen 31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682" y="4112594"/>
              <a:ext cx="564777" cy="56477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3" name="CuadroTexto 32"/>
            <p:cNvSpPr txBox="1"/>
            <p:nvPr/>
          </p:nvSpPr>
          <p:spPr>
            <a:xfrm>
              <a:off x="6560436" y="4120214"/>
              <a:ext cx="52040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Interface WEB: user management, algorithms bank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3824289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6887C44-4D71-4E6D-91A4-6F8757F1A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Results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766" y="1191279"/>
            <a:ext cx="6522354" cy="438220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823" y="1192756"/>
            <a:ext cx="6532329" cy="4388385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200475" y="2294365"/>
            <a:ext cx="1964000" cy="8156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sz="3600" dirty="0">
                <a:solidFill>
                  <a:srgbClr val="299549"/>
                </a:solidFill>
              </a:rPr>
              <a:t>15</a:t>
            </a:r>
            <a:r>
              <a:rPr lang="es-CO" dirty="0">
                <a:solidFill>
                  <a:srgbClr val="299549"/>
                </a:solidFill>
              </a:rPr>
              <a:t>años</a:t>
            </a:r>
          </a:p>
          <a:p>
            <a:r>
              <a:rPr lang="es-CO" sz="1100" dirty="0">
                <a:solidFill>
                  <a:srgbClr val="299549"/>
                </a:solidFill>
              </a:rPr>
              <a:t>DATOS DE 2000-2015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3245497" y="2294365"/>
            <a:ext cx="1828800" cy="8156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sz="3600" dirty="0">
                <a:solidFill>
                  <a:srgbClr val="299549"/>
                </a:solidFill>
              </a:rPr>
              <a:t>30</a:t>
            </a:r>
            <a:r>
              <a:rPr lang="es-CO" dirty="0">
                <a:solidFill>
                  <a:srgbClr val="299549"/>
                </a:solidFill>
              </a:rPr>
              <a:t>metros</a:t>
            </a:r>
          </a:p>
          <a:p>
            <a:r>
              <a:rPr lang="es-CO" sz="1100" dirty="0">
                <a:solidFill>
                  <a:srgbClr val="299549"/>
                </a:solidFill>
              </a:rPr>
              <a:t>RESOLUCIÓN DE PIXEL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1200475" y="3186961"/>
            <a:ext cx="1964000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sz="3600" dirty="0">
                <a:solidFill>
                  <a:srgbClr val="299549"/>
                </a:solidFill>
              </a:rPr>
              <a:t>342 </a:t>
            </a:r>
            <a:r>
              <a:rPr lang="es-CO" sz="1200" dirty="0">
                <a:solidFill>
                  <a:srgbClr val="299549"/>
                </a:solidFill>
              </a:rPr>
              <a:t>escenas</a:t>
            </a:r>
          </a:p>
          <a:p>
            <a:r>
              <a:rPr lang="es-CO" sz="1200" dirty="0">
                <a:solidFill>
                  <a:srgbClr val="299549"/>
                </a:solidFill>
              </a:rPr>
              <a:t>LANDSAT 7/8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3245497" y="3202350"/>
            <a:ext cx="1828800" cy="8156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sz="3600" dirty="0">
                <a:solidFill>
                  <a:srgbClr val="299549"/>
                </a:solidFill>
              </a:rPr>
              <a:t>2</a:t>
            </a:r>
            <a:r>
              <a:rPr lang="es-CO" sz="2000" dirty="0">
                <a:solidFill>
                  <a:srgbClr val="299549"/>
                </a:solidFill>
              </a:rPr>
              <a:t>h</a:t>
            </a:r>
            <a:r>
              <a:rPr lang="es-CO" sz="3600" dirty="0">
                <a:solidFill>
                  <a:srgbClr val="299549"/>
                </a:solidFill>
              </a:rPr>
              <a:t> </a:t>
            </a:r>
            <a:endParaRPr lang="es-CO" dirty="0">
              <a:solidFill>
                <a:srgbClr val="299549"/>
              </a:solidFill>
            </a:endParaRPr>
          </a:p>
          <a:p>
            <a:r>
              <a:rPr lang="es-CO" sz="1100" dirty="0">
                <a:solidFill>
                  <a:srgbClr val="299549"/>
                </a:solidFill>
              </a:rPr>
              <a:t>PROCESAMIENTO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641" y="1191279"/>
            <a:ext cx="6522354" cy="438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12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ción">
  <a:themeElements>
    <a:clrScheme name="Retrospección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621</TotalTime>
  <Words>611</Words>
  <Application>Microsoft Office PowerPoint</Application>
  <PresentationFormat>Custom</PresentationFormat>
  <Paragraphs>214</Paragraphs>
  <Slides>32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Retrospección</vt:lpstr>
      <vt:lpstr>CDCOL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CDCol Timeline</vt:lpstr>
      <vt:lpstr>PowerPoint Presentation</vt:lpstr>
      <vt:lpstr>Results</vt:lpstr>
      <vt:lpstr>Results</vt:lpstr>
      <vt:lpstr>Results</vt:lpstr>
      <vt:lpstr>CDCol Goals</vt:lpstr>
      <vt:lpstr>Related Works</vt:lpstr>
      <vt:lpstr>Solution Strategy (on v2 July 2016)</vt:lpstr>
      <vt:lpstr>CDCol User Roles</vt:lpstr>
      <vt:lpstr>CDCol User Roles</vt:lpstr>
      <vt:lpstr>PowerPoint Presentation</vt:lpstr>
      <vt:lpstr>Arquitectura CDCol Despliegue</vt:lpstr>
      <vt:lpstr>PowerPoint Presentation</vt:lpstr>
      <vt:lpstr>PowerPoint Presentation</vt:lpstr>
      <vt:lpstr>PowerPoint Presentation</vt:lpstr>
      <vt:lpstr>PowerPoint Presentation</vt:lpstr>
      <vt:lpstr>Algorithms Life Cycle</vt:lpstr>
      <vt:lpstr>Development</vt:lpstr>
      <vt:lpstr>Execution</vt:lpstr>
      <vt:lpstr>CDCol Web UI</vt:lpstr>
      <vt:lpstr>CDCol Demo</vt:lpstr>
      <vt:lpstr>Parallelization Strategy</vt:lpstr>
      <vt:lpstr>CDCol Components</vt:lpstr>
      <vt:lpstr>Lesson Learned and future work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CDCOL</dc:title>
  <dc:creator>Pilar Lozano-Rivera</dc:creator>
  <cp:lastModifiedBy>Anne Kennerley</cp:lastModifiedBy>
  <cp:revision>59</cp:revision>
  <dcterms:created xsi:type="dcterms:W3CDTF">2017-08-21T03:43:43Z</dcterms:created>
  <dcterms:modified xsi:type="dcterms:W3CDTF">2017-09-27T00:21:18Z</dcterms:modified>
</cp:coreProperties>
</file>