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wmf" ContentType="image/x-wm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3" r:id="rId4"/>
    <p:sldMasterId id="2147483685" r:id="rId5"/>
    <p:sldMasterId id="2147483697" r:id="rId6"/>
  </p:sldMasterIdLst>
  <p:notesMasterIdLst>
    <p:notesMasterId r:id="rId9"/>
  </p:notesMasterIdLst>
  <p:sldIdLst>
    <p:sldId id="288" r:id="rId7"/>
    <p:sldId id="936" r:id="rId8"/>
    <p:sldId id="946" r:id="rId10"/>
    <p:sldId id="1010" r:id="rId11"/>
    <p:sldId id="1011" r:id="rId12"/>
    <p:sldId id="919" r:id="rId13"/>
    <p:sldId id="984" r:id="rId14"/>
    <p:sldId id="1036" r:id="rId15"/>
    <p:sldId id="986" r:id="rId16"/>
    <p:sldId id="1013" r:id="rId17"/>
    <p:sldId id="949" r:id="rId18"/>
    <p:sldId id="1008" r:id="rId19"/>
    <p:sldId id="985" r:id="rId20"/>
    <p:sldId id="931" r:id="rId21"/>
    <p:sldId id="988" r:id="rId22"/>
    <p:sldId id="989" r:id="rId23"/>
    <p:sldId id="993" r:id="rId24"/>
    <p:sldId id="1024" r:id="rId25"/>
    <p:sldId id="956" r:id="rId26"/>
    <p:sldId id="957" r:id="rId27"/>
    <p:sldId id="1025" r:id="rId28"/>
    <p:sldId id="1044" r:id="rId29"/>
    <p:sldId id="1046" r:id="rId30"/>
    <p:sldId id="1047" r:id="rId31"/>
    <p:sldId id="1048" r:id="rId32"/>
    <p:sldId id="1039" r:id="rId33"/>
    <p:sldId id="1028" r:id="rId34"/>
    <p:sldId id="1040" r:id="rId35"/>
    <p:sldId id="1037" r:id="rId36"/>
    <p:sldId id="791" r:id="rId37"/>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ke D" initials="L" lastIdx="1" clrIdx="0"/>
  <p:cmAuthor id="2" name="周翔" initials="周"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4C4C4"/>
    <a:srgbClr val="0000FF"/>
    <a:srgbClr val="FAFDCD"/>
    <a:srgbClr val="006BBF"/>
    <a:srgbClr val="0000CC"/>
    <a:srgbClr val="0050AA"/>
    <a:srgbClr val="C09200"/>
    <a:srgbClr val="006666"/>
    <a:srgbClr val="FFE8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2" autoAdjust="0"/>
    <p:restoredTop sz="88582" autoAdjust="0"/>
  </p:normalViewPr>
  <p:slideViewPr>
    <p:cSldViewPr>
      <p:cViewPr>
        <p:scale>
          <a:sx n="66" d="100"/>
          <a:sy n="66" d="100"/>
        </p:scale>
        <p:origin x="-1428" y="72"/>
      </p:cViewPr>
      <p:guideLst>
        <p:guide orient="horz" pos="2160"/>
        <p:guide pos="2928"/>
      </p:guideLst>
    </p:cSldViewPr>
  </p:slid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1" Type="http://schemas.openxmlformats.org/officeDocument/2006/relationships/commentAuthors" Target="commentAuthors.xml"/><Relationship Id="rId40" Type="http://schemas.openxmlformats.org/officeDocument/2006/relationships/tableStyles" Target="tableStyles.xml"/><Relationship Id="rId4" Type="http://schemas.openxmlformats.org/officeDocument/2006/relationships/slideMaster" Target="slideMasters/slideMaster3.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image" Target="../media/image177.jpeg"/></Relationships>
</file>

<file path=ppt/diagrams/_rels/data3.xml.rels><?xml version="1.0" encoding="UTF-8" standalone="yes"?>
<Relationships xmlns="http://schemas.openxmlformats.org/package/2006/relationships"><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image" Target="../media/image18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image" Target="../media/image177.jpeg"/></Relationships>
</file>

<file path=ppt/diagrams/_rels/drawing3.xml.rels><?xml version="1.0" encoding="UTF-8" standalone="yes"?>
<Relationships xmlns="http://schemas.openxmlformats.org/package/2006/relationships"><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 Id="rId3" Type="http://schemas.openxmlformats.org/officeDocument/2006/relationships/image" Target="../media/image180.png"/><Relationship Id="rId2" Type="http://schemas.openxmlformats.org/officeDocument/2006/relationships/image" Target="../media/image185.png"/><Relationship Id="rId1" Type="http://schemas.openxmlformats.org/officeDocument/2006/relationships/image" Target="../media/image184.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1">
  <dgm:title val=""/>
  <dgm:desc val=""/>
  <dgm:catLst>
    <dgm:cat type="accent6" pri="11400"/>
  </dgm:catLst>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0">
    <dgm:fillClrLst meth="cycle">
      <a:schemeClr val="accent6">
        <a:shade val="60000"/>
      </a:schemeClr>
    </dgm:fillClrLst>
    <dgm:linClrLst meth="repeat">
      <a:schemeClr val="lt1"/>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0BFE0C08-26DA-4EB1-951F-6822D089A489}" type="doc">
      <dgm:prSet loTypeId="urn:microsoft.com/office/officeart/2005/8/layout/vList3#1" loCatId="list" qsTypeId="urn:microsoft.com/office/officeart/2005/8/quickstyle/simple1" qsCatId="simple" csTypeId="urn:microsoft.com/office/officeart/2005/8/colors/accent1_1" csCatId="accent1" phldr="1"/>
      <dgm:spPr/>
    </dgm:pt>
    <dgm:pt modelId="{1323E18A-EFC6-42FF-A173-C5E6043E585C}">
      <dgm:prSet phldrT="[文本]" custT="1"/>
      <dgm:spPr/>
      <dgm:t>
        <a:bodyPr/>
        <a:lstStyle/>
        <a:p>
          <a:r>
            <a:rPr lang="en-US" altLang="zh-CN" sz="1400" dirty="0" smtClean="0">
              <a:solidFill>
                <a:srgbClr val="000000"/>
              </a:solidFill>
              <a:latin typeface="Constantia" panose="02030602050306030303" pitchFamily="18" charset="0"/>
            </a:rPr>
            <a:t>process modeling</a:t>
          </a:r>
          <a:endParaRPr lang="zh-CN" altLang="en-US" sz="1400" b="1" dirty="0"/>
        </a:p>
      </dgm:t>
    </dgm:pt>
    <dgm:pt modelId="{5B9A355C-FF33-41F2-B982-00FDEFB1D6FE}" cxnId="{2D111B28-A877-43B8-9854-028EB4DE3C1B}" type="parTrans">
      <dgm:prSet/>
      <dgm:spPr/>
      <dgm:t>
        <a:bodyPr/>
        <a:lstStyle/>
        <a:p>
          <a:endParaRPr lang="zh-CN" altLang="en-US" sz="1400"/>
        </a:p>
      </dgm:t>
    </dgm:pt>
    <dgm:pt modelId="{9EB5A5EF-31BA-4051-84FC-A0ED2321C48D}" cxnId="{2D111B28-A877-43B8-9854-028EB4DE3C1B}" type="sibTrans">
      <dgm:prSet/>
      <dgm:spPr/>
      <dgm:t>
        <a:bodyPr/>
        <a:lstStyle/>
        <a:p>
          <a:endParaRPr lang="zh-CN" altLang="en-US" sz="1400"/>
        </a:p>
      </dgm:t>
    </dgm:pt>
    <dgm:pt modelId="{9182FD54-320D-4AD9-92F9-F79275BB146B}">
      <dgm:prSet phldrT="[文本]" custT="1"/>
      <dgm:spPr/>
      <dgm:t>
        <a:bodyPr/>
        <a:lstStyle/>
        <a:p>
          <a:r>
            <a:rPr lang="en-US" altLang="zh-CN" sz="1400" dirty="0" smtClean="0">
              <a:solidFill>
                <a:srgbClr val="000000"/>
              </a:solidFill>
              <a:latin typeface="Constantia" panose="02030602050306030303" pitchFamily="18" charset="0"/>
            </a:rPr>
            <a:t>data sharing</a:t>
          </a:r>
          <a:endParaRPr lang="zh-CN" altLang="en-US" sz="1400" b="1" dirty="0"/>
        </a:p>
      </dgm:t>
    </dgm:pt>
    <dgm:pt modelId="{847B56D3-131A-48A2-8A3D-E5BE47BAE9FA}" cxnId="{43C73CD8-CBA0-4948-9932-AA4256BABDDD}" type="parTrans">
      <dgm:prSet/>
      <dgm:spPr/>
      <dgm:t>
        <a:bodyPr/>
        <a:lstStyle/>
        <a:p>
          <a:endParaRPr lang="zh-CN" altLang="en-US" sz="1400"/>
        </a:p>
      </dgm:t>
    </dgm:pt>
    <dgm:pt modelId="{A3246D09-ADBE-4285-B53F-8321FBEA44E2}" cxnId="{43C73CD8-CBA0-4948-9932-AA4256BABDDD}" type="sibTrans">
      <dgm:prSet/>
      <dgm:spPr/>
      <dgm:t>
        <a:bodyPr/>
        <a:lstStyle/>
        <a:p>
          <a:endParaRPr lang="zh-CN" altLang="en-US" sz="1400"/>
        </a:p>
      </dgm:t>
    </dgm:pt>
    <dgm:pt modelId="{8A311D0C-F4D6-4BB7-B5A0-C5E611344EC1}">
      <dgm:prSet phldrT="[文本]" custT="1"/>
      <dgm:spPr/>
      <dgm:t>
        <a:bodyPr/>
        <a:lstStyle/>
        <a:p>
          <a:r>
            <a:rPr lang="en-US" altLang="zh-CN" sz="1400" dirty="0" smtClean="0">
              <a:solidFill>
                <a:srgbClr val="000000"/>
              </a:solidFill>
              <a:latin typeface="Constantia" panose="02030602050306030303" pitchFamily="18" charset="0"/>
            </a:rPr>
            <a:t>scientific verification</a:t>
          </a:r>
          <a:endParaRPr lang="zh-CN" altLang="en-US" sz="1400" b="1" dirty="0"/>
        </a:p>
      </dgm:t>
    </dgm:pt>
    <dgm:pt modelId="{D4E7921C-C1D7-487E-B2D4-B9918D4C9309}" cxnId="{3A8D2548-495B-448B-9EAD-C4219424FE6F}" type="parTrans">
      <dgm:prSet/>
      <dgm:spPr/>
      <dgm:t>
        <a:bodyPr/>
        <a:lstStyle/>
        <a:p>
          <a:endParaRPr lang="zh-CN" altLang="en-US" sz="1400"/>
        </a:p>
      </dgm:t>
    </dgm:pt>
    <dgm:pt modelId="{2F37DE4C-BFA9-46C6-9BE2-04D451F6E5BA}" cxnId="{3A8D2548-495B-448B-9EAD-C4219424FE6F}" type="sibTrans">
      <dgm:prSet/>
      <dgm:spPr/>
      <dgm:t>
        <a:bodyPr/>
        <a:lstStyle/>
        <a:p>
          <a:endParaRPr lang="zh-CN" altLang="en-US" sz="1400"/>
        </a:p>
      </dgm:t>
    </dgm:pt>
    <dgm:pt modelId="{9009B64E-71BA-44CF-A9C4-8203651F0179}" type="pres">
      <dgm:prSet presAssocID="{0BFE0C08-26DA-4EB1-951F-6822D089A489}" presName="linearFlow" presStyleCnt="0">
        <dgm:presLayoutVars>
          <dgm:dir/>
          <dgm:resizeHandles val="exact"/>
        </dgm:presLayoutVars>
      </dgm:prSet>
      <dgm:spPr/>
    </dgm:pt>
    <dgm:pt modelId="{62A7ECBF-B6DB-4745-899C-390028F47307}" type="pres">
      <dgm:prSet presAssocID="{1323E18A-EFC6-42FF-A173-C5E6043E585C}" presName="composite" presStyleCnt="0"/>
      <dgm:spPr/>
    </dgm:pt>
    <dgm:pt modelId="{500E06ED-495E-46AA-BA74-D0B686B21AC5}" type="pres">
      <dgm:prSet presAssocID="{1323E18A-EFC6-42FF-A173-C5E6043E585C}" presName="imgShp" presStyleLbl="fgImgPlace1" presStyleIdx="0" presStyleCnt="3"/>
      <dgm:spPr>
        <a:blipFill rotWithShape="0">
          <a:blip xmlns:r="http://schemas.openxmlformats.org/officeDocument/2006/relationships" r:embed="rId1"/>
          <a:stretch>
            <a:fillRect/>
          </a:stretch>
        </a:blipFill>
      </dgm:spPr>
    </dgm:pt>
    <dgm:pt modelId="{DFAB9DED-62CA-4E5B-9A03-5594CDAB1389}" type="pres">
      <dgm:prSet presAssocID="{1323E18A-EFC6-42FF-A173-C5E6043E585C}" presName="txShp" presStyleLbl="node1" presStyleIdx="0" presStyleCnt="3" custScaleX="112745" custLinFactNeighborY="-12069">
        <dgm:presLayoutVars>
          <dgm:bulletEnabled val="1"/>
        </dgm:presLayoutVars>
      </dgm:prSet>
      <dgm:spPr/>
      <dgm:t>
        <a:bodyPr/>
        <a:lstStyle/>
        <a:p>
          <a:endParaRPr lang="zh-CN" altLang="en-US"/>
        </a:p>
      </dgm:t>
    </dgm:pt>
    <dgm:pt modelId="{E8524E14-9FDF-40AB-BD9E-6BEAF1E9D9C8}" type="pres">
      <dgm:prSet presAssocID="{9EB5A5EF-31BA-4051-84FC-A0ED2321C48D}" presName="spacing" presStyleCnt="0"/>
      <dgm:spPr/>
    </dgm:pt>
    <dgm:pt modelId="{0BDFBCDD-D35F-4207-9C6E-C8ED4ADA4ACF}" type="pres">
      <dgm:prSet presAssocID="{9182FD54-320D-4AD9-92F9-F79275BB146B}" presName="composite" presStyleCnt="0"/>
      <dgm:spPr/>
    </dgm:pt>
    <dgm:pt modelId="{FF089B48-95E0-476A-92E7-45900A8E733B}" type="pres">
      <dgm:prSet presAssocID="{9182FD54-320D-4AD9-92F9-F79275BB146B}" presName="imgShp" presStyleLbl="fgImgPlace1" presStyleIdx="1" presStyleCnt="3"/>
      <dgm:spPr>
        <a:blipFill rotWithShape="0">
          <a:blip xmlns:r="http://schemas.openxmlformats.org/officeDocument/2006/relationships" r:embed="rId2"/>
          <a:stretch>
            <a:fillRect/>
          </a:stretch>
        </a:blipFill>
      </dgm:spPr>
    </dgm:pt>
    <dgm:pt modelId="{ABF1E243-9A4D-48B7-9249-CB9FE0735939}" type="pres">
      <dgm:prSet presAssocID="{9182FD54-320D-4AD9-92F9-F79275BB146B}" presName="txShp" presStyleLbl="node1" presStyleIdx="1" presStyleCnt="3" custScaleX="112745">
        <dgm:presLayoutVars>
          <dgm:bulletEnabled val="1"/>
        </dgm:presLayoutVars>
      </dgm:prSet>
      <dgm:spPr/>
      <dgm:t>
        <a:bodyPr/>
        <a:lstStyle/>
        <a:p>
          <a:endParaRPr lang="zh-CN" altLang="en-US"/>
        </a:p>
      </dgm:t>
    </dgm:pt>
    <dgm:pt modelId="{ECA550DB-98AD-4DB3-BF7D-6C25E8E204E4}" type="pres">
      <dgm:prSet presAssocID="{A3246D09-ADBE-4285-B53F-8321FBEA44E2}" presName="spacing" presStyleCnt="0"/>
      <dgm:spPr/>
    </dgm:pt>
    <dgm:pt modelId="{8F844B70-9663-4ABB-99FF-74B65F2AC3FF}" type="pres">
      <dgm:prSet presAssocID="{8A311D0C-F4D6-4BB7-B5A0-C5E611344EC1}" presName="composite" presStyleCnt="0"/>
      <dgm:spPr/>
    </dgm:pt>
    <dgm:pt modelId="{C2FC8516-4FDE-4E10-AECE-8C673338FAF7}" type="pres">
      <dgm:prSet presAssocID="{8A311D0C-F4D6-4BB7-B5A0-C5E611344EC1}" presName="imgShp" presStyleLbl="fgImgPlace1" presStyleIdx="2" presStyleCnt="3"/>
      <dgm:spPr>
        <a:blipFill rotWithShape="0">
          <a:blip xmlns:r="http://schemas.openxmlformats.org/officeDocument/2006/relationships" r:embed="rId3"/>
          <a:stretch>
            <a:fillRect/>
          </a:stretch>
        </a:blipFill>
      </dgm:spPr>
    </dgm:pt>
    <dgm:pt modelId="{BC18B0B7-B037-43D8-8BF8-730B040F4F77}" type="pres">
      <dgm:prSet presAssocID="{8A311D0C-F4D6-4BB7-B5A0-C5E611344EC1}" presName="txShp" presStyleLbl="node1" presStyleIdx="2" presStyleCnt="3" custScaleX="112745">
        <dgm:presLayoutVars>
          <dgm:bulletEnabled val="1"/>
        </dgm:presLayoutVars>
      </dgm:prSet>
      <dgm:spPr/>
      <dgm:t>
        <a:bodyPr/>
        <a:lstStyle/>
        <a:p>
          <a:endParaRPr lang="zh-CN" altLang="en-US"/>
        </a:p>
      </dgm:t>
    </dgm:pt>
  </dgm:ptLst>
  <dgm:cxnLst>
    <dgm:cxn modelId="{13906767-5833-4E71-A09B-A249B0D32BEF}" type="presOf" srcId="{1323E18A-EFC6-42FF-A173-C5E6043E585C}" destId="{DFAB9DED-62CA-4E5B-9A03-5594CDAB1389}" srcOrd="0" destOrd="0" presId="urn:microsoft.com/office/officeart/2005/8/layout/vList3#1"/>
    <dgm:cxn modelId="{80CBC8A0-7C86-472D-9CAB-E1D268B30584}" type="presOf" srcId="{8A311D0C-F4D6-4BB7-B5A0-C5E611344EC1}" destId="{BC18B0B7-B037-43D8-8BF8-730B040F4F77}" srcOrd="0" destOrd="0" presId="urn:microsoft.com/office/officeart/2005/8/layout/vList3#1"/>
    <dgm:cxn modelId="{2D111B28-A877-43B8-9854-028EB4DE3C1B}" srcId="{0BFE0C08-26DA-4EB1-951F-6822D089A489}" destId="{1323E18A-EFC6-42FF-A173-C5E6043E585C}" srcOrd="0" destOrd="0" parTransId="{5B9A355C-FF33-41F2-B982-00FDEFB1D6FE}" sibTransId="{9EB5A5EF-31BA-4051-84FC-A0ED2321C48D}"/>
    <dgm:cxn modelId="{3A8D2548-495B-448B-9EAD-C4219424FE6F}" srcId="{0BFE0C08-26DA-4EB1-951F-6822D089A489}" destId="{8A311D0C-F4D6-4BB7-B5A0-C5E611344EC1}" srcOrd="2" destOrd="0" parTransId="{D4E7921C-C1D7-487E-B2D4-B9918D4C9309}" sibTransId="{2F37DE4C-BFA9-46C6-9BE2-04D451F6E5BA}"/>
    <dgm:cxn modelId="{8DC775B1-2269-44CC-9625-32818F981261}" type="presOf" srcId="{0BFE0C08-26DA-4EB1-951F-6822D089A489}" destId="{9009B64E-71BA-44CF-A9C4-8203651F0179}" srcOrd="0" destOrd="0" presId="urn:microsoft.com/office/officeart/2005/8/layout/vList3#1"/>
    <dgm:cxn modelId="{43C73CD8-CBA0-4948-9932-AA4256BABDDD}" srcId="{0BFE0C08-26DA-4EB1-951F-6822D089A489}" destId="{9182FD54-320D-4AD9-92F9-F79275BB146B}" srcOrd="1" destOrd="0" parTransId="{847B56D3-131A-48A2-8A3D-E5BE47BAE9FA}" sibTransId="{A3246D09-ADBE-4285-B53F-8321FBEA44E2}"/>
    <dgm:cxn modelId="{41BBA545-2BE0-426C-A52A-A17A229070A6}" type="presOf" srcId="{9182FD54-320D-4AD9-92F9-F79275BB146B}" destId="{ABF1E243-9A4D-48B7-9249-CB9FE0735939}" srcOrd="0" destOrd="0" presId="urn:microsoft.com/office/officeart/2005/8/layout/vList3#1"/>
    <dgm:cxn modelId="{73EC1CD8-1F9D-4B15-B818-560A217E3CD8}" type="presParOf" srcId="{9009B64E-71BA-44CF-A9C4-8203651F0179}" destId="{62A7ECBF-B6DB-4745-899C-390028F47307}" srcOrd="0" destOrd="0" presId="urn:microsoft.com/office/officeart/2005/8/layout/vList3#1"/>
    <dgm:cxn modelId="{012E5E7E-79C7-481C-8D9F-C2DC05FBA0DF}" type="presParOf" srcId="{62A7ECBF-B6DB-4745-899C-390028F47307}" destId="{500E06ED-495E-46AA-BA74-D0B686B21AC5}" srcOrd="0" destOrd="0" presId="urn:microsoft.com/office/officeart/2005/8/layout/vList3#1"/>
    <dgm:cxn modelId="{7EBE9A90-8042-4D10-8685-3FB3963AF099}" type="presParOf" srcId="{62A7ECBF-B6DB-4745-899C-390028F47307}" destId="{DFAB9DED-62CA-4E5B-9A03-5594CDAB1389}" srcOrd="1" destOrd="0" presId="urn:microsoft.com/office/officeart/2005/8/layout/vList3#1"/>
    <dgm:cxn modelId="{D7ABDAF7-C677-40F5-9E6A-F84973DC02DB}" type="presParOf" srcId="{9009B64E-71BA-44CF-A9C4-8203651F0179}" destId="{E8524E14-9FDF-40AB-BD9E-6BEAF1E9D9C8}" srcOrd="1" destOrd="0" presId="urn:microsoft.com/office/officeart/2005/8/layout/vList3#1"/>
    <dgm:cxn modelId="{6CFCE8F5-7FF8-477C-B742-683909AE7985}" type="presParOf" srcId="{9009B64E-71BA-44CF-A9C4-8203651F0179}" destId="{0BDFBCDD-D35F-4207-9C6E-C8ED4ADA4ACF}" srcOrd="2" destOrd="0" presId="urn:microsoft.com/office/officeart/2005/8/layout/vList3#1"/>
    <dgm:cxn modelId="{CFA3E965-9B28-4DBA-BD9C-70853277C67E}" type="presParOf" srcId="{0BDFBCDD-D35F-4207-9C6E-C8ED4ADA4ACF}" destId="{FF089B48-95E0-476A-92E7-45900A8E733B}" srcOrd="0" destOrd="0" presId="urn:microsoft.com/office/officeart/2005/8/layout/vList3#1"/>
    <dgm:cxn modelId="{6AF2F6C8-6A85-46D2-967B-1B5C7222253B}" type="presParOf" srcId="{0BDFBCDD-D35F-4207-9C6E-C8ED4ADA4ACF}" destId="{ABF1E243-9A4D-48B7-9249-CB9FE0735939}" srcOrd="1" destOrd="0" presId="urn:microsoft.com/office/officeart/2005/8/layout/vList3#1"/>
    <dgm:cxn modelId="{4B36E627-07EC-4942-BCC8-42632D8AADC2}" type="presParOf" srcId="{9009B64E-71BA-44CF-A9C4-8203651F0179}" destId="{ECA550DB-98AD-4DB3-BF7D-6C25E8E204E4}" srcOrd="3" destOrd="0" presId="urn:microsoft.com/office/officeart/2005/8/layout/vList3#1"/>
    <dgm:cxn modelId="{33BCEE34-107A-46FC-A0AF-30A8DA4141D4}" type="presParOf" srcId="{9009B64E-71BA-44CF-A9C4-8203651F0179}" destId="{8F844B70-9663-4ABB-99FF-74B65F2AC3FF}" srcOrd="4" destOrd="0" presId="urn:microsoft.com/office/officeart/2005/8/layout/vList3#1"/>
    <dgm:cxn modelId="{D1A4AFE9-66A5-4490-8893-68EC4964AA9D}" type="presParOf" srcId="{8F844B70-9663-4ABB-99FF-74B65F2AC3FF}" destId="{C2FC8516-4FDE-4E10-AECE-8C673338FAF7}" srcOrd="0" destOrd="0" presId="urn:microsoft.com/office/officeart/2005/8/layout/vList3#1"/>
    <dgm:cxn modelId="{DA666617-7AC8-4D6D-AE31-1B6A3E5FE528}" type="presParOf" srcId="{8F844B70-9663-4ABB-99FF-74B65F2AC3FF}" destId="{BC18B0B7-B037-43D8-8BF8-730B040F4F77}" srcOrd="1" destOrd="0" presId="urn:microsoft.com/office/officeart/2005/8/layout/vList3#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CE8026-143C-4CEB-B33E-A8CEB6E504E7}" type="doc">
      <dgm:prSet loTypeId="urn:microsoft.com/office/officeart/2005/8/layout/cycle5" loCatId="cycle" qsTypeId="urn:microsoft.com/office/officeart/2005/8/quickstyle/simple1#2" qsCatId="simple" csTypeId="urn:microsoft.com/office/officeart/2005/8/colors/accent6_4#1" csCatId="accent6" phldr="1"/>
      <dgm:spPr/>
      <dgm:t>
        <a:bodyPr/>
        <a:lstStyle/>
        <a:p>
          <a:endParaRPr lang="zh-CN" altLang="en-US"/>
        </a:p>
      </dgm:t>
    </dgm:pt>
    <dgm:pt modelId="{60256D6E-C04B-45B6-8AE0-3355FC1B6F99}">
      <dgm:prSet phldrT="[文本]" custT="1"/>
      <dgm:spPr>
        <a:solidFill>
          <a:srgbClr val="92D050"/>
        </a:solidFill>
      </dgm:spPr>
      <dgm:t>
        <a:bodyPr/>
        <a:lstStyle/>
        <a:p>
          <a:r>
            <a:rPr lang="en-US" altLang="zh-CN" sz="1800" dirty="0" smtClean="0"/>
            <a:t>Improving</a:t>
          </a:r>
          <a:r>
            <a:rPr lang="en-US" altLang="en-US" sz="1800" dirty="0" smtClean="0"/>
            <a:t> regional observ</a:t>
          </a:r>
          <a:r>
            <a:rPr lang="en-US" altLang="zh-CN" sz="1800" dirty="0" smtClean="0"/>
            <a:t>ing</a:t>
          </a:r>
          <a:r>
            <a:rPr lang="en-US" altLang="en-US" sz="1800" dirty="0" smtClean="0"/>
            <a:t> ability</a:t>
          </a:r>
          <a:endParaRPr lang="zh-CN" altLang="en-US" sz="1800" dirty="0"/>
        </a:p>
      </dgm:t>
    </dgm:pt>
    <dgm:pt modelId="{E255EF84-D406-4FC7-B9AC-D2C5FAC41A0F}" cxnId="{E541ED90-D23B-4A12-B3B2-7FF914C8B069}" type="parTrans">
      <dgm:prSet/>
      <dgm:spPr/>
      <dgm:t>
        <a:bodyPr/>
        <a:lstStyle/>
        <a:p>
          <a:endParaRPr lang="zh-CN" altLang="en-US" sz="1800"/>
        </a:p>
      </dgm:t>
    </dgm:pt>
    <dgm:pt modelId="{42C83E6A-6AC0-4D02-9AB2-98B253056F47}" cxnId="{E541ED90-D23B-4A12-B3B2-7FF914C8B069}" type="sibTrans">
      <dgm:prSet/>
      <dgm:spPr>
        <a:ln w="57150">
          <a:solidFill>
            <a:srgbClr val="FFC000"/>
          </a:solidFill>
        </a:ln>
      </dgm:spPr>
      <dgm:t>
        <a:bodyPr/>
        <a:lstStyle/>
        <a:p>
          <a:endParaRPr lang="zh-CN" altLang="en-US" sz="1800"/>
        </a:p>
      </dgm:t>
    </dgm:pt>
    <dgm:pt modelId="{0D102599-5C41-4C76-A77A-367CEA86BFDF}">
      <dgm:prSet phldrT="[文本]" custT="1"/>
      <dgm:spPr/>
      <dgm:t>
        <a:bodyPr/>
        <a:lstStyle/>
        <a:p>
          <a:r>
            <a:rPr lang="en-US" altLang="zh-CN" sz="1800" dirty="0" smtClean="0"/>
            <a:t>Data and information products processing </a:t>
          </a:r>
          <a:endParaRPr lang="zh-CN" altLang="en-US" sz="1800" dirty="0"/>
        </a:p>
      </dgm:t>
    </dgm:pt>
    <dgm:pt modelId="{10B290BE-EBEA-4151-AF09-DE94E7A880E6}" cxnId="{BDB3B973-CA31-42DC-91F9-05436CAE814B}" type="parTrans">
      <dgm:prSet/>
      <dgm:spPr/>
      <dgm:t>
        <a:bodyPr/>
        <a:lstStyle/>
        <a:p>
          <a:endParaRPr lang="zh-CN" altLang="en-US" sz="1800"/>
        </a:p>
      </dgm:t>
    </dgm:pt>
    <dgm:pt modelId="{FCA05C2A-41DA-4AB6-B59D-84432A6A6A79}" cxnId="{BDB3B973-CA31-42DC-91F9-05436CAE814B}" type="sibTrans">
      <dgm:prSet/>
      <dgm:spPr>
        <a:ln w="57150">
          <a:solidFill>
            <a:srgbClr val="FFC000"/>
          </a:solidFill>
        </a:ln>
      </dgm:spPr>
      <dgm:t>
        <a:bodyPr/>
        <a:lstStyle/>
        <a:p>
          <a:endParaRPr lang="zh-CN" altLang="en-US" sz="1800"/>
        </a:p>
      </dgm:t>
    </dgm:pt>
    <dgm:pt modelId="{46776CD7-F828-431A-BD5E-E88BC0832A3B}">
      <dgm:prSet phldrT="[文本]" custT="1"/>
      <dgm:spPr>
        <a:solidFill>
          <a:srgbClr val="E684A9"/>
        </a:solidFill>
      </dgm:spPr>
      <dgm:t>
        <a:bodyPr/>
        <a:lstStyle/>
        <a:p>
          <a:r>
            <a:rPr lang="en-US" altLang="en-US" sz="1800" dirty="0" smtClean="0"/>
            <a:t>Earth observation data sharing service</a:t>
          </a:r>
          <a:endParaRPr lang="zh-CN" altLang="en-US" sz="1800" dirty="0" smtClean="0"/>
        </a:p>
      </dgm:t>
    </dgm:pt>
    <dgm:pt modelId="{17A99E2D-4D7D-49C3-A2BD-5E9C66F0723F}" cxnId="{A32FE315-092B-4078-9262-C9EB0E4AB7CA}" type="parTrans">
      <dgm:prSet/>
      <dgm:spPr/>
      <dgm:t>
        <a:bodyPr/>
        <a:lstStyle/>
        <a:p>
          <a:endParaRPr lang="zh-CN" altLang="en-US" sz="1800"/>
        </a:p>
      </dgm:t>
    </dgm:pt>
    <dgm:pt modelId="{7BECA6B1-1108-45C1-931C-58709EDEBCCD}" cxnId="{A32FE315-092B-4078-9262-C9EB0E4AB7CA}" type="sibTrans">
      <dgm:prSet/>
      <dgm:spPr>
        <a:ln w="57150">
          <a:solidFill>
            <a:srgbClr val="FFC000"/>
          </a:solidFill>
        </a:ln>
      </dgm:spPr>
      <dgm:t>
        <a:bodyPr/>
        <a:lstStyle/>
        <a:p>
          <a:endParaRPr lang="zh-CN" altLang="en-US" sz="1800"/>
        </a:p>
      </dgm:t>
    </dgm:pt>
    <dgm:pt modelId="{C45B802C-2605-4BA3-9844-CD83E6552B62}">
      <dgm:prSet phldrT="[文本]" custT="1"/>
      <dgm:spPr>
        <a:solidFill>
          <a:srgbClr val="3399FF"/>
        </a:solidFill>
      </dgm:spPr>
      <dgm:t>
        <a:bodyPr/>
        <a:lstStyle/>
        <a:p>
          <a:r>
            <a:rPr lang="en-US" altLang="en-US" sz="1800" dirty="0" smtClean="0"/>
            <a:t>Technolog</a:t>
          </a:r>
          <a:r>
            <a:rPr lang="en-US" altLang="zh-CN" sz="1800" dirty="0" smtClean="0"/>
            <a:t>y</a:t>
          </a:r>
          <a:r>
            <a:rPr lang="en-US" altLang="en-US" sz="1800" dirty="0" smtClean="0"/>
            <a:t> cooperation network</a:t>
          </a:r>
          <a:endParaRPr lang="zh-CN" altLang="en-US" sz="1800" dirty="0"/>
        </a:p>
      </dgm:t>
    </dgm:pt>
    <dgm:pt modelId="{357A54AF-E7DA-4225-88E9-837F4EB2F7C2}" cxnId="{4748E62F-8B4E-4944-8447-26255441FC8C}" type="parTrans">
      <dgm:prSet/>
      <dgm:spPr/>
      <dgm:t>
        <a:bodyPr/>
        <a:lstStyle/>
        <a:p>
          <a:endParaRPr lang="zh-CN" altLang="en-US" sz="1800"/>
        </a:p>
      </dgm:t>
    </dgm:pt>
    <dgm:pt modelId="{9F37DEEE-0AEF-48EA-BCE1-57E30F16F2CC}" cxnId="{4748E62F-8B4E-4944-8447-26255441FC8C}" type="sibTrans">
      <dgm:prSet/>
      <dgm:spPr>
        <a:ln w="57150">
          <a:solidFill>
            <a:srgbClr val="FFC000"/>
          </a:solidFill>
        </a:ln>
      </dgm:spPr>
      <dgm:t>
        <a:bodyPr/>
        <a:lstStyle/>
        <a:p>
          <a:endParaRPr lang="zh-CN" altLang="en-US" sz="1800"/>
        </a:p>
      </dgm:t>
    </dgm:pt>
    <dgm:pt modelId="{A6722477-98F5-4053-BA9A-29B7756AF2DF}">
      <dgm:prSet phldrT="[文本]" custT="1"/>
      <dgm:spPr>
        <a:solidFill>
          <a:srgbClr val="FFC000"/>
        </a:solidFill>
      </dgm:spPr>
      <dgm:t>
        <a:bodyPr/>
        <a:lstStyle/>
        <a:p>
          <a:r>
            <a:rPr lang="en-US" altLang="zh-CN" sz="1800" dirty="0" smtClean="0"/>
            <a:t>Regional applications</a:t>
          </a:r>
          <a:endParaRPr lang="zh-CN" altLang="en-US" sz="1800" dirty="0"/>
        </a:p>
      </dgm:t>
    </dgm:pt>
    <dgm:pt modelId="{53C938FE-9937-4807-A35F-663B8C7239AA}" cxnId="{EC8D9621-FD4A-4EB0-B8E5-7444D76523F8}" type="parTrans">
      <dgm:prSet/>
      <dgm:spPr/>
      <dgm:t>
        <a:bodyPr/>
        <a:lstStyle/>
        <a:p>
          <a:endParaRPr lang="zh-CN" altLang="en-US" sz="1800"/>
        </a:p>
      </dgm:t>
    </dgm:pt>
    <dgm:pt modelId="{35E9C1A9-41D9-4BA5-A419-78E098EE7B7D}" cxnId="{EC8D9621-FD4A-4EB0-B8E5-7444D76523F8}" type="sibTrans">
      <dgm:prSet/>
      <dgm:spPr>
        <a:solidFill>
          <a:srgbClr val="FF6699"/>
        </a:solidFill>
        <a:ln w="57150">
          <a:solidFill>
            <a:srgbClr val="FFC000"/>
          </a:solidFill>
        </a:ln>
      </dgm:spPr>
      <dgm:t>
        <a:bodyPr/>
        <a:lstStyle/>
        <a:p>
          <a:endParaRPr lang="zh-CN" altLang="en-US" sz="1800"/>
        </a:p>
      </dgm:t>
    </dgm:pt>
    <dgm:pt modelId="{FD11E9A4-7BAC-41AF-A9D5-166614428F0B}" type="pres">
      <dgm:prSet presAssocID="{A6CE8026-143C-4CEB-B33E-A8CEB6E504E7}" presName="cycle" presStyleCnt="0">
        <dgm:presLayoutVars>
          <dgm:dir/>
          <dgm:resizeHandles val="exact"/>
        </dgm:presLayoutVars>
      </dgm:prSet>
      <dgm:spPr/>
      <dgm:t>
        <a:bodyPr/>
        <a:lstStyle/>
        <a:p>
          <a:endParaRPr lang="zh-CN" altLang="en-US"/>
        </a:p>
      </dgm:t>
    </dgm:pt>
    <dgm:pt modelId="{65FFFBA9-35B3-4A89-8249-54377277AD68}" type="pres">
      <dgm:prSet presAssocID="{60256D6E-C04B-45B6-8AE0-3355FC1B6F99}" presName="node" presStyleLbl="node1" presStyleIdx="0" presStyleCnt="5">
        <dgm:presLayoutVars>
          <dgm:bulletEnabled val="1"/>
        </dgm:presLayoutVars>
      </dgm:prSet>
      <dgm:spPr/>
      <dgm:t>
        <a:bodyPr/>
        <a:lstStyle/>
        <a:p>
          <a:endParaRPr lang="zh-CN" altLang="en-US"/>
        </a:p>
      </dgm:t>
    </dgm:pt>
    <dgm:pt modelId="{14F30544-4764-4017-9096-FC267723FE86}" type="pres">
      <dgm:prSet presAssocID="{60256D6E-C04B-45B6-8AE0-3355FC1B6F99}" presName="spNode" presStyleCnt="0"/>
      <dgm:spPr/>
    </dgm:pt>
    <dgm:pt modelId="{B3D672D0-68DA-4955-A59F-3442D0303037}" type="pres">
      <dgm:prSet presAssocID="{42C83E6A-6AC0-4D02-9AB2-98B253056F47}" presName="sibTrans" presStyleLbl="sibTrans1D1" presStyleIdx="0" presStyleCnt="5"/>
      <dgm:spPr/>
      <dgm:t>
        <a:bodyPr/>
        <a:lstStyle/>
        <a:p>
          <a:endParaRPr lang="zh-CN" altLang="en-US"/>
        </a:p>
      </dgm:t>
    </dgm:pt>
    <dgm:pt modelId="{5CB92477-5704-491A-9D9C-B22A45109D3B}" type="pres">
      <dgm:prSet presAssocID="{0D102599-5C41-4C76-A77A-367CEA86BFDF}" presName="node" presStyleLbl="node1" presStyleIdx="1" presStyleCnt="5">
        <dgm:presLayoutVars>
          <dgm:bulletEnabled val="1"/>
        </dgm:presLayoutVars>
      </dgm:prSet>
      <dgm:spPr/>
      <dgm:t>
        <a:bodyPr/>
        <a:lstStyle/>
        <a:p>
          <a:endParaRPr lang="zh-CN" altLang="en-US"/>
        </a:p>
      </dgm:t>
    </dgm:pt>
    <dgm:pt modelId="{AA417448-4D1A-4988-839E-86D41AC19F45}" type="pres">
      <dgm:prSet presAssocID="{0D102599-5C41-4C76-A77A-367CEA86BFDF}" presName="spNode" presStyleCnt="0"/>
      <dgm:spPr/>
    </dgm:pt>
    <dgm:pt modelId="{E93909BA-4E6C-40DF-B7BD-B2703EA18EBE}" type="pres">
      <dgm:prSet presAssocID="{FCA05C2A-41DA-4AB6-B59D-84432A6A6A79}" presName="sibTrans" presStyleLbl="sibTrans1D1" presStyleIdx="1" presStyleCnt="5"/>
      <dgm:spPr/>
      <dgm:t>
        <a:bodyPr/>
        <a:lstStyle/>
        <a:p>
          <a:endParaRPr lang="zh-CN" altLang="en-US"/>
        </a:p>
      </dgm:t>
    </dgm:pt>
    <dgm:pt modelId="{78655BC3-EDDA-4A9E-90E1-F034924BD01F}" type="pres">
      <dgm:prSet presAssocID="{46776CD7-F828-431A-BD5E-E88BC0832A3B}" presName="node" presStyleLbl="node1" presStyleIdx="2" presStyleCnt="5">
        <dgm:presLayoutVars>
          <dgm:bulletEnabled val="1"/>
        </dgm:presLayoutVars>
      </dgm:prSet>
      <dgm:spPr/>
      <dgm:t>
        <a:bodyPr/>
        <a:lstStyle/>
        <a:p>
          <a:endParaRPr lang="zh-CN" altLang="en-US"/>
        </a:p>
      </dgm:t>
    </dgm:pt>
    <dgm:pt modelId="{2E8F3D7D-2B3C-417A-B1D4-91F1B2C9B236}" type="pres">
      <dgm:prSet presAssocID="{46776CD7-F828-431A-BD5E-E88BC0832A3B}" presName="spNode" presStyleCnt="0"/>
      <dgm:spPr/>
    </dgm:pt>
    <dgm:pt modelId="{08288FCE-CD89-4E09-9074-0B1CE90F6C15}" type="pres">
      <dgm:prSet presAssocID="{7BECA6B1-1108-45C1-931C-58709EDEBCCD}" presName="sibTrans" presStyleLbl="sibTrans1D1" presStyleIdx="2" presStyleCnt="5"/>
      <dgm:spPr/>
      <dgm:t>
        <a:bodyPr/>
        <a:lstStyle/>
        <a:p>
          <a:endParaRPr lang="zh-CN" altLang="en-US"/>
        </a:p>
      </dgm:t>
    </dgm:pt>
    <dgm:pt modelId="{8D5171DF-DF34-45A3-9745-1287784F12A2}" type="pres">
      <dgm:prSet presAssocID="{C45B802C-2605-4BA3-9844-CD83E6552B62}" presName="node" presStyleLbl="node1" presStyleIdx="3" presStyleCnt="5">
        <dgm:presLayoutVars>
          <dgm:bulletEnabled val="1"/>
        </dgm:presLayoutVars>
      </dgm:prSet>
      <dgm:spPr/>
      <dgm:t>
        <a:bodyPr/>
        <a:lstStyle/>
        <a:p>
          <a:endParaRPr lang="zh-CN" altLang="en-US"/>
        </a:p>
      </dgm:t>
    </dgm:pt>
    <dgm:pt modelId="{E0BA839E-341D-4D08-A0A1-E39BDBF069D8}" type="pres">
      <dgm:prSet presAssocID="{C45B802C-2605-4BA3-9844-CD83E6552B62}" presName="spNode" presStyleCnt="0"/>
      <dgm:spPr/>
    </dgm:pt>
    <dgm:pt modelId="{10845689-A889-49B1-952E-A27995F9BB24}" type="pres">
      <dgm:prSet presAssocID="{9F37DEEE-0AEF-48EA-BCE1-57E30F16F2CC}" presName="sibTrans" presStyleLbl="sibTrans1D1" presStyleIdx="3" presStyleCnt="5"/>
      <dgm:spPr/>
      <dgm:t>
        <a:bodyPr/>
        <a:lstStyle/>
        <a:p>
          <a:endParaRPr lang="zh-CN" altLang="en-US"/>
        </a:p>
      </dgm:t>
    </dgm:pt>
    <dgm:pt modelId="{5D52ACDB-7DEE-4C52-B5FF-0A19CD40695D}" type="pres">
      <dgm:prSet presAssocID="{A6722477-98F5-4053-BA9A-29B7756AF2DF}" presName="node" presStyleLbl="node1" presStyleIdx="4" presStyleCnt="5">
        <dgm:presLayoutVars>
          <dgm:bulletEnabled val="1"/>
        </dgm:presLayoutVars>
      </dgm:prSet>
      <dgm:spPr/>
      <dgm:t>
        <a:bodyPr/>
        <a:lstStyle/>
        <a:p>
          <a:endParaRPr lang="zh-CN" altLang="en-US"/>
        </a:p>
      </dgm:t>
    </dgm:pt>
    <dgm:pt modelId="{2E6C62A3-49B9-4EA9-8C2F-BDF227CFE6EB}" type="pres">
      <dgm:prSet presAssocID="{A6722477-98F5-4053-BA9A-29B7756AF2DF}" presName="spNode" presStyleCnt="0"/>
      <dgm:spPr/>
    </dgm:pt>
    <dgm:pt modelId="{E216C266-685C-46EE-9B42-D73B580357CF}" type="pres">
      <dgm:prSet presAssocID="{35E9C1A9-41D9-4BA5-A419-78E098EE7B7D}" presName="sibTrans" presStyleLbl="sibTrans1D1" presStyleIdx="4" presStyleCnt="5"/>
      <dgm:spPr/>
      <dgm:t>
        <a:bodyPr/>
        <a:lstStyle/>
        <a:p>
          <a:endParaRPr lang="zh-CN" altLang="en-US"/>
        </a:p>
      </dgm:t>
    </dgm:pt>
  </dgm:ptLst>
  <dgm:cxnLst>
    <dgm:cxn modelId="{EC8D9621-FD4A-4EB0-B8E5-7444D76523F8}" srcId="{A6CE8026-143C-4CEB-B33E-A8CEB6E504E7}" destId="{A6722477-98F5-4053-BA9A-29B7756AF2DF}" srcOrd="4" destOrd="0" parTransId="{53C938FE-9937-4807-A35F-663B8C7239AA}" sibTransId="{35E9C1A9-41D9-4BA5-A419-78E098EE7B7D}"/>
    <dgm:cxn modelId="{6C41463B-3F4C-43F5-8400-775EFB8ACDEA}" type="presOf" srcId="{42C83E6A-6AC0-4D02-9AB2-98B253056F47}" destId="{B3D672D0-68DA-4955-A59F-3442D0303037}" srcOrd="0" destOrd="0" presId="urn:microsoft.com/office/officeart/2005/8/layout/cycle5"/>
    <dgm:cxn modelId="{A662B02D-1B02-481B-A72B-E27824350B31}" type="presOf" srcId="{7BECA6B1-1108-45C1-931C-58709EDEBCCD}" destId="{08288FCE-CD89-4E09-9074-0B1CE90F6C15}" srcOrd="0" destOrd="0" presId="urn:microsoft.com/office/officeart/2005/8/layout/cycle5"/>
    <dgm:cxn modelId="{4B90FDC2-0184-490C-B887-3D0FB6637051}" type="presOf" srcId="{9F37DEEE-0AEF-48EA-BCE1-57E30F16F2CC}" destId="{10845689-A889-49B1-952E-A27995F9BB24}" srcOrd="0" destOrd="0" presId="urn:microsoft.com/office/officeart/2005/8/layout/cycle5"/>
    <dgm:cxn modelId="{753998CE-C2BD-4AC1-9C2F-AFF21F6DA88C}" type="presOf" srcId="{FCA05C2A-41DA-4AB6-B59D-84432A6A6A79}" destId="{E93909BA-4E6C-40DF-B7BD-B2703EA18EBE}" srcOrd="0" destOrd="0" presId="urn:microsoft.com/office/officeart/2005/8/layout/cycle5"/>
    <dgm:cxn modelId="{5EB18973-29FB-4129-A61A-3237EA2B047D}" type="presOf" srcId="{46776CD7-F828-431A-BD5E-E88BC0832A3B}" destId="{78655BC3-EDDA-4A9E-90E1-F034924BD01F}" srcOrd="0" destOrd="0" presId="urn:microsoft.com/office/officeart/2005/8/layout/cycle5"/>
    <dgm:cxn modelId="{0F354160-107E-497D-B363-DF8D0F1F6B41}" type="presOf" srcId="{C45B802C-2605-4BA3-9844-CD83E6552B62}" destId="{8D5171DF-DF34-45A3-9745-1287784F12A2}" srcOrd="0" destOrd="0" presId="urn:microsoft.com/office/officeart/2005/8/layout/cycle5"/>
    <dgm:cxn modelId="{89E0C029-461F-4F47-99F7-DB5A85263CD2}" type="presOf" srcId="{60256D6E-C04B-45B6-8AE0-3355FC1B6F99}" destId="{65FFFBA9-35B3-4A89-8249-54377277AD68}" srcOrd="0" destOrd="0" presId="urn:microsoft.com/office/officeart/2005/8/layout/cycle5"/>
    <dgm:cxn modelId="{F3B2585D-B03A-4594-A4F7-CE7EBE056FEE}" type="presOf" srcId="{0D102599-5C41-4C76-A77A-367CEA86BFDF}" destId="{5CB92477-5704-491A-9D9C-B22A45109D3B}" srcOrd="0" destOrd="0" presId="urn:microsoft.com/office/officeart/2005/8/layout/cycle5"/>
    <dgm:cxn modelId="{F6E8516A-F788-43F2-9E64-0FD30B2D8AA1}" type="presOf" srcId="{A6722477-98F5-4053-BA9A-29B7756AF2DF}" destId="{5D52ACDB-7DEE-4C52-B5FF-0A19CD40695D}" srcOrd="0" destOrd="0" presId="urn:microsoft.com/office/officeart/2005/8/layout/cycle5"/>
    <dgm:cxn modelId="{BDB3B973-CA31-42DC-91F9-05436CAE814B}" srcId="{A6CE8026-143C-4CEB-B33E-A8CEB6E504E7}" destId="{0D102599-5C41-4C76-A77A-367CEA86BFDF}" srcOrd="1" destOrd="0" parTransId="{10B290BE-EBEA-4151-AF09-DE94E7A880E6}" sibTransId="{FCA05C2A-41DA-4AB6-B59D-84432A6A6A79}"/>
    <dgm:cxn modelId="{504B33AD-EB0B-4499-9F32-DF929FC10C65}" type="presOf" srcId="{35E9C1A9-41D9-4BA5-A419-78E098EE7B7D}" destId="{E216C266-685C-46EE-9B42-D73B580357CF}" srcOrd="0" destOrd="0" presId="urn:microsoft.com/office/officeart/2005/8/layout/cycle5"/>
    <dgm:cxn modelId="{E541ED90-D23B-4A12-B3B2-7FF914C8B069}" srcId="{A6CE8026-143C-4CEB-B33E-A8CEB6E504E7}" destId="{60256D6E-C04B-45B6-8AE0-3355FC1B6F99}" srcOrd="0" destOrd="0" parTransId="{E255EF84-D406-4FC7-B9AC-D2C5FAC41A0F}" sibTransId="{42C83E6A-6AC0-4D02-9AB2-98B253056F47}"/>
    <dgm:cxn modelId="{4748E62F-8B4E-4944-8447-26255441FC8C}" srcId="{A6CE8026-143C-4CEB-B33E-A8CEB6E504E7}" destId="{C45B802C-2605-4BA3-9844-CD83E6552B62}" srcOrd="3" destOrd="0" parTransId="{357A54AF-E7DA-4225-88E9-837F4EB2F7C2}" sibTransId="{9F37DEEE-0AEF-48EA-BCE1-57E30F16F2CC}"/>
    <dgm:cxn modelId="{CE9E4B57-D72F-42CB-BD75-DC69B5851A4A}" type="presOf" srcId="{A6CE8026-143C-4CEB-B33E-A8CEB6E504E7}" destId="{FD11E9A4-7BAC-41AF-A9D5-166614428F0B}" srcOrd="0" destOrd="0" presId="urn:microsoft.com/office/officeart/2005/8/layout/cycle5"/>
    <dgm:cxn modelId="{A32FE315-092B-4078-9262-C9EB0E4AB7CA}" srcId="{A6CE8026-143C-4CEB-B33E-A8CEB6E504E7}" destId="{46776CD7-F828-431A-BD5E-E88BC0832A3B}" srcOrd="2" destOrd="0" parTransId="{17A99E2D-4D7D-49C3-A2BD-5E9C66F0723F}" sibTransId="{7BECA6B1-1108-45C1-931C-58709EDEBCCD}"/>
    <dgm:cxn modelId="{4EED9C28-4C85-4C8A-BF6A-976AC807CB52}" type="presParOf" srcId="{FD11E9A4-7BAC-41AF-A9D5-166614428F0B}" destId="{65FFFBA9-35B3-4A89-8249-54377277AD68}" srcOrd="0" destOrd="0" presId="urn:microsoft.com/office/officeart/2005/8/layout/cycle5"/>
    <dgm:cxn modelId="{C40A7E4A-6415-4D39-B7A8-248BCC9FA855}" type="presParOf" srcId="{FD11E9A4-7BAC-41AF-A9D5-166614428F0B}" destId="{14F30544-4764-4017-9096-FC267723FE86}" srcOrd="1" destOrd="0" presId="urn:microsoft.com/office/officeart/2005/8/layout/cycle5"/>
    <dgm:cxn modelId="{0D29F687-EF55-4D65-9C47-E9F03C44223C}" type="presParOf" srcId="{FD11E9A4-7BAC-41AF-A9D5-166614428F0B}" destId="{B3D672D0-68DA-4955-A59F-3442D0303037}" srcOrd="2" destOrd="0" presId="urn:microsoft.com/office/officeart/2005/8/layout/cycle5"/>
    <dgm:cxn modelId="{F7D59A12-7B96-4D32-8CCD-6BCA3401474D}" type="presParOf" srcId="{FD11E9A4-7BAC-41AF-A9D5-166614428F0B}" destId="{5CB92477-5704-491A-9D9C-B22A45109D3B}" srcOrd="3" destOrd="0" presId="urn:microsoft.com/office/officeart/2005/8/layout/cycle5"/>
    <dgm:cxn modelId="{5F83C45D-23A7-4420-B92A-2678E9F98B87}" type="presParOf" srcId="{FD11E9A4-7BAC-41AF-A9D5-166614428F0B}" destId="{AA417448-4D1A-4988-839E-86D41AC19F45}" srcOrd="4" destOrd="0" presId="urn:microsoft.com/office/officeart/2005/8/layout/cycle5"/>
    <dgm:cxn modelId="{F44B801C-76BA-471F-B6B2-97256602CFC6}" type="presParOf" srcId="{FD11E9A4-7BAC-41AF-A9D5-166614428F0B}" destId="{E93909BA-4E6C-40DF-B7BD-B2703EA18EBE}" srcOrd="5" destOrd="0" presId="urn:microsoft.com/office/officeart/2005/8/layout/cycle5"/>
    <dgm:cxn modelId="{AC1DDC75-85DD-41C1-81D2-8F29F1A277B3}" type="presParOf" srcId="{FD11E9A4-7BAC-41AF-A9D5-166614428F0B}" destId="{78655BC3-EDDA-4A9E-90E1-F034924BD01F}" srcOrd="6" destOrd="0" presId="urn:microsoft.com/office/officeart/2005/8/layout/cycle5"/>
    <dgm:cxn modelId="{58E88F1B-A798-43E6-B999-00AC588DE966}" type="presParOf" srcId="{FD11E9A4-7BAC-41AF-A9D5-166614428F0B}" destId="{2E8F3D7D-2B3C-417A-B1D4-91F1B2C9B236}" srcOrd="7" destOrd="0" presId="urn:microsoft.com/office/officeart/2005/8/layout/cycle5"/>
    <dgm:cxn modelId="{4891B144-6B88-4E91-8933-9910F74DFF1F}" type="presParOf" srcId="{FD11E9A4-7BAC-41AF-A9D5-166614428F0B}" destId="{08288FCE-CD89-4E09-9074-0B1CE90F6C15}" srcOrd="8" destOrd="0" presId="urn:microsoft.com/office/officeart/2005/8/layout/cycle5"/>
    <dgm:cxn modelId="{E23E99F6-C2EC-4116-B00E-F73E70A98AC1}" type="presParOf" srcId="{FD11E9A4-7BAC-41AF-A9D5-166614428F0B}" destId="{8D5171DF-DF34-45A3-9745-1287784F12A2}" srcOrd="9" destOrd="0" presId="urn:microsoft.com/office/officeart/2005/8/layout/cycle5"/>
    <dgm:cxn modelId="{F9DB7A95-F062-4259-B1D4-63FD4AFB042E}" type="presParOf" srcId="{FD11E9A4-7BAC-41AF-A9D5-166614428F0B}" destId="{E0BA839E-341D-4D08-A0A1-E39BDBF069D8}" srcOrd="10" destOrd="0" presId="urn:microsoft.com/office/officeart/2005/8/layout/cycle5"/>
    <dgm:cxn modelId="{09944730-819F-45AE-9EB1-A5414984A1E5}" type="presParOf" srcId="{FD11E9A4-7BAC-41AF-A9D5-166614428F0B}" destId="{10845689-A889-49B1-952E-A27995F9BB24}" srcOrd="11" destOrd="0" presId="urn:microsoft.com/office/officeart/2005/8/layout/cycle5"/>
    <dgm:cxn modelId="{1889BEB5-27AA-4EB7-A640-2CF64DB2DE01}" type="presParOf" srcId="{FD11E9A4-7BAC-41AF-A9D5-166614428F0B}" destId="{5D52ACDB-7DEE-4C52-B5FF-0A19CD40695D}" srcOrd="12" destOrd="0" presId="urn:microsoft.com/office/officeart/2005/8/layout/cycle5"/>
    <dgm:cxn modelId="{0F3576D6-6558-4FDC-BD0C-65B02591FC67}" type="presParOf" srcId="{FD11E9A4-7BAC-41AF-A9D5-166614428F0B}" destId="{2E6C62A3-49B9-4EA9-8C2F-BDF227CFE6EB}" srcOrd="13" destOrd="0" presId="urn:microsoft.com/office/officeart/2005/8/layout/cycle5"/>
    <dgm:cxn modelId="{0046E5CC-E823-4704-B0E0-46A0280CCA3A}" type="presParOf" srcId="{FD11E9A4-7BAC-41AF-A9D5-166614428F0B}" destId="{E216C266-685C-46EE-9B42-D73B580357CF}" srcOrd="14" destOrd="0" presId="urn:microsoft.com/office/officeart/2005/8/layout/cycle5"/>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3EEEDC-397C-4FC6-9A1C-F07B75B04019}" type="doc">
      <dgm:prSet loTypeId="urn:microsoft.com/office/officeart/2008/layout/HexagonCluster" loCatId="relationship" qsTypeId="urn:microsoft.com/office/officeart/2005/8/quickstyle/simple1#3" qsCatId="simple" csTypeId="urn:microsoft.com/office/officeart/2005/8/colors/accent1_2#1" csCatId="accent1" phldr="1"/>
      <dgm:spPr/>
      <dgm:t>
        <a:bodyPr/>
        <a:lstStyle/>
        <a:p>
          <a:endParaRPr lang="zh-CN" altLang="en-US"/>
        </a:p>
      </dgm:t>
    </dgm:pt>
    <dgm:pt modelId="{25048BDA-2B04-4B9A-9AFE-7D2E5CD5FE81}">
      <dgm:prSet phldrT="[文本]"/>
      <dgm:spPr>
        <a:blipFill rotWithShape="0">
          <a:blip xmlns:r="http://schemas.openxmlformats.org/officeDocument/2006/relationships" r:embed="rId1"/>
          <a:stretch>
            <a:fillRect/>
          </a:stretch>
        </a:blipFill>
      </dgm:spPr>
      <dgm:t>
        <a:bodyPr/>
        <a:lstStyle/>
        <a:p>
          <a:r>
            <a:rPr lang="zh-CN" altLang="en-US" dirty="0" smtClean="0"/>
            <a:t>　</a:t>
          </a:r>
          <a:endParaRPr lang="zh-CN" altLang="en-US" dirty="0"/>
        </a:p>
      </dgm:t>
    </dgm:pt>
    <dgm:pt modelId="{FF73C9C2-FA70-4406-B856-85150B5F28F4}" cxnId="{3AC90BEF-FCB3-4B2F-B942-981D24670F48}" type="parTrans">
      <dgm:prSet/>
      <dgm:spPr/>
      <dgm:t>
        <a:bodyPr/>
        <a:lstStyle/>
        <a:p>
          <a:endParaRPr lang="zh-CN" altLang="en-US"/>
        </a:p>
      </dgm:t>
    </dgm:pt>
    <dgm:pt modelId="{2A01B84F-DE39-4E0E-92BC-64FC42830EE2}" cxnId="{3AC90BEF-FCB3-4B2F-B942-981D24670F48}" type="sibTrans">
      <dgm:prSet/>
      <dgm:spPr>
        <a:blipFill rotWithShape="1">
          <a:blip xmlns:r="http://schemas.openxmlformats.org/officeDocument/2006/relationships" r:embed="rId2"/>
          <a:stretch>
            <a:fillRect/>
          </a:stretch>
        </a:blipFill>
      </dgm:spPr>
      <dgm:t>
        <a:bodyPr/>
        <a:lstStyle/>
        <a:p>
          <a:endParaRPr lang="zh-CN" altLang="en-US"/>
        </a:p>
      </dgm:t>
    </dgm:pt>
    <dgm:pt modelId="{5DDF6CB6-E3D9-4220-A5B5-F150CBCCA3FB}">
      <dgm:prSet phldrT="[文本]"/>
      <dgm:spPr>
        <a:blipFill rotWithShape="0">
          <a:blip xmlns:r="http://schemas.openxmlformats.org/officeDocument/2006/relationships" r:embed="rId3"/>
          <a:stretch>
            <a:fillRect/>
          </a:stretch>
        </a:blipFill>
      </dgm:spPr>
      <dgm:t>
        <a:bodyPr/>
        <a:lstStyle/>
        <a:p>
          <a:r>
            <a:rPr lang="zh-CN" altLang="en-US" dirty="0" smtClean="0"/>
            <a:t/>
          </a:r>
          <a:br>
            <a:rPr lang="zh-CN" altLang="en-US" dirty="0" smtClean="0"/>
          </a:br>
          <a:endParaRPr lang="zh-CN" altLang="en-US" dirty="0"/>
        </a:p>
      </dgm:t>
    </dgm:pt>
    <dgm:pt modelId="{1023C6CF-A2F7-4FDD-A0D8-64ECA2718392}" cxnId="{CD24947A-6F61-4DF7-B3A4-CF2835546402}" type="parTrans">
      <dgm:prSet/>
      <dgm:spPr/>
      <dgm:t>
        <a:bodyPr/>
        <a:lstStyle/>
        <a:p>
          <a:endParaRPr lang="zh-CN" altLang="en-US"/>
        </a:p>
      </dgm:t>
    </dgm:pt>
    <dgm:pt modelId="{0F73265E-9213-4E1F-819A-F77CFA3DBF3F}" cxnId="{CD24947A-6F61-4DF7-B3A4-CF2835546402}" type="sibTrans">
      <dgm:prSet/>
      <dgm:spPr>
        <a:blipFill rotWithShape="1">
          <a:blip xmlns:r="http://schemas.openxmlformats.org/officeDocument/2006/relationships" r:embed="rId4"/>
          <a:stretch>
            <a:fillRect/>
          </a:stretch>
        </a:blipFill>
      </dgm:spPr>
      <dgm:t>
        <a:bodyPr/>
        <a:lstStyle/>
        <a:p>
          <a:endParaRPr lang="zh-CN" altLang="en-US"/>
        </a:p>
      </dgm:t>
    </dgm:pt>
    <dgm:pt modelId="{5928A956-268A-465A-87AA-976B738608E2}">
      <dgm:prSet phldrT="[文本]"/>
      <dgm:spPr>
        <a:blipFill rotWithShape="0">
          <a:blip xmlns:r="http://schemas.openxmlformats.org/officeDocument/2006/relationships" r:embed="rId5"/>
          <a:stretch>
            <a:fillRect/>
          </a:stretch>
        </a:blipFill>
      </dgm:spPr>
      <dgm:t>
        <a:bodyPr/>
        <a:lstStyle/>
        <a:p>
          <a:r>
            <a:rPr lang="zh-CN" altLang="en-US" dirty="0" smtClean="0"/>
            <a:t>　</a:t>
          </a:r>
          <a:endParaRPr lang="zh-CN" altLang="en-US" dirty="0"/>
        </a:p>
      </dgm:t>
    </dgm:pt>
    <dgm:pt modelId="{6C7C4D21-14EB-40FB-A586-8E9766DFAFED}" cxnId="{607DE947-A691-4CC9-999E-671BFCEAE0E8}" type="sibTrans">
      <dgm:prSet/>
      <dgm:spPr>
        <a:blipFill rotWithShape="1">
          <a:blip xmlns:r="http://schemas.openxmlformats.org/officeDocument/2006/relationships" r:embed="rId6"/>
          <a:stretch>
            <a:fillRect/>
          </a:stretch>
        </a:blipFill>
      </dgm:spPr>
      <dgm:t>
        <a:bodyPr/>
        <a:lstStyle/>
        <a:p>
          <a:endParaRPr lang="zh-CN" altLang="en-US"/>
        </a:p>
      </dgm:t>
    </dgm:pt>
    <dgm:pt modelId="{288A9C1A-2736-4B73-92E6-67FB42C5FE1D}" cxnId="{607DE947-A691-4CC9-999E-671BFCEAE0E8}" type="parTrans">
      <dgm:prSet/>
      <dgm:spPr/>
      <dgm:t>
        <a:bodyPr/>
        <a:lstStyle/>
        <a:p>
          <a:endParaRPr lang="zh-CN" altLang="en-US"/>
        </a:p>
      </dgm:t>
    </dgm:pt>
    <dgm:pt modelId="{866A47C3-C7C1-44FB-B6F2-CEFCD3EC9A17}" type="pres">
      <dgm:prSet presAssocID="{B63EEEDC-397C-4FC6-9A1C-F07B75B04019}" presName="Name0" presStyleCnt="0">
        <dgm:presLayoutVars>
          <dgm:chMax val="21"/>
          <dgm:chPref val="21"/>
        </dgm:presLayoutVars>
      </dgm:prSet>
      <dgm:spPr/>
      <dgm:t>
        <a:bodyPr/>
        <a:lstStyle/>
        <a:p>
          <a:endParaRPr lang="zh-CN" altLang="en-US"/>
        </a:p>
      </dgm:t>
    </dgm:pt>
    <dgm:pt modelId="{36C604BD-BD76-404E-ACE0-DFD080101DC5}" type="pres">
      <dgm:prSet presAssocID="{5928A956-268A-465A-87AA-976B738608E2}" presName="text1" presStyleCnt="0"/>
      <dgm:spPr/>
    </dgm:pt>
    <dgm:pt modelId="{1DB544A1-D130-423F-8C35-46B2D1DE4BBD}" type="pres">
      <dgm:prSet presAssocID="{5928A956-268A-465A-87AA-976B738608E2}" presName="textRepeatNode" presStyleLbl="alignNode1" presStyleIdx="0" presStyleCnt="3">
        <dgm:presLayoutVars>
          <dgm:chMax val="0"/>
          <dgm:chPref val="0"/>
          <dgm:bulletEnabled val="1"/>
        </dgm:presLayoutVars>
      </dgm:prSet>
      <dgm:spPr/>
      <dgm:t>
        <a:bodyPr/>
        <a:lstStyle/>
        <a:p>
          <a:endParaRPr lang="zh-CN" altLang="en-US"/>
        </a:p>
      </dgm:t>
    </dgm:pt>
    <dgm:pt modelId="{727AE41A-279A-47FE-8A2D-F099C7E2C021}" type="pres">
      <dgm:prSet presAssocID="{5928A956-268A-465A-87AA-976B738608E2}" presName="textaccent1" presStyleCnt="0"/>
      <dgm:spPr/>
    </dgm:pt>
    <dgm:pt modelId="{0DFE0AA6-6A4A-49E4-A410-84C06E5035E0}" type="pres">
      <dgm:prSet presAssocID="{5928A956-268A-465A-87AA-976B738608E2}" presName="accentRepeatNode" presStyleLbl="solidAlignAcc1" presStyleIdx="0" presStyleCnt="6"/>
      <dgm:spPr/>
    </dgm:pt>
    <dgm:pt modelId="{C3D6AAEE-C0C8-4DA8-8720-D28AFD7F3BDB}" type="pres">
      <dgm:prSet presAssocID="{6C7C4D21-14EB-40FB-A586-8E9766DFAFED}" presName="image1" presStyleCnt="0"/>
      <dgm:spPr/>
    </dgm:pt>
    <dgm:pt modelId="{89EECF4E-602D-4F10-AA52-9155E9ECF614}" type="pres">
      <dgm:prSet presAssocID="{6C7C4D21-14EB-40FB-A586-8E9766DFAFED}" presName="imageRepeatNode" presStyleLbl="alignAcc1" presStyleIdx="0" presStyleCnt="3"/>
      <dgm:spPr/>
      <dgm:t>
        <a:bodyPr/>
        <a:lstStyle/>
        <a:p>
          <a:endParaRPr lang="zh-CN" altLang="en-US"/>
        </a:p>
      </dgm:t>
    </dgm:pt>
    <dgm:pt modelId="{9FB46343-0965-43C1-96E5-1605D642211B}" type="pres">
      <dgm:prSet presAssocID="{6C7C4D21-14EB-40FB-A586-8E9766DFAFED}" presName="imageaccent1" presStyleCnt="0"/>
      <dgm:spPr/>
    </dgm:pt>
    <dgm:pt modelId="{3698ADE2-3C83-426F-93C0-7E1B7C8353D9}" type="pres">
      <dgm:prSet presAssocID="{6C7C4D21-14EB-40FB-A586-8E9766DFAFED}" presName="accentRepeatNode" presStyleLbl="solidAlignAcc1" presStyleIdx="1" presStyleCnt="6"/>
      <dgm:spPr/>
    </dgm:pt>
    <dgm:pt modelId="{2F81D2EA-F755-4275-9DBB-DCA78C37261C}" type="pres">
      <dgm:prSet presAssocID="{25048BDA-2B04-4B9A-9AFE-7D2E5CD5FE81}" presName="text2" presStyleCnt="0"/>
      <dgm:spPr/>
    </dgm:pt>
    <dgm:pt modelId="{C6AF5E8C-BC0E-4154-8590-604F2202B4BB}" type="pres">
      <dgm:prSet presAssocID="{25048BDA-2B04-4B9A-9AFE-7D2E5CD5FE81}" presName="textRepeatNode" presStyleLbl="alignNode1" presStyleIdx="1" presStyleCnt="3">
        <dgm:presLayoutVars>
          <dgm:chMax val="0"/>
          <dgm:chPref val="0"/>
          <dgm:bulletEnabled val="1"/>
        </dgm:presLayoutVars>
      </dgm:prSet>
      <dgm:spPr/>
      <dgm:t>
        <a:bodyPr/>
        <a:lstStyle/>
        <a:p>
          <a:endParaRPr lang="zh-CN" altLang="en-US"/>
        </a:p>
      </dgm:t>
    </dgm:pt>
    <dgm:pt modelId="{B0D14843-2EB6-44D9-9806-55F53FC08D7D}" type="pres">
      <dgm:prSet presAssocID="{25048BDA-2B04-4B9A-9AFE-7D2E5CD5FE81}" presName="textaccent2" presStyleCnt="0"/>
      <dgm:spPr/>
    </dgm:pt>
    <dgm:pt modelId="{4E47ACBB-27E6-487C-9E9C-F441DA7CC997}" type="pres">
      <dgm:prSet presAssocID="{25048BDA-2B04-4B9A-9AFE-7D2E5CD5FE81}" presName="accentRepeatNode" presStyleLbl="solidAlignAcc1" presStyleIdx="2" presStyleCnt="6"/>
      <dgm:spPr/>
    </dgm:pt>
    <dgm:pt modelId="{5F1C8E37-33BE-4B99-9671-C05D1E79FB99}" type="pres">
      <dgm:prSet presAssocID="{2A01B84F-DE39-4E0E-92BC-64FC42830EE2}" presName="image2" presStyleCnt="0"/>
      <dgm:spPr/>
    </dgm:pt>
    <dgm:pt modelId="{F7AA8AFE-A84D-4E21-BF88-775DD1731659}" type="pres">
      <dgm:prSet presAssocID="{2A01B84F-DE39-4E0E-92BC-64FC42830EE2}" presName="imageRepeatNode" presStyleLbl="alignAcc1" presStyleIdx="1" presStyleCnt="3"/>
      <dgm:spPr/>
      <dgm:t>
        <a:bodyPr/>
        <a:lstStyle/>
        <a:p>
          <a:endParaRPr lang="zh-CN" altLang="en-US"/>
        </a:p>
      </dgm:t>
    </dgm:pt>
    <dgm:pt modelId="{B681D597-AB87-4BBA-BC21-E88EA9C5BDF9}" type="pres">
      <dgm:prSet presAssocID="{2A01B84F-DE39-4E0E-92BC-64FC42830EE2}" presName="imageaccent2" presStyleCnt="0"/>
      <dgm:spPr/>
    </dgm:pt>
    <dgm:pt modelId="{4860DDFB-E3AC-4E31-9FDB-11EFC8066F4C}" type="pres">
      <dgm:prSet presAssocID="{2A01B84F-DE39-4E0E-92BC-64FC42830EE2}" presName="accentRepeatNode" presStyleLbl="solidAlignAcc1" presStyleIdx="3" presStyleCnt="6"/>
      <dgm:spPr/>
    </dgm:pt>
    <dgm:pt modelId="{1CED8029-3F51-48C4-A33D-5128733D5D47}" type="pres">
      <dgm:prSet presAssocID="{5DDF6CB6-E3D9-4220-A5B5-F150CBCCA3FB}" presName="text3" presStyleCnt="0"/>
      <dgm:spPr/>
    </dgm:pt>
    <dgm:pt modelId="{6FABF925-FA90-4973-A30C-C97528B70813}" type="pres">
      <dgm:prSet presAssocID="{5DDF6CB6-E3D9-4220-A5B5-F150CBCCA3FB}" presName="textRepeatNode" presStyleLbl="alignNode1" presStyleIdx="2" presStyleCnt="3">
        <dgm:presLayoutVars>
          <dgm:chMax val="0"/>
          <dgm:chPref val="0"/>
          <dgm:bulletEnabled val="1"/>
        </dgm:presLayoutVars>
      </dgm:prSet>
      <dgm:spPr/>
      <dgm:t>
        <a:bodyPr/>
        <a:lstStyle/>
        <a:p>
          <a:endParaRPr lang="zh-CN" altLang="en-US"/>
        </a:p>
      </dgm:t>
    </dgm:pt>
    <dgm:pt modelId="{C529B702-0649-4191-894C-B03C0756916C}" type="pres">
      <dgm:prSet presAssocID="{5DDF6CB6-E3D9-4220-A5B5-F150CBCCA3FB}" presName="textaccent3" presStyleCnt="0"/>
      <dgm:spPr/>
    </dgm:pt>
    <dgm:pt modelId="{EC2EC8FF-4A97-4A97-AA98-C1978BAE7CD7}" type="pres">
      <dgm:prSet presAssocID="{5DDF6CB6-E3D9-4220-A5B5-F150CBCCA3FB}" presName="accentRepeatNode" presStyleLbl="solidAlignAcc1" presStyleIdx="4" presStyleCnt="6"/>
      <dgm:spPr/>
    </dgm:pt>
    <dgm:pt modelId="{9CCFB7CF-6696-4375-BE14-CF384A53823F}" type="pres">
      <dgm:prSet presAssocID="{0F73265E-9213-4E1F-819A-F77CFA3DBF3F}" presName="image3" presStyleCnt="0"/>
      <dgm:spPr/>
    </dgm:pt>
    <dgm:pt modelId="{B74A8AB8-1D13-4B19-919A-E027509B8849}" type="pres">
      <dgm:prSet presAssocID="{0F73265E-9213-4E1F-819A-F77CFA3DBF3F}" presName="imageRepeatNode" presStyleLbl="alignAcc1" presStyleIdx="2" presStyleCnt="3"/>
      <dgm:spPr/>
      <dgm:t>
        <a:bodyPr/>
        <a:lstStyle/>
        <a:p>
          <a:endParaRPr lang="zh-CN" altLang="en-US"/>
        </a:p>
      </dgm:t>
    </dgm:pt>
    <dgm:pt modelId="{911BEC53-0D54-4C65-876E-EC83A6C66699}" type="pres">
      <dgm:prSet presAssocID="{0F73265E-9213-4E1F-819A-F77CFA3DBF3F}" presName="imageaccent3" presStyleCnt="0"/>
      <dgm:spPr/>
    </dgm:pt>
    <dgm:pt modelId="{5BF8653A-2520-4AFA-A0CF-F63E05D4B51F}" type="pres">
      <dgm:prSet presAssocID="{0F73265E-9213-4E1F-819A-F77CFA3DBF3F}" presName="accentRepeatNode" presStyleLbl="solidAlignAcc1" presStyleIdx="5" presStyleCnt="6"/>
      <dgm:spPr/>
    </dgm:pt>
  </dgm:ptLst>
  <dgm:cxnLst>
    <dgm:cxn modelId="{D9333B10-5474-408E-9958-D9EBB42D8BD7}" type="presOf" srcId="{2A01B84F-DE39-4E0E-92BC-64FC42830EE2}" destId="{F7AA8AFE-A84D-4E21-BF88-775DD1731659}" srcOrd="0" destOrd="0" presId="urn:microsoft.com/office/officeart/2008/layout/HexagonCluster"/>
    <dgm:cxn modelId="{2CA46F8A-B6B7-42C8-B1DE-1B5824F460FA}" type="presOf" srcId="{25048BDA-2B04-4B9A-9AFE-7D2E5CD5FE81}" destId="{C6AF5E8C-BC0E-4154-8590-604F2202B4BB}" srcOrd="0" destOrd="0" presId="urn:microsoft.com/office/officeart/2008/layout/HexagonCluster"/>
    <dgm:cxn modelId="{CD24947A-6F61-4DF7-B3A4-CF2835546402}" srcId="{B63EEEDC-397C-4FC6-9A1C-F07B75B04019}" destId="{5DDF6CB6-E3D9-4220-A5B5-F150CBCCA3FB}" srcOrd="2" destOrd="0" parTransId="{1023C6CF-A2F7-4FDD-A0D8-64ECA2718392}" sibTransId="{0F73265E-9213-4E1F-819A-F77CFA3DBF3F}"/>
    <dgm:cxn modelId="{C0955261-06D0-442C-B5DB-6BA271E81774}" type="presOf" srcId="{5928A956-268A-465A-87AA-976B738608E2}" destId="{1DB544A1-D130-423F-8C35-46B2D1DE4BBD}" srcOrd="0" destOrd="0" presId="urn:microsoft.com/office/officeart/2008/layout/HexagonCluster"/>
    <dgm:cxn modelId="{607DE947-A691-4CC9-999E-671BFCEAE0E8}" srcId="{B63EEEDC-397C-4FC6-9A1C-F07B75B04019}" destId="{5928A956-268A-465A-87AA-976B738608E2}" srcOrd="0" destOrd="0" parTransId="{288A9C1A-2736-4B73-92E6-67FB42C5FE1D}" sibTransId="{6C7C4D21-14EB-40FB-A586-8E9766DFAFED}"/>
    <dgm:cxn modelId="{5C697FFF-A577-4450-B575-14388605976B}" type="presOf" srcId="{0F73265E-9213-4E1F-819A-F77CFA3DBF3F}" destId="{B74A8AB8-1D13-4B19-919A-E027509B8849}" srcOrd="0" destOrd="0" presId="urn:microsoft.com/office/officeart/2008/layout/HexagonCluster"/>
    <dgm:cxn modelId="{9A51DF08-C44F-4EC8-9797-E5E10B6400C0}" type="presOf" srcId="{B63EEEDC-397C-4FC6-9A1C-F07B75B04019}" destId="{866A47C3-C7C1-44FB-B6F2-CEFCD3EC9A17}" srcOrd="0" destOrd="0" presId="urn:microsoft.com/office/officeart/2008/layout/HexagonCluster"/>
    <dgm:cxn modelId="{DC0FC0E3-6C1F-48DE-8425-308E4F9E9771}" type="presOf" srcId="{5DDF6CB6-E3D9-4220-A5B5-F150CBCCA3FB}" destId="{6FABF925-FA90-4973-A30C-C97528B70813}" srcOrd="0" destOrd="0" presId="urn:microsoft.com/office/officeart/2008/layout/HexagonCluster"/>
    <dgm:cxn modelId="{3AC90BEF-FCB3-4B2F-B942-981D24670F48}" srcId="{B63EEEDC-397C-4FC6-9A1C-F07B75B04019}" destId="{25048BDA-2B04-4B9A-9AFE-7D2E5CD5FE81}" srcOrd="1" destOrd="0" parTransId="{FF73C9C2-FA70-4406-B856-85150B5F28F4}" sibTransId="{2A01B84F-DE39-4E0E-92BC-64FC42830EE2}"/>
    <dgm:cxn modelId="{89158E05-9EAD-4572-94CB-A8E181A436F4}" type="presOf" srcId="{6C7C4D21-14EB-40FB-A586-8E9766DFAFED}" destId="{89EECF4E-602D-4F10-AA52-9155E9ECF614}" srcOrd="0" destOrd="0" presId="urn:microsoft.com/office/officeart/2008/layout/HexagonCluster"/>
    <dgm:cxn modelId="{CCD1266F-31DD-4236-88CB-A0BD5074A234}" type="presParOf" srcId="{866A47C3-C7C1-44FB-B6F2-CEFCD3EC9A17}" destId="{36C604BD-BD76-404E-ACE0-DFD080101DC5}" srcOrd="0" destOrd="0" presId="urn:microsoft.com/office/officeart/2008/layout/HexagonCluster"/>
    <dgm:cxn modelId="{A6E37E8F-6160-4CD7-A271-F61DBF2E6FA5}" type="presParOf" srcId="{36C604BD-BD76-404E-ACE0-DFD080101DC5}" destId="{1DB544A1-D130-423F-8C35-46B2D1DE4BBD}" srcOrd="0" destOrd="0" presId="urn:microsoft.com/office/officeart/2008/layout/HexagonCluster"/>
    <dgm:cxn modelId="{03481105-8AEE-4917-A06F-BE9F074C20A8}" type="presParOf" srcId="{866A47C3-C7C1-44FB-B6F2-CEFCD3EC9A17}" destId="{727AE41A-279A-47FE-8A2D-F099C7E2C021}" srcOrd="1" destOrd="0" presId="urn:microsoft.com/office/officeart/2008/layout/HexagonCluster"/>
    <dgm:cxn modelId="{59C6A1A4-88F3-4684-BF70-97903ABB4448}" type="presParOf" srcId="{727AE41A-279A-47FE-8A2D-F099C7E2C021}" destId="{0DFE0AA6-6A4A-49E4-A410-84C06E5035E0}" srcOrd="0" destOrd="0" presId="urn:microsoft.com/office/officeart/2008/layout/HexagonCluster"/>
    <dgm:cxn modelId="{131A58A8-C6E1-4B06-AC6F-1ABD809B7846}" type="presParOf" srcId="{866A47C3-C7C1-44FB-B6F2-CEFCD3EC9A17}" destId="{C3D6AAEE-C0C8-4DA8-8720-D28AFD7F3BDB}" srcOrd="2" destOrd="0" presId="urn:microsoft.com/office/officeart/2008/layout/HexagonCluster"/>
    <dgm:cxn modelId="{D77249B6-6144-43C9-A026-7445692BD31F}" type="presParOf" srcId="{C3D6AAEE-C0C8-4DA8-8720-D28AFD7F3BDB}" destId="{89EECF4E-602D-4F10-AA52-9155E9ECF614}" srcOrd="0" destOrd="0" presId="urn:microsoft.com/office/officeart/2008/layout/HexagonCluster"/>
    <dgm:cxn modelId="{CA07226C-B295-4AB2-8B42-2E85EE9B142D}" type="presParOf" srcId="{866A47C3-C7C1-44FB-B6F2-CEFCD3EC9A17}" destId="{9FB46343-0965-43C1-96E5-1605D642211B}" srcOrd="3" destOrd="0" presId="urn:microsoft.com/office/officeart/2008/layout/HexagonCluster"/>
    <dgm:cxn modelId="{687C1A56-3CFA-4796-BD99-85BC3BF2B6A0}" type="presParOf" srcId="{9FB46343-0965-43C1-96E5-1605D642211B}" destId="{3698ADE2-3C83-426F-93C0-7E1B7C8353D9}" srcOrd="0" destOrd="0" presId="urn:microsoft.com/office/officeart/2008/layout/HexagonCluster"/>
    <dgm:cxn modelId="{90772424-B6FF-4624-831B-6F10A2D0A03C}" type="presParOf" srcId="{866A47C3-C7C1-44FB-B6F2-CEFCD3EC9A17}" destId="{2F81D2EA-F755-4275-9DBB-DCA78C37261C}" srcOrd="4" destOrd="0" presId="urn:microsoft.com/office/officeart/2008/layout/HexagonCluster"/>
    <dgm:cxn modelId="{521FB02C-AABF-4D87-9BF2-022050ED5CD9}" type="presParOf" srcId="{2F81D2EA-F755-4275-9DBB-DCA78C37261C}" destId="{C6AF5E8C-BC0E-4154-8590-604F2202B4BB}" srcOrd="0" destOrd="0" presId="urn:microsoft.com/office/officeart/2008/layout/HexagonCluster"/>
    <dgm:cxn modelId="{4A4E0EC9-2DF9-44DE-84D2-C4756A3B071A}" type="presParOf" srcId="{866A47C3-C7C1-44FB-B6F2-CEFCD3EC9A17}" destId="{B0D14843-2EB6-44D9-9806-55F53FC08D7D}" srcOrd="5" destOrd="0" presId="urn:microsoft.com/office/officeart/2008/layout/HexagonCluster"/>
    <dgm:cxn modelId="{A94D95FE-6882-4F3C-9C13-6C150F3DDE24}" type="presParOf" srcId="{B0D14843-2EB6-44D9-9806-55F53FC08D7D}" destId="{4E47ACBB-27E6-487C-9E9C-F441DA7CC997}" srcOrd="0" destOrd="0" presId="urn:microsoft.com/office/officeart/2008/layout/HexagonCluster"/>
    <dgm:cxn modelId="{5CFBA10B-60A0-457F-84ED-7624F6FD0AC3}" type="presParOf" srcId="{866A47C3-C7C1-44FB-B6F2-CEFCD3EC9A17}" destId="{5F1C8E37-33BE-4B99-9671-C05D1E79FB99}" srcOrd="6" destOrd="0" presId="urn:microsoft.com/office/officeart/2008/layout/HexagonCluster"/>
    <dgm:cxn modelId="{790B1A32-2895-460D-AC00-0B18D2FC5184}" type="presParOf" srcId="{5F1C8E37-33BE-4B99-9671-C05D1E79FB99}" destId="{F7AA8AFE-A84D-4E21-BF88-775DD1731659}" srcOrd="0" destOrd="0" presId="urn:microsoft.com/office/officeart/2008/layout/HexagonCluster"/>
    <dgm:cxn modelId="{C2F62A4F-F597-42FA-A1F1-FA67868795CF}" type="presParOf" srcId="{866A47C3-C7C1-44FB-B6F2-CEFCD3EC9A17}" destId="{B681D597-AB87-4BBA-BC21-E88EA9C5BDF9}" srcOrd="7" destOrd="0" presId="urn:microsoft.com/office/officeart/2008/layout/HexagonCluster"/>
    <dgm:cxn modelId="{E5464A83-2B3A-4B52-B8D0-0F4D22D03C56}" type="presParOf" srcId="{B681D597-AB87-4BBA-BC21-E88EA9C5BDF9}" destId="{4860DDFB-E3AC-4E31-9FDB-11EFC8066F4C}" srcOrd="0" destOrd="0" presId="urn:microsoft.com/office/officeart/2008/layout/HexagonCluster"/>
    <dgm:cxn modelId="{B45FAAD2-86BA-4641-8FEE-310ADB77399F}" type="presParOf" srcId="{866A47C3-C7C1-44FB-B6F2-CEFCD3EC9A17}" destId="{1CED8029-3F51-48C4-A33D-5128733D5D47}" srcOrd="8" destOrd="0" presId="urn:microsoft.com/office/officeart/2008/layout/HexagonCluster"/>
    <dgm:cxn modelId="{B1F69D0C-CD8A-418B-9C89-0DD6F3B9E924}" type="presParOf" srcId="{1CED8029-3F51-48C4-A33D-5128733D5D47}" destId="{6FABF925-FA90-4973-A30C-C97528B70813}" srcOrd="0" destOrd="0" presId="urn:microsoft.com/office/officeart/2008/layout/HexagonCluster"/>
    <dgm:cxn modelId="{244FC8E9-B54B-414E-94B5-A8FB8ECD715E}" type="presParOf" srcId="{866A47C3-C7C1-44FB-B6F2-CEFCD3EC9A17}" destId="{C529B702-0649-4191-894C-B03C0756916C}" srcOrd="9" destOrd="0" presId="urn:microsoft.com/office/officeart/2008/layout/HexagonCluster"/>
    <dgm:cxn modelId="{0820A834-8240-4117-B091-0CE8ACC92A0E}" type="presParOf" srcId="{C529B702-0649-4191-894C-B03C0756916C}" destId="{EC2EC8FF-4A97-4A97-AA98-C1978BAE7CD7}" srcOrd="0" destOrd="0" presId="urn:microsoft.com/office/officeart/2008/layout/HexagonCluster"/>
    <dgm:cxn modelId="{59873B92-5769-4CF4-A54B-7CAF2694AAFC}" type="presParOf" srcId="{866A47C3-C7C1-44FB-B6F2-CEFCD3EC9A17}" destId="{9CCFB7CF-6696-4375-BE14-CF384A53823F}" srcOrd="10" destOrd="0" presId="urn:microsoft.com/office/officeart/2008/layout/HexagonCluster"/>
    <dgm:cxn modelId="{1215C636-7F91-4218-8E09-78D12853D1BA}" type="presParOf" srcId="{9CCFB7CF-6696-4375-BE14-CF384A53823F}" destId="{B74A8AB8-1D13-4B19-919A-E027509B8849}" srcOrd="0" destOrd="0" presId="urn:microsoft.com/office/officeart/2008/layout/HexagonCluster"/>
    <dgm:cxn modelId="{7DC7B1A5-666F-46EC-BA57-594F97244E72}" type="presParOf" srcId="{866A47C3-C7C1-44FB-B6F2-CEFCD3EC9A17}" destId="{911BEC53-0D54-4C65-876E-EC83A6C66699}" srcOrd="11" destOrd="0" presId="urn:microsoft.com/office/officeart/2008/layout/HexagonCluster"/>
    <dgm:cxn modelId="{3A612DBD-CE12-4077-A0D2-A5C9DC2DC777}" type="presParOf" srcId="{911BEC53-0D54-4C65-876E-EC83A6C66699}" destId="{5BF8653A-2520-4AFA-A0CF-F63E05D4B51F}" srcOrd="0" destOrd="0" presId="urn:microsoft.com/office/officeart/2008/layout/HexagonCluster"/>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AB9DED-62CA-4E5B-9A03-5594CDAB1389}">
      <dsp:nvSpPr>
        <dsp:cNvPr id="0" name=""/>
        <dsp:cNvSpPr/>
      </dsp:nvSpPr>
      <dsp:spPr>
        <a:xfrm rot="10800000">
          <a:off x="283965" y="0"/>
          <a:ext cx="1361628" cy="380840"/>
        </a:xfrm>
        <a:prstGeom prst="homePlat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40" tIns="53340" rIns="99568"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rgbClr val="000000"/>
              </a:solidFill>
              <a:latin typeface="Constantia" pitchFamily="18" charset="0"/>
            </a:rPr>
            <a:t>process modeling</a:t>
          </a:r>
          <a:endParaRPr lang="zh-CN" altLang="en-US" sz="1400" b="1" kern="1200" dirty="0"/>
        </a:p>
      </dsp:txBody>
      <dsp:txXfrm rot="10800000">
        <a:off x="379175" y="0"/>
        <a:ext cx="1266418" cy="380840"/>
      </dsp:txXfrm>
    </dsp:sp>
    <dsp:sp modelId="{500E06ED-495E-46AA-BA74-D0B686B21AC5}">
      <dsp:nvSpPr>
        <dsp:cNvPr id="0" name=""/>
        <dsp:cNvSpPr/>
      </dsp:nvSpPr>
      <dsp:spPr>
        <a:xfrm>
          <a:off x="170506" y="850"/>
          <a:ext cx="380840" cy="380840"/>
        </a:xfrm>
        <a:prstGeom prst="ellipse">
          <a:avLst/>
        </a:prstGeom>
        <a:blipFill rotWithShape="0">
          <a:blip xmlns:r="http://schemas.openxmlformats.org/officeDocument/2006/relationships" r:embed="rId1"/>
          <a:stretch>
            <a:fillRect/>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BF1E243-9A4D-48B7-9249-CB9FE0735939}">
      <dsp:nvSpPr>
        <dsp:cNvPr id="0" name=""/>
        <dsp:cNvSpPr/>
      </dsp:nvSpPr>
      <dsp:spPr>
        <a:xfrm rot="10800000">
          <a:off x="283965" y="495373"/>
          <a:ext cx="1361628" cy="380840"/>
        </a:xfrm>
        <a:prstGeom prst="homePlat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40" tIns="53340" rIns="99568"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rgbClr val="000000"/>
              </a:solidFill>
              <a:latin typeface="Constantia" pitchFamily="18" charset="0"/>
            </a:rPr>
            <a:t>data sharing</a:t>
          </a:r>
          <a:endParaRPr lang="zh-CN" altLang="en-US" sz="1400" b="1" kern="1200" dirty="0"/>
        </a:p>
      </dsp:txBody>
      <dsp:txXfrm rot="10800000">
        <a:off x="379175" y="495373"/>
        <a:ext cx="1266418" cy="380840"/>
      </dsp:txXfrm>
    </dsp:sp>
    <dsp:sp modelId="{FF089B48-95E0-476A-92E7-45900A8E733B}">
      <dsp:nvSpPr>
        <dsp:cNvPr id="0" name=""/>
        <dsp:cNvSpPr/>
      </dsp:nvSpPr>
      <dsp:spPr>
        <a:xfrm>
          <a:off x="170506" y="495373"/>
          <a:ext cx="380840" cy="380840"/>
        </a:xfrm>
        <a:prstGeom prst="ellipse">
          <a:avLst/>
        </a:prstGeom>
        <a:blipFill rotWithShape="0">
          <a:blip xmlns:r="http://schemas.openxmlformats.org/officeDocument/2006/relationships" r:embed="rId2"/>
          <a:stretch>
            <a:fillRect/>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18B0B7-B037-43D8-8BF8-730B040F4F77}">
      <dsp:nvSpPr>
        <dsp:cNvPr id="0" name=""/>
        <dsp:cNvSpPr/>
      </dsp:nvSpPr>
      <dsp:spPr>
        <a:xfrm rot="10800000">
          <a:off x="283965" y="989897"/>
          <a:ext cx="1361628" cy="380840"/>
        </a:xfrm>
        <a:prstGeom prst="homePlat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940" tIns="53340" rIns="99568" bIns="53340" numCol="1" spcCol="1270" anchor="ctr" anchorCtr="0">
          <a:noAutofit/>
        </a:bodyPr>
        <a:lstStyle/>
        <a:p>
          <a:pPr lvl="0" algn="ctr" defTabSz="622300">
            <a:lnSpc>
              <a:spcPct val="90000"/>
            </a:lnSpc>
            <a:spcBef>
              <a:spcPct val="0"/>
            </a:spcBef>
            <a:spcAft>
              <a:spcPct val="35000"/>
            </a:spcAft>
          </a:pPr>
          <a:r>
            <a:rPr lang="en-US" altLang="zh-CN" sz="1400" kern="1200" dirty="0" smtClean="0">
              <a:solidFill>
                <a:srgbClr val="000000"/>
              </a:solidFill>
              <a:latin typeface="Constantia" pitchFamily="18" charset="0"/>
            </a:rPr>
            <a:t>scientific verification</a:t>
          </a:r>
          <a:endParaRPr lang="zh-CN" altLang="en-US" sz="1400" b="1" kern="1200" dirty="0"/>
        </a:p>
      </dsp:txBody>
      <dsp:txXfrm rot="10800000">
        <a:off x="379175" y="989897"/>
        <a:ext cx="1266418" cy="380840"/>
      </dsp:txXfrm>
    </dsp:sp>
    <dsp:sp modelId="{C2FC8516-4FDE-4E10-AECE-8C673338FAF7}">
      <dsp:nvSpPr>
        <dsp:cNvPr id="0" name=""/>
        <dsp:cNvSpPr/>
      </dsp:nvSpPr>
      <dsp:spPr>
        <a:xfrm>
          <a:off x="170506" y="989897"/>
          <a:ext cx="380840" cy="380840"/>
        </a:xfrm>
        <a:prstGeom prst="ellipse">
          <a:avLst/>
        </a:prstGeom>
        <a:blipFill rotWithShape="0">
          <a:blip xmlns:r="http://schemas.openxmlformats.org/officeDocument/2006/relationships" r:embed="rId3"/>
          <a:stretch>
            <a:fillRect/>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FFFBA9-35B3-4A89-8249-54377277AD68}">
      <dsp:nvSpPr>
        <dsp:cNvPr id="0" name=""/>
        <dsp:cNvSpPr/>
      </dsp:nvSpPr>
      <dsp:spPr>
        <a:xfrm>
          <a:off x="2494061" y="1445"/>
          <a:ext cx="1526976" cy="992534"/>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zh-CN" sz="1800" kern="1200" dirty="0" smtClean="0"/>
            <a:t>Improving</a:t>
          </a:r>
          <a:r>
            <a:rPr lang="en-US" altLang="en-US" sz="1800" kern="1200" dirty="0" smtClean="0"/>
            <a:t> regional observ</a:t>
          </a:r>
          <a:r>
            <a:rPr lang="en-US" altLang="zh-CN" sz="1800" kern="1200" dirty="0" smtClean="0"/>
            <a:t>ing</a:t>
          </a:r>
          <a:r>
            <a:rPr lang="en-US" altLang="en-US" sz="1800" kern="1200" dirty="0" smtClean="0"/>
            <a:t> ability</a:t>
          </a:r>
          <a:endParaRPr lang="zh-CN" altLang="en-US" sz="1800" kern="1200" dirty="0"/>
        </a:p>
      </dsp:txBody>
      <dsp:txXfrm>
        <a:off x="2542513" y="49897"/>
        <a:ext cx="1430072" cy="895630"/>
      </dsp:txXfrm>
    </dsp:sp>
    <dsp:sp modelId="{B3D672D0-68DA-4955-A59F-3442D0303037}">
      <dsp:nvSpPr>
        <dsp:cNvPr id="0" name=""/>
        <dsp:cNvSpPr/>
      </dsp:nvSpPr>
      <dsp:spPr>
        <a:xfrm>
          <a:off x="1274647" y="497712"/>
          <a:ext cx="3965804" cy="3965804"/>
        </a:xfrm>
        <a:custGeom>
          <a:avLst/>
          <a:gdLst/>
          <a:ahLst/>
          <a:cxnLst/>
          <a:rect l="0" t="0" r="0" b="0"/>
          <a:pathLst>
            <a:path>
              <a:moveTo>
                <a:pt x="2950935" y="252349"/>
              </a:moveTo>
              <a:arcTo wR="1982902" hR="1982902" stAng="17953301" swAng="1211752"/>
            </a:path>
          </a:pathLst>
        </a:custGeom>
        <a:noFill/>
        <a:ln w="57150" cap="flat" cmpd="sng" algn="ctr">
          <a:solidFill>
            <a:srgbClr val="FFC000"/>
          </a:solidFill>
          <a:prstDash val="solid"/>
          <a:miter lim="800000"/>
          <a:tailEnd type="arrow"/>
        </a:ln>
        <a:effectLst/>
      </dsp:spPr>
      <dsp:style>
        <a:lnRef idx="1">
          <a:scrgbClr r="0" g="0" b="0"/>
        </a:lnRef>
        <a:fillRef idx="0">
          <a:scrgbClr r="0" g="0" b="0"/>
        </a:fillRef>
        <a:effectRef idx="0">
          <a:scrgbClr r="0" g="0" b="0"/>
        </a:effectRef>
        <a:fontRef idx="minor"/>
      </dsp:style>
    </dsp:sp>
    <dsp:sp modelId="{5CB92477-5704-491A-9D9C-B22A45109D3B}">
      <dsp:nvSpPr>
        <dsp:cNvPr id="0" name=""/>
        <dsp:cNvSpPr/>
      </dsp:nvSpPr>
      <dsp:spPr>
        <a:xfrm>
          <a:off x="4379913" y="1371597"/>
          <a:ext cx="1526976" cy="992534"/>
        </a:xfrm>
        <a:prstGeom prst="roundRect">
          <a:avLst/>
        </a:prstGeom>
        <a:solidFill>
          <a:schemeClr val="accent6">
            <a:shade val="50000"/>
            <a:hueOff val="0"/>
            <a:satOff val="-14970"/>
            <a:lumOff val="198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zh-CN" sz="1800" kern="1200" dirty="0" smtClean="0"/>
            <a:t>Data and information products processing </a:t>
          </a:r>
          <a:endParaRPr lang="zh-CN" altLang="en-US" sz="1800" kern="1200" dirty="0"/>
        </a:p>
      </dsp:txBody>
      <dsp:txXfrm>
        <a:off x="4428365" y="1420049"/>
        <a:ext cx="1430072" cy="895630"/>
      </dsp:txXfrm>
    </dsp:sp>
    <dsp:sp modelId="{E93909BA-4E6C-40DF-B7BD-B2703EA18EBE}">
      <dsp:nvSpPr>
        <dsp:cNvPr id="0" name=""/>
        <dsp:cNvSpPr/>
      </dsp:nvSpPr>
      <dsp:spPr>
        <a:xfrm>
          <a:off x="1274647" y="497712"/>
          <a:ext cx="3965804" cy="3965804"/>
        </a:xfrm>
        <a:custGeom>
          <a:avLst/>
          <a:gdLst/>
          <a:ahLst/>
          <a:cxnLst/>
          <a:rect l="0" t="0" r="0" b="0"/>
          <a:pathLst>
            <a:path>
              <a:moveTo>
                <a:pt x="3961050" y="2120124"/>
              </a:moveTo>
              <a:arcTo wR="1982902" hR="1982902" stAng="21838092" swAng="1359891"/>
            </a:path>
          </a:pathLst>
        </a:custGeom>
        <a:noFill/>
        <a:ln w="57150" cap="flat" cmpd="sng" algn="ctr">
          <a:solidFill>
            <a:srgbClr val="FFC000"/>
          </a:solidFill>
          <a:prstDash val="solid"/>
          <a:miter lim="800000"/>
          <a:tailEnd type="arrow"/>
        </a:ln>
        <a:effectLst/>
      </dsp:spPr>
      <dsp:style>
        <a:lnRef idx="1">
          <a:scrgbClr r="0" g="0" b="0"/>
        </a:lnRef>
        <a:fillRef idx="0">
          <a:scrgbClr r="0" g="0" b="0"/>
        </a:fillRef>
        <a:effectRef idx="0">
          <a:scrgbClr r="0" g="0" b="0"/>
        </a:effectRef>
        <a:fontRef idx="minor"/>
      </dsp:style>
    </dsp:sp>
    <dsp:sp modelId="{78655BC3-EDDA-4A9E-90E1-F034924BD01F}">
      <dsp:nvSpPr>
        <dsp:cNvPr id="0" name=""/>
        <dsp:cNvSpPr/>
      </dsp:nvSpPr>
      <dsp:spPr>
        <a:xfrm>
          <a:off x="3659582" y="3588549"/>
          <a:ext cx="1526976" cy="992534"/>
        </a:xfrm>
        <a:prstGeom prst="roundRect">
          <a:avLst/>
        </a:prstGeom>
        <a:solidFill>
          <a:srgbClr val="E684A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en-US" sz="1800" kern="1200" dirty="0" smtClean="0"/>
            <a:t>Earth observation data sharing service</a:t>
          </a:r>
          <a:endParaRPr lang="zh-CN" altLang="en-US" sz="1800" kern="1200" dirty="0" smtClean="0"/>
        </a:p>
      </dsp:txBody>
      <dsp:txXfrm>
        <a:off x="3708034" y="3637001"/>
        <a:ext cx="1430072" cy="895630"/>
      </dsp:txXfrm>
    </dsp:sp>
    <dsp:sp modelId="{08288FCE-CD89-4E09-9074-0B1CE90F6C15}">
      <dsp:nvSpPr>
        <dsp:cNvPr id="0" name=""/>
        <dsp:cNvSpPr/>
      </dsp:nvSpPr>
      <dsp:spPr>
        <a:xfrm>
          <a:off x="1274647" y="497712"/>
          <a:ext cx="3965804" cy="3965804"/>
        </a:xfrm>
        <a:custGeom>
          <a:avLst/>
          <a:gdLst/>
          <a:ahLst/>
          <a:cxnLst/>
          <a:rect l="0" t="0" r="0" b="0"/>
          <a:pathLst>
            <a:path>
              <a:moveTo>
                <a:pt x="2226312" y="3950807"/>
              </a:moveTo>
              <a:arcTo wR="1982902" hR="1982902" stAng="4976933" swAng="846133"/>
            </a:path>
          </a:pathLst>
        </a:custGeom>
        <a:noFill/>
        <a:ln w="57150" cap="flat" cmpd="sng" algn="ctr">
          <a:solidFill>
            <a:srgbClr val="FFC000"/>
          </a:solidFill>
          <a:prstDash val="solid"/>
          <a:miter lim="800000"/>
          <a:tailEnd type="arrow"/>
        </a:ln>
        <a:effectLst/>
      </dsp:spPr>
      <dsp:style>
        <a:lnRef idx="1">
          <a:scrgbClr r="0" g="0" b="0"/>
        </a:lnRef>
        <a:fillRef idx="0">
          <a:scrgbClr r="0" g="0" b="0"/>
        </a:fillRef>
        <a:effectRef idx="0">
          <a:scrgbClr r="0" g="0" b="0"/>
        </a:effectRef>
        <a:fontRef idx="minor"/>
      </dsp:style>
    </dsp:sp>
    <dsp:sp modelId="{8D5171DF-DF34-45A3-9745-1287784F12A2}">
      <dsp:nvSpPr>
        <dsp:cNvPr id="0" name=""/>
        <dsp:cNvSpPr/>
      </dsp:nvSpPr>
      <dsp:spPr>
        <a:xfrm>
          <a:off x="1328541" y="3588549"/>
          <a:ext cx="1526976" cy="992534"/>
        </a:xfrm>
        <a:prstGeom prst="roundRect">
          <a:avLst/>
        </a:prstGeom>
        <a:solidFill>
          <a:srgbClr val="3399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en-US" sz="1800" kern="1200" dirty="0" smtClean="0"/>
            <a:t>Technolog</a:t>
          </a:r>
          <a:r>
            <a:rPr lang="en-US" altLang="zh-CN" sz="1800" kern="1200" dirty="0" smtClean="0"/>
            <a:t>y</a:t>
          </a:r>
          <a:r>
            <a:rPr lang="en-US" altLang="en-US" sz="1800" kern="1200" dirty="0" smtClean="0"/>
            <a:t> cooperation network</a:t>
          </a:r>
          <a:endParaRPr lang="zh-CN" altLang="en-US" sz="1800" kern="1200" dirty="0"/>
        </a:p>
      </dsp:txBody>
      <dsp:txXfrm>
        <a:off x="1376993" y="3637001"/>
        <a:ext cx="1430072" cy="895630"/>
      </dsp:txXfrm>
    </dsp:sp>
    <dsp:sp modelId="{10845689-A889-49B1-952E-A27995F9BB24}">
      <dsp:nvSpPr>
        <dsp:cNvPr id="0" name=""/>
        <dsp:cNvSpPr/>
      </dsp:nvSpPr>
      <dsp:spPr>
        <a:xfrm>
          <a:off x="1274647" y="497712"/>
          <a:ext cx="3965804" cy="3965804"/>
        </a:xfrm>
        <a:custGeom>
          <a:avLst/>
          <a:gdLst/>
          <a:ahLst/>
          <a:cxnLst/>
          <a:rect l="0" t="0" r="0" b="0"/>
          <a:pathLst>
            <a:path>
              <a:moveTo>
                <a:pt x="210394" y="2871787"/>
              </a:moveTo>
              <a:arcTo wR="1982902" hR="1982902" stAng="9202017" swAng="1359891"/>
            </a:path>
          </a:pathLst>
        </a:custGeom>
        <a:noFill/>
        <a:ln w="57150" cap="flat" cmpd="sng" algn="ctr">
          <a:solidFill>
            <a:srgbClr val="FFC000"/>
          </a:solidFill>
          <a:prstDash val="solid"/>
          <a:miter lim="800000"/>
          <a:tailEnd type="arrow"/>
        </a:ln>
        <a:effectLst/>
      </dsp:spPr>
      <dsp:style>
        <a:lnRef idx="1">
          <a:scrgbClr r="0" g="0" b="0"/>
        </a:lnRef>
        <a:fillRef idx="0">
          <a:scrgbClr r="0" g="0" b="0"/>
        </a:fillRef>
        <a:effectRef idx="0">
          <a:scrgbClr r="0" g="0" b="0"/>
        </a:effectRef>
        <a:fontRef idx="minor"/>
      </dsp:style>
    </dsp:sp>
    <dsp:sp modelId="{5D52ACDB-7DEE-4C52-B5FF-0A19CD40695D}">
      <dsp:nvSpPr>
        <dsp:cNvPr id="0" name=""/>
        <dsp:cNvSpPr/>
      </dsp:nvSpPr>
      <dsp:spPr>
        <a:xfrm>
          <a:off x="608209" y="1371597"/>
          <a:ext cx="1526976" cy="992534"/>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zh-CN" sz="1800" kern="1200" dirty="0" smtClean="0"/>
            <a:t>Regional applications</a:t>
          </a:r>
          <a:endParaRPr lang="zh-CN" altLang="en-US" sz="1800" kern="1200" dirty="0"/>
        </a:p>
      </dsp:txBody>
      <dsp:txXfrm>
        <a:off x="656661" y="1420049"/>
        <a:ext cx="1430072" cy="895630"/>
      </dsp:txXfrm>
    </dsp:sp>
    <dsp:sp modelId="{E216C266-685C-46EE-9B42-D73B580357CF}">
      <dsp:nvSpPr>
        <dsp:cNvPr id="0" name=""/>
        <dsp:cNvSpPr/>
      </dsp:nvSpPr>
      <dsp:spPr>
        <a:xfrm>
          <a:off x="1274647" y="497712"/>
          <a:ext cx="3965804" cy="3965804"/>
        </a:xfrm>
        <a:custGeom>
          <a:avLst/>
          <a:gdLst/>
          <a:ahLst/>
          <a:cxnLst/>
          <a:rect l="0" t="0" r="0" b="0"/>
          <a:pathLst>
            <a:path>
              <a:moveTo>
                <a:pt x="476946" y="692941"/>
              </a:moveTo>
              <a:arcTo wR="1982902" hR="1982902" stAng="13234947" swAng="1211752"/>
            </a:path>
          </a:pathLst>
        </a:custGeom>
        <a:noFill/>
        <a:ln w="57150" cap="flat" cmpd="sng" algn="ctr">
          <a:solidFill>
            <a:srgbClr val="FFC000"/>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544A1-D130-423F-8C35-46B2D1DE4BBD}">
      <dsp:nvSpPr>
        <dsp:cNvPr id="0" name=""/>
        <dsp:cNvSpPr/>
      </dsp:nvSpPr>
      <dsp:spPr>
        <a:xfrm>
          <a:off x="823645" y="1699484"/>
          <a:ext cx="963549" cy="830747"/>
        </a:xfrm>
        <a:prstGeom prst="hexagon">
          <a:avLst>
            <a:gd name="adj" fmla="val 25000"/>
            <a:gd name="vf" fmla="val 115470"/>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4130" rIns="0" bIns="24130" numCol="1" spcCol="1270" anchor="ctr" anchorCtr="0">
          <a:noAutofit/>
        </a:bodyPr>
        <a:lstStyle/>
        <a:p>
          <a:pPr lvl="0" algn="ctr" defTabSz="844550">
            <a:lnSpc>
              <a:spcPct val="90000"/>
            </a:lnSpc>
            <a:spcBef>
              <a:spcPct val="0"/>
            </a:spcBef>
            <a:spcAft>
              <a:spcPct val="35000"/>
            </a:spcAft>
          </a:pPr>
          <a:r>
            <a:rPr lang="zh-CN" altLang="en-US" sz="1900" kern="1200" dirty="0" smtClean="0"/>
            <a:t>　</a:t>
          </a:r>
          <a:endParaRPr lang="zh-CN" altLang="en-US" sz="1900" kern="1200" dirty="0"/>
        </a:p>
      </dsp:txBody>
      <dsp:txXfrm>
        <a:off x="973170" y="1828400"/>
        <a:ext cx="664499" cy="572915"/>
      </dsp:txXfrm>
    </dsp:sp>
    <dsp:sp modelId="{0DFE0AA6-6A4A-49E4-A410-84C06E5035E0}">
      <dsp:nvSpPr>
        <dsp:cNvPr id="0" name=""/>
        <dsp:cNvSpPr/>
      </dsp:nvSpPr>
      <dsp:spPr>
        <a:xfrm>
          <a:off x="848677" y="2066242"/>
          <a:ext cx="112814" cy="9723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EECF4E-602D-4F10-AA52-9155E9ECF614}">
      <dsp:nvSpPr>
        <dsp:cNvPr id="0" name=""/>
        <dsp:cNvSpPr/>
      </dsp:nvSpPr>
      <dsp:spPr>
        <a:xfrm>
          <a:off x="0" y="1253273"/>
          <a:ext cx="963549" cy="830747"/>
        </a:xfrm>
        <a:prstGeom prst="hexagon">
          <a:avLst>
            <a:gd name="adj" fmla="val 25000"/>
            <a:gd name="vf" fmla="val 115470"/>
          </a:avLst>
        </a:prstGeom>
        <a:blipFill rotWithShape="1">
          <a:blip xmlns:r="http://schemas.openxmlformats.org/officeDocument/2006/relationships" r:embed="rId2"/>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98ADE2-3C83-426F-93C0-7E1B7C8353D9}">
      <dsp:nvSpPr>
        <dsp:cNvPr id="0" name=""/>
        <dsp:cNvSpPr/>
      </dsp:nvSpPr>
      <dsp:spPr>
        <a:xfrm>
          <a:off x="655967" y="1974278"/>
          <a:ext cx="112814" cy="9723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AF5E8C-BC0E-4154-8590-604F2202B4BB}">
      <dsp:nvSpPr>
        <dsp:cNvPr id="0" name=""/>
        <dsp:cNvSpPr/>
      </dsp:nvSpPr>
      <dsp:spPr>
        <a:xfrm>
          <a:off x="1644548" y="1243396"/>
          <a:ext cx="963549" cy="830747"/>
        </a:xfrm>
        <a:prstGeom prst="hexagon">
          <a:avLst>
            <a:gd name="adj" fmla="val 25000"/>
            <a:gd name="vf" fmla="val 115470"/>
          </a:avLst>
        </a:prstGeom>
        <a:blipFill rotWithShape="0">
          <a:blip xmlns:r="http://schemas.openxmlformats.org/officeDocument/2006/relationships" r:embed="rId3"/>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4130" rIns="0" bIns="24130" numCol="1" spcCol="1270" anchor="ctr" anchorCtr="0">
          <a:noAutofit/>
        </a:bodyPr>
        <a:lstStyle/>
        <a:p>
          <a:pPr lvl="0" algn="ctr" defTabSz="844550">
            <a:lnSpc>
              <a:spcPct val="90000"/>
            </a:lnSpc>
            <a:spcBef>
              <a:spcPct val="0"/>
            </a:spcBef>
            <a:spcAft>
              <a:spcPct val="35000"/>
            </a:spcAft>
          </a:pPr>
          <a:r>
            <a:rPr lang="zh-CN" altLang="en-US" sz="1900" kern="1200" dirty="0" smtClean="0"/>
            <a:t>　</a:t>
          </a:r>
          <a:endParaRPr lang="zh-CN" altLang="en-US" sz="1900" kern="1200" dirty="0"/>
        </a:p>
      </dsp:txBody>
      <dsp:txXfrm>
        <a:off x="1794073" y="1372312"/>
        <a:ext cx="664499" cy="572915"/>
      </dsp:txXfrm>
    </dsp:sp>
    <dsp:sp modelId="{4E47ACBB-27E6-487C-9E9C-F441DA7CC997}">
      <dsp:nvSpPr>
        <dsp:cNvPr id="0" name=""/>
        <dsp:cNvSpPr/>
      </dsp:nvSpPr>
      <dsp:spPr>
        <a:xfrm>
          <a:off x="2303259" y="1963523"/>
          <a:ext cx="112814" cy="9723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AA8AFE-A84D-4E21-BF88-775DD1731659}">
      <dsp:nvSpPr>
        <dsp:cNvPr id="0" name=""/>
        <dsp:cNvSpPr/>
      </dsp:nvSpPr>
      <dsp:spPr>
        <a:xfrm>
          <a:off x="2465451" y="1699484"/>
          <a:ext cx="963549" cy="830747"/>
        </a:xfrm>
        <a:prstGeom prst="hexagon">
          <a:avLst>
            <a:gd name="adj" fmla="val 25000"/>
            <a:gd name="vf" fmla="val 115470"/>
          </a:avLst>
        </a:prstGeom>
        <a:blipFill rotWithShape="1">
          <a:blip xmlns:r="http://schemas.openxmlformats.org/officeDocument/2006/relationships" r:embed="rId4"/>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60DDFB-E3AC-4E31-9FDB-11EFC8066F4C}">
      <dsp:nvSpPr>
        <dsp:cNvPr id="0" name=""/>
        <dsp:cNvSpPr/>
      </dsp:nvSpPr>
      <dsp:spPr>
        <a:xfrm>
          <a:off x="2490482" y="2066242"/>
          <a:ext cx="112814" cy="9723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ABF925-FA90-4973-A30C-C97528B70813}">
      <dsp:nvSpPr>
        <dsp:cNvPr id="0" name=""/>
        <dsp:cNvSpPr/>
      </dsp:nvSpPr>
      <dsp:spPr>
        <a:xfrm>
          <a:off x="823645" y="789283"/>
          <a:ext cx="963549" cy="830747"/>
        </a:xfrm>
        <a:prstGeom prst="hexagon">
          <a:avLst>
            <a:gd name="adj" fmla="val 25000"/>
            <a:gd name="vf" fmla="val 115470"/>
          </a:avLst>
        </a:prstGeom>
        <a:blipFill rotWithShape="0">
          <a:blip xmlns:r="http://schemas.openxmlformats.org/officeDocument/2006/relationships" r:embed="rId5"/>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4130" rIns="0" bIns="24130" numCol="1" spcCol="1270" anchor="ctr" anchorCtr="0">
          <a:noAutofit/>
        </a:bodyPr>
        <a:lstStyle/>
        <a:p>
          <a:pPr lvl="0" algn="ctr" defTabSz="844550">
            <a:lnSpc>
              <a:spcPct val="90000"/>
            </a:lnSpc>
            <a:spcBef>
              <a:spcPct val="0"/>
            </a:spcBef>
            <a:spcAft>
              <a:spcPct val="35000"/>
            </a:spcAft>
          </a:pPr>
          <a:r>
            <a:rPr lang="zh-CN" altLang="en-US" sz="1900" kern="1200" dirty="0" smtClean="0"/>
            <a:t/>
          </a:r>
          <a:br>
            <a:rPr lang="zh-CN" altLang="en-US" sz="1900" kern="1200" dirty="0" smtClean="0"/>
          </a:br>
          <a:endParaRPr lang="zh-CN" altLang="en-US" sz="1900" kern="1200" dirty="0"/>
        </a:p>
      </dsp:txBody>
      <dsp:txXfrm>
        <a:off x="973170" y="918199"/>
        <a:ext cx="664499" cy="572915"/>
      </dsp:txXfrm>
    </dsp:sp>
    <dsp:sp modelId="{EC2EC8FF-4A97-4A97-AA98-C1978BAE7CD7}">
      <dsp:nvSpPr>
        <dsp:cNvPr id="0" name=""/>
        <dsp:cNvSpPr/>
      </dsp:nvSpPr>
      <dsp:spPr>
        <a:xfrm>
          <a:off x="1476870" y="807281"/>
          <a:ext cx="112814" cy="9723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4A8AB8-1D13-4B19-919A-E027509B8849}">
      <dsp:nvSpPr>
        <dsp:cNvPr id="0" name=""/>
        <dsp:cNvSpPr/>
      </dsp:nvSpPr>
      <dsp:spPr>
        <a:xfrm>
          <a:off x="1644548" y="335390"/>
          <a:ext cx="963549" cy="830747"/>
        </a:xfrm>
        <a:prstGeom prst="hexagon">
          <a:avLst>
            <a:gd name="adj" fmla="val 25000"/>
            <a:gd name="vf" fmla="val 115470"/>
          </a:avLst>
        </a:prstGeom>
        <a:blipFill rotWithShape="1">
          <a:blip xmlns:r="http://schemas.openxmlformats.org/officeDocument/2006/relationships" r:embed="rId6"/>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F8653A-2520-4AFA-A0CF-F63E05D4B51F}">
      <dsp:nvSpPr>
        <dsp:cNvPr id="0" name=""/>
        <dsp:cNvSpPr/>
      </dsp:nvSpPr>
      <dsp:spPr>
        <a:xfrm>
          <a:off x="1673009" y="700173"/>
          <a:ext cx="112814" cy="9723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type="homePlate" r:blip="" rot="180"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image" Target="../media/image12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ea typeface="宋体" panose="02010600030101010101" pitchFamily="2" charset="-122"/>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ea typeface="宋体" panose="02010600030101010101" pitchFamily="2" charset="-122"/>
              </a:defRPr>
            </a:lvl1pPr>
          </a:lstStyle>
          <a:p>
            <a:pPr>
              <a:defRPr/>
            </a:pPr>
            <a:fld id="{CDD83C87-7F07-487C-A93C-9F79B8389A60}" type="datetimeFigureOut">
              <a:rPr lang="zh-CN" altLang="en-US"/>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a:t>单击此处编辑母版文本样式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ea typeface="宋体" panose="02010600030101010101" pitchFamily="2" charset="-122"/>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ea typeface="宋体" panose="02010600030101010101" pitchFamily="2" charset="-122"/>
              </a:defRPr>
            </a:lvl1pPr>
          </a:lstStyle>
          <a:p>
            <a:pPr>
              <a:defRPr/>
            </a:pPr>
            <a:fld id="{03559831-0569-4FF7-A967-E182A992E40B}"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6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latin typeface="Times New Roman" panose="02020603050405020304" pitchFamily="18" charset="0"/>
              <a:cs typeface="Times New Roman" panose="02020603050405020304" pitchFamily="18" charset="0"/>
            </a:endParaRPr>
          </a:p>
        </p:txBody>
      </p:sp>
      <p:sp>
        <p:nvSpPr>
          <p:cNvPr id="4096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a:solidFill>
                  <a:schemeClr val="tx1"/>
                </a:solidFill>
                <a:latin typeface="Arial" panose="020B0604020202020204" pitchFamily="34" charset="0"/>
                <a:ea typeface="宋体" panose="02010600030101010101" pitchFamily="2" charset="-122"/>
              </a:defRPr>
            </a:lvl1pPr>
            <a:lvl2pPr marL="685800" indent="-263525" eaLnBrk="0" hangingPunct="0">
              <a:defRPr>
                <a:solidFill>
                  <a:schemeClr val="tx1"/>
                </a:solidFill>
                <a:latin typeface="Arial" panose="020B0604020202020204" pitchFamily="34" charset="0"/>
                <a:ea typeface="宋体" panose="02010600030101010101" pitchFamily="2" charset="-122"/>
              </a:defRPr>
            </a:lvl2pPr>
            <a:lvl3pPr marL="1055370" indent="-210820" eaLnBrk="0" hangingPunct="0">
              <a:defRPr>
                <a:solidFill>
                  <a:schemeClr val="tx1"/>
                </a:solidFill>
                <a:latin typeface="Arial" panose="020B0604020202020204" pitchFamily="34" charset="0"/>
                <a:ea typeface="宋体" panose="02010600030101010101" pitchFamily="2" charset="-122"/>
              </a:defRPr>
            </a:lvl3pPr>
            <a:lvl4pPr marL="1477010" indent="-210820" eaLnBrk="0" hangingPunct="0">
              <a:defRPr>
                <a:solidFill>
                  <a:schemeClr val="tx1"/>
                </a:solidFill>
                <a:latin typeface="Arial" panose="020B0604020202020204" pitchFamily="34" charset="0"/>
                <a:ea typeface="宋体" panose="02010600030101010101" pitchFamily="2" charset="-122"/>
              </a:defRPr>
            </a:lvl4pPr>
            <a:lvl5pPr marL="1899285" indent="-210820" eaLnBrk="0" hangingPunct="0">
              <a:defRPr>
                <a:solidFill>
                  <a:schemeClr val="tx1"/>
                </a:solidFill>
                <a:latin typeface="Arial" panose="020B0604020202020204" pitchFamily="34" charset="0"/>
                <a:ea typeface="宋体" panose="02010600030101010101" pitchFamily="2" charset="-122"/>
              </a:defRPr>
            </a:lvl5pPr>
            <a:lvl6pPr marL="2320925" indent="-21082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743200" indent="-21082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165475" indent="-21082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587115" indent="-21082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965C5863-6267-4A12-B798-B227B1D5A39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361" name="Slide Image Placeholder 1"/>
          <p:cNvSpPr>
            <a:spLocks noGrp="1" noRot="1" noChangeAspect="1"/>
          </p:cNvSpPr>
          <p:nvPr>
            <p:ph type="sldImg"/>
          </p:nvPr>
        </p:nvSpPr>
        <p:spPr/>
      </p:sp>
      <p:sp>
        <p:nvSpPr>
          <p:cNvPr id="15362" name="Notes Placeholder 2"/>
          <p:cNvSpPr>
            <a:spLocks noGrp="1"/>
          </p:cNvSpPr>
          <p:nvPr>
            <p:ph type="body"/>
          </p:nvPr>
        </p:nvSpPr>
        <p:spPr/>
        <p:txBody>
          <a:bodyPr lIns="91440" tIns="45720" rIns="91440" bIns="45720" anchor="t"/>
          <a:p>
            <a:pPr lvl="0"/>
            <a:endParaRPr lang="zh-CN" altLang="en-US" dirty="0"/>
          </a:p>
        </p:txBody>
      </p:sp>
      <p:sp>
        <p:nvSpPr>
          <p:cNvPr id="15363" name="Slide Number Placeholder 3"/>
          <p:cNvSpPr>
            <a:spLocks noGrp="1"/>
          </p:cNvSpPr>
          <p:nvPr>
            <p:ph type="sldNum" sz="quarter"/>
          </p:nvPr>
        </p:nvSpPr>
        <p:spPr>
          <a:xfrm>
            <a:off x="3884613" y="8685213"/>
            <a:ext cx="2971800" cy="458787"/>
          </a:xfrm>
          <a:prstGeom prst="rect">
            <a:avLst/>
          </a:prstGeom>
          <a:noFill/>
          <a:ln w="9525">
            <a:noFill/>
          </a:ln>
        </p:spPr>
        <p:txBody>
          <a:bodyPr lIns="91440" tIns="45720" rIns="91440" bIns="45720" anchor="b"/>
          <a:p>
            <a:pPr lvl="0" algn="r"/>
            <a:fld id="{9A0DB2DC-4C9A-4742-B13C-FB6460FD3503}" type="slidenum">
              <a:rPr lang="zh-CN" altLang="en-US" sz="1200"/>
            </a:fld>
            <a:endParaRPr lang="zh-CN"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78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latin typeface="Times New Roman" panose="02020603050405020304" pitchFamily="18" charset="0"/>
              <a:cs typeface="Times New Roman" panose="02020603050405020304" pitchFamily="18" charset="0"/>
            </a:endParaRPr>
          </a:p>
        </p:txBody>
      </p:sp>
      <p:sp>
        <p:nvSpPr>
          <p:cNvPr id="378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spcBef>
                <a:spcPct val="30000"/>
              </a:spcBef>
              <a:defRPr sz="1100">
                <a:solidFill>
                  <a:schemeClr val="tx1"/>
                </a:solidFill>
                <a:latin typeface="Calibri" panose="020F0502020204030204" pitchFamily="34" charset="0"/>
                <a:ea typeface="宋体" panose="02010600030101010101" pitchFamily="2" charset="-122"/>
              </a:defRPr>
            </a:lvl1pPr>
            <a:lvl2pPr marL="685800" indent="-263525" eaLnBrk="0" hangingPunct="0">
              <a:spcBef>
                <a:spcPct val="30000"/>
              </a:spcBef>
              <a:defRPr sz="1100">
                <a:solidFill>
                  <a:schemeClr val="tx1"/>
                </a:solidFill>
                <a:latin typeface="Calibri" panose="020F0502020204030204" pitchFamily="34" charset="0"/>
                <a:ea typeface="宋体" panose="02010600030101010101" pitchFamily="2" charset="-122"/>
              </a:defRPr>
            </a:lvl2pPr>
            <a:lvl3pPr marL="1055370" indent="-210820" eaLnBrk="0" hangingPunct="0">
              <a:spcBef>
                <a:spcPct val="30000"/>
              </a:spcBef>
              <a:defRPr sz="1100">
                <a:solidFill>
                  <a:schemeClr val="tx1"/>
                </a:solidFill>
                <a:latin typeface="Calibri" panose="020F0502020204030204" pitchFamily="34" charset="0"/>
                <a:ea typeface="宋体" panose="02010600030101010101" pitchFamily="2" charset="-122"/>
              </a:defRPr>
            </a:lvl3pPr>
            <a:lvl4pPr marL="1477010" indent="-210820" eaLnBrk="0" hangingPunct="0">
              <a:spcBef>
                <a:spcPct val="30000"/>
              </a:spcBef>
              <a:defRPr sz="1100">
                <a:solidFill>
                  <a:schemeClr val="tx1"/>
                </a:solidFill>
                <a:latin typeface="Calibri" panose="020F0502020204030204" pitchFamily="34" charset="0"/>
                <a:ea typeface="宋体" panose="02010600030101010101" pitchFamily="2" charset="-122"/>
              </a:defRPr>
            </a:lvl4pPr>
            <a:lvl5pPr marL="1899285" indent="-210820" eaLnBrk="0" hangingPunct="0">
              <a:spcBef>
                <a:spcPct val="30000"/>
              </a:spcBef>
              <a:defRPr sz="1100">
                <a:solidFill>
                  <a:schemeClr val="tx1"/>
                </a:solidFill>
                <a:latin typeface="Calibri" panose="020F0502020204030204" pitchFamily="34" charset="0"/>
                <a:ea typeface="宋体" panose="02010600030101010101" pitchFamily="2" charset="-122"/>
              </a:defRPr>
            </a:lvl5pPr>
            <a:lvl6pPr marL="2320925" indent="-210820" eaLnBrk="0" fontAlgn="base" hangingPunct="0">
              <a:spcBef>
                <a:spcPct val="30000"/>
              </a:spcBef>
              <a:spcAft>
                <a:spcPct val="0"/>
              </a:spcAft>
              <a:defRPr sz="1100">
                <a:solidFill>
                  <a:schemeClr val="tx1"/>
                </a:solidFill>
                <a:latin typeface="Calibri" panose="020F0502020204030204" pitchFamily="34" charset="0"/>
                <a:ea typeface="宋体" panose="02010600030101010101" pitchFamily="2" charset="-122"/>
              </a:defRPr>
            </a:lvl6pPr>
            <a:lvl7pPr marL="2743200" indent="-210820" eaLnBrk="0" fontAlgn="base" hangingPunct="0">
              <a:spcBef>
                <a:spcPct val="30000"/>
              </a:spcBef>
              <a:spcAft>
                <a:spcPct val="0"/>
              </a:spcAft>
              <a:defRPr sz="1100">
                <a:solidFill>
                  <a:schemeClr val="tx1"/>
                </a:solidFill>
                <a:latin typeface="Calibri" panose="020F0502020204030204" pitchFamily="34" charset="0"/>
                <a:ea typeface="宋体" panose="02010600030101010101" pitchFamily="2" charset="-122"/>
              </a:defRPr>
            </a:lvl7pPr>
            <a:lvl8pPr marL="3165475" indent="-210820" eaLnBrk="0" fontAlgn="base" hangingPunct="0">
              <a:spcBef>
                <a:spcPct val="30000"/>
              </a:spcBef>
              <a:spcAft>
                <a:spcPct val="0"/>
              </a:spcAft>
              <a:defRPr sz="1100">
                <a:solidFill>
                  <a:schemeClr val="tx1"/>
                </a:solidFill>
                <a:latin typeface="Calibri" panose="020F0502020204030204" pitchFamily="34" charset="0"/>
                <a:ea typeface="宋体" panose="02010600030101010101" pitchFamily="2" charset="-122"/>
              </a:defRPr>
            </a:lvl8pPr>
            <a:lvl9pPr marL="3587115" indent="-210820" eaLnBrk="0" fontAlgn="base" hangingPunct="0">
              <a:spcBef>
                <a:spcPct val="30000"/>
              </a:spcBef>
              <a:spcAft>
                <a:spcPct val="0"/>
              </a:spcAft>
              <a:defRPr sz="1100">
                <a:solidFill>
                  <a:schemeClr val="tx1"/>
                </a:solidFill>
                <a:latin typeface="Calibri" panose="020F0502020204030204" pitchFamily="34" charset="0"/>
                <a:ea typeface="宋体" panose="02010600030101010101" pitchFamily="2" charset="-122"/>
              </a:defRPr>
            </a:lvl9pPr>
          </a:lstStyle>
          <a:p>
            <a:pPr eaLnBrk="1" hangingPunct="1">
              <a:spcBef>
                <a:spcPct val="0"/>
              </a:spcBef>
            </a:pPr>
            <a:fld id="{0AF2259B-8161-4EAB-965B-27A862085206}" type="slidenum">
              <a:rPr lang="zh-CN" altLang="en-US" sz="1200">
                <a:latin typeface="Arial" panose="020B0604020202020204" pitchFamily="34" charset="0"/>
              </a:rPr>
            </a:fld>
            <a:endParaRPr lang="zh-CN" altLang="en-US" sz="120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baseline="0" dirty="0"/>
              <a:t>Let’s see the framework of our institute.</a:t>
            </a:r>
            <a:endParaRPr lang="en-US" altLang="zh-CN" baseline="0" dirty="0"/>
          </a:p>
          <a:p>
            <a:r>
              <a:rPr lang="en-US" altLang="zh-CN" baseline="0" dirty="0"/>
              <a:t>this is the decision system, the head of our institute, including several committees</a:t>
            </a:r>
            <a:r>
              <a:rPr lang="zh-CN" altLang="en-US" baseline="0" dirty="0"/>
              <a:t>、</a:t>
            </a:r>
            <a:r>
              <a:rPr lang="en-US" altLang="zh-CN" baseline="0" dirty="0"/>
              <a:t>director</a:t>
            </a:r>
            <a:r>
              <a:rPr lang="zh-CN" altLang="en-US" baseline="0" dirty="0"/>
              <a:t> </a:t>
            </a:r>
            <a:r>
              <a:rPr lang="en-US" altLang="zh-CN" baseline="0" dirty="0"/>
              <a:t>etc;</a:t>
            </a:r>
            <a:endParaRPr lang="en-US" altLang="zh-CN" baseline="0" dirty="0"/>
          </a:p>
          <a:p>
            <a:r>
              <a:rPr lang="en-US" altLang="zh-CN" baseline="0" dirty="0"/>
              <a:t>this is the supporting </a:t>
            </a:r>
            <a:r>
              <a:rPr lang="en-US" altLang="zh-CN" baseline="0" dirty="0" err="1"/>
              <a:t>system,the</a:t>
            </a:r>
            <a:r>
              <a:rPr lang="en-US" altLang="zh-CN" baseline="0" dirty="0"/>
              <a:t> limbs of our institute, including administrative departments</a:t>
            </a:r>
            <a:r>
              <a:rPr lang="zh-CN" altLang="en-US" baseline="0" dirty="0"/>
              <a:t>、</a:t>
            </a:r>
            <a:r>
              <a:rPr lang="en-US" altLang="zh-CN" baseline="0" dirty="0"/>
              <a:t>supporting</a:t>
            </a:r>
            <a:r>
              <a:rPr lang="zh-CN" altLang="en-US" baseline="0" dirty="0"/>
              <a:t> </a:t>
            </a:r>
            <a:r>
              <a:rPr lang="en-US" altLang="zh-CN" baseline="0" dirty="0"/>
              <a:t>system etc.</a:t>
            </a:r>
            <a:endParaRPr lang="en-US" altLang="zh-CN" baseline="0" dirty="0"/>
          </a:p>
          <a:p>
            <a:r>
              <a:rPr lang="en-US" altLang="zh-CN" baseline="0" dirty="0"/>
              <a:t>This is the research organization, the heart of our institute, the major four research directions and the corresponding organizations are: remote sensing science, the corresponding organization is the state key laboratory of remote; applied technologies, the corresponding organizations include Center for applied technology of earth observation and National engineering center for </a:t>
            </a:r>
            <a:r>
              <a:rPr lang="en-US" altLang="zh-CN" baseline="0" dirty="0" err="1"/>
              <a:t>Geoinformatics</a:t>
            </a:r>
            <a:r>
              <a:rPr lang="en-US" altLang="zh-CN" baseline="0" dirty="0"/>
              <a:t>; Global spatial </a:t>
            </a:r>
            <a:r>
              <a:rPr lang="en-US" altLang="zh-CN" baseline="0" dirty="0" err="1"/>
              <a:t>information,the</a:t>
            </a:r>
            <a:r>
              <a:rPr lang="en-US" altLang="zh-CN" baseline="0" dirty="0"/>
              <a:t> corresponding organization is key laboratory of digital earth sciences of CAS; key science and technology infrastructures, the corresponding organizations include China remote sensing satellite ground station and airborne remote sensing center. </a:t>
            </a:r>
            <a:endParaRPr lang="zh-CN" altLang="en-US" dirty="0"/>
          </a:p>
        </p:txBody>
      </p:sp>
      <p:sp>
        <p:nvSpPr>
          <p:cNvPr id="4" name="灯片编号占位符 3"/>
          <p:cNvSpPr>
            <a:spLocks noGrp="1"/>
          </p:cNvSpPr>
          <p:nvPr>
            <p:ph type="sldNum" sz="quarter" idx="10"/>
          </p:nvPr>
        </p:nvSpPr>
        <p:spPr/>
        <p:txBody>
          <a:bodyPr/>
          <a:lstStyle/>
          <a:p>
            <a:pPr>
              <a:defRPr/>
            </a:pPr>
            <a:fld id="{03559831-0569-4FF7-A967-E182A992E40B}"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en-US" sz="1200" b="1" dirty="0">
                <a:solidFill>
                  <a:srgbClr val="003399"/>
                </a:solidFill>
                <a:latin typeface="Cambria" panose="02040503050406030204" pitchFamily="18" charset="0"/>
                <a:ea typeface="黑体" panose="02010609060101010101" pitchFamily="49" charset="-122"/>
                <a:cs typeface="Times New Roman" panose="02020603050405020304" pitchFamily="18" charset="0"/>
              </a:rPr>
              <a:t>There</a:t>
            </a:r>
            <a:r>
              <a:rPr lang="en-US" altLang="en-US" sz="1200" b="1" baseline="0" dirty="0">
                <a:solidFill>
                  <a:srgbClr val="003399"/>
                </a:solidFill>
                <a:latin typeface="Cambria" panose="02040503050406030204" pitchFamily="18" charset="0"/>
                <a:ea typeface="黑体" panose="02010609060101010101" pitchFamily="49" charset="-122"/>
                <a:cs typeface="Times New Roman" panose="02020603050405020304" pitchFamily="18" charset="0"/>
              </a:rPr>
              <a:t> are</a:t>
            </a:r>
            <a:r>
              <a:rPr lang="en-US" altLang="en-US" sz="1200" b="1" dirty="0">
                <a:solidFill>
                  <a:srgbClr val="003399"/>
                </a:solidFill>
                <a:latin typeface="Cambria" panose="02040503050406030204" pitchFamily="18" charset="0"/>
                <a:ea typeface="黑体" panose="02010609060101010101" pitchFamily="49" charset="-122"/>
                <a:cs typeface="Times New Roman" panose="02020603050405020304" pitchFamily="18" charset="0"/>
              </a:rPr>
              <a:t> </a:t>
            </a:r>
            <a:r>
              <a:rPr lang="en-US" altLang="zh-CN" sz="1200" b="1" dirty="0">
                <a:solidFill>
                  <a:srgbClr val="FF0000"/>
                </a:solidFill>
                <a:latin typeface="Cambria" panose="02040503050406030204" pitchFamily="18" charset="0"/>
                <a:ea typeface="黑体" panose="02010609060101010101" pitchFamily="49" charset="-122"/>
                <a:cs typeface="Times New Roman" panose="02020603050405020304" pitchFamily="18" charset="0"/>
              </a:rPr>
              <a:t>303</a:t>
            </a:r>
            <a:r>
              <a:rPr lang="en-US" altLang="en-US" sz="1200" b="1" dirty="0">
                <a:solidFill>
                  <a:srgbClr val="003399"/>
                </a:solidFill>
                <a:latin typeface="Cambria" panose="02040503050406030204" pitchFamily="18" charset="0"/>
                <a:ea typeface="黑体" panose="02010609060101010101" pitchFamily="49" charset="-122"/>
                <a:cs typeface="Times New Roman" panose="02020603050405020304" pitchFamily="18" charset="0"/>
              </a:rPr>
              <a:t> </a:t>
            </a:r>
            <a:r>
              <a:rPr lang="en-US" altLang="zh-CN" sz="1200" b="1" dirty="0">
                <a:solidFill>
                  <a:srgbClr val="003399"/>
                </a:solidFill>
                <a:latin typeface="Cambria" panose="02040503050406030204" pitchFamily="18" charset="0"/>
                <a:ea typeface="黑体" panose="02010609060101010101" pitchFamily="49" charset="-122"/>
                <a:cs typeface="Times New Roman" panose="02020603050405020304" pitchFamily="18" charset="0"/>
              </a:rPr>
              <a:t>senior scientists &amp; technicians  in our institute, includes</a:t>
            </a:r>
            <a:r>
              <a:rPr lang="en-US" altLang="en-US" sz="1200" b="1" dirty="0">
                <a:solidFill>
                  <a:srgbClr val="003399"/>
                </a:solidFill>
                <a:latin typeface="Cambria" panose="02040503050406030204" pitchFamily="18" charset="0"/>
                <a:ea typeface="黑体" panose="02010609060101010101" pitchFamily="49" charset="-122"/>
                <a:cs typeface="Times New Roman" panose="02020603050405020304" pitchFamily="18" charset="0"/>
              </a:rPr>
              <a:t> </a:t>
            </a:r>
            <a:r>
              <a:rPr lang="en-US" altLang="en-US" sz="1200" b="1" dirty="0">
                <a:solidFill>
                  <a:srgbClr val="FF0000"/>
                </a:solidFill>
                <a:latin typeface="Cambria" panose="02040503050406030204" pitchFamily="18" charset="0"/>
                <a:ea typeface="黑体" panose="02010609060101010101" pitchFamily="49" charset="-122"/>
                <a:cs typeface="Times New Roman" panose="02020603050405020304" pitchFamily="18" charset="0"/>
              </a:rPr>
              <a:t>102 </a:t>
            </a:r>
            <a:r>
              <a:rPr lang="en-US" altLang="en-US" sz="1200" b="1" dirty="0">
                <a:solidFill>
                  <a:srgbClr val="003399"/>
                </a:solidFill>
                <a:latin typeface="Cambria" panose="02040503050406030204" pitchFamily="18" charset="0"/>
                <a:ea typeface="黑体" panose="02010609060101010101" pitchFamily="49" charset="-122"/>
                <a:cs typeface="Times New Roman" panose="02020603050405020304" pitchFamily="18" charset="0"/>
              </a:rPr>
              <a:t>professor-level professionals and </a:t>
            </a:r>
            <a:r>
              <a:rPr lang="en-US" altLang="en-US" sz="1200" b="1" dirty="0">
                <a:solidFill>
                  <a:srgbClr val="FF0000"/>
                </a:solidFill>
                <a:latin typeface="Cambria" panose="02040503050406030204" pitchFamily="18" charset="0"/>
                <a:ea typeface="黑体" panose="02010609060101010101" pitchFamily="49" charset="-122"/>
                <a:cs typeface="Times New Roman" panose="02020603050405020304" pitchFamily="18" charset="0"/>
              </a:rPr>
              <a:t>201</a:t>
            </a:r>
            <a:r>
              <a:rPr lang="en-US" altLang="zh-CN" sz="1200" b="1" dirty="0">
                <a:solidFill>
                  <a:srgbClr val="003399"/>
                </a:solidFill>
                <a:latin typeface="Cambria" panose="02040503050406030204" pitchFamily="18" charset="0"/>
                <a:ea typeface="黑体" panose="02010609060101010101" pitchFamily="49" charset="-122"/>
                <a:cs typeface="Times New Roman" panose="02020603050405020304" pitchFamily="18" charset="0"/>
              </a:rPr>
              <a:t> </a:t>
            </a:r>
            <a:r>
              <a:rPr lang="en-US" altLang="en-US" sz="1200" b="1" dirty="0">
                <a:solidFill>
                  <a:srgbClr val="003399"/>
                </a:solidFill>
                <a:latin typeface="Cambria" panose="02040503050406030204" pitchFamily="18" charset="0"/>
                <a:ea typeface="黑体" panose="02010609060101010101" pitchFamily="49" charset="-122"/>
                <a:cs typeface="Times New Roman" panose="02020603050405020304" pitchFamily="18" charset="0"/>
              </a:rPr>
              <a:t>associate-professor-level professionals, with an average age of </a:t>
            </a:r>
            <a:r>
              <a:rPr lang="en-US" altLang="en-US" sz="1200" b="1" dirty="0">
                <a:solidFill>
                  <a:srgbClr val="FF0000"/>
                </a:solidFill>
                <a:latin typeface="Cambria" panose="02040503050406030204" pitchFamily="18" charset="0"/>
                <a:ea typeface="黑体" panose="02010609060101010101" pitchFamily="49" charset="-122"/>
                <a:cs typeface="Times New Roman" panose="02020603050405020304" pitchFamily="18" charset="0"/>
              </a:rPr>
              <a:t>37</a:t>
            </a:r>
            <a:r>
              <a:rPr lang="en-US" altLang="en-US" sz="1200" b="1" dirty="0">
                <a:solidFill>
                  <a:srgbClr val="003399"/>
                </a:solidFill>
                <a:latin typeface="Cambria" panose="02040503050406030204" pitchFamily="18" charset="0"/>
                <a:ea typeface="黑体" panose="02010609060101010101" pitchFamily="49" charset="-122"/>
                <a:cs typeface="Times New Roman" panose="02020603050405020304" pitchFamily="18" charset="0"/>
              </a:rPr>
              <a:t> years and employees with a Ph.D. degree taking up near </a:t>
            </a:r>
            <a:r>
              <a:rPr lang="en-US" altLang="en-US" sz="1200" b="1" dirty="0">
                <a:solidFill>
                  <a:srgbClr val="FF0000"/>
                </a:solidFill>
                <a:latin typeface="Cambria" panose="02040503050406030204" pitchFamily="18" charset="0"/>
                <a:ea typeface="黑体" panose="02010609060101010101" pitchFamily="49" charset="-122"/>
                <a:cs typeface="Times New Roman" panose="02020603050405020304" pitchFamily="18" charset="0"/>
              </a:rPr>
              <a:t>44%. </a:t>
            </a:r>
            <a:endParaRPr lang="en-US" altLang="en-US" sz="1200" b="1" dirty="0">
              <a:solidFill>
                <a:srgbClr val="FF0000"/>
              </a:solidFill>
              <a:latin typeface="Cambria" panose="02040503050406030204" pitchFamily="18" charset="0"/>
              <a:ea typeface="黑体" panose="02010609060101010101" pitchFamily="49"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pPr>
              <a:defRPr/>
            </a:pPr>
            <a:fld id="{03559831-0569-4FF7-A967-E182A992E40B}"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defRPr/>
            </a:pPr>
            <a:r>
              <a:rPr lang="en-US" dirty="0"/>
              <a:t>In addition to the two infrastructures used for data acquisition, we also have a complete ground , indoor experimental</a:t>
            </a:r>
            <a:r>
              <a:rPr lang="en-US" baseline="0" dirty="0"/>
              <a:t> observation</a:t>
            </a:r>
            <a:r>
              <a:rPr lang="en-US" dirty="0"/>
              <a:t> system</a:t>
            </a:r>
            <a:r>
              <a:rPr lang="en-US" baseline="0" dirty="0"/>
              <a:t> and </a:t>
            </a:r>
            <a:r>
              <a:rPr lang="en-US" dirty="0"/>
              <a:t>valid</a:t>
            </a:r>
            <a:r>
              <a:rPr lang="en-US" altLang="zh-CN" dirty="0"/>
              <a:t>ation network. </a:t>
            </a:r>
            <a:r>
              <a:rPr lang="en-US" dirty="0"/>
              <a:t>It can carry out </a:t>
            </a:r>
            <a:r>
              <a:rPr lang="en-US" altLang="zh-CN" b="1" dirty="0" err="1">
                <a:solidFill>
                  <a:srgbClr val="FF0000"/>
                </a:solidFill>
                <a:latin typeface="Times New Roman" panose="02020603050405020304" pitchFamily="18" charset="0"/>
                <a:ea typeface="黑体" panose="02010609060101010101" pitchFamily="49" charset="-122"/>
                <a:sym typeface="黑体" panose="02010609060101010101" pitchFamily="49" charset="-122"/>
              </a:rPr>
              <a:t>i</a:t>
            </a:r>
            <a:r>
              <a:rPr lang="zh-CN" altLang="zh-CN" b="1" dirty="0">
                <a:solidFill>
                  <a:srgbClr val="FF0000"/>
                </a:solidFill>
                <a:latin typeface="Times New Roman" panose="02020603050405020304" pitchFamily="18" charset="0"/>
                <a:ea typeface="黑体" panose="02010609060101010101" pitchFamily="49" charset="-122"/>
                <a:sym typeface="黑体" panose="02010609060101010101" pitchFamily="49" charset="-122"/>
              </a:rPr>
              <a:t>ndoor control simulation test</a:t>
            </a:r>
            <a:r>
              <a:rPr lang="zh-CN" altLang="zh-CN" b="1" dirty="0">
                <a:solidFill>
                  <a:srgbClr val="000000"/>
                </a:solidFill>
                <a:sym typeface="黑体" panose="02010609060101010101" pitchFamily="49" charset="-122"/>
              </a:rPr>
              <a:t> </a:t>
            </a:r>
            <a:r>
              <a:rPr lang="en-US" altLang="zh-CN" b="1" dirty="0">
                <a:solidFill>
                  <a:srgbClr val="000000"/>
                </a:solidFill>
                <a:sym typeface="黑体" panose="02010609060101010101" pitchFamily="49" charset="-122"/>
              </a:rPr>
              <a:t>,field  multi-platform real scene test, and validation</a:t>
            </a:r>
            <a:r>
              <a:rPr lang="en-US" altLang="zh-CN" b="1" baseline="0" dirty="0">
                <a:solidFill>
                  <a:srgbClr val="000000"/>
                </a:solidFill>
                <a:sym typeface="黑体" panose="02010609060101010101" pitchFamily="49" charset="-122"/>
              </a:rPr>
              <a:t>  etc.</a:t>
            </a:r>
            <a:endParaRPr lang="en-US" altLang="zh-CN" b="1" dirty="0">
              <a:solidFill>
                <a:srgbClr val="FF0000"/>
              </a:solidFill>
              <a:latin typeface="黑体" panose="02010609060101010101" pitchFamily="49" charset="-122"/>
              <a:ea typeface="黑体" panose="02010609060101010101" pitchFamily="49" charset="-122"/>
              <a:sym typeface="黑体" panose="02010609060101010101" pitchFamily="49" charset="-122"/>
            </a:endParaRPr>
          </a:p>
          <a:p>
            <a:pPr marL="0" marR="0" indent="0" algn="l" defTabSz="914400" rtl="0" eaLnBrk="0" fontAlgn="base" latinLnBrk="0" hangingPunct="0">
              <a:lnSpc>
                <a:spcPct val="100000"/>
              </a:lnSpc>
              <a:spcBef>
                <a:spcPct val="30000"/>
              </a:spcBef>
              <a:spcAft>
                <a:spcPct val="0"/>
              </a:spcAft>
              <a:buClrTx/>
              <a:buSzTx/>
              <a:buFontTx/>
              <a:buNone/>
              <a:defRPr/>
            </a:pP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03559831-0569-4FF7-A967-E182A992E40B}"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608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zh-CN"/>
              <a:t>Depending on electromagnetic wave and related theories, our Institute has a good foundation for modeling  research of multiband and multi-angle radiation transfer. It was expanded the scale problem research of polarization remote sensing and quantitative remote sensing. Based on information extraction technology research, the development of remote sensing from instantaneousness to time continuity; and on such basis, study was made on carbon, water circulation, and energy balance in earth system science.</a:t>
            </a:r>
            <a:endParaRPr lang="en-US" altLang="zh-CN"/>
          </a:p>
          <a:p>
            <a:pPr eaLnBrk="1" hangingPunct="1">
              <a:spcBef>
                <a:spcPct val="0"/>
              </a:spcBef>
            </a:pPr>
            <a:endParaRPr lang="zh-CN" altLang="en-US"/>
          </a:p>
        </p:txBody>
      </p:sp>
      <p:sp>
        <p:nvSpPr>
          <p:cNvPr id="4608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spcBef>
                <a:spcPct val="30000"/>
              </a:spcBef>
              <a:defRPr sz="1100">
                <a:solidFill>
                  <a:schemeClr val="tx1"/>
                </a:solidFill>
                <a:latin typeface="Calibri" panose="020F0502020204030204" pitchFamily="34" charset="0"/>
                <a:ea typeface="宋体" panose="02010600030101010101" pitchFamily="2" charset="-122"/>
              </a:defRPr>
            </a:lvl1pPr>
            <a:lvl2pPr marL="741680" indent="-284480" eaLnBrk="0" hangingPunct="0">
              <a:spcBef>
                <a:spcPct val="30000"/>
              </a:spcBef>
              <a:defRPr sz="1100">
                <a:solidFill>
                  <a:schemeClr val="tx1"/>
                </a:solidFill>
                <a:latin typeface="Calibri" panose="020F0502020204030204" pitchFamily="34" charset="0"/>
                <a:ea typeface="宋体" panose="02010600030101010101" pitchFamily="2" charset="-122"/>
              </a:defRPr>
            </a:lvl2pPr>
            <a:lvl3pPr marL="1141730" indent="-227330" eaLnBrk="0" hangingPunct="0">
              <a:spcBef>
                <a:spcPct val="30000"/>
              </a:spcBef>
              <a:defRPr sz="1100">
                <a:solidFill>
                  <a:schemeClr val="tx1"/>
                </a:solidFill>
                <a:latin typeface="Calibri" panose="020F0502020204030204" pitchFamily="34" charset="0"/>
                <a:ea typeface="宋体" panose="02010600030101010101" pitchFamily="2" charset="-122"/>
              </a:defRPr>
            </a:lvl3pPr>
            <a:lvl4pPr marL="1598930" indent="-227330" eaLnBrk="0" hangingPunct="0">
              <a:spcBef>
                <a:spcPct val="30000"/>
              </a:spcBef>
              <a:defRPr sz="1100">
                <a:solidFill>
                  <a:schemeClr val="tx1"/>
                </a:solidFill>
                <a:latin typeface="Calibri" panose="020F0502020204030204" pitchFamily="34" charset="0"/>
                <a:ea typeface="宋体" panose="02010600030101010101" pitchFamily="2" charset="-122"/>
              </a:defRPr>
            </a:lvl4pPr>
            <a:lvl5pPr marL="2056130" indent="-227330" eaLnBrk="0" hangingPunct="0">
              <a:spcBef>
                <a:spcPct val="30000"/>
              </a:spcBef>
              <a:defRPr sz="1100">
                <a:solidFill>
                  <a:schemeClr val="tx1"/>
                </a:solidFill>
                <a:latin typeface="Calibri" panose="020F0502020204030204" pitchFamily="34" charset="0"/>
                <a:ea typeface="宋体" panose="02010600030101010101" pitchFamily="2" charset="-122"/>
              </a:defRPr>
            </a:lvl5pPr>
            <a:lvl6pPr marL="2477770" indent="-227330" eaLnBrk="0" fontAlgn="base" hangingPunct="0">
              <a:spcBef>
                <a:spcPct val="30000"/>
              </a:spcBef>
              <a:spcAft>
                <a:spcPct val="0"/>
              </a:spcAft>
              <a:defRPr sz="1100">
                <a:solidFill>
                  <a:schemeClr val="tx1"/>
                </a:solidFill>
                <a:latin typeface="Calibri" panose="020F0502020204030204" pitchFamily="34" charset="0"/>
                <a:ea typeface="宋体" panose="02010600030101010101" pitchFamily="2" charset="-122"/>
              </a:defRPr>
            </a:lvl6pPr>
            <a:lvl7pPr marL="2900045" indent="-227330" eaLnBrk="0" fontAlgn="base" hangingPunct="0">
              <a:spcBef>
                <a:spcPct val="30000"/>
              </a:spcBef>
              <a:spcAft>
                <a:spcPct val="0"/>
              </a:spcAft>
              <a:defRPr sz="1100">
                <a:solidFill>
                  <a:schemeClr val="tx1"/>
                </a:solidFill>
                <a:latin typeface="Calibri" panose="020F0502020204030204" pitchFamily="34" charset="0"/>
                <a:ea typeface="宋体" panose="02010600030101010101" pitchFamily="2" charset="-122"/>
              </a:defRPr>
            </a:lvl7pPr>
            <a:lvl8pPr marL="3322320" indent="-227330" eaLnBrk="0" fontAlgn="base" hangingPunct="0">
              <a:spcBef>
                <a:spcPct val="30000"/>
              </a:spcBef>
              <a:spcAft>
                <a:spcPct val="0"/>
              </a:spcAft>
              <a:defRPr sz="1100">
                <a:solidFill>
                  <a:schemeClr val="tx1"/>
                </a:solidFill>
                <a:latin typeface="Calibri" panose="020F0502020204030204" pitchFamily="34" charset="0"/>
                <a:ea typeface="宋体" panose="02010600030101010101" pitchFamily="2" charset="-122"/>
              </a:defRPr>
            </a:lvl8pPr>
            <a:lvl9pPr marL="3743960" indent="-227330" eaLnBrk="0" fontAlgn="base" hangingPunct="0">
              <a:spcBef>
                <a:spcPct val="30000"/>
              </a:spcBef>
              <a:spcAft>
                <a:spcPct val="0"/>
              </a:spcAft>
              <a:defRPr sz="1100">
                <a:solidFill>
                  <a:schemeClr val="tx1"/>
                </a:solidFill>
                <a:latin typeface="Calibri" panose="020F0502020204030204" pitchFamily="34" charset="0"/>
                <a:ea typeface="宋体" panose="02010600030101010101" pitchFamily="2" charset="-122"/>
              </a:defRPr>
            </a:lvl9pPr>
          </a:lstStyle>
          <a:p>
            <a:pPr eaLnBrk="1" hangingPunct="1">
              <a:spcBef>
                <a:spcPct val="0"/>
              </a:spcBef>
            </a:pPr>
            <a:fld id="{CCDBD13C-D1E9-48A5-AA4E-AF30DF84E8F6}" type="slidenum">
              <a:rPr lang="zh-CN" altLang="en-US" sz="1200">
                <a:latin typeface="Arial" panose="020B0604020202020204" pitchFamily="34" charset="0"/>
              </a:rPr>
            </a:fld>
            <a:endParaRPr lang="zh-CN" altLang="en-US" sz="120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710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a:p>
        </p:txBody>
      </p:sp>
      <p:sp>
        <p:nvSpPr>
          <p:cNvPr id="47108" name="日期占位符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lvl1pPr eaLnBrk="0" hangingPunct="0">
              <a:spcBef>
                <a:spcPct val="30000"/>
              </a:spcBef>
              <a:defRPr sz="1100">
                <a:solidFill>
                  <a:schemeClr val="tx1"/>
                </a:solidFill>
                <a:latin typeface="Calibri" panose="020F0502020204030204" pitchFamily="34" charset="0"/>
                <a:ea typeface="宋体" panose="02010600030101010101" pitchFamily="2" charset="-122"/>
              </a:defRPr>
            </a:lvl1pPr>
            <a:lvl2pPr marL="685800" indent="-263525" eaLnBrk="0" hangingPunct="0">
              <a:spcBef>
                <a:spcPct val="30000"/>
              </a:spcBef>
              <a:defRPr sz="1100">
                <a:solidFill>
                  <a:schemeClr val="tx1"/>
                </a:solidFill>
                <a:latin typeface="Calibri" panose="020F0502020204030204" pitchFamily="34" charset="0"/>
                <a:ea typeface="宋体" panose="02010600030101010101" pitchFamily="2" charset="-122"/>
              </a:defRPr>
            </a:lvl2pPr>
            <a:lvl3pPr marL="1055370" indent="-210820" eaLnBrk="0" hangingPunct="0">
              <a:spcBef>
                <a:spcPct val="30000"/>
              </a:spcBef>
              <a:defRPr sz="1100">
                <a:solidFill>
                  <a:schemeClr val="tx1"/>
                </a:solidFill>
                <a:latin typeface="Calibri" panose="020F0502020204030204" pitchFamily="34" charset="0"/>
                <a:ea typeface="宋体" panose="02010600030101010101" pitchFamily="2" charset="-122"/>
              </a:defRPr>
            </a:lvl3pPr>
            <a:lvl4pPr marL="1477010" indent="-210820" eaLnBrk="0" hangingPunct="0">
              <a:spcBef>
                <a:spcPct val="30000"/>
              </a:spcBef>
              <a:defRPr sz="1100">
                <a:solidFill>
                  <a:schemeClr val="tx1"/>
                </a:solidFill>
                <a:latin typeface="Calibri" panose="020F0502020204030204" pitchFamily="34" charset="0"/>
                <a:ea typeface="宋体" panose="02010600030101010101" pitchFamily="2" charset="-122"/>
              </a:defRPr>
            </a:lvl4pPr>
            <a:lvl5pPr marL="1899285" indent="-210820" eaLnBrk="0" hangingPunct="0">
              <a:spcBef>
                <a:spcPct val="30000"/>
              </a:spcBef>
              <a:defRPr sz="1100">
                <a:solidFill>
                  <a:schemeClr val="tx1"/>
                </a:solidFill>
                <a:latin typeface="Calibri" panose="020F0502020204030204" pitchFamily="34" charset="0"/>
                <a:ea typeface="宋体" panose="02010600030101010101" pitchFamily="2" charset="-122"/>
              </a:defRPr>
            </a:lvl5pPr>
            <a:lvl6pPr marL="2320925" indent="-210820" eaLnBrk="0" fontAlgn="base" hangingPunct="0">
              <a:spcBef>
                <a:spcPct val="30000"/>
              </a:spcBef>
              <a:spcAft>
                <a:spcPct val="0"/>
              </a:spcAft>
              <a:defRPr sz="1100">
                <a:solidFill>
                  <a:schemeClr val="tx1"/>
                </a:solidFill>
                <a:latin typeface="Calibri" panose="020F0502020204030204" pitchFamily="34" charset="0"/>
                <a:ea typeface="宋体" panose="02010600030101010101" pitchFamily="2" charset="-122"/>
              </a:defRPr>
            </a:lvl6pPr>
            <a:lvl7pPr marL="2743200" indent="-210820" eaLnBrk="0" fontAlgn="base" hangingPunct="0">
              <a:spcBef>
                <a:spcPct val="30000"/>
              </a:spcBef>
              <a:spcAft>
                <a:spcPct val="0"/>
              </a:spcAft>
              <a:defRPr sz="1100">
                <a:solidFill>
                  <a:schemeClr val="tx1"/>
                </a:solidFill>
                <a:latin typeface="Calibri" panose="020F0502020204030204" pitchFamily="34" charset="0"/>
                <a:ea typeface="宋体" panose="02010600030101010101" pitchFamily="2" charset="-122"/>
              </a:defRPr>
            </a:lvl7pPr>
            <a:lvl8pPr marL="3165475" indent="-210820" eaLnBrk="0" fontAlgn="base" hangingPunct="0">
              <a:spcBef>
                <a:spcPct val="30000"/>
              </a:spcBef>
              <a:spcAft>
                <a:spcPct val="0"/>
              </a:spcAft>
              <a:defRPr sz="1100">
                <a:solidFill>
                  <a:schemeClr val="tx1"/>
                </a:solidFill>
                <a:latin typeface="Calibri" panose="020F0502020204030204" pitchFamily="34" charset="0"/>
                <a:ea typeface="宋体" panose="02010600030101010101" pitchFamily="2" charset="-122"/>
              </a:defRPr>
            </a:lvl8pPr>
            <a:lvl9pPr marL="3587115" indent="-210820" eaLnBrk="0" fontAlgn="base" hangingPunct="0">
              <a:spcBef>
                <a:spcPct val="30000"/>
              </a:spcBef>
              <a:spcAft>
                <a:spcPct val="0"/>
              </a:spcAft>
              <a:defRPr sz="1100">
                <a:solidFill>
                  <a:schemeClr val="tx1"/>
                </a:solidFill>
                <a:latin typeface="Calibri" panose="020F0502020204030204" pitchFamily="34" charset="0"/>
                <a:ea typeface="宋体" panose="02010600030101010101" pitchFamily="2" charset="-122"/>
              </a:defRPr>
            </a:lvl9pPr>
          </a:lstStyle>
          <a:p>
            <a:pPr eaLnBrk="1" hangingPunct="1">
              <a:spcBef>
                <a:spcPct val="0"/>
              </a:spcBef>
            </a:pPr>
            <a:fld id="{C60E3CAB-84C8-40B6-BD99-CA30B529686B}" type="datetime1">
              <a:rPr lang="zh-CN" altLang="en-US" sz="1200">
                <a:latin typeface="Arial" panose="020B0604020202020204" pitchFamily="34" charset="0"/>
              </a:rPr>
            </a:fld>
            <a:endParaRPr lang="zh-CN" altLang="en-US" sz="1200">
              <a:latin typeface="Arial" panose="020B0604020202020204" pitchFamily="34" charset="0"/>
            </a:endParaRPr>
          </a:p>
        </p:txBody>
      </p:sp>
      <p:sp>
        <p:nvSpPr>
          <p:cNvPr id="47109" name="灯片编号占位符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spcBef>
                <a:spcPct val="30000"/>
              </a:spcBef>
              <a:defRPr sz="1100">
                <a:solidFill>
                  <a:schemeClr val="tx1"/>
                </a:solidFill>
                <a:latin typeface="Calibri" panose="020F0502020204030204" pitchFamily="34" charset="0"/>
                <a:ea typeface="宋体" panose="02010600030101010101" pitchFamily="2" charset="-122"/>
              </a:defRPr>
            </a:lvl1pPr>
            <a:lvl2pPr marL="685800" indent="-263525" eaLnBrk="0" hangingPunct="0">
              <a:spcBef>
                <a:spcPct val="30000"/>
              </a:spcBef>
              <a:defRPr sz="1100">
                <a:solidFill>
                  <a:schemeClr val="tx1"/>
                </a:solidFill>
                <a:latin typeface="Calibri" panose="020F0502020204030204" pitchFamily="34" charset="0"/>
                <a:ea typeface="宋体" panose="02010600030101010101" pitchFamily="2" charset="-122"/>
              </a:defRPr>
            </a:lvl2pPr>
            <a:lvl3pPr marL="1055370" indent="-210820" eaLnBrk="0" hangingPunct="0">
              <a:spcBef>
                <a:spcPct val="30000"/>
              </a:spcBef>
              <a:defRPr sz="1100">
                <a:solidFill>
                  <a:schemeClr val="tx1"/>
                </a:solidFill>
                <a:latin typeface="Calibri" panose="020F0502020204030204" pitchFamily="34" charset="0"/>
                <a:ea typeface="宋体" panose="02010600030101010101" pitchFamily="2" charset="-122"/>
              </a:defRPr>
            </a:lvl3pPr>
            <a:lvl4pPr marL="1477010" indent="-210820" eaLnBrk="0" hangingPunct="0">
              <a:spcBef>
                <a:spcPct val="30000"/>
              </a:spcBef>
              <a:defRPr sz="1100">
                <a:solidFill>
                  <a:schemeClr val="tx1"/>
                </a:solidFill>
                <a:latin typeface="Calibri" panose="020F0502020204030204" pitchFamily="34" charset="0"/>
                <a:ea typeface="宋体" panose="02010600030101010101" pitchFamily="2" charset="-122"/>
              </a:defRPr>
            </a:lvl4pPr>
            <a:lvl5pPr marL="1899285" indent="-210820" eaLnBrk="0" hangingPunct="0">
              <a:spcBef>
                <a:spcPct val="30000"/>
              </a:spcBef>
              <a:defRPr sz="1100">
                <a:solidFill>
                  <a:schemeClr val="tx1"/>
                </a:solidFill>
                <a:latin typeface="Calibri" panose="020F0502020204030204" pitchFamily="34" charset="0"/>
                <a:ea typeface="宋体" panose="02010600030101010101" pitchFamily="2" charset="-122"/>
              </a:defRPr>
            </a:lvl5pPr>
            <a:lvl6pPr marL="2320925" indent="-210820" eaLnBrk="0" fontAlgn="base" hangingPunct="0">
              <a:spcBef>
                <a:spcPct val="30000"/>
              </a:spcBef>
              <a:spcAft>
                <a:spcPct val="0"/>
              </a:spcAft>
              <a:defRPr sz="1100">
                <a:solidFill>
                  <a:schemeClr val="tx1"/>
                </a:solidFill>
                <a:latin typeface="Calibri" panose="020F0502020204030204" pitchFamily="34" charset="0"/>
                <a:ea typeface="宋体" panose="02010600030101010101" pitchFamily="2" charset="-122"/>
              </a:defRPr>
            </a:lvl6pPr>
            <a:lvl7pPr marL="2743200" indent="-210820" eaLnBrk="0" fontAlgn="base" hangingPunct="0">
              <a:spcBef>
                <a:spcPct val="30000"/>
              </a:spcBef>
              <a:spcAft>
                <a:spcPct val="0"/>
              </a:spcAft>
              <a:defRPr sz="1100">
                <a:solidFill>
                  <a:schemeClr val="tx1"/>
                </a:solidFill>
                <a:latin typeface="Calibri" panose="020F0502020204030204" pitchFamily="34" charset="0"/>
                <a:ea typeface="宋体" panose="02010600030101010101" pitchFamily="2" charset="-122"/>
              </a:defRPr>
            </a:lvl7pPr>
            <a:lvl8pPr marL="3165475" indent="-210820" eaLnBrk="0" fontAlgn="base" hangingPunct="0">
              <a:spcBef>
                <a:spcPct val="30000"/>
              </a:spcBef>
              <a:spcAft>
                <a:spcPct val="0"/>
              </a:spcAft>
              <a:defRPr sz="1100">
                <a:solidFill>
                  <a:schemeClr val="tx1"/>
                </a:solidFill>
                <a:latin typeface="Calibri" panose="020F0502020204030204" pitchFamily="34" charset="0"/>
                <a:ea typeface="宋体" panose="02010600030101010101" pitchFamily="2" charset="-122"/>
              </a:defRPr>
            </a:lvl8pPr>
            <a:lvl9pPr marL="3587115" indent="-210820" eaLnBrk="0" fontAlgn="base" hangingPunct="0">
              <a:spcBef>
                <a:spcPct val="30000"/>
              </a:spcBef>
              <a:spcAft>
                <a:spcPct val="0"/>
              </a:spcAft>
              <a:defRPr sz="1100">
                <a:solidFill>
                  <a:schemeClr val="tx1"/>
                </a:solidFill>
                <a:latin typeface="Calibri" panose="020F0502020204030204" pitchFamily="34" charset="0"/>
                <a:ea typeface="宋体" panose="02010600030101010101" pitchFamily="2" charset="-122"/>
              </a:defRPr>
            </a:lvl9pPr>
          </a:lstStyle>
          <a:p>
            <a:pPr eaLnBrk="1" hangingPunct="1">
              <a:spcBef>
                <a:spcPct val="0"/>
              </a:spcBef>
            </a:pPr>
            <a:fld id="{3A2D8727-335B-46D4-B7E7-95DB885B4825}" type="slidenum">
              <a:rPr lang="zh-CN" altLang="en-US" sz="1200">
                <a:latin typeface="Arial" panose="020B0604020202020204" pitchFamily="34" charset="0"/>
              </a:rPr>
            </a:fld>
            <a:endParaRPr lang="zh-CN" altLang="en-US" sz="120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幻灯片图像占位符 1"/>
          <p:cNvSpPr>
            <a:spLocks noGrp="1" noRot="1" noChangeAspect="1" noTextEdit="1"/>
          </p:cNvSpPr>
          <p:nvPr>
            <p:ph type="sldImg"/>
          </p:nvPr>
        </p:nvSpPr>
        <p:spPr bwMode="auto">
          <a:noFill/>
          <a:ln>
            <a:solidFill>
              <a:srgbClr val="000000"/>
            </a:solidFill>
            <a:miter lim="800000"/>
          </a:ln>
        </p:spPr>
      </p:sp>
      <p:sp>
        <p:nvSpPr>
          <p:cNvPr id="41987" name="备注占位符 2"/>
          <p:cNvSpPr>
            <a:spLocks noGrp="1"/>
          </p:cNvSpPr>
          <p:nvPr>
            <p:ph type="body" idx="1"/>
          </p:nvPr>
        </p:nvSpPr>
        <p:spPr bwMode="auto">
          <a:noFill/>
        </p:spPr>
        <p:txBody>
          <a:bodyPr wrap="square" numCol="1" anchor="t" anchorCtr="0" compatLnSpc="1"/>
          <a:lstStyle/>
          <a:p>
            <a:pPr eaLnBrk="1" hangingPunct="1">
              <a:spcBef>
                <a:spcPct val="0"/>
              </a:spcBef>
            </a:pPr>
            <a:r>
              <a:rPr lang="en-US" altLang="zh-CN"/>
              <a:t>Satellite data receiving ground station, Flight research center</a:t>
            </a:r>
            <a:endParaRPr lang="zh-CN" altLang="en-US"/>
          </a:p>
        </p:txBody>
      </p:sp>
      <p:sp>
        <p:nvSpPr>
          <p:cNvPr id="41988" name="灯片编号占位符 3"/>
          <p:cNvSpPr>
            <a:spLocks noGrp="1"/>
          </p:cNvSpPr>
          <p:nvPr>
            <p:ph type="sldNum" sz="quarter" idx="5"/>
          </p:nvPr>
        </p:nvSpPr>
        <p:spPr bwMode="auto">
          <a:noFill/>
          <a:ln>
            <a:miter lim="800000"/>
          </a:ln>
        </p:spPr>
        <p:txBody>
          <a:bodyPr wrap="square" numCol="1" anchorCtr="0" compatLnSpc="1"/>
          <a:lstStyle/>
          <a:p>
            <a:fld id="{3DC6EA02-FDD1-4FA7-BEC6-0F6BD32E1991}" type="slidenum">
              <a:rPr lang="zh-CN" altLang="en-US" smtClean="0">
                <a:latin typeface="Arial" panose="020B0604020202020204" pitchFamily="34" charset="0"/>
                <a:ea typeface="宋体" panose="02010600030101010101" pitchFamily="2" charset="-122"/>
              </a:rPr>
            </a:fld>
            <a:endParaRPr lang="zh-CN" altLang="en-US">
              <a:latin typeface="Arial" panose="020B0604020202020204" pitchFamily="34" charset="0"/>
              <a:ea typeface="宋体"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1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51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fld id="{1E571ED9-D777-4655-BA42-2C195AB28603}" type="slidenum">
              <a:rPr lang="zh-CN" altLang="en-US"/>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C043C6FA-FF0E-4B70-A3E8-36288F729F6F}" type="slidenum">
              <a:rPr lang="en-US" altLang="zh-CN"/>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479AC407-66DD-445B-9BF5-F8AE2CD003D2}" type="slidenum">
              <a:rPr lang="en-US" altLang="zh-CN"/>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2400"/>
            <a:ext cx="2057400" cy="5973763"/>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152400"/>
            <a:ext cx="6019800" cy="5973763"/>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F9DB987E-9062-4205-B417-37A94B64D660}" type="slidenum">
              <a:rPr lang="en-US" altLang="zh-CN"/>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8B8B87E-684A-4D22-B861-4AD406B88527}" type="slidenum">
              <a:rPr lang="en-US" altLang="zh-CN">
                <a:solidFill>
                  <a:srgbClr val="000000"/>
                </a:solidFill>
              </a:rPr>
            </a:fld>
            <a:endParaRPr lang="en-US" altLang="zh-CN">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853C7D13-9D88-47FF-920D-C270EF712742}" type="slidenum">
              <a:rPr lang="en-US" altLang="zh-CN">
                <a:solidFill>
                  <a:srgbClr val="000000"/>
                </a:solidFill>
              </a:rPr>
            </a:fld>
            <a:endParaRPr lang="en-US" altLang="zh-CN">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787418E-11B5-45A7-9807-3E4A49A2FAD1}" type="slidenum">
              <a:rPr lang="en-US" altLang="zh-CN">
                <a:solidFill>
                  <a:srgbClr val="000000"/>
                </a:solidFill>
              </a:rPr>
            </a:fld>
            <a:endParaRPr lang="en-US" altLang="zh-CN">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B04E820D-416F-40A9-85E1-147A3D3948A9}" type="slidenum">
              <a:rPr lang="en-US" altLang="zh-CN">
                <a:solidFill>
                  <a:srgbClr val="000000"/>
                </a:solidFill>
              </a:rPr>
            </a:fld>
            <a:endParaRPr lang="en-US" altLang="zh-CN">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D2402662-9C8C-4566-9F42-109D40C8DE42}" type="slidenum">
              <a:rPr lang="en-US" altLang="zh-CN">
                <a:solidFill>
                  <a:srgbClr val="000000"/>
                </a:solidFill>
              </a:rPr>
            </a:fld>
            <a:endParaRPr lang="en-US" altLang="zh-CN">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89F60A40-D409-420B-B9BA-8E2B14F58265}" type="slidenum">
              <a:rPr lang="en-US" altLang="zh-CN">
                <a:solidFill>
                  <a:srgbClr val="000000"/>
                </a:solidFill>
              </a:rPr>
            </a:fld>
            <a:endParaRPr lang="en-US" altLang="zh-CN">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972B4275-30ED-4C2B-9291-4D4208FC3290}" type="slidenum">
              <a:rPr lang="en-US" altLang="zh-CN">
                <a:solidFill>
                  <a:srgbClr val="000000"/>
                </a:solidFill>
              </a:rPr>
            </a:fld>
            <a:endParaRPr lang="en-US" altLang="zh-CN">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78FAF14-0A84-4664-BD2B-001D20CF993F}" type="slidenum">
              <a:rPr lang="en-US" altLang="zh-CN">
                <a:solidFill>
                  <a:srgbClr val="000000"/>
                </a:solidFill>
              </a:rPr>
            </a:fld>
            <a:endParaRPr lang="en-US" altLang="zh-CN">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81C116C7-8927-4E12-997E-C4C39ADA4877}" type="slidenum">
              <a:rPr lang="en-US" altLang="zh-CN"/>
            </a:fld>
            <a:endParaRPr lang="en-US" altLang="zh-C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67F5F954-6598-4A05-82EE-1A1E13E33C1F}" type="slidenum">
              <a:rPr lang="en-US" altLang="zh-CN">
                <a:solidFill>
                  <a:srgbClr val="000000"/>
                </a:solidFill>
              </a:rPr>
            </a:fld>
            <a:endParaRPr lang="en-US" altLang="zh-CN">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014CE104-3292-4449-BFF3-142D4673D599}" type="slidenum">
              <a:rPr lang="en-US" altLang="zh-CN">
                <a:solidFill>
                  <a:srgbClr val="000000"/>
                </a:solidFill>
              </a:rPr>
            </a:fld>
            <a:endParaRPr lang="en-US" altLang="zh-CN">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2400"/>
            <a:ext cx="2057400" cy="5973763"/>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152400"/>
            <a:ext cx="6019800" cy="5973763"/>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71FD6180-8B1D-4CBE-9908-F6AD37B2ECDF}" type="slidenum">
              <a:rPr lang="en-US" altLang="zh-CN">
                <a:solidFill>
                  <a:srgbClr val="000000"/>
                </a:solidFill>
              </a:rPr>
            </a:fld>
            <a:endParaRPr lang="en-US" altLang="zh-CN">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7200" y="152400"/>
            <a:ext cx="8229600" cy="1143000"/>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pPr>
              <a:defRPr/>
            </a:pPr>
            <a:endParaRPr lang="zh-CN" altLang="zh-CN"/>
          </a:p>
        </p:txBody>
      </p:sp>
      <p:sp>
        <p:nvSpPr>
          <p:cNvPr id="4" name="页脚占位符 3"/>
          <p:cNvSpPr>
            <a:spLocks noGrp="1"/>
          </p:cNvSpPr>
          <p:nvPr>
            <p:ph type="ftr" sz="quarter" idx="11"/>
          </p:nvPr>
        </p:nvSpPr>
        <p:spPr/>
        <p:txBody>
          <a:bodyPr/>
          <a:lstStyle>
            <a:lvl1pPr>
              <a:defRPr/>
            </a:lvl1pPr>
          </a:lstStyle>
          <a:p>
            <a:pPr>
              <a:defRPr/>
            </a:pPr>
            <a:endParaRPr lang="zh-CN" altLang="zh-CN"/>
          </a:p>
        </p:txBody>
      </p:sp>
      <p:sp>
        <p:nvSpPr>
          <p:cNvPr id="5" name="灯片编号占位符 4"/>
          <p:cNvSpPr>
            <a:spLocks noGrp="1"/>
          </p:cNvSpPr>
          <p:nvPr>
            <p:ph type="sldNum" sz="quarter" idx="12"/>
          </p:nvPr>
        </p:nvSpPr>
        <p:spPr/>
        <p:txBody>
          <a:bodyPr/>
          <a:lstStyle>
            <a:lvl1pPr>
              <a:defRPr/>
            </a:lvl1pPr>
          </a:lstStyle>
          <a:p>
            <a:pPr>
              <a:defRPr/>
            </a:pPr>
            <a:fld id="{B4CB1CC7-EF7D-4635-905E-523B6FF69D60}" type="slidenum">
              <a:rPr lang="zh-CN" altLang="en-US"/>
            </a:fld>
            <a:endParaRPr lang="en-US" sz="180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6"/>
            <a:ext cx="7772400" cy="1470025"/>
          </a:xfrm>
        </p:spPr>
        <p:txBody>
          <a:bodyPr/>
          <a:lstStyle/>
          <a:p>
            <a:r>
              <a:rPr lang="zh-CN" altLang="en-US" noProof="1"/>
              <a:t>单击此处编辑母版标题样式</a:t>
            </a:r>
            <a:endParaRPr lang="zh-CN" altLang="en-US" noProof="1"/>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endParaRPr lang="zh-CN" altLang="en-US" noProof="1"/>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fld id="{4B058969-EE1F-4786-814D-C2ADB8C99978}" type="slidenum">
              <a:rPr lang="en-US" altLang="zh-CN"/>
            </a:fld>
            <a:endParaRPr lang="en-US" altLang="zh-CN"/>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fld id="{A483296C-F661-4EAD-A49C-E5CC30089D72}" type="slidenum">
              <a:rPr lang="en-US" altLang="zh-CN"/>
            </a:fld>
            <a:endParaRPr lang="en-US" altLang="zh-CN"/>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1"/>
            <a:ext cx="7772400" cy="1362075"/>
          </a:xfrm>
        </p:spPr>
        <p:txBody>
          <a:bodyPr anchor="t"/>
          <a:lstStyle>
            <a:lvl1pPr algn="l">
              <a:defRPr sz="4000" b="1" cap="all"/>
            </a:lvl1p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endParaRPr lang="zh-CN" altLang="en-US" noProof="1"/>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fld id="{57A06504-030A-4D78-85C7-8F7DCAAEEEB9}" type="slidenum">
              <a:rPr lang="en-US" altLang="zh-CN"/>
            </a:fld>
            <a:endParaRPr lang="en-US" altLang="zh-CN"/>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内容占位符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fld id="{0EF0A410-1051-4EF4-816D-4977D5EFECDE}" type="slidenum">
              <a:rPr lang="en-US" altLang="zh-CN"/>
            </a:fld>
            <a:endParaRPr lang="en-US" altLang="zh-CN"/>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9"/>
            <a:ext cx="8229600" cy="1143000"/>
          </a:xfrm>
        </p:spPr>
        <p:txBody>
          <a:bodyPr/>
          <a:lstStyle>
            <a:lvl1pPr>
              <a:defRPr/>
            </a:lvl1p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文本占位符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6" name="内容占位符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7" name="Rectangle 4"/>
          <p:cNvSpPr>
            <a:spLocks noGrp="1" noChangeArrowheads="1"/>
          </p:cNvSpPr>
          <p:nvPr>
            <p:ph type="dt" sz="half" idx="10"/>
          </p:nvPr>
        </p:nvSpPr>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p:txBody>
          <a:bodyPr/>
          <a:lstStyle>
            <a:lvl1pPr>
              <a:defRPr/>
            </a:lvl1pPr>
          </a:lstStyle>
          <a:p>
            <a:fld id="{8813C87F-E4E9-428E-9EA8-CA4DFE7273A4}" type="slidenum">
              <a:rPr lang="en-US" altLang="zh-CN"/>
            </a:fld>
            <a:endParaRPr lang="en-US" altLang="zh-CN"/>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Rectangle 4"/>
          <p:cNvSpPr>
            <a:spLocks noGrp="1" noChangeArrowheads="1"/>
          </p:cNvSpPr>
          <p:nvPr>
            <p:ph type="dt" sz="half" idx="10"/>
          </p:nvPr>
        </p:nvSpPr>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p:txBody>
          <a:bodyPr/>
          <a:lstStyle>
            <a:lvl1pPr>
              <a:defRPr/>
            </a:lvl1pPr>
          </a:lstStyle>
          <a:p>
            <a:fld id="{23B4430E-7ACC-4C8F-BA77-90B233C9FBBF}" type="slidenum">
              <a:rPr lang="en-US" altLang="zh-CN"/>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17277D58-EC54-4BCB-9F89-08CBE503BB10}" type="slidenum">
              <a:rPr lang="en-US" altLang="zh-CN"/>
            </a:fld>
            <a:endParaRPr lang="en-US" altLang="zh-C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p:txBody>
          <a:bodyPr/>
          <a:lstStyle>
            <a:lvl1pPr>
              <a:defRPr/>
            </a:lvl1pPr>
          </a:lstStyle>
          <a:p>
            <a:fld id="{E5204284-9F4B-446C-A469-9436FA61BB31}" type="slidenum">
              <a:rPr lang="en-US" altLang="zh-CN"/>
            </a:fld>
            <a:endParaRPr lang="en-US" altLang="zh-CN"/>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49"/>
            <a:ext cx="3008313" cy="1162051"/>
          </a:xfrm>
        </p:spPr>
        <p:txBody>
          <a:bodyPr anchor="b"/>
          <a:lstStyle>
            <a:lvl1pPr algn="l">
              <a:defRPr sz="2000" b="1"/>
            </a:lvl1pPr>
          </a:lstStyle>
          <a:p>
            <a:r>
              <a:rPr lang="zh-CN" altLang="en-US" noProof="1"/>
              <a:t>单击此处编辑母版标题样式</a:t>
            </a:r>
            <a:endParaRPr lang="zh-CN" altLang="en-US" noProof="1"/>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文本占位符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endParaRPr lang="zh-CN" altLang="en-US" noProof="1"/>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fld id="{FC10B34F-F72D-4426-A559-C25162D75269}" type="slidenum">
              <a:rPr lang="en-US" altLang="zh-CN"/>
            </a:fld>
            <a:endParaRPr lang="en-US" altLang="zh-CN"/>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9"/>
          </a:xfrm>
        </p:spPr>
        <p:txBody>
          <a:bodyPr anchor="b"/>
          <a:lstStyle>
            <a:lvl1pPr algn="l">
              <a:defRPr sz="2000" b="1"/>
            </a:lvl1pPr>
          </a:lstStyle>
          <a:p>
            <a:r>
              <a:rPr lang="zh-CN" altLang="en-US" noProof="1"/>
              <a:t>单击此处编辑母版标题样式</a:t>
            </a:r>
            <a:endParaRPr lang="zh-CN" altLang="en-US" noProof="1"/>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endParaRPr lang="zh-CN" altLang="en-US" noProof="1"/>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fld id="{22D6C7DC-BCD8-4D0F-B059-9B07E95F405D}" type="slidenum">
              <a:rPr lang="en-US" altLang="zh-CN"/>
            </a:fld>
            <a:endParaRPr lang="en-US" altLang="zh-CN"/>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fld id="{CB88AAB2-BC36-4666-A572-E34F55FD6BDE}" type="slidenum">
              <a:rPr lang="en-US" altLang="zh-CN"/>
            </a:fld>
            <a:endParaRPr lang="en-US" altLang="zh-CN"/>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2401"/>
            <a:ext cx="2057400" cy="5973763"/>
          </a:xfrm>
        </p:spPr>
        <p:txBody>
          <a:bodyPr vert="eaVert"/>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a:xfrm>
            <a:off x="457200" y="152401"/>
            <a:ext cx="6019800" cy="5973763"/>
          </a:xfrm>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fld id="{44362E0D-896E-44B3-AB2D-5B438223FFDF}" type="slidenum">
              <a:rPr lang="en-US" altLang="zh-CN"/>
            </a:fld>
            <a:endParaRPr lang="en-US" altLang="zh-CN"/>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ltLang="zh-CN"/>
              <a:t>Click to edit Master title style</a:t>
            </a:r>
            <a:endParaRPr lang="zh-CN" altLang="en-US"/>
          </a:p>
        </p:txBody>
      </p:sp>
      <p:sp>
        <p:nvSpPr>
          <p:cNvPr id="3" name="Subtitle 2"/>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lvl1pPr eaLnBrk="0" hangingPunct="0">
              <a:defRPr>
                <a:latin typeface="Arial" panose="020B0604020202020204" pitchFamily="34" charset="0"/>
              </a:defRPr>
            </a:lvl1pPr>
          </a:lstStyle>
          <a:p>
            <a:fld id="{5DEEC763-D387-42CA-80A3-937D5AFE3E4B}" type="datetimeFigureOut">
              <a:rPr lang="zh-CN" altLang="en-US"/>
            </a:fld>
            <a:endParaRPr lang="zh-CN"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zh-CN" alt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FFC1A87A-C9C5-4FAE-979C-E3090BD85A04}" type="slidenum">
              <a:rPr lang="zh-CN" altLang="en-US"/>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idx="1"/>
          </p:nvPr>
        </p:nvSpPr>
        <p:spPr/>
        <p:txBody>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4" name="Date Placeholder 3"/>
          <p:cNvSpPr>
            <a:spLocks noGrp="1"/>
          </p:cNvSpPr>
          <p:nvPr>
            <p:ph type="dt" sz="half" idx="10"/>
          </p:nvPr>
        </p:nvSpPr>
        <p:spPr/>
        <p:txBody>
          <a:bodyPr/>
          <a:lstStyle>
            <a:lvl1pPr eaLnBrk="0" hangingPunct="0">
              <a:defRPr>
                <a:latin typeface="Arial" panose="020B0604020202020204" pitchFamily="34" charset="0"/>
              </a:defRPr>
            </a:lvl1pPr>
          </a:lstStyle>
          <a:p>
            <a:fld id="{2FB2ED94-8353-4596-AFEB-25F13700EA2A}" type="datetimeFigureOut">
              <a:rPr lang="zh-CN" altLang="en-US"/>
            </a:fld>
            <a:endParaRPr lang="zh-CN"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zh-CN" alt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85B54028-E2F8-4B5A-BB13-AC9C26BE6190}" type="slidenum">
              <a:rPr lang="zh-CN" altLang="en-US"/>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ltLang="zh-CN"/>
              <a:t>Click to edit Master title style</a:t>
            </a:r>
            <a:endParaRPr lang="zh-CN" altLang="en-US"/>
          </a:p>
        </p:txBody>
      </p:sp>
      <p:sp>
        <p:nvSpPr>
          <p:cNvPr id="3" name="Text Placeholder 2"/>
          <p:cNvSpPr>
            <a:spLocks noGrp="1"/>
          </p:cNvSpPr>
          <p:nvPr>
            <p:ph type="body" idx="1"/>
          </p:nvPr>
        </p:nvSpPr>
        <p:spPr>
          <a:xfrm>
            <a:off x="623888" y="4589465"/>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ltLang="zh-CN"/>
              <a:t>Click to edit Master text styles</a:t>
            </a:r>
            <a:endParaRPr lang="en-US" altLang="zh-CN"/>
          </a:p>
        </p:txBody>
      </p:sp>
      <p:sp>
        <p:nvSpPr>
          <p:cNvPr id="4" name="Date Placeholder 3"/>
          <p:cNvSpPr>
            <a:spLocks noGrp="1"/>
          </p:cNvSpPr>
          <p:nvPr>
            <p:ph type="dt" sz="half" idx="10"/>
          </p:nvPr>
        </p:nvSpPr>
        <p:spPr/>
        <p:txBody>
          <a:bodyPr/>
          <a:lstStyle>
            <a:lvl1pPr eaLnBrk="0" hangingPunct="0">
              <a:defRPr>
                <a:latin typeface="Arial" panose="020B0604020202020204" pitchFamily="34" charset="0"/>
              </a:defRPr>
            </a:lvl1pPr>
          </a:lstStyle>
          <a:p>
            <a:fld id="{7F731097-E1DB-4989-97FB-3A7D9C78FAB1}" type="datetimeFigureOut">
              <a:rPr lang="zh-CN" altLang="en-US"/>
            </a:fld>
            <a:endParaRPr lang="zh-CN"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zh-CN" alt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0BC1272D-0939-4BD5-8033-21F809190B3E}" type="slidenum">
              <a:rPr lang="zh-CN" altLang="en-US"/>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sz="half" idx="1"/>
          </p:nvPr>
        </p:nvSpPr>
        <p:spPr>
          <a:xfrm>
            <a:off x="628650" y="1825625"/>
            <a:ext cx="3886200" cy="4351339"/>
          </a:xfrm>
        </p:spPr>
        <p:txBody>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4" name="Content Placeholder 3"/>
          <p:cNvSpPr>
            <a:spLocks noGrp="1"/>
          </p:cNvSpPr>
          <p:nvPr>
            <p:ph sz="half" idx="2"/>
          </p:nvPr>
        </p:nvSpPr>
        <p:spPr>
          <a:xfrm>
            <a:off x="4629150" y="1825625"/>
            <a:ext cx="3886200" cy="4351339"/>
          </a:xfrm>
        </p:spPr>
        <p:txBody>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5" name="Date Placeholder 4"/>
          <p:cNvSpPr>
            <a:spLocks noGrp="1"/>
          </p:cNvSpPr>
          <p:nvPr>
            <p:ph type="dt" sz="half" idx="10"/>
          </p:nvPr>
        </p:nvSpPr>
        <p:spPr/>
        <p:txBody>
          <a:bodyPr/>
          <a:lstStyle>
            <a:lvl1pPr eaLnBrk="0" hangingPunct="0">
              <a:defRPr>
                <a:latin typeface="Arial" panose="020B0604020202020204" pitchFamily="34" charset="0"/>
              </a:defRPr>
            </a:lvl1pPr>
          </a:lstStyle>
          <a:p>
            <a:fld id="{C97B2B2C-1BCA-4FB5-B1DB-0AE6F58800A8}" type="datetimeFigureOut">
              <a:rPr lang="zh-CN" altLang="en-US"/>
            </a:fld>
            <a:endParaRPr lang="zh-CN" alt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zh-CN" alt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fld id="{F1AE2D77-729C-4515-B90A-9F185679B526}" type="slidenum">
              <a:rPr lang="zh-CN" altLang="en-US"/>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n-US" altLang="zh-CN"/>
              <a:t>Click to edit Master title style</a:t>
            </a:r>
            <a:endParaRPr lang="zh-CN" alt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CN"/>
              <a:t>Click to edit Master text styles</a:t>
            </a:r>
            <a:endParaRPr lang="en-US" altLang="zh-CN"/>
          </a:p>
        </p:txBody>
      </p:sp>
      <p:sp>
        <p:nvSpPr>
          <p:cNvPr id="4" name="Content Placeholder 3"/>
          <p:cNvSpPr>
            <a:spLocks noGrp="1"/>
          </p:cNvSpPr>
          <p:nvPr>
            <p:ph sz="half" idx="2"/>
          </p:nvPr>
        </p:nvSpPr>
        <p:spPr>
          <a:xfrm>
            <a:off x="629842" y="2505075"/>
            <a:ext cx="3868340" cy="3684588"/>
          </a:xfrm>
        </p:spPr>
        <p:txBody>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CN"/>
              <a:t>Click to edit Master text styles</a:t>
            </a:r>
            <a:endParaRPr lang="en-US" altLang="zh-CN"/>
          </a:p>
        </p:txBody>
      </p:sp>
      <p:sp>
        <p:nvSpPr>
          <p:cNvPr id="6" name="Content Placeholder 5"/>
          <p:cNvSpPr>
            <a:spLocks noGrp="1"/>
          </p:cNvSpPr>
          <p:nvPr>
            <p:ph sz="quarter" idx="4"/>
          </p:nvPr>
        </p:nvSpPr>
        <p:spPr>
          <a:xfrm>
            <a:off x="4629152" y="2505075"/>
            <a:ext cx="3887391" cy="3684588"/>
          </a:xfrm>
        </p:spPr>
        <p:txBody>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7" name="Date Placeholder 6"/>
          <p:cNvSpPr>
            <a:spLocks noGrp="1"/>
          </p:cNvSpPr>
          <p:nvPr>
            <p:ph type="dt" sz="half" idx="10"/>
          </p:nvPr>
        </p:nvSpPr>
        <p:spPr/>
        <p:txBody>
          <a:bodyPr/>
          <a:lstStyle>
            <a:lvl1pPr eaLnBrk="0" hangingPunct="0">
              <a:defRPr>
                <a:latin typeface="Arial" panose="020B0604020202020204" pitchFamily="34" charset="0"/>
              </a:defRPr>
            </a:lvl1pPr>
          </a:lstStyle>
          <a:p>
            <a:fld id="{33D3FA7C-3699-4A20-AEC2-7DBC9C452FA7}" type="datetimeFigureOut">
              <a:rPr lang="zh-CN" altLang="en-US"/>
            </a:fld>
            <a:endParaRPr lang="zh-CN" alt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zh-CN" altLang="en-US"/>
          </a:p>
        </p:txBody>
      </p:sp>
      <p:sp>
        <p:nvSpPr>
          <p:cNvPr id="9" name="Slide Number Placeholder 8"/>
          <p:cNvSpPr>
            <a:spLocks noGrp="1"/>
          </p:cNvSpPr>
          <p:nvPr>
            <p:ph type="sldNum" sz="quarter" idx="12"/>
          </p:nvPr>
        </p:nvSpPr>
        <p:spPr/>
        <p:txBody>
          <a:bodyPr/>
          <a:lstStyle>
            <a:lvl1pPr eaLnBrk="0" hangingPunct="0">
              <a:defRPr>
                <a:latin typeface="Arial" panose="020B0604020202020204" pitchFamily="34" charset="0"/>
              </a:defRPr>
            </a:lvl1pPr>
          </a:lstStyle>
          <a:p>
            <a:fld id="{05F48C39-5E29-473B-A23F-797152B4CEE2}" type="slidenum">
              <a:rPr lang="zh-CN" altLang="en-US"/>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D0DD51C0-F324-4E94-B76C-C2CFF36D8CB9}" type="slidenum">
              <a:rPr lang="en-US" altLang="zh-CN"/>
            </a:fld>
            <a:endParaRPr lang="en-US" altLang="zh-C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Date Placeholder 2"/>
          <p:cNvSpPr>
            <a:spLocks noGrp="1"/>
          </p:cNvSpPr>
          <p:nvPr>
            <p:ph type="dt" sz="half" idx="10"/>
          </p:nvPr>
        </p:nvSpPr>
        <p:spPr/>
        <p:txBody>
          <a:bodyPr/>
          <a:lstStyle>
            <a:lvl1pPr eaLnBrk="0" hangingPunct="0">
              <a:defRPr>
                <a:latin typeface="Arial" panose="020B0604020202020204" pitchFamily="34" charset="0"/>
              </a:defRPr>
            </a:lvl1pPr>
          </a:lstStyle>
          <a:p>
            <a:fld id="{71A65FA9-3CA4-4C0D-B9DA-617476D43FCC}" type="datetimeFigureOut">
              <a:rPr lang="zh-CN" altLang="en-US"/>
            </a:fld>
            <a:endParaRPr lang="zh-CN" alt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zh-CN" altLang="en-US"/>
          </a:p>
        </p:txBody>
      </p:sp>
      <p:sp>
        <p:nvSpPr>
          <p:cNvPr id="5" name="Slide Number Placeholder 4"/>
          <p:cNvSpPr>
            <a:spLocks noGrp="1"/>
          </p:cNvSpPr>
          <p:nvPr>
            <p:ph type="sldNum" sz="quarter" idx="12"/>
          </p:nvPr>
        </p:nvSpPr>
        <p:spPr/>
        <p:txBody>
          <a:bodyPr/>
          <a:lstStyle>
            <a:lvl1pPr eaLnBrk="0" hangingPunct="0">
              <a:defRPr>
                <a:latin typeface="Arial" panose="020B0604020202020204" pitchFamily="34" charset="0"/>
              </a:defRPr>
            </a:lvl1pPr>
          </a:lstStyle>
          <a:p>
            <a:fld id="{965FFEA1-006B-4CCC-8436-57EC4A8B15EE}" type="slidenum">
              <a:rPr lang="zh-CN" altLang="en-US"/>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Arial" panose="020B0604020202020204" pitchFamily="34" charset="0"/>
              </a:defRPr>
            </a:lvl1pPr>
          </a:lstStyle>
          <a:p>
            <a:fld id="{332EEFF4-6046-4CAC-8B34-A6DAEA1F9E55}" type="datetimeFigureOut">
              <a:rPr lang="zh-CN" altLang="en-US"/>
            </a:fld>
            <a:endParaRPr lang="zh-CN" alt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zh-CN" altLang="en-US"/>
          </a:p>
        </p:txBody>
      </p:sp>
      <p:sp>
        <p:nvSpPr>
          <p:cNvPr id="4" name="Slide Number Placeholder 3"/>
          <p:cNvSpPr>
            <a:spLocks noGrp="1"/>
          </p:cNvSpPr>
          <p:nvPr>
            <p:ph type="sldNum" sz="quarter" idx="12"/>
          </p:nvPr>
        </p:nvSpPr>
        <p:spPr/>
        <p:txBody>
          <a:bodyPr/>
          <a:lstStyle>
            <a:lvl1pPr eaLnBrk="0" hangingPunct="0">
              <a:defRPr>
                <a:latin typeface="Arial" panose="020B0604020202020204" pitchFamily="34" charset="0"/>
              </a:defRPr>
            </a:lvl1pPr>
          </a:lstStyle>
          <a:p>
            <a:fld id="{F267DECA-E651-48FB-B408-83C664773A09}" type="slidenum">
              <a:rPr lang="zh-CN" altLang="en-US"/>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ltLang="zh-CN"/>
              <a:t>Click to edit Master title style</a:t>
            </a:r>
            <a:endParaRPr lang="zh-CN" altLang="en-US"/>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ltLang="zh-CN"/>
              <a:t>Click to edit Master text styles</a:t>
            </a:r>
            <a:endParaRPr lang="en-US" altLang="zh-CN"/>
          </a:p>
        </p:txBody>
      </p:sp>
      <p:sp>
        <p:nvSpPr>
          <p:cNvPr id="5" name="Date Placeholder 4"/>
          <p:cNvSpPr>
            <a:spLocks noGrp="1"/>
          </p:cNvSpPr>
          <p:nvPr>
            <p:ph type="dt" sz="half" idx="10"/>
          </p:nvPr>
        </p:nvSpPr>
        <p:spPr/>
        <p:txBody>
          <a:bodyPr/>
          <a:lstStyle>
            <a:lvl1pPr eaLnBrk="0" hangingPunct="0">
              <a:defRPr>
                <a:latin typeface="Arial" panose="020B0604020202020204" pitchFamily="34" charset="0"/>
              </a:defRPr>
            </a:lvl1pPr>
          </a:lstStyle>
          <a:p>
            <a:fld id="{B5EB604C-92EE-4AA1-BB3E-B22C9E274450}" type="datetimeFigureOut">
              <a:rPr lang="zh-CN" altLang="en-US"/>
            </a:fld>
            <a:endParaRPr lang="zh-CN" alt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zh-CN" alt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fld id="{B9565B58-07D7-43BC-B297-9AF65073D916}" type="slidenum">
              <a:rPr lang="zh-CN" altLang="en-US"/>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ltLang="zh-CN"/>
              <a:t>Click to edit Master title style</a:t>
            </a:r>
            <a:endParaRPr lang="zh-CN" altLang="en-US"/>
          </a:p>
        </p:txBody>
      </p:sp>
      <p:sp>
        <p:nvSpPr>
          <p:cNvPr id="3" name="Picture Placeholder 2"/>
          <p:cNvSpPr>
            <a:spLocks noGrp="1"/>
          </p:cNvSpPr>
          <p:nvPr>
            <p:ph type="pic" idx="1"/>
          </p:nvPr>
        </p:nvSpPr>
        <p:spPr>
          <a:xfrm>
            <a:off x="3887391" y="987428"/>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ltLang="zh-CN"/>
              <a:t>Click to edit Master text styles</a:t>
            </a:r>
            <a:endParaRPr lang="en-US" altLang="zh-CN"/>
          </a:p>
        </p:txBody>
      </p:sp>
      <p:sp>
        <p:nvSpPr>
          <p:cNvPr id="5" name="Date Placeholder 4"/>
          <p:cNvSpPr>
            <a:spLocks noGrp="1"/>
          </p:cNvSpPr>
          <p:nvPr>
            <p:ph type="dt" sz="half" idx="10"/>
          </p:nvPr>
        </p:nvSpPr>
        <p:spPr/>
        <p:txBody>
          <a:bodyPr/>
          <a:lstStyle>
            <a:lvl1pPr eaLnBrk="0" hangingPunct="0">
              <a:defRPr>
                <a:latin typeface="Arial" panose="020B0604020202020204" pitchFamily="34" charset="0"/>
              </a:defRPr>
            </a:lvl1pPr>
          </a:lstStyle>
          <a:p>
            <a:fld id="{140B60A8-7292-4C9E-AADE-52B79CF44811}" type="datetimeFigureOut">
              <a:rPr lang="zh-CN" altLang="en-US"/>
            </a:fld>
            <a:endParaRPr lang="zh-CN" alt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zh-CN" altLang="en-US"/>
          </a:p>
        </p:txBody>
      </p:sp>
      <p:sp>
        <p:nvSpPr>
          <p:cNvPr id="7" name="Slide Number Placeholder 6"/>
          <p:cNvSpPr>
            <a:spLocks noGrp="1"/>
          </p:cNvSpPr>
          <p:nvPr>
            <p:ph type="sldNum" sz="quarter" idx="12"/>
          </p:nvPr>
        </p:nvSpPr>
        <p:spPr/>
        <p:txBody>
          <a:bodyPr/>
          <a:lstStyle>
            <a:lvl1pPr eaLnBrk="0" hangingPunct="0">
              <a:defRPr>
                <a:latin typeface="Arial" panose="020B0604020202020204" pitchFamily="34" charset="0"/>
              </a:defRPr>
            </a:lvl1pPr>
          </a:lstStyle>
          <a:p>
            <a:fld id="{96DF373A-A928-4B1A-8CA8-9F55F9AF1A1E}" type="slidenum">
              <a:rPr lang="zh-CN" altLang="en-US"/>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4" name="Date Placeholder 3"/>
          <p:cNvSpPr>
            <a:spLocks noGrp="1"/>
          </p:cNvSpPr>
          <p:nvPr>
            <p:ph type="dt" sz="half" idx="10"/>
          </p:nvPr>
        </p:nvSpPr>
        <p:spPr/>
        <p:txBody>
          <a:bodyPr/>
          <a:lstStyle>
            <a:lvl1pPr eaLnBrk="0" hangingPunct="0">
              <a:defRPr>
                <a:latin typeface="Arial" panose="020B0604020202020204" pitchFamily="34" charset="0"/>
              </a:defRPr>
            </a:lvl1pPr>
          </a:lstStyle>
          <a:p>
            <a:fld id="{44D4799C-A936-49A1-97B3-53F08C75ADEA}" type="datetimeFigureOut">
              <a:rPr lang="zh-CN" altLang="en-US"/>
            </a:fld>
            <a:endParaRPr lang="zh-CN"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zh-CN" alt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2ABFEC6F-2187-4BC7-B25C-25AF2CFE5BC2}" type="slidenum">
              <a:rPr lang="zh-CN" altLang="en-US"/>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9"/>
          </a:xfrm>
        </p:spPr>
        <p:txBody>
          <a:bodyPr vert="eaVert"/>
          <a:lstStyle/>
          <a:p>
            <a:r>
              <a:rPr lang="en-US" altLang="zh-CN"/>
              <a:t>Click to edit Master title style</a:t>
            </a:r>
            <a:endParaRPr lang="zh-CN" altLang="en-US"/>
          </a:p>
        </p:txBody>
      </p:sp>
      <p:sp>
        <p:nvSpPr>
          <p:cNvPr id="3" name="Vertical Text Placeholder 2"/>
          <p:cNvSpPr>
            <a:spLocks noGrp="1"/>
          </p:cNvSpPr>
          <p:nvPr>
            <p:ph type="body" orient="vert" idx="1"/>
          </p:nvPr>
        </p:nvSpPr>
        <p:spPr>
          <a:xfrm>
            <a:off x="628652" y="365126"/>
            <a:ext cx="5800725" cy="5811839"/>
          </a:xfrm>
        </p:spPr>
        <p:txBody>
          <a:bodyPr vert="eaVert"/>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4" name="Date Placeholder 3"/>
          <p:cNvSpPr>
            <a:spLocks noGrp="1"/>
          </p:cNvSpPr>
          <p:nvPr>
            <p:ph type="dt" sz="half" idx="10"/>
          </p:nvPr>
        </p:nvSpPr>
        <p:spPr/>
        <p:txBody>
          <a:bodyPr/>
          <a:lstStyle>
            <a:lvl1pPr eaLnBrk="0" hangingPunct="0">
              <a:defRPr>
                <a:latin typeface="Arial" panose="020B0604020202020204" pitchFamily="34" charset="0"/>
              </a:defRPr>
            </a:lvl1pPr>
          </a:lstStyle>
          <a:p>
            <a:fld id="{DDBCF6A3-9C26-441F-9BD0-4E87A2A1271E}" type="datetimeFigureOut">
              <a:rPr lang="zh-CN" altLang="en-US"/>
            </a:fld>
            <a:endParaRPr lang="zh-CN" alt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zh-CN" altLang="en-US"/>
          </a:p>
        </p:txBody>
      </p:sp>
      <p:sp>
        <p:nvSpPr>
          <p:cNvPr id="6" name="Slide Number Placeholder 5"/>
          <p:cNvSpPr>
            <a:spLocks noGrp="1"/>
          </p:cNvSpPr>
          <p:nvPr>
            <p:ph type="sldNum" sz="quarter" idx="12"/>
          </p:nvPr>
        </p:nvSpPr>
        <p:spPr/>
        <p:txBody>
          <a:bodyPr/>
          <a:lstStyle>
            <a:lvl1pPr eaLnBrk="0" hangingPunct="0">
              <a:defRPr>
                <a:latin typeface="Arial" panose="020B0604020202020204" pitchFamily="34" charset="0"/>
              </a:defRPr>
            </a:lvl1pPr>
          </a:lstStyle>
          <a:p>
            <a:fld id="{EAB303F5-F597-4A29-881E-ADB15278408B}" type="slidenum">
              <a:rPr lang="zh-CN" altLang="en-US"/>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fld id="{95890839-DF1E-40ED-AA47-3209F66FB3A4}" type="slidenum">
              <a:rPr lang="en-US" altLang="zh-CN"/>
            </a:fld>
            <a:endParaRPr lang="en-US" altLang="zh-CN"/>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fld id="{4EF4AE78-1880-4C11-A288-26D159D946DD}" type="slidenum">
              <a:rPr lang="en-US" altLang="zh-CN"/>
            </a:fld>
            <a:endParaRPr lang="en-US" altLang="zh-CN"/>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fld id="{71AE648F-5376-4D63-A6FF-68189572B27D}" type="slidenum">
              <a:rPr lang="en-US" altLang="zh-CN"/>
            </a:fld>
            <a:endParaRPr lang="en-US" altLang="zh-CN"/>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fld id="{F883F47C-C4BE-4D6C-9042-EC01458CB666}" type="slidenum">
              <a:rPr lang="en-US" altLang="zh-CN"/>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Rectangle 4"/>
          <p:cNvSpPr>
            <a:spLocks noGrp="1" noChangeArrowheads="1"/>
          </p:cNvSpPr>
          <p:nvPr>
            <p:ph type="dt" sz="half" idx="10"/>
          </p:nvPr>
        </p:nvSpPr>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p:txBody>
          <a:bodyPr/>
          <a:lstStyle>
            <a:lvl1pPr>
              <a:defRPr/>
            </a:lvl1pPr>
          </a:lstStyle>
          <a:p>
            <a:pPr>
              <a:defRPr/>
            </a:pPr>
            <a:fld id="{61511D0B-28DA-4F9B-9B98-AC7C491FB574}" type="slidenum">
              <a:rPr lang="en-US" altLang="zh-CN"/>
            </a:fld>
            <a:endParaRPr lang="en-US" altLang="zh-CN"/>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Rectangle 4"/>
          <p:cNvSpPr>
            <a:spLocks noGrp="1" noChangeArrowheads="1"/>
          </p:cNvSpPr>
          <p:nvPr>
            <p:ph type="dt" sz="half" idx="10"/>
          </p:nvPr>
        </p:nvSpPr>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p:txBody>
          <a:bodyPr/>
          <a:lstStyle>
            <a:lvl1pPr>
              <a:defRPr/>
            </a:lvl1pPr>
          </a:lstStyle>
          <a:p>
            <a:fld id="{BAD35D0D-D262-4F6C-BA8D-57B080405BFA}" type="slidenum">
              <a:rPr lang="en-US" altLang="zh-CN"/>
            </a:fld>
            <a:endParaRPr lang="en-US" altLang="zh-CN"/>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p:txBody>
          <a:bodyPr/>
          <a:lstStyle>
            <a:lvl1pPr>
              <a:defRPr/>
            </a:lvl1pPr>
          </a:lstStyle>
          <a:p>
            <a:fld id="{D90BB357-BC8A-4E70-90C5-BDE2E190B07A}" type="slidenum">
              <a:rPr lang="en-US" altLang="zh-CN"/>
            </a:fld>
            <a:endParaRPr lang="en-US" altLang="zh-CN"/>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p:txBody>
          <a:bodyPr/>
          <a:lstStyle>
            <a:lvl1pPr>
              <a:defRPr/>
            </a:lvl1pPr>
          </a:lstStyle>
          <a:p>
            <a:fld id="{E74F266B-83F2-43E4-B36B-E9F74FA4E0D2}" type="slidenum">
              <a:rPr lang="en-US" altLang="zh-CN"/>
            </a:fld>
            <a:endParaRPr lang="en-US" altLang="zh-CN"/>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fld id="{BB964E5A-F251-4584-843C-2F78178C9887}" type="slidenum">
              <a:rPr lang="en-US" altLang="zh-CN"/>
            </a:fld>
            <a:endParaRPr lang="en-US" altLang="zh-CN"/>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fld id="{B5F95B96-6FDD-404B-B35A-F481990E864B}" type="slidenum">
              <a:rPr lang="en-US" altLang="zh-CN"/>
            </a:fld>
            <a:endParaRPr lang="en-US" altLang="zh-CN"/>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fld id="{5FB2B7A6-53C3-413C-8C03-DFD12EEAB420}" type="slidenum">
              <a:rPr lang="en-US" altLang="zh-CN"/>
            </a:fld>
            <a:endParaRPr lang="en-US" altLang="zh-CN"/>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2400"/>
            <a:ext cx="2057400" cy="5973763"/>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152400"/>
            <a:ext cx="6019800" cy="5973763"/>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fld id="{31A0C55C-9408-4237-9F5F-53BA23CE89D4}" type="slidenum">
              <a:rPr lang="en-US" altLang="zh-CN"/>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Rectangle 4"/>
          <p:cNvSpPr>
            <a:spLocks noGrp="1" noChangeArrowheads="1"/>
          </p:cNvSpPr>
          <p:nvPr>
            <p:ph type="dt" sz="half" idx="10"/>
          </p:nvPr>
        </p:nvSpPr>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p:txBody>
          <a:bodyPr/>
          <a:lstStyle>
            <a:lvl1pPr>
              <a:defRPr/>
            </a:lvl1pPr>
          </a:lstStyle>
          <a:p>
            <a:pPr>
              <a:defRPr/>
            </a:pPr>
            <a:fld id="{C92EDC8B-0405-46F4-8DF9-46F9A8D03B0B}" type="slidenum">
              <a:rPr lang="en-US" altLang="zh-CN"/>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p:txBody>
          <a:bodyPr/>
          <a:lstStyle>
            <a:lvl1pPr>
              <a:defRPr/>
            </a:lvl1pPr>
          </a:lstStyle>
          <a:p>
            <a:pPr>
              <a:defRPr/>
            </a:pPr>
            <a:fld id="{24CB62B9-E477-41D6-87F2-BBC768773025}" type="slidenum">
              <a:rPr lang="en-US" altLang="zh-CN"/>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377AD263-D082-44AA-8A8D-ABFD39BDDCB0}" type="slidenum">
              <a:rPr lang="en-US" altLang="zh-CN"/>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Rectangle 4"/>
          <p:cNvSpPr>
            <a:spLocks noGrp="1" noChangeArrowheads="1"/>
          </p:cNvSpPr>
          <p:nvPr>
            <p:ph type="dt" sz="half" idx="10"/>
          </p:nvPr>
        </p:nvSpPr>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p:txBody>
          <a:bodyPr/>
          <a:lstStyle>
            <a:lvl1pPr>
              <a:defRPr/>
            </a:lvl1pPr>
          </a:lstStyle>
          <a:p>
            <a:pPr>
              <a:defRPr/>
            </a:pPr>
            <a:fld id="{C1895967-3FA4-4BED-B6D0-3624C8001820}" type="slidenum">
              <a:rPr lang="en-US" altLang="zh-CN"/>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2.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4" Type="http://schemas.openxmlformats.org/officeDocument/2006/relationships/theme" Target="../theme/theme2.xml"/><Relationship Id="rId13" Type="http://schemas.openxmlformats.org/officeDocument/2006/relationships/image" Target="../media/image3.jpeg"/><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slideLayout" Target="../slideLayouts/slideLayout31.xml"/><Relationship Id="rId7" Type="http://schemas.openxmlformats.org/officeDocument/2006/relationships/slideLayout" Target="../slideLayouts/slideLayout30.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3" Type="http://schemas.openxmlformats.org/officeDocument/2006/relationships/theme" Target="../theme/theme3.xml"/><Relationship Id="rId12" Type="http://schemas.openxmlformats.org/officeDocument/2006/relationships/image" Target="../media/image3.jpeg"/><Relationship Id="rId11" Type="http://schemas.openxmlformats.org/officeDocument/2006/relationships/slideLayout" Target="../slideLayouts/slideLayout34.xml"/><Relationship Id="rId10" Type="http://schemas.openxmlformats.org/officeDocument/2006/relationships/slideLayout" Target="../slideLayouts/slideLayout3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3.xml"/><Relationship Id="rId8" Type="http://schemas.openxmlformats.org/officeDocument/2006/relationships/slideLayout" Target="../slideLayouts/slideLayout42.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2" Type="http://schemas.openxmlformats.org/officeDocument/2006/relationships/theme" Target="../theme/theme4.xml"/><Relationship Id="rId11" Type="http://schemas.openxmlformats.org/officeDocument/2006/relationships/slideLayout" Target="../slideLayouts/slideLayout45.xml"/><Relationship Id="rId10" Type="http://schemas.openxmlformats.org/officeDocument/2006/relationships/slideLayout" Target="../slideLayouts/slideLayout44.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4.xml"/><Relationship Id="rId8" Type="http://schemas.openxmlformats.org/officeDocument/2006/relationships/slideLayout" Target="../slideLayouts/slideLayout53.xml"/><Relationship Id="rId7" Type="http://schemas.openxmlformats.org/officeDocument/2006/relationships/slideLayout" Target="../slideLayouts/slideLayout52.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3" Type="http://schemas.openxmlformats.org/officeDocument/2006/relationships/slideLayout" Target="../slideLayouts/slideLayout48.xml"/><Relationship Id="rId2" Type="http://schemas.openxmlformats.org/officeDocument/2006/relationships/slideLayout" Target="../slideLayouts/slideLayout47.xml"/><Relationship Id="rId13" Type="http://schemas.openxmlformats.org/officeDocument/2006/relationships/theme" Target="../theme/theme5.xml"/><Relationship Id="rId12" Type="http://schemas.openxmlformats.org/officeDocument/2006/relationships/image" Target="../media/image3.jpeg"/><Relationship Id="rId11" Type="http://schemas.openxmlformats.org/officeDocument/2006/relationships/slideLayout" Target="../slideLayouts/slideLayout56.xml"/><Relationship Id="rId10" Type="http://schemas.openxmlformats.org/officeDocument/2006/relationships/slideLayout" Target="../slideLayouts/slideLayout55.xml"/><Relationship Id="rId1"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52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a:defRPr sz="1400">
                <a:latin typeface="Arial" panose="020B0604020202020204" pitchFamily="34" charset="0"/>
                <a:ea typeface="宋体" panose="02010600030101010101" pitchFamily="2" charset="-122"/>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a:defRPr sz="1400">
                <a:latin typeface="Arial" panose="020B0604020202020204" pitchFamily="34" charset="0"/>
                <a:ea typeface="宋体" panose="02010600030101010101" pitchFamily="2"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atin typeface="Arial" panose="020B0604020202020204" pitchFamily="34" charset="0"/>
                <a:ea typeface="宋体" panose="02010600030101010101" pitchFamily="2" charset="-122"/>
              </a:defRPr>
            </a:lvl1pPr>
          </a:lstStyle>
          <a:p>
            <a:pPr>
              <a:defRPr/>
            </a:pPr>
            <a:fld id="{815EE283-F1B1-4401-AF7F-1AAF3632881E}" type="slidenum">
              <a:rPr lang="en-US" altLang="zh-CN"/>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152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t>单击此处编辑母版标题样式</a:t>
            </a:r>
            <a:endParaRPr lang="zh-CN"/>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t>单击此处编辑母版文本样式</a:t>
            </a:r>
            <a:endParaRPr lang="zh-CN"/>
          </a:p>
          <a:p>
            <a:pPr lvl="1"/>
            <a:r>
              <a:rPr lang="zh-CN"/>
              <a:t>第二级</a:t>
            </a:r>
            <a:endParaRPr lang="zh-CN"/>
          </a:p>
          <a:p>
            <a:pPr lvl="2"/>
            <a:r>
              <a:rPr lang="zh-CN"/>
              <a:t>第三级</a:t>
            </a:r>
            <a:endParaRPr lang="zh-CN"/>
          </a:p>
          <a:p>
            <a:pPr lvl="3"/>
            <a:r>
              <a:rPr lang="zh-CN"/>
              <a:t>第四级</a:t>
            </a:r>
            <a:endParaRPr lang="zh-CN"/>
          </a:p>
          <a:p>
            <a:pPr lvl="4"/>
            <a:r>
              <a:rPr lang="zh-CN"/>
              <a:t>第五级</a:t>
            </a:r>
            <a:endParaRPr lang="zh-CN"/>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eaLnBrk="1" hangingPunct="1">
              <a:buFont typeface="Arial" panose="020B0604020202020204" pitchFamily="34" charset="0"/>
              <a:buNone/>
              <a:defRPr sz="140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lgn="ctr" eaLnBrk="1" hangingPunct="1">
              <a:buFont typeface="Arial" panose="020B0604020202020204" pitchFamily="34" charset="0"/>
              <a:buNone/>
              <a:defRPr sz="140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lgn="r" eaLnBrk="1" hangingPunct="1">
              <a:buFont typeface="Arial" panose="020B0604020202020204" pitchFamily="34" charset="0"/>
              <a:buNone/>
              <a:defRPr sz="1400"/>
            </a:lvl1pPr>
          </a:lstStyle>
          <a:p>
            <a:pPr>
              <a:defRPr/>
            </a:pPr>
            <a:fld id="{37178578-3018-466B-BFF2-434B2FE73B35}" type="slidenum">
              <a:rPr lang="en-US" altLang="zh-CN">
                <a:solidFill>
                  <a:srgbClr val="000000"/>
                </a:solidFill>
              </a:rPr>
            </a:fld>
            <a:endParaRPr lang="en-US" altLang="zh-CN">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152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7" name="Rectangle 3"/>
          <p:cNvSpPr>
            <a:spLocks noGrp="1" noChangeArrowheads="1"/>
          </p:cNvSpPr>
          <p:nvPr>
            <p:ph type="body" idx="9"/>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eaLnBrk="1" hangingPunct="1">
              <a:buFontTx/>
              <a:buNone/>
              <a:defRPr sz="1400">
                <a:latin typeface="Arial" panose="020B0604020202020204" pitchFamily="34" charset="0"/>
                <a:ea typeface="宋体" panose="02010600030101010101" pitchFamily="2" charset="-122"/>
                <a:cs typeface="+mn-cs"/>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buFontTx/>
              <a:buNone/>
              <a:defRPr sz="1400">
                <a:latin typeface="Arial" panose="020B0604020202020204" pitchFamily="34" charset="0"/>
                <a:ea typeface="宋体" panose="02010600030101010101" pitchFamily="2" charset="-122"/>
                <a:cs typeface="+mn-cs"/>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buFont typeface="Arial" panose="020B0604020202020204" pitchFamily="34" charset="0"/>
              <a:buNone/>
              <a:defRPr sz="1400"/>
            </a:lvl1pPr>
          </a:lstStyle>
          <a:p>
            <a:fld id="{368B941B-88E7-4C26-9ADE-FF3A49033466}" type="slidenum">
              <a:rPr lang="en-US" altLang="zh-CN"/>
            </a:fld>
            <a:endParaRPr lang="en-US" altLang="zh-CN"/>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kumimoji="1" sz="4400">
          <a:solidFill>
            <a:schemeClr val="tx2"/>
          </a:solidFill>
          <a:latin typeface="+mj-lt"/>
          <a:ea typeface="+mj-ea"/>
          <a:cs typeface="宋体" panose="02010600030101010101" pitchFamily="2" charset="-122"/>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宋体" panose="02010600030101010101" pitchFamily="2" charset="-122"/>
          <a:cs typeface="宋体" panose="02010600030101010101" pitchFamily="2" charset="-122"/>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宋体" panose="02010600030101010101" pitchFamily="2" charset="-122"/>
          <a:cs typeface="宋体" panose="02010600030101010101" pitchFamily="2" charset="-122"/>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宋体" panose="02010600030101010101" pitchFamily="2" charset="-122"/>
          <a:cs typeface="宋体" panose="02010600030101010101" pitchFamily="2" charset="-122"/>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宋体" panose="02010600030101010101" pitchFamily="2" charset="-122"/>
          <a:cs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宋体" panose="02010600030101010101" pitchFamily="2" charset="-122"/>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zh-CN"/>
              <a:t>Click to edit Master title style</a:t>
            </a:r>
            <a:endParaRPr lang="zh-CN" altLang="en-US"/>
          </a:p>
        </p:txBody>
      </p:sp>
      <p:sp>
        <p:nvSpPr>
          <p:cNvPr id="13315"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zh-CN" altLang="en-US"/>
          </a:p>
        </p:txBody>
      </p:sp>
      <p:sp>
        <p:nvSpPr>
          <p:cNvPr id="4" name="Date Placeholder 3"/>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lstStyle>
            <a:lvl1pPr eaLnBrk="1" hangingPunct="1">
              <a:defRPr sz="900">
                <a:solidFill>
                  <a:srgbClr val="898989"/>
                </a:solidFill>
                <a:latin typeface="Calibri" panose="020F0502020204030204" pitchFamily="34" charset="0"/>
              </a:defRPr>
            </a:lvl1pPr>
          </a:lstStyle>
          <a:p>
            <a:fld id="{6F55AEE3-038F-49C8-B964-E5546725E45D}" type="datetimeFigureOut">
              <a:rPr lang="zh-CN" altLang="en-US"/>
            </a:fld>
            <a:endParaRPr lang="zh-CN" alt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panose="020F0502020204030204"/>
                <a:ea typeface="宋体" panose="02010600030101010101" pitchFamily="2" charset="-122"/>
                <a:cs typeface="+mn-cs"/>
              </a:defRPr>
            </a:lvl1pPr>
          </a:lstStyle>
          <a:p>
            <a:pPr>
              <a:defRPr/>
            </a:pPr>
            <a:endParaRPr lang="zh-CN" alt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lgn="r" eaLnBrk="1" hangingPunct="1">
              <a:defRPr sz="900">
                <a:solidFill>
                  <a:srgbClr val="898989"/>
                </a:solidFill>
                <a:latin typeface="Calibri" panose="020F0502020204030204" pitchFamily="34" charset="0"/>
              </a:defRPr>
            </a:lvl1pPr>
          </a:lstStyle>
          <a:p>
            <a:fld id="{711C7358-9F01-459F-9C39-4F582DD6B482}"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fontAlgn="base">
        <a:lnSpc>
          <a:spcPct val="90000"/>
        </a:lnSpc>
        <a:spcBef>
          <a:spcPct val="0"/>
        </a:spcBef>
        <a:spcAft>
          <a:spcPct val="0"/>
        </a:spcAft>
        <a:defRPr kumimoji="1" sz="3300" kern="1200">
          <a:solidFill>
            <a:schemeClr val="tx1"/>
          </a:solidFill>
          <a:latin typeface="+mj-lt"/>
          <a:ea typeface="+mj-ea"/>
          <a:cs typeface="宋体" panose="02010600030101010101" pitchFamily="2" charset="-122"/>
        </a:defRPr>
      </a:lvl1pPr>
      <a:lvl2pPr algn="l" defTabSz="685800" rtl="0" fontAlgn="base">
        <a:lnSpc>
          <a:spcPct val="90000"/>
        </a:lnSpc>
        <a:spcBef>
          <a:spcPct val="0"/>
        </a:spcBef>
        <a:spcAft>
          <a:spcPct val="0"/>
        </a:spcAft>
        <a:defRPr kumimoji="1" sz="3300">
          <a:solidFill>
            <a:schemeClr val="tx1"/>
          </a:solidFill>
          <a:latin typeface="Calibri Light" panose="020F0302020204030204" charset="0"/>
          <a:ea typeface="宋体" panose="02010600030101010101" pitchFamily="2" charset="-122"/>
          <a:cs typeface="宋体" panose="02010600030101010101" pitchFamily="2" charset="-122"/>
        </a:defRPr>
      </a:lvl2pPr>
      <a:lvl3pPr algn="l" defTabSz="685800" rtl="0" fontAlgn="base">
        <a:lnSpc>
          <a:spcPct val="90000"/>
        </a:lnSpc>
        <a:spcBef>
          <a:spcPct val="0"/>
        </a:spcBef>
        <a:spcAft>
          <a:spcPct val="0"/>
        </a:spcAft>
        <a:defRPr kumimoji="1" sz="3300">
          <a:solidFill>
            <a:schemeClr val="tx1"/>
          </a:solidFill>
          <a:latin typeface="Calibri Light" panose="020F0302020204030204" charset="0"/>
          <a:ea typeface="宋体" panose="02010600030101010101" pitchFamily="2" charset="-122"/>
          <a:cs typeface="宋体" panose="02010600030101010101" pitchFamily="2" charset="-122"/>
        </a:defRPr>
      </a:lvl3pPr>
      <a:lvl4pPr algn="l" defTabSz="685800" rtl="0" fontAlgn="base">
        <a:lnSpc>
          <a:spcPct val="90000"/>
        </a:lnSpc>
        <a:spcBef>
          <a:spcPct val="0"/>
        </a:spcBef>
        <a:spcAft>
          <a:spcPct val="0"/>
        </a:spcAft>
        <a:defRPr kumimoji="1" sz="3300">
          <a:solidFill>
            <a:schemeClr val="tx1"/>
          </a:solidFill>
          <a:latin typeface="Calibri Light" panose="020F0302020204030204" charset="0"/>
          <a:ea typeface="宋体" panose="02010600030101010101" pitchFamily="2" charset="-122"/>
          <a:cs typeface="宋体" panose="02010600030101010101" pitchFamily="2" charset="-122"/>
        </a:defRPr>
      </a:lvl4pPr>
      <a:lvl5pPr algn="l" defTabSz="685800" rtl="0" fontAlgn="base">
        <a:lnSpc>
          <a:spcPct val="90000"/>
        </a:lnSpc>
        <a:spcBef>
          <a:spcPct val="0"/>
        </a:spcBef>
        <a:spcAft>
          <a:spcPct val="0"/>
        </a:spcAft>
        <a:defRPr kumimoji="1" sz="3300">
          <a:solidFill>
            <a:schemeClr val="tx1"/>
          </a:solidFill>
          <a:latin typeface="Calibri Light" panose="020F0302020204030204" charset="0"/>
          <a:ea typeface="宋体" panose="02010600030101010101" pitchFamily="2" charset="-122"/>
          <a:cs typeface="宋体" panose="02010600030101010101" pitchFamily="2" charset="-122"/>
        </a:defRPr>
      </a:lvl5pPr>
      <a:lvl6pPr marL="457200" algn="l" defTabSz="685800" rtl="0" fontAlgn="base">
        <a:lnSpc>
          <a:spcPct val="90000"/>
        </a:lnSpc>
        <a:spcBef>
          <a:spcPct val="0"/>
        </a:spcBef>
        <a:spcAft>
          <a:spcPct val="0"/>
        </a:spcAft>
        <a:defRPr sz="3300">
          <a:solidFill>
            <a:schemeClr val="tx1"/>
          </a:solidFill>
          <a:latin typeface="Calibri Light" panose="020F0302020204030204" charset="0"/>
          <a:ea typeface="宋体" panose="02010600030101010101" pitchFamily="2" charset="-122"/>
          <a:cs typeface="宋体" panose="02010600030101010101" pitchFamily="2" charset="-122"/>
        </a:defRPr>
      </a:lvl6pPr>
      <a:lvl7pPr marL="914400" algn="l" defTabSz="685800" rtl="0" fontAlgn="base">
        <a:lnSpc>
          <a:spcPct val="90000"/>
        </a:lnSpc>
        <a:spcBef>
          <a:spcPct val="0"/>
        </a:spcBef>
        <a:spcAft>
          <a:spcPct val="0"/>
        </a:spcAft>
        <a:defRPr sz="3300">
          <a:solidFill>
            <a:schemeClr val="tx1"/>
          </a:solidFill>
          <a:latin typeface="Calibri Light" panose="020F0302020204030204" charset="0"/>
          <a:ea typeface="宋体" panose="02010600030101010101" pitchFamily="2" charset="-122"/>
          <a:cs typeface="宋体" panose="02010600030101010101" pitchFamily="2" charset="-122"/>
        </a:defRPr>
      </a:lvl7pPr>
      <a:lvl8pPr marL="1371600" algn="l" defTabSz="685800" rtl="0" fontAlgn="base">
        <a:lnSpc>
          <a:spcPct val="90000"/>
        </a:lnSpc>
        <a:spcBef>
          <a:spcPct val="0"/>
        </a:spcBef>
        <a:spcAft>
          <a:spcPct val="0"/>
        </a:spcAft>
        <a:defRPr sz="3300">
          <a:solidFill>
            <a:schemeClr val="tx1"/>
          </a:solidFill>
          <a:latin typeface="Calibri Light" panose="020F0302020204030204" charset="0"/>
          <a:ea typeface="宋体" panose="02010600030101010101" pitchFamily="2" charset="-122"/>
          <a:cs typeface="宋体" panose="02010600030101010101" pitchFamily="2" charset="-122"/>
        </a:defRPr>
      </a:lvl8pPr>
      <a:lvl9pPr marL="1828800" algn="l" defTabSz="685800" rtl="0" fontAlgn="base">
        <a:lnSpc>
          <a:spcPct val="90000"/>
        </a:lnSpc>
        <a:spcBef>
          <a:spcPct val="0"/>
        </a:spcBef>
        <a:spcAft>
          <a:spcPct val="0"/>
        </a:spcAft>
        <a:defRPr sz="3300">
          <a:solidFill>
            <a:schemeClr val="tx1"/>
          </a:solidFill>
          <a:latin typeface="Calibri Light" panose="020F0302020204030204" charset="0"/>
          <a:ea typeface="宋体" panose="02010600030101010101" pitchFamily="2" charset="-122"/>
          <a:cs typeface="宋体" panose="02010600030101010101" pitchFamily="2" charset="-122"/>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kumimoji="1" sz="2100" kern="1200">
          <a:solidFill>
            <a:schemeClr val="tx1"/>
          </a:solidFill>
          <a:latin typeface="+mn-lt"/>
          <a:ea typeface="+mn-ea"/>
          <a:cs typeface="宋体" panose="02010600030101010101" pitchFamily="2" charset="-122"/>
        </a:defRPr>
      </a:lvl1pPr>
      <a:lvl2pPr marL="514350" indent="-171450" algn="l" defTabSz="685800" rtl="0" fontAlgn="base">
        <a:lnSpc>
          <a:spcPct val="90000"/>
        </a:lnSpc>
        <a:spcBef>
          <a:spcPts val="375"/>
        </a:spcBef>
        <a:spcAft>
          <a:spcPct val="0"/>
        </a:spcAft>
        <a:buFont typeface="Arial" panose="020B0604020202020204" pitchFamily="34" charset="0"/>
        <a:buChar char="•"/>
        <a:defRPr kumimoji="1"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kumimoji="1"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52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atin typeface="Arial" panose="020B0604020202020204" pitchFamily="34" charset="0"/>
                <a:ea typeface="宋体" panose="02010600030101010101" pitchFamily="2" charset="-122"/>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atin typeface="Arial" panose="020B0604020202020204" pitchFamily="34" charset="0"/>
                <a:ea typeface="宋体" panose="02010600030101010101" pitchFamily="2"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a:lvl1pPr>
          </a:lstStyle>
          <a:p>
            <a:fld id="{856BAE7A-4D3F-496A-8451-2C5CDC01313E}" type="slidenum">
              <a:rPr lang="en-US" altLang="zh-CN"/>
            </a:fld>
            <a:endParaRPr lang="en-US" altLang="zh-CN"/>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10.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2.xml"/><Relationship Id="rId7" Type="http://schemas.openxmlformats.org/officeDocument/2006/relationships/image" Target="../media/image31.png"/><Relationship Id="rId6" Type="http://schemas.openxmlformats.org/officeDocument/2006/relationships/image" Target="../media/image30.wmf"/><Relationship Id="rId5" Type="http://schemas.openxmlformats.org/officeDocument/2006/relationships/image" Target="../media/image29.jpe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 Target="slide10.xml"/></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vmlDrawing" Target="../drawings/vmlDrawing1.vml"/><Relationship Id="rId4" Type="http://schemas.openxmlformats.org/officeDocument/2006/relationships/slideLayout" Target="../slideLayouts/slideLayout13.xml"/><Relationship Id="rId3" Type="http://schemas.openxmlformats.org/officeDocument/2006/relationships/image" Target="../media/image33.emf"/><Relationship Id="rId2" Type="http://schemas.openxmlformats.org/officeDocument/2006/relationships/oleObject" Target="../embeddings/oleObject1.bin"/><Relationship Id="rId1"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image" Target="../media/image34.jpeg"/></Relationships>
</file>

<file path=ppt/slides/_rels/slide13.xml.rels><?xml version="1.0" encoding="UTF-8" standalone="yes"?>
<Relationships xmlns="http://schemas.openxmlformats.org/package/2006/relationships"><Relationship Id="rId9" Type="http://schemas.openxmlformats.org/officeDocument/2006/relationships/image" Target="../media/image43.jpeg"/><Relationship Id="rId8" Type="http://schemas.openxmlformats.org/officeDocument/2006/relationships/image" Target="../media/image42.jpeg"/><Relationship Id="rId7" Type="http://schemas.openxmlformats.org/officeDocument/2006/relationships/image" Target="../media/image41.jpeg"/><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 Id="rId3" Type="http://schemas.openxmlformats.org/officeDocument/2006/relationships/image" Target="../media/image37.jpeg"/><Relationship Id="rId2" Type="http://schemas.openxmlformats.org/officeDocument/2006/relationships/image" Target="../media/image36.png"/><Relationship Id="rId16" Type="http://schemas.openxmlformats.org/officeDocument/2006/relationships/slideLayout" Target="../slideLayouts/slideLayout2.xml"/><Relationship Id="rId15" Type="http://schemas.openxmlformats.org/officeDocument/2006/relationships/image" Target="../media/image49.jpeg"/><Relationship Id="rId14" Type="http://schemas.openxmlformats.org/officeDocument/2006/relationships/image" Target="../media/image48.jpeg"/><Relationship Id="rId13" Type="http://schemas.openxmlformats.org/officeDocument/2006/relationships/image" Target="../media/image47.jpeg"/><Relationship Id="rId12" Type="http://schemas.openxmlformats.org/officeDocument/2006/relationships/image" Target="../media/image46.jpeg"/><Relationship Id="rId11" Type="http://schemas.openxmlformats.org/officeDocument/2006/relationships/image" Target="../media/image45.jpeg"/><Relationship Id="rId10" Type="http://schemas.openxmlformats.org/officeDocument/2006/relationships/image" Target="../media/image44.jpeg"/><Relationship Id="rId1"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9" Type="http://schemas.openxmlformats.org/officeDocument/2006/relationships/image" Target="../media/image54.jpeg"/><Relationship Id="rId8" Type="http://schemas.openxmlformats.org/officeDocument/2006/relationships/hyperlink" Target="http://www.google.com.hk/imgres?imgurl=http://www.degreedriven.com/images/logo/1UDX5U4U6P.jpg&amp;imgrefurl=http://www.degreedriven.com/top-schools-by-state/Wisconsin-colleges/Wisconsin.html&amp;usg=__DcBF1p7v3-P_DwbI3Y3O7rM3gJc=&amp;h=455&amp;w=469&amp;sz=23&amp;hl=zh-CN&amp;start=9&amp;zoom=1&amp;tbnid=sTQsUZ1_JvQn7M:&amp;tbnh=124&amp;tbnw=128&amp;ei=6_SRUe3vO4OIkwWRooGoAg&amp;prev=/search?q=University+of+Wisconsin&amp;um=1&amp;newwindow=1&amp;safe=strict&amp;hl=zh-CN&amp;gbv=2&amp;tbm=isch&amp;um=1&amp;itbs=1&amp;sa=X&amp;ved=0CDsQrQMwCA" TargetMode="External"/><Relationship Id="rId7" Type="http://schemas.openxmlformats.org/officeDocument/2006/relationships/image" Target="../media/image53.png"/><Relationship Id="rId65" Type="http://schemas.openxmlformats.org/officeDocument/2006/relationships/slideLayout" Target="../slideLayouts/slideLayout2.xml"/><Relationship Id="rId64" Type="http://schemas.openxmlformats.org/officeDocument/2006/relationships/image" Target="../media/image101.png"/><Relationship Id="rId63" Type="http://schemas.openxmlformats.org/officeDocument/2006/relationships/image" Target="../media/image100.png"/><Relationship Id="rId62" Type="http://schemas.openxmlformats.org/officeDocument/2006/relationships/image" Target="../media/image99.png"/><Relationship Id="rId61" Type="http://schemas.openxmlformats.org/officeDocument/2006/relationships/image" Target="../media/image98.png"/><Relationship Id="rId60" Type="http://schemas.openxmlformats.org/officeDocument/2006/relationships/image" Target="../media/image97.png"/><Relationship Id="rId6" Type="http://schemas.openxmlformats.org/officeDocument/2006/relationships/hyperlink" Target="http://en.wikipedia.org/wiki/File:Ucla_logo.png" TargetMode="External"/><Relationship Id="rId59" Type="http://schemas.openxmlformats.org/officeDocument/2006/relationships/image" Target="../media/image96.png"/><Relationship Id="rId58" Type="http://schemas.openxmlformats.org/officeDocument/2006/relationships/image" Target="../media/image95.jpeg"/><Relationship Id="rId57" Type="http://schemas.openxmlformats.org/officeDocument/2006/relationships/image" Target="../media/image94.png"/><Relationship Id="rId56" Type="http://schemas.openxmlformats.org/officeDocument/2006/relationships/image" Target="../media/image93.png"/><Relationship Id="rId55" Type="http://schemas.openxmlformats.org/officeDocument/2006/relationships/image" Target="../media/image92.png"/><Relationship Id="rId54" Type="http://schemas.openxmlformats.org/officeDocument/2006/relationships/image" Target="../media/image91.png"/><Relationship Id="rId53" Type="http://schemas.openxmlformats.org/officeDocument/2006/relationships/image" Target="../media/image90.jpeg"/><Relationship Id="rId52" Type="http://schemas.openxmlformats.org/officeDocument/2006/relationships/image" Target="../media/image89.png"/><Relationship Id="rId51" Type="http://schemas.openxmlformats.org/officeDocument/2006/relationships/image" Target="../media/image88.png"/><Relationship Id="rId50" Type="http://schemas.openxmlformats.org/officeDocument/2006/relationships/image" Target="../media/image87.png"/><Relationship Id="rId5" Type="http://schemas.openxmlformats.org/officeDocument/2006/relationships/image" Target="../media/image52.png"/><Relationship Id="rId49" Type="http://schemas.openxmlformats.org/officeDocument/2006/relationships/image" Target="../media/image86.png"/><Relationship Id="rId48" Type="http://schemas.openxmlformats.org/officeDocument/2006/relationships/image" Target="../media/image85.png"/><Relationship Id="rId47" Type="http://schemas.openxmlformats.org/officeDocument/2006/relationships/image" Target="../media/image84.png"/><Relationship Id="rId46" Type="http://schemas.openxmlformats.org/officeDocument/2006/relationships/image" Target="../media/image83.png"/><Relationship Id="rId45" Type="http://schemas.openxmlformats.org/officeDocument/2006/relationships/image" Target="../media/image82.jpeg"/><Relationship Id="rId44" Type="http://schemas.openxmlformats.org/officeDocument/2006/relationships/image" Target="../media/image81.png"/><Relationship Id="rId43" Type="http://schemas.openxmlformats.org/officeDocument/2006/relationships/image" Target="../media/image80.jpeg"/><Relationship Id="rId42" Type="http://schemas.openxmlformats.org/officeDocument/2006/relationships/image" Target="../media/image79.png"/><Relationship Id="rId41" Type="http://schemas.openxmlformats.org/officeDocument/2006/relationships/image" Target="../media/image78.png"/><Relationship Id="rId40" Type="http://schemas.openxmlformats.org/officeDocument/2006/relationships/image" Target="../media/image77.jpeg"/><Relationship Id="rId4" Type="http://schemas.openxmlformats.org/officeDocument/2006/relationships/hyperlink" Target="http://en.wikipedia.org/wiki/File:CSIRO_Logo.tif" TargetMode="External"/><Relationship Id="rId39" Type="http://schemas.openxmlformats.org/officeDocument/2006/relationships/image" Target="../media/image76.png"/><Relationship Id="rId38" Type="http://schemas.openxmlformats.org/officeDocument/2006/relationships/image" Target="../media/image75.png"/><Relationship Id="rId37" Type="http://schemas.openxmlformats.org/officeDocument/2006/relationships/image" Target="../media/image74.png"/><Relationship Id="rId36" Type="http://schemas.openxmlformats.org/officeDocument/2006/relationships/image" Target="../media/image73.jpeg"/><Relationship Id="rId35" Type="http://schemas.openxmlformats.org/officeDocument/2006/relationships/image" Target="../media/image72.png"/><Relationship Id="rId34" Type="http://schemas.openxmlformats.org/officeDocument/2006/relationships/image" Target="../media/image71.png"/><Relationship Id="rId33" Type="http://schemas.openxmlformats.org/officeDocument/2006/relationships/image" Target="../media/image70.png"/><Relationship Id="rId32" Type="http://schemas.openxmlformats.org/officeDocument/2006/relationships/image" Target="../media/image69.png"/><Relationship Id="rId31" Type="http://schemas.openxmlformats.org/officeDocument/2006/relationships/image" Target="../media/image68.png"/><Relationship Id="rId30" Type="http://schemas.openxmlformats.org/officeDocument/2006/relationships/image" Target="../media/image67.jpeg"/><Relationship Id="rId3" Type="http://schemas.openxmlformats.org/officeDocument/2006/relationships/image" Target="../media/image51.jpeg"/><Relationship Id="rId29" Type="http://schemas.openxmlformats.org/officeDocument/2006/relationships/image" Target="../media/image66.png"/><Relationship Id="rId28" Type="http://schemas.openxmlformats.org/officeDocument/2006/relationships/image" Target="../media/image65.png"/><Relationship Id="rId27" Type="http://schemas.openxmlformats.org/officeDocument/2006/relationships/image" Target="../media/image64.png"/><Relationship Id="rId26" Type="http://schemas.openxmlformats.org/officeDocument/2006/relationships/image" Target="../media/image63.jpeg"/><Relationship Id="rId25" Type="http://schemas.openxmlformats.org/officeDocument/2006/relationships/image" Target="../media/image62.jpeg"/><Relationship Id="rId24" Type="http://schemas.openxmlformats.org/officeDocument/2006/relationships/hyperlink" Target="http://www.google.com.hk/imgres?imgurl=http://emm-fm2013.com/wp-content/uploads/cnrs-2.png&amp;imgrefurl=http://emm-fm2013.com/?page_id=243&amp;usg=__SsFvQqWmzPo604qO5X1WLaHdBbM=&amp;h=377&amp;w=819&amp;sz=28&amp;hl=zh-CN&amp;start=9&amp;zoom=1&amp;tbnid=31sRLFsJtSIhXM:&amp;tbnh=66&amp;tbnw=144&amp;ei=U5--UYXyM4nckgW31oCYAg&amp;prev=/search?q=CNRS&amp;newwindow=1&amp;safe=strict&amp;hl=zh&amp;gbv=2&amp;tbm=isch&amp;itbs=1&amp;sa=X&amp;ved=0CDsQrQMwCA" TargetMode="External"/><Relationship Id="rId23" Type="http://schemas.openxmlformats.org/officeDocument/2006/relationships/image" Target="../media/image61.jpeg"/><Relationship Id="rId22" Type="http://schemas.openxmlformats.org/officeDocument/2006/relationships/hyperlink" Target="http://cdnc.itec.kit.edu/img/Helmholtz_logo.jpg" TargetMode="External"/><Relationship Id="rId21" Type="http://schemas.openxmlformats.org/officeDocument/2006/relationships/image" Target="../media/image60.jpeg"/><Relationship Id="rId20" Type="http://schemas.openxmlformats.org/officeDocument/2006/relationships/hyperlink" Target="http://www.mpg.de/" TargetMode="External"/><Relationship Id="rId2" Type="http://schemas.openxmlformats.org/officeDocument/2006/relationships/hyperlink" Target="http://en.wikipedia.org/wiki/File:KIST_Logo.jpg" TargetMode="External"/><Relationship Id="rId19" Type="http://schemas.openxmlformats.org/officeDocument/2006/relationships/image" Target="../media/image59.jpeg"/><Relationship Id="rId18" Type="http://schemas.openxmlformats.org/officeDocument/2006/relationships/hyperlink" Target="http://www.google.com.hk/imgres?imgurl=http://www.amberedu.com.hk/uploadfile/2010102012352583.jpg&amp;imgrefurl=http://www.amberedu.com.hk/university.asp?scid=658&amp;usg=__ZeVXn8UR7xn7q50gsF0rGDgoyVg=&amp;h=392&amp;w=945&amp;sz=32&amp;hl=zh-CN&amp;start=3&amp;zoom=1&amp;tbnid=a3RPp2yvuwHyfM:&amp;tbnh=61&amp;tbnw=148&amp;ei=7PmRUa7dNoeOkgXihICYCg&amp;prev=/search?q=Australian+National+University&amp;um=1&amp;newwindow=1&amp;safe=strict&amp;hl=zh-CN&amp;gbv=2&amp;tbm=isch&amp;um=1&amp;itbs=1&amp;sa=X&amp;ved=0CC8QrQMwAg" TargetMode="External"/><Relationship Id="rId17" Type="http://schemas.openxmlformats.org/officeDocument/2006/relationships/image" Target="../media/image58.jpeg"/><Relationship Id="rId16" Type="http://schemas.openxmlformats.org/officeDocument/2006/relationships/hyperlink" Target="http://www.google.com.hk/imgres?imgurl=http://www.nist.gov/itl/math/images/NIST-Logo_5.jpg&amp;imgrefurl=http://www.nist.gov/mml/bbd/biomaterials/functional_imaging_regenerative_medicine_workshop.cfm&amp;usg=__74690_0HpZ3ravLRn9UcLNGbi3E=&amp;h=284&amp;w=637&amp;sz=35&amp;hl=zh-CN&amp;start=4&amp;zoom=1&amp;tbnid=FVZAk-vzGSGmFM:&amp;tbnh=61&amp;tbnw=137&amp;ei=v_eRUcK3MYXDkQX03IG4Cw&amp;prev=/search?q=NIST&amp;um=1&amp;newwindow=1&amp;safe=strict&amp;hl=zh-CN&amp;gbv=2&amp;tbm=isch&amp;um=1&amp;itbs=1&amp;sa=X&amp;ved=0CDEQrQMwAw" TargetMode="External"/><Relationship Id="rId15" Type="http://schemas.openxmlformats.org/officeDocument/2006/relationships/image" Target="../media/image57.jpeg"/><Relationship Id="rId14" Type="http://schemas.openxmlformats.org/officeDocument/2006/relationships/hyperlink" Target="http://www.google.com.hk/imgres?imgurl=http://research.dental.ufl.edu/files/2012/10/nih-logo-blue.gif&amp;imgrefurl=http://research.dental.ufl.edu/resources/nih/&amp;usg=__b0uYh-xFI2yPMQH2urNqBjy1ZSo=&amp;h=453&amp;w=500&amp;sz=49&amp;hl=zh-CN&amp;start=2&amp;zoom=1&amp;tbnid=aXjC-0fH-uYXoM:&amp;tbnh=118&amp;tbnw=130&amp;ei=AfaRUYeOFIXNkwW-woHYDg&amp;prev=/search?q=NIH&amp;um=1&amp;newwindow=1&amp;safe=strict&amp;hl=zh-CN&amp;gbv=2&amp;tbm=isch&amp;um=1&amp;itbs=1&amp;sa=X&amp;ved=0CC0QrQMwAQ" TargetMode="External"/><Relationship Id="rId13" Type="http://schemas.openxmlformats.org/officeDocument/2006/relationships/image" Target="../media/image56.jpeg"/><Relationship Id="rId12" Type="http://schemas.openxmlformats.org/officeDocument/2006/relationships/hyperlink" Target="http://www.google.com.hk/imgres?imgurl=http://upload.wikimedia.org/wikipedia/commons/thumb/f/fd/GeorgiaTechSeal.svg/220px-GeorgiaTechSeal.svg.png&amp;imgrefurl=http://en.wikipedia.org/wiki/Georgia_Institute_of_Technology&amp;usg=__IbbO2ePOGQBAaH0vwGQYogQUrfI=&amp;h=220&amp;w=220&amp;sz=46&amp;hl=zh-CN&amp;start=4&amp;zoom=1&amp;tbnid=2-x7BtYJwkG1oM:&amp;tbnh=107&amp;tbnw=107&amp;ei=3fWRUfW6LouZkgXT2YHADg&amp;prev=/search?q=Georgia+Tech&amp;um=1&amp;newwindow=1&amp;safe=strict&amp;hl=zh-CN&amp;gbv=2&amp;tbm=isch&amp;um=1&amp;itbs=1&amp;sa=X&amp;ved=0CDMQrQMwAw" TargetMode="External"/><Relationship Id="rId11" Type="http://schemas.openxmlformats.org/officeDocument/2006/relationships/image" Target="../media/image55.jpeg"/><Relationship Id="rId10" Type="http://schemas.openxmlformats.org/officeDocument/2006/relationships/hyperlink" Target="http://www.google.com.hk/imgres?imgurl=http://1.bp.blogspot.com/_2-TpcLhGnto/ScuC4UF2fEI/AAAAAAAABHg/UaQxb-fnn-U/s400/melbourne+University.jpg&amp;imgrefurl=http://isteward.blogspot.com/2009_03_01_archive.html&amp;usg=__bONcaO4mEv17WkQ-KcYE1ZM6Yug=&amp;h=400&amp;w=397&amp;sz=31&amp;hl=zh-CN&amp;start=3&amp;zoom=1&amp;tbnid=LRKVGOAJxiyfLM:&amp;tbnh=124&amp;tbnw=123&amp;ei=MfWRUdDkIM2alQWOmoDYDQ&amp;prev=/search?q=Melbourne+University&amp;um=1&amp;newwindow=1&amp;safe=strict&amp;hl=zh-CN&amp;gbv=2&amp;tbm=isch&amp;um=1&amp;itbs=1&amp;sa=X&amp;ved=0CDEQrQMwAg" TargetMode="External"/><Relationship Id="rId1" Type="http://schemas.openxmlformats.org/officeDocument/2006/relationships/image" Target="../media/image50.wmf"/></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wmf"/><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image" Target="../media/image102.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11.jpeg"/><Relationship Id="rId4" Type="http://schemas.openxmlformats.org/officeDocument/2006/relationships/image" Target="../media/image110.jpeg"/><Relationship Id="rId3" Type="http://schemas.openxmlformats.org/officeDocument/2006/relationships/image" Target="../media/image109.png"/><Relationship Id="rId2" Type="http://schemas.openxmlformats.org/officeDocument/2006/relationships/image" Target="../media/image108.emf"/><Relationship Id="rId1" Type="http://schemas.openxmlformats.org/officeDocument/2006/relationships/image" Target="../media/image107.jpe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47.xml"/><Relationship Id="rId5" Type="http://schemas.openxmlformats.org/officeDocument/2006/relationships/image" Target="../media/image116.jpeg"/><Relationship Id="rId4" Type="http://schemas.openxmlformats.org/officeDocument/2006/relationships/image" Target="../media/image115.jpeg"/><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image" Target="../media/image112.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image" Target="../media/image11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9" Type="http://schemas.openxmlformats.org/officeDocument/2006/relationships/oleObject" Target="../embeddings/oleObject2.bin"/><Relationship Id="rId8" Type="http://schemas.openxmlformats.org/officeDocument/2006/relationships/image" Target="../media/image126.jpeg"/><Relationship Id="rId7" Type="http://schemas.openxmlformats.org/officeDocument/2006/relationships/image" Target="../media/image125.png"/><Relationship Id="rId6" Type="http://schemas.openxmlformats.org/officeDocument/2006/relationships/image" Target="../media/image124.png"/><Relationship Id="rId5" Type="http://schemas.openxmlformats.org/officeDocument/2006/relationships/image" Target="http:/pic.people.com.cn/mediafile/200611/17/F200611170830042835773811.jpg" TargetMode="External"/><Relationship Id="rId4" Type="http://schemas.openxmlformats.org/officeDocument/2006/relationships/image" Target="../media/image123.jpeg"/><Relationship Id="rId3" Type="http://schemas.openxmlformats.org/officeDocument/2006/relationships/image" Target="../media/image122.png"/><Relationship Id="rId25" Type="http://schemas.openxmlformats.org/officeDocument/2006/relationships/vmlDrawing" Target="../drawings/vmlDrawing2.vml"/><Relationship Id="rId24" Type="http://schemas.openxmlformats.org/officeDocument/2006/relationships/slideLayout" Target="../slideLayouts/slideLayout13.xml"/><Relationship Id="rId23" Type="http://schemas.openxmlformats.org/officeDocument/2006/relationships/image" Target="../media/image138.png"/><Relationship Id="rId22" Type="http://schemas.openxmlformats.org/officeDocument/2006/relationships/image" Target="../media/image137.png"/><Relationship Id="rId21" Type="http://schemas.openxmlformats.org/officeDocument/2006/relationships/image" Target="../media/image136.png"/><Relationship Id="rId20" Type="http://schemas.openxmlformats.org/officeDocument/2006/relationships/image" Target="../media/image135.jpeg"/><Relationship Id="rId2" Type="http://schemas.openxmlformats.org/officeDocument/2006/relationships/image" Target="../media/image121.png"/><Relationship Id="rId19" Type="http://schemas.openxmlformats.org/officeDocument/2006/relationships/image" Target="../media/image134.png"/><Relationship Id="rId18" Type="http://schemas.openxmlformats.org/officeDocument/2006/relationships/image" Target="../media/image133.png"/><Relationship Id="rId17" Type="http://schemas.openxmlformats.org/officeDocument/2006/relationships/oleObject" Target="../embeddings/oleObject3.bin"/><Relationship Id="rId16" Type="http://schemas.openxmlformats.org/officeDocument/2006/relationships/image" Target="../media/image132.png"/><Relationship Id="rId15" Type="http://schemas.openxmlformats.org/officeDocument/2006/relationships/image" Target="../media/image131.png"/><Relationship Id="rId14" Type="http://schemas.openxmlformats.org/officeDocument/2006/relationships/hyperlink" Target="http://en.wikipedia.org/wiki/File:Mercator-projection.jpg" TargetMode="External"/><Relationship Id="rId13" Type="http://schemas.openxmlformats.org/officeDocument/2006/relationships/image" Target="../media/image130.png"/><Relationship Id="rId12" Type="http://schemas.openxmlformats.org/officeDocument/2006/relationships/image" Target="../media/image129.png"/><Relationship Id="rId11" Type="http://schemas.openxmlformats.org/officeDocument/2006/relationships/image" Target="../media/image128.jpeg"/><Relationship Id="rId10" Type="http://schemas.openxmlformats.org/officeDocument/2006/relationships/image" Target="../media/image127.png"/><Relationship Id="rId1" Type="http://schemas.openxmlformats.org/officeDocument/2006/relationships/image" Target="../media/image120.png"/></Relationships>
</file>

<file path=ppt/slides/_rels/slide21.xml.rels><?xml version="1.0" encoding="UTF-8" standalone="yes"?>
<Relationships xmlns="http://schemas.openxmlformats.org/package/2006/relationships"><Relationship Id="rId9" Type="http://schemas.openxmlformats.org/officeDocument/2006/relationships/image" Target="../media/image142.png"/><Relationship Id="rId8" Type="http://schemas.microsoft.com/office/2007/relationships/diagramDrawing" Target="../diagrams/drawing1.xml"/><Relationship Id="rId7" Type="http://schemas.openxmlformats.org/officeDocument/2006/relationships/diagramColors" Target="../diagrams/colors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3" Type="http://schemas.openxmlformats.org/officeDocument/2006/relationships/image" Target="../media/image141.jpeg"/><Relationship Id="rId2" Type="http://schemas.openxmlformats.org/officeDocument/2006/relationships/image" Target="../media/image140.jpeg"/><Relationship Id="rId15" Type="http://schemas.openxmlformats.org/officeDocument/2006/relationships/notesSlide" Target="../notesSlides/notesSlide9.xml"/><Relationship Id="rId14" Type="http://schemas.openxmlformats.org/officeDocument/2006/relationships/slideLayout" Target="../slideLayouts/slideLayout13.xml"/><Relationship Id="rId13" Type="http://schemas.openxmlformats.org/officeDocument/2006/relationships/image" Target="../media/image146.png"/><Relationship Id="rId12" Type="http://schemas.openxmlformats.org/officeDocument/2006/relationships/image" Target="../media/image145.png"/><Relationship Id="rId11" Type="http://schemas.openxmlformats.org/officeDocument/2006/relationships/image" Target="../media/image144.jpeg"/><Relationship Id="rId10" Type="http://schemas.openxmlformats.org/officeDocument/2006/relationships/image" Target="../media/image143.jpeg"/><Relationship Id="rId1" Type="http://schemas.openxmlformats.org/officeDocument/2006/relationships/image" Target="../media/image139.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147.emf"/></Relationships>
</file>

<file path=ppt/slides/_rels/slide23.xml.rels><?xml version="1.0" encoding="UTF-8" standalone="yes"?>
<Relationships xmlns="http://schemas.openxmlformats.org/package/2006/relationships"><Relationship Id="rId9" Type="http://schemas.openxmlformats.org/officeDocument/2006/relationships/diagramColors" Target="../diagrams/colors3.xml"/><Relationship Id="rId8" Type="http://schemas.openxmlformats.org/officeDocument/2006/relationships/diagramQuickStyle" Target="../diagrams/quickStyle3.xml"/><Relationship Id="rId7" Type="http://schemas.openxmlformats.org/officeDocument/2006/relationships/diagramLayout" Target="../diagrams/layout3.xml"/><Relationship Id="rId6" Type="http://schemas.openxmlformats.org/officeDocument/2006/relationships/diagramData" Target="../diagrams/data3.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1" Type="http://schemas.openxmlformats.org/officeDocument/2006/relationships/slideLayout" Target="../slideLayouts/slideLayout29.xml"/><Relationship Id="rId10" Type="http://schemas.microsoft.com/office/2007/relationships/diagramDrawing" Target="../diagrams/drawing3.xml"/><Relationship Id="rId1" Type="http://schemas.openxmlformats.org/officeDocument/2006/relationships/diagramData" Target="../diagrams/data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148.jpeg"/></Relationships>
</file>

<file path=ppt/slides/_rels/slide25.xml.rels><?xml version="1.0" encoding="UTF-8" standalone="yes"?>
<Relationships xmlns="http://schemas.openxmlformats.org/package/2006/relationships"><Relationship Id="rId9" Type="http://schemas.openxmlformats.org/officeDocument/2006/relationships/image" Target="../media/image157.jpeg"/><Relationship Id="rId8" Type="http://schemas.openxmlformats.org/officeDocument/2006/relationships/image" Target="../media/image156.jpeg"/><Relationship Id="rId7" Type="http://schemas.openxmlformats.org/officeDocument/2006/relationships/image" Target="../media/image155.jpeg"/><Relationship Id="rId6" Type="http://schemas.openxmlformats.org/officeDocument/2006/relationships/image" Target="../media/image154.jpeg"/><Relationship Id="rId5" Type="http://schemas.openxmlformats.org/officeDocument/2006/relationships/image" Target="../media/image153.png"/><Relationship Id="rId4" Type="http://schemas.openxmlformats.org/officeDocument/2006/relationships/image" Target="../media/image152.jpeg"/><Relationship Id="rId3" Type="http://schemas.openxmlformats.org/officeDocument/2006/relationships/image" Target="../media/image151.jpeg"/><Relationship Id="rId2" Type="http://schemas.openxmlformats.org/officeDocument/2006/relationships/image" Target="../media/image150.png"/><Relationship Id="rId16" Type="http://schemas.openxmlformats.org/officeDocument/2006/relationships/slideLayout" Target="../slideLayouts/slideLayout25.xml"/><Relationship Id="rId15" Type="http://schemas.openxmlformats.org/officeDocument/2006/relationships/image" Target="../media/image163.jpeg"/><Relationship Id="rId14" Type="http://schemas.openxmlformats.org/officeDocument/2006/relationships/image" Target="../media/image162.jpeg"/><Relationship Id="rId13" Type="http://schemas.openxmlformats.org/officeDocument/2006/relationships/image" Target="../media/image161.jpeg"/><Relationship Id="rId12" Type="http://schemas.openxmlformats.org/officeDocument/2006/relationships/image" Target="../media/image160.jpeg"/><Relationship Id="rId11" Type="http://schemas.openxmlformats.org/officeDocument/2006/relationships/image" Target="../media/image159.jpeg"/><Relationship Id="rId10" Type="http://schemas.openxmlformats.org/officeDocument/2006/relationships/image" Target="../media/image158.png"/><Relationship Id="rId1" Type="http://schemas.openxmlformats.org/officeDocument/2006/relationships/image" Target="../media/image149.jpe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36.xml"/><Relationship Id="rId4" Type="http://schemas.openxmlformats.org/officeDocument/2006/relationships/image" Target="../media/image167.png"/><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image" Target="../media/image164.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168.png"/></Relationships>
</file>

<file path=ppt/slides/_rels/slide28.xml.rels><?xml version="1.0" encoding="UTF-8" standalone="yes"?>
<Relationships xmlns="http://schemas.openxmlformats.org/package/2006/relationships"><Relationship Id="rId8" Type="http://schemas.openxmlformats.org/officeDocument/2006/relationships/slideLayout" Target="../slideLayouts/slideLayout25.xml"/><Relationship Id="rId7" Type="http://schemas.openxmlformats.org/officeDocument/2006/relationships/image" Target="../media/image175.jpeg"/><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image" Target="../media/image172.jpeg"/><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image" Target="../media/image16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7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19.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12576" y="1571308"/>
            <a:ext cx="9144000" cy="1214445"/>
          </a:xfrm>
          <a:prstGeom prst="rect">
            <a:avLst/>
          </a:prstGeom>
          <a:solidFill>
            <a:srgbClr val="296FCD"/>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zh-CN" altLang="en-US">
              <a:latin typeface="+mj-lt"/>
            </a:endParaRPr>
          </a:p>
        </p:txBody>
      </p:sp>
      <p:sp>
        <p:nvSpPr>
          <p:cNvPr id="6" name="TextBox 5"/>
          <p:cNvSpPr txBox="1"/>
          <p:nvPr/>
        </p:nvSpPr>
        <p:spPr>
          <a:xfrm>
            <a:off x="0" y="1772816"/>
            <a:ext cx="9144000" cy="830997"/>
          </a:xfrm>
          <a:prstGeom prst="rect">
            <a:avLst/>
          </a:prstGeom>
          <a:noFill/>
        </p:spPr>
        <p:txBody>
          <a:bodyPr wrap="square">
            <a:spAutoFit/>
          </a:bodyPr>
          <a:lstStyle/>
          <a:p>
            <a:pPr algn="ctr">
              <a:defRPr/>
            </a:pPr>
            <a:r>
              <a:rPr lang="en-US" altLang="en-US" sz="4800" dirty="0">
                <a:solidFill>
                  <a:schemeClr val="bg1"/>
                </a:solidFill>
                <a:latin typeface="Calibri" panose="020F0502020204030204" pitchFamily="34" charset="0"/>
              </a:rPr>
              <a:t>Introduction to RADI,CAS</a:t>
            </a:r>
            <a:endParaRPr lang="en-US" altLang="en-US" sz="4800" dirty="0">
              <a:solidFill>
                <a:schemeClr val="bg1"/>
              </a:solidFill>
              <a:latin typeface="Calibri" panose="020F0502020204030204" pitchFamily="34" charset="0"/>
            </a:endParaRPr>
          </a:p>
        </p:txBody>
      </p:sp>
      <p:sp>
        <p:nvSpPr>
          <p:cNvPr id="2" name="文本框 1"/>
          <p:cNvSpPr txBox="1"/>
          <p:nvPr/>
        </p:nvSpPr>
        <p:spPr>
          <a:xfrm>
            <a:off x="2376170" y="4137660"/>
            <a:ext cx="4286885" cy="922020"/>
          </a:xfrm>
          <a:prstGeom prst="rect">
            <a:avLst/>
          </a:prstGeom>
          <a:noFill/>
        </p:spPr>
        <p:txBody>
          <a:bodyPr wrap="square" rtlCol="0">
            <a:spAutoFit/>
          </a:bodyPr>
          <a:p>
            <a:pPr algn="ctr"/>
            <a:r>
              <a:rPr lang="en-US" altLang="zh-CN"/>
              <a:t>Li Guoqing   RADI, CAS</a:t>
            </a:r>
            <a:endParaRPr lang="en-US" altLang="zh-CN"/>
          </a:p>
          <a:p>
            <a:pPr algn="ctr"/>
            <a:r>
              <a:rPr lang="en-US" altLang="zh-CN"/>
              <a:t>presented to 44th WGISS, Beijing</a:t>
            </a:r>
            <a:endParaRPr lang="en-US" altLang="zh-CN"/>
          </a:p>
          <a:p>
            <a:pPr algn="ctr"/>
            <a:r>
              <a:rPr lang="en-US" altLang="zh-CN">
                <a:sym typeface="+mn-ea"/>
              </a:rPr>
              <a:t>Sept 25, 2017</a:t>
            </a:r>
            <a:endParaRPr lang="en-US" altLang="zh-CN"/>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3">
            <a:hlinkClick r:id="rId1" action="ppaction://hlinksldjump"/>
          </p:cNvPr>
          <p:cNvSpPr>
            <a:spLocks noChangeArrowheads="1"/>
          </p:cNvSpPr>
          <p:nvPr/>
        </p:nvSpPr>
        <p:spPr bwMode="auto">
          <a:xfrm>
            <a:off x="1214414" y="500042"/>
            <a:ext cx="6862786" cy="584775"/>
          </a:xfrm>
          <a:prstGeom prst="rect">
            <a:avLst/>
          </a:prstGeom>
          <a:noFill/>
          <a:ln w="9525">
            <a:noFill/>
            <a:miter lim="800000"/>
          </a:ln>
        </p:spPr>
        <p:txBody>
          <a:bodyPr wrap="square">
            <a:spAutoFit/>
          </a:bodyPr>
          <a:lstStyle/>
          <a:p>
            <a:pPr eaLnBrk="0" hangingPunct="0"/>
            <a:r>
              <a:rPr lang="zh-CN" altLang="zh-CN" sz="3200" dirty="0">
                <a:solidFill>
                  <a:srgbClr val="333399"/>
                </a:solidFill>
                <a:effectLst>
                  <a:outerShdw blurRad="38100" dist="38100" dir="2700000" algn="tl">
                    <a:srgbClr val="000000">
                      <a:alpha val="43137"/>
                    </a:srgbClr>
                  </a:outerShdw>
                </a:effectLst>
                <a:latin typeface="Arial" panose="020B0604020202020204"/>
                <a:ea typeface="黑体" panose="02010609060101010101" pitchFamily="49" charset="-122"/>
                <a:sym typeface="黑体" panose="02010609060101010101" pitchFamily="49" charset="-122"/>
              </a:rPr>
              <a:t>Experimental </a:t>
            </a:r>
            <a:r>
              <a:rPr lang="en-US" altLang="zh-CN" sz="3200" dirty="0">
                <a:solidFill>
                  <a:srgbClr val="333399"/>
                </a:solidFill>
                <a:effectLst>
                  <a:outerShdw blurRad="38100" dist="38100" dir="2700000" algn="tl">
                    <a:srgbClr val="000000">
                      <a:alpha val="43137"/>
                    </a:srgbClr>
                  </a:outerShdw>
                </a:effectLst>
                <a:latin typeface="Arial" panose="020B0604020202020204"/>
                <a:ea typeface="黑体" panose="02010609060101010101" pitchFamily="49" charset="-122"/>
                <a:sym typeface="黑体" panose="02010609060101010101" pitchFamily="49" charset="-122"/>
              </a:rPr>
              <a:t>O</a:t>
            </a:r>
            <a:r>
              <a:rPr lang="zh-CN" altLang="zh-CN" sz="3200" dirty="0">
                <a:solidFill>
                  <a:srgbClr val="333399"/>
                </a:solidFill>
                <a:effectLst>
                  <a:outerShdw blurRad="38100" dist="38100" dir="2700000" algn="tl">
                    <a:srgbClr val="000000">
                      <a:alpha val="43137"/>
                    </a:srgbClr>
                  </a:outerShdw>
                </a:effectLst>
                <a:latin typeface="Arial" panose="020B0604020202020204"/>
                <a:ea typeface="黑体" panose="02010609060101010101" pitchFamily="49" charset="-122"/>
                <a:sym typeface="黑体" panose="02010609060101010101" pitchFamily="49" charset="-122"/>
              </a:rPr>
              <a:t>bservation </a:t>
            </a:r>
            <a:r>
              <a:rPr lang="en-US" altLang="zh-CN" sz="3200" dirty="0">
                <a:solidFill>
                  <a:srgbClr val="333399"/>
                </a:solidFill>
                <a:effectLst>
                  <a:outerShdw blurRad="38100" dist="38100" dir="2700000" algn="tl">
                    <a:srgbClr val="000000">
                      <a:alpha val="43137"/>
                    </a:srgbClr>
                  </a:outerShdw>
                </a:effectLst>
                <a:latin typeface="Arial" panose="020B0604020202020204"/>
                <a:ea typeface="黑体" panose="02010609060101010101" pitchFamily="49" charset="-122"/>
                <a:sym typeface="黑体" panose="02010609060101010101" pitchFamily="49" charset="-122"/>
              </a:rPr>
              <a:t>S</a:t>
            </a:r>
            <a:r>
              <a:rPr lang="zh-CN" altLang="zh-CN" sz="3200" dirty="0">
                <a:solidFill>
                  <a:srgbClr val="333399"/>
                </a:solidFill>
                <a:effectLst>
                  <a:outerShdw blurRad="38100" dist="38100" dir="2700000" algn="tl">
                    <a:srgbClr val="000000">
                      <a:alpha val="43137"/>
                    </a:srgbClr>
                  </a:outerShdw>
                </a:effectLst>
                <a:latin typeface="Arial" panose="020B0604020202020204"/>
                <a:ea typeface="黑体" panose="02010609060101010101" pitchFamily="49" charset="-122"/>
                <a:sym typeface="黑体" panose="02010609060101010101" pitchFamily="49" charset="-122"/>
              </a:rPr>
              <a:t>ystem</a:t>
            </a:r>
            <a:r>
              <a:rPr lang="en-US" altLang="zh-CN" sz="3200" dirty="0">
                <a:solidFill>
                  <a:srgbClr val="333399"/>
                </a:solidFill>
                <a:effectLst>
                  <a:outerShdw blurRad="38100" dist="38100" dir="2700000" algn="tl">
                    <a:srgbClr val="000000">
                      <a:alpha val="43137"/>
                    </a:srgbClr>
                  </a:outerShdw>
                </a:effectLst>
                <a:latin typeface="Arial" panose="020B0604020202020204"/>
                <a:ea typeface="黑体" panose="02010609060101010101" pitchFamily="49" charset="-122"/>
                <a:sym typeface="黑体" panose="02010609060101010101" pitchFamily="49" charset="-122"/>
              </a:rPr>
              <a:t>s</a:t>
            </a:r>
            <a:r>
              <a:rPr lang="zh-CN" altLang="zh-CN" sz="3200" dirty="0">
                <a:solidFill>
                  <a:srgbClr val="333399"/>
                </a:solidFill>
                <a:effectLst>
                  <a:outerShdw blurRad="38100" dist="38100" dir="2700000" algn="tl">
                    <a:srgbClr val="000000">
                      <a:alpha val="43137"/>
                    </a:srgbClr>
                  </a:outerShdw>
                </a:effectLst>
                <a:latin typeface="Arial" panose="020B0604020202020204"/>
                <a:ea typeface="黑体" panose="02010609060101010101" pitchFamily="49" charset="-122"/>
                <a:sym typeface="黑体" panose="02010609060101010101" pitchFamily="49" charset="-122"/>
              </a:rPr>
              <a:t> </a:t>
            </a:r>
            <a:endParaRPr lang="en-US" altLang="zh-CN" sz="3200" dirty="0">
              <a:solidFill>
                <a:srgbClr val="333399"/>
              </a:solidFill>
              <a:effectLst>
                <a:outerShdw blurRad="38100" dist="38100" dir="2700000" algn="tl">
                  <a:srgbClr val="000000">
                    <a:alpha val="43137"/>
                  </a:srgbClr>
                </a:outerShdw>
              </a:effectLst>
              <a:latin typeface="Arial" panose="020B0604020202020204"/>
              <a:ea typeface="黑体" panose="02010609060101010101" pitchFamily="49" charset="-122"/>
              <a:sym typeface="黑体" panose="02010609060101010101" pitchFamily="49" charset="-122"/>
            </a:endParaRPr>
          </a:p>
        </p:txBody>
      </p:sp>
      <p:sp>
        <p:nvSpPr>
          <p:cNvPr id="5" name="矩形 6"/>
          <p:cNvSpPr>
            <a:spLocks noChangeArrowheads="1"/>
          </p:cNvSpPr>
          <p:nvPr/>
        </p:nvSpPr>
        <p:spPr bwMode="auto">
          <a:xfrm>
            <a:off x="3048000" y="3173413"/>
            <a:ext cx="3321050" cy="1373187"/>
          </a:xfrm>
          <a:prstGeom prst="rect">
            <a:avLst/>
          </a:prstGeom>
          <a:solidFill>
            <a:srgbClr val="FFFFCC"/>
          </a:solidFill>
          <a:ln w="25400">
            <a:noFill/>
            <a:miter lim="800000"/>
          </a:ln>
        </p:spPr>
        <p:txBody>
          <a:bodyPr>
            <a:spAutoFit/>
          </a:bodyPr>
          <a:lstStyle/>
          <a:p>
            <a:pPr marL="0" marR="0" lvl="0" indent="0" algn="ctr" defTabSz="914400" rtl="0" eaLnBrk="0" fontAlgn="base" latinLnBrk="0" hangingPunct="0">
              <a:lnSpc>
                <a:spcPct val="130000"/>
              </a:lnSpc>
              <a:spcBef>
                <a:spcPct val="0"/>
              </a:spcBef>
              <a:spcAft>
                <a:spcPct val="0"/>
              </a:spcAft>
              <a:buClrTx/>
              <a:buSzTx/>
              <a:buFontTx/>
              <a:buNone/>
              <a:defRPr/>
            </a:pPr>
            <a:r>
              <a:rPr kumimoji="0" lang="en-US" altLang="zh-CN" sz="1600" b="1" i="0" u="none" strike="noStrike" kern="1200" cap="none" spc="0" normalizeH="0" baseline="0" noProof="0">
                <a:ln>
                  <a:noFill/>
                </a:ln>
                <a:solidFill>
                  <a:srgbClr val="FF0000"/>
                </a:solidFill>
                <a:effectLst/>
                <a:uLnTx/>
                <a:uFillTx/>
                <a:latin typeface="Times New Roman" panose="02020603050405020304" pitchFamily="18" charset="0"/>
                <a:ea typeface="黑体" panose="02010609060101010101" pitchFamily="49" charset="-122"/>
                <a:cs typeface="+mn-cs"/>
                <a:sym typeface="黑体" panose="02010609060101010101" pitchFamily="49" charset="-122"/>
              </a:rPr>
              <a:t>Field </a:t>
            </a:r>
            <a:r>
              <a:rPr kumimoji="0" lang="zh-CN" altLang="zh-CN" sz="1600" b="1" i="0" u="none" strike="noStrike" kern="1200" cap="none" spc="0" normalizeH="0" baseline="0" noProof="0">
                <a:ln>
                  <a:noFill/>
                </a:ln>
                <a:solidFill>
                  <a:srgbClr val="FF0000"/>
                </a:solidFill>
                <a:effectLst/>
                <a:uLnTx/>
                <a:uFillTx/>
                <a:latin typeface="Times New Roman" panose="02020603050405020304" pitchFamily="18" charset="0"/>
                <a:ea typeface="黑体" panose="02010609060101010101" pitchFamily="49" charset="-122"/>
                <a:cs typeface="+mn-cs"/>
                <a:sym typeface="黑体" panose="02010609060101010101" pitchFamily="49" charset="-122"/>
              </a:rPr>
              <a:t>multi-platform real scene test </a:t>
            </a:r>
            <a:endParaRPr kumimoji="0" lang="en-US" altLang="zh-CN" sz="1600" b="1" i="0" u="none" strike="noStrike" kern="1200" cap="none" spc="0" normalizeH="0" baseline="0" noProof="0">
              <a:ln>
                <a:noFill/>
              </a:ln>
              <a:solidFill>
                <a:srgbClr val="FF0000"/>
              </a:solidFill>
              <a:effectLst/>
              <a:uLnTx/>
              <a:uFillTx/>
              <a:latin typeface="Times New Roman" panose="02020603050405020304" pitchFamily="18" charset="0"/>
              <a:ea typeface="黑体" panose="02010609060101010101" pitchFamily="49" charset="-122"/>
              <a:cs typeface="+mn-cs"/>
              <a:sym typeface="黑体" panose="02010609060101010101" pitchFamily="49" charset="-122"/>
            </a:endParaRPr>
          </a:p>
          <a:p>
            <a:pPr marL="0" marR="0" lvl="0" indent="0" algn="l" defTabSz="914400" rtl="0" eaLnBrk="0" fontAlgn="base" latinLnBrk="0" hangingPunct="0">
              <a:lnSpc>
                <a:spcPct val="130000"/>
              </a:lnSpc>
              <a:spcBef>
                <a:spcPct val="0"/>
              </a:spcBef>
              <a:spcAft>
                <a:spcPct val="0"/>
              </a:spcAft>
              <a:buClrTx/>
              <a:buSzTx/>
              <a:buFontTx/>
              <a:buNone/>
              <a:defRPr/>
            </a:pPr>
            <a:r>
              <a:rPr kumimoji="0" lang="zh-CN" altLang="zh-CN" sz="1200" b="1" i="0" u="none" strike="noStrike" kern="1200" cap="none" spc="0" normalizeH="0" baseline="0" noProof="0">
                <a:ln>
                  <a:noFill/>
                </a:ln>
                <a:solidFill>
                  <a:srgbClr val="0033CC"/>
                </a:solidFill>
                <a:effectLst/>
                <a:uLnTx/>
                <a:uFillTx/>
                <a:latin typeface="Times New Roman" panose="02020603050405020304" pitchFamily="18" charset="0"/>
                <a:ea typeface="黑体" panose="02010609060101010101" pitchFamily="49" charset="-122"/>
                <a:cs typeface="+mn-cs"/>
                <a:sym typeface="黑体" panose="02010609060101010101" pitchFamily="49" charset="-122"/>
              </a:rPr>
              <a:t>Verification on mechanism of radiative transfer; test on new theories and methods of earth observation; research on testing method for validation of </a:t>
            </a:r>
            <a:r>
              <a:rPr kumimoji="0" lang="en-US" altLang="zh-CN" sz="1200" b="1" i="0" u="none" strike="noStrike" kern="1200" cap="none" spc="0" normalizeH="0" baseline="0" noProof="0">
                <a:ln>
                  <a:noFill/>
                </a:ln>
                <a:solidFill>
                  <a:srgbClr val="0033CC"/>
                </a:solidFill>
                <a:effectLst/>
                <a:uLnTx/>
                <a:uFillTx/>
                <a:latin typeface="Times New Roman" panose="02020603050405020304" pitchFamily="18" charset="0"/>
                <a:ea typeface="黑体" panose="02010609060101010101" pitchFamily="49" charset="-122"/>
                <a:cs typeface="+mn-cs"/>
                <a:sym typeface="黑体" panose="02010609060101010101" pitchFamily="49" charset="-122"/>
              </a:rPr>
              <a:t>pixel level</a:t>
            </a:r>
            <a:r>
              <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sym typeface="黑体" panose="02010609060101010101" pitchFamily="49" charset="-122"/>
              </a:rPr>
              <a:t> </a:t>
            </a:r>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sym typeface="黑体" panose="02010609060101010101" pitchFamily="49" charset="-122"/>
            </a:endParaRPr>
          </a:p>
        </p:txBody>
      </p:sp>
      <p:sp>
        <p:nvSpPr>
          <p:cNvPr id="6" name="AutoShape 39"/>
          <p:cNvSpPr>
            <a:spLocks noChangeArrowheads="1"/>
          </p:cNvSpPr>
          <p:nvPr/>
        </p:nvSpPr>
        <p:spPr bwMode="auto">
          <a:xfrm>
            <a:off x="4583113" y="4572000"/>
            <a:ext cx="293687" cy="398463"/>
          </a:xfrm>
          <a:prstGeom prst="downArrow">
            <a:avLst>
              <a:gd name="adj1" fmla="val 50000"/>
              <a:gd name="adj2" fmla="val 74974"/>
            </a:avLst>
          </a:prstGeom>
          <a:solidFill>
            <a:srgbClr val="FF0000"/>
          </a:solidFill>
          <a:ln w="9525">
            <a:noFill/>
            <a:miter lim="800000"/>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rgbClr val="FF0000"/>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grpSp>
        <p:nvGrpSpPr>
          <p:cNvPr id="7" name="Group 5"/>
          <p:cNvGrpSpPr/>
          <p:nvPr/>
        </p:nvGrpSpPr>
        <p:grpSpPr bwMode="auto">
          <a:xfrm>
            <a:off x="6400800" y="3819525"/>
            <a:ext cx="2733675" cy="2239963"/>
            <a:chOff x="0" y="0"/>
            <a:chExt cx="2503" cy="1625"/>
          </a:xfrm>
        </p:grpSpPr>
        <p:pic>
          <p:nvPicPr>
            <p:cNvPr id="8" name="Picture 9" descr="LAS观测站点-8个"/>
            <p:cNvPicPr>
              <a:picLocks noChangeAspect="1" noChangeArrowheads="1"/>
            </p:cNvPicPr>
            <p:nvPr/>
          </p:nvPicPr>
          <p:blipFill>
            <a:blip r:embed="rId2" cstate="print"/>
            <a:srcRect/>
            <a:stretch>
              <a:fillRect/>
            </a:stretch>
          </p:blipFill>
          <p:spPr bwMode="auto">
            <a:xfrm>
              <a:off x="0" y="0"/>
              <a:ext cx="2503" cy="1625"/>
            </a:xfrm>
            <a:prstGeom prst="rect">
              <a:avLst/>
            </a:prstGeom>
            <a:noFill/>
            <a:ln w="9525">
              <a:noFill/>
              <a:miter lim="800000"/>
              <a:headEnd/>
              <a:tailEnd/>
            </a:ln>
          </p:spPr>
        </p:pic>
        <p:sp>
          <p:nvSpPr>
            <p:cNvPr id="9" name="AutoShape 10"/>
            <p:cNvSpPr>
              <a:spLocks noChangeArrowheads="1"/>
            </p:cNvSpPr>
            <p:nvPr/>
          </p:nvSpPr>
          <p:spPr bwMode="auto">
            <a:xfrm>
              <a:off x="1515" y="1280"/>
              <a:ext cx="83" cy="85"/>
            </a:xfrm>
            <a:prstGeom prst="star5">
              <a:avLst/>
            </a:prstGeom>
            <a:solidFill>
              <a:srgbClr val="FF0000"/>
            </a:solidFill>
            <a:ln w="9525" cmpd="sng">
              <a:solidFill>
                <a:srgbClr val="000000"/>
              </a:solidFill>
              <a:miter lim="800000"/>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10" name="AutoShape 11"/>
            <p:cNvSpPr>
              <a:spLocks noChangeArrowheads="1"/>
            </p:cNvSpPr>
            <p:nvPr/>
          </p:nvSpPr>
          <p:spPr bwMode="auto">
            <a:xfrm>
              <a:off x="1651" y="1054"/>
              <a:ext cx="83" cy="85"/>
            </a:xfrm>
            <a:prstGeom prst="star5">
              <a:avLst/>
            </a:prstGeom>
            <a:solidFill>
              <a:srgbClr val="FF0000"/>
            </a:solidFill>
            <a:ln w="9525" cmpd="sng">
              <a:solidFill>
                <a:srgbClr val="000000"/>
              </a:solidFill>
              <a:miter lim="800000"/>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11" name="AutoShape 12"/>
            <p:cNvSpPr>
              <a:spLocks noChangeArrowheads="1"/>
            </p:cNvSpPr>
            <p:nvPr/>
          </p:nvSpPr>
          <p:spPr bwMode="auto">
            <a:xfrm>
              <a:off x="1741" y="553"/>
              <a:ext cx="90" cy="92"/>
            </a:xfrm>
            <a:prstGeom prst="star5">
              <a:avLst/>
            </a:prstGeom>
            <a:solidFill>
              <a:srgbClr val="FF0000"/>
            </a:solidFill>
            <a:ln w="9525" cmpd="sng">
              <a:solidFill>
                <a:srgbClr val="000000"/>
              </a:solidFill>
              <a:miter lim="800000"/>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12" name="AutoShape 13"/>
            <p:cNvSpPr>
              <a:spLocks noChangeArrowheads="1"/>
            </p:cNvSpPr>
            <p:nvPr/>
          </p:nvSpPr>
          <p:spPr bwMode="auto">
            <a:xfrm>
              <a:off x="1605" y="690"/>
              <a:ext cx="83" cy="86"/>
            </a:xfrm>
            <a:prstGeom prst="star5">
              <a:avLst/>
            </a:prstGeom>
            <a:solidFill>
              <a:srgbClr val="FF0000"/>
            </a:solidFill>
            <a:ln w="9525" cmpd="sng">
              <a:solidFill>
                <a:srgbClr val="000000"/>
              </a:solidFill>
              <a:miter lim="800000"/>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13" name="AutoShape 14"/>
            <p:cNvSpPr>
              <a:spLocks noChangeArrowheads="1"/>
            </p:cNvSpPr>
            <p:nvPr/>
          </p:nvSpPr>
          <p:spPr bwMode="auto">
            <a:xfrm>
              <a:off x="949" y="1017"/>
              <a:ext cx="83" cy="86"/>
            </a:xfrm>
            <a:prstGeom prst="star5">
              <a:avLst/>
            </a:prstGeom>
            <a:solidFill>
              <a:srgbClr val="FF0000"/>
            </a:solidFill>
            <a:ln w="9525" cmpd="sng">
              <a:solidFill>
                <a:srgbClr val="000000"/>
              </a:solidFill>
              <a:miter lim="800000"/>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14" name="AutoShape 30"/>
            <p:cNvSpPr>
              <a:spLocks noChangeArrowheads="1"/>
            </p:cNvSpPr>
            <p:nvPr/>
          </p:nvSpPr>
          <p:spPr bwMode="auto">
            <a:xfrm>
              <a:off x="1469" y="690"/>
              <a:ext cx="54" cy="54"/>
            </a:xfrm>
            <a:prstGeom prst="octagon">
              <a:avLst>
                <a:gd name="adj" fmla="val 29282"/>
              </a:avLst>
            </a:prstGeom>
            <a:solidFill>
              <a:srgbClr val="FF00FF"/>
            </a:solidFill>
            <a:ln w="9525">
              <a:solidFill>
                <a:srgbClr val="000000"/>
              </a:solidFill>
              <a:miter lim="800000"/>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15" name="AutoShape 31"/>
            <p:cNvSpPr>
              <a:spLocks noChangeArrowheads="1"/>
            </p:cNvSpPr>
            <p:nvPr/>
          </p:nvSpPr>
          <p:spPr bwMode="auto">
            <a:xfrm>
              <a:off x="925" y="735"/>
              <a:ext cx="53" cy="53"/>
            </a:xfrm>
            <a:prstGeom prst="octagon">
              <a:avLst>
                <a:gd name="adj" fmla="val 29282"/>
              </a:avLst>
            </a:prstGeom>
            <a:solidFill>
              <a:srgbClr val="FF00FF"/>
            </a:solidFill>
            <a:ln w="9525">
              <a:solidFill>
                <a:srgbClr val="000000"/>
              </a:solidFill>
              <a:miter lim="800000"/>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sp>
          <p:nvSpPr>
            <p:cNvPr id="16" name="AutoShape 32"/>
            <p:cNvSpPr>
              <a:spLocks noChangeArrowheads="1"/>
            </p:cNvSpPr>
            <p:nvPr/>
          </p:nvSpPr>
          <p:spPr bwMode="auto">
            <a:xfrm>
              <a:off x="1333" y="1098"/>
              <a:ext cx="53" cy="53"/>
            </a:xfrm>
            <a:prstGeom prst="octagon">
              <a:avLst>
                <a:gd name="adj" fmla="val 29282"/>
              </a:avLst>
            </a:prstGeom>
            <a:solidFill>
              <a:srgbClr val="FF00FF"/>
            </a:solidFill>
            <a:ln w="9525">
              <a:solidFill>
                <a:srgbClr val="000000"/>
              </a:solidFill>
              <a:miter lim="800000"/>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grpSp>
      <p:sp>
        <p:nvSpPr>
          <p:cNvPr id="17" name="矩形 11"/>
          <p:cNvSpPr>
            <a:spLocks noChangeArrowheads="1"/>
          </p:cNvSpPr>
          <p:nvPr/>
        </p:nvSpPr>
        <p:spPr bwMode="auto">
          <a:xfrm>
            <a:off x="3132138" y="4946650"/>
            <a:ext cx="3192462" cy="1519238"/>
          </a:xfrm>
          <a:prstGeom prst="rect">
            <a:avLst/>
          </a:prstGeom>
          <a:solidFill>
            <a:srgbClr val="CCCCFF"/>
          </a:solidFill>
          <a:ln w="25400">
            <a:noFill/>
            <a:miter lim="800000"/>
          </a:ln>
        </p:spPr>
        <p:txBody>
          <a:bodyPr>
            <a:spAutoFit/>
          </a:bodyPr>
          <a:lstStyle/>
          <a:p>
            <a:pPr marL="0" marR="0" lvl="0" indent="0" algn="ctr" defTabSz="914400" rtl="0" eaLnBrk="0" fontAlgn="base" latinLnBrk="0" hangingPunct="0">
              <a:lnSpc>
                <a:spcPct val="130000"/>
              </a:lnSpc>
              <a:spcBef>
                <a:spcPct val="0"/>
              </a:spcBef>
              <a:spcAft>
                <a:spcPct val="0"/>
              </a:spcAft>
              <a:buClrTx/>
              <a:buSzTx/>
              <a:buFontTx/>
              <a:buNone/>
              <a:defRPr/>
            </a:pPr>
            <a:r>
              <a:rPr kumimoji="0" lang="zh-CN" altLang="zh-CN" sz="1600" b="1" i="0" u="none" strike="noStrike" kern="1200" cap="none" spc="0" normalizeH="0" baseline="0" noProof="0">
                <a:ln>
                  <a:noFill/>
                </a:ln>
                <a:solidFill>
                  <a:srgbClr val="FF0000"/>
                </a:solidFill>
                <a:effectLst/>
                <a:uLnTx/>
                <a:uFillTx/>
                <a:latin typeface="Times New Roman" panose="02020603050405020304" pitchFamily="18" charset="0"/>
                <a:ea typeface="黑体" panose="02010609060101010101" pitchFamily="49" charset="-122"/>
                <a:cs typeface="+mn-cs"/>
                <a:sym typeface="黑体" panose="02010609060101010101" pitchFamily="49" charset="-122"/>
              </a:rPr>
              <a:t>Network construction for </a:t>
            </a:r>
            <a:r>
              <a:rPr kumimoji="0" lang="en-US" altLang="zh-CN" sz="1600" b="1" i="0" u="none" strike="noStrike" kern="1200" cap="none" spc="0" normalizeH="0" baseline="0" noProof="0">
                <a:ln>
                  <a:noFill/>
                </a:ln>
                <a:solidFill>
                  <a:srgbClr val="FF0000"/>
                </a:solidFill>
                <a:effectLst/>
                <a:uLnTx/>
                <a:uFillTx/>
                <a:latin typeface="Times New Roman" panose="02020603050405020304" pitchFamily="18" charset="0"/>
                <a:ea typeface="黑体" panose="02010609060101010101" pitchFamily="49" charset="-122"/>
                <a:cs typeface="+mn-cs"/>
                <a:sym typeface="黑体" panose="02010609060101010101" pitchFamily="49" charset="-122"/>
              </a:rPr>
              <a:t>validation test in remote sensing</a:t>
            </a:r>
            <a:r>
              <a:rPr kumimoji="0" lang="en-US" altLang="zh-CN" sz="1800" b="1"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sym typeface="黑体" panose="02010609060101010101" pitchFamily="49" charset="-122"/>
              </a:rPr>
              <a:t> </a:t>
            </a:r>
            <a:endParaRPr kumimoji="0" lang="en-US" altLang="zh-CN" sz="1600" b="1" i="0" u="none" strike="noStrike" kern="1200" cap="none" spc="0" normalizeH="0" baseline="0" noProof="0">
              <a:ln>
                <a:noFill/>
              </a:ln>
              <a:solidFill>
                <a:srgbClr val="FF0000"/>
              </a:solidFill>
              <a:effectLst/>
              <a:uLnTx/>
              <a:uFillTx/>
              <a:latin typeface="黑体" panose="02010609060101010101" pitchFamily="49" charset="-122"/>
              <a:ea typeface="黑体" panose="02010609060101010101" pitchFamily="49" charset="-122"/>
              <a:cs typeface="+mn-cs"/>
              <a:sym typeface="黑体" panose="02010609060101010101" pitchFamily="49" charset="-122"/>
            </a:endParaRPr>
          </a:p>
          <a:p>
            <a:pPr marL="0" marR="0" lvl="0" indent="0" algn="just" defTabSz="914400" rtl="0" eaLnBrk="0" fontAlgn="base" latinLnBrk="0" hangingPunct="0">
              <a:lnSpc>
                <a:spcPct val="130000"/>
              </a:lnSpc>
              <a:spcBef>
                <a:spcPct val="0"/>
              </a:spcBef>
              <a:spcAft>
                <a:spcPct val="0"/>
              </a:spcAft>
              <a:buClrTx/>
              <a:buSzTx/>
              <a:buFontTx/>
              <a:buNone/>
              <a:defRPr/>
            </a:pPr>
            <a:r>
              <a:rPr kumimoji="0" lang="zh-CN" altLang="zh-CN" sz="1200" b="1" i="0" u="none" strike="noStrike" kern="1200" cap="none" spc="0" normalizeH="0" baseline="0" noProof="0">
                <a:ln>
                  <a:noFill/>
                </a:ln>
                <a:solidFill>
                  <a:srgbClr val="0033CC"/>
                </a:solidFill>
                <a:effectLst/>
                <a:uLnTx/>
                <a:uFillTx/>
                <a:latin typeface="Times New Roman" panose="02020603050405020304" pitchFamily="18" charset="0"/>
                <a:ea typeface="黑体" panose="02010609060101010101" pitchFamily="49" charset="-122"/>
                <a:cs typeface="+mn-cs"/>
                <a:sym typeface="黑体" panose="02010609060101010101" pitchFamily="49" charset="-122"/>
              </a:rPr>
              <a:t>Verification of remote sensing parameter inversion; </a:t>
            </a:r>
            <a:r>
              <a:rPr kumimoji="0" lang="en-US" altLang="zh-CN" sz="1200" b="1" i="0" u="none" strike="noStrike" kern="1200" cap="none" spc="0" normalizeH="0" baseline="0" noProof="0">
                <a:ln>
                  <a:noFill/>
                </a:ln>
                <a:solidFill>
                  <a:srgbClr val="0033CC"/>
                </a:solidFill>
                <a:effectLst/>
                <a:uLnTx/>
                <a:uFillTx/>
                <a:latin typeface="Times New Roman" panose="02020603050405020304" pitchFamily="18" charset="0"/>
                <a:ea typeface="黑体" panose="02010609060101010101" pitchFamily="49" charset="-122"/>
                <a:cs typeface="+mn-cs"/>
                <a:sym typeface="黑体" panose="02010609060101010101" pitchFamily="49" charset="-122"/>
              </a:rPr>
              <a:t>validation test for </a:t>
            </a:r>
            <a:r>
              <a:rPr kumimoji="0" lang="zh-CN" altLang="zh-CN" sz="1200" b="1" i="0" u="none" strike="noStrike" kern="1200" cap="none" spc="0" normalizeH="0" baseline="0" noProof="0">
                <a:ln>
                  <a:noFill/>
                </a:ln>
                <a:solidFill>
                  <a:srgbClr val="0033CC"/>
                </a:solidFill>
                <a:effectLst/>
                <a:uLnTx/>
                <a:uFillTx/>
                <a:latin typeface="Times New Roman" panose="02020603050405020304" pitchFamily="18" charset="0"/>
                <a:ea typeface="黑体" panose="02010609060101010101" pitchFamily="49" charset="-122"/>
                <a:cs typeface="+mn-cs"/>
                <a:sym typeface="黑体" panose="02010609060101010101" pitchFamily="49" charset="-122"/>
              </a:rPr>
              <a:t>remote sensing applications and data</a:t>
            </a:r>
            <a:r>
              <a:rPr kumimoji="0" lang="zh-CN" altLang="zh-CN" sz="1400" b="1" i="0" u="none" strike="noStrike" kern="1200" cap="none" spc="0" normalizeH="0" baseline="0" noProof="0">
                <a:ln>
                  <a:noFill/>
                </a:ln>
                <a:solidFill>
                  <a:srgbClr val="0033CC"/>
                </a:solidFill>
                <a:effectLst/>
                <a:uLnTx/>
                <a:uFillTx/>
                <a:latin typeface="Times New Roman" panose="02020603050405020304" pitchFamily="18" charset="0"/>
                <a:ea typeface="黑体" panose="02010609060101010101" pitchFamily="49" charset="-122"/>
                <a:cs typeface="+mn-cs"/>
                <a:sym typeface="黑体" panose="02010609060101010101" pitchFamily="49" charset="-122"/>
              </a:rPr>
              <a:t> </a:t>
            </a:r>
            <a:endParaRPr kumimoji="0" lang="en-US" altLang="zh-CN" sz="1400" b="1" i="0" u="none" strike="noStrike" kern="1200" cap="none" spc="0" normalizeH="0" baseline="0" noProof="0">
              <a:ln>
                <a:noFill/>
              </a:ln>
              <a:solidFill>
                <a:srgbClr val="0033CC"/>
              </a:solidFill>
              <a:effectLst/>
              <a:uLnTx/>
              <a:uFillTx/>
              <a:latin typeface="Times New Roman" panose="02020603050405020304" pitchFamily="18" charset="0"/>
              <a:ea typeface="黑体" panose="02010609060101010101" pitchFamily="49" charset="-122"/>
              <a:cs typeface="+mn-cs"/>
              <a:sym typeface="黑体" panose="02010609060101010101" pitchFamily="49" charset="-122"/>
            </a:endParaRPr>
          </a:p>
        </p:txBody>
      </p:sp>
      <p:sp>
        <p:nvSpPr>
          <p:cNvPr id="18" name="矩形 23"/>
          <p:cNvSpPr>
            <a:spLocks noChangeArrowheads="1"/>
          </p:cNvSpPr>
          <p:nvPr/>
        </p:nvSpPr>
        <p:spPr bwMode="auto">
          <a:xfrm>
            <a:off x="3100388" y="1549400"/>
            <a:ext cx="3190875" cy="1163638"/>
          </a:xfrm>
          <a:prstGeom prst="rect">
            <a:avLst/>
          </a:prstGeom>
          <a:solidFill>
            <a:srgbClr val="CCECFF"/>
          </a:solidFill>
          <a:ln w="25400">
            <a:noFill/>
            <a:miter lim="800000"/>
          </a:ln>
        </p:spPr>
        <p:txBody>
          <a:bodyPr>
            <a:spAutoFit/>
          </a:bodyPr>
          <a:lstStyle/>
          <a:p>
            <a:pPr marL="0" marR="0" lvl="0" indent="0" algn="ctr" defTabSz="914400" rtl="0" eaLnBrk="0" fontAlgn="base" latinLnBrk="0" hangingPunct="0">
              <a:lnSpc>
                <a:spcPct val="130000"/>
              </a:lnSpc>
              <a:spcBef>
                <a:spcPct val="0"/>
              </a:spcBef>
              <a:spcAft>
                <a:spcPct val="0"/>
              </a:spcAft>
              <a:buClrTx/>
              <a:buSzTx/>
              <a:buFontTx/>
              <a:buNone/>
              <a:defRPr/>
            </a:pPr>
            <a:r>
              <a:rPr kumimoji="0" lang="zh-CN" altLang="zh-CN" sz="1800" b="1" i="0" u="none" strike="noStrike" kern="1200" cap="none" spc="0" normalizeH="0" baseline="0" noProof="0" dirty="0">
                <a:ln>
                  <a:noFill/>
                </a:ln>
                <a:solidFill>
                  <a:srgbClr val="FF0000"/>
                </a:solidFill>
                <a:effectLst/>
                <a:uLnTx/>
                <a:uFillTx/>
                <a:latin typeface="Times New Roman" panose="02020603050405020304" pitchFamily="18" charset="0"/>
                <a:ea typeface="黑体" panose="02010609060101010101" pitchFamily="49" charset="-122"/>
                <a:cs typeface="+mn-cs"/>
                <a:sym typeface="黑体" panose="02010609060101010101" pitchFamily="49" charset="-122"/>
              </a:rPr>
              <a:t>Indoor control simulation test</a:t>
            </a:r>
            <a:r>
              <a:rPr kumimoji="0" lang="zh-CN" altLang="zh-CN" sz="1800" b="1"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sym typeface="黑体" panose="02010609060101010101" pitchFamily="49" charset="-122"/>
              </a:rPr>
              <a:t> </a:t>
            </a:r>
            <a:endParaRPr kumimoji="0" lang="en-US" altLang="zh-CN" sz="1800" b="1" i="0" u="none" strike="noStrike" kern="1200" cap="none" spc="0" normalizeH="0" baseline="0" noProof="0" dirty="0">
              <a:ln>
                <a:noFill/>
              </a:ln>
              <a:solidFill>
                <a:srgbClr val="FF0000"/>
              </a:solidFill>
              <a:effectLst/>
              <a:uLnTx/>
              <a:uFillTx/>
              <a:latin typeface="黑体" panose="02010609060101010101" pitchFamily="49" charset="-122"/>
              <a:ea typeface="黑体" panose="02010609060101010101" pitchFamily="49" charset="-122"/>
              <a:cs typeface="+mn-cs"/>
              <a:sym typeface="黑体" panose="02010609060101010101" pitchFamily="49" charset="-122"/>
            </a:endParaRPr>
          </a:p>
          <a:p>
            <a:pPr marL="0" marR="0" lvl="0" indent="0" algn="l" defTabSz="914400" rtl="0" eaLnBrk="0" fontAlgn="base" latinLnBrk="0" hangingPunct="0">
              <a:lnSpc>
                <a:spcPct val="130000"/>
              </a:lnSpc>
              <a:spcBef>
                <a:spcPct val="0"/>
              </a:spcBef>
              <a:spcAft>
                <a:spcPct val="0"/>
              </a:spcAft>
              <a:buClrTx/>
              <a:buSzTx/>
              <a:buFontTx/>
              <a:buNone/>
              <a:defRPr/>
            </a:pPr>
            <a:r>
              <a:rPr kumimoji="0" lang="zh-CN" altLang="zh-CN" sz="1200" b="1" i="0" u="none" strike="noStrike" kern="1200" cap="none" spc="0" normalizeH="0" baseline="0" noProof="0" dirty="0">
                <a:ln>
                  <a:noFill/>
                </a:ln>
                <a:solidFill>
                  <a:srgbClr val="0033CC"/>
                </a:solidFill>
                <a:effectLst/>
                <a:uLnTx/>
                <a:uFillTx/>
                <a:latin typeface="Times New Roman" panose="02020603050405020304" pitchFamily="18" charset="0"/>
                <a:ea typeface="黑体" panose="02010609060101010101" pitchFamily="49" charset="-122"/>
                <a:cs typeface="+mn-cs"/>
                <a:sym typeface="黑体" panose="02010609060101010101" pitchFamily="49" charset="-122"/>
              </a:rPr>
              <a:t>Research on mechanism of radiative transfer, new theories and methods of earth observation</a:t>
            </a:r>
            <a:r>
              <a:rPr kumimoji="0" lang="zh-CN"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sym typeface="黑体" panose="02010609060101010101" pitchFamily="49" charset="-122"/>
              </a:rPr>
              <a:t> </a:t>
            </a:r>
            <a:endPar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cs typeface="+mn-cs"/>
              <a:sym typeface="黑体" panose="02010609060101010101" pitchFamily="49" charset="-122"/>
            </a:endParaRPr>
          </a:p>
        </p:txBody>
      </p:sp>
      <p:pic>
        <p:nvPicPr>
          <p:cNvPr id="19" name="Picture 28"/>
          <p:cNvPicPr>
            <a:picLocks noChangeAspect="1" noChangeArrowheads="1"/>
          </p:cNvPicPr>
          <p:nvPr/>
        </p:nvPicPr>
        <p:blipFill>
          <a:blip r:embed="rId3" cstate="print"/>
          <a:srcRect/>
          <a:stretch>
            <a:fillRect/>
          </a:stretch>
        </p:blipFill>
        <p:spPr bwMode="auto">
          <a:xfrm>
            <a:off x="6843713" y="1600200"/>
            <a:ext cx="2300287" cy="928688"/>
          </a:xfrm>
          <a:prstGeom prst="rect">
            <a:avLst/>
          </a:prstGeom>
          <a:noFill/>
          <a:ln w="9525">
            <a:noFill/>
            <a:miter lim="800000"/>
            <a:headEnd/>
            <a:tailEnd/>
          </a:ln>
        </p:spPr>
      </p:pic>
      <p:pic>
        <p:nvPicPr>
          <p:cNvPr id="20" name="Picture 29"/>
          <p:cNvPicPr>
            <a:picLocks noChangeAspect="1" noChangeArrowheads="1"/>
          </p:cNvPicPr>
          <p:nvPr/>
        </p:nvPicPr>
        <p:blipFill>
          <a:blip r:embed="rId4" cstate="print"/>
          <a:srcRect/>
          <a:stretch>
            <a:fillRect/>
          </a:stretch>
        </p:blipFill>
        <p:spPr bwMode="auto">
          <a:xfrm>
            <a:off x="6619875" y="2667000"/>
            <a:ext cx="2286000" cy="1123950"/>
          </a:xfrm>
          <a:prstGeom prst="rect">
            <a:avLst/>
          </a:prstGeom>
          <a:noFill/>
          <a:ln w="9525">
            <a:noFill/>
            <a:miter lim="800000"/>
            <a:headEnd/>
            <a:tailEnd/>
          </a:ln>
        </p:spPr>
      </p:pic>
      <p:sp>
        <p:nvSpPr>
          <p:cNvPr id="21" name="AutoShape 39"/>
          <p:cNvSpPr>
            <a:spLocks noChangeArrowheads="1"/>
          </p:cNvSpPr>
          <p:nvPr/>
        </p:nvSpPr>
        <p:spPr bwMode="auto">
          <a:xfrm>
            <a:off x="4572000" y="2743200"/>
            <a:ext cx="293688" cy="398463"/>
          </a:xfrm>
          <a:prstGeom prst="downArrow">
            <a:avLst>
              <a:gd name="adj1" fmla="val 50000"/>
              <a:gd name="adj2" fmla="val 74973"/>
            </a:avLst>
          </a:prstGeom>
          <a:solidFill>
            <a:srgbClr val="FF0000"/>
          </a:solidFill>
          <a:ln w="9525">
            <a:noFill/>
            <a:miter lim="800000"/>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zh-CN" sz="1800" b="0" i="0" u="none" strike="noStrike" kern="1200" cap="none" spc="0" normalizeH="0" baseline="0" noProof="0">
              <a:ln>
                <a:noFill/>
              </a:ln>
              <a:solidFill>
                <a:srgbClr val="FF0000"/>
              </a:solidFill>
              <a:effectLst/>
              <a:uLnTx/>
              <a:uFillTx/>
              <a:latin typeface="Arial" panose="020B0604020202020204" pitchFamily="34" charset="0"/>
              <a:ea typeface="宋体" panose="02010600030101010101" pitchFamily="2" charset="-122"/>
              <a:cs typeface="+mn-cs"/>
              <a:sym typeface="Arial" panose="020B0604020202020204" pitchFamily="34" charset="0"/>
            </a:endParaRPr>
          </a:p>
        </p:txBody>
      </p:sp>
      <p:pic>
        <p:nvPicPr>
          <p:cNvPr id="22" name="Picture 5" descr="20090702合"/>
          <p:cNvPicPr>
            <a:picLocks noChangeAspect="1" noChangeArrowheads="1"/>
          </p:cNvPicPr>
          <p:nvPr/>
        </p:nvPicPr>
        <p:blipFill>
          <a:blip r:embed="rId5" cstate="print"/>
          <a:srcRect l="3336" r="3218"/>
          <a:stretch>
            <a:fillRect/>
          </a:stretch>
        </p:blipFill>
        <p:spPr bwMode="auto">
          <a:xfrm>
            <a:off x="598488" y="4343400"/>
            <a:ext cx="2286000" cy="1714500"/>
          </a:xfrm>
          <a:prstGeom prst="rect">
            <a:avLst/>
          </a:prstGeom>
          <a:noFill/>
          <a:ln w="9525">
            <a:noFill/>
            <a:miter lim="800000"/>
            <a:headEnd/>
            <a:tailEnd/>
          </a:ln>
        </p:spPr>
      </p:pic>
      <p:pic>
        <p:nvPicPr>
          <p:cNvPr id="23" name="Picture 4"/>
          <p:cNvPicPr>
            <a:picLocks noChangeAspect="1" noChangeArrowheads="1"/>
          </p:cNvPicPr>
          <p:nvPr/>
        </p:nvPicPr>
        <p:blipFill>
          <a:blip r:embed="rId6" cstate="print"/>
          <a:srcRect t="8359"/>
          <a:stretch>
            <a:fillRect/>
          </a:stretch>
        </p:blipFill>
        <p:spPr bwMode="auto">
          <a:xfrm>
            <a:off x="609600" y="1558925"/>
            <a:ext cx="2286000" cy="1482725"/>
          </a:xfrm>
          <a:prstGeom prst="rect">
            <a:avLst/>
          </a:prstGeom>
          <a:noFill/>
          <a:ln w="38100" cap="rnd">
            <a:noFill/>
            <a:miter lim="800000"/>
            <a:headEnd/>
            <a:tailEnd/>
          </a:ln>
        </p:spPr>
      </p:pic>
      <p:pic>
        <p:nvPicPr>
          <p:cNvPr id="24" name="Picture 1"/>
          <p:cNvPicPr>
            <a:picLocks noChangeAspect="1" noChangeArrowheads="1"/>
          </p:cNvPicPr>
          <p:nvPr/>
        </p:nvPicPr>
        <p:blipFill>
          <a:blip r:embed="rId7" cstate="print"/>
          <a:srcRect/>
          <a:stretch>
            <a:fillRect/>
          </a:stretch>
        </p:blipFill>
        <p:spPr bwMode="auto">
          <a:xfrm>
            <a:off x="587375" y="3082925"/>
            <a:ext cx="2297113" cy="12192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矩形 1"/>
          <p:cNvSpPr>
            <a:spLocks noChangeArrowheads="1"/>
          </p:cNvSpPr>
          <p:nvPr/>
        </p:nvSpPr>
        <p:spPr bwMode="auto">
          <a:xfrm>
            <a:off x="228600" y="1066800"/>
            <a:ext cx="8712200" cy="282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2200"/>
              </a:lnSpc>
              <a:spcBef>
                <a:spcPct val="0"/>
              </a:spcBef>
              <a:spcAft>
                <a:spcPts val="600"/>
              </a:spcAft>
              <a:buClr>
                <a:srgbClr val="FFC000"/>
              </a:buClr>
              <a:buFont typeface="Wingdings" panose="05000000000000000000" pitchFamily="2" charset="2"/>
              <a:buChar char="n"/>
            </a:pPr>
            <a:r>
              <a:rPr lang="en-US" altLang="zh-CN" sz="2000">
                <a:latin typeface="Times New Roman" panose="02020603050405020304" pitchFamily="18" charset="0"/>
                <a:cs typeface="Times New Roman" panose="02020603050405020304" pitchFamily="18" charset="0"/>
                <a:sym typeface="Arial" panose="020B0604020202020204" pitchFamily="34" charset="0"/>
              </a:rPr>
              <a:t>Building All-band remote sensing mechanism simulation system, providing remote sensing theory and key technologies for Earth system key factors;</a:t>
            </a:r>
            <a:endParaRPr lang="zh-CN" altLang="en-US" sz="2000">
              <a:latin typeface="Times New Roman" panose="02020603050405020304" pitchFamily="18" charset="0"/>
              <a:cs typeface="Times New Roman" panose="02020603050405020304" pitchFamily="18" charset="0"/>
              <a:sym typeface="Arial" panose="020B0604020202020204" pitchFamily="34" charset="0"/>
            </a:endParaRPr>
          </a:p>
          <a:p>
            <a:pPr>
              <a:lnSpc>
                <a:spcPts val="2200"/>
              </a:lnSpc>
              <a:spcBef>
                <a:spcPct val="0"/>
              </a:spcBef>
              <a:spcAft>
                <a:spcPts val="600"/>
              </a:spcAft>
              <a:buClr>
                <a:srgbClr val="FFC000"/>
              </a:buClr>
              <a:buFont typeface="Wingdings" panose="05000000000000000000" pitchFamily="2" charset="2"/>
              <a:buChar char="n"/>
            </a:pPr>
            <a:r>
              <a:rPr lang="en-US" altLang="zh-CN" sz="2000">
                <a:latin typeface="Times New Roman" panose="02020603050405020304" pitchFamily="18" charset="0"/>
                <a:cs typeface="Times New Roman" panose="02020603050405020304" pitchFamily="18" charset="0"/>
                <a:sym typeface="Arial" panose="020B0604020202020204" pitchFamily="34" charset="0"/>
              </a:rPr>
              <a:t>Erecting an advanced space remote sensing payload verification system, testing the </a:t>
            </a:r>
            <a:r>
              <a:rPr lang="en-US" altLang="zh-CN" sz="2000">
                <a:latin typeface="Times New Roman" panose="02020603050405020304" pitchFamily="18" charset="0"/>
                <a:cs typeface="Times New Roman" panose="02020603050405020304" pitchFamily="18" charset="0"/>
              </a:rPr>
              <a:t>new sensors for a variety of satellites, including satellite for water cycle observation, satellite-borne Lidar, China-Brazil Earth Resources Satellite and </a:t>
            </a:r>
            <a:r>
              <a:rPr lang="en-US" altLang="zh-CN" sz="2000">
                <a:latin typeface="Times New Roman" panose="02020603050405020304" pitchFamily="18" charset="0"/>
                <a:cs typeface="Times New Roman" panose="02020603050405020304" pitchFamily="18" charset="0"/>
                <a:sym typeface="Arial" panose="020B0604020202020204" pitchFamily="34" charset="0"/>
              </a:rPr>
              <a:t>hyperspectral satellites.</a:t>
            </a:r>
            <a:endParaRPr lang="zh-CN" altLang="en-US" sz="2000">
              <a:latin typeface="Times New Roman" panose="02020603050405020304" pitchFamily="18" charset="0"/>
              <a:cs typeface="Times New Roman" panose="02020603050405020304" pitchFamily="18" charset="0"/>
              <a:sym typeface="Arial" panose="020B0604020202020204" pitchFamily="34" charset="0"/>
            </a:endParaRPr>
          </a:p>
          <a:p>
            <a:pPr>
              <a:lnSpc>
                <a:spcPts val="2200"/>
              </a:lnSpc>
              <a:spcBef>
                <a:spcPct val="0"/>
              </a:spcBef>
              <a:spcAft>
                <a:spcPts val="600"/>
              </a:spcAft>
              <a:buClr>
                <a:srgbClr val="FFC000"/>
              </a:buClr>
              <a:buFont typeface="Wingdings" panose="05000000000000000000" pitchFamily="2" charset="2"/>
              <a:buChar char="n"/>
            </a:pPr>
            <a:r>
              <a:rPr lang="en-US" altLang="zh-CN" sz="2000">
                <a:latin typeface="Times New Roman" panose="02020603050405020304" pitchFamily="18" charset="0"/>
                <a:cs typeface="Times New Roman" panose="02020603050405020304" pitchFamily="18" charset="0"/>
                <a:sym typeface="Arial" panose="020B0604020202020204" pitchFamily="34" charset="0"/>
              </a:rPr>
              <a:t>Building up a Earth observation system simulation platform, providing planning support national major special projects. </a:t>
            </a:r>
            <a:endParaRPr lang="en-US" altLang="zh-CN" sz="2000">
              <a:latin typeface="Times New Roman" panose="02020603050405020304" pitchFamily="18" charset="0"/>
              <a:cs typeface="Times New Roman" panose="02020603050405020304" pitchFamily="18" charset="0"/>
              <a:sym typeface="Arial" panose="020B0604020202020204" pitchFamily="34" charset="0"/>
            </a:endParaRPr>
          </a:p>
          <a:p>
            <a:pPr>
              <a:lnSpc>
                <a:spcPct val="130000"/>
              </a:lnSpc>
              <a:spcBef>
                <a:spcPct val="0"/>
              </a:spcBef>
              <a:buClr>
                <a:srgbClr val="FFC000"/>
              </a:buClr>
              <a:buFont typeface="Wingdings" panose="05000000000000000000" pitchFamily="2" charset="2"/>
              <a:buChar char="n"/>
            </a:pPr>
            <a:endParaRPr lang="zh-CN" altLang="en-US" sz="1200">
              <a:solidFill>
                <a:schemeClr val="accent2"/>
              </a:solidFill>
              <a:latin typeface="黑体" panose="02010609060101010101" pitchFamily="49" charset="-122"/>
              <a:ea typeface="黑体" panose="02010609060101010101" pitchFamily="49" charset="-122"/>
              <a:sym typeface="Arial" panose="020B0604020202020204" pitchFamily="34" charset="0"/>
            </a:endParaRPr>
          </a:p>
        </p:txBody>
      </p:sp>
      <p:grpSp>
        <p:nvGrpSpPr>
          <p:cNvPr id="17411" name="组合 50"/>
          <p:cNvGrpSpPr/>
          <p:nvPr/>
        </p:nvGrpSpPr>
        <p:grpSpPr bwMode="auto">
          <a:xfrm>
            <a:off x="625475" y="2590800"/>
            <a:ext cx="9664700" cy="4195763"/>
            <a:chOff x="0" y="-200210"/>
            <a:chExt cx="10947624" cy="6508935"/>
          </a:xfrm>
        </p:grpSpPr>
        <p:sp>
          <p:nvSpPr>
            <p:cNvPr id="28" name="矩形 27"/>
            <p:cNvSpPr/>
            <p:nvPr/>
          </p:nvSpPr>
          <p:spPr>
            <a:xfrm>
              <a:off x="0" y="1989137"/>
              <a:ext cx="9144000" cy="4319588"/>
            </a:xfrm>
            <a:prstGeom prst="rect">
              <a:avLst/>
            </a:prstGeom>
            <a:solidFill>
              <a:srgbClr val="808080">
                <a:lumMod val="20000"/>
                <a:lumOff val="80000"/>
              </a:srgbClr>
            </a:solidFill>
            <a:ln w="25400" cap="flat" cmpd="sng" algn="ctr">
              <a:noFill/>
              <a:prstDash val="solid"/>
            </a:ln>
            <a:effectLst/>
          </p:spPr>
          <p:txBody>
            <a:bodyPr anchor="ctr"/>
            <a:lstStyle/>
            <a:p>
              <a:pPr algn="ctr">
                <a:defRPr/>
              </a:pPr>
              <a:endParaRPr lang="zh-CN" altLang="en-US" kern="0">
                <a:solidFill>
                  <a:srgbClr val="FFFFFF"/>
                </a:solidFill>
                <a:latin typeface="Arial" panose="020B0604020202020204"/>
                <a:ea typeface="宋体" panose="02010600030101010101" pitchFamily="2" charset="-122"/>
              </a:endParaRPr>
            </a:p>
          </p:txBody>
        </p:sp>
        <p:pic>
          <p:nvPicPr>
            <p:cNvPr id="17414" name="Picture 2" descr="Satellites Earth Planes etc copy"/>
            <p:cNvPicPr>
              <a:picLocks noChangeAspect="1" noChangeArrowheads="1"/>
            </p:cNvPicPr>
            <p:nvPr/>
          </p:nvPicPr>
          <p:blipFill>
            <a:blip r:embed="rId1" cstate="print">
              <a:lum contrast="24000"/>
              <a:extLst>
                <a:ext uri="{28A0092B-C50C-407E-A947-70E740481C1C}">
                  <a14:useLocalDpi xmlns:a14="http://schemas.microsoft.com/office/drawing/2010/main" val="0"/>
                </a:ext>
              </a:extLst>
            </a:blip>
            <a:srcRect/>
            <a:stretch>
              <a:fillRect/>
            </a:stretch>
          </p:blipFill>
          <p:spPr bwMode="auto">
            <a:xfrm>
              <a:off x="357188" y="3348038"/>
              <a:ext cx="3071812" cy="259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415" name="Object 25"/>
            <p:cNvGraphicFramePr>
              <a:graphicFrameLocks noChangeAspect="1"/>
            </p:cNvGraphicFramePr>
            <p:nvPr/>
          </p:nvGraphicFramePr>
          <p:xfrm>
            <a:off x="3557795" y="3348038"/>
            <a:ext cx="5153025" cy="2487612"/>
          </p:xfrm>
          <a:graphic>
            <a:graphicData uri="http://schemas.openxmlformats.org/presentationml/2006/ole">
              <mc:AlternateContent xmlns:mc="http://schemas.openxmlformats.org/markup-compatibility/2006">
                <mc:Choice xmlns:v="urn:schemas-microsoft-com:vml" Requires="v">
                  <p:oleObj spid="_x0000_s217229" name="Visio" r:id="rId2" imgW="11595100" imgH="4635500" progId="Visio.Drawing.11">
                    <p:embed/>
                  </p:oleObj>
                </mc:Choice>
                <mc:Fallback>
                  <p:oleObj name="Visio" r:id="rId2" imgW="11595100" imgH="4635500" progId="Visio.Drawing.11">
                    <p:embed/>
                    <p:pic>
                      <p:nvPicPr>
                        <p:cNvPr id="0" name="图片 2172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7795" y="3348038"/>
                          <a:ext cx="5153025"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7416" name="组合 9"/>
            <p:cNvGrpSpPr/>
            <p:nvPr/>
          </p:nvGrpSpPr>
          <p:grpSpPr bwMode="auto">
            <a:xfrm>
              <a:off x="268289" y="2275053"/>
              <a:ext cx="2727819" cy="644932"/>
              <a:chOff x="3672207" y="1971540"/>
              <a:chExt cx="1742566" cy="644932"/>
            </a:xfrm>
          </p:grpSpPr>
          <p:grpSp>
            <p:nvGrpSpPr>
              <p:cNvPr id="17423" name="组合 3"/>
              <p:cNvGrpSpPr/>
              <p:nvPr/>
            </p:nvGrpSpPr>
            <p:grpSpPr bwMode="auto">
              <a:xfrm>
                <a:off x="3672207" y="1971540"/>
                <a:ext cx="1712841" cy="644932"/>
                <a:chOff x="1290704" y="1355876"/>
                <a:chExt cx="5120348" cy="644932"/>
              </a:xfrm>
            </p:grpSpPr>
            <p:sp>
              <p:nvSpPr>
                <p:cNvPr id="44" name="圆角矩形 43"/>
                <p:cNvSpPr/>
                <p:nvPr/>
              </p:nvSpPr>
              <p:spPr bwMode="auto">
                <a:xfrm>
                  <a:off x="1290031" y="1355634"/>
                  <a:ext cx="5123541" cy="645230"/>
                </a:xfrm>
                <a:prstGeom prst="roundRect">
                  <a:avLst>
                    <a:gd name="adj" fmla="val 6468"/>
                  </a:avLst>
                </a:prstGeom>
                <a:gradFill rotWithShape="1">
                  <a:gsLst>
                    <a:gs pos="0">
                      <a:srgbClr val="FFFFFF"/>
                    </a:gs>
                    <a:gs pos="26000">
                      <a:srgbClr val="7D8496"/>
                    </a:gs>
                    <a:gs pos="100000">
                      <a:srgbClr val="E6E6E6"/>
                    </a:gs>
                  </a:gsLst>
                  <a:lin ang="16200000" scaled="0"/>
                </a:gradFill>
                <a:ln w="9525" cap="flat" cmpd="sng" algn="ctr">
                  <a:solidFill>
                    <a:sysClr val="windowText" lastClr="000000">
                      <a:lumMod val="85000"/>
                      <a:lumOff val="15000"/>
                    </a:sysClr>
                  </a:solidFill>
                  <a:prstDash val="solid"/>
                </a:ln>
                <a:effectLst>
                  <a:outerShdw blurRad="40000" dist="23000" dir="5400000" rotWithShape="0">
                    <a:srgbClr val="000000">
                      <a:alpha val="35000"/>
                    </a:srgbClr>
                  </a:outerShdw>
                </a:effectLst>
              </p:spPr>
              <p:txBody>
                <a:bodyPr anchor="ctr"/>
                <a:lstStyle/>
                <a:p>
                  <a:pPr algn="ctr">
                    <a:defRPr/>
                  </a:pPr>
                  <a:endParaRPr lang="zh-CN" altLang="en-US" sz="1600" b="1" i="1" kern="0">
                    <a:solidFill>
                      <a:prstClr val="white"/>
                    </a:solidFill>
                    <a:ea typeface="+mn-ea"/>
                  </a:endParaRPr>
                </a:p>
              </p:txBody>
            </p:sp>
            <p:sp>
              <p:nvSpPr>
                <p:cNvPr id="45" name="圆角矩形 44"/>
                <p:cNvSpPr/>
                <p:nvPr/>
              </p:nvSpPr>
              <p:spPr bwMode="auto">
                <a:xfrm>
                  <a:off x="1449007" y="1412861"/>
                  <a:ext cx="4845746" cy="533400"/>
                </a:xfrm>
                <a:prstGeom prst="roundRect">
                  <a:avLst>
                    <a:gd name="adj" fmla="val 10918"/>
                  </a:avLst>
                </a:prstGeom>
                <a:solidFill>
                  <a:srgbClr val="EB641B"/>
                </a:solidFill>
                <a:ln w="127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lnSpc>
                      <a:spcPct val="150000"/>
                    </a:lnSpc>
                    <a:defRPr/>
                  </a:pPr>
                  <a:endParaRPr lang="zh-CN" altLang="en-US" sz="1400" b="1" i="1" kern="0" dirty="0">
                    <a:solidFill>
                      <a:prstClr val="black"/>
                    </a:solidFill>
                    <a:ea typeface="+mn-ea"/>
                  </a:endParaRPr>
                </a:p>
              </p:txBody>
            </p:sp>
          </p:grpSp>
          <p:sp>
            <p:nvSpPr>
              <p:cNvPr id="17424" name="矩形 11"/>
              <p:cNvSpPr>
                <a:spLocks noChangeArrowheads="1"/>
              </p:cNvSpPr>
              <p:nvPr/>
            </p:nvSpPr>
            <p:spPr bwMode="auto">
              <a:xfrm>
                <a:off x="3825912" y="2045179"/>
                <a:ext cx="1588697" cy="524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kumimoji="1" lang="en-US" altLang="zh-CN" sz="1600" b="1">
                    <a:solidFill>
                      <a:srgbClr val="FFFFFF"/>
                    </a:solidFill>
                    <a:latin typeface="Times New Roman" panose="02020603050405020304" pitchFamily="18" charset="0"/>
                    <a:ea typeface="微软雅黑" panose="020B0503020204020204" charset="-122"/>
                    <a:cs typeface="Times New Roman" panose="02020603050405020304" pitchFamily="18" charset="0"/>
                  </a:rPr>
                  <a:t>Major Special Projects</a:t>
                </a:r>
                <a:endParaRPr lang="zh-CN" altLang="en-US" sz="1600" b="1" i="1">
                  <a:solidFill>
                    <a:srgbClr val="FFFFFF"/>
                  </a:solidFill>
                  <a:latin typeface="Times New Roman" panose="02020603050405020304" pitchFamily="18" charset="0"/>
                  <a:ea typeface="微软雅黑" panose="020B0503020204020204" charset="-122"/>
                  <a:cs typeface="Times New Roman" panose="02020603050405020304" pitchFamily="18" charset="0"/>
                </a:endParaRPr>
              </a:p>
            </p:txBody>
          </p:sp>
        </p:grpSp>
        <p:grpSp>
          <p:nvGrpSpPr>
            <p:cNvPr id="17417" name="组合 14"/>
            <p:cNvGrpSpPr/>
            <p:nvPr/>
          </p:nvGrpSpPr>
          <p:grpSpPr bwMode="auto">
            <a:xfrm>
              <a:off x="3260192" y="-200210"/>
              <a:ext cx="7687432" cy="3139953"/>
              <a:chOff x="2099936" y="1843727"/>
              <a:chExt cx="4912708" cy="3139953"/>
            </a:xfrm>
          </p:grpSpPr>
          <p:sp>
            <p:nvSpPr>
              <p:cNvPr id="40" name="圆角矩形 39"/>
              <p:cNvSpPr/>
              <p:nvPr/>
            </p:nvSpPr>
            <p:spPr bwMode="auto">
              <a:xfrm>
                <a:off x="2099936" y="4345837"/>
                <a:ext cx="1714564" cy="637842"/>
              </a:xfrm>
              <a:prstGeom prst="roundRect">
                <a:avLst>
                  <a:gd name="adj" fmla="val 6468"/>
                </a:avLst>
              </a:prstGeom>
              <a:gradFill rotWithShape="1">
                <a:gsLst>
                  <a:gs pos="0">
                    <a:srgbClr val="FFFFFF"/>
                  </a:gs>
                  <a:gs pos="26000">
                    <a:srgbClr val="7D8496"/>
                  </a:gs>
                  <a:gs pos="100000">
                    <a:srgbClr val="E6E6E6"/>
                  </a:gs>
                </a:gsLst>
                <a:lin ang="16200000" scaled="0"/>
              </a:gradFill>
              <a:ln w="9525" cap="flat" cmpd="sng" algn="ctr">
                <a:solidFill>
                  <a:sysClr val="windowText" lastClr="000000">
                    <a:lumMod val="85000"/>
                    <a:lumOff val="15000"/>
                  </a:sysClr>
                </a:solidFill>
                <a:prstDash val="solid"/>
              </a:ln>
              <a:effectLst>
                <a:outerShdw blurRad="40000" dist="23000" dir="5400000" rotWithShape="0">
                  <a:srgbClr val="000000">
                    <a:alpha val="35000"/>
                  </a:srgbClr>
                </a:outerShdw>
              </a:effectLst>
            </p:spPr>
            <p:txBody>
              <a:bodyPr anchor="ctr"/>
              <a:lstStyle/>
              <a:p>
                <a:pPr algn="ctr">
                  <a:defRPr/>
                </a:pPr>
                <a:r>
                  <a:rPr lang="en-US" altLang="zh-CN" sz="1400" b="1" kern="0" dirty="0">
                    <a:latin typeface="Times New Roman" panose="02020603050405020304" pitchFamily="18" charset="0"/>
                    <a:ea typeface="微软雅黑" panose="020B0503020204020204" charset="-122"/>
                    <a:cs typeface="Times New Roman" panose="02020603050405020304" pitchFamily="18" charset="0"/>
                  </a:rPr>
                  <a:t>Spatial Infrastructure for Natural Disasters</a:t>
                </a:r>
                <a:endParaRPr lang="zh-CN" altLang="en-US" sz="1400" b="1" kern="0" dirty="0">
                  <a:latin typeface="Times New Roman" panose="02020603050405020304" pitchFamily="18" charset="0"/>
                  <a:ea typeface="微软雅黑" panose="020B0503020204020204" charset="-122"/>
                  <a:cs typeface="Times New Roman" panose="02020603050405020304" pitchFamily="18" charset="0"/>
                </a:endParaRPr>
              </a:p>
            </p:txBody>
          </p:sp>
          <p:sp>
            <p:nvSpPr>
              <p:cNvPr id="39" name="矩形 16"/>
              <p:cNvSpPr>
                <a:spLocks noChangeArrowheads="1"/>
              </p:cNvSpPr>
              <p:nvPr/>
            </p:nvSpPr>
            <p:spPr bwMode="auto">
              <a:xfrm>
                <a:off x="5353240" y="1843727"/>
                <a:ext cx="1659404" cy="573811"/>
              </a:xfrm>
              <a:prstGeom prst="rect">
                <a:avLst/>
              </a:prstGeom>
              <a:noFill/>
              <a:ln>
                <a:noFill/>
              </a:ln>
            </p:spPr>
            <p:txBody>
              <a:bodyPr>
                <a:spAutoFit/>
              </a:bodyPr>
              <a:lstStyle/>
              <a:p>
                <a:pPr algn="ctr">
                  <a:defRPr/>
                </a:pPr>
                <a:endParaRPr lang="zh-CN" altLang="en-US" b="1" kern="0" dirty="0">
                  <a:solidFill>
                    <a:prstClr val="white"/>
                  </a:solidFill>
                  <a:latin typeface="微软雅黑" panose="020B0503020204020204" charset="-122"/>
                  <a:ea typeface="微软雅黑" panose="020B0503020204020204" charset="-122"/>
                </a:endParaRPr>
              </a:p>
            </p:txBody>
          </p:sp>
        </p:grpSp>
        <p:grpSp>
          <p:nvGrpSpPr>
            <p:cNvPr id="17418" name="组合 19"/>
            <p:cNvGrpSpPr/>
            <p:nvPr/>
          </p:nvGrpSpPr>
          <p:grpSpPr bwMode="auto">
            <a:xfrm>
              <a:off x="6239858" y="2163989"/>
              <a:ext cx="2684758" cy="812693"/>
              <a:chOff x="356796" y="949060"/>
              <a:chExt cx="1714700" cy="812693"/>
            </a:xfrm>
          </p:grpSpPr>
          <p:sp>
            <p:nvSpPr>
              <p:cNvPr id="36" name="圆角矩形 35"/>
              <p:cNvSpPr/>
              <p:nvPr/>
            </p:nvSpPr>
            <p:spPr bwMode="auto">
              <a:xfrm>
                <a:off x="356796" y="1079584"/>
                <a:ext cx="1714700" cy="637840"/>
              </a:xfrm>
              <a:prstGeom prst="roundRect">
                <a:avLst>
                  <a:gd name="adj" fmla="val 6468"/>
                </a:avLst>
              </a:prstGeom>
              <a:gradFill rotWithShape="1">
                <a:gsLst>
                  <a:gs pos="0">
                    <a:srgbClr val="FFFFFF"/>
                  </a:gs>
                  <a:gs pos="26000">
                    <a:srgbClr val="7D8496"/>
                  </a:gs>
                  <a:gs pos="100000">
                    <a:srgbClr val="E6E6E6"/>
                  </a:gs>
                </a:gsLst>
                <a:lin ang="16200000" scaled="0"/>
              </a:gradFill>
              <a:ln w="9525" cap="flat" cmpd="sng" algn="ctr">
                <a:solidFill>
                  <a:sysClr val="windowText" lastClr="000000">
                    <a:lumMod val="85000"/>
                    <a:lumOff val="15000"/>
                  </a:sysClr>
                </a:solidFill>
                <a:prstDash val="solid"/>
              </a:ln>
              <a:effectLst>
                <a:outerShdw blurRad="40000" dist="23000" dir="5400000" rotWithShape="0">
                  <a:srgbClr val="000000">
                    <a:alpha val="35000"/>
                  </a:srgbClr>
                </a:outerShdw>
              </a:effectLst>
            </p:spPr>
            <p:txBody>
              <a:bodyPr anchor="ctr"/>
              <a:lstStyle/>
              <a:p>
                <a:pPr algn="ctr">
                  <a:defRPr/>
                </a:pPr>
                <a:endParaRPr lang="zh-CN" altLang="en-US" sz="1600" b="1" i="1" kern="0">
                  <a:solidFill>
                    <a:prstClr val="white"/>
                  </a:solidFill>
                  <a:ea typeface="+mn-ea"/>
                </a:endParaRPr>
              </a:p>
            </p:txBody>
          </p:sp>
          <p:sp>
            <p:nvSpPr>
              <p:cNvPr id="35" name="矩形 21"/>
              <p:cNvSpPr>
                <a:spLocks noChangeArrowheads="1"/>
              </p:cNvSpPr>
              <p:nvPr/>
            </p:nvSpPr>
            <p:spPr bwMode="auto">
              <a:xfrm>
                <a:off x="356796" y="949060"/>
                <a:ext cx="1714700" cy="812693"/>
              </a:xfrm>
              <a:prstGeom prst="rect">
                <a:avLst/>
              </a:prstGeom>
              <a:noFill/>
              <a:ln>
                <a:noFill/>
              </a:ln>
            </p:spPr>
            <p:txBody>
              <a:bodyPr>
                <a:spAutoFit/>
              </a:bodyPr>
              <a:lstStyle/>
              <a:p>
                <a:pPr algn="ctr">
                  <a:defRPr/>
                </a:pPr>
                <a:r>
                  <a:rPr lang="en-US" altLang="zh-CN" sz="1400" b="1" kern="0" dirty="0">
                    <a:latin typeface="Times New Roman" panose="02020603050405020304" pitchFamily="18" charset="0"/>
                    <a:ea typeface="微软雅黑" panose="020B0503020204020204" charset="-122"/>
                    <a:cs typeface="Times New Roman" panose="02020603050405020304" pitchFamily="18" charset="0"/>
                  </a:rPr>
                  <a:t>National Spatial Infrastructure Plan</a:t>
                </a:r>
                <a:endParaRPr lang="zh-CN" altLang="en-US" sz="1400" b="1" kern="0" dirty="0">
                  <a:latin typeface="Times New Roman" panose="02020603050405020304" pitchFamily="18" charset="0"/>
                  <a:ea typeface="微软雅黑" panose="020B0503020204020204" charset="-122"/>
                  <a:cs typeface="Times New Roman" panose="02020603050405020304" pitchFamily="18" charset="0"/>
                </a:endParaRPr>
              </a:p>
            </p:txBody>
          </p:sp>
        </p:grpSp>
      </p:grpSp>
      <p:sp>
        <p:nvSpPr>
          <p:cNvPr id="24" name="副标题 2"/>
          <p:cNvSpPr/>
          <p:nvPr/>
        </p:nvSpPr>
        <p:spPr bwMode="auto">
          <a:xfrm>
            <a:off x="152400" y="228600"/>
            <a:ext cx="8991600" cy="741363"/>
          </a:xfrm>
          <a:prstGeom prst="rect">
            <a:avLst/>
          </a:prstGeom>
          <a:noFill/>
          <a:ln w="9525">
            <a:noFill/>
            <a:miter lim="800000"/>
          </a:ln>
        </p:spPr>
        <p:txBody>
          <a:bodyPr/>
          <a:lstStyle/>
          <a:p>
            <a:pPr marL="457200" indent="-457200">
              <a:defRPr/>
            </a:pPr>
            <a:r>
              <a:rPr lang="en-US" altLang="zh-CN" sz="2400" b="1" dirty="0">
                <a:solidFill>
                  <a:srgbClr val="464646"/>
                </a:solidFill>
                <a:effectLst>
                  <a:outerShdw blurRad="31750" dist="25400" dir="5400000" algn="tl" rotWithShape="0">
                    <a:srgbClr val="000000">
                      <a:alpha val="25000"/>
                    </a:srgbClr>
                  </a:outerShdw>
                </a:effectLst>
                <a:latin typeface="Lucida Sans Unicode" panose="020B0602030504020204"/>
                <a:ea typeface="+mj-ea"/>
                <a:cs typeface="+mj-cs"/>
                <a:sym typeface="黑体" panose="02010609060101010101" pitchFamily="49" charset="-122"/>
              </a:rPr>
              <a:t>Remote sensing science and spatial information research capacity</a:t>
            </a:r>
            <a:endParaRPr lang="zh-CN" altLang="en-US" sz="2400" b="1" dirty="0">
              <a:solidFill>
                <a:srgbClr val="464646"/>
              </a:solidFill>
              <a:effectLst>
                <a:outerShdw blurRad="31750" dist="25400" dir="5400000" algn="tl" rotWithShape="0">
                  <a:srgbClr val="000000">
                    <a:alpha val="25000"/>
                  </a:srgbClr>
                </a:outerShdw>
              </a:effectLst>
              <a:latin typeface="Lucida Sans Unicode" panose="020B0602030504020204"/>
              <a:ea typeface="+mj-ea"/>
              <a:cs typeface="+mj-cs"/>
              <a:sym typeface="Times New Roman" panose="02020603050405020304" pitchFamily="18" charset="0"/>
            </a:endParaRPr>
          </a:p>
          <a:p>
            <a:pPr marL="457200" indent="-457200">
              <a:buFontTx/>
              <a:buAutoNum type="arabicPeriod"/>
              <a:defRPr/>
            </a:pPr>
            <a:endParaRPr lang="zh-CN" altLang="en-US" sz="2400" b="1" dirty="0">
              <a:solidFill>
                <a:srgbClr val="000099"/>
              </a:solidFill>
              <a:effectLst>
                <a:outerShdw blurRad="38100" dist="38100" dir="2700000" algn="tl">
                  <a:srgbClr val="C0C0C0"/>
                </a:outerShdw>
              </a:effectLst>
              <a:latin typeface="Cambria" panose="02040503050406030204" pitchFamily="18" charset="0"/>
              <a:ea typeface="隶书" panose="02010509060101010101" pitchFamily="49"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灯片编号占位符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fld id="{A6B7334B-70F7-4BAE-B426-E54CEA06DB55}" type="slidenum">
              <a:rPr lang="zh-CN" altLang="en-US" sz="1400" smtClean="0"/>
            </a:fld>
            <a:endParaRPr lang="en-US" altLang="zh-CN" sz="1800"/>
          </a:p>
        </p:txBody>
      </p:sp>
      <p:pic>
        <p:nvPicPr>
          <p:cNvPr id="18435" name="Picture 1"/>
          <p:cNvPicPr>
            <a:picLocks noChangeAspect="1" noChangeArrowheads="1"/>
          </p:cNvPicPr>
          <p:nvPr/>
        </p:nvPicPr>
        <p:blipFill>
          <a:blip r:embed="rId1">
            <a:extLst>
              <a:ext uri="{28A0092B-C50C-407E-A947-70E740481C1C}">
                <a14:useLocalDpi xmlns:a14="http://schemas.microsoft.com/office/drawing/2010/main" val="0"/>
              </a:ext>
            </a:extLst>
          </a:blip>
          <a:srcRect t="12819" b="10255"/>
          <a:stretch>
            <a:fillRect/>
          </a:stretch>
        </p:blipFill>
        <p:spPr bwMode="auto">
          <a:xfrm>
            <a:off x="533400" y="4609465"/>
            <a:ext cx="8305800" cy="201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矩形 11"/>
          <p:cNvSpPr>
            <a:spLocks noChangeArrowheads="1"/>
          </p:cNvSpPr>
          <p:nvPr/>
        </p:nvSpPr>
        <p:spPr bwMode="auto">
          <a:xfrm>
            <a:off x="381000" y="228600"/>
            <a:ext cx="8534400" cy="110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buClr>
                <a:schemeClr val="hlink"/>
              </a:buClr>
              <a:buFontTx/>
              <a:buNone/>
              <a:defRPr/>
            </a:pPr>
            <a:r>
              <a:rPr lang="en-US" altLang="zh-CN" sz="2400" b="1" dirty="0">
                <a:solidFill>
                  <a:srgbClr val="464646"/>
                </a:solidFill>
                <a:effectLst>
                  <a:outerShdw blurRad="31750" dist="25400" dir="5400000" algn="tl" rotWithShape="0">
                    <a:srgbClr val="000000">
                      <a:alpha val="25000"/>
                    </a:srgbClr>
                  </a:outerShdw>
                </a:effectLst>
                <a:latin typeface="Lucida Sans Unicode" panose="020B0602030504020204"/>
                <a:ea typeface="+mj-ea"/>
                <a:cs typeface="+mj-cs"/>
                <a:sym typeface="黑体" panose="02010609060101010101" pitchFamily="49" charset="-122"/>
              </a:rPr>
              <a:t>Digital Earth science platform and global environmental resources information analytical ability</a:t>
            </a:r>
            <a:endParaRPr lang="en-US" altLang="zh-CN" sz="2400" b="1" dirty="0">
              <a:solidFill>
                <a:srgbClr val="464646"/>
              </a:solidFill>
              <a:effectLst>
                <a:outerShdw blurRad="31750" dist="25400" dir="5400000" algn="tl" rotWithShape="0">
                  <a:srgbClr val="000000">
                    <a:alpha val="25000"/>
                  </a:srgbClr>
                </a:outerShdw>
              </a:effectLst>
              <a:latin typeface="Lucida Sans Unicode" panose="020B0602030504020204"/>
              <a:ea typeface="+mj-ea"/>
              <a:cs typeface="+mj-cs"/>
              <a:sym typeface="黑体" panose="02010609060101010101" pitchFamily="49" charset="-122"/>
            </a:endParaRPr>
          </a:p>
          <a:p>
            <a:pPr>
              <a:spcBef>
                <a:spcPct val="0"/>
              </a:spcBef>
              <a:buFontTx/>
              <a:buNone/>
              <a:defRPr/>
            </a:pPr>
            <a:endParaRPr lang="zh-CN" altLang="en-US" sz="1800" dirty="0">
              <a:solidFill>
                <a:srgbClr val="0033CC"/>
              </a:solidFill>
              <a:latin typeface="黑体" panose="02010609060101010101" pitchFamily="49" charset="-122"/>
              <a:ea typeface="黑体" panose="02010609060101010101" pitchFamily="49" charset="-122"/>
              <a:sym typeface="黑体" panose="02010609060101010101" pitchFamily="49" charset="-122"/>
            </a:endParaRPr>
          </a:p>
        </p:txBody>
      </p:sp>
      <p:sp>
        <p:nvSpPr>
          <p:cNvPr id="9" name="TextBox 8"/>
          <p:cNvSpPr txBox="1"/>
          <p:nvPr/>
        </p:nvSpPr>
        <p:spPr>
          <a:xfrm>
            <a:off x="457200" y="1219200"/>
            <a:ext cx="8382000" cy="707886"/>
          </a:xfrm>
          <a:prstGeom prst="rect">
            <a:avLst/>
          </a:prstGeom>
          <a:noFill/>
        </p:spPr>
        <p:txBody>
          <a:bodyPr>
            <a:spAutoFit/>
          </a:bodyPr>
          <a:lstStyle/>
          <a:p>
            <a:pPr>
              <a:defRPr/>
            </a:pPr>
            <a:r>
              <a:rPr lang="en-US" altLang="zh-CN" sz="20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ea typeface="楷体" panose="02010609060101010101" pitchFamily="49" charset="-122"/>
                <a:cs typeface="Times New Roman" panose="02020603050405020304" pitchFamily="18" charset="0"/>
              </a:rPr>
              <a:t>Professional digital earth theory and application research laboratory</a:t>
            </a:r>
            <a:r>
              <a:rPr lang="zh-CN" altLang="en-US" sz="20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latin typeface="Times New Roman" panose="02020603050405020304" pitchFamily="18" charset="0"/>
                <a:ea typeface="楷体" panose="02010609060101010101" pitchFamily="49" charset="-122"/>
                <a:cs typeface="Times New Roman" panose="02020603050405020304" pitchFamily="18" charset="0"/>
              </a:rPr>
              <a:t>－ </a:t>
            </a:r>
            <a:r>
              <a:rPr lang="en-US" altLang="zh-CN" sz="2000" b="1" dirty="0">
                <a:solidFill>
                  <a:srgbClr val="FF0000"/>
                </a:solidFill>
                <a:latin typeface="Times New Roman" panose="02020603050405020304" pitchFamily="18" charset="0"/>
                <a:cs typeface="Times New Roman" panose="02020603050405020304" pitchFamily="18" charset="0"/>
              </a:rPr>
              <a:t>CAS Key Laboratory of Digital Earth Science</a:t>
            </a:r>
            <a:endParaRPr lang="zh-CN" altLang="en-US" sz="2000" b="1" dirty="0">
              <a:ln w="1905"/>
              <a:solidFill>
                <a:srgbClr val="FF0000"/>
              </a:solidFill>
              <a:effectLst>
                <a:innerShdw blurRad="69850" dist="43180" dir="5400000">
                  <a:srgbClr val="000000">
                    <a:alpha val="65000"/>
                  </a:srgbClr>
                </a:innerShdw>
              </a:effectLst>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8438" name="矩形 1"/>
          <p:cNvSpPr>
            <a:spLocks noChangeArrowheads="1"/>
          </p:cNvSpPr>
          <p:nvPr/>
        </p:nvSpPr>
        <p:spPr bwMode="auto">
          <a:xfrm>
            <a:off x="304800" y="2065338"/>
            <a:ext cx="457200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2200"/>
              </a:lnSpc>
              <a:spcBef>
                <a:spcPct val="0"/>
              </a:spcBef>
              <a:spcAft>
                <a:spcPts val="600"/>
              </a:spcAft>
              <a:buClr>
                <a:srgbClr val="FFC000"/>
              </a:buClr>
              <a:buFont typeface="Wingdings" panose="05000000000000000000" pitchFamily="2" charset="2"/>
              <a:buChar char="n"/>
            </a:pPr>
            <a:r>
              <a:rPr lang="en-US" altLang="zh-CN" sz="2000">
                <a:solidFill>
                  <a:schemeClr val="tx1"/>
                </a:solidFill>
                <a:latin typeface="Times New Roman" panose="02020603050405020304" pitchFamily="18" charset="0"/>
                <a:cs typeface="Times New Roman" panose="02020603050405020304" pitchFamily="18" charset="0"/>
                <a:sym typeface="Arial" panose="020B0604020202020204" pitchFamily="34" charset="0"/>
              </a:rPr>
              <a:t>Developing the first Digital Earth Science Platform and establishing global resource-environmental spatial information system on the basis of the platform and the concept of  “new generation Digital Earth” ; </a:t>
            </a:r>
            <a:endParaRPr lang="en-US" altLang="zh-CN" sz="2000">
              <a:solidFill>
                <a:schemeClr val="tx1"/>
              </a:solidFill>
              <a:latin typeface="Times New Roman" panose="02020603050405020304" pitchFamily="18" charset="0"/>
              <a:cs typeface="Times New Roman" panose="02020603050405020304" pitchFamily="18" charset="0"/>
              <a:sym typeface="Arial" panose="020B0604020202020204" pitchFamily="34" charset="0"/>
            </a:endParaRPr>
          </a:p>
        </p:txBody>
      </p:sp>
      <p:sp>
        <p:nvSpPr>
          <p:cNvPr id="18439" name="矩形 2"/>
          <p:cNvSpPr>
            <a:spLocks noChangeArrowheads="1"/>
          </p:cNvSpPr>
          <p:nvPr/>
        </p:nvSpPr>
        <p:spPr bwMode="auto">
          <a:xfrm>
            <a:off x="4953000" y="1719263"/>
            <a:ext cx="419100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ts val="2200"/>
              </a:lnSpc>
              <a:spcBef>
                <a:spcPct val="0"/>
              </a:spcBef>
              <a:spcAft>
                <a:spcPts val="600"/>
              </a:spcAft>
              <a:buClr>
                <a:srgbClr val="FFC000"/>
              </a:buClr>
              <a:buFont typeface="Wingdings" panose="05000000000000000000" pitchFamily="2" charset="2"/>
              <a:buChar char="n"/>
            </a:pPr>
            <a:endParaRPr lang="en-US" altLang="zh-CN" sz="1800">
              <a:solidFill>
                <a:schemeClr val="tx1"/>
              </a:solidFill>
              <a:latin typeface="Times New Roman" panose="02020603050405020304" pitchFamily="18" charset="0"/>
              <a:cs typeface="Times New Roman" panose="02020603050405020304" pitchFamily="18" charset="0"/>
              <a:sym typeface="Arial" panose="020B0604020202020204" pitchFamily="34" charset="0"/>
            </a:endParaRPr>
          </a:p>
          <a:p>
            <a:pPr>
              <a:lnSpc>
                <a:spcPts val="2200"/>
              </a:lnSpc>
              <a:spcBef>
                <a:spcPct val="0"/>
              </a:spcBef>
              <a:spcAft>
                <a:spcPts val="600"/>
              </a:spcAft>
              <a:buClr>
                <a:srgbClr val="FFC000"/>
              </a:buClr>
              <a:buFont typeface="Wingdings" panose="05000000000000000000" pitchFamily="2" charset="2"/>
              <a:buChar char="n"/>
            </a:pPr>
            <a:r>
              <a:rPr lang="en-US" altLang="zh-CN" sz="2000">
                <a:solidFill>
                  <a:schemeClr val="tx1"/>
                </a:solidFill>
                <a:latin typeface="Times New Roman" panose="02020603050405020304" pitchFamily="18" charset="0"/>
                <a:cs typeface="Times New Roman" panose="02020603050405020304" pitchFamily="18" charset="0"/>
                <a:sym typeface="Arial" panose="020B0604020202020204" pitchFamily="34" charset="0"/>
              </a:rPr>
              <a:t>Developing more than 30 spatial information products of global resource-environment, being adopted by many national information release platforms.</a:t>
            </a:r>
            <a:endParaRPr lang="en-US" altLang="zh-CN" sz="2000">
              <a:solidFill>
                <a:schemeClr val="tx1"/>
              </a:solidFill>
              <a:latin typeface="Times New Roman" panose="02020603050405020304" pitchFamily="18" charset="0"/>
              <a:cs typeface="Times New Roman" panose="02020603050405020304" pitchFamily="18" charset="0"/>
              <a:sym typeface="Arial" panose="020B0604020202020204" pitchFamily="34" charset="0"/>
            </a:endParaRPr>
          </a:p>
        </p:txBody>
      </p:sp>
      <p:sp>
        <p:nvSpPr>
          <p:cNvPr id="2" name="文本框 1"/>
          <p:cNvSpPr txBox="1"/>
          <p:nvPr/>
        </p:nvSpPr>
        <p:spPr>
          <a:xfrm>
            <a:off x="495300" y="3820795"/>
            <a:ext cx="8305800" cy="645160"/>
          </a:xfrm>
          <a:prstGeom prst="rect">
            <a:avLst/>
          </a:prstGeom>
          <a:noFill/>
        </p:spPr>
        <p:txBody>
          <a:bodyPr wrap="square" rtlCol="0">
            <a:spAutoFit/>
            <a:scene3d>
              <a:camera prst="orthographicFront"/>
              <a:lightRig rig="threePt" dir="t"/>
            </a:scene3d>
          </a:bodyPr>
          <a:p>
            <a:r>
              <a:rPr lang="en-US" altLang="zh-CN">
                <a:solidFill>
                  <a:srgbClr val="FF0000"/>
                </a:solidFill>
                <a:effectLst>
                  <a:outerShdw blurRad="38100" dist="19050" dir="2700000" algn="tl" rotWithShape="0">
                    <a:schemeClr val="dk1">
                      <a:alpha val="40000"/>
                    </a:schemeClr>
                  </a:outerShdw>
                </a:effectLst>
              </a:rPr>
              <a:t>A new CAS funded progamme of Big Earth Data will be launched since 2018 (about 2 billions RMB).</a:t>
            </a:r>
            <a:endParaRPr lang="en-US" altLang="zh-CN">
              <a:solidFill>
                <a:srgbClr val="FF0000"/>
              </a:solidFill>
              <a:effectLst>
                <a:outerShdw blurRad="38100" dist="19050" dir="2700000" algn="tl" rotWithShape="0">
                  <a:schemeClr val="dk1">
                    <a:alpha val="40000"/>
                  </a:schemeClr>
                </a:outerShdw>
              </a:effectLs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idx="4294967295"/>
          </p:nvPr>
        </p:nvSpPr>
        <p:spPr>
          <a:xfrm>
            <a:off x="0" y="44624"/>
            <a:ext cx="8229600" cy="584775"/>
          </a:xfrm>
          <a:noFill/>
          <a:ln w="9525">
            <a:noFill/>
            <a:miter lim="800000"/>
          </a:ln>
        </p:spPr>
        <p:txBody>
          <a:bodyPr wrap="square">
            <a:spAutoFit/>
          </a:bodyPr>
          <a:lstStyle/>
          <a:p>
            <a:pPr algn="l"/>
            <a:r>
              <a:rPr lang="en-US" altLang="zh-CN" sz="3200" kern="1200" dirty="0">
                <a:solidFill>
                  <a:srgbClr val="333399"/>
                </a:solidFill>
                <a:effectLst>
                  <a:outerShdw blurRad="38100" dist="38100" dir="2700000" algn="tl">
                    <a:srgbClr val="000000">
                      <a:alpha val="43137"/>
                    </a:srgbClr>
                  </a:outerShdw>
                </a:effectLst>
                <a:latin typeface="Arial" panose="020B0604020202020204"/>
                <a:ea typeface="黑体" panose="02010609060101010101" pitchFamily="49" charset="-122"/>
                <a:cs typeface="+mn-cs"/>
              </a:rPr>
              <a:t>Digital Earth Applications</a:t>
            </a:r>
            <a:endParaRPr lang="zh-CN" altLang="en-US" sz="3200" kern="1200" dirty="0">
              <a:solidFill>
                <a:srgbClr val="333399"/>
              </a:solidFill>
              <a:effectLst>
                <a:outerShdw blurRad="38100" dist="38100" dir="2700000" algn="tl">
                  <a:srgbClr val="000000">
                    <a:alpha val="43137"/>
                  </a:srgbClr>
                </a:outerShdw>
              </a:effectLst>
              <a:latin typeface="Arial" panose="020B0604020202020204"/>
              <a:ea typeface="黑体" panose="02010609060101010101" pitchFamily="49" charset="-122"/>
              <a:cs typeface="+mn-cs"/>
            </a:endParaRPr>
          </a:p>
        </p:txBody>
      </p:sp>
      <p:grpSp>
        <p:nvGrpSpPr>
          <p:cNvPr id="5" name="组合 22"/>
          <p:cNvGrpSpPr/>
          <p:nvPr/>
        </p:nvGrpSpPr>
        <p:grpSpPr bwMode="auto">
          <a:xfrm>
            <a:off x="0" y="854075"/>
            <a:ext cx="3144838" cy="3027363"/>
            <a:chOff x="-117924" y="4249486"/>
            <a:chExt cx="3090724" cy="1922903"/>
          </a:xfrm>
        </p:grpSpPr>
        <p:pic>
          <p:nvPicPr>
            <p:cNvPr id="6" name="Picture 2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7924" y="4965125"/>
              <a:ext cx="1753437" cy="1207264"/>
            </a:xfrm>
            <a:prstGeom prst="rect">
              <a:avLst/>
            </a:prstGeom>
            <a:solidFill>
              <a:schemeClr val="accent1"/>
            </a:solidFill>
            <a:ln>
              <a:noFill/>
            </a:ln>
            <a:effectLst>
              <a:outerShdw sx="999" sy="999" algn="ctr" rotWithShape="0">
                <a:schemeClr val="bg1"/>
              </a:outerShdw>
            </a:effectLst>
            <a:extLst>
              <a:ext uri="{91240B29-F687-4F45-9708-019B960494DF}">
                <a14:hiddenLine xmlns:a14="http://schemas.microsoft.com/office/drawing/2010/main" w="9525">
                  <a:solidFill>
                    <a:srgbClr val="000000"/>
                  </a:solidFill>
                  <a:miter lim="800000"/>
                  <a:headEnd/>
                  <a:tailEnd/>
                </a14:hiddenLine>
              </a:ext>
            </a:extLst>
          </p:spPr>
        </p:pic>
        <p:pic>
          <p:nvPicPr>
            <p:cNvPr id="7" name="Picture 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526" y="4723064"/>
              <a:ext cx="1738274" cy="1161100"/>
            </a:xfrm>
            <a:prstGeom prst="rect">
              <a:avLst/>
            </a:prstGeom>
            <a:solidFill>
              <a:schemeClr val="accent1"/>
            </a:solidFill>
            <a:ln>
              <a:noFill/>
            </a:ln>
            <a:effectLst>
              <a:outerShdw sx="999" sy="999" algn="ctr" rotWithShape="0">
                <a:schemeClr val="bg1"/>
              </a:outerShdw>
            </a:effectLst>
            <a:extLst>
              <a:ext uri="{91240B29-F687-4F45-9708-019B960494DF}">
                <a14:hiddenLine xmlns:a14="http://schemas.microsoft.com/office/drawing/2010/main" w="9525">
                  <a:solidFill>
                    <a:srgbClr val="000000"/>
                  </a:solidFill>
                  <a:miter lim="800000"/>
                  <a:headEnd/>
                  <a:tailEnd/>
                </a14:hiddenLine>
              </a:ext>
            </a:extLst>
          </p:spPr>
        </p:pic>
        <p:pic>
          <p:nvPicPr>
            <p:cNvPr id="8" name="Picture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91" y="4249486"/>
              <a:ext cx="1841814" cy="1173009"/>
            </a:xfrm>
            <a:prstGeom prst="rect">
              <a:avLst/>
            </a:prstGeom>
            <a:solidFill>
              <a:schemeClr val="accent1"/>
            </a:solidFill>
            <a:ln>
              <a:noFill/>
            </a:ln>
            <a:effectLst>
              <a:outerShdw dist="35921" sx="999" sy="999"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pic>
      </p:grpSp>
      <p:sp>
        <p:nvSpPr>
          <p:cNvPr id="9" name="矩形 8"/>
          <p:cNvSpPr/>
          <p:nvPr/>
        </p:nvSpPr>
        <p:spPr>
          <a:xfrm>
            <a:off x="387350" y="1377950"/>
            <a:ext cx="2495550" cy="338138"/>
          </a:xfrm>
          <a:prstGeom prst="rect">
            <a:avLst/>
          </a:prstGeom>
          <a:solidFill>
            <a:srgbClr val="006BBF"/>
          </a:solidFill>
        </p:spPr>
        <p:txBody>
          <a:bodyPr>
            <a:spAutoFit/>
          </a:bodyPr>
          <a:lstStyle/>
          <a:p>
            <a:pPr algn="ctr" fontAlgn="auto">
              <a:spcBef>
                <a:spcPts val="0"/>
              </a:spcBef>
              <a:spcAft>
                <a:spcPts val="0"/>
              </a:spcAft>
              <a:defRPr/>
            </a:pPr>
            <a:r>
              <a:rPr lang="en-US" altLang="zh-CN" sz="1600" kern="0" dirty="0">
                <a:solidFill>
                  <a:srgbClr val="FFFFFF"/>
                </a:solidFill>
              </a:rPr>
              <a:t>Global Climate Change</a:t>
            </a:r>
            <a:endParaRPr lang="zh-CN" altLang="en-US" sz="1600" b="1" kern="0" dirty="0">
              <a:solidFill>
                <a:srgbClr val="FFFFFF"/>
              </a:solidFill>
              <a:latin typeface="黑体" panose="02010609060101010101" pitchFamily="49" charset="-122"/>
              <a:ea typeface="黑体" panose="02010609060101010101" pitchFamily="49" charset="-122"/>
            </a:endParaRPr>
          </a:p>
        </p:txBody>
      </p:sp>
      <p:pic>
        <p:nvPicPr>
          <p:cNvPr id="10"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 y="4014788"/>
            <a:ext cx="1857375"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5025" y="4038600"/>
            <a:ext cx="1509713"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500" y="3443288"/>
            <a:ext cx="1697038" cy="1811337"/>
          </a:xfrm>
          <a:prstGeom prst="rect">
            <a:avLst/>
          </a:prstGeom>
          <a:noFill/>
          <a:ln>
            <a:noFill/>
          </a:ln>
          <a:effectLst>
            <a:prstShdw prst="shdw17" dist="17961">
              <a:schemeClr val="bg1"/>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p:cNvSpPr/>
          <p:nvPr/>
        </p:nvSpPr>
        <p:spPr>
          <a:xfrm>
            <a:off x="1676400" y="4021138"/>
            <a:ext cx="1071563" cy="584200"/>
          </a:xfrm>
          <a:prstGeom prst="rect">
            <a:avLst/>
          </a:prstGeom>
          <a:solidFill>
            <a:srgbClr val="006BBF"/>
          </a:solidFill>
        </p:spPr>
        <p:txBody>
          <a:bodyPr>
            <a:spAutoFit/>
          </a:bodyPr>
          <a:lstStyle/>
          <a:p>
            <a:pPr fontAlgn="auto">
              <a:spcBef>
                <a:spcPts val="0"/>
              </a:spcBef>
              <a:spcAft>
                <a:spcPts val="0"/>
              </a:spcAft>
              <a:defRPr/>
            </a:pPr>
            <a:r>
              <a:rPr lang="en-US" altLang="zh-CN" sz="1600" kern="0" dirty="0">
                <a:solidFill>
                  <a:srgbClr val="FFFFFF"/>
                </a:solidFill>
                <a:cs typeface="Arial" panose="020B0604020202020204" pitchFamily="34" charset="0"/>
              </a:rPr>
              <a:t>Natural Disaster </a:t>
            </a:r>
            <a:endParaRPr lang="zh-CN" altLang="en-US" sz="1600" kern="0" dirty="0">
              <a:solidFill>
                <a:srgbClr val="FFFFFF"/>
              </a:solidFill>
              <a:cs typeface="Arial" panose="020B0604020202020204" pitchFamily="34" charset="0"/>
            </a:endParaRPr>
          </a:p>
        </p:txBody>
      </p:sp>
      <p:grpSp>
        <p:nvGrpSpPr>
          <p:cNvPr id="14" name="组合 29"/>
          <p:cNvGrpSpPr/>
          <p:nvPr/>
        </p:nvGrpSpPr>
        <p:grpSpPr bwMode="auto">
          <a:xfrm>
            <a:off x="6692900" y="976313"/>
            <a:ext cx="2366963" cy="3101975"/>
            <a:chOff x="3661794" y="2129684"/>
            <a:chExt cx="2366467" cy="2155852"/>
          </a:xfrm>
        </p:grpSpPr>
        <p:grpSp>
          <p:nvGrpSpPr>
            <p:cNvPr id="15" name="组合 25"/>
            <p:cNvGrpSpPr/>
            <p:nvPr/>
          </p:nvGrpSpPr>
          <p:grpSpPr bwMode="auto">
            <a:xfrm>
              <a:off x="3661794" y="2129684"/>
              <a:ext cx="2366467" cy="2155852"/>
              <a:chOff x="4272514" y="3401590"/>
              <a:chExt cx="4476199" cy="3387723"/>
            </a:xfrm>
          </p:grpSpPr>
          <p:pic>
            <p:nvPicPr>
              <p:cNvPr id="1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2514" y="5177775"/>
                <a:ext cx="2365690" cy="1611538"/>
              </a:xfrm>
              <a:prstGeom prst="rect">
                <a:avLst/>
              </a:prstGeom>
              <a:solidFill>
                <a:schemeClr val="accent1"/>
              </a:solidFill>
              <a:ln>
                <a:noFill/>
              </a:ln>
              <a:effectLst>
                <a:prstShdw prst="shdw17" dist="17961">
                  <a:schemeClr val="bg1"/>
                </a:prstShdw>
              </a:effectLst>
              <a:extLst>
                <a:ext uri="{91240B29-F687-4F45-9708-019B960494DF}">
                  <a14:hiddenLine xmlns:a14="http://schemas.microsoft.com/office/drawing/2010/main" w="9525">
                    <a:solidFill>
                      <a:srgbClr val="000000"/>
                    </a:solidFill>
                    <a:miter lim="800000"/>
                    <a:headEnd/>
                    <a:tailEnd/>
                  </a14:hiddenLine>
                </a:ext>
              </a:extLst>
            </p:spPr>
          </p:pic>
          <p:pic>
            <p:nvPicPr>
              <p:cNvPr id="18"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72514" y="3401590"/>
                <a:ext cx="2365690" cy="1776185"/>
              </a:xfrm>
              <a:prstGeom prst="rect">
                <a:avLst/>
              </a:prstGeom>
              <a:solidFill>
                <a:schemeClr val="accent1"/>
              </a:solidFill>
              <a:ln>
                <a:noFill/>
              </a:ln>
              <a:effectLst>
                <a:prstShdw prst="shdw17" dist="17961">
                  <a:schemeClr val="bg1"/>
                </a:prstShdw>
              </a:effectLst>
              <a:extLst>
                <a:ext uri="{91240B29-F687-4F45-9708-019B960494DF}">
                  <a14:hiddenLine xmlns:a14="http://schemas.microsoft.com/office/drawing/2010/main" w="9525">
                    <a:solidFill>
                      <a:srgbClr val="000000"/>
                    </a:solidFill>
                    <a:miter lim="800000"/>
                    <a:headEnd/>
                    <a:tailEnd/>
                  </a14:hiddenLine>
                </a:ext>
              </a:extLst>
            </p:spPr>
          </p:pic>
          <p:pic>
            <p:nvPicPr>
              <p:cNvPr id="19"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29199" y="3401590"/>
                <a:ext cx="2119514" cy="3387723"/>
              </a:xfrm>
              <a:prstGeom prst="rect">
                <a:avLst/>
              </a:prstGeom>
              <a:solidFill>
                <a:schemeClr val="accent1"/>
              </a:solidFill>
              <a:ln>
                <a:noFill/>
              </a:ln>
              <a:effectLst>
                <a:prstShdw prst="shdw17" dist="17961">
                  <a:schemeClr val="bg1"/>
                </a:prstShdw>
              </a:effectLst>
              <a:extLst>
                <a:ext uri="{91240B29-F687-4F45-9708-019B960494DF}">
                  <a14:hiddenLine xmlns:a14="http://schemas.microsoft.com/office/drawing/2010/main" w="9525">
                    <a:solidFill>
                      <a:srgbClr val="000000"/>
                    </a:solidFill>
                    <a:miter lim="800000"/>
                    <a:headEnd/>
                    <a:tailEnd/>
                  </a14:hiddenLine>
                </a:ext>
              </a:extLst>
            </p:spPr>
          </p:pic>
        </p:grpSp>
        <p:sp>
          <p:nvSpPr>
            <p:cNvPr id="16" name="矩形 15"/>
            <p:cNvSpPr/>
            <p:nvPr/>
          </p:nvSpPr>
          <p:spPr>
            <a:xfrm>
              <a:off x="4345864" y="2875516"/>
              <a:ext cx="1080860" cy="578130"/>
            </a:xfrm>
            <a:prstGeom prst="rect">
              <a:avLst/>
            </a:prstGeom>
            <a:solidFill>
              <a:srgbClr val="006BBF"/>
            </a:solidFill>
            <a:ln>
              <a:noFill/>
            </a:ln>
          </p:spPr>
          <p:txBody>
            <a:bodyPr>
              <a:spAutoFit/>
            </a:bodyPr>
            <a:lstStyle/>
            <a:p>
              <a:pPr fontAlgn="auto">
                <a:spcBef>
                  <a:spcPts val="0"/>
                </a:spcBef>
                <a:spcAft>
                  <a:spcPts val="0"/>
                </a:spcAft>
                <a:defRPr/>
              </a:pPr>
              <a:r>
                <a:rPr lang="en-US" altLang="zh-CN" sz="1600" kern="0" dirty="0">
                  <a:solidFill>
                    <a:srgbClr val="FFFFFF"/>
                  </a:solidFill>
                  <a:cs typeface="Arial" panose="020B0604020202020204" pitchFamily="34" charset="0"/>
                </a:rPr>
                <a:t>Food and Water Insecurity</a:t>
              </a:r>
              <a:endParaRPr lang="zh-CN" altLang="en-US" sz="1600" kern="0" dirty="0">
                <a:solidFill>
                  <a:srgbClr val="FFFFFF"/>
                </a:solidFill>
                <a:cs typeface="Arial" panose="020B0604020202020204" pitchFamily="34" charset="0"/>
              </a:endParaRPr>
            </a:p>
          </p:txBody>
        </p:sp>
      </p:grpSp>
      <p:pic>
        <p:nvPicPr>
          <p:cNvPr id="2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05613" y="3695700"/>
            <a:ext cx="2239962" cy="1809750"/>
          </a:xfrm>
          <a:prstGeom prst="rect">
            <a:avLst/>
          </a:prstGeom>
          <a:noFill/>
          <a:ln>
            <a:noFill/>
          </a:ln>
          <a:effectLst>
            <a:prstShdw prst="shdw17" dist="17961">
              <a:schemeClr val="bg1"/>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51250" y="3378200"/>
            <a:ext cx="1412875" cy="2452688"/>
          </a:xfrm>
          <a:prstGeom prst="rect">
            <a:avLst/>
          </a:prstGeom>
          <a:noFill/>
          <a:ln>
            <a:noFill/>
          </a:ln>
          <a:effectLst>
            <a:prstShdw prst="shdw17" dist="17961">
              <a:schemeClr val="bg1"/>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57788" y="3721100"/>
            <a:ext cx="1638300" cy="2068513"/>
          </a:xfrm>
          <a:prstGeom prst="rect">
            <a:avLst/>
          </a:prstGeom>
          <a:noFill/>
          <a:ln>
            <a:noFill/>
          </a:ln>
          <a:effectLst>
            <a:prstShdw prst="shdw17" dist="17961">
              <a:schemeClr val="bg1"/>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矩形 22"/>
          <p:cNvSpPr/>
          <p:nvPr/>
        </p:nvSpPr>
        <p:spPr>
          <a:xfrm>
            <a:off x="4718050" y="4560888"/>
            <a:ext cx="1949450" cy="338137"/>
          </a:xfrm>
          <a:prstGeom prst="rect">
            <a:avLst/>
          </a:prstGeom>
          <a:solidFill>
            <a:srgbClr val="006BBF"/>
          </a:solidFill>
        </p:spPr>
        <p:txBody>
          <a:bodyPr>
            <a:spAutoFit/>
          </a:bodyPr>
          <a:lstStyle/>
          <a:p>
            <a:pPr algn="ctr" fontAlgn="auto">
              <a:spcBef>
                <a:spcPts val="0"/>
              </a:spcBef>
              <a:spcAft>
                <a:spcPts val="0"/>
              </a:spcAft>
              <a:defRPr/>
            </a:pPr>
            <a:r>
              <a:rPr lang="en-US" altLang="zh-CN" sz="1600" kern="0" dirty="0">
                <a:solidFill>
                  <a:srgbClr val="FFFFFF"/>
                </a:solidFill>
                <a:cs typeface="Arial" panose="020B0604020202020204" pitchFamily="34" charset="0"/>
              </a:rPr>
              <a:t>Energy Resources</a:t>
            </a:r>
            <a:endParaRPr lang="zh-CN" altLang="en-US" sz="1600" kern="0" dirty="0">
              <a:solidFill>
                <a:srgbClr val="FFFFFF"/>
              </a:solidFill>
              <a:cs typeface="Arial" panose="020B0604020202020204" pitchFamily="34" charset="0"/>
            </a:endParaRPr>
          </a:p>
        </p:txBody>
      </p:sp>
      <p:grpSp>
        <p:nvGrpSpPr>
          <p:cNvPr id="24" name="组合 27"/>
          <p:cNvGrpSpPr/>
          <p:nvPr/>
        </p:nvGrpSpPr>
        <p:grpSpPr bwMode="auto">
          <a:xfrm>
            <a:off x="3251200" y="685800"/>
            <a:ext cx="3279775" cy="3035300"/>
            <a:chOff x="992305" y="2020611"/>
            <a:chExt cx="3947135" cy="2665135"/>
          </a:xfrm>
        </p:grpSpPr>
        <p:grpSp>
          <p:nvGrpSpPr>
            <p:cNvPr id="25" name="组合 43"/>
            <p:cNvGrpSpPr/>
            <p:nvPr/>
          </p:nvGrpSpPr>
          <p:grpSpPr bwMode="auto">
            <a:xfrm>
              <a:off x="992305" y="2020611"/>
              <a:ext cx="3947135" cy="2665135"/>
              <a:chOff x="341597" y="649062"/>
              <a:chExt cx="7616056" cy="4983420"/>
            </a:xfrm>
          </p:grpSpPr>
          <p:grpSp>
            <p:nvGrpSpPr>
              <p:cNvPr id="27" name="组合 44"/>
              <p:cNvGrpSpPr/>
              <p:nvPr/>
            </p:nvGrpSpPr>
            <p:grpSpPr bwMode="auto">
              <a:xfrm>
                <a:off x="341597" y="2192153"/>
                <a:ext cx="7616056" cy="3440329"/>
                <a:chOff x="341597" y="2192153"/>
                <a:chExt cx="7616056" cy="3440329"/>
              </a:xfrm>
            </p:grpSpPr>
            <p:pic>
              <p:nvPicPr>
                <p:cNvPr id="29"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1597" y="2535721"/>
                  <a:ext cx="4210034" cy="3096761"/>
                </a:xfrm>
                <a:prstGeom prst="rect">
                  <a:avLst/>
                </a:prstGeom>
                <a:noFill/>
                <a:ln>
                  <a:noFill/>
                </a:ln>
                <a:effectLst>
                  <a:prstShdw prst="shdw17" dist="17961" dir="2700000">
                    <a:srgbClr val="986301"/>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68347" y="2192153"/>
                  <a:ext cx="3889306" cy="3344204"/>
                </a:xfrm>
                <a:prstGeom prst="rect">
                  <a:avLst/>
                </a:prstGeom>
                <a:solidFill>
                  <a:schemeClr val="accent1"/>
                </a:solidFill>
                <a:ln>
                  <a:noFill/>
                </a:ln>
                <a:effectLst>
                  <a:prstShdw prst="shdw17" dist="17961">
                    <a:schemeClr val="bg1"/>
                  </a:prstShdw>
                </a:effectLst>
                <a:extLst>
                  <a:ext uri="{91240B29-F687-4F45-9708-019B960494DF}">
                    <a14:hiddenLine xmlns:a14="http://schemas.microsoft.com/office/drawing/2010/main" w="9525">
                      <a:solidFill>
                        <a:srgbClr val="000000"/>
                      </a:solidFill>
                      <a:miter lim="800000"/>
                      <a:headEnd/>
                      <a:tailEnd/>
                    </a14:hiddenLine>
                  </a:ext>
                </a:extLst>
              </p:spPr>
            </p:pic>
          </p:grpSp>
          <p:pic>
            <p:nvPicPr>
              <p:cNvPr id="28"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6609" y="649062"/>
                <a:ext cx="4540326" cy="3048024"/>
              </a:xfrm>
              <a:prstGeom prst="rect">
                <a:avLst/>
              </a:prstGeom>
              <a:solidFill>
                <a:schemeClr val="accent1"/>
              </a:solidFill>
              <a:ln>
                <a:noFill/>
              </a:ln>
              <a:effectLst>
                <a:prstShdw prst="shdw17" dist="17961">
                  <a:schemeClr val="bg1"/>
                </a:prstShdw>
              </a:effectLst>
              <a:extLst>
                <a:ext uri="{91240B29-F687-4F45-9708-019B960494DF}">
                  <a14:hiddenLine xmlns:a14="http://schemas.microsoft.com/office/drawing/2010/main" w="9525">
                    <a:solidFill>
                      <a:srgbClr val="000000"/>
                    </a:solidFill>
                    <a:miter lim="800000"/>
                    <a:headEnd/>
                    <a:tailEnd/>
                  </a14:hiddenLine>
                </a:ext>
              </a:extLst>
            </p:spPr>
          </p:pic>
        </p:grpSp>
        <p:sp>
          <p:nvSpPr>
            <p:cNvPr id="26" name="Text Box 22"/>
            <p:cNvSpPr txBox="1">
              <a:spLocks noChangeArrowheads="1"/>
            </p:cNvSpPr>
            <p:nvPr/>
          </p:nvSpPr>
          <p:spPr bwMode="auto">
            <a:xfrm>
              <a:off x="1913176" y="3538568"/>
              <a:ext cx="1967836" cy="296900"/>
            </a:xfrm>
            <a:prstGeom prst="rect">
              <a:avLst/>
            </a:prstGeom>
            <a:solidFill>
              <a:srgbClr val="006BBF"/>
            </a:solidFill>
            <a:ln>
              <a:noFill/>
            </a:ln>
            <a:effectLst/>
          </p:spPr>
          <p:txBody>
            <a:bodyPr>
              <a:spAutoFit/>
            </a:bodyPr>
            <a:lstStyle/>
            <a:p>
              <a:pPr algn="ctr" fontAlgn="auto">
                <a:spcBef>
                  <a:spcPct val="50000"/>
                </a:spcBef>
                <a:spcAft>
                  <a:spcPts val="0"/>
                </a:spcAft>
                <a:defRPr/>
              </a:pPr>
              <a:r>
                <a:rPr lang="en-US" altLang="zh-CN" sz="1600" kern="0" dirty="0">
                  <a:solidFill>
                    <a:srgbClr val="FFFFFF"/>
                  </a:solidFill>
                </a:rPr>
                <a:t>Digital City</a:t>
              </a:r>
              <a:endParaRPr lang="en-US" altLang="zh-CN" sz="1600" kern="0" dirty="0">
                <a:solidFill>
                  <a:srgbClr val="FFFFFF"/>
                </a:solidFill>
              </a:endParaRPr>
            </a:p>
          </p:txBody>
        </p:sp>
      </p:grpSp>
      <p:sp>
        <p:nvSpPr>
          <p:cNvPr id="31" name="矩形 1"/>
          <p:cNvSpPr>
            <a:spLocks noChangeArrowheads="1"/>
          </p:cNvSpPr>
          <p:nvPr/>
        </p:nvSpPr>
        <p:spPr bwMode="auto">
          <a:xfrm>
            <a:off x="0" y="6019800"/>
            <a:ext cx="471805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ts val="2200"/>
              </a:lnSpc>
              <a:spcBef>
                <a:spcPct val="0"/>
              </a:spcBef>
              <a:spcAft>
                <a:spcPts val="600"/>
              </a:spcAft>
              <a:buClr>
                <a:srgbClr val="FFC000"/>
              </a:buClr>
              <a:buFont typeface="Wingdings" panose="05000000000000000000" pitchFamily="2" charset="2"/>
              <a:buChar char="n"/>
            </a:pPr>
            <a:r>
              <a:rPr lang="en-US" altLang="zh-CN" sz="2000">
                <a:solidFill>
                  <a:schemeClr val="accent2"/>
                </a:solidFill>
                <a:latin typeface="Times New Roman" panose="02020603050405020304" pitchFamily="18" charset="0"/>
                <a:cs typeface="Times New Roman" panose="02020603050405020304" pitchFamily="18" charset="0"/>
                <a:sym typeface="Arial" panose="020B0604020202020204" pitchFamily="34" charset="0"/>
              </a:rPr>
              <a:t> </a:t>
            </a:r>
            <a:r>
              <a:rPr lang="en-US" altLang="zh-CN" sz="1800" b="1">
                <a:solidFill>
                  <a:schemeClr val="accent2"/>
                </a:solidFill>
                <a:latin typeface="Times New Roman" panose="02020603050405020304" pitchFamily="18" charset="0"/>
                <a:cs typeface="Times New Roman" panose="02020603050405020304" pitchFamily="18" charset="0"/>
                <a:sym typeface="Arial" panose="020B0604020202020204" pitchFamily="34" charset="0"/>
              </a:rPr>
              <a:t>30 categories of products, including land, ocean, atmosphere, urban construction;</a:t>
            </a:r>
            <a:endParaRPr lang="zh-CN" altLang="en-US" sz="1800" b="1">
              <a:solidFill>
                <a:schemeClr val="accent2"/>
              </a:solidFill>
              <a:latin typeface="Times New Roman" panose="02020603050405020304" pitchFamily="18" charset="0"/>
              <a:cs typeface="Times New Roman" panose="02020603050405020304" pitchFamily="18" charset="0"/>
              <a:sym typeface="Arial" panose="020B0604020202020204" pitchFamily="34" charset="0"/>
            </a:endParaRPr>
          </a:p>
        </p:txBody>
      </p:sp>
      <p:sp>
        <p:nvSpPr>
          <p:cNvPr id="32" name="矩形 2"/>
          <p:cNvSpPr>
            <a:spLocks noChangeArrowheads="1"/>
          </p:cNvSpPr>
          <p:nvPr/>
        </p:nvSpPr>
        <p:spPr bwMode="auto">
          <a:xfrm>
            <a:off x="4746625" y="6029325"/>
            <a:ext cx="4473575"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ts val="2200"/>
              </a:lnSpc>
              <a:spcBef>
                <a:spcPct val="0"/>
              </a:spcBef>
              <a:spcAft>
                <a:spcPts val="600"/>
              </a:spcAft>
              <a:buClr>
                <a:srgbClr val="FFC000"/>
              </a:buClr>
              <a:buFont typeface="Wingdings" panose="05000000000000000000" pitchFamily="2" charset="2"/>
              <a:buChar char="n"/>
            </a:pPr>
            <a:r>
              <a:rPr lang="en-US" altLang="zh-CN" sz="2000">
                <a:solidFill>
                  <a:schemeClr val="accent2"/>
                </a:solidFill>
                <a:latin typeface="Times New Roman" panose="02020603050405020304" pitchFamily="18" charset="0"/>
                <a:cs typeface="Times New Roman" panose="02020603050405020304" pitchFamily="18" charset="0"/>
                <a:sym typeface="Arial" panose="020B0604020202020204" pitchFamily="34" charset="0"/>
              </a:rPr>
              <a:t> </a:t>
            </a:r>
            <a:r>
              <a:rPr lang="en-US" altLang="zh-CN" sz="1800" b="1">
                <a:solidFill>
                  <a:schemeClr val="accent2"/>
                </a:solidFill>
                <a:latin typeface="Times New Roman" panose="02020603050405020304" pitchFamily="18" charset="0"/>
                <a:cs typeface="Times New Roman" panose="02020603050405020304" pitchFamily="18" charset="0"/>
                <a:sym typeface="Arial" panose="020B0604020202020204" pitchFamily="34" charset="0"/>
              </a:rPr>
              <a:t>Time-space scale: long-time series in global and regional scales.</a:t>
            </a:r>
            <a:endParaRPr lang="zh-CN" altLang="en-US" sz="1800" b="1">
              <a:solidFill>
                <a:schemeClr val="accent2"/>
              </a:solidFill>
              <a:latin typeface="Times New Roman" panose="02020603050405020304" pitchFamily="18" charset="0"/>
              <a:cs typeface="Times New Roman" panose="02020603050405020304" pitchFamily="18" charset="0"/>
              <a:sym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矩形 1"/>
          <p:cNvSpPr>
            <a:spLocks noChangeArrowheads="1"/>
          </p:cNvSpPr>
          <p:nvPr/>
        </p:nvSpPr>
        <p:spPr bwMode="auto">
          <a:xfrm>
            <a:off x="0" y="2060848"/>
            <a:ext cx="9144000" cy="927690"/>
          </a:xfrm>
          <a:prstGeom prst="rect">
            <a:avLst/>
          </a:prstGeom>
          <a:noFill/>
          <a:ln w="9525">
            <a:noFill/>
            <a:miter lim="800000"/>
          </a:ln>
        </p:spPr>
        <p:txBody>
          <a:bodyPr>
            <a:spAutoFit/>
          </a:bodyPr>
          <a:lstStyle/>
          <a:p>
            <a:pPr marL="514350" indent="-514350" algn="ctr" eaLnBrk="0" hangingPunct="0">
              <a:lnSpc>
                <a:spcPct val="150000"/>
              </a:lnSpc>
              <a:defRPr/>
            </a:pPr>
            <a:r>
              <a:rPr lang="en-US" altLang="zh-CN" sz="4000" b="1" dirty="0">
                <a:solidFill>
                  <a:srgbClr val="0000FF"/>
                </a:solidFill>
                <a:latin typeface="华文新魏" panose="02010800040101010101" pitchFamily="2" charset="-122"/>
                <a:ea typeface="华文新魏" panose="02010800040101010101" pitchFamily="2" charset="-122"/>
              </a:rPr>
              <a:t>International Cooperation</a:t>
            </a:r>
            <a:endParaRPr lang="zh-CN" altLang="en-US" sz="4000" b="1" dirty="0">
              <a:solidFill>
                <a:srgbClr val="0000FF"/>
              </a:solidFill>
              <a:latin typeface="华文新魏" panose="02010800040101010101" pitchFamily="2" charset="-122"/>
              <a:ea typeface="华文新魏" panose="02010800040101010101" pitchFamily="2"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9" descr="J:\1.办公文档\3.参与撰写报告\PPT模板汇总\随书PPT设计模板\images\wmf_images\世界地图.wmf"/>
          <p:cNvPicPr>
            <a:picLocks noChangeAspect="1" noChangeArrowheads="1"/>
          </p:cNvPicPr>
          <p:nvPr/>
        </p:nvPicPr>
        <p:blipFill>
          <a:blip r:embed="rId1" cstate="print">
            <a:duotone>
              <a:schemeClr val="accent4">
                <a:shade val="45000"/>
                <a:satMod val="135000"/>
              </a:schemeClr>
              <a:prstClr val="white"/>
            </a:duotone>
          </a:blip>
          <a:srcRect/>
          <a:stretch>
            <a:fillRect/>
          </a:stretch>
        </p:blipFill>
        <p:spPr bwMode="auto">
          <a:xfrm>
            <a:off x="475481" y="1455165"/>
            <a:ext cx="8280920" cy="4298507"/>
          </a:xfrm>
          <a:prstGeom prst="rect">
            <a:avLst/>
          </a:prstGeom>
          <a:noFill/>
          <a:ln>
            <a:noFill/>
          </a:ln>
        </p:spPr>
      </p:pic>
      <p:sp>
        <p:nvSpPr>
          <p:cNvPr id="5" name="Rectangle 4"/>
          <p:cNvSpPr>
            <a:spLocks noChangeArrowheads="1"/>
          </p:cNvSpPr>
          <p:nvPr/>
        </p:nvSpPr>
        <p:spPr bwMode="auto">
          <a:xfrm>
            <a:off x="0" y="692150"/>
            <a:ext cx="8226425" cy="415925"/>
          </a:xfrm>
          <a:prstGeom prst="rect">
            <a:avLst/>
          </a:prstGeom>
          <a:solidFill>
            <a:schemeClr val="bg1"/>
          </a:solidFill>
          <a:ln>
            <a:noFill/>
          </a:ln>
          <a:effectLst>
            <a:outerShdw dist="12700" dir="5400000" algn="ctr" rotWithShape="0">
              <a:schemeClr val="folHlink">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360680" indent="-360680" eaLnBrk="0" hangingPunct="0">
              <a:defRPr sz="2000">
                <a:solidFill>
                  <a:schemeClr val="accent2"/>
                </a:solidFill>
                <a:latin typeface="Arial" panose="020B0604020202020204" pitchFamily="34" charset="0"/>
                <a:ea typeface="MS PGothic" panose="020B0600070205080204" pitchFamily="34" charset="-128"/>
              </a:defRPr>
            </a:lvl1pPr>
            <a:lvl2pPr marL="742950" indent="-285750" eaLnBrk="0" hangingPunct="0">
              <a:defRPr sz="2000">
                <a:solidFill>
                  <a:schemeClr val="accent2"/>
                </a:solidFill>
                <a:latin typeface="Arial" panose="020B0604020202020204" pitchFamily="34" charset="0"/>
                <a:ea typeface="MS PGothic" panose="020B0600070205080204" pitchFamily="34" charset="-128"/>
              </a:defRPr>
            </a:lvl2pPr>
            <a:lvl3pPr marL="1143000" indent="-228600" eaLnBrk="0" hangingPunct="0">
              <a:defRPr sz="2000">
                <a:solidFill>
                  <a:schemeClr val="accent2"/>
                </a:solidFill>
                <a:latin typeface="Arial" panose="020B0604020202020204" pitchFamily="34" charset="0"/>
                <a:ea typeface="MS PGothic" panose="020B0600070205080204" pitchFamily="34" charset="-128"/>
              </a:defRPr>
            </a:lvl3pPr>
            <a:lvl4pPr marL="1600200" indent="-228600" eaLnBrk="0" hangingPunct="0">
              <a:defRPr sz="2000">
                <a:solidFill>
                  <a:schemeClr val="accent2"/>
                </a:solidFill>
                <a:latin typeface="Arial" panose="020B0604020202020204" pitchFamily="34" charset="0"/>
                <a:ea typeface="MS PGothic" panose="020B0600070205080204" pitchFamily="34" charset="-128"/>
              </a:defRPr>
            </a:lvl4pPr>
            <a:lvl5pPr marL="2057400" indent="-228600" eaLnBrk="0" hangingPunct="0">
              <a:defRPr sz="2000">
                <a:solidFill>
                  <a:schemeClr val="accent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accent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accent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accent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accent2"/>
                </a:solidFill>
                <a:latin typeface="Arial" panose="020B0604020202020204" pitchFamily="34" charset="0"/>
                <a:ea typeface="MS PGothic" panose="020B0600070205080204" pitchFamily="34" charset="-128"/>
              </a:defRPr>
            </a:lvl9pPr>
          </a:lstStyle>
          <a:p>
            <a:pPr eaLnBrk="1" hangingPunct="1">
              <a:defRPr/>
            </a:pPr>
            <a:r>
              <a:rPr lang="en-US" altLang="zh-CN" sz="2400" b="1" dirty="0">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rPr>
              <a:t>Global network/connections: </a:t>
            </a:r>
            <a:r>
              <a:rPr lang="en-US" altLang="zh-CN" sz="1800" dirty="0">
                <a:solidFill>
                  <a:schemeClr val="tx1"/>
                </a:solidFill>
                <a:latin typeface="Calibri" panose="020F0502020204030204" pitchFamily="34" charset="0"/>
                <a:ea typeface="宋体" panose="02010600030101010101" pitchFamily="2" charset="-122"/>
              </a:rPr>
              <a:t>partners in over 20 countries</a:t>
            </a:r>
            <a:endParaRPr lang="zh-CN" altLang="en-US" sz="1800" dirty="0">
              <a:solidFill>
                <a:schemeClr val="tx1"/>
              </a:solidFill>
              <a:effectLst>
                <a:outerShdw blurRad="38100" dist="38100" dir="2700000" algn="tl">
                  <a:srgbClr val="C0C0C0"/>
                </a:outerShdw>
              </a:effectLst>
              <a:latin typeface="Calibri" panose="020F0502020204030204" pitchFamily="34" charset="0"/>
              <a:ea typeface="宋体" panose="02010600030101010101" pitchFamily="2" charset="-122"/>
            </a:endParaRPr>
          </a:p>
        </p:txBody>
      </p:sp>
      <p:pic>
        <p:nvPicPr>
          <p:cNvPr id="6" name="Picture 16" descr="KIST Logo.jpg">
            <a:hlinkClick r:id="rId2"/>
          </p:cNvPr>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4589463" y="3360738"/>
            <a:ext cx="817562" cy="4318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ot"/>
                <a:miter lim="800000"/>
                <a:headEnd/>
                <a:tailEnd/>
              </a14:hiddenLine>
            </a:ext>
          </a:extLst>
        </p:spPr>
      </p:pic>
      <p:pic>
        <p:nvPicPr>
          <p:cNvPr id="7" name="Picture 18" descr="CSIRO Logo.tif">
            <a:hlinkClick r:id="rId4"/>
          </p:cNvPr>
          <p:cNvPicPr>
            <a:picLocks noChangeAspect="1" noChangeArrowheads="1"/>
          </p:cNvPicPr>
          <p:nvPr/>
        </p:nvPicPr>
        <p:blipFill>
          <a:blip r:embed="rId5"/>
          <a:srcRect/>
          <a:stretch>
            <a:fillRect/>
          </a:stretch>
        </p:blipFill>
        <p:spPr bwMode="auto">
          <a:xfrm>
            <a:off x="2547938" y="2701925"/>
            <a:ext cx="587375" cy="57467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ot"/>
                <a:miter lim="800000"/>
                <a:headEnd/>
                <a:tailEnd/>
              </a14:hiddenLine>
            </a:ext>
          </a:extLst>
        </p:spPr>
      </p:pic>
      <p:pic>
        <p:nvPicPr>
          <p:cNvPr id="8" name="Picture 8" descr="Ucla logo.png">
            <a:hlinkClick r:id="rId6"/>
          </p:cNvPr>
          <p:cNvPicPr>
            <a:picLocks noChangeAspect="1" noChangeArrowheads="1"/>
          </p:cNvPicPr>
          <p:nvPr/>
        </p:nvPicPr>
        <p:blipFill>
          <a:blip r:embed="rId7"/>
          <a:srcRect/>
          <a:stretch>
            <a:fillRect/>
          </a:stretch>
        </p:blipFill>
        <p:spPr bwMode="auto">
          <a:xfrm>
            <a:off x="2816225" y="4930775"/>
            <a:ext cx="647700" cy="611188"/>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直接连接符 8"/>
          <p:cNvCxnSpPr/>
          <p:nvPr/>
        </p:nvCxnSpPr>
        <p:spPr>
          <a:xfrm>
            <a:off x="0" y="4724400"/>
            <a:ext cx="9144000" cy="0"/>
          </a:xfrm>
          <a:prstGeom prst="line">
            <a:avLst/>
          </a:prstGeom>
          <a:ln w="25400">
            <a:noFill/>
            <a:prstDash val="sysDot"/>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66675" y="3335338"/>
            <a:ext cx="1655763" cy="12461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000">
                <a:solidFill>
                  <a:schemeClr val="accent2"/>
                </a:solidFill>
                <a:latin typeface="Arial" panose="020B0604020202020204" pitchFamily="34" charset="0"/>
                <a:ea typeface="MS PGothic" panose="020B0600070205080204" pitchFamily="34" charset="-128"/>
              </a:defRPr>
            </a:lvl1pPr>
            <a:lvl2pPr marL="742950" indent="-285750" eaLnBrk="0" hangingPunct="0">
              <a:defRPr sz="2000">
                <a:solidFill>
                  <a:schemeClr val="accent2"/>
                </a:solidFill>
                <a:latin typeface="Arial" panose="020B0604020202020204" pitchFamily="34" charset="0"/>
                <a:ea typeface="MS PGothic" panose="020B0600070205080204" pitchFamily="34" charset="-128"/>
              </a:defRPr>
            </a:lvl2pPr>
            <a:lvl3pPr marL="1143000" indent="-228600" eaLnBrk="0" hangingPunct="0">
              <a:defRPr sz="2000">
                <a:solidFill>
                  <a:schemeClr val="accent2"/>
                </a:solidFill>
                <a:latin typeface="Arial" panose="020B0604020202020204" pitchFamily="34" charset="0"/>
                <a:ea typeface="MS PGothic" panose="020B0600070205080204" pitchFamily="34" charset="-128"/>
              </a:defRPr>
            </a:lvl3pPr>
            <a:lvl4pPr marL="1600200" indent="-228600" eaLnBrk="0" hangingPunct="0">
              <a:defRPr sz="2000">
                <a:solidFill>
                  <a:schemeClr val="accent2"/>
                </a:solidFill>
                <a:latin typeface="Arial" panose="020B0604020202020204" pitchFamily="34" charset="0"/>
                <a:ea typeface="MS PGothic" panose="020B0600070205080204" pitchFamily="34" charset="-128"/>
              </a:defRPr>
            </a:lvl4pPr>
            <a:lvl5pPr marL="2057400" indent="-228600" eaLnBrk="0" hangingPunct="0">
              <a:defRPr sz="2000">
                <a:solidFill>
                  <a:schemeClr val="accent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accent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accent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accent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accent2"/>
                </a:solidFill>
                <a:latin typeface="Arial" panose="020B0604020202020204" pitchFamily="34" charset="0"/>
                <a:ea typeface="MS PGothic" panose="020B0600070205080204" pitchFamily="34" charset="-128"/>
              </a:defRPr>
            </a:lvl9pPr>
          </a:lstStyle>
          <a:p>
            <a:pPr eaLnBrk="1" hangingPunct="1">
              <a:lnSpc>
                <a:spcPts val="3800"/>
              </a:lnSpc>
              <a:defRPr/>
            </a:pPr>
            <a:r>
              <a:rPr lang="en-US" altLang="zh-CN" dirty="0">
                <a:solidFill>
                  <a:schemeClr val="tx1"/>
                </a:solidFill>
                <a:latin typeface="Times New Roman" panose="02020603050405020304" pitchFamily="18" charset="0"/>
                <a:ea typeface="宋体" panose="02010600030101010101" pitchFamily="2" charset="-122"/>
              </a:rPr>
              <a:t>Government, Institutions &amp; Universities </a:t>
            </a:r>
            <a:endParaRPr lang="zh-CN" altLang="en-US" dirty="0">
              <a:solidFill>
                <a:schemeClr val="tx1"/>
              </a:solidFill>
              <a:latin typeface="Times New Roman" panose="02020603050405020304" pitchFamily="18" charset="0"/>
              <a:ea typeface="宋体" panose="02010600030101010101" pitchFamily="2" charset="-122"/>
            </a:endParaRPr>
          </a:p>
        </p:txBody>
      </p:sp>
      <p:cxnSp>
        <p:nvCxnSpPr>
          <p:cNvPr id="11" name="直接连接符 10"/>
          <p:cNvCxnSpPr/>
          <p:nvPr/>
        </p:nvCxnSpPr>
        <p:spPr>
          <a:xfrm>
            <a:off x="34925" y="2708275"/>
            <a:ext cx="9144000" cy="0"/>
          </a:xfrm>
          <a:prstGeom prst="line">
            <a:avLst/>
          </a:prstGeom>
          <a:ln w="25400">
            <a:noFill/>
            <a:prstDash val="sysDot"/>
          </a:ln>
        </p:spPr>
        <p:style>
          <a:lnRef idx="1">
            <a:schemeClr val="accent1"/>
          </a:lnRef>
          <a:fillRef idx="0">
            <a:schemeClr val="accent1"/>
          </a:fillRef>
          <a:effectRef idx="0">
            <a:schemeClr val="accent1"/>
          </a:effectRef>
          <a:fontRef idx="minor">
            <a:schemeClr val="tx1"/>
          </a:fontRef>
        </p:style>
      </p:cxnSp>
      <p:pic>
        <p:nvPicPr>
          <p:cNvPr id="12" name="Picture 68" descr="ANd9GcRcUlUN2prNLUJroV5CHJKMMy0zh91y6SVm913Jeb5QyFAbm-wlY_74zQY">
            <a:hlinkClick r:id="rId8"/>
          </p:cNvPr>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140575" y="4716463"/>
            <a:ext cx="5937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0" descr="ANd9GcRrb02daXc6TtvAi1S83IrwePPwfZt6DeywHlJ1mMEGbQHhAqUret5A1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32400" y="5235575"/>
            <a:ext cx="5715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2" descr="ANd9GcQOcqLq7o57AieBsEA5aiBkAL-GVJzFi6JeOBIdCfoP7FnXUNLcKtqhKdY">
            <a:hlinkClick r:id="rId12"/>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23000" y="4002088"/>
            <a:ext cx="6826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4" descr="ANd9GcTAaqFNkGgrAH-ADnB78rnXaBXm0FR_do-M7WLmTeV2se_6KWtOTZ36RmmL">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59413" y="3373438"/>
            <a:ext cx="5111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6" descr="ANd9GcSOn74Ufg6INjfS6HdUxu7f54IlVhGV71FJs2IhclOWBY83O-0h0mq4EES3">
            <a:hlinkClick r:id="rId16"/>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145338" y="3906838"/>
            <a:ext cx="10810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6" descr="ANd9GcRxx_ajRwpDzJBC5197T-xZCEsx-IN7fArPQsjOVPSAdx7A4aa-f5uCX2Q">
            <a:hlinkClick r:id="rId18"/>
          </p:cNvPr>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96975" y="4930775"/>
            <a:ext cx="14097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6" descr="Minerva der Max Planck Gesellschaft">
            <a:hlinkClick r:id="rId20" tooltip="Zum Internetauftritt der Max- Planck-Gesellschaft"/>
          </p:cNvPr>
          <p:cNvPicPr>
            <a:picLocks noChangeAspect="1" noChangeArrowheads="1"/>
          </p:cNvPicPr>
          <p:nvPr/>
        </p:nvPicPr>
        <p:blipFill>
          <a:blip r:embed="rId21">
            <a:extLst>
              <a:ext uri="{28A0092B-C50C-407E-A947-70E740481C1C}">
                <a14:useLocalDpi xmlns:a14="http://schemas.microsoft.com/office/drawing/2010/main" val="0"/>
              </a:ext>
            </a:extLst>
          </a:blip>
          <a:srcRect l="9018" t="9293"/>
          <a:stretch>
            <a:fillRect/>
          </a:stretch>
        </p:blipFill>
        <p:spPr bwMode="auto">
          <a:xfrm>
            <a:off x="5068888" y="4035425"/>
            <a:ext cx="80803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9" descr="查看完整尺寸的图片">
            <a:hlinkClick r:id="rId22"/>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090988" y="2719388"/>
            <a:ext cx="949325"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7" descr="ANd9GcT65WLjFq5hFgKHuUj_a2tKOYAdCd1EcQu_279y02o_lm8ZUVhWX2cBvjY">
            <a:hlinkClick r:id="rId24"/>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421438" y="2719388"/>
            <a:ext cx="11064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39"/>
          <p:cNvSpPr txBox="1">
            <a:spLocks noChangeArrowheads="1"/>
          </p:cNvSpPr>
          <p:nvPr/>
        </p:nvSpPr>
        <p:spPr bwMode="auto">
          <a:xfrm>
            <a:off x="-7938" y="92075"/>
            <a:ext cx="5113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400" b="1" i="1">
                <a:latin typeface="Calibri" panose="020F0502020204030204" pitchFamily="34" charset="0"/>
                <a:ea typeface="MS PGothic" panose="020B0600070205080204" pitchFamily="34" charset="-128"/>
              </a:rPr>
              <a:t>International Cooperation</a:t>
            </a:r>
            <a:endParaRPr lang="zh-CN" altLang="en-US" sz="2400" b="1" i="1">
              <a:solidFill>
                <a:srgbClr val="FF0000"/>
              </a:solidFill>
              <a:latin typeface="Calibri" panose="020F0502020204030204" pitchFamily="34" charset="0"/>
              <a:ea typeface="MS PGothic" panose="020B0600070205080204" pitchFamily="34" charset="-128"/>
            </a:endParaRPr>
          </a:p>
        </p:txBody>
      </p:sp>
      <p:pic>
        <p:nvPicPr>
          <p:cNvPr id="22" name="Picture 8"/>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2209800" y="3478213"/>
            <a:ext cx="8636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6149975" y="506095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 descr="3d color 1 copy"/>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594100" y="5184775"/>
            <a:ext cx="588963"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5" descr="E:\_Job\ЦАИИЗ.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811463" y="3876675"/>
            <a:ext cx="769937"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327525" y="4824413"/>
            <a:ext cx="646113"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logo-apsara"/>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429000" y="2586038"/>
            <a:ext cx="5048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2298700" y="4410075"/>
            <a:ext cx="565150"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 name="直接连接符 28"/>
          <p:cNvCxnSpPr/>
          <p:nvPr/>
        </p:nvCxnSpPr>
        <p:spPr>
          <a:xfrm>
            <a:off x="34925" y="1493838"/>
            <a:ext cx="9144000" cy="0"/>
          </a:xfrm>
          <a:prstGeom prst="line">
            <a:avLst/>
          </a:prstGeom>
          <a:ln w="25400">
            <a:noFill/>
            <a:prstDash val="sysDot"/>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0" y="1485900"/>
            <a:ext cx="9144000" cy="0"/>
          </a:xfrm>
          <a:prstGeom prst="line">
            <a:avLst/>
          </a:prstGeom>
          <a:ln w="25400">
            <a:noFill/>
            <a:prstDash val="sysDot"/>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14288" y="1633538"/>
            <a:ext cx="1778001"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000">
                <a:solidFill>
                  <a:schemeClr val="accent2"/>
                </a:solidFill>
                <a:latin typeface="Arial" panose="020B0604020202020204" pitchFamily="34" charset="0"/>
                <a:ea typeface="MS PGothic" panose="020B0600070205080204" pitchFamily="34" charset="-128"/>
              </a:defRPr>
            </a:lvl1pPr>
            <a:lvl2pPr marL="742950" indent="-285750" eaLnBrk="0" hangingPunct="0">
              <a:defRPr sz="2000">
                <a:solidFill>
                  <a:schemeClr val="accent2"/>
                </a:solidFill>
                <a:latin typeface="Arial" panose="020B0604020202020204" pitchFamily="34" charset="0"/>
                <a:ea typeface="MS PGothic" panose="020B0600070205080204" pitchFamily="34" charset="-128"/>
              </a:defRPr>
            </a:lvl2pPr>
            <a:lvl3pPr marL="1143000" indent="-228600" eaLnBrk="0" hangingPunct="0">
              <a:defRPr sz="2000">
                <a:solidFill>
                  <a:schemeClr val="accent2"/>
                </a:solidFill>
                <a:latin typeface="Arial" panose="020B0604020202020204" pitchFamily="34" charset="0"/>
                <a:ea typeface="MS PGothic" panose="020B0600070205080204" pitchFamily="34" charset="-128"/>
              </a:defRPr>
            </a:lvl3pPr>
            <a:lvl4pPr marL="1600200" indent="-228600" eaLnBrk="0" hangingPunct="0">
              <a:defRPr sz="2000">
                <a:solidFill>
                  <a:schemeClr val="accent2"/>
                </a:solidFill>
                <a:latin typeface="Arial" panose="020B0604020202020204" pitchFamily="34" charset="0"/>
                <a:ea typeface="MS PGothic" panose="020B0600070205080204" pitchFamily="34" charset="-128"/>
              </a:defRPr>
            </a:lvl4pPr>
            <a:lvl5pPr marL="2057400" indent="-228600" eaLnBrk="0" hangingPunct="0">
              <a:defRPr sz="2000">
                <a:solidFill>
                  <a:schemeClr val="accent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accent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accent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accent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accent2"/>
                </a:solidFill>
                <a:latin typeface="Arial" panose="020B0604020202020204" pitchFamily="34" charset="0"/>
                <a:ea typeface="MS PGothic" panose="020B0600070205080204" pitchFamily="34" charset="-128"/>
              </a:defRPr>
            </a:lvl9pPr>
          </a:lstStyle>
          <a:p>
            <a:pPr eaLnBrk="1" hangingPunct="1">
              <a:defRPr/>
            </a:pPr>
            <a:r>
              <a:rPr lang="en-US" altLang="zh-CN" dirty="0">
                <a:solidFill>
                  <a:schemeClr val="tx1"/>
                </a:solidFill>
                <a:latin typeface="Times New Roman" panose="02020603050405020304" pitchFamily="18" charset="0"/>
                <a:ea typeface="宋体" panose="02010600030101010101" pitchFamily="2" charset="-122"/>
              </a:rPr>
              <a:t>International Organizations</a:t>
            </a:r>
            <a:endParaRPr lang="zh-CN" altLang="en-US" dirty="0">
              <a:solidFill>
                <a:schemeClr val="tx1"/>
              </a:solidFill>
              <a:latin typeface="Times New Roman" panose="02020603050405020304" pitchFamily="18" charset="0"/>
              <a:ea typeface="宋体" panose="02010600030101010101" pitchFamily="2" charset="-122"/>
            </a:endParaRPr>
          </a:p>
        </p:txBody>
      </p:sp>
      <p:pic>
        <p:nvPicPr>
          <p:cNvPr id="32" name="Picture 11"/>
          <p:cNvPicPr>
            <a:picLocks noChangeAspect="1" noChangeArrowheads="1"/>
          </p:cNvPicPr>
          <p:nvPr/>
        </p:nvPicPr>
        <p:blipFill>
          <a:blip r:embed="rId33"/>
          <a:srcRect/>
          <a:stretch>
            <a:fillRect/>
          </a:stretch>
        </p:blipFill>
        <p:spPr bwMode="auto">
          <a:xfrm>
            <a:off x="1547813" y="1422400"/>
            <a:ext cx="1079500" cy="48577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2"/>
          <p:cNvPicPr>
            <a:picLocks noChangeAspect="1" noChangeArrowheads="1"/>
          </p:cNvPicPr>
          <p:nvPr/>
        </p:nvPicPr>
        <p:blipFill>
          <a:blip r:embed="rId34"/>
          <a:srcRect/>
          <a:stretch>
            <a:fillRect/>
          </a:stretch>
        </p:blipFill>
        <p:spPr bwMode="auto">
          <a:xfrm>
            <a:off x="4881563" y="1452563"/>
            <a:ext cx="447675" cy="47625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3"/>
          <p:cNvPicPr>
            <a:picLocks noChangeAspect="1" noChangeArrowheads="1"/>
          </p:cNvPicPr>
          <p:nvPr/>
        </p:nvPicPr>
        <p:blipFill>
          <a:blip r:embed="rId35"/>
          <a:srcRect/>
          <a:stretch>
            <a:fillRect/>
          </a:stretch>
        </p:blipFill>
        <p:spPr bwMode="auto">
          <a:xfrm>
            <a:off x="2700338" y="1428750"/>
            <a:ext cx="1079500" cy="48895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71" descr="bjlz090619-45"/>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3910013" y="1455738"/>
            <a:ext cx="809625"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7" descr="GEO_logo_full"/>
          <p:cNvPicPr>
            <a:picLocks noChangeAspect="1" noChangeArrowheads="1"/>
          </p:cNvPicPr>
          <p:nvPr/>
        </p:nvPicPr>
        <p:blipFill>
          <a:blip r:embed="rId37" cstate="print"/>
          <a:srcRect/>
          <a:stretch>
            <a:fillRect/>
          </a:stretch>
        </p:blipFill>
        <p:spPr bwMode="auto">
          <a:xfrm>
            <a:off x="6891338" y="1576762"/>
            <a:ext cx="1817687" cy="292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 name="Picture 7"/>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3113088" y="2041525"/>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
          <p:cNvPicPr>
            <a:picLocks noChangeAspect="1" noChangeArrowheads="1"/>
          </p:cNvPicPr>
          <p:nvPr/>
        </p:nvPicPr>
        <p:blipFill>
          <a:blip r:embed="rId39" cstate="print"/>
          <a:srcRect/>
          <a:stretch>
            <a:fillRect/>
          </a:stretch>
        </p:blipFill>
        <p:spPr bwMode="auto">
          <a:xfrm>
            <a:off x="1542256" y="2058210"/>
            <a:ext cx="838200" cy="4145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9" name="Picture 3"/>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7218363" y="3346450"/>
            <a:ext cx="801687"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42"/>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2411413" y="2011363"/>
            <a:ext cx="65405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541463" y="3338513"/>
            <a:ext cx="595312" cy="53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5" descr="issc ogo 2007"/>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6184900" y="1555750"/>
            <a:ext cx="615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8"/>
          <p:cNvPicPr>
            <a:picLocks noChangeArrowheads="1"/>
          </p:cNvPicPr>
          <p:nvPr/>
        </p:nvPicPr>
        <p:blipFill>
          <a:blip r:embed="rId44">
            <a:biLevel thresh="50000"/>
            <a:grayscl/>
            <a:lum bright="-100000" contrast="100000"/>
            <a:extLst>
              <a:ext uri="{28A0092B-C50C-407E-A947-70E740481C1C}">
                <a14:useLocalDpi xmlns:a14="http://schemas.microsoft.com/office/drawing/2010/main" val="0"/>
              </a:ext>
            </a:extLst>
          </a:blip>
          <a:srcRect/>
          <a:stretch>
            <a:fillRect/>
          </a:stretch>
        </p:blipFill>
        <p:spPr bwMode="auto">
          <a:xfrm>
            <a:off x="1511300" y="2806700"/>
            <a:ext cx="86360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4" name="Picture 6" descr="isdr-logo"/>
          <p:cNvPicPr>
            <a:picLocks noChangeAspect="1" noChangeArrowheads="1"/>
          </p:cNvPicPr>
          <p:nvPr/>
        </p:nvPicPr>
        <p:blipFill>
          <a:blip r:embed="rId45" cstate="print">
            <a:extLst>
              <a:ext uri="{28A0092B-C50C-407E-A947-70E740481C1C}">
                <a14:useLocalDpi xmlns:a14="http://schemas.microsoft.com/office/drawing/2010/main" val="0"/>
              </a:ext>
            </a:extLst>
          </a:blip>
          <a:srcRect b="-12083"/>
          <a:stretch>
            <a:fillRect/>
          </a:stretch>
        </p:blipFill>
        <p:spPr bwMode="auto">
          <a:xfrm>
            <a:off x="5543550" y="1555750"/>
            <a:ext cx="5715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3"/>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5726113" y="2087563"/>
            <a:ext cx="1597025"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矩形 45"/>
          <p:cNvSpPr/>
          <p:nvPr/>
        </p:nvSpPr>
        <p:spPr>
          <a:xfrm>
            <a:off x="71438" y="5822950"/>
            <a:ext cx="1476375" cy="692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000">
                <a:solidFill>
                  <a:schemeClr val="accent2"/>
                </a:solidFill>
                <a:latin typeface="Arial" panose="020B0604020202020204" pitchFamily="34" charset="0"/>
                <a:ea typeface="MS PGothic" panose="020B0600070205080204" pitchFamily="34" charset="-128"/>
              </a:defRPr>
            </a:lvl1pPr>
            <a:lvl2pPr marL="742950" indent="-285750" eaLnBrk="0" hangingPunct="0">
              <a:defRPr sz="2000">
                <a:solidFill>
                  <a:schemeClr val="accent2"/>
                </a:solidFill>
                <a:latin typeface="Arial" panose="020B0604020202020204" pitchFamily="34" charset="0"/>
                <a:ea typeface="MS PGothic" panose="020B0600070205080204" pitchFamily="34" charset="-128"/>
              </a:defRPr>
            </a:lvl2pPr>
            <a:lvl3pPr marL="1143000" indent="-228600" eaLnBrk="0" hangingPunct="0">
              <a:defRPr sz="2000">
                <a:solidFill>
                  <a:schemeClr val="accent2"/>
                </a:solidFill>
                <a:latin typeface="Arial" panose="020B0604020202020204" pitchFamily="34" charset="0"/>
                <a:ea typeface="MS PGothic" panose="020B0600070205080204" pitchFamily="34" charset="-128"/>
              </a:defRPr>
            </a:lvl3pPr>
            <a:lvl4pPr marL="1600200" indent="-228600" eaLnBrk="0" hangingPunct="0">
              <a:defRPr sz="2000">
                <a:solidFill>
                  <a:schemeClr val="accent2"/>
                </a:solidFill>
                <a:latin typeface="Arial" panose="020B0604020202020204" pitchFamily="34" charset="0"/>
                <a:ea typeface="MS PGothic" panose="020B0600070205080204" pitchFamily="34" charset="-128"/>
              </a:defRPr>
            </a:lvl4pPr>
            <a:lvl5pPr marL="2057400" indent="-228600" eaLnBrk="0" hangingPunct="0">
              <a:defRPr sz="2000">
                <a:solidFill>
                  <a:schemeClr val="accent2"/>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accent2"/>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accent2"/>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accent2"/>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accent2"/>
                </a:solidFill>
                <a:latin typeface="Arial" panose="020B0604020202020204" pitchFamily="34" charset="0"/>
                <a:ea typeface="MS PGothic" panose="020B0600070205080204" pitchFamily="34" charset="-128"/>
              </a:defRPr>
            </a:lvl9pPr>
          </a:lstStyle>
          <a:p>
            <a:pPr eaLnBrk="1" hangingPunct="1">
              <a:defRPr/>
            </a:pPr>
            <a:r>
              <a:rPr lang="en-US" altLang="zh-CN" dirty="0">
                <a:solidFill>
                  <a:schemeClr val="tx1"/>
                </a:solidFill>
                <a:latin typeface="Times New Roman" panose="02020603050405020304" pitchFamily="18" charset="0"/>
                <a:ea typeface="宋体" panose="02010600030101010101" pitchFamily="2" charset="-122"/>
              </a:rPr>
              <a:t>Companies</a:t>
            </a:r>
            <a:endParaRPr lang="zh-CN" altLang="en-US" dirty="0">
              <a:solidFill>
                <a:schemeClr val="tx1"/>
              </a:solidFill>
              <a:latin typeface="Times New Roman" panose="02020603050405020304" pitchFamily="18" charset="0"/>
              <a:ea typeface="宋体" panose="02010600030101010101" pitchFamily="2" charset="-122"/>
            </a:endParaRPr>
          </a:p>
        </p:txBody>
      </p:sp>
      <p:pic>
        <p:nvPicPr>
          <p:cNvPr id="47" name="Picture 5"/>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3130550" y="3284538"/>
            <a:ext cx="67945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6"/>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3879850" y="3384550"/>
            <a:ext cx="606425"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7"/>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3000375" y="4435475"/>
            <a:ext cx="1038225"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8"/>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2411413" y="6186488"/>
            <a:ext cx="928687"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9"/>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4916488" y="2073275"/>
            <a:ext cx="709612" cy="50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12"/>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7143750" y="1984375"/>
            <a:ext cx="766763"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5" descr="ISDE"/>
          <p:cNvPicPr>
            <a:picLocks noChangeAspect="1"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4327525" y="2011363"/>
            <a:ext cx="577850"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6" descr="VITO+3lijnen-posterslandscape.png"/>
          <p:cNvPicPr>
            <a:picLocks noChangeAspect="1"/>
          </p:cNvPicPr>
          <p:nvPr/>
        </p:nvPicPr>
        <p:blipFill>
          <a:blip r:embed="rId54">
            <a:extLst>
              <a:ext uri="{28A0092B-C50C-407E-A947-70E740481C1C}">
                <a14:useLocalDpi xmlns:a14="http://schemas.microsoft.com/office/drawing/2010/main" val="0"/>
              </a:ext>
            </a:extLst>
          </a:blip>
          <a:srcRect/>
          <a:stretch>
            <a:fillRect/>
          </a:stretch>
        </p:blipFill>
        <p:spPr bwMode="auto">
          <a:xfrm>
            <a:off x="1781175" y="5365750"/>
            <a:ext cx="2252663" cy="723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14"/>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3684588" y="6116638"/>
            <a:ext cx="1071562"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15"/>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1511300" y="4343400"/>
            <a:ext cx="595313"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16"/>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5040313" y="6086475"/>
            <a:ext cx="887412"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17"/>
          <p:cNvPicPr>
            <a:picLocks noChangeAspect="1" noChangeArrowheads="1"/>
          </p:cNvPicPr>
          <p:nvPr/>
        </p:nvPicPr>
        <p:blipFill>
          <a:blip r:embed="rId58" cstate="print">
            <a:extLst>
              <a:ext uri="{28A0092B-C50C-407E-A947-70E740481C1C}">
                <a14:useLocalDpi xmlns:a14="http://schemas.microsoft.com/office/drawing/2010/main" val="0"/>
              </a:ext>
            </a:extLst>
          </a:blip>
          <a:srcRect/>
          <a:stretch>
            <a:fillRect/>
          </a:stretch>
        </p:blipFill>
        <p:spPr bwMode="auto">
          <a:xfrm>
            <a:off x="7716838" y="2651125"/>
            <a:ext cx="538162" cy="55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20"/>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6223000" y="3403600"/>
            <a:ext cx="534988" cy="46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21"/>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1979613" y="3870325"/>
            <a:ext cx="650875"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22"/>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5434013" y="2722563"/>
            <a:ext cx="635000" cy="452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23"/>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6432550" y="6129338"/>
            <a:ext cx="1179513" cy="40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24"/>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4130675" y="3876675"/>
            <a:ext cx="882650" cy="41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 name="Picture 25"/>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7072313" y="5675313"/>
            <a:ext cx="1290637" cy="35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228600" y="404664"/>
            <a:ext cx="8458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Clr>
                <a:srgbClr val="FFCC00"/>
              </a:buClr>
              <a:buSzPct val="75000"/>
              <a:buFontTx/>
              <a:buBlip>
                <a:blip r:embed="rId1"/>
              </a:buBlip>
            </a:pPr>
            <a:r>
              <a:rPr lang="en-US" altLang="zh-CN" sz="2400" b="1" dirty="0">
                <a:solidFill>
                  <a:srgbClr val="CC3300"/>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b="1" dirty="0">
                <a:solidFill>
                  <a:srgbClr val="CC3300"/>
                </a:solidFill>
                <a:latin typeface="Candara" panose="020E0502030303020204" pitchFamily="34" charset="0"/>
                <a:ea typeface="黑体" panose="02010609060101010101" pitchFamily="49" charset="-122"/>
                <a:cs typeface="Times New Roman" panose="02020603050405020304" pitchFamily="18" charset="0"/>
              </a:rPr>
              <a:t>International organization hosted by RADI</a:t>
            </a:r>
            <a:endParaRPr lang="zh-CN" altLang="en-US" b="1" dirty="0">
              <a:solidFill>
                <a:srgbClr val="CC3300"/>
              </a:solidFill>
              <a:latin typeface="Candara" panose="020E0502030303020204" pitchFamily="34" charset="0"/>
              <a:ea typeface="黑体" panose="02010609060101010101" pitchFamily="49" charset="-122"/>
              <a:cs typeface="Times New Roman" panose="02020603050405020304" pitchFamily="18" charset="0"/>
            </a:endParaRPr>
          </a:p>
        </p:txBody>
      </p:sp>
      <p:sp>
        <p:nvSpPr>
          <p:cNvPr id="5" name="Text Box 3"/>
          <p:cNvSpPr txBox="1">
            <a:spLocks noChangeArrowheads="1"/>
          </p:cNvSpPr>
          <p:nvPr/>
        </p:nvSpPr>
        <p:spPr bwMode="auto">
          <a:xfrm>
            <a:off x="304800" y="1447652"/>
            <a:ext cx="8610600" cy="2751138"/>
          </a:xfrm>
          <a:prstGeom prst="rect">
            <a:avLst/>
          </a:prstGeom>
          <a:noFill/>
          <a:ln w="38100" cap="rnd">
            <a:solidFill>
              <a:srgbClr val="FF00FF"/>
            </a:solidFill>
            <a:prstDash val="sysDot"/>
            <a:miter lim="800000"/>
          </a:ln>
        </p:spPr>
        <p:txBody>
          <a:bodyPr>
            <a:spAutoFit/>
          </a:bodyPr>
          <a:lstStyle/>
          <a:p>
            <a:pPr marL="536575" lvl="1" indent="-449580">
              <a:lnSpc>
                <a:spcPct val="80000"/>
              </a:lnSpc>
              <a:spcBef>
                <a:spcPct val="20000"/>
              </a:spcBef>
              <a:buClr>
                <a:schemeClr val="accent1"/>
              </a:buClr>
              <a:buSzPct val="100000"/>
              <a:buFont typeface="Symbol" panose="05050102010706020507" pitchFamily="18" charset="2"/>
              <a:buChar char=""/>
              <a:defRPr/>
            </a:pPr>
            <a:r>
              <a:rPr lang="en-US" altLang="zh-CN" sz="2400" dirty="0">
                <a:solidFill>
                  <a:schemeClr val="accent2"/>
                </a:solidFill>
                <a:latin typeface="Candara" panose="020E0502030303020204" pitchFamily="34" charset="0"/>
                <a:ea typeface="+mn-ea"/>
                <a:cs typeface="Times New Roman" panose="02020603050405020304" pitchFamily="18" charset="0"/>
              </a:rPr>
              <a:t>International Center on Space Technology for Natural and Cultural Heritage </a:t>
            </a:r>
            <a:r>
              <a:rPr lang="en-US" altLang="zh-CN" sz="2400" i="1" dirty="0">
                <a:solidFill>
                  <a:schemeClr val="accent2"/>
                </a:solidFill>
                <a:latin typeface="Candara" panose="020E0502030303020204" pitchFamily="34" charset="0"/>
                <a:ea typeface="+mn-ea"/>
                <a:cs typeface="Times New Roman" panose="02020603050405020304" pitchFamily="18" charset="0"/>
              </a:rPr>
              <a:t>under the auspice of UNESCO</a:t>
            </a:r>
            <a:r>
              <a:rPr lang="en-US" altLang="zh-CN" sz="2400" dirty="0">
                <a:solidFill>
                  <a:schemeClr val="accent2"/>
                </a:solidFill>
                <a:latin typeface="Candara" panose="020E0502030303020204" pitchFamily="34" charset="0"/>
                <a:ea typeface="+mn-ea"/>
                <a:cs typeface="Times New Roman" panose="02020603050405020304" pitchFamily="18" charset="0"/>
              </a:rPr>
              <a:t> (HIST)</a:t>
            </a:r>
            <a:endParaRPr lang="en-US" altLang="zh-CN" sz="2400" dirty="0">
              <a:solidFill>
                <a:schemeClr val="accent2"/>
              </a:solidFill>
              <a:latin typeface="Candara" panose="020E0502030303020204" pitchFamily="34" charset="0"/>
              <a:ea typeface="+mn-ea"/>
              <a:cs typeface="Times New Roman" panose="02020603050405020304" pitchFamily="18" charset="0"/>
            </a:endParaRPr>
          </a:p>
          <a:p>
            <a:pPr marL="536575" lvl="1" indent="-449580">
              <a:lnSpc>
                <a:spcPct val="80000"/>
              </a:lnSpc>
              <a:spcBef>
                <a:spcPct val="20000"/>
              </a:spcBef>
              <a:buClr>
                <a:schemeClr val="accent1"/>
              </a:buClr>
              <a:buSzPct val="100000"/>
              <a:buFont typeface="Symbol" panose="05050102010706020507" pitchFamily="18" charset="2"/>
              <a:buChar char=""/>
              <a:defRPr/>
            </a:pPr>
            <a:r>
              <a:rPr lang="en-US" altLang="en-US" sz="2400" dirty="0">
                <a:solidFill>
                  <a:schemeClr val="accent2"/>
                </a:solidFill>
                <a:latin typeface="Candara" panose="020E0502030303020204" pitchFamily="34" charset="0"/>
                <a:ea typeface="+mn-ea"/>
                <a:cs typeface="Times New Roman" panose="02020603050405020304" pitchFamily="18" charset="0"/>
              </a:rPr>
              <a:t> </a:t>
            </a:r>
            <a:r>
              <a:rPr lang="en-US" altLang="zh-CN" sz="2400" dirty="0">
                <a:solidFill>
                  <a:schemeClr val="accent2"/>
                </a:solidFill>
                <a:latin typeface="Candara" panose="020E0502030303020204" pitchFamily="34" charset="0"/>
                <a:ea typeface="+mn-ea"/>
                <a:cs typeface="Times New Roman" panose="02020603050405020304" pitchFamily="18" charset="0"/>
              </a:rPr>
              <a:t>International Program Office of Integrated Research on Disaster Risk (IRDR IPO)</a:t>
            </a:r>
            <a:endParaRPr lang="en-US" altLang="en-US" sz="2400" dirty="0">
              <a:solidFill>
                <a:schemeClr val="accent2"/>
              </a:solidFill>
              <a:latin typeface="Candara" panose="020E0502030303020204" pitchFamily="34" charset="0"/>
              <a:ea typeface="+mn-ea"/>
              <a:cs typeface="Times New Roman" panose="02020603050405020304" pitchFamily="18" charset="0"/>
            </a:endParaRPr>
          </a:p>
          <a:p>
            <a:pPr marL="536575" lvl="1" indent="-449580">
              <a:lnSpc>
                <a:spcPct val="80000"/>
              </a:lnSpc>
              <a:spcBef>
                <a:spcPct val="20000"/>
              </a:spcBef>
              <a:buClr>
                <a:schemeClr val="accent1"/>
              </a:buClr>
              <a:buSzPct val="100000"/>
              <a:buFont typeface="Symbol" panose="05050102010706020507" pitchFamily="18" charset="2"/>
              <a:buChar char=""/>
              <a:defRPr/>
            </a:pPr>
            <a:r>
              <a:rPr lang="en-US" altLang="en-US" sz="2400" dirty="0">
                <a:solidFill>
                  <a:schemeClr val="accent2"/>
                </a:solidFill>
                <a:latin typeface="Candara" panose="020E0502030303020204" pitchFamily="34" charset="0"/>
                <a:ea typeface="+mn-ea"/>
                <a:cs typeface="Times New Roman" panose="02020603050405020304" pitchFamily="18" charset="0"/>
              </a:rPr>
              <a:t>CAS-TWAS Center of Excellence on Space Technology for Disaster Mitigation (SDIM)</a:t>
            </a:r>
            <a:endParaRPr lang="en-US" altLang="zh-CN" sz="2400" dirty="0">
              <a:solidFill>
                <a:schemeClr val="accent2"/>
              </a:solidFill>
              <a:latin typeface="Candara" panose="020E0502030303020204" pitchFamily="34" charset="0"/>
              <a:ea typeface="+mn-ea"/>
              <a:cs typeface="Times New Roman" panose="02020603050405020304" pitchFamily="18" charset="0"/>
            </a:endParaRPr>
          </a:p>
          <a:p>
            <a:pPr marL="536575" lvl="1" indent="-449580">
              <a:lnSpc>
                <a:spcPct val="80000"/>
              </a:lnSpc>
              <a:spcBef>
                <a:spcPct val="20000"/>
              </a:spcBef>
              <a:buClr>
                <a:schemeClr val="accent1"/>
              </a:buClr>
              <a:buSzPct val="100000"/>
              <a:buFont typeface="Symbol" panose="05050102010706020507" pitchFamily="18" charset="2"/>
              <a:buChar char=""/>
              <a:defRPr/>
            </a:pPr>
            <a:r>
              <a:rPr lang="en-US" altLang="zh-CN" sz="2400" dirty="0">
                <a:solidFill>
                  <a:schemeClr val="accent2"/>
                </a:solidFill>
                <a:latin typeface="Candara" panose="020E0502030303020204" pitchFamily="34" charset="0"/>
                <a:ea typeface="+mn-ea"/>
                <a:cs typeface="Times New Roman" panose="02020603050405020304" pitchFamily="18" charset="0"/>
              </a:rPr>
              <a:t>International Society for Digital Earth (ISDE)</a:t>
            </a:r>
            <a:endParaRPr lang="en-US" altLang="zh-CN" sz="2400" dirty="0">
              <a:solidFill>
                <a:schemeClr val="accent2"/>
              </a:solidFill>
              <a:latin typeface="Candara" panose="020E0502030303020204" pitchFamily="34" charset="0"/>
              <a:ea typeface="+mn-ea"/>
              <a:cs typeface="Times New Roman" panose="02020603050405020304" pitchFamily="18" charset="0"/>
            </a:endParaRPr>
          </a:p>
          <a:p>
            <a:pPr marL="536575" lvl="1" indent="-449580">
              <a:lnSpc>
                <a:spcPct val="80000"/>
              </a:lnSpc>
              <a:spcBef>
                <a:spcPct val="20000"/>
              </a:spcBef>
              <a:buClr>
                <a:schemeClr val="accent1"/>
              </a:buClr>
              <a:buSzPct val="100000"/>
              <a:buFont typeface="Symbol" panose="05050102010706020507" pitchFamily="18" charset="2"/>
              <a:buChar char=""/>
              <a:defRPr/>
            </a:pPr>
            <a:r>
              <a:rPr lang="en-US" altLang="zh-CN" sz="2400" dirty="0">
                <a:solidFill>
                  <a:schemeClr val="accent2"/>
                </a:solidFill>
                <a:latin typeface="Candara" panose="020E0502030303020204" pitchFamily="34" charset="0"/>
                <a:ea typeface="+mn-ea"/>
                <a:cs typeface="Times New Roman" panose="02020603050405020304" pitchFamily="18" charset="0"/>
              </a:rPr>
              <a:t>International Journal of Digital Earth (IJDE)</a:t>
            </a:r>
            <a:endParaRPr lang="en-US" altLang="zh-CN" sz="2400" dirty="0">
              <a:solidFill>
                <a:schemeClr val="accent2"/>
              </a:solidFill>
              <a:latin typeface="Candara" panose="020E0502030303020204" pitchFamily="34" charset="0"/>
              <a:ea typeface="+mn-ea"/>
              <a:cs typeface="Times New Roman" panose="02020603050405020304" pitchFamily="18" charset="0"/>
            </a:endParaRPr>
          </a:p>
        </p:txBody>
      </p:sp>
      <p:pic>
        <p:nvPicPr>
          <p:cNvPr id="6" name="Picture 5" descr="IS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0325" y="4617890"/>
            <a:ext cx="14478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UNESCO Category II Center on Using Space Technology for Cultural and Natural Heritage_Page_01"/>
          <p:cNvPicPr>
            <a:picLocks noChangeAspect="1" noChangeArrowheads="1"/>
          </p:cNvPicPr>
          <p:nvPr/>
        </p:nvPicPr>
        <p:blipFill>
          <a:blip r:embed="rId3">
            <a:lum contrast="54000"/>
            <a:extLst>
              <a:ext uri="{28A0092B-C50C-407E-A947-70E740481C1C}">
                <a14:useLocalDpi xmlns:a14="http://schemas.microsoft.com/office/drawing/2010/main" val="0"/>
              </a:ext>
            </a:extLst>
          </a:blip>
          <a:srcRect t="4103" r="79347" b="81026"/>
          <a:stretch>
            <a:fillRect/>
          </a:stretch>
        </p:blipFill>
        <p:spPr bwMode="auto">
          <a:xfrm>
            <a:off x="44450" y="4359127"/>
            <a:ext cx="2438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3288" y="4511527"/>
            <a:ext cx="28956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4673452"/>
            <a:ext cx="2017713"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图片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6634038" y="5486400"/>
            <a:ext cx="2209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9238" y="4114800"/>
            <a:ext cx="26352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9"/>
          <p:cNvSpPr txBox="1">
            <a:spLocks noChangeArrowheads="1"/>
          </p:cNvSpPr>
          <p:nvPr/>
        </p:nvSpPr>
        <p:spPr bwMode="auto">
          <a:xfrm>
            <a:off x="35496" y="116632"/>
            <a:ext cx="8610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ctr" eaLnBrk="0" hangingPunct="0">
              <a:spcBef>
                <a:spcPct val="50000"/>
              </a:spcBef>
              <a:buFontTx/>
              <a:buNone/>
              <a:defRPr sz="2800" b="1">
                <a:solidFill>
                  <a:srgbClr val="0033CC"/>
                </a:solidFill>
                <a:latin typeface="Calibri" panose="020F0502020204030204" pitchFamily="34" charset="0"/>
                <a:ea typeface="黑体" panose="02010609060101010101" pitchFamily="49" charset="-122"/>
                <a:cs typeface="Times New Roman" panose="02020603050405020304" pitchFamily="18" charset="0"/>
              </a:defRPr>
            </a:lvl1pPr>
            <a:lvl2pPr marL="742950" indent="-285750" eaLnBrk="0" hangingPunct="0">
              <a:spcBef>
                <a:spcPct val="20000"/>
              </a:spcBef>
              <a:buChar char="–"/>
              <a:defRPr sz="2800"/>
            </a:lvl2pPr>
            <a:lvl3pPr marL="1143000" indent="-228600" eaLnBrk="0" hangingPunct="0">
              <a:spcBef>
                <a:spcPct val="20000"/>
              </a:spcBef>
              <a:buChar char="•"/>
              <a:defRPr sz="2400"/>
            </a:lvl3pPr>
            <a:lvl4pPr marL="1600200" indent="-228600" eaLnBrk="0" hangingPunct="0">
              <a:spcBef>
                <a:spcPct val="20000"/>
              </a:spcBef>
              <a:buChar char="–"/>
              <a:defRPr sz="2000"/>
            </a:lvl4pPr>
            <a:lvl5pPr marL="2057400" indent="-228600" eaLnBrk="0" hangingPunct="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r>
              <a:rPr lang="en-US" altLang="zh-CN" dirty="0">
                <a:solidFill>
                  <a:schemeClr val="accent6"/>
                </a:solidFill>
                <a:effectLst>
                  <a:outerShdw blurRad="38100" dist="38100" dir="2700000" algn="tl">
                    <a:srgbClr val="000000">
                      <a:alpha val="43137"/>
                    </a:srgbClr>
                  </a:outerShdw>
                </a:effectLst>
              </a:rPr>
              <a:t>International Center on Space Technology for Natural and Cultural Heritage under the auspice of UNESCO</a:t>
            </a:r>
            <a:endParaRPr lang="zh-CN" altLang="en-US" dirty="0">
              <a:solidFill>
                <a:schemeClr val="accent6"/>
              </a:solidFill>
              <a:effectLst>
                <a:outerShdw blurRad="38100" dist="38100" dir="2700000" algn="tl">
                  <a:srgbClr val="000000">
                    <a:alpha val="43137"/>
                  </a:srgbClr>
                </a:outerShdw>
              </a:effectLst>
            </a:endParaRPr>
          </a:p>
        </p:txBody>
      </p:sp>
      <p:sp>
        <p:nvSpPr>
          <p:cNvPr id="10" name="TextBox 13"/>
          <p:cNvSpPr txBox="1">
            <a:spLocks noChangeArrowheads="1"/>
          </p:cNvSpPr>
          <p:nvPr/>
        </p:nvSpPr>
        <p:spPr bwMode="auto">
          <a:xfrm>
            <a:off x="0" y="1245095"/>
            <a:ext cx="9072563" cy="1130300"/>
          </a:xfrm>
          <a:prstGeom prst="rect">
            <a:avLst/>
          </a:prstGeom>
          <a:noFill/>
          <a:ln>
            <a:noFill/>
          </a:ln>
        </p:spPr>
        <p:txBody>
          <a:bodyPr>
            <a:spAutoFit/>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ts val="2700"/>
              </a:lnSpc>
              <a:buClr>
                <a:schemeClr val="accent6">
                  <a:lumMod val="75000"/>
                </a:schemeClr>
              </a:buClr>
              <a:buSzPct val="75000"/>
              <a:buFont typeface="Wingdings" panose="05000000000000000000" pitchFamily="2" charset="2"/>
              <a:buChar char="n"/>
              <a:defRPr/>
            </a:pPr>
            <a:r>
              <a:rPr lang="en-US" altLang="zh-CN" sz="2000" b="1" dirty="0">
                <a:solidFill>
                  <a:srgbClr val="0000FF"/>
                </a:solidFill>
                <a:latin typeface="Calibri" panose="020F0502020204030204" pitchFamily="34" charset="0"/>
                <a:ea typeface="黑体" panose="02010609060101010101" pitchFamily="49" charset="-122"/>
                <a:cs typeface="Times New Roman" panose="02020603050405020304" pitchFamily="18" charset="0"/>
              </a:rPr>
              <a:t>Hosted by RADI, it is the </a:t>
            </a:r>
            <a:r>
              <a:rPr lang="en-US" altLang="zh-CN" sz="2000" b="1" dirty="0">
                <a:solidFill>
                  <a:srgbClr val="FF0000"/>
                </a:solidFill>
                <a:latin typeface="Calibri" panose="020F0502020204030204" pitchFamily="34" charset="0"/>
                <a:ea typeface="黑体" panose="02010609060101010101" pitchFamily="49" charset="-122"/>
                <a:cs typeface="Times New Roman" panose="02020603050405020304" pitchFamily="18" charset="0"/>
              </a:rPr>
              <a:t>First</a:t>
            </a:r>
            <a:r>
              <a:rPr lang="en-US" altLang="zh-CN" sz="2000" b="1" dirty="0">
                <a:solidFill>
                  <a:srgbClr val="0000FF"/>
                </a:solidFill>
                <a:latin typeface="Calibri" panose="020F0502020204030204" pitchFamily="34" charset="0"/>
                <a:ea typeface="黑体" panose="02010609060101010101" pitchFamily="49" charset="-122"/>
                <a:cs typeface="Times New Roman" panose="02020603050405020304" pitchFamily="18" charset="0"/>
              </a:rPr>
              <a:t> UNESCO Category II Center in CAS &amp; </a:t>
            </a:r>
            <a:endParaRPr lang="en-US" altLang="zh-CN" sz="2000" b="1" dirty="0">
              <a:solidFill>
                <a:srgbClr val="0000FF"/>
              </a:solidFill>
              <a:latin typeface="Calibri" panose="020F0502020204030204" pitchFamily="34" charset="0"/>
              <a:ea typeface="黑体" panose="02010609060101010101" pitchFamily="49" charset="-122"/>
              <a:cs typeface="Times New Roman" panose="02020603050405020304" pitchFamily="18" charset="0"/>
            </a:endParaRPr>
          </a:p>
          <a:p>
            <a:pPr eaLnBrk="1" hangingPunct="1">
              <a:lnSpc>
                <a:spcPts val="2700"/>
              </a:lnSpc>
              <a:buClr>
                <a:srgbClr val="FFCC00"/>
              </a:buClr>
              <a:buSzPct val="75000"/>
              <a:defRPr/>
            </a:pPr>
            <a:r>
              <a:rPr lang="en-US" altLang="zh-CN" sz="2000" b="1" dirty="0">
                <a:solidFill>
                  <a:srgbClr val="0000FF"/>
                </a:solidFill>
                <a:latin typeface="Calibri" panose="020F0502020204030204" pitchFamily="34" charset="0"/>
                <a:ea typeface="黑体" panose="02010609060101010101" pitchFamily="49" charset="-122"/>
                <a:cs typeface="Times New Roman" panose="02020603050405020304" pitchFamily="18" charset="0"/>
              </a:rPr>
              <a:t>	</a:t>
            </a:r>
            <a:r>
              <a:rPr lang="en-US" altLang="zh-CN" sz="2000" b="1" dirty="0">
                <a:solidFill>
                  <a:srgbClr val="FF0000"/>
                </a:solidFill>
                <a:latin typeface="Calibri" panose="020F0502020204030204" pitchFamily="34" charset="0"/>
                <a:ea typeface="黑体" panose="02010609060101010101" pitchFamily="49" charset="-122"/>
                <a:cs typeface="Times New Roman" panose="02020603050405020304" pitchFamily="18" charset="0"/>
              </a:rPr>
              <a:t>First</a:t>
            </a:r>
            <a:r>
              <a:rPr lang="en-US" altLang="zh-CN" sz="2000" b="1" dirty="0">
                <a:solidFill>
                  <a:srgbClr val="0000FF"/>
                </a:solidFill>
                <a:latin typeface="Calibri" panose="020F0502020204030204" pitchFamily="34" charset="0"/>
                <a:ea typeface="黑体" panose="02010609060101010101" pitchFamily="49" charset="-122"/>
                <a:cs typeface="Times New Roman" panose="02020603050405020304" pitchFamily="18" charset="0"/>
              </a:rPr>
              <a:t> UNESCO International Center to apply space technologies to the monitoring and preserving natural and cultural heritage.</a:t>
            </a:r>
            <a:endParaRPr lang="en-US" altLang="zh-CN" sz="2000" b="1" dirty="0">
              <a:solidFill>
                <a:srgbClr val="0000FF"/>
              </a:solidFill>
              <a:latin typeface="Calibri" panose="020F0502020204030204" pitchFamily="34" charset="0"/>
              <a:ea typeface="黑体" panose="02010609060101010101" pitchFamily="49" charset="-122"/>
              <a:cs typeface="Times New Roman" panose="02020603050405020304" pitchFamily="18" charset="0"/>
            </a:endParaRPr>
          </a:p>
        </p:txBody>
      </p:sp>
      <p:sp>
        <p:nvSpPr>
          <p:cNvPr id="11" name="Content Placeholder 2"/>
          <p:cNvSpPr txBox="1"/>
          <p:nvPr/>
        </p:nvSpPr>
        <p:spPr bwMode="auto">
          <a:xfrm>
            <a:off x="0" y="2311896"/>
            <a:ext cx="8697913" cy="1981200"/>
          </a:xfrm>
          <a:prstGeom prst="rect">
            <a:avLst/>
          </a:prstGeom>
          <a:noFill/>
          <a:ln>
            <a:no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342900" indent="-34290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700"/>
              </a:lnSpc>
              <a:buClr>
                <a:srgbClr val="FFCC00"/>
              </a:buClr>
              <a:buSzPct val="75000"/>
              <a:defRPr/>
            </a:pPr>
            <a:r>
              <a:rPr lang="en-US" altLang="zh-CN" sz="2000" b="1" dirty="0">
                <a:solidFill>
                  <a:srgbClr val="C00000"/>
                </a:solidFill>
                <a:effectLst>
                  <a:outerShdw blurRad="38100" dist="38100" dir="2700000" algn="tl">
                    <a:srgbClr val="000000">
                      <a:alpha val="43137"/>
                    </a:srgbClr>
                  </a:outerShdw>
                </a:effectLst>
                <a:latin typeface="Calibri" panose="020F0502020204030204" pitchFamily="34" charset="0"/>
                <a:ea typeface="黑体" panose="02010609060101010101" pitchFamily="49" charset="-122"/>
                <a:cs typeface="Times New Roman" panose="02020603050405020304" pitchFamily="18" charset="0"/>
              </a:rPr>
              <a:t>Research Works</a:t>
            </a:r>
            <a:endParaRPr lang="en-US" altLang="zh-CN" sz="2000" b="1" dirty="0">
              <a:solidFill>
                <a:srgbClr val="C00000"/>
              </a:solidFill>
              <a:effectLst>
                <a:outerShdw blurRad="38100" dist="38100" dir="2700000" algn="tl">
                  <a:srgbClr val="000000">
                    <a:alpha val="43137"/>
                  </a:srgbClr>
                </a:outerShdw>
              </a:effectLst>
              <a:latin typeface="Calibri" panose="020F0502020204030204" pitchFamily="34" charset="0"/>
              <a:ea typeface="黑体" panose="02010609060101010101" pitchFamily="49" charset="-122"/>
              <a:cs typeface="Times New Roman" panose="02020603050405020304" pitchFamily="18" charset="0"/>
            </a:endParaRPr>
          </a:p>
          <a:p>
            <a:pPr lvl="1">
              <a:buClr>
                <a:schemeClr val="accent6">
                  <a:lumMod val="75000"/>
                </a:schemeClr>
              </a:buClr>
              <a:buSzPct val="75000"/>
              <a:buFont typeface="Wingdings" panose="05000000000000000000" pitchFamily="2" charset="2"/>
              <a:buChar char="n"/>
              <a:defRPr/>
            </a:pPr>
            <a:r>
              <a:rPr lang="en-US" altLang="zh-CN" sz="2000" b="1" dirty="0">
                <a:solidFill>
                  <a:srgbClr val="0000FF"/>
                </a:solidFill>
                <a:latin typeface="Calibri" panose="020F0502020204030204" pitchFamily="34" charset="0"/>
                <a:ea typeface="黑体" panose="02010609060101010101" pitchFamily="49" charset="-122"/>
                <a:cs typeface="Times New Roman" panose="02020603050405020304" pitchFamily="18" charset="0"/>
              </a:rPr>
              <a:t>Remote Sensing for the Environment of the Historic Heritage Site of Angkor</a:t>
            </a:r>
            <a:endParaRPr lang="en-US" altLang="zh-CN" sz="2000" b="1" dirty="0">
              <a:solidFill>
                <a:srgbClr val="0000FF"/>
              </a:solidFill>
              <a:latin typeface="Calibri" panose="020F0502020204030204" pitchFamily="34" charset="0"/>
              <a:ea typeface="黑体" panose="02010609060101010101" pitchFamily="49" charset="-122"/>
              <a:cs typeface="Times New Roman" panose="02020603050405020304" pitchFamily="18" charset="0"/>
            </a:endParaRPr>
          </a:p>
          <a:p>
            <a:pPr lvl="1">
              <a:buClr>
                <a:schemeClr val="accent6">
                  <a:lumMod val="75000"/>
                </a:schemeClr>
              </a:buClr>
              <a:buSzPct val="75000"/>
              <a:buFont typeface="Wingdings" panose="05000000000000000000" pitchFamily="2" charset="2"/>
              <a:buChar char="n"/>
              <a:defRPr/>
            </a:pPr>
            <a:r>
              <a:rPr lang="en-US" altLang="zh-CN" sz="2000" b="1" dirty="0">
                <a:solidFill>
                  <a:srgbClr val="0000FF"/>
                </a:solidFill>
                <a:latin typeface="Calibri" panose="020F0502020204030204" pitchFamily="34" charset="0"/>
                <a:ea typeface="黑体" panose="02010609060101010101" pitchFamily="49" charset="-122"/>
                <a:cs typeface="Times New Roman" panose="02020603050405020304" pitchFamily="18" charset="0"/>
              </a:rPr>
              <a:t>Analyses of natural and cultural heritage evolution and change.</a:t>
            </a:r>
            <a:endParaRPr lang="en-US" altLang="zh-CN" sz="2000" b="1" dirty="0">
              <a:solidFill>
                <a:srgbClr val="0000FF"/>
              </a:solidFill>
              <a:latin typeface="Calibri" panose="020F0502020204030204" pitchFamily="34" charset="0"/>
              <a:ea typeface="黑体" panose="02010609060101010101" pitchFamily="49" charset="-122"/>
              <a:cs typeface="Times New Roman" panose="02020603050405020304" pitchFamily="18" charset="0"/>
            </a:endParaRPr>
          </a:p>
          <a:p>
            <a:pPr lvl="1">
              <a:buClr>
                <a:schemeClr val="accent6">
                  <a:lumMod val="75000"/>
                </a:schemeClr>
              </a:buClr>
              <a:buSzPct val="75000"/>
              <a:buFont typeface="Wingdings" panose="05000000000000000000" pitchFamily="2" charset="2"/>
              <a:buChar char="n"/>
              <a:defRPr/>
            </a:pPr>
            <a:r>
              <a:rPr lang="en-US" altLang="zh-CN" sz="2000" b="1" dirty="0">
                <a:solidFill>
                  <a:srgbClr val="0000FF"/>
                </a:solidFill>
                <a:latin typeface="Calibri" panose="020F0502020204030204" pitchFamily="34" charset="0"/>
                <a:ea typeface="黑体" panose="02010609060101010101" pitchFamily="49" charset="-122"/>
                <a:cs typeface="Times New Roman" panose="02020603050405020304" pitchFamily="18" charset="0"/>
              </a:rPr>
              <a:t>Natural and cultural heritage imagery database</a:t>
            </a:r>
            <a:endParaRPr lang="en-US" altLang="zh-CN" sz="2000" b="1" dirty="0">
              <a:solidFill>
                <a:srgbClr val="0000FF"/>
              </a:solidFill>
              <a:latin typeface="Calibri" panose="020F0502020204030204" pitchFamily="34" charset="0"/>
              <a:ea typeface="黑体" panose="02010609060101010101" pitchFamily="49" charset="-122"/>
              <a:cs typeface="Times New Roman" panose="02020603050405020304" pitchFamily="18" charset="0"/>
            </a:endParaRPr>
          </a:p>
          <a:p>
            <a:pPr lvl="1">
              <a:buClr>
                <a:schemeClr val="accent6">
                  <a:lumMod val="75000"/>
                </a:schemeClr>
              </a:buClr>
              <a:buSzPct val="75000"/>
              <a:buFont typeface="Wingdings" panose="05000000000000000000" pitchFamily="2" charset="2"/>
              <a:buChar char="n"/>
              <a:defRPr/>
            </a:pPr>
            <a:r>
              <a:rPr lang="en-US" altLang="zh-CN" b="1" i="1" dirty="0">
                <a:solidFill>
                  <a:srgbClr val="FF0000"/>
                </a:solidFill>
                <a:ea typeface="黑体" panose="02010609060101010101" pitchFamily="49" charset="-122"/>
                <a:cs typeface="Times New Roman" panose="02020603050405020304" pitchFamily="18" charset="0"/>
              </a:rPr>
              <a:t>Atlas of Remote Sensing for World Heritage: China </a:t>
            </a:r>
            <a:r>
              <a:rPr lang="en-US" altLang="zh-CN" b="1" dirty="0">
                <a:solidFill>
                  <a:srgbClr val="0000FF"/>
                </a:solidFill>
                <a:ea typeface="黑体" panose="02010609060101010101" pitchFamily="49" charset="-122"/>
                <a:cs typeface="Times New Roman" panose="02020603050405020304" pitchFamily="18" charset="0"/>
              </a:rPr>
              <a:t>being published in 2011.</a:t>
            </a:r>
            <a:r>
              <a:rPr lang="en-GB" altLang="zh-CN" b="1" dirty="0">
                <a:solidFill>
                  <a:srgbClr val="0000FF"/>
                </a:solidFill>
                <a:ea typeface="黑体" panose="02010609060101010101" pitchFamily="49" charset="-122"/>
                <a:cs typeface="Times New Roman" panose="02020603050405020304" pitchFamily="18" charset="0"/>
              </a:rPr>
              <a:t> </a:t>
            </a:r>
            <a:endParaRPr lang="en-US" altLang="zh-CN" b="1" dirty="0">
              <a:solidFill>
                <a:srgbClr val="0000FF"/>
              </a:solidFill>
              <a:ea typeface="黑体" panose="02010609060101010101" pitchFamily="49" charset="-122"/>
              <a:cs typeface="Times New Roman" panose="02020603050405020304" pitchFamily="18" charset="0"/>
            </a:endParaRPr>
          </a:p>
        </p:txBody>
      </p:sp>
      <p:pic>
        <p:nvPicPr>
          <p:cNvPr id="3072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8446" y="4114801"/>
            <a:ext cx="2155762" cy="232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3" descr="tu-6.jpg"/>
          <p:cNvPicPr>
            <a:picLocks noChangeAspect="1" noChangeArrowheads="1"/>
          </p:cNvPicPr>
          <p:nvPr/>
        </p:nvPicPr>
        <p:blipFill>
          <a:blip r:embed="rId4" cstate="screen"/>
          <a:srcRect/>
          <a:stretch>
            <a:fillRect/>
          </a:stretch>
        </p:blipFill>
        <p:spPr bwMode="auto">
          <a:xfrm>
            <a:off x="2956496" y="5131867"/>
            <a:ext cx="1295400" cy="1204912"/>
          </a:xfrm>
          <a:prstGeom prst="rect">
            <a:avLst/>
          </a:prstGeom>
          <a:noFill/>
          <a:ln w="38100">
            <a:solidFill>
              <a:srgbClr val="FFFF00"/>
            </a:solidFill>
            <a:miter lim="800000"/>
            <a:headEnd/>
            <a:tailEnd/>
          </a:ln>
        </p:spPr>
      </p:pic>
      <p:pic>
        <p:nvPicPr>
          <p:cNvPr id="12" name="图片 30" descr="2013.jpg"/>
          <p:cNvPicPr>
            <a:picLocks noChangeAspect="1"/>
          </p:cNvPicPr>
          <p:nvPr/>
        </p:nvPicPr>
        <p:blipFill>
          <a:blip r:embed="rId5" cstate="screen"/>
          <a:srcRect/>
          <a:stretch>
            <a:fillRect/>
          </a:stretch>
        </p:blipFill>
        <p:spPr bwMode="auto">
          <a:xfrm>
            <a:off x="35496" y="4365104"/>
            <a:ext cx="2590800" cy="1866900"/>
          </a:xfrm>
          <a:prstGeom prst="rect">
            <a:avLst/>
          </a:prstGeom>
          <a:noFill/>
          <a:ln w="9525">
            <a:noFill/>
            <a:miter lim="800000"/>
            <a:headEnd/>
            <a:tailEnd/>
          </a:ln>
        </p:spPr>
      </p:pic>
      <p:sp>
        <p:nvSpPr>
          <p:cNvPr id="13" name="Line 20"/>
          <p:cNvSpPr>
            <a:spLocks noChangeShapeType="1"/>
          </p:cNvSpPr>
          <p:nvPr/>
        </p:nvSpPr>
        <p:spPr bwMode="auto">
          <a:xfrm>
            <a:off x="1807146" y="4714354"/>
            <a:ext cx="1149350" cy="652463"/>
          </a:xfrm>
          <a:prstGeom prst="line">
            <a:avLst/>
          </a:prstGeom>
          <a:noFill/>
          <a:ln w="19050">
            <a:solidFill>
              <a:srgbClr val="008000"/>
            </a:solidFill>
            <a:round/>
            <a:tailEnd type="triangle" w="med" len="med"/>
          </a:ln>
          <a:effectLst>
            <a:prstShdw prst="shdw17" dist="17961" dir="2700000">
              <a:srgbClr val="004D00"/>
            </a:prstShdw>
          </a:effectLst>
        </p:spPr>
        <p:txBody>
          <a:bodyPr/>
          <a:lstStyle/>
          <a:p>
            <a:endParaRPr lang="zh-CN" altLang="en-US"/>
          </a:p>
        </p:txBody>
      </p:sp>
      <p:cxnSp>
        <p:nvCxnSpPr>
          <p:cNvPr id="3" name="直接连接符 2"/>
          <p:cNvCxnSpPr/>
          <p:nvPr/>
        </p:nvCxnSpPr>
        <p:spPr>
          <a:xfrm>
            <a:off x="539552" y="1124744"/>
            <a:ext cx="7704856" cy="0"/>
          </a:xfrm>
          <a:prstGeom prst="line">
            <a:avLst/>
          </a:prstGeom>
          <a:ln>
            <a:solidFill>
              <a:srgbClr val="C4C4C4"/>
            </a:solidFill>
          </a:ln>
        </p:spPr>
        <p:style>
          <a:lnRef idx="2">
            <a:schemeClr val="accent2"/>
          </a:lnRef>
          <a:fillRef idx="0">
            <a:schemeClr val="accent2"/>
          </a:fillRef>
          <a:effectRef idx="1">
            <a:schemeClr val="accent2"/>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bwMode="auto">
          <a:xfrm>
            <a:off x="155575" y="930275"/>
            <a:ext cx="5407025" cy="3049588"/>
          </a:xfrm>
          <a:prstGeom prst="rect">
            <a:avLst/>
          </a:prstGeom>
          <a:solidFill>
            <a:srgbClr val="0060A8">
              <a:alpha val="76000"/>
            </a:srgbClr>
          </a:solidFill>
          <a:ln w="9525" cap="flat" cmpd="sng" algn="ctr">
            <a:solidFill>
              <a:srgbClr val="006EC0"/>
            </a:solidFill>
            <a:prstDash val="solid"/>
            <a:round/>
            <a:headEnd type="none" w="med" len="med"/>
            <a:tailEnd type="none" w="med" len="med"/>
          </a:ln>
          <a:effectLst/>
        </p:spPr>
        <p:txBody>
          <a:bodyPr wrap="none" lIns="90000" tIns="46800" rIns="90000" bIns="4680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ysClr val="windowText" lastClr="000000"/>
              </a:solidFill>
              <a:effectLst/>
              <a:uLnTx/>
              <a:uFillTx/>
              <a:latin typeface="Arial" panose="020B0604020202020204" pitchFamily="34" charset="0"/>
              <a:ea typeface="宋体" panose="02010600030101010101" pitchFamily="2" charset="-122"/>
              <a:cs typeface="+mn-cs"/>
            </a:endParaRPr>
          </a:p>
        </p:txBody>
      </p:sp>
      <p:sp>
        <p:nvSpPr>
          <p:cNvPr id="5" name="AutoShape 3"/>
          <p:cNvSpPr>
            <a:spLocks noChangeArrowheads="1"/>
          </p:cNvSpPr>
          <p:nvPr/>
        </p:nvSpPr>
        <p:spPr bwMode="auto">
          <a:xfrm>
            <a:off x="5694363" y="2043113"/>
            <a:ext cx="3373437" cy="1951037"/>
          </a:xfrm>
          <a:prstGeom prst="roundRect">
            <a:avLst>
              <a:gd name="adj" fmla="val 6060"/>
            </a:avLst>
          </a:prstGeom>
          <a:noFill/>
          <a:ln w="38100">
            <a:solidFill>
              <a:srgbClr val="0061B2"/>
            </a:solidFill>
            <a:rou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25604" name="Text Box 4"/>
          <p:cNvSpPr txBox="1">
            <a:spLocks noChangeArrowheads="1"/>
          </p:cNvSpPr>
          <p:nvPr/>
        </p:nvSpPr>
        <p:spPr bwMode="auto">
          <a:xfrm>
            <a:off x="5700713" y="2141538"/>
            <a:ext cx="33877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342900" marR="0" lvl="0" indent="-342900" algn="l" defTabSz="914400" rtl="0" eaLnBrk="1" fontAlgn="base" latinLnBrk="0" hangingPunct="1">
              <a:lnSpc>
                <a:spcPct val="100000"/>
              </a:lnSpc>
              <a:spcBef>
                <a:spcPct val="0"/>
              </a:spcBef>
              <a:spcAft>
                <a:spcPct val="0"/>
              </a:spcAft>
              <a:buClrTx/>
              <a:buSzTx/>
              <a:buFontTx/>
              <a:buChar char="•"/>
              <a:defRPr/>
            </a:pPr>
            <a:r>
              <a:rPr kumimoji="0" lang="en-US" altLang="zh-CN"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cs"/>
              </a:rPr>
              <a:t>Time: May 2006 </a:t>
            </a:r>
            <a:endParaRPr kumimoji="0" lang="en-US" altLang="zh-CN"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cs"/>
            </a:endParaRPr>
          </a:p>
          <a:p>
            <a:pPr marL="342900" marR="0" lvl="0" indent="-342900" algn="l" defTabSz="914400" rtl="0" eaLnBrk="1" fontAlgn="base" latinLnBrk="0" hangingPunct="1">
              <a:lnSpc>
                <a:spcPct val="100000"/>
              </a:lnSpc>
              <a:spcBef>
                <a:spcPct val="0"/>
              </a:spcBef>
              <a:spcAft>
                <a:spcPct val="0"/>
              </a:spcAft>
              <a:buClrTx/>
              <a:buSzTx/>
              <a:buFontTx/>
              <a:buChar char="•"/>
              <a:defRPr/>
            </a:pPr>
            <a:r>
              <a:rPr kumimoji="0" lang="en-US" altLang="zh-CN"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cs"/>
              </a:rPr>
              <a:t>Place: Beijing ,China</a:t>
            </a:r>
            <a:br>
              <a:rPr kumimoji="0" lang="en-US" altLang="zh-CN"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cs"/>
              </a:rPr>
            </a:br>
            <a:endParaRPr kumimoji="0" lang="en-US" altLang="zh-CN" sz="1800" b="0" i="0" u="none" strike="noStrike" kern="1200" cap="none" spc="0" normalizeH="0" baseline="0" noProof="0">
              <a:ln>
                <a:noFill/>
              </a:ln>
              <a:solidFill>
                <a:srgbClr val="000000"/>
              </a:solidFill>
              <a:effectLst/>
              <a:uLnTx/>
              <a:uFillTx/>
              <a:latin typeface="微软雅黑" panose="020B0503020204020204" charset="-122"/>
              <a:ea typeface="微软雅黑" panose="020B0503020204020204" charset="-122"/>
              <a:cs typeface="+mn-cs"/>
            </a:endParaRPr>
          </a:p>
          <a:p>
            <a:pPr marL="342900" marR="0" lvl="0" indent="-342900" algn="l" defTabSz="914400" rtl="0" eaLnBrk="1" fontAlgn="base" latinLnBrk="0" hangingPunct="1">
              <a:lnSpc>
                <a:spcPct val="100000"/>
              </a:lnSpc>
              <a:spcBef>
                <a:spcPct val="0"/>
              </a:spcBef>
              <a:spcAft>
                <a:spcPct val="0"/>
              </a:spcAft>
              <a:buClrTx/>
              <a:buSzTx/>
              <a:buFontTx/>
              <a:buChar char="•"/>
              <a:defRPr/>
            </a:pPr>
            <a:r>
              <a:rPr kumimoji="0" lang="en-US" altLang="zh-CN" sz="1800" b="1" i="0" u="none" strike="noStrike" kern="1200" cap="none" spc="0" normalizeH="0" baseline="0" noProof="0">
                <a:ln>
                  <a:noFill/>
                </a:ln>
                <a:solidFill>
                  <a:srgbClr val="000066"/>
                </a:solidFill>
                <a:effectLst/>
                <a:uLnTx/>
                <a:uFillTx/>
                <a:latin typeface="微软雅黑" panose="020B0503020204020204" charset="-122"/>
                <a:ea typeface="微软雅黑" panose="020B0503020204020204" charset="-122"/>
                <a:cs typeface="+mn-cs"/>
              </a:rPr>
              <a:t>Official Launch of ISDE and the first Executive Committee Meeting</a:t>
            </a:r>
            <a:endParaRPr kumimoji="0" lang="en-US" altLang="zh-CN" sz="1800" b="1" i="0" u="none" strike="noStrike" kern="1200" cap="none" spc="0" normalizeH="0" baseline="0" noProof="0">
              <a:ln>
                <a:noFill/>
              </a:ln>
              <a:solidFill>
                <a:srgbClr val="000066"/>
              </a:solidFill>
              <a:effectLst/>
              <a:uLnTx/>
              <a:uFillTx/>
              <a:latin typeface="微软雅黑" panose="020B0503020204020204" charset="-122"/>
              <a:ea typeface="微软雅黑" panose="020B0503020204020204" charset="-122"/>
              <a:cs typeface="+mn-cs"/>
            </a:endParaRPr>
          </a:p>
        </p:txBody>
      </p:sp>
      <p:sp>
        <p:nvSpPr>
          <p:cNvPr id="12" name="Text Box 13"/>
          <p:cNvSpPr txBox="1">
            <a:spLocks noChangeArrowheads="1"/>
          </p:cNvSpPr>
          <p:nvPr/>
        </p:nvSpPr>
        <p:spPr bwMode="auto">
          <a:xfrm>
            <a:off x="7543800" y="4191000"/>
            <a:ext cx="1295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zh-CN" altLang="en-US" sz="1400" b="1" i="0" u="none" strike="noStrike" kern="0" cap="none" spc="0" normalizeH="0" baseline="0" noProof="0" dirty="0">
                <a:ln>
                  <a:noFill/>
                </a:ln>
                <a:solidFill>
                  <a:srgbClr val="0061B2">
                    <a:lumMod val="50000"/>
                  </a:srgbClr>
                </a:solidFill>
                <a:effectLst/>
                <a:uLnTx/>
                <a:uFillTx/>
                <a:latin typeface="黑体" panose="02010609060101010101" pitchFamily="49" charset="-122"/>
                <a:ea typeface="黑体" panose="02010609060101010101" pitchFamily="49" charset="-122"/>
                <a:cs typeface="Arial" panose="020B0604020202020204" pitchFamily="34" charset="0"/>
              </a:rPr>
              <a:t>学会成立大会</a:t>
            </a:r>
            <a:endParaRPr kumimoji="0" lang="en-US" altLang="zh-CN" sz="1400" b="1" i="0" u="none" strike="noStrike" kern="0" cap="none" spc="0" normalizeH="0" baseline="0" noProof="0" dirty="0">
              <a:ln>
                <a:noFill/>
              </a:ln>
              <a:solidFill>
                <a:srgbClr val="0061B2">
                  <a:lumMod val="50000"/>
                </a:srgbClr>
              </a:solidFill>
              <a:effectLst/>
              <a:uLnTx/>
              <a:uFillTx/>
              <a:latin typeface="黑体" panose="02010609060101010101" pitchFamily="49" charset="-122"/>
              <a:ea typeface="黑体" panose="02010609060101010101" pitchFamily="49" charset="-122"/>
              <a:cs typeface="Arial" panose="020B0604020202020204" pitchFamily="34" charset="0"/>
            </a:endParaRPr>
          </a:p>
        </p:txBody>
      </p:sp>
      <p:sp>
        <p:nvSpPr>
          <p:cNvPr id="13" name="Rectangle 15"/>
          <p:cNvSpPr txBox="1">
            <a:spLocks noChangeArrowheads="1"/>
          </p:cNvSpPr>
          <p:nvPr/>
        </p:nvSpPr>
        <p:spPr bwMode="gray">
          <a:xfrm>
            <a:off x="155575" y="157163"/>
            <a:ext cx="8229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ctr" eaLnBrk="0" hangingPunct="0">
              <a:spcBef>
                <a:spcPct val="50000"/>
              </a:spcBef>
              <a:buFontTx/>
              <a:buNone/>
              <a:defRPr sz="2800" b="1">
                <a:solidFill>
                  <a:schemeClr val="accent6"/>
                </a:solidFill>
                <a:effectLst>
                  <a:outerShdw blurRad="38100" dist="38100" dir="2700000" algn="tl">
                    <a:srgbClr val="000000">
                      <a:alpha val="43137"/>
                    </a:srgbClr>
                  </a:outerShdw>
                </a:effectLst>
                <a:latin typeface="Calibri" panose="020F0502020204030204" pitchFamily="34" charset="0"/>
                <a:ea typeface="黑体" panose="02010609060101010101" pitchFamily="49" charset="-122"/>
                <a:cs typeface="Times New Roman" panose="02020603050405020304" pitchFamily="18" charset="0"/>
              </a:defRPr>
            </a:lvl1pPr>
            <a:lvl2pPr marL="742950" indent="-285750" eaLnBrk="0" hangingPunct="0">
              <a:spcBef>
                <a:spcPct val="20000"/>
              </a:spcBef>
              <a:buChar char="–"/>
              <a:defRPr sz="2800"/>
            </a:lvl2pPr>
            <a:lvl3pPr marL="1143000" indent="-228600" eaLnBrk="0" hangingPunct="0">
              <a:spcBef>
                <a:spcPct val="20000"/>
              </a:spcBef>
              <a:buChar char="•"/>
              <a:defRPr sz="2400"/>
            </a:lvl3pPr>
            <a:lvl4pPr marL="1600200" indent="-228600" eaLnBrk="0" hangingPunct="0">
              <a:spcBef>
                <a:spcPct val="20000"/>
              </a:spcBef>
              <a:buChar char="–"/>
              <a:defRPr sz="2000"/>
            </a:lvl4pPr>
            <a:lvl5pPr marL="2057400" indent="-228600" eaLnBrk="0" hangingPunct="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r>
              <a:rPr lang="en-US" altLang="zh-CN" sz="3200" dirty="0"/>
              <a:t>International Society for Digital Earth </a:t>
            </a:r>
            <a:endParaRPr lang="en-US" altLang="zh-CN" sz="3200" dirty="0"/>
          </a:p>
        </p:txBody>
      </p:sp>
      <p:sp>
        <p:nvSpPr>
          <p:cNvPr id="15" name="内容占位符 2"/>
          <p:cNvSpPr txBox="1"/>
          <p:nvPr/>
        </p:nvSpPr>
        <p:spPr bwMode="auto">
          <a:xfrm>
            <a:off x="385763" y="1069975"/>
            <a:ext cx="5176837"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80975" indent="-180975" algn="l" rtl="0" eaLnBrk="0" fontAlgn="base" hangingPunct="0">
              <a:spcBef>
                <a:spcPct val="0"/>
              </a:spcBef>
              <a:spcAft>
                <a:spcPct val="40000"/>
              </a:spcAft>
              <a:buFont typeface="Wingdings" panose="05000000000000000000" pitchFamily="2" charset="2"/>
              <a:buChar char="§"/>
              <a:defRPr sz="2000">
                <a:solidFill>
                  <a:schemeClr val="tx1"/>
                </a:solidFill>
                <a:latin typeface="+mn-lt"/>
                <a:ea typeface="+mn-ea"/>
                <a:cs typeface="+mn-cs"/>
              </a:defRPr>
            </a:lvl1pPr>
            <a:lvl2pPr marL="444500" indent="-262255" algn="l" rtl="0" eaLnBrk="0" fontAlgn="base" hangingPunct="0">
              <a:spcBef>
                <a:spcPct val="0"/>
              </a:spcBef>
              <a:spcAft>
                <a:spcPct val="40000"/>
              </a:spcAft>
              <a:buChar char="–"/>
              <a:defRPr sz="2800">
                <a:solidFill>
                  <a:schemeClr val="tx1"/>
                </a:solidFill>
                <a:latin typeface="+mn-lt"/>
                <a:cs typeface="+mn-cs"/>
              </a:defRPr>
            </a:lvl2pPr>
            <a:lvl3pPr marL="720725" indent="-274955" algn="l" rtl="0" eaLnBrk="0" fontAlgn="base" hangingPunct="0">
              <a:spcBef>
                <a:spcPct val="0"/>
              </a:spcBef>
              <a:spcAft>
                <a:spcPct val="40000"/>
              </a:spcAft>
              <a:buChar char="•"/>
              <a:defRPr sz="2400">
                <a:solidFill>
                  <a:schemeClr val="tx1"/>
                </a:solidFill>
                <a:latin typeface="+mn-lt"/>
                <a:cs typeface="+mn-cs"/>
              </a:defRPr>
            </a:lvl3pPr>
            <a:lvl4pPr marL="987425" indent="-265430" algn="l" rtl="0" eaLnBrk="0" fontAlgn="base" hangingPunct="0">
              <a:spcBef>
                <a:spcPct val="0"/>
              </a:spcBef>
              <a:spcAft>
                <a:spcPct val="40000"/>
              </a:spcAft>
              <a:buChar char="–"/>
              <a:defRPr sz="2000">
                <a:solidFill>
                  <a:schemeClr val="tx1"/>
                </a:solidFill>
                <a:latin typeface="+mn-lt"/>
                <a:cs typeface="+mn-cs"/>
              </a:defRPr>
            </a:lvl4pPr>
            <a:lvl5pPr marL="1254125" indent="-265430" algn="l" rtl="0" eaLnBrk="0" fontAlgn="base" hangingPunct="0">
              <a:spcBef>
                <a:spcPct val="0"/>
              </a:spcBef>
              <a:spcAft>
                <a:spcPct val="40000"/>
              </a:spcAft>
              <a:buChar char="»"/>
              <a:defRPr sz="2000">
                <a:solidFill>
                  <a:schemeClr val="tx1"/>
                </a:solidFill>
                <a:latin typeface="+mn-lt"/>
                <a:cs typeface="+mn-cs"/>
              </a:defRPr>
            </a:lvl5pPr>
            <a:lvl6pPr marL="1711325" indent="-265430" algn="l" rtl="0" fontAlgn="base">
              <a:spcBef>
                <a:spcPct val="0"/>
              </a:spcBef>
              <a:spcAft>
                <a:spcPct val="40000"/>
              </a:spcAft>
              <a:buChar char="»"/>
              <a:defRPr>
                <a:solidFill>
                  <a:schemeClr val="tx1"/>
                </a:solidFill>
                <a:latin typeface="+mn-lt"/>
                <a:cs typeface="+mn-cs"/>
              </a:defRPr>
            </a:lvl6pPr>
            <a:lvl7pPr marL="2168525" indent="-265430" algn="l" rtl="0" fontAlgn="base">
              <a:spcBef>
                <a:spcPct val="0"/>
              </a:spcBef>
              <a:spcAft>
                <a:spcPct val="40000"/>
              </a:spcAft>
              <a:buChar char="»"/>
              <a:defRPr>
                <a:solidFill>
                  <a:schemeClr val="tx1"/>
                </a:solidFill>
                <a:latin typeface="+mn-lt"/>
                <a:cs typeface="+mn-cs"/>
              </a:defRPr>
            </a:lvl7pPr>
            <a:lvl8pPr marL="2625725" indent="-265430" algn="l" rtl="0" fontAlgn="base">
              <a:spcBef>
                <a:spcPct val="0"/>
              </a:spcBef>
              <a:spcAft>
                <a:spcPct val="40000"/>
              </a:spcAft>
              <a:buChar char="»"/>
              <a:defRPr>
                <a:solidFill>
                  <a:schemeClr val="tx1"/>
                </a:solidFill>
                <a:latin typeface="+mn-lt"/>
                <a:cs typeface="+mn-cs"/>
              </a:defRPr>
            </a:lvl8pPr>
            <a:lvl9pPr marL="3082925" indent="-265430" algn="l" rtl="0" fontAlgn="base">
              <a:spcBef>
                <a:spcPct val="0"/>
              </a:spcBef>
              <a:spcAft>
                <a:spcPct val="40000"/>
              </a:spcAft>
              <a:buChar char="»"/>
              <a:defRPr>
                <a:solidFill>
                  <a:schemeClr val="tx1"/>
                </a:solidFill>
                <a:latin typeface="+mn-lt"/>
                <a:cs typeface="+mn-cs"/>
              </a:defRPr>
            </a:lvl9pPr>
          </a:lstStyle>
          <a:p>
            <a:pPr marL="180975" marR="0" lvl="0" indent="-180975" algn="l" defTabSz="914400" rtl="0" eaLnBrk="0" fontAlgn="base" latinLnBrk="0" hangingPunct="0">
              <a:lnSpc>
                <a:spcPct val="100000"/>
              </a:lnSpc>
              <a:spcBef>
                <a:spcPct val="0"/>
              </a:spcBef>
              <a:spcAft>
                <a:spcPct val="40000"/>
              </a:spcAft>
              <a:buClrTx/>
              <a:buSzTx/>
              <a:buFont typeface="Wingdings" panose="05000000000000000000" pitchFamily="2" charset="2"/>
              <a:buChar char="§"/>
              <a:defRPr/>
            </a:pPr>
            <a:r>
              <a:rPr kumimoji="0" lang="en-US" altLang="zh-CN"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ISDE, founded in Beijing in 2006, is a international scientific organization principally promoting academic exchange, science and technology innovation, education, and international collaboration towards </a:t>
            </a:r>
            <a:r>
              <a:rPr kumimoji="0" lang="en-US" altLang="zh-CN" sz="1800" b="1" i="0" u="none" strike="noStrike" kern="1200" cap="none" spc="0" normalizeH="0" baseline="0" noProof="0" dirty="0">
                <a:ln>
                  <a:noFill/>
                </a:ln>
                <a:solidFill>
                  <a:srgbClr val="BBE0E3">
                    <a:lumMod val="60000"/>
                    <a:lumOff val="40000"/>
                  </a:srgbClr>
                </a:solidFill>
                <a:effectLst/>
                <a:uLnTx/>
                <a:uFillTx/>
                <a:latin typeface="微软雅黑" panose="020B0503020204020204" charset="-122"/>
                <a:ea typeface="微软雅黑" panose="020B0503020204020204" charset="-122"/>
                <a:cs typeface="+mn-cs"/>
              </a:rPr>
              <a:t>Digital Earth</a:t>
            </a:r>
            <a:r>
              <a:rPr kumimoji="0" lang="en-US" altLang="zh-CN"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 </a:t>
            </a:r>
            <a:endParaRPr kumimoji="0" lang="en-US" altLang="zh-CN"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pPr marL="180975" marR="0" lvl="0" indent="-180975" algn="l" defTabSz="914400" rtl="0" eaLnBrk="0" fontAlgn="base" latinLnBrk="0" hangingPunct="0">
              <a:lnSpc>
                <a:spcPct val="100000"/>
              </a:lnSpc>
              <a:spcBef>
                <a:spcPct val="0"/>
              </a:spcBef>
              <a:spcAft>
                <a:spcPct val="40000"/>
              </a:spcAft>
              <a:buClrTx/>
              <a:buSzTx/>
              <a:buFont typeface="Wingdings" panose="05000000000000000000" pitchFamily="2" charset="2"/>
              <a:buChar char="§"/>
              <a:defRPr/>
            </a:pPr>
            <a:r>
              <a:rPr kumimoji="0" lang="en-US" altLang="zh-CN"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The </a:t>
            </a:r>
            <a:r>
              <a:rPr kumimoji="0" lang="en-US" altLang="zh-CN" sz="1800" b="1" i="0" u="none" strike="noStrike" kern="1200" cap="none" spc="0" normalizeH="0" baseline="0" noProof="0" dirty="0">
                <a:ln>
                  <a:noFill/>
                </a:ln>
                <a:solidFill>
                  <a:srgbClr val="BBE0E3">
                    <a:lumMod val="60000"/>
                    <a:lumOff val="40000"/>
                  </a:srgbClr>
                </a:solidFill>
                <a:effectLst/>
                <a:uLnTx/>
                <a:uFillTx/>
                <a:latin typeface="微软雅黑" panose="020B0503020204020204" charset="-122"/>
                <a:ea typeface="微软雅黑" panose="020B0503020204020204" charset="-122"/>
                <a:cs typeface="+mn-cs"/>
              </a:rPr>
              <a:t>Mission</a:t>
            </a:r>
            <a:r>
              <a:rPr kumimoji="0" lang="en-US" altLang="zh-CN"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 of the Society is to benefit society by promoting the development and realization of Digital Earth.</a:t>
            </a:r>
            <a:endParaRPr kumimoji="0" lang="en-US" altLang="zh-CN"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pPr marL="180975" marR="0" lvl="0" indent="-180975" algn="l" defTabSz="914400" rtl="0" eaLnBrk="0" fontAlgn="base" latinLnBrk="0" hangingPunct="0">
              <a:lnSpc>
                <a:spcPct val="100000"/>
              </a:lnSpc>
              <a:spcBef>
                <a:spcPct val="0"/>
              </a:spcBef>
              <a:spcAft>
                <a:spcPct val="40000"/>
              </a:spcAft>
              <a:buClrTx/>
              <a:buSzTx/>
              <a:buFont typeface="Wingdings" panose="05000000000000000000" pitchFamily="2" charset="2"/>
              <a:buChar char="§"/>
              <a:defRPr/>
            </a:pPr>
            <a:endParaRPr kumimoji="0" lang="zh-CN" altLang="en-US" sz="1800" b="0" i="0" u="none" strike="noStrike" kern="0" cap="none" spc="0" normalizeH="0" baseline="0" noProof="0" dirty="0">
              <a:ln>
                <a:noFill/>
              </a:ln>
              <a:solidFill>
                <a:srgbClr val="FFFFFF"/>
              </a:solidFill>
              <a:effectLst/>
              <a:uLnTx/>
              <a:uFillTx/>
              <a:latin typeface="黑体" panose="02010609060101010101" pitchFamily="49" charset="-122"/>
              <a:ea typeface="黑体" panose="02010609060101010101" pitchFamily="49" charset="-122"/>
              <a:cs typeface="Arial" panose="020B0604020202020204"/>
            </a:endParaRPr>
          </a:p>
        </p:txBody>
      </p:sp>
      <p:pic>
        <p:nvPicPr>
          <p:cNvPr id="25608" name="Picture 2" descr="D:\工作文档\宣传材料制作及素材\Logo\ISDE.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700713" y="930275"/>
            <a:ext cx="1049337"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4"/>
          <p:cNvSpPr txBox="1">
            <a:spLocks noChangeArrowheads="1"/>
          </p:cNvSpPr>
          <p:nvPr/>
        </p:nvSpPr>
        <p:spPr bwMode="auto">
          <a:xfrm>
            <a:off x="6781800" y="1093788"/>
            <a:ext cx="22479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2075" indent="-92075"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200"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pitchFamily="34" charset="0"/>
              </a:rPr>
              <a:t>International Society for </a:t>
            </a:r>
            <a:r>
              <a:rPr kumimoji="0" lang="en-US" altLang="zh-CN" sz="2400"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pitchFamily="34" charset="0"/>
              </a:rPr>
              <a:t>Digital Earth</a:t>
            </a:r>
            <a:endParaRPr kumimoji="0" lang="en-US" altLang="zh-CN" sz="2400"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Arial" panose="020B0604020202020204" pitchFamily="34" charset="0"/>
            </a:endParaRPr>
          </a:p>
        </p:txBody>
      </p:sp>
      <p:grpSp>
        <p:nvGrpSpPr>
          <p:cNvPr id="25610" name="组合 20"/>
          <p:cNvGrpSpPr/>
          <p:nvPr/>
        </p:nvGrpSpPr>
        <p:grpSpPr bwMode="auto">
          <a:xfrm>
            <a:off x="6350" y="4221163"/>
            <a:ext cx="9137650" cy="2641600"/>
            <a:chOff x="7019" y="4380011"/>
            <a:chExt cx="9136981" cy="2641784"/>
          </a:xfrm>
        </p:grpSpPr>
        <p:pic>
          <p:nvPicPr>
            <p:cNvPr id="25612" name="Picture 7" descr="06年5月21日数字地球 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 y="4380011"/>
              <a:ext cx="30448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8" descr="DSC0138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4750" y="4380011"/>
              <a:ext cx="28892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13"/>
            <p:cNvSpPr txBox="1">
              <a:spLocks noChangeArrowheads="1"/>
            </p:cNvSpPr>
            <p:nvPr/>
          </p:nvSpPr>
          <p:spPr bwMode="auto">
            <a:xfrm>
              <a:off x="6297821" y="6361349"/>
              <a:ext cx="2846179" cy="307996"/>
            </a:xfrm>
            <a:prstGeom prst="rect">
              <a:avLst/>
            </a:prstGeom>
            <a:solidFill>
              <a:schemeClr val="bg1"/>
            </a:solidFill>
            <a:ln>
              <a:noFill/>
            </a:ln>
          </p:spPr>
          <p:txBody>
            <a:bodyPr>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US" altLang="zh-CN" sz="1400" b="0" i="0" u="none" strike="noStrike" kern="1200" cap="none" spc="0" normalizeH="0" baseline="0" noProof="0" dirty="0">
                  <a:ln>
                    <a:noFill/>
                  </a:ln>
                  <a:solidFill>
                    <a:srgbClr val="007AD6"/>
                  </a:solidFill>
                  <a:effectLst/>
                  <a:uLnTx/>
                  <a:uFillTx/>
                  <a:latin typeface="Arial" panose="020B0604020202020204"/>
                  <a:ea typeface="楷体" panose="02010609060101010101" pitchFamily="49" charset="-122"/>
                  <a:cs typeface="+mn-cs"/>
                </a:rPr>
                <a:t>Launch Ceremony of ISDE</a:t>
              </a:r>
              <a:endParaRPr kumimoji="0" lang="en-US" altLang="zh-CN" sz="1400" b="0" i="0" u="none" strike="noStrike" kern="1200" cap="none" spc="0" normalizeH="0" baseline="0" noProof="0" dirty="0">
                <a:ln>
                  <a:noFill/>
                </a:ln>
                <a:solidFill>
                  <a:srgbClr val="007AD6"/>
                </a:solidFill>
                <a:effectLst/>
                <a:uLnTx/>
                <a:uFillTx/>
                <a:latin typeface="Arial" panose="020B0604020202020204"/>
                <a:ea typeface="楷体" panose="02010609060101010101" pitchFamily="49" charset="-122"/>
                <a:cs typeface="+mn-cs"/>
              </a:endParaRPr>
            </a:p>
          </p:txBody>
        </p:sp>
        <p:pic>
          <p:nvPicPr>
            <p:cNvPr id="25615" name="Picture 6" descr="1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0467" y="4380011"/>
              <a:ext cx="3276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13"/>
            <p:cNvSpPr txBox="1">
              <a:spLocks noChangeArrowheads="1"/>
            </p:cNvSpPr>
            <p:nvPr/>
          </p:nvSpPr>
          <p:spPr bwMode="auto">
            <a:xfrm>
              <a:off x="3051621" y="6391513"/>
              <a:ext cx="3203340" cy="630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US" altLang="zh-CN" sz="1400" b="0" i="0" u="none" strike="noStrike" kern="1200" cap="none" spc="0" normalizeH="0" baseline="0" noProof="0" dirty="0">
                  <a:ln>
                    <a:noFill/>
                  </a:ln>
                  <a:solidFill>
                    <a:srgbClr val="007AD6"/>
                  </a:solidFill>
                  <a:effectLst/>
                  <a:uLnTx/>
                  <a:uFillTx/>
                  <a:latin typeface="Arial" panose="020B0604020202020204"/>
                  <a:ea typeface="楷体" panose="02010609060101010101" pitchFamily="49" charset="-122"/>
                  <a:cs typeface="+mn-cs"/>
                </a:rPr>
                <a:t>EC member of ISDE</a:t>
              </a:r>
              <a:endParaRPr kumimoji="0" lang="en-US" altLang="zh-CN" sz="1400" b="0" i="0" u="none" strike="noStrike" kern="1200" cap="none" spc="0" normalizeH="0" baseline="0" noProof="0" dirty="0">
                <a:ln>
                  <a:noFill/>
                </a:ln>
                <a:solidFill>
                  <a:srgbClr val="007AD6"/>
                </a:solidFill>
                <a:effectLst/>
                <a:uLnTx/>
                <a:uFillTx/>
                <a:latin typeface="Arial" panose="020B0604020202020204"/>
                <a:ea typeface="楷体" panose="02010609060101010101" pitchFamily="49" charset="-122"/>
                <a:cs typeface="+mn-cs"/>
              </a:endParaRPr>
            </a:p>
            <a:p>
              <a:pPr marL="0" marR="0" lvl="0" indent="0" algn="ctr" defTabSz="914400" rtl="0" eaLnBrk="1" fontAlgn="base" latinLnBrk="0" hangingPunct="1">
                <a:lnSpc>
                  <a:spcPct val="100000"/>
                </a:lnSpc>
                <a:spcBef>
                  <a:spcPct val="50000"/>
                </a:spcBef>
                <a:spcAft>
                  <a:spcPct val="0"/>
                </a:spcAft>
                <a:buClrTx/>
                <a:buSzTx/>
                <a:buFontTx/>
                <a:buNone/>
                <a:defRPr/>
              </a:pPr>
              <a:endParaRPr kumimoji="0" lang="en-US" altLang="zh-CN" sz="1400" b="1" i="0" u="none" strike="noStrike" kern="1200" cap="none" spc="0" normalizeH="0" baseline="0" noProof="0" dirty="0">
                <a:ln>
                  <a:noFill/>
                </a:ln>
                <a:solidFill>
                  <a:srgbClr val="007AD6"/>
                </a:solidFill>
                <a:effectLst/>
                <a:uLnTx/>
                <a:uFillTx/>
                <a:latin typeface="黑体" panose="02010609060101010101" pitchFamily="49" charset="-122"/>
                <a:ea typeface="楷体" panose="02010609060101010101" pitchFamily="49" charset="-122"/>
                <a:cs typeface="+mn-cs"/>
              </a:endParaRPr>
            </a:p>
          </p:txBody>
        </p:sp>
        <p:sp>
          <p:nvSpPr>
            <p:cNvPr id="27" name="Text Box 13"/>
            <p:cNvSpPr txBox="1">
              <a:spLocks noChangeArrowheads="1"/>
            </p:cNvSpPr>
            <p:nvPr/>
          </p:nvSpPr>
          <p:spPr bwMode="auto">
            <a:xfrm>
              <a:off x="7019" y="6381987"/>
              <a:ext cx="3012854" cy="306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50000"/>
                </a:spcBef>
                <a:spcAft>
                  <a:spcPct val="0"/>
                </a:spcAft>
                <a:buClrTx/>
                <a:buSzTx/>
                <a:buFontTx/>
                <a:buNone/>
                <a:defRPr/>
              </a:pPr>
              <a:r>
                <a:rPr kumimoji="0" lang="en-US" altLang="zh-CN" sz="1400" b="0" i="0" u="none" strike="noStrike" kern="1200" cap="none" spc="0" normalizeH="0" baseline="0" noProof="0" dirty="0">
                  <a:ln>
                    <a:noFill/>
                  </a:ln>
                  <a:solidFill>
                    <a:srgbClr val="007AD6"/>
                  </a:solidFill>
                  <a:effectLst/>
                  <a:uLnTx/>
                  <a:uFillTx/>
                  <a:latin typeface="Arial" panose="020B0604020202020204"/>
                  <a:ea typeface="楷体" panose="02010609060101010101" pitchFamily="49" charset="-122"/>
                  <a:cs typeface="+mn-cs"/>
                </a:rPr>
                <a:t>The first EC meeting </a:t>
              </a:r>
              <a:endParaRPr kumimoji="0" lang="en-US" altLang="zh-CN" sz="1400" b="0" i="0" u="none" strike="noStrike" kern="1200" cap="none" spc="0" normalizeH="0" baseline="0" noProof="0" dirty="0">
                <a:ln>
                  <a:noFill/>
                </a:ln>
                <a:solidFill>
                  <a:srgbClr val="007AD6"/>
                </a:solidFill>
                <a:effectLst/>
                <a:uLnTx/>
                <a:uFillTx/>
                <a:latin typeface="Arial" panose="020B0604020202020204"/>
                <a:ea typeface="楷体" panose="02010609060101010101" pitchFamily="49" charset="-122"/>
                <a:cs typeface="+mn-cs"/>
              </a:endParaRPr>
            </a:p>
          </p:txBody>
        </p:sp>
      </p:grpSp>
      <p:pic>
        <p:nvPicPr>
          <p:cNvPr id="25611" name="Picture 13" descr="CRW_27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4363" y="2043113"/>
            <a:ext cx="3394075" cy="195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直接连接符 17"/>
          <p:cNvCxnSpPr/>
          <p:nvPr/>
        </p:nvCxnSpPr>
        <p:spPr>
          <a:xfrm>
            <a:off x="971600" y="692696"/>
            <a:ext cx="6768752" cy="0"/>
          </a:xfrm>
          <a:prstGeom prst="line">
            <a:avLst/>
          </a:prstGeom>
          <a:ln>
            <a:solidFill>
              <a:srgbClr val="C4C4C4"/>
            </a:solidFill>
          </a:ln>
        </p:spPr>
        <p:style>
          <a:lnRef idx="2">
            <a:schemeClr val="accent2"/>
          </a:lnRef>
          <a:fillRef idx="0">
            <a:schemeClr val="accent2"/>
          </a:fillRef>
          <a:effectRef idx="1">
            <a:schemeClr val="accent2"/>
          </a:effectRef>
          <a:fontRef idx="minor">
            <a:schemeClr val="tx1"/>
          </a:fontRef>
        </p:style>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Box 5"/>
          <p:cNvSpPr txBox="1">
            <a:spLocks noChangeArrowheads="1"/>
          </p:cNvSpPr>
          <p:nvPr/>
        </p:nvSpPr>
        <p:spPr bwMode="auto">
          <a:xfrm>
            <a:off x="381000" y="1143000"/>
            <a:ext cx="8229600" cy="1062038"/>
          </a:xfrm>
          <a:prstGeom prst="rect">
            <a:avLst/>
          </a:prstGeom>
          <a:noFill/>
          <a:ln w="9525">
            <a:noFill/>
            <a:miter lim="800000"/>
          </a:ln>
        </p:spPr>
        <p:txBody>
          <a:bodyPr>
            <a:spAutoFit/>
          </a:bodyPr>
          <a:lstStyle/>
          <a:p>
            <a:pPr>
              <a:spcBef>
                <a:spcPct val="15000"/>
              </a:spcBef>
              <a:defRPr/>
            </a:pPr>
            <a:r>
              <a:rPr lang="en-US" altLang="zh-CN" sz="2000" b="1" dirty="0">
                <a:solidFill>
                  <a:srgbClr val="000000"/>
                </a:solidFill>
                <a:latin typeface="Candara" panose="020E0502030303020204" pitchFamily="34" charset="0"/>
                <a:ea typeface="+mn-ea"/>
              </a:rPr>
              <a:t>Being hosted by RADI (approved in November, 2009). </a:t>
            </a:r>
            <a:r>
              <a:rPr lang="en-US" altLang="zh-CN" sz="2000" b="1" i="1" dirty="0">
                <a:solidFill>
                  <a:srgbClr val="FF0000"/>
                </a:solidFill>
                <a:latin typeface="Candara" panose="020E0502030303020204" pitchFamily="34" charset="0"/>
                <a:ea typeface="+mn-ea"/>
              </a:rPr>
              <a:t>First </a:t>
            </a:r>
            <a:r>
              <a:rPr lang="en-US" altLang="zh-CN" sz="2000" b="1" i="1" dirty="0">
                <a:solidFill>
                  <a:schemeClr val="accent2"/>
                </a:solidFill>
                <a:latin typeface="Candara" panose="020E0502030303020204" pitchFamily="34" charset="0"/>
                <a:ea typeface="+mn-ea"/>
              </a:rPr>
              <a:t>International Office of a large science program ever established in Asia</a:t>
            </a:r>
            <a:r>
              <a:rPr lang="en-US" altLang="zh-CN" sz="2000" b="1" dirty="0">
                <a:solidFill>
                  <a:srgbClr val="000000"/>
                </a:solidFill>
                <a:latin typeface="Candara" panose="020E0502030303020204" pitchFamily="34" charset="0"/>
                <a:ea typeface="+mn-ea"/>
              </a:rPr>
              <a:t>.</a:t>
            </a:r>
            <a:endParaRPr lang="en-US" altLang="zh-CN" sz="2000" b="1" dirty="0">
              <a:solidFill>
                <a:srgbClr val="000000"/>
              </a:solidFill>
              <a:latin typeface="Candara" panose="020E0502030303020204" pitchFamily="34" charset="0"/>
              <a:ea typeface="+mn-ea"/>
            </a:endParaRPr>
          </a:p>
          <a:p>
            <a:pPr>
              <a:spcBef>
                <a:spcPct val="15000"/>
              </a:spcBef>
              <a:defRPr/>
            </a:pPr>
            <a:r>
              <a:rPr lang="en-US" altLang="zh-CN" sz="2000" b="1" dirty="0">
                <a:solidFill>
                  <a:srgbClr val="000000"/>
                </a:solidFill>
                <a:latin typeface="Candara" panose="020E0502030303020204" pitchFamily="34" charset="0"/>
                <a:ea typeface="+mn-ea"/>
              </a:rPr>
              <a:t>IRDR CHINA established in 2010, one of the  national committees of IRDR</a:t>
            </a:r>
            <a:endParaRPr lang="zh-CN" altLang="en-US" sz="2000" b="1" dirty="0">
              <a:solidFill>
                <a:srgbClr val="000000"/>
              </a:solidFill>
              <a:latin typeface="Candara" panose="020E0502030303020204" pitchFamily="34" charset="0"/>
              <a:ea typeface="+mn-ea"/>
            </a:endParaRPr>
          </a:p>
        </p:txBody>
      </p:sp>
      <p:sp>
        <p:nvSpPr>
          <p:cNvPr id="14" name="Rectangle 4"/>
          <p:cNvSpPr>
            <a:spLocks noChangeArrowheads="1"/>
          </p:cNvSpPr>
          <p:nvPr/>
        </p:nvSpPr>
        <p:spPr bwMode="auto">
          <a:xfrm>
            <a:off x="1073224" y="44624"/>
            <a:ext cx="7315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spcBef>
                <a:spcPct val="50000"/>
              </a:spcBef>
            </a:pPr>
            <a:r>
              <a:rPr lang="zh-CN" altLang="en-US" sz="3200" b="1" dirty="0">
                <a:solidFill>
                  <a:schemeClr val="accent6"/>
                </a:solidFill>
                <a:effectLst>
                  <a:outerShdw blurRad="38100" dist="38100" dir="2700000" algn="tl">
                    <a:srgbClr val="000000">
                      <a:alpha val="43137"/>
                    </a:srgbClr>
                  </a:outerShdw>
                </a:effectLst>
                <a:latin typeface="Calibri" panose="020F0502020204030204" pitchFamily="34" charset="0"/>
                <a:ea typeface="黑体" panose="02010609060101010101" pitchFamily="49" charset="-122"/>
                <a:cs typeface="Times New Roman" panose="02020603050405020304" pitchFamily="18" charset="0"/>
              </a:rPr>
              <a:t> </a:t>
            </a:r>
            <a:r>
              <a:rPr lang="en-US" altLang="zh-CN" sz="3200" b="1" dirty="0">
                <a:solidFill>
                  <a:schemeClr val="accent6"/>
                </a:solidFill>
                <a:effectLst>
                  <a:outerShdw blurRad="38100" dist="38100" dir="2700000" algn="tl">
                    <a:srgbClr val="000000">
                      <a:alpha val="43137"/>
                    </a:srgbClr>
                  </a:outerShdw>
                </a:effectLst>
                <a:latin typeface="Calibri" panose="020F0502020204030204" pitchFamily="34" charset="0"/>
                <a:ea typeface="黑体" panose="02010609060101010101" pitchFamily="49" charset="-122"/>
                <a:cs typeface="Times New Roman" panose="02020603050405020304" pitchFamily="18" charset="0"/>
              </a:rPr>
              <a:t>International </a:t>
            </a:r>
            <a:r>
              <a:rPr lang="en-US" altLang="zh-CN" sz="3200" b="1" dirty="0" err="1">
                <a:solidFill>
                  <a:schemeClr val="accent6"/>
                </a:solidFill>
                <a:effectLst>
                  <a:outerShdw blurRad="38100" dist="38100" dir="2700000" algn="tl">
                    <a:srgbClr val="000000">
                      <a:alpha val="43137"/>
                    </a:srgbClr>
                  </a:outerShdw>
                </a:effectLst>
                <a:latin typeface="Calibri" panose="020F0502020204030204" pitchFamily="34" charset="0"/>
                <a:ea typeface="黑体" panose="02010609060101010101" pitchFamily="49" charset="-122"/>
                <a:cs typeface="Times New Roman" panose="02020603050405020304" pitchFamily="18" charset="0"/>
              </a:rPr>
              <a:t>Programme</a:t>
            </a:r>
            <a:r>
              <a:rPr lang="en-US" altLang="zh-CN" sz="3200" b="1" dirty="0">
                <a:solidFill>
                  <a:schemeClr val="accent6"/>
                </a:solidFill>
                <a:effectLst>
                  <a:outerShdw blurRad="38100" dist="38100" dir="2700000" algn="tl">
                    <a:srgbClr val="000000">
                      <a:alpha val="43137"/>
                    </a:srgbClr>
                  </a:outerShdw>
                </a:effectLst>
                <a:latin typeface="Calibri" panose="020F0502020204030204" pitchFamily="34" charset="0"/>
                <a:ea typeface="黑体" panose="02010609060101010101" pitchFamily="49" charset="-122"/>
                <a:cs typeface="Times New Roman" panose="02020603050405020304" pitchFamily="18" charset="0"/>
              </a:rPr>
              <a:t> Office for Integrated Research on Disaster Risk</a:t>
            </a:r>
            <a:endParaRPr lang="en-US" altLang="en-US" sz="3200" b="1" dirty="0">
              <a:solidFill>
                <a:schemeClr val="accent6"/>
              </a:solidFill>
              <a:effectLst>
                <a:outerShdw blurRad="38100" dist="38100" dir="2700000" algn="tl">
                  <a:srgbClr val="000000">
                    <a:alpha val="43137"/>
                  </a:srgbClr>
                </a:outerShdw>
              </a:effectLst>
              <a:latin typeface="Calibri" panose="020F0502020204030204" pitchFamily="34" charset="0"/>
              <a:ea typeface="黑体" panose="02010609060101010101" pitchFamily="49" charset="-122"/>
              <a:cs typeface="Times New Roman" panose="02020603050405020304" pitchFamily="18" charset="0"/>
            </a:endParaRPr>
          </a:p>
        </p:txBody>
      </p:sp>
      <p:pic>
        <p:nvPicPr>
          <p:cNvPr id="24580" name="Picture 7" descr="W02010022362622554128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09600" y="2514600"/>
            <a:ext cx="35814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12" descr="03"/>
          <p:cNvPicPr>
            <a:picLocks noChangeAspect="1" noChangeArrowheads="1"/>
          </p:cNvPicPr>
          <p:nvPr/>
        </p:nvPicPr>
        <p:blipFill>
          <a:blip r:embed="rId2">
            <a:extLst>
              <a:ext uri="{28A0092B-C50C-407E-A947-70E740481C1C}">
                <a14:useLocalDpi xmlns:a14="http://schemas.microsoft.com/office/drawing/2010/main" val="0"/>
              </a:ext>
            </a:extLst>
          </a:blip>
          <a:srcRect l="3636" t="-17776" r="10001"/>
          <a:stretch>
            <a:fillRect/>
          </a:stretch>
        </p:blipFill>
        <p:spPr bwMode="auto">
          <a:xfrm>
            <a:off x="609600" y="4038600"/>
            <a:ext cx="3581400"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3" descr="G:\IRDR\Logo　IRD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143000" cy="685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24583" name="Group 4"/>
          <p:cNvGrpSpPr/>
          <p:nvPr/>
        </p:nvGrpSpPr>
        <p:grpSpPr bwMode="auto">
          <a:xfrm>
            <a:off x="4724400" y="2477789"/>
            <a:ext cx="4191000" cy="4119563"/>
            <a:chOff x="801" y="1130"/>
            <a:chExt cx="2256" cy="2523"/>
          </a:xfrm>
        </p:grpSpPr>
        <p:sp>
          <p:nvSpPr>
            <p:cNvPr id="24586" name="AutoShape 5"/>
            <p:cNvSpPr>
              <a:spLocks noChangeArrowheads="1"/>
            </p:cNvSpPr>
            <p:nvPr/>
          </p:nvSpPr>
          <p:spPr bwMode="gray">
            <a:xfrm>
              <a:off x="801" y="1970"/>
              <a:ext cx="2256" cy="1683"/>
            </a:xfrm>
            <a:prstGeom prst="roundRect">
              <a:avLst>
                <a:gd name="adj" fmla="val 16667"/>
              </a:avLst>
            </a:prstGeom>
            <a:solidFill>
              <a:srgbClr val="92D050"/>
            </a:solidFill>
            <a:ln w="38100">
              <a:solidFill>
                <a:schemeClr val="bg1"/>
              </a:solidFill>
              <a:round/>
            </a:ln>
            <a:effectLst>
              <a:outerShdw dist="107763" dir="2700000" algn="ctr" rotWithShape="0">
                <a:srgbClr val="808080">
                  <a:alpha val="50000"/>
                </a:srgbClr>
              </a:outerShdw>
            </a:effectLst>
          </p:spPr>
          <p:txBody>
            <a:bodyPr wrap="none" anchor="ct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en-US" altLang="zh-CN" sz="1800"/>
            </a:p>
          </p:txBody>
        </p:sp>
        <p:sp>
          <p:nvSpPr>
            <p:cNvPr id="24587" name="AutoShape 6"/>
            <p:cNvSpPr>
              <a:spLocks noChangeArrowheads="1"/>
            </p:cNvSpPr>
            <p:nvPr/>
          </p:nvSpPr>
          <p:spPr bwMode="gray">
            <a:xfrm>
              <a:off x="801" y="1130"/>
              <a:ext cx="2256" cy="758"/>
            </a:xfrm>
            <a:prstGeom prst="roundRect">
              <a:avLst>
                <a:gd name="adj" fmla="val 50000"/>
              </a:avLst>
            </a:prstGeom>
            <a:gradFill rotWithShape="1">
              <a:gsLst>
                <a:gs pos="0">
                  <a:srgbClr val="92D050"/>
                </a:gs>
                <a:gs pos="100000">
                  <a:srgbClr val="FFFFFF"/>
                </a:gs>
              </a:gsLst>
              <a:lin ang="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en-US" altLang="zh-CN" sz="1800"/>
            </a:p>
          </p:txBody>
        </p:sp>
      </p:grpSp>
      <p:sp>
        <p:nvSpPr>
          <p:cNvPr id="24584" name="Rectangle 28"/>
          <p:cNvSpPr>
            <a:spLocks noChangeArrowheads="1"/>
          </p:cNvSpPr>
          <p:nvPr/>
        </p:nvSpPr>
        <p:spPr bwMode="auto">
          <a:xfrm>
            <a:off x="4876800" y="4016375"/>
            <a:ext cx="3962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000" dirty="0">
                <a:solidFill>
                  <a:schemeClr val="bg1"/>
                </a:solidFill>
                <a:latin typeface="Candara" panose="020E0502030303020204" pitchFamily="34" charset="0"/>
              </a:rPr>
              <a:t>An </a:t>
            </a:r>
            <a:r>
              <a:rPr lang="en-US" altLang="zh-CN" sz="2000" b="1" i="1" dirty="0">
                <a:solidFill>
                  <a:srgbClr val="000000"/>
                </a:solidFill>
                <a:latin typeface="Candara" panose="020E0502030303020204" pitchFamily="34" charset="0"/>
              </a:rPr>
              <a:t>integrated approach </a:t>
            </a:r>
            <a:r>
              <a:rPr lang="en-US" altLang="zh-CN" sz="2000" dirty="0">
                <a:solidFill>
                  <a:schemeClr val="bg1"/>
                </a:solidFill>
                <a:latin typeface="Candara" panose="020E0502030303020204" pitchFamily="34" charset="0"/>
              </a:rPr>
              <a:t>to research on disaster risk through: an </a:t>
            </a:r>
            <a:r>
              <a:rPr lang="en-US" altLang="zh-CN" sz="2000" b="1" i="1" dirty="0">
                <a:solidFill>
                  <a:srgbClr val="000000"/>
                </a:solidFill>
                <a:latin typeface="Candara" panose="020E0502030303020204" pitchFamily="34" charset="0"/>
              </a:rPr>
              <a:t>international</a:t>
            </a:r>
            <a:r>
              <a:rPr lang="en-US" altLang="zh-CN" sz="2000" i="1" dirty="0">
                <a:solidFill>
                  <a:srgbClr val="000000"/>
                </a:solidFill>
                <a:latin typeface="Candara" panose="020E0502030303020204" pitchFamily="34" charset="0"/>
              </a:rPr>
              <a:t>, </a:t>
            </a:r>
            <a:r>
              <a:rPr lang="en-US" altLang="zh-CN" sz="2000" b="1" i="1" dirty="0">
                <a:solidFill>
                  <a:srgbClr val="000000"/>
                </a:solidFill>
                <a:latin typeface="Candara" panose="020E0502030303020204" pitchFamily="34" charset="0"/>
              </a:rPr>
              <a:t>multidisciplinary</a:t>
            </a:r>
            <a:r>
              <a:rPr lang="en-US" altLang="zh-CN" sz="2000" i="1" dirty="0">
                <a:solidFill>
                  <a:srgbClr val="000000"/>
                </a:solidFill>
                <a:latin typeface="Candara" panose="020E0502030303020204" pitchFamily="34" charset="0"/>
              </a:rPr>
              <a:t> </a:t>
            </a:r>
            <a:r>
              <a:rPr lang="en-US" altLang="zh-CN" sz="2000" dirty="0">
                <a:solidFill>
                  <a:schemeClr val="bg1"/>
                </a:solidFill>
                <a:latin typeface="Candara" panose="020E0502030303020204" pitchFamily="34" charset="0"/>
              </a:rPr>
              <a:t>(natural, health, engineering and social sciences, including socio-economic analysis)</a:t>
            </a:r>
            <a:r>
              <a:rPr lang="en-US" altLang="zh-CN" sz="2000" dirty="0">
                <a:solidFill>
                  <a:srgbClr val="000000"/>
                </a:solidFill>
                <a:latin typeface="Candara" panose="020E0502030303020204" pitchFamily="34" charset="0"/>
              </a:rPr>
              <a:t> </a:t>
            </a:r>
            <a:r>
              <a:rPr lang="en-US" altLang="zh-CN" sz="2000" b="1" i="1" dirty="0">
                <a:solidFill>
                  <a:srgbClr val="000000"/>
                </a:solidFill>
                <a:latin typeface="Candara" panose="020E0502030303020204" pitchFamily="34" charset="0"/>
              </a:rPr>
              <a:t>collaborative</a:t>
            </a:r>
            <a:r>
              <a:rPr lang="en-US" altLang="zh-CN" sz="2000" dirty="0">
                <a:solidFill>
                  <a:srgbClr val="000000"/>
                </a:solidFill>
                <a:latin typeface="Candara" panose="020E0502030303020204" pitchFamily="34" charset="0"/>
              </a:rPr>
              <a:t> </a:t>
            </a:r>
            <a:r>
              <a:rPr lang="en-US" altLang="zh-CN" sz="2000" dirty="0">
                <a:solidFill>
                  <a:schemeClr val="bg1"/>
                </a:solidFill>
                <a:latin typeface="Candara" panose="020E0502030303020204" pitchFamily="34" charset="0"/>
              </a:rPr>
              <a:t>research </a:t>
            </a:r>
            <a:r>
              <a:rPr lang="en-US" altLang="zh-CN" sz="2000" dirty="0" err="1">
                <a:solidFill>
                  <a:schemeClr val="bg1"/>
                </a:solidFill>
                <a:latin typeface="Candara" panose="020E0502030303020204" pitchFamily="34" charset="0"/>
              </a:rPr>
              <a:t>programme</a:t>
            </a:r>
            <a:r>
              <a:rPr lang="en-US" altLang="zh-CN" sz="1800" dirty="0">
                <a:solidFill>
                  <a:schemeClr val="bg1"/>
                </a:solidFill>
                <a:latin typeface="Candara" panose="020E0502030303020204" pitchFamily="34" charset="0"/>
              </a:rPr>
              <a:t>. </a:t>
            </a:r>
            <a:endParaRPr lang="en-US" altLang="zh-CN" sz="1800" dirty="0">
              <a:solidFill>
                <a:schemeClr val="bg1"/>
              </a:solidFill>
              <a:latin typeface="Candara" panose="020E0502030303020204" pitchFamily="34" charset="0"/>
            </a:endParaRPr>
          </a:p>
        </p:txBody>
      </p:sp>
      <p:sp>
        <p:nvSpPr>
          <p:cNvPr id="33" name="Rectangle 29"/>
          <p:cNvSpPr/>
          <p:nvPr/>
        </p:nvSpPr>
        <p:spPr>
          <a:xfrm>
            <a:off x="4913313" y="2487613"/>
            <a:ext cx="3468687" cy="1016000"/>
          </a:xfrm>
          <a:prstGeom prst="rect">
            <a:avLst/>
          </a:prstGeom>
        </p:spPr>
        <p:txBody>
          <a:bodyPr>
            <a:spAutoFit/>
          </a:bodyPr>
          <a:lstStyle/>
          <a:p>
            <a:pPr>
              <a:defRPr/>
            </a:pPr>
            <a:r>
              <a:rPr lang="en-US" sz="2000" b="1" dirty="0">
                <a:solidFill>
                  <a:srgbClr val="000000"/>
                </a:solidFill>
                <a:latin typeface="Candara" panose="020E0502030303020204" pitchFamily="34" charset="0"/>
                <a:ea typeface="+mn-ea"/>
              </a:rPr>
              <a:t>Addressing the challenge of </a:t>
            </a:r>
            <a:endParaRPr lang="en-US" sz="2000" b="1" dirty="0">
              <a:solidFill>
                <a:srgbClr val="000000"/>
              </a:solidFill>
              <a:latin typeface="Candara" panose="020E0502030303020204" pitchFamily="34" charset="0"/>
              <a:ea typeface="+mn-ea"/>
            </a:endParaRPr>
          </a:p>
          <a:p>
            <a:pPr>
              <a:defRPr/>
            </a:pPr>
            <a:r>
              <a:rPr lang="en-US" sz="2000" b="1" dirty="0">
                <a:solidFill>
                  <a:srgbClr val="000000"/>
                </a:solidFill>
                <a:latin typeface="Candara" panose="020E0502030303020204" pitchFamily="34" charset="0"/>
                <a:ea typeface="+mn-ea"/>
              </a:rPr>
              <a:t>natural and human-induced </a:t>
            </a:r>
            <a:endParaRPr lang="en-US" sz="2000" b="1" dirty="0">
              <a:solidFill>
                <a:srgbClr val="000000"/>
              </a:solidFill>
              <a:latin typeface="Candara" panose="020E0502030303020204" pitchFamily="34" charset="0"/>
              <a:ea typeface="+mn-ea"/>
            </a:endParaRPr>
          </a:p>
          <a:p>
            <a:pPr>
              <a:defRPr/>
            </a:pPr>
            <a:r>
              <a:rPr lang="en-US" sz="2000" b="1" dirty="0">
                <a:solidFill>
                  <a:srgbClr val="000000"/>
                </a:solidFill>
                <a:latin typeface="Candara" panose="020E0502030303020204" pitchFamily="34" charset="0"/>
                <a:ea typeface="+mn-ea"/>
              </a:rPr>
              <a:t>environmental hazards </a:t>
            </a:r>
            <a:endParaRPr lang="en-US" sz="2000" b="1" dirty="0">
              <a:solidFill>
                <a:srgbClr val="000000"/>
              </a:solidFill>
              <a:latin typeface="Candara" panose="020E0502030303020204" pitchFamily="34" charset="0"/>
              <a:ea typeface="+mn-ea"/>
            </a:endParaRPr>
          </a:p>
        </p:txBody>
      </p:sp>
      <p:cxnSp>
        <p:nvCxnSpPr>
          <p:cNvPr id="12" name="直接连接符 11"/>
          <p:cNvCxnSpPr/>
          <p:nvPr/>
        </p:nvCxnSpPr>
        <p:spPr>
          <a:xfrm>
            <a:off x="971600" y="1052736"/>
            <a:ext cx="7410400" cy="0"/>
          </a:xfrm>
          <a:prstGeom prst="line">
            <a:avLst/>
          </a:prstGeom>
          <a:ln>
            <a:solidFill>
              <a:srgbClr val="C4C4C4"/>
            </a:solidFill>
          </a:ln>
        </p:spPr>
        <p:style>
          <a:lnRef idx="2">
            <a:schemeClr val="accent2"/>
          </a:lnRef>
          <a:fillRef idx="0">
            <a:schemeClr val="accent2"/>
          </a:fillRef>
          <a:effectRef idx="1">
            <a:schemeClr val="accent2"/>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矩形 1"/>
          <p:cNvSpPr>
            <a:spLocks noChangeArrowheads="1"/>
          </p:cNvSpPr>
          <p:nvPr/>
        </p:nvSpPr>
        <p:spPr bwMode="auto">
          <a:xfrm>
            <a:off x="503084" y="112708"/>
            <a:ext cx="248657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514350" indent="-514350" fontAlgn="auto">
              <a:lnSpc>
                <a:spcPct val="150000"/>
              </a:lnSpc>
              <a:spcAft>
                <a:spcPts val="0"/>
              </a:spcAft>
              <a:defRPr/>
            </a:pPr>
            <a:r>
              <a:rPr lang="en-US" altLang="zh-CN" sz="3200" b="1" dirty="0">
                <a:solidFill>
                  <a:srgbClr val="FF0000"/>
                </a:solidFill>
                <a:effectLst>
                  <a:outerShdw blurRad="31750" dist="25400" dir="5400000" algn="tl" rotWithShape="0">
                    <a:srgbClr val="000000">
                      <a:alpha val="25000"/>
                    </a:srgbClr>
                  </a:outerShdw>
                </a:effectLst>
                <a:latin typeface="Lucida Sans Unicode" panose="020B0602030504020204"/>
                <a:ea typeface="+mj-ea"/>
                <a:cs typeface="+mj-cs"/>
              </a:rPr>
              <a:t>About RADI</a:t>
            </a:r>
            <a:endParaRPr lang="en-US" altLang="zh-CN" sz="3200" b="1" dirty="0">
              <a:solidFill>
                <a:srgbClr val="FF0000"/>
              </a:solidFill>
              <a:effectLst>
                <a:outerShdw blurRad="31750" dist="25400" dir="5400000" algn="tl" rotWithShape="0">
                  <a:srgbClr val="000000">
                    <a:alpha val="25000"/>
                  </a:srgbClr>
                </a:outerShdw>
              </a:effectLst>
              <a:latin typeface="Lucida Sans Unicode" panose="020B0602030504020204"/>
              <a:ea typeface="+mj-ea"/>
              <a:cs typeface="+mj-cs"/>
            </a:endParaRPr>
          </a:p>
        </p:txBody>
      </p:sp>
      <p:sp>
        <p:nvSpPr>
          <p:cNvPr id="7171" name="TextBox 2"/>
          <p:cNvSpPr txBox="1">
            <a:spLocks noChangeArrowheads="1"/>
          </p:cNvSpPr>
          <p:nvPr/>
        </p:nvSpPr>
        <p:spPr bwMode="auto">
          <a:xfrm>
            <a:off x="381000" y="1900238"/>
            <a:ext cx="1600200" cy="461962"/>
          </a:xfrm>
          <a:prstGeom prst="rect">
            <a:avLst/>
          </a:prstGeom>
          <a:noFill/>
          <a:ln w="9525">
            <a:noFill/>
            <a:miter lim="800000"/>
          </a:ln>
        </p:spPr>
        <p:txBody>
          <a:bodyPr>
            <a:spAutoFit/>
          </a:bodyPr>
          <a:lstStyle/>
          <a:p>
            <a:pPr>
              <a:defRPr/>
            </a:pPr>
            <a:r>
              <a:rPr lang="en-US" altLang="zh-CN" sz="2400" b="1" i="1" dirty="0">
                <a:solidFill>
                  <a:srgbClr val="FF0000"/>
                </a:solidFill>
                <a:effectLst>
                  <a:outerShdw blurRad="38100" dist="38100" dir="2700000" algn="tl">
                    <a:srgbClr val="000000">
                      <a:alpha val="43137"/>
                    </a:srgbClr>
                  </a:outerShdw>
                </a:effectLst>
              </a:rPr>
              <a:t>Mission</a:t>
            </a:r>
            <a:endParaRPr lang="zh-CN" altLang="en-US" sz="2400" b="1" i="1" dirty="0">
              <a:solidFill>
                <a:srgbClr val="FF0000"/>
              </a:solidFill>
              <a:effectLst>
                <a:outerShdw blurRad="38100" dist="38100" dir="2700000" algn="tl">
                  <a:srgbClr val="000000">
                    <a:alpha val="43137"/>
                  </a:srgbClr>
                </a:outerShdw>
              </a:effectLst>
            </a:endParaRPr>
          </a:p>
        </p:txBody>
      </p:sp>
      <p:sp>
        <p:nvSpPr>
          <p:cNvPr id="4" name="TextBox 3"/>
          <p:cNvSpPr txBox="1"/>
          <p:nvPr/>
        </p:nvSpPr>
        <p:spPr>
          <a:xfrm>
            <a:off x="685800" y="2438400"/>
            <a:ext cx="7924800" cy="3632200"/>
          </a:xfrm>
          <a:prstGeom prst="rect">
            <a:avLst/>
          </a:prstGeom>
          <a:noFill/>
        </p:spPr>
        <p:txBody>
          <a:bodyPr>
            <a:spAutoFit/>
          </a:bodyPr>
          <a:lstStyle/>
          <a:p>
            <a:pPr marL="265430" indent="-265430">
              <a:spcBef>
                <a:spcPct val="30000"/>
              </a:spcBef>
              <a:buFontTx/>
              <a:buChar char="•"/>
              <a:tabLst>
                <a:tab pos="361950" algn="l"/>
              </a:tabLst>
              <a:defRPr/>
            </a:pPr>
            <a:r>
              <a:rPr lang="en-US" altLang="zh-CN" sz="2000" dirty="0">
                <a:latin typeface="Cambria" panose="02040503050406030204" pitchFamily="18" charset="0"/>
                <a:ea typeface="宋体" panose="02010600030101010101" pitchFamily="2" charset="-122"/>
              </a:rPr>
              <a:t>Reception, processing, archiving and dissemination of remotely sensed data.</a:t>
            </a:r>
            <a:endParaRPr kumimoji="1" lang="en-US" altLang="zh-CN" sz="2000" dirty="0">
              <a:latin typeface="Cambria" panose="02040503050406030204" pitchFamily="18" charset="0"/>
              <a:ea typeface="Arial Unicode MS" panose="020B0604020202020204" pitchFamily="34" charset="-122"/>
              <a:cs typeface="Arial Unicode MS" panose="020B0604020202020204" pitchFamily="34" charset="-122"/>
            </a:endParaRPr>
          </a:p>
          <a:p>
            <a:pPr marL="265430" indent="-265430">
              <a:spcBef>
                <a:spcPct val="30000"/>
              </a:spcBef>
              <a:buFontTx/>
              <a:buChar char="•"/>
              <a:tabLst>
                <a:tab pos="361950" algn="l"/>
              </a:tabLst>
              <a:defRPr/>
            </a:pPr>
            <a:r>
              <a:rPr lang="en-US" altLang="zh-CN" sz="2000" dirty="0">
                <a:latin typeface="Cambria" panose="02040503050406030204" pitchFamily="18" charset="0"/>
                <a:ea typeface="宋体" panose="02010600030101010101" pitchFamily="2" charset="-122"/>
              </a:rPr>
              <a:t>Research and development on supporting new earth observation system, improving remote sensing data processing and analytical methodologies, and promoting multidisciplinary applications based on earth observation technology.</a:t>
            </a:r>
            <a:endParaRPr lang="en-US" altLang="zh-CN" sz="2000" dirty="0">
              <a:latin typeface="Cambria" panose="02040503050406030204" pitchFamily="18" charset="0"/>
              <a:ea typeface="宋体" panose="02010600030101010101" pitchFamily="2" charset="-122"/>
            </a:endParaRPr>
          </a:p>
          <a:p>
            <a:pPr marL="265430" indent="-265430">
              <a:spcBef>
                <a:spcPct val="30000"/>
              </a:spcBef>
              <a:buFontTx/>
              <a:buChar char="•"/>
              <a:tabLst>
                <a:tab pos="361950" algn="l"/>
              </a:tabLst>
              <a:defRPr/>
            </a:pPr>
            <a:r>
              <a:rPr kumimoji="1" lang="en-US" altLang="zh-CN" sz="2000" dirty="0">
                <a:latin typeface="Cambria" panose="02040503050406030204" pitchFamily="18" charset="0"/>
                <a:ea typeface="Arial Unicode MS" panose="020B0604020202020204" pitchFamily="34" charset="-122"/>
                <a:cs typeface="Arial Unicode MS" panose="020B0604020202020204" pitchFamily="34" charset="-122"/>
              </a:rPr>
              <a:t>Theoretical and technological research into key issues concerning Geo-spatial Information science and Digital Earth Platform. They are involved together  </a:t>
            </a:r>
            <a:r>
              <a:rPr lang="en-US" sz="2000" dirty="0">
                <a:latin typeface="Cambria" panose="02040503050406030204" pitchFamily="18" charset="0"/>
                <a:ea typeface="宋体" panose="02010600030101010101" pitchFamily="2" charset="-122"/>
              </a:rPr>
              <a:t>in solving some environmental problems </a:t>
            </a:r>
            <a:r>
              <a:rPr kumimoji="1" lang="en-US" altLang="zh-CN" sz="2000" dirty="0">
                <a:latin typeface="Cambria" panose="02040503050406030204" pitchFamily="18" charset="0"/>
                <a:ea typeface="Arial Unicode MS" panose="020B0604020202020204" pitchFamily="34" charset="-122"/>
                <a:cs typeface="Arial Unicode MS" panose="020B0604020202020204" pitchFamily="34" charset="-122"/>
              </a:rPr>
              <a:t>at the global, regional and national scales.</a:t>
            </a:r>
            <a:endParaRPr kumimoji="1" lang="en-US" altLang="zh-CN" sz="2000" dirty="0">
              <a:latin typeface="Cambria" panose="02040503050406030204" pitchFamily="18" charset="0"/>
              <a:ea typeface="Arial Unicode MS" panose="020B0604020202020204" pitchFamily="34" charset="-122"/>
              <a:cs typeface="Arial Unicode MS" panose="020B0604020202020204" pitchFamily="34" charset="-122"/>
            </a:endParaRPr>
          </a:p>
          <a:p>
            <a:pPr algn="just">
              <a:defRPr/>
            </a:pPr>
            <a:endParaRPr lang="zh-CN" altLang="en-US" dirty="0">
              <a:latin typeface="Arial" panose="020B0604020202020204" pitchFamily="34" charset="0"/>
              <a:ea typeface="宋体" panose="02010600030101010101" pitchFamily="2" charset="-122"/>
            </a:endParaRPr>
          </a:p>
        </p:txBody>
      </p:sp>
      <p:sp>
        <p:nvSpPr>
          <p:cNvPr id="7173" name="TextBox 4"/>
          <p:cNvSpPr txBox="1">
            <a:spLocks noChangeArrowheads="1"/>
          </p:cNvSpPr>
          <p:nvPr/>
        </p:nvSpPr>
        <p:spPr bwMode="auto">
          <a:xfrm>
            <a:off x="457200" y="954088"/>
            <a:ext cx="8458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000" dirty="0">
                <a:latin typeface="Cambria" panose="02040503050406030204" pitchFamily="18" charset="0"/>
              </a:rPr>
              <a:t>The </a:t>
            </a:r>
            <a:r>
              <a:rPr lang="en-US" altLang="zh-CN" sz="2000" b="1" dirty="0">
                <a:solidFill>
                  <a:srgbClr val="FF0000"/>
                </a:solidFill>
                <a:latin typeface="Cambria" panose="02040503050406030204" pitchFamily="18" charset="0"/>
              </a:rPr>
              <a:t>RADI</a:t>
            </a:r>
            <a:r>
              <a:rPr lang="en-US" altLang="zh-CN" sz="2000" dirty="0">
                <a:latin typeface="Cambria" panose="02040503050406030204" pitchFamily="18" charset="0"/>
              </a:rPr>
              <a:t> is an independent research institute affiliated to the Chinese Academy of Sciences for remote sensing</a:t>
            </a:r>
            <a:r>
              <a:rPr lang="zh-CN" altLang="en-US" sz="2000" dirty="0">
                <a:latin typeface="Cambria" panose="02040503050406030204" pitchFamily="18" charset="0"/>
              </a:rPr>
              <a:t> </a:t>
            </a:r>
            <a:r>
              <a:rPr lang="en-US" altLang="zh-CN" sz="2000" dirty="0">
                <a:latin typeface="Cambria" panose="02040503050406030204" pitchFamily="18" charset="0"/>
              </a:rPr>
              <a:t>and digital Earth. </a:t>
            </a:r>
            <a:endParaRPr lang="zh-CN" altLang="en-US" sz="2000" dirty="0">
              <a:latin typeface="Cambria" panose="02040503050406030204"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1">
            <a:lum bright="10000"/>
            <a:extLst>
              <a:ext uri="{28A0092B-C50C-407E-A947-70E740481C1C}">
                <a14:useLocalDpi xmlns:a14="http://schemas.microsoft.com/office/drawing/2010/main" val="0"/>
              </a:ext>
            </a:extLst>
          </a:blip>
          <a:srcRect/>
          <a:stretch>
            <a:fillRect/>
          </a:stretch>
        </p:blipFill>
        <p:spPr bwMode="auto">
          <a:xfrm>
            <a:off x="0" y="2154238"/>
            <a:ext cx="913765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27" name="组合 32"/>
          <p:cNvGrpSpPr/>
          <p:nvPr/>
        </p:nvGrpSpPr>
        <p:grpSpPr bwMode="auto">
          <a:xfrm>
            <a:off x="457200" y="4167188"/>
            <a:ext cx="1981200" cy="720725"/>
            <a:chOff x="457200" y="3733800"/>
            <a:chExt cx="1981200" cy="720000"/>
          </a:xfrm>
        </p:grpSpPr>
        <p:pic>
          <p:nvPicPr>
            <p:cNvPr id="20" name="Picture 4"/>
            <p:cNvPicPr preferRelativeResize="0">
              <a:picLocks noChangeArrowheads="1"/>
            </p:cNvPicPr>
            <p:nvPr/>
          </p:nvPicPr>
          <p:blipFill>
            <a:blip r:embed="rId2"/>
            <a:srcRect/>
            <a:stretch>
              <a:fillRect/>
            </a:stretch>
          </p:blipFill>
          <p:spPr bwMode="auto">
            <a:xfrm>
              <a:off x="457200" y="3733800"/>
              <a:ext cx="900113" cy="720000"/>
            </a:xfrm>
            <a:prstGeom prst="rect">
              <a:avLst/>
            </a:prstGeom>
            <a:ln>
              <a:noFill/>
            </a:ln>
            <a:effectLst>
              <a:outerShdw blurRad="292100" dist="139700" dir="2700000" algn="tl" rotWithShape="0">
                <a:srgbClr val="333333">
                  <a:alpha val="65000"/>
                </a:srgbClr>
              </a:outerShdw>
            </a:effectLst>
          </p:spPr>
        </p:pic>
        <p:cxnSp>
          <p:nvCxnSpPr>
            <p:cNvPr id="21" name="直接连接符 20"/>
            <p:cNvCxnSpPr/>
            <p:nvPr/>
          </p:nvCxnSpPr>
          <p:spPr>
            <a:xfrm flipH="1" flipV="1">
              <a:off x="1371600" y="3733800"/>
              <a:ext cx="1066800" cy="76123"/>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V="1">
              <a:off x="1371600" y="3809923"/>
              <a:ext cx="1066800" cy="60898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26628" name="组合 79"/>
          <p:cNvGrpSpPr/>
          <p:nvPr/>
        </p:nvGrpSpPr>
        <p:grpSpPr bwMode="auto">
          <a:xfrm>
            <a:off x="1143000" y="5005388"/>
            <a:ext cx="1828800" cy="1177925"/>
            <a:chOff x="1143000" y="4572000"/>
            <a:chExt cx="1828800" cy="1177200"/>
          </a:xfrm>
        </p:grpSpPr>
        <p:cxnSp>
          <p:nvCxnSpPr>
            <p:cNvPr id="24" name="直接连接符 23"/>
            <p:cNvCxnSpPr/>
            <p:nvPr/>
          </p:nvCxnSpPr>
          <p:spPr>
            <a:xfrm flipH="1">
              <a:off x="1981200" y="4572000"/>
              <a:ext cx="990600" cy="456919"/>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1981200" y="4572000"/>
              <a:ext cx="990600" cy="1142296"/>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6" name="Picture 3"/>
            <p:cNvPicPr preferRelativeResize="0">
              <a:picLocks noChangeArrowheads="1"/>
            </p:cNvPicPr>
            <p:nvPr/>
          </p:nvPicPr>
          <p:blipFill>
            <a:blip r:embed="rId3" cstate="print"/>
            <a:srcRect/>
            <a:stretch>
              <a:fillRect/>
            </a:stretch>
          </p:blipFill>
          <p:spPr bwMode="auto">
            <a:xfrm>
              <a:off x="1143000" y="5029200"/>
              <a:ext cx="900000" cy="72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26629" name="组合 80"/>
          <p:cNvGrpSpPr/>
          <p:nvPr/>
        </p:nvGrpSpPr>
        <p:grpSpPr bwMode="auto">
          <a:xfrm>
            <a:off x="2971800" y="3862388"/>
            <a:ext cx="1905000" cy="720725"/>
            <a:chOff x="2895600" y="3048000"/>
            <a:chExt cx="1905000" cy="720000"/>
          </a:xfrm>
        </p:grpSpPr>
        <p:cxnSp>
          <p:nvCxnSpPr>
            <p:cNvPr id="28" name="直接连接符 27"/>
            <p:cNvCxnSpPr/>
            <p:nvPr/>
          </p:nvCxnSpPr>
          <p:spPr>
            <a:xfrm flipH="1" flipV="1">
              <a:off x="3733800" y="3124123"/>
              <a:ext cx="1066800" cy="304493"/>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V="1">
              <a:off x="3733800" y="3428617"/>
              <a:ext cx="1066800" cy="304493"/>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30" name="Picture 4" descr="http://pic.people.com.cn/mediafile/200611/17/F200611170830042835773811.jpg"/>
            <p:cNvPicPr>
              <a:picLocks noChangeArrowheads="1"/>
            </p:cNvPicPr>
            <p:nvPr/>
          </p:nvPicPr>
          <p:blipFill>
            <a:blip r:embed="rId4" r:link="rId5" cstate="print"/>
            <a:srcRect r="28633"/>
            <a:stretch>
              <a:fillRect/>
            </a:stretch>
          </p:blipFill>
          <p:spPr bwMode="auto">
            <a:xfrm>
              <a:off x="2895600" y="3048000"/>
              <a:ext cx="900000" cy="72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26630" name="组合 81"/>
          <p:cNvGrpSpPr/>
          <p:nvPr/>
        </p:nvGrpSpPr>
        <p:grpSpPr bwMode="auto">
          <a:xfrm>
            <a:off x="3505200" y="5299075"/>
            <a:ext cx="1295400" cy="1025525"/>
            <a:chOff x="3505200" y="4953000"/>
            <a:chExt cx="1295400" cy="1024800"/>
          </a:xfrm>
        </p:grpSpPr>
        <p:cxnSp>
          <p:nvCxnSpPr>
            <p:cNvPr id="32" name="直接连接符 31"/>
            <p:cNvCxnSpPr/>
            <p:nvPr/>
          </p:nvCxnSpPr>
          <p:spPr>
            <a:xfrm flipH="1">
              <a:off x="4343400" y="4953000"/>
              <a:ext cx="457200" cy="380731"/>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V="1">
              <a:off x="4343400" y="4953000"/>
              <a:ext cx="457200" cy="9899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34" name="Picture 7" descr="tu7a"/>
            <p:cNvPicPr>
              <a:picLocks noChangeArrowheads="1"/>
            </p:cNvPicPr>
            <p:nvPr/>
          </p:nvPicPr>
          <p:blipFill>
            <a:blip r:embed="rId6" cstate="print"/>
            <a:srcRect/>
            <a:stretch>
              <a:fillRect/>
            </a:stretch>
          </p:blipFill>
          <p:spPr bwMode="auto">
            <a:xfrm>
              <a:off x="3505200" y="5257800"/>
              <a:ext cx="900000" cy="72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26631" name="组合 82"/>
          <p:cNvGrpSpPr/>
          <p:nvPr/>
        </p:nvGrpSpPr>
        <p:grpSpPr bwMode="auto">
          <a:xfrm>
            <a:off x="5715000" y="4852988"/>
            <a:ext cx="1447800" cy="873125"/>
            <a:chOff x="5715000" y="4419600"/>
            <a:chExt cx="1447800" cy="872400"/>
          </a:xfrm>
        </p:grpSpPr>
        <p:cxnSp>
          <p:nvCxnSpPr>
            <p:cNvPr id="36" name="直接连接符 35"/>
            <p:cNvCxnSpPr/>
            <p:nvPr/>
          </p:nvCxnSpPr>
          <p:spPr>
            <a:xfrm flipH="1">
              <a:off x="6553200" y="4419600"/>
              <a:ext cx="609600" cy="22841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V="1">
              <a:off x="6553200" y="4419600"/>
              <a:ext cx="609600" cy="837504"/>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38" name="Picture 5" descr="台风蝎虎横扫日本041020"/>
            <p:cNvPicPr>
              <a:picLocks noChangeArrowheads="1"/>
            </p:cNvPicPr>
            <p:nvPr/>
          </p:nvPicPr>
          <p:blipFill>
            <a:blip r:embed="rId7" cstate="print"/>
            <a:srcRect/>
            <a:stretch>
              <a:fillRect/>
            </a:stretch>
          </p:blipFill>
          <p:spPr bwMode="auto">
            <a:xfrm>
              <a:off x="5715000" y="4572000"/>
              <a:ext cx="900000" cy="72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26632" name="组合 83"/>
          <p:cNvGrpSpPr/>
          <p:nvPr/>
        </p:nvGrpSpPr>
        <p:grpSpPr bwMode="auto">
          <a:xfrm>
            <a:off x="6705600" y="4243388"/>
            <a:ext cx="2271713" cy="1025525"/>
            <a:chOff x="6400800" y="3352800"/>
            <a:chExt cx="2271600" cy="1024800"/>
          </a:xfrm>
        </p:grpSpPr>
        <p:pic>
          <p:nvPicPr>
            <p:cNvPr id="40" name="Picture 14" descr="B4 082505 katrina_car_450"/>
            <p:cNvPicPr>
              <a:picLocks noChangeArrowheads="1"/>
            </p:cNvPicPr>
            <p:nvPr/>
          </p:nvPicPr>
          <p:blipFill>
            <a:blip r:embed="rId8" cstate="print"/>
            <a:srcRect/>
            <a:stretch>
              <a:fillRect/>
            </a:stretch>
          </p:blipFill>
          <p:spPr bwMode="auto">
            <a:xfrm>
              <a:off x="7772400" y="3657600"/>
              <a:ext cx="900000" cy="72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41" name="直接连接符 40"/>
            <p:cNvCxnSpPr/>
            <p:nvPr/>
          </p:nvCxnSpPr>
          <p:spPr>
            <a:xfrm flipH="1" flipV="1">
              <a:off x="6400800" y="3352800"/>
              <a:ext cx="1371532" cy="380731"/>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6400800" y="3352800"/>
              <a:ext cx="1371532" cy="9899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26633" name="Object 2"/>
          <p:cNvGraphicFramePr/>
          <p:nvPr/>
        </p:nvGraphicFramePr>
        <p:xfrm>
          <a:off x="5638800" y="4548188"/>
          <a:ext cx="457200" cy="309562"/>
        </p:xfrm>
        <a:graphic>
          <a:graphicData uri="http://schemas.openxmlformats.org/presentationml/2006/ole">
            <mc:AlternateContent xmlns:mc="http://schemas.openxmlformats.org/markup-compatibility/2006">
              <mc:Choice xmlns:v="urn:schemas-microsoft-com:vml" Requires="v">
                <p:oleObj spid="_x0000_s218392" name="Photo Editor Photo" r:id="rId9" imgW="1266825" imgH="742950" progId="">
                  <p:embed/>
                </p:oleObj>
              </mc:Choice>
              <mc:Fallback>
                <p:oleObj name="Photo Editor Photo" r:id="rId9" imgW="1266825" imgH="742950" progId="">
                  <p:embed/>
                  <p:pic>
                    <p:nvPicPr>
                      <p:cNvPr id="0" name="图片 218391"/>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38800" y="4548188"/>
                        <a:ext cx="457200" cy="30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5" name="Picture 24" descr="TERRA"/>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8305800" y="4090987"/>
            <a:ext cx="488590" cy="374650"/>
          </a:xfrm>
          <a:prstGeom prst="roundRect">
            <a:avLst>
              <a:gd name="adj" fmla="val 8594"/>
            </a:avLst>
          </a:prstGeom>
          <a:noFill/>
          <a:ln>
            <a:noFill/>
          </a:ln>
          <a:effectLst>
            <a:reflection blurRad="12700" stA="38000" endPos="28000" dist="5000" dir="5400000" sy="-100000" algn="bl" rotWithShape="0"/>
          </a:effectLst>
        </p:spPr>
      </p:pic>
      <p:pic>
        <p:nvPicPr>
          <p:cNvPr id="46" name="Picture 26" descr="TRMM"/>
          <p:cNvPicPr>
            <a:picLocks noChangeAspect="1" noChangeArrowheads="1"/>
          </p:cNvPicPr>
          <p:nvPr/>
        </p:nvPicPr>
        <p:blipFill>
          <a:blip r:embed="rId12" cstate="print">
            <a:clrChange>
              <a:clrFrom>
                <a:srgbClr val="FFFFFF"/>
              </a:clrFrom>
              <a:clrTo>
                <a:srgbClr val="FFFFFF">
                  <a:alpha val="0"/>
                </a:srgbClr>
              </a:clrTo>
            </a:clrChange>
            <a:lum bright="-37000"/>
          </a:blip>
          <a:srcRect/>
          <a:stretch>
            <a:fillRect/>
          </a:stretch>
        </p:blipFill>
        <p:spPr bwMode="auto">
          <a:xfrm>
            <a:off x="2362200" y="4548187"/>
            <a:ext cx="457200" cy="377869"/>
          </a:xfrm>
          <a:prstGeom prst="roundRect">
            <a:avLst>
              <a:gd name="adj" fmla="val 8594"/>
            </a:avLst>
          </a:prstGeom>
          <a:noFill/>
          <a:ln>
            <a:noFill/>
          </a:ln>
          <a:effectLst>
            <a:reflection blurRad="12700" stA="38000" endPos="28000" dist="5000" dir="5400000" sy="-100000" algn="bl" rotWithShape="0"/>
          </a:effectLst>
        </p:spPr>
      </p:pic>
      <p:pic>
        <p:nvPicPr>
          <p:cNvPr id="47" name="Picture 28" descr="sorce_sc_2"/>
          <p:cNvPicPr>
            <a:picLocks noChangeAspect="1" noChangeArrowheads="1"/>
          </p:cNvPicPr>
          <p:nvPr/>
        </p:nvPicPr>
        <p:blipFill>
          <a:blip r:embed="rId13" cstate="print"/>
          <a:srcRect/>
          <a:stretch>
            <a:fillRect/>
          </a:stretch>
        </p:blipFill>
        <p:spPr bwMode="auto">
          <a:xfrm>
            <a:off x="228600" y="3775075"/>
            <a:ext cx="460375" cy="460375"/>
          </a:xfrm>
          <a:prstGeom prst="roundRect">
            <a:avLst>
              <a:gd name="adj" fmla="val 8594"/>
            </a:avLst>
          </a:prstGeom>
          <a:noFill/>
          <a:ln>
            <a:noFill/>
          </a:ln>
          <a:effectLst>
            <a:reflection blurRad="12700" stA="38000" endPos="28000" dist="5000" dir="5400000" sy="-100000" algn="bl" rotWithShape="0"/>
          </a:effectLst>
        </p:spPr>
      </p:pic>
      <p:pic>
        <p:nvPicPr>
          <p:cNvPr id="48" name="Picture 29" descr="[balloon]">
            <a:hlinkClick r:id="rId14" action="ppaction://hlinkfile"/>
          </p:cNvPr>
          <p:cNvPicPr>
            <a:picLocks noChangeAspect="1" noChangeArrowheads="1"/>
          </p:cNvPicPr>
          <p:nvPr/>
        </p:nvPicPr>
        <p:blipFill>
          <a:blip r:embed="rId15" cstate="print"/>
          <a:srcRect/>
          <a:stretch>
            <a:fillRect/>
          </a:stretch>
        </p:blipFill>
        <p:spPr bwMode="auto">
          <a:xfrm>
            <a:off x="6248400" y="3938587"/>
            <a:ext cx="304800" cy="304800"/>
          </a:xfrm>
          <a:prstGeom prst="roundRect">
            <a:avLst>
              <a:gd name="adj" fmla="val 8594"/>
            </a:avLst>
          </a:prstGeom>
          <a:noFill/>
          <a:ln>
            <a:noFill/>
          </a:ln>
          <a:effectLst>
            <a:reflection blurRad="12700" stA="38000" endPos="28000" dist="5000" dir="5400000" sy="-100000" algn="bl" rotWithShape="0"/>
          </a:effectLst>
        </p:spPr>
      </p:pic>
      <p:pic>
        <p:nvPicPr>
          <p:cNvPr id="49" name="Picture 33" descr="bgs_antenna_1"/>
          <p:cNvPicPr>
            <a:picLocks noChangeAspect="1" noChangeArrowheads="1"/>
          </p:cNvPicPr>
          <p:nvPr/>
        </p:nvPicPr>
        <p:blipFill>
          <a:blip r:embed="rId16" cstate="print"/>
          <a:srcRect/>
          <a:stretch>
            <a:fillRect/>
          </a:stretch>
        </p:blipFill>
        <p:spPr bwMode="auto">
          <a:xfrm>
            <a:off x="4572000" y="5005387"/>
            <a:ext cx="304800" cy="3816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26639" name="Object 3"/>
          <p:cNvGraphicFramePr/>
          <p:nvPr/>
        </p:nvGraphicFramePr>
        <p:xfrm>
          <a:off x="4800600" y="3852863"/>
          <a:ext cx="533400" cy="314325"/>
        </p:xfrm>
        <a:graphic>
          <a:graphicData uri="http://schemas.openxmlformats.org/presentationml/2006/ole">
            <mc:AlternateContent xmlns:mc="http://schemas.openxmlformats.org/markup-compatibility/2006">
              <mc:Choice xmlns:v="urn:schemas-microsoft-com:vml" Requires="v">
                <p:oleObj spid="_x0000_s218393" name="Photo Editor Photo" r:id="rId17" imgW="4686300" imgH="2423160" progId="">
                  <p:embed/>
                </p:oleObj>
              </mc:Choice>
              <mc:Fallback>
                <p:oleObj name="Photo Editor Photo" r:id="rId17" imgW="4686300" imgH="2423160" progId="">
                  <p:embed/>
                  <p:pic>
                    <p:nvPicPr>
                      <p:cNvPr id="0" name="图片 218392"/>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800600" y="3852863"/>
                        <a:ext cx="533400" cy="314325"/>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 name="AutoShape 7"/>
          <p:cNvSpPr>
            <a:spLocks noChangeArrowheads="1"/>
          </p:cNvSpPr>
          <p:nvPr/>
        </p:nvSpPr>
        <p:spPr bwMode="gray">
          <a:xfrm rot="5400000">
            <a:off x="3956845" y="-2084660"/>
            <a:ext cx="1230310" cy="7924800"/>
          </a:xfrm>
          <a:prstGeom prst="roundRect">
            <a:avLst>
              <a:gd name="adj" fmla="val 19894"/>
            </a:avLst>
          </a:prstGeom>
          <a:gradFill rotWithShape="1">
            <a:gsLst>
              <a:gs pos="0">
                <a:srgbClr val="66CCFF">
                  <a:alpha val="38000"/>
                </a:srgbClr>
              </a:gs>
              <a:gs pos="50000">
                <a:srgbClr val="FFFFFF"/>
              </a:gs>
              <a:gs pos="100000">
                <a:srgbClr val="66CCFF">
                  <a:alpha val="38000"/>
                </a:srgbClr>
              </a:gs>
            </a:gsLst>
            <a:lin ang="5400000" scaled="1"/>
          </a:gradFill>
          <a:ln w="38100" algn="ctr">
            <a:solidFill>
              <a:srgbClr val="DDDDDD"/>
            </a:solidFill>
            <a:round/>
          </a:ln>
        </p:spPr>
        <p:txBody>
          <a:bodyPr rot="10800000" vert="eaVert" wrap="none" anchor="ctr"/>
          <a:lstStyle/>
          <a:p>
            <a:pPr fontAlgn="auto">
              <a:spcBef>
                <a:spcPts val="0"/>
              </a:spcBef>
              <a:spcAft>
                <a:spcPts val="0"/>
              </a:spcAft>
              <a:defRPr/>
            </a:pPr>
            <a:endParaRPr lang="zh-CN" altLang="en-US" kern="0" dirty="0">
              <a:solidFill>
                <a:srgbClr val="FF0000"/>
              </a:solidFill>
              <a:latin typeface="黑体" panose="02010609060101010101" pitchFamily="49" charset="-122"/>
              <a:ea typeface="黑体" panose="02010609060101010101" pitchFamily="49" charset="-122"/>
            </a:endParaRPr>
          </a:p>
        </p:txBody>
      </p:sp>
      <p:pic>
        <p:nvPicPr>
          <p:cNvPr id="26643" name="Picture 18"/>
          <p:cNvPicPr>
            <a:picLocks noChangeAspect="1" noChangeArrowheads="1"/>
          </p:cNvPicPr>
          <p:nvPr/>
        </p:nvPicPr>
        <p:blipFill>
          <a:blip r:embed="rId19">
            <a:clrChange>
              <a:clrFrom>
                <a:srgbClr val="000000"/>
              </a:clrFrom>
              <a:clrTo>
                <a:srgbClr val="000000">
                  <a:alpha val="0"/>
                </a:srgbClr>
              </a:clrTo>
            </a:clrChange>
            <a:extLst>
              <a:ext uri="{28A0092B-C50C-407E-A947-70E740481C1C}">
                <a14:useLocalDpi xmlns:a14="http://schemas.microsoft.com/office/drawing/2010/main" val="0"/>
              </a:ext>
            </a:extLst>
          </a:blip>
          <a:srcRect l="6766" t="7339" r="6766" b="7339"/>
          <a:stretch>
            <a:fillRect/>
          </a:stretch>
        </p:blipFill>
        <p:spPr bwMode="auto">
          <a:xfrm>
            <a:off x="3810000" y="4994275"/>
            <a:ext cx="461963"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4" name="矩形 37"/>
          <p:cNvSpPr>
            <a:spLocks noChangeArrowheads="1"/>
          </p:cNvSpPr>
          <p:nvPr/>
        </p:nvSpPr>
        <p:spPr bwMode="auto">
          <a:xfrm>
            <a:off x="6705600" y="2860675"/>
            <a:ext cx="21383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600" b="1">
                <a:solidFill>
                  <a:schemeClr val="accent2"/>
                </a:solidFill>
                <a:latin typeface="Myriad Pro Cond"/>
                <a:cs typeface="Times New Roman" panose="02020603050405020304" pitchFamily="18" charset="0"/>
              </a:rPr>
              <a:t>CAS, Beijing, China</a:t>
            </a:r>
            <a:endParaRPr lang="zh-CN" altLang="en-US" sz="1600" b="1">
              <a:solidFill>
                <a:schemeClr val="accent2"/>
              </a:solidFill>
            </a:endParaRPr>
          </a:p>
        </p:txBody>
      </p:sp>
      <p:pic>
        <p:nvPicPr>
          <p:cNvPr id="54" name="Picture 8" descr="中心楼-3（压缩）"/>
          <p:cNvPicPr preferRelativeResize="0">
            <a:picLocks noChangeArrowheads="1"/>
          </p:cNvPicPr>
          <p:nvPr/>
        </p:nvPicPr>
        <p:blipFill>
          <a:blip r:embed="rId20" cstate="print"/>
          <a:srcRect/>
          <a:stretch>
            <a:fillRect/>
          </a:stretch>
        </p:blipFill>
        <p:spPr bwMode="auto">
          <a:xfrm>
            <a:off x="7162800" y="3252787"/>
            <a:ext cx="900000" cy="72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6646" name="矩形 43"/>
          <p:cNvSpPr>
            <a:spLocks noChangeArrowheads="1"/>
          </p:cNvSpPr>
          <p:nvPr/>
        </p:nvSpPr>
        <p:spPr bwMode="auto">
          <a:xfrm>
            <a:off x="3276600" y="2643188"/>
            <a:ext cx="2362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600" b="1">
                <a:solidFill>
                  <a:schemeClr val="accent2"/>
                </a:solidFill>
                <a:latin typeface="Myriad Pro Cond"/>
                <a:cs typeface="Times New Roman" panose="02020603050405020304" pitchFamily="18" charset="0"/>
              </a:rPr>
              <a:t>TWAS, Trieste, Italy</a:t>
            </a:r>
            <a:endParaRPr lang="zh-CN" altLang="en-US" sz="1600" b="1">
              <a:solidFill>
                <a:schemeClr val="accent2"/>
              </a:solidFill>
              <a:latin typeface="Myriad Pro Cond"/>
              <a:cs typeface="Times New Roman" panose="02020603050405020304" pitchFamily="18" charset="0"/>
            </a:endParaRPr>
          </a:p>
        </p:txBody>
      </p:sp>
      <p:pic>
        <p:nvPicPr>
          <p:cNvPr id="56" name="Picture 8"/>
          <p:cNvPicPr preferRelativeResize="0">
            <a:picLocks noChangeArrowheads="1"/>
          </p:cNvPicPr>
          <p:nvPr/>
        </p:nvPicPr>
        <p:blipFill>
          <a:blip r:embed="rId21" cstate="print"/>
          <a:srcRect/>
          <a:stretch>
            <a:fillRect/>
          </a:stretch>
        </p:blipFill>
        <p:spPr bwMode="auto">
          <a:xfrm>
            <a:off x="3429000" y="2947987"/>
            <a:ext cx="900000" cy="72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7" name="五角星 56"/>
          <p:cNvSpPr/>
          <p:nvPr/>
        </p:nvSpPr>
        <p:spPr>
          <a:xfrm>
            <a:off x="4419600" y="3328988"/>
            <a:ext cx="228600" cy="2286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8" name="五角星 57"/>
          <p:cNvSpPr/>
          <p:nvPr/>
        </p:nvSpPr>
        <p:spPr>
          <a:xfrm>
            <a:off x="6781800" y="3405188"/>
            <a:ext cx="228600" cy="2286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9" name="弧形 58"/>
          <p:cNvSpPr/>
          <p:nvPr/>
        </p:nvSpPr>
        <p:spPr>
          <a:xfrm>
            <a:off x="4343400" y="3176588"/>
            <a:ext cx="2438400" cy="533400"/>
          </a:xfrm>
          <a:prstGeom prst="arc">
            <a:avLst>
              <a:gd name="adj1" fmla="val 11374616"/>
              <a:gd name="adj2" fmla="val 21433375"/>
            </a:avLst>
          </a:prstGeom>
          <a:ln w="158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60" name="弧形 59"/>
          <p:cNvSpPr/>
          <p:nvPr/>
        </p:nvSpPr>
        <p:spPr>
          <a:xfrm rot="10800000">
            <a:off x="4572000" y="3252788"/>
            <a:ext cx="2438400" cy="533400"/>
          </a:xfrm>
          <a:prstGeom prst="arc">
            <a:avLst>
              <a:gd name="adj1" fmla="val 11374616"/>
              <a:gd name="adj2" fmla="val 21433375"/>
            </a:avLst>
          </a:prstGeom>
          <a:ln w="158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053" name="矩形 6"/>
          <p:cNvSpPr>
            <a:spLocks noChangeArrowheads="1"/>
          </p:cNvSpPr>
          <p:nvPr/>
        </p:nvSpPr>
        <p:spPr bwMode="auto">
          <a:xfrm>
            <a:off x="0" y="6443663"/>
            <a:ext cx="4572000" cy="368300"/>
          </a:xfrm>
          <a:prstGeom prst="rect">
            <a:avLst/>
          </a:prstGeom>
          <a:solidFill>
            <a:schemeClr val="accent1"/>
          </a:solidFill>
          <a:ln w="9525">
            <a:noFill/>
            <a:miter lim="800000"/>
          </a:ln>
        </p:spPr>
        <p:txBody>
          <a:bodyPr>
            <a:spAutoFit/>
          </a:bodyPr>
          <a:lstStyle/>
          <a:p>
            <a:pPr>
              <a:defRPr/>
            </a:pPr>
            <a:r>
              <a:rPr lang="zh-CN" altLang="en-US" b="1" dirty="0">
                <a:solidFill>
                  <a:srgbClr val="003076"/>
                </a:solidFill>
              </a:rPr>
              <a:t>  </a:t>
            </a:r>
            <a:r>
              <a:rPr lang="en-US" altLang="zh-CN" b="1" dirty="0">
                <a:solidFill>
                  <a:srgbClr val="FF0000"/>
                </a:solidFill>
                <a:latin typeface="Candara" panose="020E0502030303020204" pitchFamily="34" charset="0"/>
                <a:ea typeface="+mn-ea"/>
              </a:rPr>
              <a:t>Joint Research Program </a:t>
            </a:r>
            <a:endParaRPr lang="zh-CN" altLang="en-US" b="1" dirty="0">
              <a:solidFill>
                <a:srgbClr val="FF0000"/>
              </a:solidFill>
              <a:latin typeface="Candara" panose="020E0502030303020204" pitchFamily="34" charset="0"/>
              <a:ea typeface="+mn-ea"/>
            </a:endParaRPr>
          </a:p>
        </p:txBody>
      </p:sp>
      <p:sp>
        <p:nvSpPr>
          <p:cNvPr id="1054" name="矩形 7"/>
          <p:cNvSpPr>
            <a:spLocks noChangeArrowheads="1"/>
          </p:cNvSpPr>
          <p:nvPr/>
        </p:nvSpPr>
        <p:spPr bwMode="auto">
          <a:xfrm>
            <a:off x="2971800" y="6443663"/>
            <a:ext cx="1676400" cy="368300"/>
          </a:xfrm>
          <a:prstGeom prst="rect">
            <a:avLst/>
          </a:prstGeom>
          <a:solidFill>
            <a:schemeClr val="accent1"/>
          </a:solidFill>
          <a:ln w="9525">
            <a:noFill/>
            <a:miter lim="800000"/>
          </a:ln>
        </p:spPr>
        <p:txBody>
          <a:bodyPr>
            <a:spAutoFit/>
          </a:bodyPr>
          <a:lstStyle/>
          <a:p>
            <a:pPr>
              <a:defRPr/>
            </a:pPr>
            <a:r>
              <a:rPr lang="en-US" altLang="zh-CN" b="1" dirty="0">
                <a:solidFill>
                  <a:srgbClr val="FF0000"/>
                </a:solidFill>
                <a:latin typeface="Candara" panose="020E0502030303020204" pitchFamily="34" charset="0"/>
                <a:ea typeface="+mn-ea"/>
              </a:rPr>
              <a:t>Education</a:t>
            </a:r>
            <a:endParaRPr lang="zh-CN" altLang="en-US" b="1" dirty="0">
              <a:solidFill>
                <a:srgbClr val="FF0000"/>
              </a:solidFill>
              <a:latin typeface="Candara" panose="020E0502030303020204" pitchFamily="34" charset="0"/>
              <a:ea typeface="+mn-ea"/>
            </a:endParaRPr>
          </a:p>
        </p:txBody>
      </p:sp>
      <p:sp>
        <p:nvSpPr>
          <p:cNvPr id="1055" name="矩形 10"/>
          <p:cNvSpPr>
            <a:spLocks noChangeArrowheads="1"/>
          </p:cNvSpPr>
          <p:nvPr/>
        </p:nvSpPr>
        <p:spPr bwMode="auto">
          <a:xfrm>
            <a:off x="4267200" y="6443663"/>
            <a:ext cx="2590800" cy="368300"/>
          </a:xfrm>
          <a:prstGeom prst="rect">
            <a:avLst/>
          </a:prstGeom>
          <a:solidFill>
            <a:schemeClr val="accent1"/>
          </a:solidFill>
          <a:ln w="9525">
            <a:noFill/>
            <a:miter lim="800000"/>
          </a:ln>
        </p:spPr>
        <p:txBody>
          <a:bodyPr>
            <a:spAutoFit/>
          </a:bodyPr>
          <a:lstStyle/>
          <a:p>
            <a:pPr>
              <a:defRPr/>
            </a:pPr>
            <a:r>
              <a:rPr lang="zh-CN" altLang="en-US" sz="1600" b="1" dirty="0">
                <a:solidFill>
                  <a:srgbClr val="003076"/>
                </a:solidFill>
              </a:rPr>
              <a:t> </a:t>
            </a:r>
            <a:r>
              <a:rPr lang="en-US" altLang="zh-CN" b="1" dirty="0">
                <a:solidFill>
                  <a:srgbClr val="FF0000"/>
                </a:solidFill>
                <a:latin typeface="Candara" panose="020E0502030303020204" pitchFamily="34" charset="0"/>
                <a:ea typeface="+mn-ea"/>
              </a:rPr>
              <a:t>Training Workshop </a:t>
            </a:r>
            <a:endParaRPr lang="zh-CN" altLang="en-US" b="1" dirty="0">
              <a:solidFill>
                <a:srgbClr val="FF0000"/>
              </a:solidFill>
              <a:latin typeface="Candara" panose="020E0502030303020204" pitchFamily="34" charset="0"/>
              <a:ea typeface="+mn-ea"/>
            </a:endParaRPr>
          </a:p>
        </p:txBody>
      </p:sp>
      <p:sp>
        <p:nvSpPr>
          <p:cNvPr id="1056" name="矩形 12"/>
          <p:cNvSpPr>
            <a:spLocks noChangeArrowheads="1"/>
          </p:cNvSpPr>
          <p:nvPr/>
        </p:nvSpPr>
        <p:spPr bwMode="auto">
          <a:xfrm>
            <a:off x="6477000" y="6443663"/>
            <a:ext cx="2667000" cy="368300"/>
          </a:xfrm>
          <a:prstGeom prst="rect">
            <a:avLst/>
          </a:prstGeom>
          <a:solidFill>
            <a:schemeClr val="accent1"/>
          </a:solidFill>
          <a:ln w="9525">
            <a:noFill/>
            <a:miter lim="800000"/>
          </a:ln>
        </p:spPr>
        <p:txBody>
          <a:bodyPr>
            <a:spAutoFit/>
          </a:bodyPr>
          <a:lstStyle/>
          <a:p>
            <a:pPr>
              <a:defRPr/>
            </a:pPr>
            <a:r>
              <a:rPr lang="en-US" altLang="zh-CN" b="1" dirty="0">
                <a:solidFill>
                  <a:srgbClr val="FF0000"/>
                </a:solidFill>
                <a:latin typeface="Candara" panose="020E0502030303020204" pitchFamily="34" charset="0"/>
                <a:ea typeface="+mn-ea"/>
              </a:rPr>
              <a:t>Conference and Seminar </a:t>
            </a:r>
            <a:endParaRPr lang="zh-CN" altLang="en-US" b="1" dirty="0">
              <a:solidFill>
                <a:srgbClr val="FF0000"/>
              </a:solidFill>
              <a:latin typeface="Candara" panose="020E0502030303020204" pitchFamily="34" charset="0"/>
              <a:ea typeface="+mn-ea"/>
            </a:endParaRPr>
          </a:p>
        </p:txBody>
      </p:sp>
      <p:grpSp>
        <p:nvGrpSpPr>
          <p:cNvPr id="8" name="组合 31"/>
          <p:cNvGrpSpPr/>
          <p:nvPr/>
        </p:nvGrpSpPr>
        <p:grpSpPr>
          <a:xfrm>
            <a:off x="685800" y="2784475"/>
            <a:ext cx="2286000" cy="1081631"/>
            <a:chOff x="609601" y="2819400"/>
            <a:chExt cx="2819400" cy="1310231"/>
          </a:xfrm>
          <a:effectLst>
            <a:outerShdw blurRad="50800" dist="50800" dir="5400000" algn="ctr" rotWithShape="0">
              <a:schemeClr val="bg2">
                <a:lumMod val="20000"/>
                <a:lumOff val="80000"/>
              </a:schemeClr>
            </a:outerShdw>
          </a:effectLst>
        </p:grpSpPr>
        <p:pic>
          <p:nvPicPr>
            <p:cNvPr id="66" name="Picture 7"/>
            <p:cNvPicPr>
              <a:picLocks noChangeAspect="1" noChangeArrowheads="1"/>
            </p:cNvPicPr>
            <p:nvPr/>
          </p:nvPicPr>
          <p:blipFill>
            <a:blip r:embed="rId22" cstate="print"/>
            <a:srcRect/>
            <a:stretch>
              <a:fillRect/>
            </a:stretch>
          </p:blipFill>
          <p:spPr bwMode="auto">
            <a:xfrm>
              <a:off x="609601" y="2819400"/>
              <a:ext cx="2819400" cy="1310231"/>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7" name="Picture 8"/>
            <p:cNvPicPr>
              <a:picLocks noChangeAspect="1" noChangeArrowheads="1"/>
            </p:cNvPicPr>
            <p:nvPr/>
          </p:nvPicPr>
          <p:blipFill>
            <a:blip r:embed="rId23" cstate="print"/>
            <a:srcRect/>
            <a:stretch>
              <a:fillRect/>
            </a:stretch>
          </p:blipFill>
          <p:spPr bwMode="auto">
            <a:xfrm>
              <a:off x="2514600" y="2895600"/>
              <a:ext cx="575310" cy="304800"/>
            </a:xfrm>
            <a:prstGeom prst="rect">
              <a:avLst/>
            </a:prstGeom>
            <a:noFill/>
            <a:ln w="9525">
              <a:noFill/>
              <a:miter lim="800000"/>
              <a:headEnd/>
              <a:tailEnd/>
            </a:ln>
          </p:spPr>
        </p:pic>
      </p:grpSp>
      <p:sp>
        <p:nvSpPr>
          <p:cNvPr id="26657" name="Rectangle 16"/>
          <p:cNvSpPr>
            <a:spLocks noChangeArrowheads="1"/>
          </p:cNvSpPr>
          <p:nvPr/>
        </p:nvSpPr>
        <p:spPr bwMode="auto">
          <a:xfrm>
            <a:off x="381000" y="188913"/>
            <a:ext cx="79994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spcBef>
                <a:spcPct val="50000"/>
              </a:spcBef>
            </a:pPr>
            <a:r>
              <a:rPr lang="en-US" altLang="en-US" sz="2800" b="1" dirty="0">
                <a:solidFill>
                  <a:schemeClr val="accent6"/>
                </a:solidFill>
                <a:effectLst>
                  <a:outerShdw blurRad="38100" dist="38100" dir="2700000" algn="tl">
                    <a:srgbClr val="000000">
                      <a:alpha val="43137"/>
                    </a:srgbClr>
                  </a:outerShdw>
                </a:effectLst>
                <a:latin typeface="Calibri" panose="020F0502020204030204" pitchFamily="34" charset="0"/>
                <a:ea typeface="黑体" panose="02010609060101010101" pitchFamily="49" charset="-122"/>
                <a:cs typeface="Times New Roman" panose="02020603050405020304" pitchFamily="18" charset="0"/>
              </a:rPr>
              <a:t>CAS-TWAS Centre of Excellence on Space Technology for Disaster Mitigation (SDIM)</a:t>
            </a:r>
            <a:endParaRPr lang="en-US" altLang="en-US" sz="2800" b="1" dirty="0">
              <a:solidFill>
                <a:schemeClr val="accent6"/>
              </a:solidFill>
              <a:effectLst>
                <a:outerShdw blurRad="38100" dist="38100" dir="2700000" algn="tl">
                  <a:srgbClr val="000000">
                    <a:alpha val="43137"/>
                  </a:srgbClr>
                </a:outerShdw>
              </a:effectLst>
              <a:latin typeface="Calibri" panose="020F0502020204030204" pitchFamily="34" charset="0"/>
              <a:ea typeface="黑体" panose="02010609060101010101" pitchFamily="49" charset="-122"/>
              <a:cs typeface="Times New Roman" panose="02020603050405020304" pitchFamily="18" charset="0"/>
            </a:endParaRPr>
          </a:p>
        </p:txBody>
      </p:sp>
      <p:sp>
        <p:nvSpPr>
          <p:cNvPr id="53" name="矩形 52"/>
          <p:cNvSpPr/>
          <p:nvPr/>
        </p:nvSpPr>
        <p:spPr>
          <a:xfrm>
            <a:off x="838200" y="1340768"/>
            <a:ext cx="7315200" cy="1016000"/>
          </a:xfrm>
          <a:prstGeom prst="rect">
            <a:avLst/>
          </a:prstGeom>
        </p:spPr>
        <p:txBody>
          <a:bodyPr>
            <a:spAutoFit/>
          </a:bodyPr>
          <a:lstStyle/>
          <a:p>
            <a:pPr algn="ctr" eaLnBrk="0" hangingPunct="0">
              <a:defRPr/>
            </a:pPr>
            <a:r>
              <a:rPr lang="en-US" altLang="zh-CN" sz="2000" b="1" dirty="0">
                <a:solidFill>
                  <a:srgbClr val="000000"/>
                </a:solidFill>
                <a:latin typeface="Candara" panose="020E0502030303020204" pitchFamily="34" charset="0"/>
                <a:ea typeface="+mn-ea"/>
              </a:rPr>
              <a:t>SDIM is </a:t>
            </a:r>
            <a:r>
              <a:rPr lang="en-US" altLang="zh-CN" sz="2000" b="1" dirty="0">
                <a:solidFill>
                  <a:srgbClr val="000000"/>
                </a:solidFill>
                <a:latin typeface="Candara" panose="020E0502030303020204" pitchFamily="34" charset="0"/>
                <a:ea typeface="+mn-ea"/>
                <a:sym typeface="微软雅黑" panose="020B0503020204020204" charset="-122"/>
              </a:rPr>
              <a:t> committed to the studies of some key technologies of disaster reduction by using remote sensing, and  focus on cooperation and capacity building for the developing countries. </a:t>
            </a:r>
            <a:endParaRPr lang="zh-CN" altLang="en-US" sz="2000" b="1" dirty="0">
              <a:solidFill>
                <a:srgbClr val="000000"/>
              </a:solidFill>
              <a:latin typeface="Candara" panose="020E0502030303020204" pitchFamily="34" charset="0"/>
              <a:ea typeface="+mn-ea"/>
              <a:sym typeface="微软雅黑" panose="020B0503020204020204" charset="-122"/>
            </a:endParaRPr>
          </a:p>
        </p:txBody>
      </p:sp>
      <p:cxnSp>
        <p:nvCxnSpPr>
          <p:cNvPr id="55" name="直接连接符 54"/>
          <p:cNvCxnSpPr/>
          <p:nvPr/>
        </p:nvCxnSpPr>
        <p:spPr>
          <a:xfrm>
            <a:off x="467544" y="1124744"/>
            <a:ext cx="8110822" cy="0"/>
          </a:xfrm>
          <a:prstGeom prst="line">
            <a:avLst/>
          </a:prstGeom>
          <a:ln>
            <a:solidFill>
              <a:srgbClr val="C4C4C4"/>
            </a:solidFill>
          </a:ln>
        </p:spPr>
        <p:style>
          <a:lnRef idx="2">
            <a:schemeClr val="accent2"/>
          </a:lnRef>
          <a:fillRef idx="0">
            <a:schemeClr val="accent2"/>
          </a:fillRef>
          <a:effectRef idx="1">
            <a:schemeClr val="accent2"/>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3" name="组合 3"/>
          <p:cNvGrpSpPr/>
          <p:nvPr/>
        </p:nvGrpSpPr>
        <p:grpSpPr bwMode="auto">
          <a:xfrm>
            <a:off x="7256462" y="5550660"/>
            <a:ext cx="1708026" cy="1190708"/>
            <a:chOff x="166003" y="4460822"/>
            <a:chExt cx="2935288" cy="1977890"/>
          </a:xfrm>
        </p:grpSpPr>
        <p:pic>
          <p:nvPicPr>
            <p:cNvPr id="3093" name="Picture 9"/>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66003" y="4460822"/>
              <a:ext cx="2935288"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16"/>
            <p:cNvSpPr>
              <a:spLocks noChangeArrowheads="1"/>
            </p:cNvSpPr>
            <p:nvPr/>
          </p:nvSpPr>
          <p:spPr bwMode="auto">
            <a:xfrm>
              <a:off x="241026" y="5947412"/>
              <a:ext cx="2747730" cy="49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en-US" altLang="zh-CN" sz="1100" b="1" spc="-150" dirty="0"/>
                <a:t>NASA Administrator Charles F. Bolden and </a:t>
              </a:r>
              <a:endParaRPr lang="en-US" altLang="zh-CN" sz="1100" b="1" spc="-150" dirty="0"/>
            </a:p>
            <a:p>
              <a:pPr algn="ctr" eaLnBrk="1" hangingPunct="1">
                <a:defRPr/>
              </a:pPr>
              <a:r>
                <a:rPr lang="en-US" altLang="zh-CN" sz="1100" b="1" spc="-150" dirty="0"/>
                <a:t>the USA delegation visit RADI</a:t>
              </a:r>
              <a:endParaRPr lang="zh-CN" altLang="en-US" sz="1100" b="1" spc="-150" dirty="0"/>
            </a:p>
          </p:txBody>
        </p:sp>
      </p:grpSp>
      <p:pic>
        <p:nvPicPr>
          <p:cNvPr id="3074" name="图片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338" y="195263"/>
            <a:ext cx="1079500"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图片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85125" y="228600"/>
            <a:ext cx="10795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176213" y="2286000"/>
            <a:ext cx="6019800" cy="3708708"/>
          </a:xfrm>
          <a:prstGeom prst="rect">
            <a:avLst/>
          </a:prstGeom>
          <a:noFill/>
          <a:ln>
            <a:solidFill>
              <a:schemeClr val="bg1"/>
            </a:solidFill>
          </a:ln>
        </p:spPr>
        <p:style>
          <a:lnRef idx="2">
            <a:schemeClr val="accent2"/>
          </a:lnRef>
          <a:fillRef idx="1">
            <a:schemeClr val="lt1"/>
          </a:fillRef>
          <a:effectRef idx="0">
            <a:schemeClr val="accent2"/>
          </a:effectRef>
          <a:fontRef idx="minor">
            <a:schemeClr val="dk1"/>
          </a:fontRef>
        </p:style>
        <p:txBody>
          <a:bodyPr>
            <a:spAutoFit/>
          </a:bodyPr>
          <a:lstStyle/>
          <a:p>
            <a:pPr algn="just">
              <a:spcBef>
                <a:spcPts val="600"/>
              </a:spcBef>
              <a:defRPr/>
            </a:pPr>
            <a:r>
              <a:rPr lang="en-US" altLang="zh-CN" sz="1400" b="1" dirty="0" smtClean="0">
                <a:solidFill>
                  <a:schemeClr val="accent2"/>
                </a:solidFill>
                <a:latin typeface="Constantia" panose="02030602050306030303" pitchFamily="18" charset="0"/>
              </a:rPr>
              <a:t>Two </a:t>
            </a:r>
            <a:r>
              <a:rPr lang="en-US" altLang="zh-CN" sz="1400" b="1" dirty="0">
                <a:solidFill>
                  <a:schemeClr val="accent2"/>
                </a:solidFill>
                <a:latin typeface="Constantia" panose="02030602050306030303" pitchFamily="18" charset="0"/>
              </a:rPr>
              <a:t>main themes</a:t>
            </a:r>
            <a:r>
              <a:rPr lang="en-US" altLang="zh-CN" sz="1400" b="1" dirty="0">
                <a:solidFill>
                  <a:schemeClr val="accent2">
                    <a:lumMod val="60000"/>
                    <a:lumOff val="40000"/>
                  </a:schemeClr>
                </a:solidFill>
                <a:latin typeface="Constantia" panose="02030602050306030303" pitchFamily="18" charset="0"/>
              </a:rPr>
              <a:t>:</a:t>
            </a:r>
            <a:endParaRPr lang="en-US" altLang="zh-CN" sz="1400" b="1" dirty="0">
              <a:solidFill>
                <a:schemeClr val="accent2">
                  <a:lumMod val="60000"/>
                  <a:lumOff val="40000"/>
                </a:schemeClr>
              </a:solidFill>
              <a:latin typeface="Constantia" panose="02030602050306030303" pitchFamily="18" charset="0"/>
            </a:endParaRPr>
          </a:p>
          <a:p>
            <a:pPr marL="342900" indent="-342900" algn="just">
              <a:buFont typeface="Arial" panose="020B0604020202020204" pitchFamily="34" charset="0"/>
              <a:buChar char="•"/>
              <a:defRPr/>
            </a:pPr>
            <a:r>
              <a:rPr lang="en-US" altLang="zh-CN" sz="1400" dirty="0">
                <a:solidFill>
                  <a:srgbClr val="C00000"/>
                </a:solidFill>
                <a:latin typeface="Constantia" panose="02030602050306030303" pitchFamily="18" charset="0"/>
              </a:rPr>
              <a:t>Glacier change</a:t>
            </a:r>
            <a:r>
              <a:rPr lang="en-US" altLang="zh-CN" sz="1400" dirty="0">
                <a:solidFill>
                  <a:srgbClr val="000000"/>
                </a:solidFill>
                <a:latin typeface="Constantia" panose="02030602050306030303" pitchFamily="18" charset="0"/>
              </a:rPr>
              <a:t>. The changing climate, and human impacts have implications for glacier size and melt. </a:t>
            </a:r>
            <a:endParaRPr lang="en-US" altLang="zh-CN" sz="1400" dirty="0">
              <a:solidFill>
                <a:srgbClr val="000000"/>
              </a:solidFill>
              <a:latin typeface="Constantia" panose="02030602050306030303" pitchFamily="18" charset="0"/>
            </a:endParaRPr>
          </a:p>
          <a:p>
            <a:pPr marL="342900" indent="-342900" algn="just">
              <a:buFont typeface="Arial" panose="020B0604020202020204" pitchFamily="34" charset="0"/>
              <a:buChar char="•"/>
              <a:defRPr/>
            </a:pPr>
            <a:r>
              <a:rPr lang="en-US" altLang="zh-CN" sz="1400" dirty="0">
                <a:solidFill>
                  <a:srgbClr val="C00000"/>
                </a:solidFill>
                <a:latin typeface="Constantia" panose="02030602050306030303" pitchFamily="18" charset="0"/>
              </a:rPr>
              <a:t>Glacier hazards</a:t>
            </a:r>
            <a:r>
              <a:rPr lang="en-US" altLang="zh-CN" sz="1400" dirty="0">
                <a:solidFill>
                  <a:srgbClr val="000000"/>
                </a:solidFill>
                <a:latin typeface="Constantia" panose="02030602050306030303" pitchFamily="18" charset="0"/>
              </a:rPr>
              <a:t>, observations of hazards, and downstream effects on ecosystems and water resources. </a:t>
            </a:r>
            <a:endParaRPr lang="en-US" altLang="zh-CN" sz="1400" dirty="0">
              <a:solidFill>
                <a:srgbClr val="000000"/>
              </a:solidFill>
              <a:latin typeface="Constantia" panose="02030602050306030303" pitchFamily="18" charset="0"/>
            </a:endParaRPr>
          </a:p>
          <a:p>
            <a:pPr algn="just">
              <a:spcBef>
                <a:spcPts val="600"/>
              </a:spcBef>
              <a:defRPr/>
            </a:pPr>
            <a:r>
              <a:rPr lang="en-US" altLang="zh-CN" sz="1400" b="1" dirty="0">
                <a:solidFill>
                  <a:schemeClr val="accent2"/>
                </a:solidFill>
                <a:latin typeface="Constantia" panose="02030602050306030303" pitchFamily="18" charset="0"/>
              </a:rPr>
              <a:t>Three Joint task groups</a:t>
            </a:r>
            <a:r>
              <a:rPr lang="en-US" altLang="zh-CN" sz="1400" b="1" dirty="0">
                <a:solidFill>
                  <a:schemeClr val="accent2">
                    <a:lumMod val="60000"/>
                    <a:lumOff val="40000"/>
                  </a:schemeClr>
                </a:solidFill>
                <a:latin typeface="Constantia" panose="02030602050306030303" pitchFamily="18" charset="0"/>
              </a:rPr>
              <a:t>:</a:t>
            </a:r>
            <a:endParaRPr lang="en-US" altLang="zh-CN" sz="1400" b="1" dirty="0">
              <a:solidFill>
                <a:schemeClr val="accent2">
                  <a:lumMod val="60000"/>
                  <a:lumOff val="40000"/>
                </a:schemeClr>
              </a:solidFill>
              <a:latin typeface="Constantia" panose="02030602050306030303" pitchFamily="18" charset="0"/>
            </a:endParaRPr>
          </a:p>
          <a:p>
            <a:pPr algn="just">
              <a:spcBef>
                <a:spcPts val="600"/>
              </a:spcBef>
              <a:defRPr/>
            </a:pPr>
            <a:endParaRPr lang="en-US" altLang="zh-CN" sz="1400" b="1" dirty="0">
              <a:solidFill>
                <a:schemeClr val="accent2">
                  <a:lumMod val="60000"/>
                  <a:lumOff val="40000"/>
                </a:schemeClr>
              </a:solidFill>
              <a:latin typeface="Constantia" panose="02030602050306030303" pitchFamily="18" charset="0"/>
            </a:endParaRPr>
          </a:p>
          <a:p>
            <a:pPr algn="just">
              <a:spcBef>
                <a:spcPts val="600"/>
              </a:spcBef>
              <a:defRPr/>
            </a:pPr>
            <a:endParaRPr lang="en-US" altLang="zh-CN" sz="1400" b="1" dirty="0">
              <a:solidFill>
                <a:schemeClr val="accent2">
                  <a:lumMod val="60000"/>
                  <a:lumOff val="40000"/>
                </a:schemeClr>
              </a:solidFill>
              <a:latin typeface="Constantia" panose="02030602050306030303" pitchFamily="18" charset="0"/>
            </a:endParaRPr>
          </a:p>
          <a:p>
            <a:pPr marL="285750" indent="-285750" algn="just">
              <a:spcBef>
                <a:spcPts val="600"/>
              </a:spcBef>
              <a:buFont typeface="Arial" panose="020B0604020202020204" pitchFamily="34" charset="0"/>
              <a:buChar char="•"/>
              <a:defRPr/>
            </a:pPr>
            <a:r>
              <a:rPr lang="en-US" altLang="zh-CN" sz="1400" dirty="0">
                <a:solidFill>
                  <a:schemeClr val="accent2">
                    <a:lumMod val="60000"/>
                    <a:lumOff val="40000"/>
                  </a:schemeClr>
                </a:solidFill>
                <a:latin typeface="Constantia" panose="02030602050306030303" pitchFamily="18" charset="0"/>
              </a:rPr>
              <a:t>  </a:t>
            </a:r>
            <a:endParaRPr lang="en-US" altLang="zh-CN" sz="1400" dirty="0">
              <a:solidFill>
                <a:schemeClr val="accent2">
                  <a:lumMod val="60000"/>
                  <a:lumOff val="40000"/>
                </a:schemeClr>
              </a:solidFill>
              <a:latin typeface="Constantia" panose="02030602050306030303" pitchFamily="18" charset="0"/>
            </a:endParaRPr>
          </a:p>
          <a:p>
            <a:pPr algn="just">
              <a:spcBef>
                <a:spcPts val="600"/>
              </a:spcBef>
              <a:defRPr/>
            </a:pPr>
            <a:endParaRPr lang="en-US" altLang="zh-CN" sz="1400" b="1" dirty="0">
              <a:solidFill>
                <a:schemeClr val="accent2">
                  <a:lumMod val="60000"/>
                  <a:lumOff val="40000"/>
                </a:schemeClr>
              </a:solidFill>
              <a:latin typeface="Constantia" panose="02030602050306030303" pitchFamily="18" charset="0"/>
            </a:endParaRPr>
          </a:p>
          <a:p>
            <a:pPr algn="just">
              <a:spcBef>
                <a:spcPts val="600"/>
              </a:spcBef>
              <a:defRPr/>
            </a:pPr>
            <a:endParaRPr lang="en-US" altLang="zh-CN" sz="1400" b="1" dirty="0" smtClean="0">
              <a:solidFill>
                <a:schemeClr val="accent2"/>
              </a:solidFill>
              <a:latin typeface="Constantia" panose="02030602050306030303" pitchFamily="18" charset="0"/>
            </a:endParaRPr>
          </a:p>
          <a:p>
            <a:pPr algn="just">
              <a:spcBef>
                <a:spcPts val="600"/>
              </a:spcBef>
              <a:defRPr/>
            </a:pPr>
            <a:r>
              <a:rPr lang="en-US" altLang="zh-CN" sz="400" b="1" dirty="0">
                <a:solidFill>
                  <a:schemeClr val="accent2"/>
                </a:solidFill>
                <a:latin typeface="Constantia" panose="02030602050306030303" pitchFamily="18" charset="0"/>
              </a:rPr>
              <a:t> </a:t>
            </a:r>
            <a:endParaRPr lang="en-US" altLang="zh-CN" sz="400" b="1" dirty="0">
              <a:solidFill>
                <a:schemeClr val="accent2"/>
              </a:solidFill>
              <a:latin typeface="Constantia" panose="02030602050306030303" pitchFamily="18" charset="0"/>
            </a:endParaRPr>
          </a:p>
          <a:p>
            <a:pPr algn="just">
              <a:spcBef>
                <a:spcPts val="0"/>
              </a:spcBef>
              <a:defRPr/>
            </a:pPr>
            <a:r>
              <a:rPr lang="en-US" altLang="zh-CN" sz="1400" b="1" dirty="0">
                <a:solidFill>
                  <a:schemeClr val="accent2"/>
                </a:solidFill>
                <a:latin typeface="Constantia" panose="02030602050306030303" pitchFamily="18" charset="0"/>
              </a:rPr>
              <a:t>Output:</a:t>
            </a:r>
            <a:endParaRPr lang="en-US" altLang="zh-CN" sz="1400" b="1" dirty="0">
              <a:solidFill>
                <a:schemeClr val="accent2"/>
              </a:solidFill>
              <a:latin typeface="Constantia" panose="02030602050306030303" pitchFamily="18" charset="0"/>
            </a:endParaRPr>
          </a:p>
          <a:p>
            <a:pPr marL="285750" indent="-285750" algn="just">
              <a:spcBef>
                <a:spcPts val="0"/>
              </a:spcBef>
              <a:buFont typeface="Arial" panose="020B0604020202020204" pitchFamily="34" charset="0"/>
              <a:buChar char="•"/>
              <a:defRPr/>
            </a:pPr>
            <a:r>
              <a:rPr lang="en-US" altLang="zh-CN" sz="1400" dirty="0">
                <a:solidFill>
                  <a:schemeClr val="tx1"/>
                </a:solidFill>
                <a:latin typeface="Constantia" panose="02030602050306030303" pitchFamily="18" charset="0"/>
              </a:rPr>
              <a:t>Collaborate to complete the white paper in 2016.</a:t>
            </a:r>
            <a:endParaRPr lang="en-US" altLang="zh-CN" sz="1400" dirty="0">
              <a:solidFill>
                <a:schemeClr val="tx1"/>
              </a:solidFill>
              <a:latin typeface="Constantia" panose="02030602050306030303" pitchFamily="18" charset="0"/>
            </a:endParaRPr>
          </a:p>
          <a:p>
            <a:pPr marL="285750" indent="-285750" algn="just">
              <a:spcBef>
                <a:spcPts val="0"/>
              </a:spcBef>
              <a:buFont typeface="Arial" panose="020B0604020202020204" pitchFamily="34" charset="0"/>
              <a:buChar char="•"/>
              <a:defRPr/>
            </a:pPr>
            <a:r>
              <a:rPr lang="en-US" altLang="zh-CN" sz="1400" dirty="0" smtClean="0">
                <a:solidFill>
                  <a:schemeClr val="tx1"/>
                </a:solidFill>
                <a:latin typeface="Constantia" panose="02030602050306030303" pitchFamily="18" charset="0"/>
              </a:rPr>
              <a:t>NASA and CAS Fund </a:t>
            </a:r>
            <a:r>
              <a:rPr lang="en-US" altLang="zh-CN" sz="1400" dirty="0">
                <a:solidFill>
                  <a:schemeClr val="tx1"/>
                </a:solidFill>
                <a:latin typeface="Constantia" panose="02030602050306030303" pitchFamily="18" charset="0"/>
              </a:rPr>
              <a:t>projects </a:t>
            </a:r>
            <a:r>
              <a:rPr lang="en-US" altLang="zh-CN" sz="1400" dirty="0" smtClean="0">
                <a:solidFill>
                  <a:schemeClr val="tx1"/>
                </a:solidFill>
                <a:latin typeface="Constantia" panose="02030602050306030303" pitchFamily="18" charset="0"/>
              </a:rPr>
              <a:t>for </a:t>
            </a:r>
            <a:r>
              <a:rPr lang="en-US" altLang="zh-CN" sz="1400" dirty="0">
                <a:solidFill>
                  <a:schemeClr val="tx1"/>
                </a:solidFill>
                <a:latin typeface="Constantia" panose="02030602050306030303" pitchFamily="18" charset="0"/>
              </a:rPr>
              <a:t>collaborate </a:t>
            </a:r>
            <a:r>
              <a:rPr lang="en-US" altLang="zh-CN" sz="1400" dirty="0" smtClean="0">
                <a:solidFill>
                  <a:schemeClr val="tx1"/>
                </a:solidFill>
                <a:latin typeface="Constantia" panose="02030602050306030303" pitchFamily="18" charset="0"/>
              </a:rPr>
              <a:t>research separately in 2016.</a:t>
            </a:r>
            <a:endParaRPr lang="en-US" altLang="zh-CN" sz="1400" dirty="0">
              <a:solidFill>
                <a:schemeClr val="tx1"/>
              </a:solidFill>
              <a:latin typeface="Constantia" panose="02030602050306030303" pitchFamily="18" charset="0"/>
            </a:endParaRPr>
          </a:p>
        </p:txBody>
      </p:sp>
      <p:sp>
        <p:nvSpPr>
          <p:cNvPr id="3077" name="矩形 8"/>
          <p:cNvSpPr>
            <a:spLocks noChangeArrowheads="1"/>
          </p:cNvSpPr>
          <p:nvPr/>
        </p:nvSpPr>
        <p:spPr bwMode="auto">
          <a:xfrm>
            <a:off x="1295400" y="388938"/>
            <a:ext cx="67611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2300" b="1" dirty="0">
                <a:solidFill>
                  <a:schemeClr val="accent2"/>
                </a:solidFill>
                <a:latin typeface="Constantia" panose="02030602050306030303" pitchFamily="18" charset="0"/>
              </a:rPr>
              <a:t>CAS-NASA  Join hands in HMA Glacier Research using Earth Observations</a:t>
            </a:r>
            <a:endParaRPr lang="en-US" altLang="zh-CN" sz="2300" b="1" dirty="0">
              <a:solidFill>
                <a:schemeClr val="accent2"/>
              </a:solidFill>
              <a:latin typeface="Constantia" panose="02030602050306030303" pitchFamily="18" charset="0"/>
            </a:endParaRPr>
          </a:p>
        </p:txBody>
      </p:sp>
      <p:cxnSp>
        <p:nvCxnSpPr>
          <p:cNvPr id="10" name="直接连接符 9"/>
          <p:cNvCxnSpPr/>
          <p:nvPr/>
        </p:nvCxnSpPr>
        <p:spPr>
          <a:xfrm>
            <a:off x="381000" y="1219200"/>
            <a:ext cx="83058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2309813" y="3501008"/>
            <a:ext cx="3886200" cy="1816100"/>
          </a:xfrm>
          <a:prstGeom prst="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a:spAutoFit/>
          </a:bodyPr>
          <a:lstStyle/>
          <a:p>
            <a:pPr>
              <a:defRPr/>
            </a:pPr>
            <a:r>
              <a:rPr lang="en-US" altLang="zh-CN" sz="1400" dirty="0">
                <a:solidFill>
                  <a:srgbClr val="000000"/>
                </a:solidFill>
                <a:latin typeface="Constantia" panose="02030602050306030303" pitchFamily="18" charset="0"/>
              </a:rPr>
              <a:t>The Joint task groups </a:t>
            </a:r>
            <a:endParaRPr lang="en-US" altLang="zh-CN" sz="1400" dirty="0">
              <a:solidFill>
                <a:srgbClr val="000000"/>
              </a:solidFill>
              <a:latin typeface="Constantia" panose="02030602050306030303" pitchFamily="18" charset="0"/>
            </a:endParaRPr>
          </a:p>
          <a:p>
            <a:pPr marL="285750" indent="-285750">
              <a:buFont typeface="Arial" panose="020B0604020202020204" pitchFamily="34" charset="0"/>
              <a:buChar char="•"/>
              <a:defRPr/>
            </a:pPr>
            <a:r>
              <a:rPr lang="en-US" altLang="zh-CN" sz="1400" dirty="0">
                <a:solidFill>
                  <a:schemeClr val="accent2"/>
                </a:solidFill>
                <a:latin typeface="Constantia" panose="02030602050306030303" pitchFamily="18" charset="0"/>
              </a:rPr>
              <a:t>pool the advantages of the two sides in EO and glacier and snow cover studies;</a:t>
            </a:r>
            <a:endParaRPr lang="en-US" altLang="zh-CN" sz="1400" dirty="0">
              <a:solidFill>
                <a:schemeClr val="accent2"/>
              </a:solidFill>
              <a:latin typeface="Constantia" panose="02030602050306030303" pitchFamily="18" charset="0"/>
            </a:endParaRPr>
          </a:p>
          <a:p>
            <a:pPr marL="285750" indent="-285750">
              <a:buFont typeface="Arial" panose="020B0604020202020204" pitchFamily="34" charset="0"/>
              <a:buChar char="•"/>
              <a:defRPr/>
            </a:pPr>
            <a:r>
              <a:rPr lang="en-US" altLang="zh-CN" sz="1400" dirty="0">
                <a:solidFill>
                  <a:schemeClr val="accent2"/>
                </a:solidFill>
                <a:latin typeface="Constantia" panose="02030602050306030303" pitchFamily="18" charset="0"/>
              </a:rPr>
              <a:t>develop decision support tools for the sustainable development of the region;</a:t>
            </a:r>
            <a:endParaRPr lang="en-US" altLang="zh-CN" sz="1400" dirty="0">
              <a:solidFill>
                <a:schemeClr val="accent2"/>
              </a:solidFill>
              <a:latin typeface="Constantia" panose="02030602050306030303" pitchFamily="18" charset="0"/>
            </a:endParaRPr>
          </a:p>
          <a:p>
            <a:pPr marL="285750" indent="-285750">
              <a:buFont typeface="Arial" panose="020B0604020202020204" pitchFamily="34" charset="0"/>
              <a:buChar char="•"/>
              <a:defRPr/>
            </a:pPr>
            <a:r>
              <a:rPr lang="en-US" altLang="zh-CN" sz="1400" dirty="0">
                <a:solidFill>
                  <a:schemeClr val="accent2"/>
                </a:solidFill>
                <a:latin typeface="Constantia" panose="02030602050306030303" pitchFamily="18" charset="0"/>
              </a:rPr>
              <a:t>promote the establishment of a mechanism underlying the long-term Sino-US cooperation on global change over HMA. </a:t>
            </a:r>
            <a:endParaRPr lang="zh-CN" altLang="en-US" sz="1400" dirty="0">
              <a:solidFill>
                <a:schemeClr val="accent2"/>
              </a:solidFill>
              <a:latin typeface="Constantia" panose="02030602050306030303" pitchFamily="18" charset="0"/>
            </a:endParaRPr>
          </a:p>
        </p:txBody>
      </p:sp>
      <p:sp>
        <p:nvSpPr>
          <p:cNvPr id="3082" name="矩形 2"/>
          <p:cNvSpPr>
            <a:spLocks noChangeArrowheads="1"/>
          </p:cNvSpPr>
          <p:nvPr/>
        </p:nvSpPr>
        <p:spPr bwMode="auto">
          <a:xfrm>
            <a:off x="76200" y="1262063"/>
            <a:ext cx="89884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spcAft>
                <a:spcPts val="1200"/>
              </a:spcAft>
            </a:pPr>
            <a:r>
              <a:rPr lang="en-US" altLang="zh-CN" sz="1600">
                <a:solidFill>
                  <a:srgbClr val="C00000"/>
                </a:solidFill>
                <a:latin typeface="Constantia" panose="02030602050306030303" pitchFamily="18" charset="0"/>
              </a:rPr>
              <a:t>Within the framework of the </a:t>
            </a:r>
            <a:r>
              <a:rPr lang="en-US" altLang="zh-CN" sz="1600" b="1">
                <a:solidFill>
                  <a:srgbClr val="C00000"/>
                </a:solidFill>
                <a:latin typeface="Constantia" panose="02030602050306030303" pitchFamily="18" charset="0"/>
              </a:rPr>
              <a:t>China-US Joint Announcement on Climate Change </a:t>
            </a:r>
            <a:r>
              <a:rPr lang="en-US" altLang="zh-CN" sz="1600">
                <a:solidFill>
                  <a:srgbClr val="C00000"/>
                </a:solidFill>
                <a:latin typeface="Constantia" panose="02030602050306030303" pitchFamily="18" charset="0"/>
              </a:rPr>
              <a:t>and </a:t>
            </a:r>
            <a:r>
              <a:rPr lang="en-US" altLang="zh-CN" sz="1600" b="1">
                <a:solidFill>
                  <a:srgbClr val="C00000"/>
                </a:solidFill>
                <a:latin typeface="Constantia" panose="02030602050306030303" pitchFamily="18" charset="0"/>
              </a:rPr>
              <a:t>Cooperation between China and US Governments on Civil Space Technology</a:t>
            </a:r>
            <a:r>
              <a:rPr lang="en-US" altLang="zh-CN" sz="1600">
                <a:solidFill>
                  <a:srgbClr val="C00000"/>
                </a:solidFill>
                <a:latin typeface="Constantia" panose="02030602050306030303" pitchFamily="18" charset="0"/>
              </a:rPr>
              <a:t>,</a:t>
            </a:r>
            <a:r>
              <a:rPr lang="en-US" altLang="zh-CN" sz="1600">
                <a:solidFill>
                  <a:srgbClr val="000000"/>
                </a:solidFill>
                <a:latin typeface="Constantia" panose="02030602050306030303" pitchFamily="18" charset="0"/>
              </a:rPr>
              <a:t> </a:t>
            </a:r>
            <a:r>
              <a:rPr lang="en-US" altLang="zh-CN" sz="1600">
                <a:solidFill>
                  <a:srgbClr val="C00000"/>
                </a:solidFill>
                <a:latin typeface="Constantia" panose="02030602050306030303" pitchFamily="18" charset="0"/>
              </a:rPr>
              <a:t>CAS and NASA kicked off joint glacier research in the HMA region using  Earth Observations since 2014.</a:t>
            </a:r>
            <a:endParaRPr lang="en-US" altLang="zh-CN" sz="1600">
              <a:solidFill>
                <a:srgbClr val="C00000"/>
              </a:solidFill>
              <a:latin typeface="Constantia" panose="02030602050306030303" pitchFamily="18" charset="0"/>
            </a:endParaRPr>
          </a:p>
        </p:txBody>
      </p:sp>
      <p:grpSp>
        <p:nvGrpSpPr>
          <p:cNvPr id="3084" name="组合 6"/>
          <p:cNvGrpSpPr/>
          <p:nvPr/>
        </p:nvGrpSpPr>
        <p:grpSpPr bwMode="auto">
          <a:xfrm>
            <a:off x="317500" y="3680321"/>
            <a:ext cx="1816100" cy="1520825"/>
            <a:chOff x="317004" y="4419600"/>
            <a:chExt cx="1816596" cy="1520838"/>
          </a:xfrm>
        </p:grpSpPr>
        <p:sp>
          <p:nvSpPr>
            <p:cNvPr id="20" name="圆角矩形 19"/>
            <p:cNvSpPr/>
            <p:nvPr/>
          </p:nvSpPr>
          <p:spPr>
            <a:xfrm>
              <a:off x="439275" y="4419600"/>
              <a:ext cx="1694325" cy="1520838"/>
            </a:xfrm>
            <a:prstGeom prst="roundRect">
              <a:avLst/>
            </a:prstGeom>
          </p:spPr>
          <p:style>
            <a:lnRef idx="2">
              <a:schemeClr val="accent5"/>
            </a:lnRef>
            <a:fillRef idx="1">
              <a:schemeClr val="lt1"/>
            </a:fillRef>
            <a:effectRef idx="0">
              <a:schemeClr val="accent5"/>
            </a:effectRef>
            <a:fontRef idx="minor">
              <a:schemeClr val="dk1"/>
            </a:fontRef>
          </p:style>
          <p:txBody>
            <a:bodyPr anchor="ctr"/>
            <a:lstStyle/>
            <a:p>
              <a:pPr algn="ctr">
                <a:defRPr/>
              </a:pPr>
              <a:endParaRPr lang="zh-CN" altLang="en-US">
                <a:solidFill>
                  <a:srgbClr val="FFFFFF"/>
                </a:solidFill>
              </a:endParaRPr>
            </a:p>
          </p:txBody>
        </p:sp>
        <p:graphicFrame>
          <p:nvGraphicFramePr>
            <p:cNvPr id="21" name="图示 20"/>
            <p:cNvGraphicFramePr/>
            <p:nvPr/>
          </p:nvGraphicFramePr>
          <p:xfrm>
            <a:off x="317004" y="4495800"/>
            <a:ext cx="1816596" cy="1371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sp>
        <p:nvSpPr>
          <p:cNvPr id="5" name="矩形 4"/>
          <p:cNvSpPr/>
          <p:nvPr/>
        </p:nvSpPr>
        <p:spPr>
          <a:xfrm>
            <a:off x="1742131" y="2093479"/>
            <a:ext cx="5867400" cy="369332"/>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50000" t="50000" r="50000" b="50000"/>
            </a:path>
            <a:tileRect/>
          </a:gradFill>
        </p:spPr>
        <p:txBody>
          <a:bodyPr>
            <a:spAutoFit/>
          </a:bodyPr>
          <a:lstStyle/>
          <a:p>
            <a:pPr algn="ctr">
              <a:spcAft>
                <a:spcPts val="1200"/>
              </a:spcAft>
              <a:defRPr/>
            </a:pPr>
            <a:r>
              <a:rPr lang="en-US" altLang="zh-CN" dirty="0">
                <a:solidFill>
                  <a:schemeClr val="accent2"/>
                </a:solidFill>
                <a:latin typeface="Constantia" panose="02030602050306030303" pitchFamily="18" charset="0"/>
              </a:rPr>
              <a:t>The NASA ESD in collaboration with CAS RADI.</a:t>
            </a:r>
            <a:endParaRPr lang="en-US" altLang="zh-CN" dirty="0">
              <a:solidFill>
                <a:schemeClr val="accent2"/>
              </a:solidFill>
              <a:latin typeface="Constantia" panose="02030602050306030303" pitchFamily="18" charset="0"/>
            </a:endParaRPr>
          </a:p>
        </p:txBody>
      </p:sp>
      <p:grpSp>
        <p:nvGrpSpPr>
          <p:cNvPr id="7" name="组合 6"/>
          <p:cNvGrpSpPr/>
          <p:nvPr/>
        </p:nvGrpSpPr>
        <p:grpSpPr>
          <a:xfrm>
            <a:off x="7092280" y="4171526"/>
            <a:ext cx="2029835" cy="1417714"/>
            <a:chOff x="7092280" y="4226984"/>
            <a:chExt cx="2029835" cy="1417714"/>
          </a:xfrm>
        </p:grpSpPr>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24639" y="4226984"/>
              <a:ext cx="1997476" cy="13295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矩形 2"/>
            <p:cNvSpPr>
              <a:spLocks noChangeArrowheads="1"/>
            </p:cNvSpPr>
            <p:nvPr/>
          </p:nvSpPr>
          <p:spPr bwMode="auto">
            <a:xfrm>
              <a:off x="7092280" y="5229200"/>
              <a:ext cx="1960563" cy="415498"/>
            </a:xfrm>
            <a:prstGeom prst="rect">
              <a:avLst/>
            </a:prstGeom>
            <a:noFill/>
            <a:ln w="9525">
              <a:noFill/>
              <a:miter lim="800000"/>
            </a:ln>
          </p:spPr>
          <p:txBody>
            <a:bodyPr>
              <a:spAutoFit/>
            </a:bodyPr>
            <a:lstStyle/>
            <a:p>
              <a:pPr algn="ctr">
                <a:defRPr/>
              </a:pPr>
              <a:r>
                <a:rPr lang="en-US" altLang="zh-CN" sz="1050" b="1" dirty="0">
                  <a:solidFill>
                    <a:srgbClr val="FFC000"/>
                  </a:solidFill>
                  <a:latin typeface="微软雅黑" panose="020B0503020204020204" charset="-122"/>
                  <a:ea typeface="微软雅黑" panose="020B0503020204020204" charset="-122"/>
                </a:rPr>
                <a:t>3rd CAS-NASA Workshop </a:t>
              </a:r>
              <a:r>
                <a:rPr lang="en-US" altLang="zh-CN" sz="1050" b="1" dirty="0" smtClean="0">
                  <a:solidFill>
                    <a:srgbClr val="FFC000"/>
                  </a:solidFill>
                  <a:latin typeface="微软雅黑" panose="020B0503020204020204" charset="-122"/>
                  <a:ea typeface="微软雅黑" panose="020B0503020204020204" charset="-122"/>
                </a:rPr>
                <a:t>in </a:t>
              </a:r>
              <a:r>
                <a:rPr lang="en-US" altLang="zh-CN" sz="1050" b="1" dirty="0">
                  <a:solidFill>
                    <a:srgbClr val="FFC000"/>
                  </a:solidFill>
                  <a:latin typeface="微软雅黑" panose="020B0503020204020204" charset="-122"/>
                  <a:ea typeface="微软雅黑" panose="020B0503020204020204" charset="-122"/>
                </a:rPr>
                <a:t>China in Mar 2016.</a:t>
              </a:r>
              <a:endParaRPr lang="en-US" altLang="zh-CN" sz="1050" b="1" dirty="0">
                <a:solidFill>
                  <a:srgbClr val="FFC000"/>
                </a:solidFill>
                <a:latin typeface="微软雅黑" panose="020B0503020204020204" charset="-122"/>
                <a:ea typeface="微软雅黑" panose="020B0503020204020204" charset="-122"/>
              </a:endParaRPr>
            </a:p>
          </p:txBody>
        </p:sp>
      </p:grpSp>
      <p:grpSp>
        <p:nvGrpSpPr>
          <p:cNvPr id="4" name="组合 3"/>
          <p:cNvGrpSpPr/>
          <p:nvPr/>
        </p:nvGrpSpPr>
        <p:grpSpPr>
          <a:xfrm>
            <a:off x="6324600" y="3307430"/>
            <a:ext cx="2133600" cy="1294983"/>
            <a:chOff x="6324600" y="3677055"/>
            <a:chExt cx="2133600" cy="1294983"/>
          </a:xfrm>
        </p:grpSpPr>
        <p:pic>
          <p:nvPicPr>
            <p:cNvPr id="2" name="图片 1"/>
            <p:cNvPicPr>
              <a:picLocks noChangeAspect="1"/>
            </p:cNvPicPr>
            <p:nvPr/>
          </p:nvPicPr>
          <p:blipFill rotWithShape="1">
            <a:blip r:embed="rId10" cstate="print">
              <a:extLst>
                <a:ext uri="{28A0092B-C50C-407E-A947-70E740481C1C}">
                  <a14:useLocalDpi xmlns:a14="http://schemas.microsoft.com/office/drawing/2010/main" val="0"/>
                </a:ext>
              </a:extLst>
            </a:blip>
            <a:srcRect l="11126" t="24854" r="11014"/>
            <a:stretch>
              <a:fillRect/>
            </a:stretch>
          </p:blipFill>
          <p:spPr>
            <a:xfrm>
              <a:off x="6400800" y="3677055"/>
              <a:ext cx="1996009" cy="12759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081" name="矩形 2"/>
            <p:cNvSpPr>
              <a:spLocks noChangeArrowheads="1"/>
            </p:cNvSpPr>
            <p:nvPr/>
          </p:nvSpPr>
          <p:spPr bwMode="auto">
            <a:xfrm>
              <a:off x="6324600" y="4541151"/>
              <a:ext cx="21336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1100" b="1" dirty="0">
                  <a:solidFill>
                    <a:srgbClr val="FFC000"/>
                  </a:solidFill>
                  <a:latin typeface="微软雅黑" panose="020B0503020204020204" charset="-122"/>
                  <a:ea typeface="微软雅黑" panose="020B0503020204020204" charset="-122"/>
                </a:rPr>
                <a:t>2nd CAS-NASA Workshop </a:t>
              </a:r>
              <a:r>
                <a:rPr lang="en-US" altLang="zh-CN" sz="1100" b="1" dirty="0" smtClean="0">
                  <a:solidFill>
                    <a:srgbClr val="FFC000"/>
                  </a:solidFill>
                  <a:latin typeface="微软雅黑" panose="020B0503020204020204" charset="-122"/>
                  <a:ea typeface="微软雅黑" panose="020B0503020204020204" charset="-122"/>
                </a:rPr>
                <a:t>in </a:t>
              </a:r>
              <a:r>
                <a:rPr lang="en-US" altLang="zh-CN" sz="1100" b="1" dirty="0">
                  <a:solidFill>
                    <a:srgbClr val="FFC000"/>
                  </a:solidFill>
                  <a:latin typeface="微软雅黑" panose="020B0503020204020204" charset="-122"/>
                  <a:ea typeface="微软雅黑" panose="020B0503020204020204" charset="-122"/>
                </a:rPr>
                <a:t>USA in Sep 2015</a:t>
              </a:r>
              <a:endParaRPr lang="en-US" altLang="zh-CN" sz="1100" b="1" dirty="0">
                <a:solidFill>
                  <a:srgbClr val="FFC000"/>
                </a:solidFill>
                <a:latin typeface="微软雅黑" panose="020B0503020204020204" charset="-122"/>
                <a:ea typeface="微软雅黑" panose="020B0503020204020204" charset="-122"/>
              </a:endParaRPr>
            </a:p>
          </p:txBody>
        </p:sp>
      </p:grpSp>
      <p:grpSp>
        <p:nvGrpSpPr>
          <p:cNvPr id="3088" name="组合 11"/>
          <p:cNvGrpSpPr/>
          <p:nvPr/>
        </p:nvGrpSpPr>
        <p:grpSpPr bwMode="auto">
          <a:xfrm>
            <a:off x="7219950" y="2371325"/>
            <a:ext cx="1960563" cy="1368153"/>
            <a:chOff x="5177205" y="4078287"/>
            <a:chExt cx="3966795" cy="2768085"/>
          </a:xfrm>
        </p:grpSpPr>
        <p:pic>
          <p:nvPicPr>
            <p:cNvPr id="13" name="图片 1" descr="_DSC1451.JPG"/>
            <p:cNvPicPr>
              <a:picLocks noChangeAspect="1"/>
            </p:cNvPicPr>
            <p:nvPr/>
          </p:nvPicPr>
          <p:blipFill>
            <a:blip r:embed="rId11" cstate="print"/>
            <a:srcRect/>
            <a:stretch>
              <a:fillRect/>
            </a:stretch>
          </p:blipFill>
          <p:spPr bwMode="auto">
            <a:xfrm>
              <a:off x="5177205" y="4078287"/>
              <a:ext cx="3966795" cy="2627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矩形 2"/>
            <p:cNvSpPr>
              <a:spLocks noChangeArrowheads="1"/>
            </p:cNvSpPr>
            <p:nvPr/>
          </p:nvSpPr>
          <p:spPr bwMode="auto">
            <a:xfrm>
              <a:off x="5177205" y="6005725"/>
              <a:ext cx="3966795" cy="840647"/>
            </a:xfrm>
            <a:prstGeom prst="rect">
              <a:avLst/>
            </a:prstGeom>
            <a:noFill/>
            <a:ln w="9525">
              <a:noFill/>
              <a:miter lim="800000"/>
            </a:ln>
          </p:spPr>
          <p:txBody>
            <a:bodyPr>
              <a:spAutoFit/>
            </a:bodyPr>
            <a:lstStyle/>
            <a:p>
              <a:pPr algn="ctr">
                <a:defRPr/>
              </a:pPr>
              <a:r>
                <a:rPr lang="en-US" altLang="zh-CN" sz="1050" b="1" dirty="0" smtClean="0">
                  <a:solidFill>
                    <a:schemeClr val="accent3"/>
                  </a:solidFill>
                  <a:latin typeface="微软雅黑" panose="020B0503020204020204" charset="-122"/>
                  <a:ea typeface="微软雅黑" panose="020B0503020204020204" charset="-122"/>
                </a:rPr>
                <a:t>1</a:t>
              </a:r>
              <a:r>
                <a:rPr lang="en-US" altLang="zh-CN" sz="1050" b="1" baseline="30000" dirty="0" smtClean="0">
                  <a:solidFill>
                    <a:schemeClr val="accent3"/>
                  </a:solidFill>
                  <a:latin typeface="微软雅黑" panose="020B0503020204020204" charset="-122"/>
                  <a:ea typeface="微软雅黑" panose="020B0503020204020204" charset="-122"/>
                </a:rPr>
                <a:t>st</a:t>
              </a:r>
              <a:r>
                <a:rPr lang="en-US" altLang="zh-CN" sz="1050" b="1" dirty="0" smtClean="0">
                  <a:solidFill>
                    <a:schemeClr val="accent3"/>
                  </a:solidFill>
                  <a:latin typeface="微软雅黑" panose="020B0503020204020204" charset="-122"/>
                  <a:ea typeface="微软雅黑" panose="020B0503020204020204" charset="-122"/>
                </a:rPr>
                <a:t> CAS-NASA Workshop in Nepal in Jan 2015</a:t>
              </a:r>
              <a:endParaRPr lang="en-US" altLang="zh-CN" sz="1050" b="1" dirty="0">
                <a:solidFill>
                  <a:schemeClr val="accent3"/>
                </a:solidFill>
                <a:latin typeface="微软雅黑" panose="020B0503020204020204" charset="-122"/>
                <a:ea typeface="微软雅黑" panose="020B0503020204020204" charset="-122"/>
              </a:endParaRPr>
            </a:p>
          </p:txBody>
        </p:sp>
      </p:grpSp>
      <p:pic>
        <p:nvPicPr>
          <p:cNvPr id="22016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520" y="5949280"/>
            <a:ext cx="4638310" cy="804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0163" name="Picture 3"/>
          <p:cNvPicPr>
            <a:picLocks noChangeAspect="1" noChangeArrowheads="1"/>
          </p:cNvPicPr>
          <p:nvPr/>
        </p:nvPicPr>
        <p:blipFill rotWithShape="1">
          <a:blip r:embed="rId13">
            <a:extLst>
              <a:ext uri="{28A0092B-C50C-407E-A947-70E740481C1C}">
                <a14:useLocalDpi xmlns:a14="http://schemas.microsoft.com/office/drawing/2010/main" val="0"/>
              </a:ext>
            </a:extLst>
          </a:blip>
          <a:srcRect r="28280"/>
          <a:stretch>
            <a:fillRect/>
          </a:stretch>
        </p:blipFill>
        <p:spPr bwMode="auto">
          <a:xfrm>
            <a:off x="3186113" y="5948221"/>
            <a:ext cx="3854646" cy="924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5162184" y="1447800"/>
            <a:ext cx="3981816" cy="2406057"/>
          </a:xfrm>
          <a:prstGeom prst="rect">
            <a:avLst/>
          </a:prstGeom>
        </p:spPr>
      </p:pic>
      <p:sp>
        <p:nvSpPr>
          <p:cNvPr id="6148" name="内容占位符 2"/>
          <p:cNvSpPr>
            <a:spLocks noGrp="1"/>
          </p:cNvSpPr>
          <p:nvPr>
            <p:ph idx="1"/>
          </p:nvPr>
        </p:nvSpPr>
        <p:spPr>
          <a:xfrm>
            <a:off x="0" y="1524000"/>
            <a:ext cx="8610600" cy="5029200"/>
          </a:xfrm>
        </p:spPr>
        <p:txBody>
          <a:bodyPr/>
          <a:lstStyle/>
          <a:p>
            <a:r>
              <a:rPr lang="en-US" altLang="zh-CN" sz="2400" dirty="0" smtClean="0">
                <a:solidFill>
                  <a:srgbClr val="FF0000"/>
                </a:solidFill>
                <a:latin typeface="Arial" panose="020B0604020202020204" pitchFamily="34" charset="0"/>
                <a:cs typeface="Arial" panose="020B0604020202020204" pitchFamily="34" charset="0"/>
              </a:rPr>
              <a:t>Asia-Oceania region</a:t>
            </a:r>
            <a:endParaRPr lang="en-US" altLang="zh-CN" sz="2400" dirty="0" smtClean="0">
              <a:solidFill>
                <a:srgbClr val="FF0000"/>
              </a:solidFill>
              <a:latin typeface="Arial" panose="020B0604020202020204" pitchFamily="34" charset="0"/>
              <a:cs typeface="Arial" panose="020B0604020202020204" pitchFamily="34" charset="0"/>
            </a:endParaRPr>
          </a:p>
          <a:p>
            <a:pPr lvl="1" indent="-342900"/>
            <a:r>
              <a:rPr lang="en-US" altLang="zh-CN" sz="2000" dirty="0" smtClean="0">
                <a:latin typeface="Arial" panose="020B0604020202020204" pitchFamily="34" charset="0"/>
                <a:cs typeface="Arial" panose="020B0604020202020204" pitchFamily="34" charset="0"/>
              </a:rPr>
              <a:t>Complex geographic</a:t>
            </a:r>
            <a:endParaRPr lang="en-US" altLang="zh-CN" sz="2000" dirty="0" smtClean="0">
              <a:latin typeface="Arial" panose="020B0604020202020204" pitchFamily="34" charset="0"/>
              <a:cs typeface="Arial" panose="020B0604020202020204" pitchFamily="34" charset="0"/>
            </a:endParaRPr>
          </a:p>
          <a:p>
            <a:pPr lvl="1" indent="-342900"/>
            <a:r>
              <a:rPr lang="en-US" altLang="zh-CN" sz="2000" dirty="0" smtClean="0">
                <a:solidFill>
                  <a:srgbClr val="FF0000"/>
                </a:solidFill>
                <a:latin typeface="Arial" panose="020B0604020202020204" pitchFamily="34" charset="0"/>
                <a:cs typeface="Arial" panose="020B0604020202020204" pitchFamily="34" charset="0"/>
              </a:rPr>
              <a:t>Large population (70% of world’s) </a:t>
            </a:r>
            <a:endParaRPr lang="en-US" altLang="zh-CN" sz="2000" dirty="0" smtClean="0">
              <a:solidFill>
                <a:srgbClr val="FF0000"/>
              </a:solidFill>
              <a:latin typeface="Arial" panose="020B0604020202020204" pitchFamily="34" charset="0"/>
              <a:cs typeface="Arial" panose="020B0604020202020204" pitchFamily="34" charset="0"/>
            </a:endParaRPr>
          </a:p>
          <a:p>
            <a:pPr lvl="1" indent="-342900"/>
            <a:r>
              <a:rPr lang="en-US" altLang="zh-CN" sz="2000" dirty="0" smtClean="0">
                <a:latin typeface="Arial" panose="020B0604020202020204" pitchFamily="34" charset="0"/>
                <a:cs typeface="Arial" panose="020B0604020202020204" pitchFamily="34" charset="0"/>
              </a:rPr>
              <a:t>Climate change drastically</a:t>
            </a:r>
            <a:endParaRPr lang="en-US" altLang="zh-CN" sz="2000" dirty="0" smtClean="0">
              <a:latin typeface="Arial" panose="020B0604020202020204" pitchFamily="34" charset="0"/>
              <a:cs typeface="Arial" panose="020B0604020202020204" pitchFamily="34" charset="0"/>
            </a:endParaRPr>
          </a:p>
          <a:p>
            <a:pPr lvl="1" indent="-342900"/>
            <a:r>
              <a:rPr lang="en-US" altLang="zh-CN" sz="2000" dirty="0" smtClean="0">
                <a:solidFill>
                  <a:srgbClr val="FF0000"/>
                </a:solidFill>
                <a:latin typeface="Arial" panose="020B0604020202020204" pitchFamily="34" charset="0"/>
                <a:cs typeface="Arial" panose="020B0604020202020204" pitchFamily="34" charset="0"/>
              </a:rPr>
              <a:t>Natural disasters occur frequently</a:t>
            </a:r>
            <a:endParaRPr lang="en-US" altLang="zh-CN" sz="2000" dirty="0" smtClean="0">
              <a:solidFill>
                <a:srgbClr val="FF0000"/>
              </a:solidFill>
              <a:latin typeface="Arial" panose="020B0604020202020204" pitchFamily="34" charset="0"/>
              <a:cs typeface="Arial" panose="020B0604020202020204" pitchFamily="34" charset="0"/>
            </a:endParaRPr>
          </a:p>
          <a:p>
            <a:pPr lvl="1" indent="-342900"/>
            <a:r>
              <a:rPr lang="en-US" altLang="zh-CN" sz="2000" dirty="0" smtClean="0">
                <a:latin typeface="Arial" panose="020B0604020202020204" pitchFamily="34" charset="0"/>
                <a:cs typeface="Arial" panose="020B0604020202020204" pitchFamily="34" charset="0"/>
              </a:rPr>
              <a:t>Unbalanced socioeconomic development</a:t>
            </a:r>
            <a:endParaRPr lang="en-US" altLang="zh-CN" sz="2000" dirty="0" smtClean="0">
              <a:latin typeface="Arial" panose="020B0604020202020204" pitchFamily="34" charset="0"/>
              <a:cs typeface="Arial" panose="020B0604020202020204" pitchFamily="34" charset="0"/>
            </a:endParaRPr>
          </a:p>
          <a:p>
            <a:pPr lvl="1" indent="-342900"/>
            <a:r>
              <a:rPr lang="en-US" altLang="zh-CN" sz="2000" dirty="0" smtClean="0">
                <a:solidFill>
                  <a:srgbClr val="FF0000"/>
                </a:solidFill>
                <a:latin typeface="Arial" panose="020B0604020202020204" pitchFamily="34" charset="0"/>
                <a:cs typeface="Arial" panose="020B0604020202020204" pitchFamily="34" charset="0"/>
              </a:rPr>
              <a:t>Deteriorating ecological environment</a:t>
            </a:r>
            <a:endParaRPr lang="en-US" altLang="zh-CN" sz="2000" dirty="0" smtClean="0">
              <a:solidFill>
                <a:srgbClr val="FF0000"/>
              </a:solidFill>
              <a:latin typeface="Arial" panose="020B0604020202020204" pitchFamily="34" charset="0"/>
              <a:cs typeface="Arial" panose="020B0604020202020204" pitchFamily="34" charset="0"/>
            </a:endParaRPr>
          </a:p>
          <a:p>
            <a:pPr marL="400050" lvl="1" indent="0">
              <a:buNone/>
            </a:pPr>
            <a:endParaRPr lang="en-US" altLang="zh-CN" sz="2000" dirty="0" smtClean="0">
              <a:latin typeface="Arial" panose="020B0604020202020204" pitchFamily="34" charset="0"/>
              <a:cs typeface="Arial" panose="020B0604020202020204" pitchFamily="34" charset="0"/>
            </a:endParaRPr>
          </a:p>
          <a:p>
            <a:r>
              <a:rPr lang="en-US" altLang="zh-CN" sz="2400" dirty="0" smtClean="0">
                <a:solidFill>
                  <a:srgbClr val="FF0000"/>
                </a:solidFill>
                <a:latin typeface="Arial" panose="020B0604020202020204" pitchFamily="34" charset="0"/>
                <a:cs typeface="Arial" panose="020B0604020202020204" pitchFamily="34" charset="0"/>
              </a:rPr>
              <a:t>Asia-Oceania GEOSS-</a:t>
            </a:r>
            <a:r>
              <a:rPr lang="en-US" altLang="zh-CN" sz="2400" dirty="0" smtClean="0">
                <a:latin typeface="Arial" panose="020B0604020202020204" pitchFamily="34" charset="0"/>
                <a:cs typeface="Arial" panose="020B0604020202020204" pitchFamily="34" charset="0"/>
              </a:rPr>
              <a:t>--a regional cooperation program on </a:t>
            </a:r>
            <a:r>
              <a:rPr lang="en-US" altLang="zh-CN" sz="2400" dirty="0" smtClean="0">
                <a:solidFill>
                  <a:srgbClr val="FF0000"/>
                </a:solidFill>
                <a:latin typeface="Arial" panose="020B0604020202020204" pitchFamily="34" charset="0"/>
                <a:cs typeface="Arial" panose="020B0604020202020204" pitchFamily="34" charset="0"/>
              </a:rPr>
              <a:t>Earth observation </a:t>
            </a:r>
            <a:r>
              <a:rPr lang="en-US" altLang="zh-CN" sz="2400" dirty="0" smtClean="0">
                <a:latin typeface="Arial" panose="020B0604020202020204" pitchFamily="34" charset="0"/>
                <a:cs typeface="Arial" panose="020B0604020202020204" pitchFamily="34" charset="0"/>
              </a:rPr>
              <a:t>with broad involvement</a:t>
            </a:r>
            <a:endParaRPr lang="en-US" altLang="zh-CN" sz="2400" dirty="0" smtClean="0">
              <a:latin typeface="Arial" panose="020B0604020202020204" pitchFamily="34" charset="0"/>
              <a:cs typeface="Arial" panose="020B0604020202020204" pitchFamily="34" charset="0"/>
            </a:endParaRPr>
          </a:p>
          <a:p>
            <a:r>
              <a:rPr lang="en-US" altLang="zh-CN" sz="2400" dirty="0" smtClean="0">
                <a:latin typeface="Arial" panose="020B0604020202020204" pitchFamily="34" charset="0"/>
                <a:cs typeface="Arial" panose="020B0604020202020204" pitchFamily="34" charset="0"/>
              </a:rPr>
              <a:t>Strengthen comprehensive ability of Earth observation and applications for </a:t>
            </a:r>
            <a:r>
              <a:rPr lang="en-US" altLang="zh-CN" sz="2400" dirty="0" smtClean="0">
                <a:solidFill>
                  <a:srgbClr val="FF0000"/>
                </a:solidFill>
                <a:latin typeface="Arial" panose="020B0604020202020204" pitchFamily="34" charset="0"/>
                <a:cs typeface="Arial" panose="020B0604020202020204" pitchFamily="34" charset="0"/>
              </a:rPr>
              <a:t>sustainable development</a:t>
            </a:r>
            <a:r>
              <a:rPr lang="en-US" altLang="zh-CN" sz="2400" dirty="0" smtClean="0">
                <a:solidFill>
                  <a:srgbClr val="00B0F0"/>
                </a:solidFill>
                <a:latin typeface="Arial" panose="020B0604020202020204" pitchFamily="34" charset="0"/>
                <a:cs typeface="Arial" panose="020B0604020202020204" pitchFamily="34" charset="0"/>
              </a:rPr>
              <a:t> </a:t>
            </a:r>
            <a:r>
              <a:rPr lang="en-US" altLang="zh-CN" sz="2400" dirty="0" smtClean="0">
                <a:latin typeface="Arial" panose="020B0604020202020204" pitchFamily="34" charset="0"/>
                <a:cs typeface="Arial" panose="020B0604020202020204" pitchFamily="34" charset="0"/>
              </a:rPr>
              <a:t>at </a:t>
            </a:r>
            <a:r>
              <a:rPr lang="en-US" altLang="zh-CN" sz="2400" dirty="0" smtClean="0">
                <a:solidFill>
                  <a:srgbClr val="FF0000"/>
                </a:solidFill>
                <a:latin typeface="Arial" panose="020B0604020202020204" pitchFamily="34" charset="0"/>
                <a:cs typeface="Arial" panose="020B0604020202020204" pitchFamily="34" charset="0"/>
              </a:rPr>
              <a:t>regional level</a:t>
            </a:r>
            <a:r>
              <a:rPr lang="en-US" altLang="zh-CN" sz="2400" dirty="0" smtClean="0">
                <a:latin typeface="Arial" panose="020B0604020202020204" pitchFamily="34" charset="0"/>
                <a:cs typeface="Arial" panose="020B0604020202020204" pitchFamily="34" charset="0"/>
              </a:rPr>
              <a:t>. </a:t>
            </a:r>
            <a:endParaRPr lang="zh-CN" altLang="en-US" sz="2400" dirty="0" smtClean="0">
              <a:latin typeface="Arial" panose="020B0604020202020204" pitchFamily="34" charset="0"/>
              <a:cs typeface="Arial" panose="020B0604020202020204" pitchFamily="34" charset="0"/>
            </a:endParaRPr>
          </a:p>
        </p:txBody>
      </p:sp>
      <p:sp>
        <p:nvSpPr>
          <p:cNvPr id="6147" name="标题 1"/>
          <p:cNvSpPr>
            <a:spLocks noGrp="1"/>
          </p:cNvSpPr>
          <p:nvPr>
            <p:ph type="title"/>
          </p:nvPr>
        </p:nvSpPr>
        <p:spPr/>
        <p:txBody>
          <a:bodyPr/>
          <a:lstStyle/>
          <a:p>
            <a:r>
              <a:rPr lang="fr-CH" altLang="en-US" sz="2000" dirty="0" smtClean="0">
                <a:solidFill>
                  <a:schemeClr val="accent2"/>
                </a:solidFill>
                <a:latin typeface="Arial Rounded MT Bold" panose="020F0704030504030204" pitchFamily="34" charset="0"/>
                <a:cs typeface="Arial Narrow" panose="020B0606020202030204"/>
                <a:sym typeface="+mn-ea"/>
              </a:rPr>
              <a:t>A</a:t>
            </a:r>
            <a:r>
              <a:rPr lang="en-US" altLang="zh-CN" sz="2000" dirty="0" smtClean="0">
                <a:solidFill>
                  <a:schemeClr val="accent2"/>
                </a:solidFill>
                <a:latin typeface="Arial Rounded MT Bold" panose="020F0704030504030204" pitchFamily="34" charset="0"/>
                <a:cs typeface="Arial Narrow" panose="020B0606020202030204"/>
                <a:sym typeface="+mn-ea"/>
              </a:rPr>
              <a:t>sia-Oceania Global Earth Observation System </a:t>
            </a:r>
            <a:r>
              <a:rPr lang="en-US" altLang="zh-CN" sz="2000" dirty="0">
                <a:solidFill>
                  <a:schemeClr val="accent2"/>
                </a:solidFill>
                <a:latin typeface="Arial Rounded MT Bold" panose="020F0704030504030204" pitchFamily="34" charset="0"/>
                <a:cs typeface="Arial Narrow" panose="020B0606020202030204"/>
                <a:sym typeface="+mn-ea"/>
              </a:rPr>
              <a:t>of </a:t>
            </a:r>
            <a:r>
              <a:rPr lang="en-US" altLang="zh-CN" sz="2000" dirty="0" smtClean="0">
                <a:solidFill>
                  <a:schemeClr val="accent2"/>
                </a:solidFill>
                <a:latin typeface="Arial Rounded MT Bold" panose="020F0704030504030204" pitchFamily="34" charset="0"/>
                <a:cs typeface="Arial Narrow" panose="020B0606020202030204"/>
                <a:sym typeface="+mn-ea"/>
              </a:rPr>
              <a:t>Systems </a:t>
            </a:r>
            <a:r>
              <a:rPr lang="en-US" altLang="en-US" sz="2000" dirty="0" smtClean="0">
                <a:solidFill>
                  <a:schemeClr val="accent2"/>
                </a:solidFill>
                <a:latin typeface="Arial Rounded MT Bold" panose="020F0704030504030204" pitchFamily="34" charset="0"/>
                <a:cs typeface="Arial Narrow" panose="020B0606020202030204"/>
                <a:sym typeface="+mn-ea"/>
              </a:rPr>
              <a:t>(AO</a:t>
            </a:r>
            <a:r>
              <a:rPr lang="fr-CH" altLang="en-US" sz="2000" dirty="0" smtClean="0">
                <a:solidFill>
                  <a:schemeClr val="accent2"/>
                </a:solidFill>
                <a:latin typeface="Arial Rounded MT Bold" panose="020F0704030504030204" pitchFamily="34" charset="0"/>
                <a:cs typeface="Arial Narrow" panose="020B0606020202030204"/>
                <a:sym typeface="+mn-ea"/>
              </a:rPr>
              <a:t>GEOSS</a:t>
            </a:r>
            <a:r>
              <a:rPr lang="en-US" altLang="en-US" sz="2000" dirty="0" smtClean="0">
                <a:solidFill>
                  <a:schemeClr val="accent2"/>
                </a:solidFill>
                <a:latin typeface="Arial Rounded MT Bold" panose="020F0704030504030204" pitchFamily="34" charset="0"/>
                <a:cs typeface="Arial Narrow" panose="020B0606020202030204"/>
                <a:sym typeface="+mn-ea"/>
              </a:rPr>
              <a:t>)   </a:t>
            </a:r>
            <a:br>
              <a:rPr lang="en-US" altLang="en-US" sz="2000" dirty="0" smtClean="0">
                <a:solidFill>
                  <a:schemeClr val="accent2"/>
                </a:solidFill>
                <a:latin typeface="Arial Rounded MT Bold" panose="020F0704030504030204" pitchFamily="34" charset="0"/>
                <a:cs typeface="Arial Narrow" panose="020B0606020202030204"/>
                <a:sym typeface="+mn-ea"/>
              </a:rPr>
            </a:br>
            <a:r>
              <a:rPr lang="en-US" altLang="zh-CN" sz="2000" dirty="0" smtClean="0">
                <a:solidFill>
                  <a:schemeClr val="accent2"/>
                </a:solidFill>
                <a:latin typeface="Arial Rounded MT Bold" panose="020F0704030504030204" pitchFamily="34" charset="0"/>
                <a:cs typeface="Arial Narrow" panose="020B0606020202030204"/>
                <a:sym typeface="+mn-ea"/>
              </a:rPr>
              <a:t>GEO </a:t>
            </a:r>
            <a:r>
              <a:rPr lang="fr-CH" altLang="en-US" sz="2000" dirty="0" smtClean="0">
                <a:solidFill>
                  <a:schemeClr val="accent2"/>
                </a:solidFill>
                <a:latin typeface="Arial Rounded MT Bold" panose="020F0704030504030204" pitchFamily="34" charset="0"/>
                <a:cs typeface="Arial Narrow" panose="020B0606020202030204"/>
                <a:sym typeface="+mn-ea"/>
              </a:rPr>
              <a:t>Initiative(</a:t>
            </a:r>
            <a:r>
              <a:rPr lang="en-US" altLang="zh-CN" sz="2000" kern="100" dirty="0" smtClean="0">
                <a:solidFill>
                  <a:schemeClr val="accent2"/>
                </a:solidFill>
                <a:latin typeface="Arial Rounded MT Bold" panose="020F0704030504030204" pitchFamily="34" charset="0"/>
                <a:ea typeface="新宋体" panose="02010609030101010101" pitchFamily="49" charset="-122"/>
                <a:cs typeface="Times New Roman" panose="02020603050405020304" pitchFamily="18" charset="0"/>
                <a:sym typeface="+mn-ea"/>
              </a:rPr>
              <a:t>GI-22 </a:t>
            </a:r>
            <a:r>
              <a:rPr lang="fr-CH" altLang="en-US" sz="2000" dirty="0" smtClean="0">
                <a:solidFill>
                  <a:schemeClr val="accent2"/>
                </a:solidFill>
                <a:latin typeface="Arial Rounded MT Bold" panose="020F0704030504030204" pitchFamily="34" charset="0"/>
                <a:cs typeface="Arial Narrow" panose="020B0606020202030204"/>
                <a:sym typeface="+mn-ea"/>
              </a:rPr>
              <a:t>)</a:t>
            </a:r>
            <a:endParaRPr lang="zh-CN" altLang="en-US" sz="3600" dirty="0">
              <a:latin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图示 10"/>
          <p:cNvGraphicFramePr/>
          <p:nvPr/>
        </p:nvGraphicFramePr>
        <p:xfrm>
          <a:off x="3117850" y="1600200"/>
          <a:ext cx="6515100" cy="46482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pSp>
        <p:nvGrpSpPr>
          <p:cNvPr id="12291" name="组合 29"/>
          <p:cNvGrpSpPr/>
          <p:nvPr/>
        </p:nvGrpSpPr>
        <p:grpSpPr bwMode="auto">
          <a:xfrm>
            <a:off x="5257800" y="2971800"/>
            <a:ext cx="2286000" cy="2286000"/>
            <a:chOff x="2142728" y="1063228"/>
            <a:chExt cx="2648743" cy="2648743"/>
          </a:xfrm>
        </p:grpSpPr>
        <p:sp>
          <p:nvSpPr>
            <p:cNvPr id="31" name="椭圆 30"/>
            <p:cNvSpPr/>
            <p:nvPr/>
          </p:nvSpPr>
          <p:spPr>
            <a:xfrm>
              <a:off x="2142728" y="1063228"/>
              <a:ext cx="2648743" cy="2648743"/>
            </a:xfrm>
            <a:prstGeom prst="ellipse">
              <a:avLst/>
            </a:prstGeom>
            <a:solidFill>
              <a:srgbClr val="FFC000">
                <a:alpha val="5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32" name="椭圆 4"/>
            <p:cNvSpPr/>
            <p:nvPr/>
          </p:nvSpPr>
          <p:spPr>
            <a:xfrm>
              <a:off x="2407602" y="1416394"/>
              <a:ext cx="2172338" cy="1872514"/>
            </a:xfrm>
            <a:prstGeom prst="rect">
              <a:avLst/>
            </a:prstGeom>
          </p:spPr>
          <p:style>
            <a:lnRef idx="0">
              <a:scrgbClr r="0" g="0" b="0"/>
            </a:lnRef>
            <a:fillRef idx="0">
              <a:scrgbClr r="0" g="0" b="0"/>
            </a:fillRef>
            <a:effectRef idx="0">
              <a:scrgbClr r="0" g="0" b="0"/>
            </a:effectRef>
            <a:fontRef idx="minor">
              <a:schemeClr val="tx1"/>
            </a:fontRef>
          </p:style>
          <p:txBody>
            <a:bodyPr lIns="49530" tIns="49530" rIns="49530" bIns="49530" spcCol="1270" anchor="ctr"/>
            <a:lstStyle/>
            <a:p>
              <a:pPr algn="ctr" defTabSz="1733550" eaLnBrk="1" hangingPunct="1">
                <a:lnSpc>
                  <a:spcPct val="90000"/>
                </a:lnSpc>
                <a:spcAft>
                  <a:spcPct val="35000"/>
                </a:spcAft>
                <a:defRPr/>
              </a:pPr>
              <a:endParaRPr lang="zh-CN" altLang="en-US" sz="2400" dirty="0">
                <a:ln w="22225">
                  <a:solidFill>
                    <a:schemeClr val="accent2"/>
                  </a:solidFill>
                  <a:prstDash val="solid"/>
                </a:ln>
                <a:solidFill>
                  <a:schemeClr val="accent2">
                    <a:lumMod val="40000"/>
                    <a:lumOff val="60000"/>
                  </a:schemeClr>
                </a:solidFill>
              </a:endParaRPr>
            </a:p>
          </p:txBody>
        </p:sp>
      </p:grpSp>
      <p:graphicFrame>
        <p:nvGraphicFramePr>
          <p:cNvPr id="14" name="图示 13"/>
          <p:cNvGraphicFramePr/>
          <p:nvPr/>
        </p:nvGraphicFramePr>
        <p:xfrm>
          <a:off x="198623" y="2247132"/>
          <a:ext cx="3429000" cy="286562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12293" name="直接连接符 15"/>
          <p:cNvCxnSpPr>
            <a:cxnSpLocks noChangeShapeType="1"/>
          </p:cNvCxnSpPr>
          <p:nvPr/>
        </p:nvCxnSpPr>
        <p:spPr bwMode="auto">
          <a:xfrm>
            <a:off x="2895600" y="3505200"/>
            <a:ext cx="762000" cy="0"/>
          </a:xfrm>
          <a:prstGeom prst="line">
            <a:avLst/>
          </a:prstGeom>
          <a:ln w="76200">
            <a:solidFill>
              <a:srgbClr val="FF0000"/>
            </a:solidFill>
            <a:headEnd type="triangle" w="med" len="lg"/>
          </a:ln>
        </p:spPr>
        <p:style>
          <a:lnRef idx="2">
            <a:schemeClr val="accent1"/>
          </a:lnRef>
          <a:fillRef idx="0">
            <a:schemeClr val="accent1"/>
          </a:fillRef>
          <a:effectRef idx="1">
            <a:schemeClr val="accent1"/>
          </a:effectRef>
          <a:fontRef idx="minor">
            <a:schemeClr val="tx1"/>
          </a:fontRef>
        </p:style>
      </p:cxnSp>
      <p:sp>
        <p:nvSpPr>
          <p:cNvPr id="12294" name="矩形 36"/>
          <p:cNvSpPr>
            <a:spLocks noChangeArrowheads="1"/>
          </p:cNvSpPr>
          <p:nvPr/>
        </p:nvSpPr>
        <p:spPr bwMode="auto">
          <a:xfrm>
            <a:off x="304800" y="1295400"/>
            <a:ext cx="4683760"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Char char="p"/>
            </a:pPr>
            <a:r>
              <a:rPr lang="en-US" altLang="zh-CN" sz="1600" u="none" dirty="0" smtClean="0"/>
              <a:t>Biodiversity and Ecosystem Sustainability</a:t>
            </a:r>
            <a:endParaRPr lang="zh-CN" altLang="en-US" sz="1600" u="none" dirty="0"/>
          </a:p>
          <a:p>
            <a:pPr eaLnBrk="1" hangingPunct="1">
              <a:spcBef>
                <a:spcPct val="0"/>
              </a:spcBef>
              <a:buFont typeface="Wingdings" panose="05000000000000000000" pitchFamily="2" charset="2"/>
              <a:buChar char="p"/>
            </a:pPr>
            <a:r>
              <a:rPr lang="en-US" altLang="zh-CN" sz="1600" u="none" dirty="0" smtClean="0"/>
              <a:t>Disaster Resilience</a:t>
            </a:r>
            <a:endParaRPr lang="en-US" altLang="zh-CN" sz="1600" u="none" dirty="0"/>
          </a:p>
          <a:p>
            <a:pPr eaLnBrk="1" hangingPunct="1">
              <a:spcBef>
                <a:spcPct val="0"/>
              </a:spcBef>
              <a:buFont typeface="Wingdings" panose="05000000000000000000" pitchFamily="2" charset="2"/>
              <a:buChar char="p"/>
            </a:pPr>
            <a:r>
              <a:rPr lang="en-US" altLang="zh-CN" sz="1600" u="none" dirty="0" smtClean="0"/>
              <a:t>Energy and Mineral Resources Management</a:t>
            </a:r>
            <a:endParaRPr lang="zh-CN" altLang="en-US" sz="1600" u="none" dirty="0"/>
          </a:p>
        </p:txBody>
      </p:sp>
      <p:sp>
        <p:nvSpPr>
          <p:cNvPr id="12295" name="矩形 37"/>
          <p:cNvSpPr>
            <a:spLocks noChangeArrowheads="1"/>
          </p:cNvSpPr>
          <p:nvPr/>
        </p:nvSpPr>
        <p:spPr bwMode="auto">
          <a:xfrm>
            <a:off x="381000" y="4953000"/>
            <a:ext cx="3657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Char char="p"/>
            </a:pPr>
            <a:r>
              <a:rPr lang="en-US" altLang="zh-CN" sz="1600" u="none" dirty="0" smtClean="0"/>
              <a:t>Food Security and Sustainable Agriculture</a:t>
            </a:r>
            <a:endParaRPr lang="en-US" altLang="zh-CN" sz="1600" u="none" dirty="0" smtClean="0"/>
          </a:p>
          <a:p>
            <a:pPr eaLnBrk="1" hangingPunct="1">
              <a:spcBef>
                <a:spcPct val="0"/>
              </a:spcBef>
              <a:buFont typeface="Wingdings" panose="05000000000000000000" pitchFamily="2" charset="2"/>
              <a:buChar char="p"/>
            </a:pPr>
            <a:r>
              <a:rPr lang="zh-CN" altLang="en-US" sz="1600" u="none" dirty="0" smtClean="0"/>
              <a:t>Infrastructure </a:t>
            </a:r>
            <a:r>
              <a:rPr lang="en-US" altLang="zh-CN" sz="1600" u="none" dirty="0" smtClean="0"/>
              <a:t>and Transport Management</a:t>
            </a:r>
            <a:endParaRPr lang="zh-CN" altLang="en-US" sz="1600" u="none" dirty="0"/>
          </a:p>
          <a:p>
            <a:pPr eaLnBrk="1" hangingPunct="1">
              <a:spcBef>
                <a:spcPct val="0"/>
              </a:spcBef>
              <a:buFont typeface="Wingdings" panose="05000000000000000000" pitchFamily="2" charset="2"/>
              <a:buChar char="p"/>
            </a:pPr>
            <a:r>
              <a:rPr lang="en-US" altLang="zh-CN" sz="1600" u="none" dirty="0" smtClean="0"/>
              <a:t>Public Health Surveillance</a:t>
            </a:r>
            <a:endParaRPr lang="en-US" altLang="zh-CN" sz="1600" u="none" dirty="0" smtClean="0"/>
          </a:p>
          <a:p>
            <a:pPr eaLnBrk="1" hangingPunct="1">
              <a:spcBef>
                <a:spcPct val="0"/>
              </a:spcBef>
              <a:buFont typeface="Wingdings" panose="05000000000000000000" pitchFamily="2" charset="2"/>
              <a:buChar char="p"/>
            </a:pPr>
            <a:r>
              <a:rPr lang="en-US" altLang="zh-CN" sz="1600" u="none" dirty="0" smtClean="0"/>
              <a:t>Sustainable Urban Development</a:t>
            </a:r>
            <a:endParaRPr lang="en-US" altLang="zh-CN" sz="1600" u="none" dirty="0" smtClean="0"/>
          </a:p>
          <a:p>
            <a:pPr eaLnBrk="1" hangingPunct="1">
              <a:spcBef>
                <a:spcPct val="0"/>
              </a:spcBef>
              <a:buFont typeface="Wingdings" panose="05000000000000000000" pitchFamily="2" charset="2"/>
              <a:buChar char="p"/>
            </a:pPr>
            <a:r>
              <a:rPr lang="zh-CN" altLang="en-US" sz="1600" u="none" dirty="0" smtClean="0"/>
              <a:t>Water resources </a:t>
            </a:r>
            <a:r>
              <a:rPr lang="en-US" altLang="zh-CN" sz="1600" u="none" dirty="0" smtClean="0"/>
              <a:t>Management</a:t>
            </a:r>
            <a:endParaRPr lang="zh-CN" altLang="en-US" sz="1600" u="none" dirty="0"/>
          </a:p>
        </p:txBody>
      </p:sp>
      <p:sp>
        <p:nvSpPr>
          <p:cNvPr id="12296" name="标题 1"/>
          <p:cNvSpPr>
            <a:spLocks noGrp="1"/>
          </p:cNvSpPr>
          <p:nvPr>
            <p:ph type="title"/>
          </p:nvPr>
        </p:nvSpPr>
        <p:spPr>
          <a:xfrm>
            <a:off x="685800" y="552450"/>
            <a:ext cx="7772400" cy="762000"/>
          </a:xfrm>
        </p:spPr>
        <p:txBody>
          <a:bodyPr/>
          <a:lstStyle/>
          <a:p>
            <a:r>
              <a:rPr lang="en-US" altLang="zh-CN" sz="2400" dirty="0" smtClean="0">
                <a:latin typeface="Calibri" panose="020F0502020204030204" pitchFamily="34" charset="0"/>
                <a:cs typeface="Times New Roman" panose="02020603050405020304" pitchFamily="18" charset="0"/>
              </a:rPr>
              <a:t>AOGEOSS</a:t>
            </a:r>
            <a:r>
              <a:rPr lang="zh-CN" altLang="en-US" sz="2400" dirty="0" smtClean="0">
                <a:latin typeface="Calibri" panose="020F0502020204030204" pitchFamily="34" charset="0"/>
                <a:cs typeface="Times New Roman" panose="02020603050405020304" pitchFamily="18" charset="0"/>
              </a:rPr>
              <a:t> </a:t>
            </a:r>
            <a:r>
              <a:rPr lang="en-US" altLang="zh-CN" sz="2400" dirty="0" smtClean="0">
                <a:latin typeface="Calibri" panose="020F0502020204030204" pitchFamily="34" charset="0"/>
                <a:cs typeface="Times New Roman" panose="02020603050405020304" pitchFamily="18" charset="0"/>
              </a:rPr>
              <a:t>Functional Architecture</a:t>
            </a:r>
            <a:endParaRPr lang="en-US" altLang="zh-CN" sz="2400" dirty="0" smtClean="0">
              <a:latin typeface="Calibri" panose="020F0502020204030204" pitchFamily="34" charset="0"/>
              <a:cs typeface="Times New Roman" panose="02020603050405020304" pitchFamily="18" charset="0"/>
            </a:endParaRPr>
          </a:p>
        </p:txBody>
      </p:sp>
      <p:sp>
        <p:nvSpPr>
          <p:cNvPr id="3" name="矩形 2"/>
          <p:cNvSpPr/>
          <p:nvPr/>
        </p:nvSpPr>
        <p:spPr>
          <a:xfrm>
            <a:off x="5412974" y="3810000"/>
            <a:ext cx="1925527" cy="523220"/>
          </a:xfrm>
          <a:prstGeom prst="rect">
            <a:avLst/>
          </a:prstGeom>
          <a:noFill/>
        </p:spPr>
        <p:txBody>
          <a:bodyPr wrap="none" lIns="91440" tIns="45720" rIns="91440" bIns="45720">
            <a:spAutoFit/>
          </a:bodyPr>
          <a:lstStyle/>
          <a:p>
            <a:pPr algn="ctr"/>
            <a:r>
              <a:rPr lang="en-US" altLang="zh-CN" sz="280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AOGEOSS</a:t>
            </a:r>
            <a:endParaRPr lang="zh-CN" altLang="en-US" sz="280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p:nvPr/>
        </p:nvPicPr>
        <p:blipFill rotWithShape="1">
          <a:blip r:embed="rId1" cstate="email">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l="4725" t="6086" r="4381" b="5668"/>
          <a:stretch>
            <a:fillRect/>
          </a:stretch>
        </p:blipFill>
        <p:spPr>
          <a:xfrm>
            <a:off x="211455" y="1141095"/>
            <a:ext cx="8747760" cy="5372735"/>
          </a:xfrm>
          <a:prstGeom prst="rect">
            <a:avLst/>
          </a:prstGeom>
        </p:spPr>
      </p:pic>
      <p:sp>
        <p:nvSpPr>
          <p:cNvPr id="2" name="标题 1"/>
          <p:cNvSpPr>
            <a:spLocks noGrp="1"/>
          </p:cNvSpPr>
          <p:nvPr>
            <p:ph type="title"/>
          </p:nvPr>
        </p:nvSpPr>
        <p:spPr>
          <a:xfrm>
            <a:off x="685800" y="228600"/>
            <a:ext cx="7772400" cy="762000"/>
          </a:xfrm>
        </p:spPr>
        <p:txBody>
          <a:bodyPr/>
          <a:lstStyle/>
          <a:p>
            <a:pPr lvl="0"/>
            <a:r>
              <a:rPr lang="en-US" altLang="zh-CN" sz="2400" dirty="0" smtClean="0"/>
              <a:t>AOGEOSS Activities</a:t>
            </a:r>
            <a:endParaRPr lang="en-US" altLang="zh-CN" sz="2400" dirty="0" smtClean="0"/>
          </a:p>
        </p:txBody>
      </p:sp>
      <p:sp>
        <p:nvSpPr>
          <p:cNvPr id="4" name="灯片编号占位符 3"/>
          <p:cNvSpPr>
            <a:spLocks noGrp="1"/>
          </p:cNvSpPr>
          <p:nvPr>
            <p:ph type="sldNum" sz="quarter" idx="12"/>
          </p:nvPr>
        </p:nvSpPr>
        <p:spPr/>
        <p:txBody>
          <a:bodyPr/>
          <a:lstStyle/>
          <a:p>
            <a:fld id="{149C1485-7319-4B00-AD4E-8A6B652AD7FE}" type="slidenum">
              <a:rPr lang="en-GB" sz="1200" b="0" u="none" smtClean="0"/>
            </a:fld>
            <a:endParaRPr lang="en-GB" sz="1200" b="0" u="none"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3" name="Oval 11"/>
          <p:cNvSpPr/>
          <p:nvPr/>
        </p:nvSpPr>
        <p:spPr>
          <a:xfrm>
            <a:off x="1273175" y="1690688"/>
            <a:ext cx="6483350" cy="3957637"/>
          </a:xfrm>
          <a:prstGeom prst="ellipse">
            <a:avLst/>
          </a:prstGeom>
          <a:solidFill>
            <a:srgbClr val="FFFFFF"/>
          </a:solidFill>
          <a:ln w="38100" cap="flat" cmpd="sng">
            <a:solidFill>
              <a:srgbClr val="AE4845"/>
            </a:solidFill>
            <a:prstDash val="solid"/>
            <a:round/>
            <a:headEnd type="none" w="med" len="med"/>
            <a:tailEnd type="none" w="med" len="med"/>
          </a:ln>
        </p:spPr>
        <p:txBody>
          <a:bodyPr anchor="ctr"/>
          <a:p>
            <a:pPr algn="ctr">
              <a:buFont typeface="Arial" panose="020B0604020202020204" pitchFamily="34" charset="0"/>
              <a:buNone/>
            </a:pPr>
            <a:endParaRPr lang="zh-CN" altLang="en-US">
              <a:solidFill>
                <a:srgbClr val="000000"/>
              </a:solidFill>
              <a:latin typeface="Calibri" panose="020F0502020204030204" pitchFamily="34" charset="0"/>
              <a:ea typeface="宋体" panose="02010600030101010101" pitchFamily="2" charset="-122"/>
            </a:endParaRPr>
          </a:p>
        </p:txBody>
      </p:sp>
      <p:grpSp>
        <p:nvGrpSpPr>
          <p:cNvPr id="28674" name="Group 2"/>
          <p:cNvGrpSpPr/>
          <p:nvPr/>
        </p:nvGrpSpPr>
        <p:grpSpPr>
          <a:xfrm>
            <a:off x="2894013" y="2157413"/>
            <a:ext cx="3241675" cy="3022600"/>
            <a:chOff x="2849563" y="2436741"/>
            <a:chExt cx="3241675" cy="3022600"/>
          </a:xfrm>
        </p:grpSpPr>
        <p:pic>
          <p:nvPicPr>
            <p:cNvPr id="28675" name="Picture 21" descr="hands in hands"/>
            <p:cNvPicPr>
              <a:picLocks noChangeAspect="1"/>
            </p:cNvPicPr>
            <p:nvPr/>
          </p:nvPicPr>
          <p:blipFill>
            <a:blip r:embed="rId1"/>
            <a:stretch>
              <a:fillRect/>
            </a:stretch>
          </p:blipFill>
          <p:spPr>
            <a:xfrm>
              <a:off x="2849563" y="2436741"/>
              <a:ext cx="3241675" cy="3022600"/>
            </a:xfrm>
            <a:prstGeom prst="rect">
              <a:avLst/>
            </a:prstGeom>
            <a:solidFill>
              <a:srgbClr val="FFFFFF"/>
            </a:solidFill>
            <a:ln w="9525">
              <a:noFill/>
            </a:ln>
          </p:spPr>
        </p:pic>
        <p:pic>
          <p:nvPicPr>
            <p:cNvPr id="28676" name="Picture 3"/>
            <p:cNvPicPr>
              <a:picLocks noChangeAspect="1"/>
            </p:cNvPicPr>
            <p:nvPr/>
          </p:nvPicPr>
          <p:blipFill>
            <a:blip r:embed="rId2"/>
            <a:srcRect l="35796" t="10637" r="11023" b="6273"/>
            <a:stretch>
              <a:fillRect/>
            </a:stretch>
          </p:blipFill>
          <p:spPr>
            <a:xfrm>
              <a:off x="3609799" y="2907445"/>
              <a:ext cx="1612468" cy="1520495"/>
            </a:xfrm>
            <a:prstGeom prst="rect">
              <a:avLst/>
            </a:prstGeom>
            <a:noFill/>
            <a:ln w="9525">
              <a:noFill/>
            </a:ln>
          </p:spPr>
        </p:pic>
      </p:grpSp>
      <p:sp>
        <p:nvSpPr>
          <p:cNvPr id="28677" name="TextBox 142"/>
          <p:cNvSpPr txBox="1"/>
          <p:nvPr/>
        </p:nvSpPr>
        <p:spPr>
          <a:xfrm>
            <a:off x="1143000" y="4495800"/>
            <a:ext cx="1765300" cy="708025"/>
          </a:xfrm>
          <a:prstGeom prst="rect">
            <a:avLst/>
          </a:prstGeom>
          <a:solidFill>
            <a:srgbClr val="FFFFFF"/>
          </a:solidFill>
          <a:ln w="9525">
            <a:noFill/>
          </a:ln>
        </p:spPr>
        <p:txBody>
          <a:bodyPr anchor="t">
            <a:spAutoFit/>
          </a:bodyPr>
          <a:p>
            <a:pPr algn="ctr"/>
            <a:r>
              <a:rPr lang="en-US" altLang="zh-CN" sz="2000" b="1" dirty="0">
                <a:solidFill>
                  <a:srgbClr val="333399"/>
                </a:solidFill>
                <a:latin typeface="Arial" panose="020B0604020202020204" pitchFamily="34" charset="0"/>
                <a:ea typeface="宋体" panose="02010600030101010101" pitchFamily="2" charset="-122"/>
              </a:rPr>
              <a:t>International programs </a:t>
            </a:r>
            <a:endParaRPr lang="zh-CN" altLang="en-US" sz="2000" b="1" dirty="0">
              <a:solidFill>
                <a:srgbClr val="333399"/>
              </a:solidFill>
              <a:latin typeface="Calibri" panose="020F0502020204030204" pitchFamily="34" charset="0"/>
              <a:ea typeface="黑体" panose="02010609060101010101" pitchFamily="49" charset="-122"/>
            </a:endParaRPr>
          </a:p>
        </p:txBody>
      </p:sp>
      <p:sp>
        <p:nvSpPr>
          <p:cNvPr id="28678" name="TextBox 140"/>
          <p:cNvSpPr txBox="1"/>
          <p:nvPr/>
        </p:nvSpPr>
        <p:spPr>
          <a:xfrm>
            <a:off x="6467475" y="4457700"/>
            <a:ext cx="1838325" cy="708025"/>
          </a:xfrm>
          <a:prstGeom prst="rect">
            <a:avLst/>
          </a:prstGeom>
          <a:solidFill>
            <a:srgbClr val="FFFFFF"/>
          </a:solidFill>
          <a:ln w="9525">
            <a:noFill/>
          </a:ln>
        </p:spPr>
        <p:txBody>
          <a:bodyPr anchor="t">
            <a:spAutoFit/>
          </a:bodyPr>
          <a:p>
            <a:pPr algn="ctr"/>
            <a:r>
              <a:rPr lang="en-US" altLang="zh-CN" sz="2000" b="1" dirty="0">
                <a:solidFill>
                  <a:srgbClr val="333399"/>
                </a:solidFill>
                <a:latin typeface="Arial" panose="020B0604020202020204" pitchFamily="34" charset="0"/>
                <a:ea typeface="宋体" panose="02010600030101010101" pitchFamily="2" charset="-122"/>
              </a:rPr>
              <a:t>International organizations</a:t>
            </a:r>
            <a:endParaRPr lang="zh-CN" altLang="en-US" sz="2000" b="1" dirty="0">
              <a:solidFill>
                <a:srgbClr val="333399"/>
              </a:solidFill>
              <a:latin typeface="Calibri" panose="020F0502020204030204" pitchFamily="34" charset="0"/>
              <a:ea typeface="黑体" panose="02010609060101010101" pitchFamily="49" charset="-122"/>
            </a:endParaRPr>
          </a:p>
        </p:txBody>
      </p:sp>
      <p:sp>
        <p:nvSpPr>
          <p:cNvPr id="28679" name="矩形 1"/>
          <p:cNvSpPr/>
          <p:nvPr/>
        </p:nvSpPr>
        <p:spPr>
          <a:xfrm>
            <a:off x="84138" y="6110288"/>
            <a:ext cx="9059862" cy="461962"/>
          </a:xfrm>
          <a:prstGeom prst="rect">
            <a:avLst/>
          </a:prstGeom>
          <a:solidFill>
            <a:srgbClr val="230B87"/>
          </a:solidFill>
          <a:ln w="9525">
            <a:noFill/>
          </a:ln>
        </p:spPr>
        <p:txBody>
          <a:bodyPr anchor="ctr">
            <a:spAutoFit/>
          </a:bodyPr>
          <a:p>
            <a:pPr algn="ctr"/>
            <a:r>
              <a:rPr lang="en-US" altLang="zh-CN" sz="2400" b="1">
                <a:solidFill>
                  <a:srgbClr val="FFFFFF"/>
                </a:solidFill>
                <a:latin typeface="Arial" panose="020B0604020202020204" pitchFamily="34" charset="0"/>
                <a:ea typeface="宋体" panose="02010600030101010101" pitchFamily="2" charset="-122"/>
              </a:rPr>
              <a:t>Let countries along the Belt and Road benefit from DBAR</a:t>
            </a:r>
            <a:endParaRPr lang="zh-CN" altLang="en-US" sz="2400" b="1">
              <a:solidFill>
                <a:srgbClr val="FFFFFF"/>
              </a:solidFill>
              <a:latin typeface="Calibri" panose="020F0502020204030204" pitchFamily="34" charset="0"/>
              <a:ea typeface="黑体" panose="02010609060101010101" pitchFamily="49" charset="-122"/>
            </a:endParaRPr>
          </a:p>
        </p:txBody>
      </p:sp>
      <p:sp>
        <p:nvSpPr>
          <p:cNvPr id="28680" name="TextBox 142"/>
          <p:cNvSpPr txBox="1"/>
          <p:nvPr/>
        </p:nvSpPr>
        <p:spPr>
          <a:xfrm>
            <a:off x="3048000" y="1295400"/>
            <a:ext cx="2493963" cy="708025"/>
          </a:xfrm>
          <a:prstGeom prst="rect">
            <a:avLst/>
          </a:prstGeom>
          <a:solidFill>
            <a:srgbClr val="FFFFFF"/>
          </a:solidFill>
          <a:ln w="9525">
            <a:noFill/>
          </a:ln>
        </p:spPr>
        <p:txBody>
          <a:bodyPr anchor="t">
            <a:spAutoFit/>
          </a:bodyPr>
          <a:p>
            <a:pPr algn="ctr"/>
            <a:r>
              <a:rPr lang="en-US" altLang="zh-CN" sz="2000" b="1" dirty="0">
                <a:solidFill>
                  <a:srgbClr val="333399"/>
                </a:solidFill>
                <a:latin typeface="Arial" panose="020B0604020202020204" pitchFamily="34" charset="0"/>
                <a:ea typeface="宋体" panose="02010600030101010101" pitchFamily="2" charset="-122"/>
              </a:rPr>
              <a:t>Countries along the Belt and Road</a:t>
            </a:r>
            <a:endParaRPr lang="zh-CN" altLang="en-US" sz="2000" b="1" dirty="0">
              <a:solidFill>
                <a:srgbClr val="333399"/>
              </a:solidFill>
              <a:latin typeface="Calibri" panose="020F0502020204030204" pitchFamily="34" charset="0"/>
              <a:ea typeface="黑体" panose="02010609060101010101" pitchFamily="49" charset="-122"/>
            </a:endParaRPr>
          </a:p>
        </p:txBody>
      </p:sp>
      <p:grpSp>
        <p:nvGrpSpPr>
          <p:cNvPr id="28681" name="组合 12"/>
          <p:cNvGrpSpPr/>
          <p:nvPr/>
        </p:nvGrpSpPr>
        <p:grpSpPr>
          <a:xfrm>
            <a:off x="381000" y="2919413"/>
            <a:ext cx="8609013" cy="2984500"/>
            <a:chOff x="-267530" y="2674645"/>
            <a:chExt cx="9283373" cy="3201768"/>
          </a:xfrm>
        </p:grpSpPr>
        <p:pic>
          <p:nvPicPr>
            <p:cNvPr id="28682" name="图片 13"/>
            <p:cNvPicPr>
              <a:picLocks noChangeAspect="1"/>
            </p:cNvPicPr>
            <p:nvPr/>
          </p:nvPicPr>
          <p:blipFill>
            <a:blip r:embed="rId3"/>
            <a:stretch>
              <a:fillRect/>
            </a:stretch>
          </p:blipFill>
          <p:spPr>
            <a:xfrm>
              <a:off x="6713130" y="2674645"/>
              <a:ext cx="2220544" cy="792025"/>
            </a:xfrm>
            <a:prstGeom prst="rect">
              <a:avLst/>
            </a:prstGeom>
            <a:noFill/>
            <a:ln w="9525">
              <a:noFill/>
            </a:ln>
          </p:spPr>
        </p:pic>
        <p:pic>
          <p:nvPicPr>
            <p:cNvPr id="28683" name="图片 14"/>
            <p:cNvPicPr>
              <a:picLocks noChangeAspect="1"/>
            </p:cNvPicPr>
            <p:nvPr/>
          </p:nvPicPr>
          <p:blipFill>
            <a:blip r:embed="rId4"/>
            <a:stretch>
              <a:fillRect/>
            </a:stretch>
          </p:blipFill>
          <p:spPr>
            <a:xfrm>
              <a:off x="6958197" y="5030391"/>
              <a:ext cx="2057646" cy="846022"/>
            </a:xfrm>
            <a:prstGeom prst="rect">
              <a:avLst/>
            </a:prstGeom>
            <a:noFill/>
            <a:ln w="9525">
              <a:noFill/>
            </a:ln>
          </p:spPr>
        </p:pic>
        <p:pic>
          <p:nvPicPr>
            <p:cNvPr id="28684" name="图片 15"/>
            <p:cNvPicPr>
              <a:picLocks noChangeAspect="1"/>
            </p:cNvPicPr>
            <p:nvPr/>
          </p:nvPicPr>
          <p:blipFill>
            <a:blip r:embed="rId5"/>
            <a:stretch>
              <a:fillRect/>
            </a:stretch>
          </p:blipFill>
          <p:spPr>
            <a:xfrm>
              <a:off x="140432" y="5012994"/>
              <a:ext cx="2137450" cy="742780"/>
            </a:xfrm>
            <a:prstGeom prst="rect">
              <a:avLst/>
            </a:prstGeom>
            <a:noFill/>
            <a:ln w="9525">
              <a:noFill/>
            </a:ln>
          </p:spPr>
        </p:pic>
        <p:pic>
          <p:nvPicPr>
            <p:cNvPr id="28685" name="图片 16"/>
            <p:cNvPicPr>
              <a:picLocks noChangeAspect="1"/>
            </p:cNvPicPr>
            <p:nvPr/>
          </p:nvPicPr>
          <p:blipFill>
            <a:blip r:embed="rId6"/>
            <a:stretch>
              <a:fillRect/>
            </a:stretch>
          </p:blipFill>
          <p:spPr>
            <a:xfrm>
              <a:off x="3371972" y="5198446"/>
              <a:ext cx="1498215" cy="362842"/>
            </a:xfrm>
            <a:prstGeom prst="rect">
              <a:avLst/>
            </a:prstGeom>
            <a:noFill/>
            <a:ln w="9525">
              <a:noFill/>
            </a:ln>
          </p:spPr>
        </p:pic>
        <p:pic>
          <p:nvPicPr>
            <p:cNvPr id="28686" name="图片 17"/>
            <p:cNvPicPr>
              <a:picLocks noChangeAspect="1"/>
            </p:cNvPicPr>
            <p:nvPr/>
          </p:nvPicPr>
          <p:blipFill>
            <a:blip r:embed="rId7"/>
            <a:stretch>
              <a:fillRect/>
            </a:stretch>
          </p:blipFill>
          <p:spPr>
            <a:xfrm>
              <a:off x="7784562" y="3547261"/>
              <a:ext cx="986365" cy="900455"/>
            </a:xfrm>
            <a:prstGeom prst="rect">
              <a:avLst/>
            </a:prstGeom>
            <a:noFill/>
            <a:ln w="9525">
              <a:noFill/>
            </a:ln>
          </p:spPr>
        </p:pic>
        <p:pic>
          <p:nvPicPr>
            <p:cNvPr id="28687" name="图片 18"/>
            <p:cNvPicPr>
              <a:picLocks noChangeAspect="1"/>
            </p:cNvPicPr>
            <p:nvPr/>
          </p:nvPicPr>
          <p:blipFill>
            <a:blip r:embed="rId8"/>
            <a:stretch>
              <a:fillRect/>
            </a:stretch>
          </p:blipFill>
          <p:spPr>
            <a:xfrm>
              <a:off x="-267530" y="3864535"/>
              <a:ext cx="910195" cy="910196"/>
            </a:xfrm>
            <a:prstGeom prst="rect">
              <a:avLst/>
            </a:prstGeom>
            <a:noFill/>
            <a:ln w="9525">
              <a:noFill/>
            </a:ln>
          </p:spPr>
        </p:pic>
      </p:grpSp>
      <p:pic>
        <p:nvPicPr>
          <p:cNvPr id="28688" name="图片 9"/>
          <p:cNvPicPr>
            <a:picLocks noChangeAspect="1"/>
          </p:cNvPicPr>
          <p:nvPr/>
        </p:nvPicPr>
        <p:blipFill>
          <a:blip r:embed="rId9"/>
          <a:stretch>
            <a:fillRect/>
          </a:stretch>
        </p:blipFill>
        <p:spPr>
          <a:xfrm>
            <a:off x="1311275" y="1214438"/>
            <a:ext cx="968375" cy="952500"/>
          </a:xfrm>
          <a:prstGeom prst="rect">
            <a:avLst/>
          </a:prstGeom>
          <a:noFill/>
          <a:ln w="9525">
            <a:noFill/>
          </a:ln>
        </p:spPr>
      </p:pic>
      <p:pic>
        <p:nvPicPr>
          <p:cNvPr id="66" name="Picture 2"/>
          <p:cNvPicPr>
            <a:picLocks noChangeAspect="1" noChangeArrowheads="1"/>
          </p:cNvPicPr>
          <p:nvPr/>
        </p:nvPicPr>
        <p:blipFill>
          <a:blip r:embed="rId10" cstate="print"/>
          <a:srcRect/>
          <a:stretch>
            <a:fillRect/>
          </a:stretch>
        </p:blipFill>
        <p:spPr bwMode="auto">
          <a:xfrm>
            <a:off x="7238620" y="1372633"/>
            <a:ext cx="818586" cy="8009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690" name="图片 22"/>
          <p:cNvPicPr>
            <a:picLocks noChangeAspect="1"/>
          </p:cNvPicPr>
          <p:nvPr/>
        </p:nvPicPr>
        <p:blipFill>
          <a:blip r:embed="rId11"/>
          <a:stretch>
            <a:fillRect/>
          </a:stretch>
        </p:blipFill>
        <p:spPr>
          <a:xfrm>
            <a:off x="6202363" y="2005013"/>
            <a:ext cx="879475" cy="868362"/>
          </a:xfrm>
          <a:prstGeom prst="rect">
            <a:avLst/>
          </a:prstGeom>
          <a:noFill/>
          <a:ln w="9525">
            <a:noFill/>
          </a:ln>
        </p:spPr>
      </p:pic>
      <p:pic>
        <p:nvPicPr>
          <p:cNvPr id="28691" name="图片 23"/>
          <p:cNvPicPr>
            <a:picLocks noChangeAspect="1"/>
          </p:cNvPicPr>
          <p:nvPr/>
        </p:nvPicPr>
        <p:blipFill>
          <a:blip r:embed="rId12"/>
          <a:stretch>
            <a:fillRect/>
          </a:stretch>
        </p:blipFill>
        <p:spPr>
          <a:xfrm>
            <a:off x="515938" y="1905000"/>
            <a:ext cx="673100" cy="533400"/>
          </a:xfrm>
          <a:prstGeom prst="rect">
            <a:avLst/>
          </a:prstGeom>
          <a:noFill/>
          <a:ln w="9525">
            <a:noFill/>
          </a:ln>
        </p:spPr>
      </p:pic>
      <p:pic>
        <p:nvPicPr>
          <p:cNvPr id="28692" name="图片 24"/>
          <p:cNvPicPr>
            <a:picLocks noChangeAspect="1"/>
          </p:cNvPicPr>
          <p:nvPr/>
        </p:nvPicPr>
        <p:blipFill>
          <a:blip r:embed="rId13"/>
          <a:stretch>
            <a:fillRect/>
          </a:stretch>
        </p:blipFill>
        <p:spPr>
          <a:xfrm>
            <a:off x="1408113" y="2138363"/>
            <a:ext cx="685800" cy="819150"/>
          </a:xfrm>
          <a:prstGeom prst="rect">
            <a:avLst/>
          </a:prstGeom>
          <a:noFill/>
          <a:ln w="9525">
            <a:noFill/>
          </a:ln>
        </p:spPr>
      </p:pic>
      <p:pic>
        <p:nvPicPr>
          <p:cNvPr id="28693" name="Picture 1"/>
          <p:cNvPicPr>
            <a:picLocks noChangeAspect="1"/>
          </p:cNvPicPr>
          <p:nvPr/>
        </p:nvPicPr>
        <p:blipFill>
          <a:blip r:embed="rId14"/>
          <a:stretch>
            <a:fillRect/>
          </a:stretch>
        </p:blipFill>
        <p:spPr>
          <a:xfrm>
            <a:off x="3722688" y="3078163"/>
            <a:ext cx="1544637" cy="798512"/>
          </a:xfrm>
          <a:prstGeom prst="rect">
            <a:avLst/>
          </a:prstGeom>
          <a:noFill/>
          <a:ln w="9525">
            <a:noFill/>
          </a:ln>
        </p:spPr>
      </p:pic>
      <p:pic>
        <p:nvPicPr>
          <p:cNvPr id="28694" name="Picture 186"/>
          <p:cNvPicPr/>
          <p:nvPr/>
        </p:nvPicPr>
        <p:blipFill>
          <a:blip r:embed="rId15"/>
          <a:stretch>
            <a:fillRect/>
          </a:stretch>
        </p:blipFill>
        <p:spPr>
          <a:xfrm>
            <a:off x="914400" y="3133725"/>
            <a:ext cx="1111250" cy="990600"/>
          </a:xfrm>
          <a:prstGeom prst="rect">
            <a:avLst/>
          </a:prstGeom>
          <a:noFill/>
          <a:ln w="9525">
            <a:noFill/>
          </a:ln>
        </p:spPr>
      </p:pic>
      <p:sp>
        <p:nvSpPr>
          <p:cNvPr id="28695" name="标题 1"/>
          <p:cNvSpPr txBox="1"/>
          <p:nvPr/>
        </p:nvSpPr>
        <p:spPr>
          <a:xfrm>
            <a:off x="254635" y="598170"/>
            <a:ext cx="8521700" cy="914400"/>
          </a:xfrm>
          <a:prstGeom prst="rect">
            <a:avLst/>
          </a:prstGeom>
          <a:noFill/>
          <a:ln w="9525">
            <a:noFill/>
          </a:ln>
        </p:spPr>
        <p:txBody>
          <a:bodyPr wrap="square" lIns="91440" tIns="45720" rIns="91440" bIns="45720" anchor="ctr"/>
          <a:p>
            <a:pPr algn="ctr" eaLnBrk="0" hangingPunct="0">
              <a:lnSpc>
                <a:spcPct val="90000"/>
              </a:lnSpc>
            </a:pPr>
            <a:r>
              <a:rPr lang="en-US" altLang="zh-CN" sz="2000" b="1" dirty="0">
                <a:solidFill>
                  <a:srgbClr val="FF0000"/>
                </a:solidFill>
                <a:latin typeface="Arial" panose="020B0604020202020204" pitchFamily="34" charset="0"/>
                <a:ea typeface="宋体" panose="02010600030101010101" pitchFamily="2" charset="-122"/>
              </a:rPr>
              <a:t>DBAR: Hand in Hand Program</a:t>
            </a:r>
            <a:endParaRPr lang="en-US" altLang="zh-CN" sz="2000" b="1" dirty="0">
              <a:solidFill>
                <a:srgbClr val="FF0000"/>
              </a:solidFill>
              <a:latin typeface="Arial" panose="020B0604020202020204" pitchFamily="34" charset="0"/>
              <a:ea typeface="宋体" panose="02010600030101010101" pitchFamily="2" charset="-122"/>
            </a:endParaRPr>
          </a:p>
        </p:txBody>
      </p:sp>
      <p:sp>
        <p:nvSpPr>
          <p:cNvPr id="54297" name="标题 1"/>
          <p:cNvSpPr txBox="1"/>
          <p:nvPr/>
        </p:nvSpPr>
        <p:spPr bwMode="gray">
          <a:xfrm>
            <a:off x="223838" y="225425"/>
            <a:ext cx="808672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marL="0" marR="0" lvl="0" indent="0" algn="l" defTabSz="914400" rtl="0" eaLnBrk="0" fontAlgn="base" latinLnBrk="0" hangingPunct="0">
              <a:lnSpc>
                <a:spcPct val="90000"/>
              </a:lnSpc>
              <a:spcBef>
                <a:spcPct val="0"/>
              </a:spcBef>
              <a:spcAft>
                <a:spcPct val="0"/>
              </a:spcAft>
              <a:buClrTx/>
              <a:buSzTx/>
              <a:buFontTx/>
              <a:buNone/>
              <a:defRPr/>
            </a:pPr>
            <a:r>
              <a:rPr kumimoji="0" lang="en-US" altLang="zh-CN" sz="3200" b="1" i="0" u="none" strike="noStrike" kern="1200" cap="none" spc="0" normalizeH="0" baseline="0" noProof="0">
                <a:ln>
                  <a:noFill/>
                </a:ln>
                <a:solidFill>
                  <a:srgbClr val="333399"/>
                </a:solidFill>
                <a:effectLst/>
                <a:uLnTx/>
                <a:uFillTx/>
                <a:latin typeface="Arial" panose="020B0604020202020204" pitchFamily="34" charset="0"/>
                <a:ea typeface="宋体" panose="02010600030101010101" pitchFamily="2" charset="-122"/>
                <a:cs typeface="Times New Roman" panose="02020603050405020304" pitchFamily="18" charset="0"/>
              </a:rPr>
              <a:t>“</a:t>
            </a:r>
            <a:r>
              <a:rPr kumimoji="0" lang="en-US" altLang="zh-CN" sz="3200" b="1" i="0" u="none" strike="noStrike" kern="1200" cap="none" spc="0" normalizeH="0" baseline="0" noProof="0">
                <a:ln>
                  <a:noFill/>
                </a:ln>
                <a:solidFill>
                  <a:srgbClr val="FF0000"/>
                </a:solidFill>
                <a:effectLst/>
                <a:uLnTx/>
                <a:uFillTx/>
                <a:latin typeface="Arial" panose="020B0604020202020204" pitchFamily="34" charset="0"/>
                <a:ea typeface="宋体" panose="02010600030101010101" pitchFamily="2" charset="-122"/>
                <a:cs typeface="Times New Roman" panose="02020603050405020304" pitchFamily="18" charset="0"/>
              </a:rPr>
              <a:t>D</a:t>
            </a:r>
            <a:r>
              <a:rPr kumimoji="0" lang="en-US" altLang="zh-CN" sz="3200" b="1" i="0" u="none" strike="noStrike" kern="1200" cap="none" spc="0" normalizeH="0" baseline="0" noProof="0">
                <a:ln>
                  <a:noFill/>
                </a:ln>
                <a:solidFill>
                  <a:srgbClr val="333399"/>
                </a:solidFill>
                <a:effectLst/>
                <a:uLnTx/>
                <a:uFillTx/>
                <a:latin typeface="Arial" panose="020B0604020202020204" pitchFamily="34" charset="0"/>
                <a:ea typeface="宋体" panose="02010600030101010101" pitchFamily="2" charset="-122"/>
                <a:cs typeface="Times New Roman" panose="02020603050405020304" pitchFamily="18" charset="0"/>
              </a:rPr>
              <a:t>igital </a:t>
            </a:r>
            <a:r>
              <a:rPr kumimoji="0" lang="en-US" altLang="zh-CN" sz="3200" b="1" i="0" u="none" strike="noStrike" kern="1200" cap="none" spc="0" normalizeH="0" baseline="0" noProof="0">
                <a:ln>
                  <a:noFill/>
                </a:ln>
                <a:solidFill>
                  <a:srgbClr val="FF0000"/>
                </a:solidFill>
                <a:effectLst/>
                <a:uLnTx/>
                <a:uFillTx/>
                <a:latin typeface="Arial" panose="020B0604020202020204" pitchFamily="34" charset="0"/>
                <a:ea typeface="宋体" panose="02010600030101010101" pitchFamily="2" charset="-122"/>
                <a:cs typeface="Times New Roman" panose="02020603050405020304" pitchFamily="18" charset="0"/>
              </a:rPr>
              <a:t>B</a:t>
            </a:r>
            <a:r>
              <a:rPr kumimoji="0" lang="en-US" altLang="zh-CN" sz="3200" b="1" i="0" u="none" strike="noStrike" kern="1200" cap="none" spc="0" normalizeH="0" baseline="0" noProof="0">
                <a:ln>
                  <a:noFill/>
                </a:ln>
                <a:solidFill>
                  <a:srgbClr val="333399"/>
                </a:solidFill>
                <a:effectLst/>
                <a:uLnTx/>
                <a:uFillTx/>
                <a:latin typeface="Arial" panose="020B0604020202020204" pitchFamily="34" charset="0"/>
                <a:ea typeface="宋体" panose="02010600030101010101" pitchFamily="2" charset="-122"/>
                <a:cs typeface="Times New Roman" panose="02020603050405020304" pitchFamily="18" charset="0"/>
              </a:rPr>
              <a:t>elt </a:t>
            </a:r>
            <a:r>
              <a:rPr kumimoji="0" lang="en-US" altLang="zh-CN" sz="3200" b="1" i="0" u="none" strike="noStrike" kern="1200" cap="none" spc="0" normalizeH="0" baseline="0" noProof="0">
                <a:ln>
                  <a:noFill/>
                </a:ln>
                <a:solidFill>
                  <a:srgbClr val="FF0000"/>
                </a:solidFill>
                <a:effectLst/>
                <a:uLnTx/>
                <a:uFillTx/>
                <a:latin typeface="Arial" panose="020B0604020202020204" pitchFamily="34" charset="0"/>
                <a:ea typeface="宋体" panose="02010600030101010101" pitchFamily="2" charset="-122"/>
                <a:cs typeface="Times New Roman" panose="02020603050405020304" pitchFamily="18" charset="0"/>
              </a:rPr>
              <a:t>A</a:t>
            </a:r>
            <a:r>
              <a:rPr kumimoji="0" lang="en-US" altLang="zh-CN" sz="3200" b="1" i="0" u="none" strike="noStrike" kern="1200" cap="none" spc="0" normalizeH="0" baseline="0" noProof="0">
                <a:ln>
                  <a:noFill/>
                </a:ln>
                <a:solidFill>
                  <a:srgbClr val="333399"/>
                </a:solidFill>
                <a:effectLst/>
                <a:uLnTx/>
                <a:uFillTx/>
                <a:latin typeface="Arial" panose="020B0604020202020204" pitchFamily="34" charset="0"/>
                <a:ea typeface="宋体" panose="02010600030101010101" pitchFamily="2" charset="-122"/>
                <a:cs typeface="Times New Roman" panose="02020603050405020304" pitchFamily="18" charset="0"/>
              </a:rPr>
              <a:t>nd </a:t>
            </a:r>
            <a:r>
              <a:rPr kumimoji="0" lang="en-US" altLang="zh-CN" sz="3200" b="1" i="0" u="none" strike="noStrike" kern="1200" cap="none" spc="0" normalizeH="0" baseline="0" noProof="0">
                <a:ln>
                  <a:noFill/>
                </a:ln>
                <a:solidFill>
                  <a:srgbClr val="FF0000"/>
                </a:solidFill>
                <a:effectLst/>
                <a:uLnTx/>
                <a:uFillTx/>
                <a:latin typeface="Arial" panose="020B0604020202020204" pitchFamily="34" charset="0"/>
                <a:ea typeface="宋体" panose="02010600030101010101" pitchFamily="2" charset="-122"/>
                <a:cs typeface="Times New Roman" panose="02020603050405020304" pitchFamily="18" charset="0"/>
              </a:rPr>
              <a:t>R</a:t>
            </a:r>
            <a:r>
              <a:rPr kumimoji="0" lang="en-US" altLang="zh-CN" sz="3200" b="1" i="0" u="none" strike="noStrike" kern="1200" cap="none" spc="0" normalizeH="0" baseline="0" noProof="0">
                <a:ln>
                  <a:noFill/>
                </a:ln>
                <a:solidFill>
                  <a:srgbClr val="333399"/>
                </a:solidFill>
                <a:effectLst/>
                <a:uLnTx/>
                <a:uFillTx/>
                <a:latin typeface="Arial" panose="020B0604020202020204" pitchFamily="34" charset="0"/>
                <a:ea typeface="宋体" panose="02010600030101010101" pitchFamily="2" charset="-122"/>
                <a:cs typeface="Times New Roman" panose="02020603050405020304" pitchFamily="18" charset="0"/>
              </a:rPr>
              <a:t>oad (DBAR)” Initiative</a:t>
            </a:r>
            <a:endParaRPr kumimoji="0" lang="zh-CN" altLang="en-US" sz="3200" b="1" i="0" u="none" strike="noStrike" kern="1200" cap="none" spc="0" normalizeH="0" baseline="0" noProof="0">
              <a:ln>
                <a:noFill/>
              </a:ln>
              <a:solidFill>
                <a:srgbClr val="333399"/>
              </a:solidFill>
              <a:effectLst/>
              <a:uLnTx/>
              <a:uFillTx/>
              <a:latin typeface="Arial" panose="020B0604020202020204" pitchFamily="34" charset="0"/>
              <a:ea typeface="黑体" panose="02010609060101010101" pitchFamily="49" charset="-122"/>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Rectangle 10"/>
          <p:cNvSpPr>
            <a:spLocks noChangeArrowheads="1"/>
          </p:cNvSpPr>
          <p:nvPr/>
        </p:nvSpPr>
        <p:spPr bwMode="auto">
          <a:xfrm>
            <a:off x="254000" y="838200"/>
            <a:ext cx="8636000" cy="433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just" fontAlgn="base">
              <a:spcAft>
                <a:spcPct val="0"/>
              </a:spcAft>
              <a:buFontTx/>
              <a:buChar char="•"/>
            </a:pPr>
            <a:r>
              <a:rPr kumimoji="0" lang="en-US" altLang="zh-CN" sz="2800" b="1" strike="noStrike" noProof="1" dirty="0">
                <a:solidFill>
                  <a:srgbClr val="230B87"/>
                </a:solidFill>
                <a:latin typeface="Calibri" panose="020F0502020204030204" pitchFamily="34" charset="0"/>
                <a:ea typeface="宋体" panose="02010600030101010101" pitchFamily="2" charset="-122"/>
                <a:cs typeface="Arial" panose="020B0604020202020204" pitchFamily="34" charset="0"/>
              </a:rPr>
              <a:t>Scientific contributions</a:t>
            </a:r>
            <a:endParaRPr kumimoji="0" lang="en-US" altLang="zh-CN" sz="2800" b="1" strike="noStrike" noProof="1" dirty="0">
              <a:solidFill>
                <a:srgbClr val="230B87"/>
              </a:solidFill>
              <a:latin typeface="Calibri" panose="020F0502020204030204" pitchFamily="34" charset="0"/>
              <a:cs typeface="Arial" panose="020B0604020202020204" pitchFamily="34" charset="0"/>
            </a:endParaRPr>
          </a:p>
          <a:p>
            <a:pPr marL="0" indent="0" algn="just" fontAlgn="base">
              <a:spcAft>
                <a:spcPct val="0"/>
              </a:spcAft>
            </a:pPr>
            <a:r>
              <a:rPr kumimoji="0" lang="en-US" altLang="zh-CN" strike="noStrike" noProof="1" dirty="0">
                <a:solidFill>
                  <a:srgbClr val="230B87"/>
                </a:solidFill>
                <a:latin typeface="Calibri" panose="020F0502020204030204" pitchFamily="34" charset="0"/>
                <a:ea typeface="宋体" panose="02010600030101010101" pitchFamily="2" charset="-122"/>
                <a:cs typeface="Arial" panose="020B0604020202020204" pitchFamily="34" charset="0"/>
              </a:rPr>
              <a:t>To address </a:t>
            </a:r>
            <a:r>
              <a:rPr kumimoji="0" lang="en-US" altLang="zh-CN" b="1" strike="noStrike" noProof="1" dirty="0">
                <a:solidFill>
                  <a:srgbClr val="FF0000"/>
                </a:solidFill>
                <a:latin typeface="Calibri" panose="020F0502020204030204" pitchFamily="34" charset="0"/>
                <a:ea typeface="宋体" panose="02010600030101010101" pitchFamily="2" charset="-122"/>
                <a:cs typeface="Arial" panose="020B0604020202020204" pitchFamily="34" charset="0"/>
              </a:rPr>
              <a:t>knowledge gaps </a:t>
            </a:r>
            <a:r>
              <a:rPr kumimoji="0" lang="en-US" altLang="zh-CN" strike="noStrike" noProof="1" dirty="0">
                <a:solidFill>
                  <a:srgbClr val="230B87"/>
                </a:solidFill>
                <a:latin typeface="Calibri" panose="020F0502020204030204" pitchFamily="34" charset="0"/>
                <a:ea typeface="宋体" panose="02010600030101010101" pitchFamily="2" charset="-122"/>
                <a:cs typeface="Arial" panose="020B0604020202020204" pitchFamily="34" charset="0"/>
              </a:rPr>
              <a:t>in Earth system processes, which are limiting the </a:t>
            </a:r>
            <a:r>
              <a:rPr kumimoji="0" lang="en-US" altLang="zh-CN" b="1" strike="noStrike" noProof="1" dirty="0">
                <a:solidFill>
                  <a:srgbClr val="FF0000"/>
                </a:solidFill>
                <a:latin typeface="Calibri" panose="020F0502020204030204" pitchFamily="34" charset="0"/>
                <a:ea typeface="宋体" panose="02010600030101010101" pitchFamily="2" charset="-122"/>
                <a:cs typeface="Arial" panose="020B0604020202020204" pitchFamily="34" charset="0"/>
              </a:rPr>
              <a:t>achievement of the SDG targets in the Belt and Road countries</a:t>
            </a:r>
            <a:r>
              <a:rPr kumimoji="0" lang="en-US" altLang="zh-CN" strike="noStrike" noProof="1" dirty="0">
                <a:solidFill>
                  <a:srgbClr val="230B87"/>
                </a:solidFill>
                <a:latin typeface="Calibri" panose="020F0502020204030204" pitchFamily="34" charset="0"/>
                <a:ea typeface="宋体" panose="02010600030101010101" pitchFamily="2" charset="-122"/>
                <a:cs typeface="Arial" panose="020B0604020202020204" pitchFamily="34" charset="0"/>
              </a:rPr>
              <a:t>.</a:t>
            </a:r>
            <a:endParaRPr kumimoji="0" lang="en-US" altLang="zh-CN" strike="noStrike" noProof="1" dirty="0">
              <a:solidFill>
                <a:srgbClr val="230B87"/>
              </a:solidFill>
              <a:latin typeface="Calibri" panose="020F0502020204030204" pitchFamily="34" charset="0"/>
              <a:cs typeface="Arial" panose="020B0604020202020204" pitchFamily="34" charset="0"/>
            </a:endParaRPr>
          </a:p>
          <a:p>
            <a:pPr algn="just" fontAlgn="base">
              <a:spcAft>
                <a:spcPct val="0"/>
              </a:spcAft>
              <a:buFontTx/>
              <a:buChar char="•"/>
            </a:pPr>
            <a:r>
              <a:rPr kumimoji="0" lang="en-US" altLang="zh-CN" sz="2800" b="1" strike="noStrike" noProof="1" dirty="0">
                <a:solidFill>
                  <a:srgbClr val="230B87"/>
                </a:solidFill>
                <a:latin typeface="Calibri" panose="020F0502020204030204" pitchFamily="34" charset="0"/>
                <a:ea typeface="宋体" panose="02010600030101010101" pitchFamily="2" charset="-122"/>
                <a:cs typeface="Arial" panose="020B0604020202020204" pitchFamily="34" charset="0"/>
              </a:rPr>
              <a:t>Facilitating platform</a:t>
            </a:r>
            <a:endParaRPr kumimoji="0" lang="en-US" altLang="zh-CN" sz="2800" b="1" strike="noStrike" noProof="1" dirty="0">
              <a:solidFill>
                <a:srgbClr val="230B87"/>
              </a:solidFill>
              <a:latin typeface="Calibri" panose="020F0502020204030204" pitchFamily="34" charset="0"/>
              <a:cs typeface="Arial" panose="020B0604020202020204" pitchFamily="34" charset="0"/>
            </a:endParaRPr>
          </a:p>
          <a:p>
            <a:pPr marL="0" indent="0" algn="just" fontAlgn="base">
              <a:spcAft>
                <a:spcPct val="0"/>
              </a:spcAft>
            </a:pPr>
            <a:r>
              <a:rPr kumimoji="0" lang="en-US" altLang="zh-CN" strike="noStrike" noProof="1" dirty="0">
                <a:solidFill>
                  <a:srgbClr val="230B87"/>
                </a:solidFill>
                <a:latin typeface="Calibri" panose="020F0502020204030204" pitchFamily="34" charset="0"/>
                <a:ea typeface="宋体" panose="02010600030101010101" pitchFamily="2" charset="-122"/>
                <a:cs typeface="Arial" panose="020B0604020202020204" pitchFamily="34" charset="0"/>
              </a:rPr>
              <a:t>To promote </a:t>
            </a:r>
            <a:r>
              <a:rPr kumimoji="0" lang="en-US" altLang="zh-CN" b="1" strike="noStrike" noProof="1" dirty="0">
                <a:solidFill>
                  <a:srgbClr val="FF0000"/>
                </a:solidFill>
                <a:latin typeface="Calibri" panose="020F0502020204030204" pitchFamily="34" charset="0"/>
                <a:ea typeface="宋体" panose="02010600030101010101" pitchFamily="2" charset="-122"/>
                <a:cs typeface="Arial" panose="020B0604020202020204" pitchFamily="34" charset="0"/>
              </a:rPr>
              <a:t>advanced science and decision support services </a:t>
            </a:r>
            <a:r>
              <a:rPr kumimoji="0" lang="en-US" altLang="zh-CN" strike="noStrike" noProof="1" dirty="0">
                <a:solidFill>
                  <a:srgbClr val="230B87"/>
                </a:solidFill>
                <a:latin typeface="Calibri" panose="020F0502020204030204" pitchFamily="34" charset="0"/>
                <a:ea typeface="宋体" panose="02010600030101010101" pitchFamily="2" charset="-122"/>
                <a:cs typeface="Arial" panose="020B0604020202020204" pitchFamily="34" charset="0"/>
              </a:rPr>
              <a:t>to extract effective information from massive and diverse data in light of Big Earth Data.</a:t>
            </a:r>
            <a:endParaRPr kumimoji="0" lang="en-US" altLang="zh-CN" strike="noStrike" noProof="1" dirty="0">
              <a:solidFill>
                <a:srgbClr val="230B87"/>
              </a:solidFill>
              <a:latin typeface="Calibri" panose="020F0502020204030204" pitchFamily="34" charset="0"/>
              <a:cs typeface="Arial" panose="020B0604020202020204" pitchFamily="34" charset="0"/>
            </a:endParaRPr>
          </a:p>
          <a:p>
            <a:pPr algn="just" fontAlgn="base">
              <a:spcAft>
                <a:spcPct val="0"/>
              </a:spcAft>
              <a:buFontTx/>
              <a:buChar char="•"/>
            </a:pPr>
            <a:r>
              <a:rPr kumimoji="0" lang="en-US" altLang="zh-CN" sz="2800" b="1" strike="noStrike" noProof="1" dirty="0">
                <a:solidFill>
                  <a:srgbClr val="230B87"/>
                </a:solidFill>
                <a:latin typeface="Calibri" panose="020F0502020204030204" pitchFamily="34" charset="0"/>
                <a:ea typeface="宋体" panose="02010600030101010101" pitchFamily="2" charset="-122"/>
                <a:cs typeface="Arial" panose="020B0604020202020204" pitchFamily="34" charset="0"/>
              </a:rPr>
              <a:t>Stakeholders</a:t>
            </a:r>
            <a:endParaRPr kumimoji="0" lang="en-US" altLang="zh-CN" sz="2800" b="1" strike="noStrike" noProof="1" dirty="0">
              <a:solidFill>
                <a:srgbClr val="230B87"/>
              </a:solidFill>
              <a:latin typeface="Calibri" panose="020F0502020204030204" pitchFamily="34" charset="0"/>
              <a:cs typeface="Arial" panose="020B0604020202020204" pitchFamily="34" charset="0"/>
            </a:endParaRPr>
          </a:p>
          <a:p>
            <a:pPr marL="0" indent="0" algn="just" fontAlgn="base">
              <a:spcAft>
                <a:spcPct val="0"/>
              </a:spcAft>
            </a:pPr>
            <a:r>
              <a:rPr kumimoji="0" lang="en-US" altLang="zh-CN" strike="noStrike" noProof="1" dirty="0">
                <a:solidFill>
                  <a:srgbClr val="230B87"/>
                </a:solidFill>
                <a:latin typeface="Calibri" panose="020F0502020204030204" pitchFamily="34" charset="0"/>
                <a:ea typeface="宋体" panose="02010600030101010101" pitchFamily="2" charset="-122"/>
                <a:cs typeface="Arial" panose="020B0604020202020204" pitchFamily="34" charset="0"/>
              </a:rPr>
              <a:t>To enhance capacity building and technology transfer towards a system of </a:t>
            </a:r>
            <a:r>
              <a:rPr kumimoji="0" lang="en-US" altLang="zh-CN" b="1" strike="noStrike" noProof="1" dirty="0">
                <a:solidFill>
                  <a:srgbClr val="FF0000"/>
                </a:solidFill>
                <a:latin typeface="Calibri" panose="020F0502020204030204" pitchFamily="34" charset="0"/>
                <a:ea typeface="宋体" panose="02010600030101010101" pitchFamily="2" charset="-122"/>
                <a:cs typeface="Arial" panose="020B0604020202020204" pitchFamily="34" charset="0"/>
              </a:rPr>
              <a:t>partnerships and research networks</a:t>
            </a:r>
            <a:r>
              <a:rPr kumimoji="0" lang="en-US" altLang="zh-CN" strike="noStrike" noProof="1" dirty="0">
                <a:solidFill>
                  <a:srgbClr val="230B87"/>
                </a:solidFill>
                <a:latin typeface="Calibri" panose="020F0502020204030204" pitchFamily="34" charset="0"/>
                <a:ea typeface="宋体" panose="02010600030101010101" pitchFamily="2" charset="-122"/>
                <a:cs typeface="Arial" panose="020B0604020202020204" pitchFamily="34" charset="0"/>
              </a:rPr>
              <a:t>.</a:t>
            </a:r>
            <a:endParaRPr kumimoji="0" lang="en-US" altLang="zh-CN" strike="noStrike" noProof="1" dirty="0">
              <a:solidFill>
                <a:srgbClr val="230B87"/>
              </a:solidFill>
              <a:latin typeface="Calibri" panose="020F0502020204030204" pitchFamily="34" charset="0"/>
              <a:cs typeface="Arial" panose="020B0604020202020204" pitchFamily="34" charset="0"/>
            </a:endParaRPr>
          </a:p>
        </p:txBody>
      </p:sp>
      <p:grpSp>
        <p:nvGrpSpPr>
          <p:cNvPr id="14338" name="组合 1"/>
          <p:cNvGrpSpPr/>
          <p:nvPr/>
        </p:nvGrpSpPr>
        <p:grpSpPr>
          <a:xfrm>
            <a:off x="482600" y="5294313"/>
            <a:ext cx="8178800" cy="1292225"/>
            <a:chOff x="500063" y="5294312"/>
            <a:chExt cx="8178799" cy="1292226"/>
          </a:xfrm>
        </p:grpSpPr>
        <p:pic>
          <p:nvPicPr>
            <p:cNvPr id="13" name="图片 1"/>
            <p:cNvPicPr>
              <a:picLocks noChangeAspect="1" noChangeArrowheads="1"/>
            </p:cNvPicPr>
            <p:nvPr/>
          </p:nvPicPr>
          <p:blipFill>
            <a:blip r:embed="rId1"/>
            <a:srcRect l="15201" t="7848" b="2832"/>
            <a:stretch>
              <a:fillRect/>
            </a:stretch>
          </p:blipFill>
          <p:spPr bwMode="auto">
            <a:xfrm>
              <a:off x="4647406" y="5295901"/>
              <a:ext cx="2012950" cy="1290637"/>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2"/>
            <a:srcRect/>
            <a:stretch>
              <a:fillRect/>
            </a:stretch>
          </p:blipFill>
          <p:spPr bwMode="auto">
            <a:xfrm>
              <a:off x="2636838" y="5295900"/>
              <a:ext cx="1755775" cy="1290638"/>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3"/>
            <p:cNvPicPr>
              <a:picLocks noChangeAspect="1"/>
            </p:cNvPicPr>
            <p:nvPr/>
          </p:nvPicPr>
          <p:blipFill>
            <a:blip r:embed="rId3"/>
            <a:stretch>
              <a:fillRect/>
            </a:stretch>
          </p:blipFill>
          <p:spPr>
            <a:xfrm>
              <a:off x="6915149" y="5294312"/>
              <a:ext cx="1763713" cy="1219200"/>
            </a:xfrm>
            <a:prstGeom prst="rect">
              <a:avLst/>
            </a:prstGeom>
            <a:noFill/>
            <a:ln w="9525">
              <a:noFill/>
            </a:ln>
          </p:spPr>
        </p:pic>
        <p:pic>
          <p:nvPicPr>
            <p:cNvPr id="8" name="Picture 7"/>
            <p:cNvPicPr>
              <a:picLocks noChangeAspect="1"/>
            </p:cNvPicPr>
            <p:nvPr/>
          </p:nvPicPr>
          <p:blipFill>
            <a:blip r:embed="rId4"/>
            <a:srcRect/>
            <a:stretch>
              <a:fillRect/>
            </a:stretch>
          </p:blipFill>
          <p:spPr bwMode="auto">
            <a:xfrm>
              <a:off x="500063" y="5294312"/>
              <a:ext cx="1811338" cy="1246188"/>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43" name="标题 1"/>
          <p:cNvSpPr txBox="1"/>
          <p:nvPr/>
        </p:nvSpPr>
        <p:spPr>
          <a:xfrm>
            <a:off x="311150" y="0"/>
            <a:ext cx="8521700" cy="914400"/>
          </a:xfrm>
          <a:prstGeom prst="rect">
            <a:avLst/>
          </a:prstGeom>
          <a:noFill/>
          <a:ln w="9525">
            <a:noFill/>
          </a:ln>
        </p:spPr>
        <p:txBody>
          <a:bodyPr wrap="square" lIns="91440" tIns="45720" rIns="91440" bIns="45720" anchor="ctr"/>
          <a:p>
            <a:pPr algn="ctr" eaLnBrk="0" hangingPunct="0"/>
            <a:r>
              <a:rPr lang="en-US" altLang="zh-CN" sz="3200" b="1" dirty="0">
                <a:solidFill>
                  <a:srgbClr val="333399"/>
                </a:solidFill>
                <a:latin typeface="Arial" panose="020B0604020202020204"/>
                <a:ea typeface="黑体" panose="02010609060101010101" pitchFamily="49" charset="-122"/>
              </a:rPr>
              <a:t>DBAR Objectives</a:t>
            </a:r>
            <a:endParaRPr lang="en-US" altLang="zh-CN" sz="3200" b="1" dirty="0">
              <a:solidFill>
                <a:srgbClr val="333399"/>
              </a:solidFill>
              <a:latin typeface="Arial" panose="020B0604020202020204"/>
              <a:ea typeface="黑体" panose="02010609060101010101" pitchFamily="49"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C:\Users\Administrator\AppData\Roaming\Tencent\Users\4456434\QQ\WinTemp\RichOle\}$TTZ33(RDJ~])HJ$NC`)M7.png"/>
          <p:cNvPicPr>
            <a:picLocks noGrp="1"/>
          </p:cNvPicPr>
          <p:nvPr>
            <p:ph idx="1"/>
          </p:nvPr>
        </p:nvPicPr>
        <p:blipFill>
          <a:blip r:embed="rId1">
            <a:extLst>
              <a:ext uri="{28A0092B-C50C-407E-A947-70E740481C1C}">
                <a14:useLocalDpi xmlns:a14="http://schemas.microsoft.com/office/drawing/2010/main" val="0"/>
              </a:ext>
            </a:extLst>
          </a:blip>
          <a:srcRect/>
          <a:stretch>
            <a:fillRect/>
          </a:stretch>
        </p:blipFill>
        <p:spPr bwMode="auto">
          <a:xfrm>
            <a:off x="297965" y="1196751"/>
            <a:ext cx="8666523" cy="5350301"/>
          </a:xfrm>
          <a:prstGeom prst="rect">
            <a:avLst/>
          </a:prstGeom>
          <a:noFill/>
          <a:ln>
            <a:noFill/>
          </a:ln>
        </p:spPr>
      </p:pic>
      <p:sp>
        <p:nvSpPr>
          <p:cNvPr id="5" name="标题 1"/>
          <p:cNvSpPr txBox="1"/>
          <p:nvPr/>
        </p:nvSpPr>
        <p:spPr bwMode="gray">
          <a:xfrm>
            <a:off x="683568" y="350550"/>
            <a:ext cx="7493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spAutoFit/>
          </a:bodyPr>
          <a:lstStyle>
            <a:lvl1pPr algn="ctr" eaLnBrk="0" hangingPunct="0">
              <a:spcBef>
                <a:spcPct val="50000"/>
              </a:spcBef>
              <a:defRPr kumimoji="1" sz="3200" b="1">
                <a:solidFill>
                  <a:schemeClr val="accent6"/>
                </a:solidFill>
                <a:effectLst>
                  <a:outerShdw blurRad="38100" dist="38100" dir="2700000" algn="tl">
                    <a:srgbClr val="000000">
                      <a:alpha val="43137"/>
                    </a:srgbClr>
                  </a:outerShdw>
                </a:effectLst>
                <a:latin typeface="Calibri" panose="020F0502020204030204" pitchFamily="34" charset="0"/>
                <a:ea typeface="黑体" panose="02010609060101010101" pitchFamily="49" charset="-122"/>
                <a:cs typeface="Times New Roman" panose="02020603050405020304" pitchFamily="18" charset="0"/>
              </a:defRPr>
            </a:lvl1pPr>
            <a:lvl2pPr algn="ctr" eaLnBrk="0" hangingPunct="0">
              <a:defRPr kumimoji="1" sz="4400">
                <a:solidFill>
                  <a:schemeClr val="tx2"/>
                </a:solidFill>
                <a:latin typeface="Arial" panose="020B0604020202020204" pitchFamily="34" charset="0"/>
                <a:cs typeface="宋体" panose="02010600030101010101" pitchFamily="2" charset="-122"/>
              </a:defRPr>
            </a:lvl2pPr>
            <a:lvl3pPr algn="ctr" eaLnBrk="0" hangingPunct="0">
              <a:defRPr kumimoji="1" sz="4400">
                <a:solidFill>
                  <a:schemeClr val="tx2"/>
                </a:solidFill>
                <a:latin typeface="Arial" panose="020B0604020202020204" pitchFamily="34" charset="0"/>
                <a:cs typeface="宋体" panose="02010600030101010101" pitchFamily="2" charset="-122"/>
              </a:defRPr>
            </a:lvl3pPr>
            <a:lvl4pPr algn="ctr" eaLnBrk="0" hangingPunct="0">
              <a:defRPr kumimoji="1" sz="4400">
                <a:solidFill>
                  <a:schemeClr val="tx2"/>
                </a:solidFill>
                <a:latin typeface="Arial" panose="020B0604020202020204" pitchFamily="34" charset="0"/>
                <a:cs typeface="宋体" panose="02010600030101010101" pitchFamily="2" charset="-122"/>
              </a:defRPr>
            </a:lvl4pPr>
            <a:lvl5pPr algn="ctr" eaLnBrk="0" hangingPunct="0">
              <a:defRPr kumimoji="1" sz="4400">
                <a:solidFill>
                  <a:schemeClr val="tx2"/>
                </a:solidFill>
                <a:latin typeface="Arial" panose="020B0604020202020204" pitchFamily="34" charset="0"/>
                <a:cs typeface="宋体" panose="02010600030101010101" pitchFamily="2" charset="-122"/>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r>
              <a:rPr lang="en-US" altLang="zh-CN" dirty="0"/>
              <a:t>Conceptual Framework of DBAR</a:t>
            </a:r>
            <a:endParaRPr lang="zh-CN" alt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3553" name="Group 6"/>
          <p:cNvGrpSpPr/>
          <p:nvPr/>
        </p:nvGrpSpPr>
        <p:grpSpPr>
          <a:xfrm>
            <a:off x="4730750" y="863600"/>
            <a:ext cx="665163" cy="620713"/>
            <a:chOff x="2375933" y="2754"/>
            <a:chExt cx="1087810" cy="1087810"/>
          </a:xfrm>
        </p:grpSpPr>
        <p:sp>
          <p:nvSpPr>
            <p:cNvPr id="8" name="Oval 7"/>
            <p:cNvSpPr/>
            <p:nvPr/>
          </p:nvSpPr>
          <p:spPr>
            <a:xfrm>
              <a:off x="2375933" y="2754"/>
              <a:ext cx="1087810" cy="1087810"/>
            </a:xfrm>
            <a:prstGeom prst="ellipse">
              <a:avLst/>
            </a:prstGeom>
            <a:blipFill rotWithShape="0">
              <a:blip r:embed="rId1"/>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Oval 4"/>
            <p:cNvSpPr/>
            <p:nvPr/>
          </p:nvSpPr>
          <p:spPr>
            <a:xfrm>
              <a:off x="2535239" y="162060"/>
              <a:ext cx="769198" cy="7691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8420" tIns="58420" rIns="58420" bIns="58420" numCol="1" spcCol="1270" anchor="ctr" anchorCtr="0">
              <a:noAutofit/>
            </a:bodyPr>
            <a:lstStyle/>
            <a:p>
              <a:pPr lvl="0" algn="ctr" defTabSz="2044700" fontAlgn="auto">
                <a:lnSpc>
                  <a:spcPct val="90000"/>
                </a:lnSpc>
                <a:spcBef>
                  <a:spcPct val="0"/>
                </a:spcBef>
                <a:spcAft>
                  <a:spcPct val="35000"/>
                </a:spcAft>
              </a:pPr>
              <a:r>
                <a:rPr lang="en-US" altLang="zh-CN" sz="4600" strike="noStrike" kern="1200" noProof="1" dirty="0"/>
                <a:t> </a:t>
              </a:r>
              <a:endParaRPr lang="zh-CN" altLang="en-US" sz="4600" strike="noStrike" kern="1200" noProof="1" dirty="0"/>
            </a:p>
          </p:txBody>
        </p:sp>
      </p:grpSp>
      <p:sp>
        <p:nvSpPr>
          <p:cNvPr id="11" name="Oval 10"/>
          <p:cNvSpPr/>
          <p:nvPr/>
        </p:nvSpPr>
        <p:spPr>
          <a:xfrm>
            <a:off x="149225" y="785813"/>
            <a:ext cx="663575" cy="620713"/>
          </a:xfrm>
          <a:prstGeom prst="ellipse">
            <a:avLst/>
          </a:prstGeom>
          <a:blipFill rotWithShape="0">
            <a:blip r:embed="rId2"/>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Oval 6"/>
          <p:cNvSpPr/>
          <p:nvPr/>
        </p:nvSpPr>
        <p:spPr>
          <a:xfrm>
            <a:off x="969963" y="1141413"/>
            <a:ext cx="468313" cy="4381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8420" tIns="58420" rIns="58420" bIns="58420" numCol="1" spcCol="1270" anchor="ctr" anchorCtr="0">
            <a:noAutofit/>
          </a:bodyPr>
          <a:lstStyle/>
          <a:p>
            <a:pPr lvl="0" algn="ctr" defTabSz="2044700" fontAlgn="auto">
              <a:lnSpc>
                <a:spcPct val="90000"/>
              </a:lnSpc>
              <a:spcBef>
                <a:spcPct val="0"/>
              </a:spcBef>
              <a:spcAft>
                <a:spcPct val="35000"/>
              </a:spcAft>
            </a:pPr>
            <a:r>
              <a:rPr lang="en-US" altLang="zh-CN" sz="4600" strike="noStrike" kern="1200" noProof="1" dirty="0"/>
              <a:t> </a:t>
            </a:r>
            <a:endParaRPr lang="zh-CN" altLang="en-US" sz="4600" strike="noStrike" kern="1200" noProof="1" dirty="0"/>
          </a:p>
        </p:txBody>
      </p:sp>
      <p:grpSp>
        <p:nvGrpSpPr>
          <p:cNvPr id="13" name="Group 12"/>
          <p:cNvGrpSpPr/>
          <p:nvPr/>
        </p:nvGrpSpPr>
        <p:grpSpPr>
          <a:xfrm>
            <a:off x="4731495" y="2490912"/>
            <a:ext cx="663672" cy="621680"/>
            <a:chOff x="4508888" y="2135710"/>
            <a:chExt cx="1087810" cy="1087810"/>
          </a:xfrm>
          <a:blipFill>
            <a:blip r:embed="rId3"/>
            <a:stretch>
              <a:fillRect/>
            </a:stretch>
          </a:blipFill>
        </p:grpSpPr>
        <p:sp>
          <p:nvSpPr>
            <p:cNvPr id="14" name="Oval 13"/>
            <p:cNvSpPr/>
            <p:nvPr/>
          </p:nvSpPr>
          <p:spPr>
            <a:xfrm>
              <a:off x="4508888" y="2135710"/>
              <a:ext cx="1087810" cy="1087810"/>
            </a:xfrm>
            <a:prstGeom prst="ellipse">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Oval 8"/>
            <p:cNvSpPr/>
            <p:nvPr/>
          </p:nvSpPr>
          <p:spPr>
            <a:xfrm>
              <a:off x="4668194" y="2295016"/>
              <a:ext cx="769198" cy="76919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8420" tIns="58420" rIns="58420" bIns="58420" numCol="1" spcCol="1270" anchor="ctr" anchorCtr="0">
              <a:noAutofit/>
            </a:bodyPr>
            <a:lstStyle/>
            <a:p>
              <a:pPr lvl="0" algn="ctr" defTabSz="2044700" fontAlgn="auto">
                <a:lnSpc>
                  <a:spcPct val="90000"/>
                </a:lnSpc>
                <a:spcBef>
                  <a:spcPct val="0"/>
                </a:spcBef>
                <a:spcAft>
                  <a:spcPct val="35000"/>
                </a:spcAft>
              </a:pPr>
              <a:r>
                <a:rPr lang="en-US" altLang="zh-CN" sz="4600" strike="noStrike" kern="1200" noProof="1" dirty="0"/>
                <a:t> </a:t>
              </a:r>
              <a:endParaRPr lang="zh-CN" altLang="en-US" sz="4600" strike="noStrike" kern="1200" noProof="1" dirty="0"/>
            </a:p>
          </p:txBody>
        </p:sp>
      </p:grpSp>
      <p:grpSp>
        <p:nvGrpSpPr>
          <p:cNvPr id="16" name="Group 15"/>
          <p:cNvGrpSpPr/>
          <p:nvPr/>
        </p:nvGrpSpPr>
        <p:grpSpPr>
          <a:xfrm>
            <a:off x="4731495" y="3991046"/>
            <a:ext cx="663672" cy="621680"/>
            <a:chOff x="3884160" y="3643938"/>
            <a:chExt cx="1087810" cy="1087810"/>
          </a:xfrm>
          <a:blipFill>
            <a:blip r:embed="rId4"/>
            <a:stretch>
              <a:fillRect/>
            </a:stretch>
          </a:blipFill>
        </p:grpSpPr>
        <p:sp>
          <p:nvSpPr>
            <p:cNvPr id="17" name="Oval 16"/>
            <p:cNvSpPr/>
            <p:nvPr/>
          </p:nvSpPr>
          <p:spPr>
            <a:xfrm>
              <a:off x="3884160" y="3643938"/>
              <a:ext cx="1087810" cy="1087810"/>
            </a:xfrm>
            <a:prstGeom prst="ellipse">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Oval 10"/>
            <p:cNvSpPr/>
            <p:nvPr/>
          </p:nvSpPr>
          <p:spPr>
            <a:xfrm>
              <a:off x="4043466" y="3803244"/>
              <a:ext cx="769198" cy="76919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8420" tIns="58420" rIns="58420" bIns="58420" numCol="1" spcCol="1270" anchor="ctr" anchorCtr="0">
              <a:noAutofit/>
            </a:bodyPr>
            <a:lstStyle/>
            <a:p>
              <a:pPr lvl="0" algn="ctr" defTabSz="2044700" fontAlgn="auto">
                <a:lnSpc>
                  <a:spcPct val="90000"/>
                </a:lnSpc>
                <a:spcBef>
                  <a:spcPct val="0"/>
                </a:spcBef>
                <a:spcAft>
                  <a:spcPct val="35000"/>
                </a:spcAft>
              </a:pPr>
              <a:r>
                <a:rPr lang="en-US" altLang="zh-CN" sz="4600" strike="noStrike" kern="1200" noProof="1" dirty="0"/>
                <a:t> </a:t>
              </a:r>
              <a:endParaRPr lang="zh-CN" altLang="en-US" sz="4600" strike="noStrike" kern="1200" noProof="1" dirty="0"/>
            </a:p>
          </p:txBody>
        </p:sp>
      </p:grpSp>
      <p:grpSp>
        <p:nvGrpSpPr>
          <p:cNvPr id="23560" name="Group 18"/>
          <p:cNvGrpSpPr/>
          <p:nvPr/>
        </p:nvGrpSpPr>
        <p:grpSpPr>
          <a:xfrm>
            <a:off x="163513" y="4056063"/>
            <a:ext cx="663575" cy="622300"/>
            <a:chOff x="867705" y="3643938"/>
            <a:chExt cx="1087810" cy="1087810"/>
          </a:xfrm>
        </p:grpSpPr>
        <p:sp>
          <p:nvSpPr>
            <p:cNvPr id="20" name="Oval 19"/>
            <p:cNvSpPr/>
            <p:nvPr/>
          </p:nvSpPr>
          <p:spPr>
            <a:xfrm>
              <a:off x="867705" y="3643938"/>
              <a:ext cx="1087810" cy="1087810"/>
            </a:xfrm>
            <a:prstGeom prst="ellipse">
              <a:avLst/>
            </a:prstGeom>
            <a:blipFill rotWithShape="0">
              <a:blip r:embed="rId5"/>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Oval 14"/>
            <p:cNvSpPr/>
            <p:nvPr/>
          </p:nvSpPr>
          <p:spPr>
            <a:xfrm>
              <a:off x="1027011" y="3803244"/>
              <a:ext cx="769198" cy="7691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8420" tIns="58420" rIns="58420" bIns="58420" numCol="1" spcCol="1270" anchor="ctr" anchorCtr="0">
              <a:noAutofit/>
            </a:bodyPr>
            <a:lstStyle/>
            <a:p>
              <a:pPr lvl="0" algn="ctr" defTabSz="2044700" fontAlgn="auto">
                <a:lnSpc>
                  <a:spcPct val="90000"/>
                </a:lnSpc>
                <a:spcBef>
                  <a:spcPct val="0"/>
                </a:spcBef>
                <a:spcAft>
                  <a:spcPct val="35000"/>
                </a:spcAft>
              </a:pPr>
              <a:endParaRPr lang="zh-CN" altLang="en-US" sz="4600" strike="noStrike" kern="1200" noProof="1"/>
            </a:p>
          </p:txBody>
        </p:sp>
      </p:grpSp>
      <p:grpSp>
        <p:nvGrpSpPr>
          <p:cNvPr id="23563" name="Group 21"/>
          <p:cNvGrpSpPr/>
          <p:nvPr/>
        </p:nvGrpSpPr>
        <p:grpSpPr>
          <a:xfrm>
            <a:off x="147638" y="2476500"/>
            <a:ext cx="663575" cy="620713"/>
            <a:chOff x="242977" y="2135710"/>
            <a:chExt cx="1087810" cy="1087810"/>
          </a:xfrm>
        </p:grpSpPr>
        <p:sp>
          <p:nvSpPr>
            <p:cNvPr id="23" name="Oval 22"/>
            <p:cNvSpPr/>
            <p:nvPr/>
          </p:nvSpPr>
          <p:spPr>
            <a:xfrm>
              <a:off x="242977" y="2135710"/>
              <a:ext cx="1087810" cy="1087810"/>
            </a:xfrm>
            <a:prstGeom prst="ellipse">
              <a:avLst/>
            </a:prstGeom>
            <a:blipFill dpi="0" rotWithShape="0">
              <a:blip r:embed="rId6"/>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4" name="Oval 16"/>
            <p:cNvSpPr/>
            <p:nvPr/>
          </p:nvSpPr>
          <p:spPr>
            <a:xfrm>
              <a:off x="402283" y="2295016"/>
              <a:ext cx="769198" cy="7691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8420" tIns="58420" rIns="58420" bIns="58420" numCol="1" spcCol="1270" anchor="ctr" anchorCtr="0">
              <a:noAutofit/>
            </a:bodyPr>
            <a:lstStyle/>
            <a:p>
              <a:pPr lvl="0" algn="ctr" defTabSz="2044700" fontAlgn="auto">
                <a:lnSpc>
                  <a:spcPct val="90000"/>
                </a:lnSpc>
                <a:spcBef>
                  <a:spcPct val="0"/>
                </a:spcBef>
                <a:spcAft>
                  <a:spcPct val="35000"/>
                </a:spcAft>
              </a:pPr>
              <a:endParaRPr lang="zh-CN" altLang="en-US" sz="4600" strike="noStrike" kern="1200" noProof="1" dirty="0"/>
            </a:p>
          </p:txBody>
        </p:sp>
      </p:grpSp>
      <p:grpSp>
        <p:nvGrpSpPr>
          <p:cNvPr id="23566" name="Group 24"/>
          <p:cNvGrpSpPr/>
          <p:nvPr/>
        </p:nvGrpSpPr>
        <p:grpSpPr>
          <a:xfrm>
            <a:off x="163513" y="5602288"/>
            <a:ext cx="663575" cy="622300"/>
            <a:chOff x="867705" y="627483"/>
            <a:chExt cx="1087810" cy="1087810"/>
          </a:xfrm>
        </p:grpSpPr>
        <p:sp>
          <p:nvSpPr>
            <p:cNvPr id="26" name="Oval 25"/>
            <p:cNvSpPr/>
            <p:nvPr/>
          </p:nvSpPr>
          <p:spPr>
            <a:xfrm>
              <a:off x="867705" y="627483"/>
              <a:ext cx="1087810" cy="1087810"/>
            </a:xfrm>
            <a:prstGeom prst="ellipse">
              <a:avLst/>
            </a:prstGeom>
            <a:blipFill dpi="0" rotWithShape="0">
              <a:blip r:embed="rId7"/>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Oval 18"/>
            <p:cNvSpPr/>
            <p:nvPr/>
          </p:nvSpPr>
          <p:spPr>
            <a:xfrm>
              <a:off x="1027011" y="786789"/>
              <a:ext cx="769198" cy="7691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8420" tIns="58420" rIns="58420" bIns="58420" numCol="1" spcCol="1270" anchor="ctr" anchorCtr="0">
              <a:noAutofit/>
            </a:bodyPr>
            <a:lstStyle/>
            <a:p>
              <a:pPr lvl="0" algn="ctr" defTabSz="2044700" fontAlgn="auto">
                <a:lnSpc>
                  <a:spcPct val="90000"/>
                </a:lnSpc>
                <a:spcBef>
                  <a:spcPct val="0"/>
                </a:spcBef>
                <a:spcAft>
                  <a:spcPct val="35000"/>
                </a:spcAft>
              </a:pPr>
              <a:endParaRPr lang="zh-CN" altLang="en-US" sz="4600" strike="noStrike" kern="1200" noProof="1"/>
            </a:p>
          </p:txBody>
        </p:sp>
      </p:grpSp>
      <p:sp>
        <p:nvSpPr>
          <p:cNvPr id="23569" name="Rectangle 2"/>
          <p:cNvSpPr/>
          <p:nvPr/>
        </p:nvSpPr>
        <p:spPr>
          <a:xfrm>
            <a:off x="827088" y="901700"/>
            <a:ext cx="3603625" cy="400050"/>
          </a:xfrm>
          <a:prstGeom prst="rect">
            <a:avLst/>
          </a:prstGeom>
          <a:noFill/>
          <a:ln w="9525">
            <a:noFill/>
          </a:ln>
        </p:spPr>
        <p:txBody>
          <a:bodyPr wrap="square" anchor="t">
            <a:spAutoFit/>
          </a:bodyPr>
          <a:p>
            <a:pPr marL="0" lvl="1" indent="457200">
              <a:spcBef>
                <a:spcPts val="1300"/>
              </a:spcBef>
              <a:spcAft>
                <a:spcPct val="0"/>
              </a:spcAft>
            </a:pPr>
            <a:r>
              <a:rPr lang="en-US" altLang="zh-CN" sz="2000" b="1" dirty="0">
                <a:solidFill>
                  <a:srgbClr val="230B87"/>
                </a:solidFill>
                <a:latin typeface="Calibri" panose="020F0502020204030204" pitchFamily="34" charset="0"/>
                <a:ea typeface="宋体" panose="02010600030101010101" pitchFamily="2" charset="-122"/>
              </a:rPr>
              <a:t>Big Earth Data (DBAR-DATA)</a:t>
            </a:r>
            <a:endParaRPr lang="zh-CN" altLang="zh-CN" sz="2000" b="1" dirty="0">
              <a:solidFill>
                <a:srgbClr val="230B87"/>
              </a:solidFill>
              <a:latin typeface="Calibri" panose="020F0502020204030204" pitchFamily="34" charset="0"/>
              <a:ea typeface="宋体" panose="02010600030101010101" pitchFamily="2" charset="-122"/>
            </a:endParaRPr>
          </a:p>
        </p:txBody>
      </p:sp>
      <p:sp>
        <p:nvSpPr>
          <p:cNvPr id="23570" name="Rectangle 27"/>
          <p:cNvSpPr/>
          <p:nvPr/>
        </p:nvSpPr>
        <p:spPr>
          <a:xfrm>
            <a:off x="5421313" y="854075"/>
            <a:ext cx="3740150" cy="708025"/>
          </a:xfrm>
          <a:prstGeom prst="rect">
            <a:avLst/>
          </a:prstGeom>
          <a:noFill/>
          <a:ln w="9525">
            <a:noFill/>
          </a:ln>
        </p:spPr>
        <p:txBody>
          <a:bodyPr wrap="square" anchor="t">
            <a:spAutoFit/>
          </a:bodyPr>
          <a:p>
            <a:pPr marL="0" lvl="1" indent="457200">
              <a:spcBef>
                <a:spcPts val="1300"/>
              </a:spcBef>
              <a:spcAft>
                <a:spcPct val="0"/>
              </a:spcAft>
            </a:pPr>
            <a:r>
              <a:rPr lang="en-US" altLang="zh-CN" sz="2000" b="1" dirty="0">
                <a:solidFill>
                  <a:srgbClr val="230B87"/>
                </a:solidFill>
                <a:latin typeface="Calibri" panose="020F0502020204030204" pitchFamily="34" charset="0"/>
                <a:ea typeface="宋体" panose="02010600030101010101" pitchFamily="2" charset="-122"/>
              </a:rPr>
              <a:t>Agriculture and Food Security (DBAR-AGRI)</a:t>
            </a:r>
            <a:endParaRPr lang="zh-CN" altLang="zh-CN" sz="2000" b="1" dirty="0">
              <a:solidFill>
                <a:srgbClr val="230B87"/>
              </a:solidFill>
              <a:latin typeface="Calibri" panose="020F0502020204030204" pitchFamily="34" charset="0"/>
              <a:ea typeface="宋体" panose="02010600030101010101" pitchFamily="2" charset="-122"/>
            </a:endParaRPr>
          </a:p>
        </p:txBody>
      </p:sp>
      <p:sp>
        <p:nvSpPr>
          <p:cNvPr id="23571" name="Rectangle 28"/>
          <p:cNvSpPr/>
          <p:nvPr/>
        </p:nvSpPr>
        <p:spPr>
          <a:xfrm>
            <a:off x="795338" y="2503488"/>
            <a:ext cx="3825875" cy="400050"/>
          </a:xfrm>
          <a:prstGeom prst="rect">
            <a:avLst/>
          </a:prstGeom>
          <a:noFill/>
          <a:ln w="9525">
            <a:noFill/>
          </a:ln>
        </p:spPr>
        <p:txBody>
          <a:bodyPr wrap="square" anchor="t">
            <a:spAutoFit/>
          </a:bodyPr>
          <a:p>
            <a:r>
              <a:rPr lang="en-US" altLang="zh-CN" sz="2000" b="1" dirty="0">
                <a:solidFill>
                  <a:srgbClr val="230B87"/>
                </a:solidFill>
                <a:latin typeface="Calibri" panose="020F0502020204030204" pitchFamily="34" charset="0"/>
                <a:ea typeface="宋体" panose="02010600030101010101" pitchFamily="2" charset="-122"/>
              </a:rPr>
              <a:t>Coastal Zone (DBAR-COAST)</a:t>
            </a:r>
            <a:endParaRPr lang="zh-CN" altLang="en-US" sz="2000" b="1" dirty="0">
              <a:solidFill>
                <a:srgbClr val="230B87"/>
              </a:solidFill>
              <a:latin typeface="Calibri" panose="020F0502020204030204" pitchFamily="34" charset="0"/>
              <a:ea typeface="宋体" panose="02010600030101010101" pitchFamily="2" charset="-122"/>
            </a:endParaRPr>
          </a:p>
        </p:txBody>
      </p:sp>
      <p:sp>
        <p:nvSpPr>
          <p:cNvPr id="23572" name="Rectangle 29"/>
          <p:cNvSpPr/>
          <p:nvPr/>
        </p:nvSpPr>
        <p:spPr>
          <a:xfrm>
            <a:off x="5421313" y="2470150"/>
            <a:ext cx="3756025" cy="400050"/>
          </a:xfrm>
          <a:prstGeom prst="rect">
            <a:avLst/>
          </a:prstGeom>
          <a:noFill/>
          <a:ln w="9525">
            <a:noFill/>
          </a:ln>
        </p:spPr>
        <p:txBody>
          <a:bodyPr wrap="square" anchor="t">
            <a:spAutoFit/>
          </a:bodyPr>
          <a:p>
            <a:r>
              <a:rPr lang="en-US" altLang="zh-CN" sz="2000" b="1" dirty="0">
                <a:solidFill>
                  <a:srgbClr val="230B87"/>
                </a:solidFill>
                <a:latin typeface="Calibri" panose="020F0502020204030204" pitchFamily="34" charset="0"/>
                <a:ea typeface="宋体" panose="02010600030101010101" pitchFamily="2" charset="-122"/>
              </a:rPr>
              <a:t>Environment Change (DBAR-ENVI)</a:t>
            </a:r>
            <a:endParaRPr lang="zh-CN" altLang="en-US" sz="2000" b="1" dirty="0">
              <a:solidFill>
                <a:srgbClr val="230B87"/>
              </a:solidFill>
              <a:latin typeface="Calibri" panose="020F0502020204030204" pitchFamily="34" charset="0"/>
              <a:ea typeface="宋体" panose="02010600030101010101" pitchFamily="2" charset="-122"/>
            </a:endParaRPr>
          </a:p>
        </p:txBody>
      </p:sp>
      <p:sp>
        <p:nvSpPr>
          <p:cNvPr id="23573" name="Rectangle 30"/>
          <p:cNvSpPr/>
          <p:nvPr/>
        </p:nvSpPr>
        <p:spPr>
          <a:xfrm>
            <a:off x="817563" y="3941763"/>
            <a:ext cx="3959225" cy="708025"/>
          </a:xfrm>
          <a:prstGeom prst="rect">
            <a:avLst/>
          </a:prstGeom>
          <a:noFill/>
          <a:ln w="9525">
            <a:noFill/>
          </a:ln>
        </p:spPr>
        <p:txBody>
          <a:bodyPr wrap="square" anchor="t">
            <a:spAutoFit/>
          </a:bodyPr>
          <a:p>
            <a:r>
              <a:rPr lang="en-US" altLang="zh-CN" sz="2000" b="1" dirty="0">
                <a:solidFill>
                  <a:srgbClr val="230B87"/>
                </a:solidFill>
                <a:latin typeface="Calibri" panose="020F0502020204030204" pitchFamily="34" charset="0"/>
                <a:ea typeface="宋体" panose="02010600030101010101" pitchFamily="2" charset="-122"/>
              </a:rPr>
              <a:t>Natural and Cultural Heritage (DBAR-HERITAGE)</a:t>
            </a:r>
            <a:endParaRPr lang="zh-CN" altLang="en-US" sz="2000" b="1" dirty="0">
              <a:solidFill>
                <a:srgbClr val="230B87"/>
              </a:solidFill>
              <a:latin typeface="Calibri" panose="020F0502020204030204" pitchFamily="34" charset="0"/>
              <a:ea typeface="宋体" panose="02010600030101010101" pitchFamily="2" charset="-122"/>
            </a:endParaRPr>
          </a:p>
        </p:txBody>
      </p:sp>
      <p:sp>
        <p:nvSpPr>
          <p:cNvPr id="32" name="Rectangle 31"/>
          <p:cNvSpPr/>
          <p:nvPr/>
        </p:nvSpPr>
        <p:spPr>
          <a:xfrm>
            <a:off x="5473515" y="3955114"/>
            <a:ext cx="3468930" cy="707886"/>
          </a:xfrm>
          <a:prstGeom prst="rect">
            <a:avLst/>
          </a:prstGeom>
        </p:spPr>
        <p:txBody>
          <a:bodyPr wrap="square">
            <a:spAutoFit/>
          </a:bodyPr>
          <a:lstStyle/>
          <a:p>
            <a:pPr marL="0" lvl="8" fontAlgn="auto">
              <a:spcBef>
                <a:spcPts val="1300"/>
              </a:spcBef>
            </a:pPr>
            <a:r>
              <a:rPr lang="en-US" altLang="zh-CN" sz="2000" b="1" strike="noStrike" noProof="1" dirty="0">
                <a:solidFill>
                  <a:srgbClr val="230B87"/>
                </a:solidFill>
                <a:latin typeface="+mn-lt"/>
                <a:ea typeface="+mn-ea"/>
                <a:cs typeface="+mn-cs"/>
              </a:rPr>
              <a:t>Disaster Risk Reduction (DBAR-DISASTER)</a:t>
            </a:r>
            <a:endParaRPr lang="zh-CN" altLang="zh-CN" sz="2000" b="1" strike="noStrike" noProof="1" dirty="0">
              <a:solidFill>
                <a:srgbClr val="230B87"/>
              </a:solidFill>
            </a:endParaRPr>
          </a:p>
        </p:txBody>
      </p:sp>
      <p:sp>
        <p:nvSpPr>
          <p:cNvPr id="23575" name="Rectangle 32"/>
          <p:cNvSpPr/>
          <p:nvPr/>
        </p:nvSpPr>
        <p:spPr>
          <a:xfrm>
            <a:off x="339725" y="5394325"/>
            <a:ext cx="5008563" cy="558800"/>
          </a:xfrm>
          <a:prstGeom prst="rect">
            <a:avLst/>
          </a:prstGeom>
          <a:noFill/>
          <a:ln w="9525">
            <a:noFill/>
          </a:ln>
        </p:spPr>
        <p:txBody>
          <a:bodyPr wrap="square" anchor="t">
            <a:spAutoFit/>
          </a:bodyPr>
          <a:p>
            <a:pPr lvl="1" indent="0" algn="just">
              <a:lnSpc>
                <a:spcPct val="173000"/>
              </a:lnSpc>
              <a:spcBef>
                <a:spcPts val="1300"/>
              </a:spcBef>
              <a:spcAft>
                <a:spcPct val="0"/>
              </a:spcAft>
            </a:pPr>
            <a:r>
              <a:rPr lang="en-US" altLang="zh-CN" sz="2000" b="1" dirty="0">
                <a:solidFill>
                  <a:srgbClr val="230B87"/>
                </a:solidFill>
                <a:latin typeface="Calibri" panose="020F0502020204030204" pitchFamily="34" charset="0"/>
                <a:ea typeface="宋体" panose="02010600030101010101" pitchFamily="2" charset="-122"/>
              </a:rPr>
              <a:t>Water (DBAR-WATER)</a:t>
            </a:r>
            <a:endParaRPr lang="zh-CN" altLang="zh-CN" sz="2000" b="1" dirty="0">
              <a:solidFill>
                <a:srgbClr val="230B87"/>
              </a:solidFill>
              <a:latin typeface="Calibri" panose="020F0502020204030204" pitchFamily="34" charset="0"/>
              <a:ea typeface="宋体" panose="02010600030101010101" pitchFamily="2" charset="-122"/>
            </a:endParaRPr>
          </a:p>
        </p:txBody>
      </p:sp>
      <p:sp>
        <p:nvSpPr>
          <p:cNvPr id="23576" name="Rectangle 34"/>
          <p:cNvSpPr/>
          <p:nvPr/>
        </p:nvSpPr>
        <p:spPr>
          <a:xfrm>
            <a:off x="855663" y="1446213"/>
            <a:ext cx="3851275" cy="646112"/>
          </a:xfrm>
          <a:prstGeom prst="rect">
            <a:avLst/>
          </a:prstGeom>
          <a:noFill/>
          <a:ln w="9525">
            <a:noFill/>
          </a:ln>
        </p:spPr>
        <p:txBody>
          <a:bodyPr wrap="square" anchor="t">
            <a:spAutoFit/>
          </a:bodyPr>
          <a:p>
            <a:r>
              <a:rPr lang="en-US" altLang="zh-CN" b="1" i="1" dirty="0">
                <a:latin typeface="Calibri" panose="020F0502020204030204" pitchFamily="34" charset="0"/>
                <a:ea typeface="宋体" panose="02010600030101010101" pitchFamily="2" charset="-122"/>
              </a:rPr>
              <a:t>Co-Chairs: </a:t>
            </a:r>
            <a:endParaRPr lang="en-US" altLang="zh-CN" b="1" i="1" dirty="0">
              <a:latin typeface="Calibri" panose="020F0502020204030204" pitchFamily="34" charset="0"/>
              <a:ea typeface="宋体" panose="02010600030101010101" pitchFamily="2" charset="-122"/>
            </a:endParaRPr>
          </a:p>
          <a:p>
            <a:r>
              <a:rPr lang="en-US" altLang="zh-CN" i="1" dirty="0">
                <a:latin typeface="Calibri" panose="020F0502020204030204" pitchFamily="34" charset="0"/>
                <a:ea typeface="宋体" panose="02010600030101010101" pitchFamily="2" charset="-122"/>
              </a:rPr>
              <a:t>LI </a:t>
            </a:r>
            <a:r>
              <a:rPr lang="en-US" altLang="zh-CN" i="1" dirty="0" err="1">
                <a:latin typeface="Calibri" panose="020F0502020204030204" pitchFamily="34" charset="0"/>
                <a:ea typeface="宋体" panose="02010600030101010101" pitchFamily="2" charset="-122"/>
              </a:rPr>
              <a:t>Guoqing</a:t>
            </a:r>
            <a:r>
              <a:rPr lang="en-US" altLang="zh-CN" i="1" dirty="0">
                <a:latin typeface="Calibri" panose="020F0502020204030204" pitchFamily="34" charset="0"/>
                <a:ea typeface="宋体" panose="02010600030101010101" pitchFamily="2" charset="-122"/>
              </a:rPr>
              <a:t>                  </a:t>
            </a:r>
            <a:r>
              <a:rPr lang="en-US" altLang="zh-CN" i="1" dirty="0" err="1">
                <a:latin typeface="Calibri" panose="020F0502020204030204" pitchFamily="34" charset="0"/>
                <a:ea typeface="宋体" panose="02010600030101010101" pitchFamily="2" charset="-122"/>
              </a:rPr>
              <a:t>Silap</a:t>
            </a:r>
            <a:r>
              <a:rPr lang="en-US" altLang="zh-CN" i="1" dirty="0">
                <a:latin typeface="Calibri" panose="020F0502020204030204" pitchFamily="34" charset="0"/>
                <a:ea typeface="宋体" panose="02010600030101010101" pitchFamily="2" charset="-122"/>
              </a:rPr>
              <a:t> </a:t>
            </a:r>
            <a:r>
              <a:rPr lang="en-US" altLang="zh-CN" i="1" dirty="0" err="1">
                <a:latin typeface="Calibri" panose="020F0502020204030204" pitchFamily="34" charset="0"/>
                <a:ea typeface="宋体" panose="02010600030101010101" pitchFamily="2" charset="-122"/>
              </a:rPr>
              <a:t>Boupha</a:t>
            </a:r>
            <a:r>
              <a:rPr lang="en-US" altLang="zh-CN" i="1" dirty="0">
                <a:latin typeface="Calibri" panose="020F0502020204030204" pitchFamily="34" charset="0"/>
                <a:ea typeface="宋体" panose="02010600030101010101" pitchFamily="2" charset="-122"/>
              </a:rPr>
              <a:t> </a:t>
            </a:r>
            <a:endParaRPr lang="en-US" altLang="zh-CN" i="1" dirty="0">
              <a:latin typeface="Calibri" panose="020F0502020204030204" pitchFamily="34" charset="0"/>
              <a:ea typeface="宋体" panose="02010600030101010101" pitchFamily="2" charset="-122"/>
            </a:endParaRPr>
          </a:p>
        </p:txBody>
      </p:sp>
      <p:sp>
        <p:nvSpPr>
          <p:cNvPr id="23577" name="Rectangle 35"/>
          <p:cNvSpPr/>
          <p:nvPr/>
        </p:nvSpPr>
        <p:spPr>
          <a:xfrm>
            <a:off x="4776788" y="1566863"/>
            <a:ext cx="3851275" cy="646112"/>
          </a:xfrm>
          <a:prstGeom prst="rect">
            <a:avLst/>
          </a:prstGeom>
          <a:noFill/>
          <a:ln w="9525">
            <a:noFill/>
          </a:ln>
        </p:spPr>
        <p:txBody>
          <a:bodyPr wrap="square" anchor="t">
            <a:spAutoFit/>
          </a:bodyPr>
          <a:p>
            <a:r>
              <a:rPr lang="en-US" altLang="zh-CN" b="1" i="1" dirty="0">
                <a:latin typeface="Calibri" panose="020F0502020204030204" pitchFamily="34" charset="0"/>
                <a:ea typeface="宋体" panose="02010600030101010101" pitchFamily="2" charset="-122"/>
              </a:rPr>
              <a:t>Co-Chairs: </a:t>
            </a:r>
            <a:endParaRPr lang="en-US" altLang="zh-CN" b="1" i="1" dirty="0">
              <a:latin typeface="Calibri" panose="020F0502020204030204" pitchFamily="34" charset="0"/>
              <a:ea typeface="宋体" panose="02010600030101010101" pitchFamily="2" charset="-122"/>
            </a:endParaRPr>
          </a:p>
          <a:p>
            <a:r>
              <a:rPr lang="en-US" altLang="zh-CN" i="1" dirty="0">
                <a:latin typeface="Calibri" panose="020F0502020204030204" pitchFamily="34" charset="0"/>
                <a:ea typeface="宋体" panose="02010600030101010101" pitchFamily="2" charset="-122"/>
              </a:rPr>
              <a:t>WU </a:t>
            </a:r>
            <a:r>
              <a:rPr lang="en-US" altLang="zh-CN" i="1" dirty="0" err="1">
                <a:latin typeface="Calibri" panose="020F0502020204030204" pitchFamily="34" charset="0"/>
                <a:ea typeface="宋体" panose="02010600030101010101" pitchFamily="2" charset="-122"/>
              </a:rPr>
              <a:t>Bingfang</a:t>
            </a:r>
            <a:r>
              <a:rPr lang="en-US" altLang="zh-CN" i="1" dirty="0">
                <a:latin typeface="Calibri" panose="020F0502020204030204" pitchFamily="34" charset="0"/>
                <a:ea typeface="宋体" panose="02010600030101010101" pitchFamily="2" charset="-122"/>
              </a:rPr>
              <a:t>    </a:t>
            </a:r>
            <a:r>
              <a:rPr lang="en-US" altLang="zh-CN" i="1" dirty="0" err="1">
                <a:latin typeface="Calibri" panose="020F0502020204030204" pitchFamily="34" charset="0"/>
                <a:ea typeface="宋体" panose="02010600030101010101" pitchFamily="2" charset="-122"/>
              </a:rPr>
              <a:t>Shukri</a:t>
            </a:r>
            <a:r>
              <a:rPr lang="en-US" altLang="zh-CN" i="1" dirty="0">
                <a:latin typeface="Calibri" panose="020F0502020204030204" pitchFamily="34" charset="0"/>
                <a:ea typeface="宋体" panose="02010600030101010101" pitchFamily="2" charset="-122"/>
              </a:rPr>
              <a:t> </a:t>
            </a:r>
            <a:r>
              <a:rPr lang="en-US" altLang="zh-CN" i="1" dirty="0" err="1">
                <a:latin typeface="Calibri" panose="020F0502020204030204" pitchFamily="34" charset="0"/>
                <a:ea typeface="宋体" panose="02010600030101010101" pitchFamily="2" charset="-122"/>
              </a:rPr>
              <a:t>Ahamd</a:t>
            </a:r>
            <a:endParaRPr lang="en-US" altLang="zh-CN" i="1" dirty="0">
              <a:latin typeface="Calibri" panose="020F0502020204030204" pitchFamily="34" charset="0"/>
              <a:ea typeface="宋体" panose="02010600030101010101" pitchFamily="2" charset="-122"/>
            </a:endParaRPr>
          </a:p>
        </p:txBody>
      </p:sp>
      <p:sp>
        <p:nvSpPr>
          <p:cNvPr id="23578" name="Rectangle 37"/>
          <p:cNvSpPr/>
          <p:nvPr/>
        </p:nvSpPr>
        <p:spPr>
          <a:xfrm>
            <a:off x="742950" y="3190875"/>
            <a:ext cx="3997325" cy="646113"/>
          </a:xfrm>
          <a:prstGeom prst="rect">
            <a:avLst/>
          </a:prstGeom>
          <a:noFill/>
          <a:ln w="9525">
            <a:noFill/>
          </a:ln>
        </p:spPr>
        <p:txBody>
          <a:bodyPr wrap="square" anchor="t">
            <a:spAutoFit/>
          </a:bodyPr>
          <a:p>
            <a:r>
              <a:rPr lang="en-US" altLang="zh-CN" b="1" i="1" dirty="0">
                <a:latin typeface="Calibri" panose="020F0502020204030204" pitchFamily="34" charset="0"/>
                <a:ea typeface="宋体" panose="02010600030101010101" pitchFamily="2" charset="-122"/>
              </a:rPr>
              <a:t>Co-Chairs: </a:t>
            </a:r>
            <a:endParaRPr lang="en-US" altLang="zh-CN" b="1" i="1" dirty="0">
              <a:latin typeface="Calibri" panose="020F0502020204030204" pitchFamily="34" charset="0"/>
              <a:ea typeface="宋体" panose="02010600030101010101" pitchFamily="2" charset="-122"/>
            </a:endParaRPr>
          </a:p>
          <a:p>
            <a:r>
              <a:rPr lang="en-US" altLang="zh-CN" i="1" dirty="0">
                <a:latin typeface="Calibri" panose="020F0502020204030204" pitchFamily="34" charset="0"/>
                <a:ea typeface="宋体" panose="02010600030101010101" pitchFamily="2" charset="-122"/>
              </a:rPr>
              <a:t>LI Zhang    LIN Hui    Mazlan bin </a:t>
            </a:r>
            <a:r>
              <a:rPr lang="en-US" altLang="zh-CN" i="1" dirty="0" err="1">
                <a:latin typeface="Calibri" panose="020F0502020204030204" pitchFamily="34" charset="0"/>
                <a:ea typeface="宋体" panose="02010600030101010101" pitchFamily="2" charset="-122"/>
              </a:rPr>
              <a:t>Hashim</a:t>
            </a:r>
            <a:endParaRPr lang="en-US" altLang="zh-CN" i="1" dirty="0">
              <a:latin typeface="Calibri" panose="020F0502020204030204" pitchFamily="34" charset="0"/>
              <a:ea typeface="宋体" panose="02010600030101010101" pitchFamily="2" charset="-122"/>
            </a:endParaRPr>
          </a:p>
        </p:txBody>
      </p:sp>
      <p:sp>
        <p:nvSpPr>
          <p:cNvPr id="23579" name="Rectangle 39"/>
          <p:cNvSpPr/>
          <p:nvPr/>
        </p:nvSpPr>
        <p:spPr>
          <a:xfrm>
            <a:off x="4856163" y="3178175"/>
            <a:ext cx="4086225" cy="646113"/>
          </a:xfrm>
          <a:prstGeom prst="rect">
            <a:avLst/>
          </a:prstGeom>
          <a:noFill/>
          <a:ln w="9525">
            <a:noFill/>
          </a:ln>
        </p:spPr>
        <p:txBody>
          <a:bodyPr wrap="square" anchor="t">
            <a:spAutoFit/>
          </a:bodyPr>
          <a:p>
            <a:r>
              <a:rPr lang="en-US" altLang="zh-CN" b="1" i="1" dirty="0">
                <a:latin typeface="Calibri" panose="020F0502020204030204" pitchFamily="34" charset="0"/>
                <a:ea typeface="宋体" panose="02010600030101010101" pitchFamily="2" charset="-122"/>
              </a:rPr>
              <a:t>Co-Chairs: </a:t>
            </a:r>
            <a:endParaRPr lang="en-US" altLang="zh-CN" b="1" i="1" dirty="0">
              <a:latin typeface="Calibri" panose="020F0502020204030204" pitchFamily="34" charset="0"/>
              <a:ea typeface="宋体" panose="02010600030101010101" pitchFamily="2" charset="-122"/>
            </a:endParaRPr>
          </a:p>
          <a:p>
            <a:r>
              <a:rPr lang="en-US" altLang="zh-CN" i="1" dirty="0">
                <a:latin typeface="Calibri" panose="020F0502020204030204" pitchFamily="34" charset="0"/>
                <a:ea typeface="宋体" panose="02010600030101010101" pitchFamily="2" charset="-122"/>
              </a:rPr>
              <a:t>LI </a:t>
            </a:r>
            <a:r>
              <a:rPr lang="en-US" altLang="zh-CN" i="1" dirty="0" err="1">
                <a:latin typeface="Calibri" panose="020F0502020204030204" pitchFamily="34" charset="0"/>
                <a:ea typeface="宋体" panose="02010600030101010101" pitchFamily="2" charset="-122"/>
              </a:rPr>
              <a:t>Xinwu</a:t>
            </a:r>
            <a:r>
              <a:rPr lang="en-US" altLang="zh-CN" i="1" dirty="0">
                <a:latin typeface="Calibri" panose="020F0502020204030204" pitchFamily="34" charset="0"/>
                <a:ea typeface="宋体" panose="02010600030101010101" pitchFamily="2" charset="-122"/>
              </a:rPr>
              <a:t>    JIA </a:t>
            </a:r>
            <a:r>
              <a:rPr lang="en-US" altLang="zh-CN" i="1" dirty="0" err="1">
                <a:latin typeface="Calibri" panose="020F0502020204030204" pitchFamily="34" charset="0"/>
                <a:ea typeface="宋体" panose="02010600030101010101" pitchFamily="2" charset="-122"/>
              </a:rPr>
              <a:t>Gensuo</a:t>
            </a:r>
            <a:r>
              <a:rPr lang="en-US" altLang="zh-CN" i="1" dirty="0">
                <a:latin typeface="Calibri" panose="020F0502020204030204" pitchFamily="34" charset="0"/>
                <a:ea typeface="宋体" panose="02010600030101010101" pitchFamily="2" charset="-122"/>
              </a:rPr>
              <a:t>  Howard E. Epstein</a:t>
            </a:r>
            <a:endParaRPr lang="en-US" altLang="zh-CN" i="1" dirty="0">
              <a:latin typeface="Calibri" panose="020F0502020204030204" pitchFamily="34" charset="0"/>
              <a:ea typeface="宋体" panose="02010600030101010101" pitchFamily="2" charset="-122"/>
            </a:endParaRPr>
          </a:p>
        </p:txBody>
      </p:sp>
      <p:sp>
        <p:nvSpPr>
          <p:cNvPr id="23580" name="Rectangle 41"/>
          <p:cNvSpPr/>
          <p:nvPr/>
        </p:nvSpPr>
        <p:spPr>
          <a:xfrm>
            <a:off x="787400" y="4649788"/>
            <a:ext cx="3784600" cy="922337"/>
          </a:xfrm>
          <a:prstGeom prst="rect">
            <a:avLst/>
          </a:prstGeom>
          <a:noFill/>
          <a:ln w="9525">
            <a:noFill/>
          </a:ln>
        </p:spPr>
        <p:txBody>
          <a:bodyPr wrap="square" anchor="t">
            <a:spAutoFit/>
          </a:bodyPr>
          <a:p>
            <a:r>
              <a:rPr lang="en-US" altLang="zh-CN" b="1" i="1" dirty="0">
                <a:latin typeface="Calibri" panose="020F0502020204030204" pitchFamily="34" charset="0"/>
                <a:ea typeface="宋体" panose="02010600030101010101" pitchFamily="2" charset="-122"/>
              </a:rPr>
              <a:t>Co-Chairs: </a:t>
            </a:r>
            <a:endParaRPr lang="en-US" altLang="zh-CN" b="1" i="1" dirty="0">
              <a:latin typeface="Calibri" panose="020F0502020204030204" pitchFamily="34" charset="0"/>
              <a:ea typeface="宋体" panose="02010600030101010101" pitchFamily="2" charset="-122"/>
            </a:endParaRPr>
          </a:p>
          <a:p>
            <a:r>
              <a:rPr lang="en-US" altLang="zh-CN" i="1" dirty="0">
                <a:latin typeface="Calibri" panose="020F0502020204030204" pitchFamily="34" charset="0"/>
                <a:ea typeface="宋体" panose="02010600030101010101" pitchFamily="2" charset="-122"/>
              </a:rPr>
              <a:t>WANG </a:t>
            </a:r>
            <a:r>
              <a:rPr lang="en-US" altLang="zh-CN" i="1" dirty="0" err="1">
                <a:latin typeface="Calibri" panose="020F0502020204030204" pitchFamily="34" charset="0"/>
                <a:ea typeface="宋体" panose="02010600030101010101" pitchFamily="2" charset="-122"/>
              </a:rPr>
              <a:t>Xinyuan</a:t>
            </a:r>
            <a:r>
              <a:rPr lang="en-US" altLang="zh-CN" i="1" dirty="0">
                <a:latin typeface="Calibri" panose="020F0502020204030204" pitchFamily="34" charset="0"/>
                <a:ea typeface="宋体" panose="02010600030101010101" pitchFamily="2" charset="-122"/>
              </a:rPr>
              <a:t>      </a:t>
            </a:r>
            <a:r>
              <a:rPr lang="en-US" altLang="zh-CN" i="1" dirty="0" err="1">
                <a:latin typeface="Calibri" panose="020F0502020204030204" pitchFamily="34" charset="0"/>
                <a:ea typeface="宋体" panose="02010600030101010101" pitchFamily="2" charset="-122"/>
              </a:rPr>
              <a:t>Shahina</a:t>
            </a:r>
            <a:r>
              <a:rPr lang="en-US" altLang="zh-CN" i="1" dirty="0">
                <a:latin typeface="Calibri" panose="020F0502020204030204" pitchFamily="34" charset="0"/>
                <a:ea typeface="宋体" panose="02010600030101010101" pitchFamily="2" charset="-122"/>
              </a:rPr>
              <a:t> Tariq  </a:t>
            </a:r>
            <a:endParaRPr lang="en-US" altLang="zh-CN" i="1" dirty="0">
              <a:latin typeface="Calibri" panose="020F0502020204030204" pitchFamily="34" charset="0"/>
              <a:ea typeface="宋体" panose="02010600030101010101" pitchFamily="2" charset="-122"/>
            </a:endParaRPr>
          </a:p>
          <a:p>
            <a:r>
              <a:rPr lang="en-US" altLang="zh-CN" i="1" dirty="0">
                <a:latin typeface="Calibri" panose="020F0502020204030204" pitchFamily="34" charset="0"/>
                <a:ea typeface="宋体" panose="02010600030101010101" pitchFamily="2" charset="-122"/>
              </a:rPr>
              <a:t>Rosa </a:t>
            </a:r>
            <a:r>
              <a:rPr lang="en-US" altLang="zh-CN" i="1" dirty="0" err="1">
                <a:latin typeface="Calibri" panose="020F0502020204030204" pitchFamily="34" charset="0"/>
                <a:ea typeface="宋体" panose="02010600030101010101" pitchFamily="2" charset="-122"/>
              </a:rPr>
              <a:t>Lasaponara</a:t>
            </a:r>
            <a:r>
              <a:rPr lang="en-US" altLang="zh-CN" i="1" dirty="0">
                <a:latin typeface="Calibri" panose="020F0502020204030204" pitchFamily="34" charset="0"/>
                <a:ea typeface="宋体" panose="02010600030101010101" pitchFamily="2" charset="-122"/>
              </a:rPr>
              <a:t>   </a:t>
            </a:r>
            <a:r>
              <a:rPr lang="en-US" altLang="zh-CN" i="1" dirty="0" err="1">
                <a:latin typeface="Calibri" panose="020F0502020204030204" pitchFamily="34" charset="0"/>
                <a:ea typeface="宋体" panose="02010600030101010101" pitchFamily="2" charset="-122"/>
              </a:rPr>
              <a:t>Houcine</a:t>
            </a:r>
            <a:r>
              <a:rPr lang="en-US" altLang="zh-CN" i="1" dirty="0">
                <a:latin typeface="Calibri" panose="020F0502020204030204" pitchFamily="34" charset="0"/>
                <a:ea typeface="宋体" panose="02010600030101010101" pitchFamily="2" charset="-122"/>
              </a:rPr>
              <a:t> </a:t>
            </a:r>
            <a:r>
              <a:rPr lang="en-US" altLang="zh-CN" i="1" dirty="0" err="1">
                <a:latin typeface="Calibri" panose="020F0502020204030204" pitchFamily="34" charset="0"/>
                <a:ea typeface="宋体" panose="02010600030101010101" pitchFamily="2" charset="-122"/>
              </a:rPr>
              <a:t>Khatteli</a:t>
            </a:r>
            <a:endParaRPr lang="en-US" altLang="zh-CN" i="1" dirty="0">
              <a:latin typeface="Calibri" panose="020F0502020204030204" pitchFamily="34" charset="0"/>
              <a:ea typeface="宋体" panose="02010600030101010101" pitchFamily="2" charset="-122"/>
            </a:endParaRPr>
          </a:p>
        </p:txBody>
      </p:sp>
      <p:sp>
        <p:nvSpPr>
          <p:cNvPr id="23581" name="Rectangle 43"/>
          <p:cNvSpPr/>
          <p:nvPr/>
        </p:nvSpPr>
        <p:spPr>
          <a:xfrm>
            <a:off x="4856163" y="4724400"/>
            <a:ext cx="3851275" cy="646113"/>
          </a:xfrm>
          <a:prstGeom prst="rect">
            <a:avLst/>
          </a:prstGeom>
          <a:noFill/>
          <a:ln w="9525">
            <a:noFill/>
          </a:ln>
        </p:spPr>
        <p:txBody>
          <a:bodyPr wrap="square" anchor="t">
            <a:spAutoFit/>
          </a:bodyPr>
          <a:p>
            <a:r>
              <a:rPr lang="en-US" altLang="zh-CN" b="1" i="1" dirty="0">
                <a:latin typeface="Calibri" panose="020F0502020204030204" pitchFamily="34" charset="0"/>
                <a:ea typeface="宋体" panose="02010600030101010101" pitchFamily="2" charset="-122"/>
              </a:rPr>
              <a:t>Co-Chairs: </a:t>
            </a:r>
            <a:endParaRPr lang="en-US" altLang="zh-CN" b="1" i="1" dirty="0">
              <a:latin typeface="Calibri" panose="020F0502020204030204" pitchFamily="34" charset="0"/>
              <a:ea typeface="宋体" panose="02010600030101010101" pitchFamily="2" charset="-122"/>
            </a:endParaRPr>
          </a:p>
          <a:p>
            <a:r>
              <a:rPr lang="en-US" altLang="zh-CN" i="1" dirty="0">
                <a:latin typeface="Calibri" panose="020F0502020204030204" pitchFamily="34" charset="0"/>
                <a:ea typeface="宋体" panose="02010600030101010101" pitchFamily="2" charset="-122"/>
              </a:rPr>
              <a:t>CHEN Fang    </a:t>
            </a:r>
            <a:r>
              <a:rPr lang="en-US" altLang="zh-CN" i="1" dirty="0" err="1">
                <a:latin typeface="Calibri" panose="020F0502020204030204" pitchFamily="34" charset="0"/>
                <a:ea typeface="宋体" panose="02010600030101010101" pitchFamily="2" charset="-122"/>
              </a:rPr>
              <a:t>Rajib</a:t>
            </a:r>
            <a:r>
              <a:rPr lang="en-US" altLang="zh-CN" i="1" dirty="0">
                <a:latin typeface="Calibri" panose="020F0502020204030204" pitchFamily="34" charset="0"/>
                <a:ea typeface="宋体" panose="02010600030101010101" pitchFamily="2" charset="-122"/>
              </a:rPr>
              <a:t> Shaw</a:t>
            </a:r>
            <a:endParaRPr lang="en-US" altLang="zh-CN" i="1" dirty="0">
              <a:latin typeface="Calibri" panose="020F0502020204030204" pitchFamily="34" charset="0"/>
              <a:ea typeface="宋体" panose="02010600030101010101" pitchFamily="2" charset="-122"/>
            </a:endParaRPr>
          </a:p>
        </p:txBody>
      </p:sp>
      <p:sp>
        <p:nvSpPr>
          <p:cNvPr id="23582" name="Rectangle 45"/>
          <p:cNvSpPr/>
          <p:nvPr/>
        </p:nvSpPr>
        <p:spPr>
          <a:xfrm>
            <a:off x="795338" y="5894388"/>
            <a:ext cx="4314825" cy="646112"/>
          </a:xfrm>
          <a:prstGeom prst="rect">
            <a:avLst/>
          </a:prstGeom>
          <a:noFill/>
          <a:ln w="9525">
            <a:noFill/>
          </a:ln>
        </p:spPr>
        <p:txBody>
          <a:bodyPr wrap="square" anchor="t">
            <a:spAutoFit/>
          </a:bodyPr>
          <a:p>
            <a:r>
              <a:rPr lang="en-US" altLang="zh-CN" b="1" i="1" dirty="0">
                <a:latin typeface="Calibri" panose="020F0502020204030204" pitchFamily="34" charset="0"/>
                <a:ea typeface="宋体" panose="02010600030101010101" pitchFamily="2" charset="-122"/>
              </a:rPr>
              <a:t>Co-Chairs: </a:t>
            </a:r>
            <a:endParaRPr lang="en-US" altLang="zh-CN" b="1" i="1" dirty="0">
              <a:latin typeface="Calibri" panose="020F0502020204030204" pitchFamily="34" charset="0"/>
              <a:ea typeface="宋体" panose="02010600030101010101" pitchFamily="2" charset="-122"/>
            </a:endParaRPr>
          </a:p>
          <a:p>
            <a:r>
              <a:rPr lang="it-IT" altLang="zh-CN" i="1" dirty="0">
                <a:latin typeface="Calibri" panose="020F0502020204030204" pitchFamily="34" charset="0"/>
                <a:ea typeface="宋体" panose="02010600030101010101" pitchFamily="2" charset="-122"/>
              </a:rPr>
              <a:t>JIA Li    Marco Mancini    Bob Su</a:t>
            </a:r>
            <a:endParaRPr lang="it-IT" altLang="zh-CN" i="1" dirty="0">
              <a:latin typeface="Calibri" panose="020F0502020204030204" pitchFamily="34" charset="0"/>
              <a:ea typeface="宋体" panose="02010600030101010101" pitchFamily="2" charset="-122"/>
            </a:endParaRPr>
          </a:p>
        </p:txBody>
      </p:sp>
      <p:cxnSp>
        <p:nvCxnSpPr>
          <p:cNvPr id="49" name="Straight Connector 48"/>
          <p:cNvCxnSpPr/>
          <p:nvPr/>
        </p:nvCxnSpPr>
        <p:spPr>
          <a:xfrm>
            <a:off x="0" y="2371725"/>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2225" y="387985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52400" y="5545138"/>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587" name="标题 1"/>
          <p:cNvSpPr txBox="1"/>
          <p:nvPr/>
        </p:nvSpPr>
        <p:spPr>
          <a:xfrm>
            <a:off x="311150" y="0"/>
            <a:ext cx="8521700" cy="914400"/>
          </a:xfrm>
          <a:prstGeom prst="rect">
            <a:avLst/>
          </a:prstGeom>
          <a:noFill/>
          <a:ln w="9525">
            <a:noFill/>
          </a:ln>
        </p:spPr>
        <p:txBody>
          <a:bodyPr wrap="square" lIns="91440" tIns="45720" rIns="91440" bIns="45720" anchor="ctr"/>
          <a:p>
            <a:pPr algn="ctr" eaLnBrk="0" hangingPunct="0"/>
            <a:r>
              <a:rPr lang="en-US" altLang="zh-CN" sz="3200" b="1" dirty="0">
                <a:solidFill>
                  <a:srgbClr val="333399"/>
                </a:solidFill>
                <a:latin typeface="Arial" panose="020B0604020202020204" pitchFamily="34" charset="0"/>
                <a:ea typeface="宋体" panose="02010600030101010101" pitchFamily="2" charset="-122"/>
              </a:rPr>
              <a:t>DBAR Working Groups</a:t>
            </a:r>
            <a:endParaRPr lang="zh-CN" altLang="en-US" sz="3200" b="1" dirty="0">
              <a:solidFill>
                <a:srgbClr val="333399"/>
              </a:solidFill>
              <a:latin typeface="Arial" panose="020B0604020202020204" pitchFamily="34" charset="0"/>
              <a:ea typeface="宋体" panose="02010600030101010101" pitchFamily="2"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p:txBody>
          <a:bodyPr/>
          <a:p>
            <a:pPr marL="0" indent="0">
              <a:buNone/>
            </a:pPr>
            <a:r>
              <a:rPr lang="en-US" altLang="zh-CN">
                <a:solidFill>
                  <a:srgbClr val="FF0000"/>
                </a:solidFill>
              </a:rPr>
              <a:t>On behalf of NRSCC, RADI, and its former bodies, has continually partcipated the activities and plenaries of WGISS from 2003.</a:t>
            </a:r>
            <a:endParaRPr lang="en-US" altLang="zh-CN">
              <a:solidFill>
                <a:srgbClr val="FF0000"/>
              </a:solidFill>
            </a:endParaRPr>
          </a:p>
          <a:p>
            <a:pPr marL="0" indent="0">
              <a:buNone/>
            </a:pPr>
            <a:endParaRPr lang="en-US" altLang="zh-CN">
              <a:solidFill>
                <a:srgbClr val="FF0000"/>
              </a:solidFill>
            </a:endParaRPr>
          </a:p>
          <a:p>
            <a:pPr marL="0" indent="0">
              <a:buNone/>
            </a:pPr>
            <a:r>
              <a:rPr lang="en-US" altLang="zh-CN">
                <a:solidFill>
                  <a:srgbClr val="FF0000"/>
                </a:solidFill>
              </a:rPr>
              <a:t>RADI will support WGISS and other CEOS activies in the future.</a:t>
            </a:r>
            <a:endParaRPr lang="en-US" altLang="zh-CN">
              <a:solidFill>
                <a:srgbClr val="FF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38200" y="5105400"/>
            <a:ext cx="1676400" cy="1228725"/>
          </a:xfrm>
          <a:prstGeom prst="rect">
            <a:avLst/>
          </a:prstGeom>
          <a:solidFill>
            <a:srgbClr val="EDEDED"/>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标题 5"/>
          <p:cNvSpPr>
            <a:spLocks noGrp="1" noChangeArrowheads="1"/>
          </p:cNvSpPr>
          <p:nvPr>
            <p:ph type="title" idx="4294967295"/>
          </p:nvPr>
        </p:nvSpPr>
        <p:spPr>
          <a:xfrm>
            <a:off x="304800" y="-171400"/>
            <a:ext cx="6096000" cy="1143000"/>
          </a:xfrm>
        </p:spPr>
        <p:txBody>
          <a:bodyPr/>
          <a:lstStyle/>
          <a:p>
            <a:pPr marL="514350" indent="-514350" algn="l" eaLnBrk="1" fontAlgn="auto" hangingPunct="1">
              <a:lnSpc>
                <a:spcPct val="150000"/>
              </a:lnSpc>
              <a:spcAft>
                <a:spcPts val="0"/>
              </a:spcAft>
              <a:defRPr/>
            </a:pPr>
            <a:r>
              <a:rPr lang="en-US" altLang="zh-CN" sz="3600" b="1" kern="1200" dirty="0">
                <a:solidFill>
                  <a:srgbClr val="FF0000"/>
                </a:solidFill>
                <a:effectLst>
                  <a:outerShdw blurRad="31750" dist="25400" dir="5400000" algn="tl" rotWithShape="0">
                    <a:srgbClr val="000000">
                      <a:alpha val="25000"/>
                    </a:srgbClr>
                  </a:outerShdw>
                </a:effectLst>
                <a:latin typeface="Lucida Sans Unicode" panose="020B0602030504020204"/>
                <a:sym typeface="Times New Roman" panose="02020603050405020304" pitchFamily="18" charset="0"/>
              </a:rPr>
              <a:t>History</a:t>
            </a:r>
            <a:endParaRPr lang="zh-CN" altLang="en-US" sz="3600" b="1" kern="1200" dirty="0">
              <a:solidFill>
                <a:srgbClr val="FF0000"/>
              </a:solidFill>
              <a:effectLst>
                <a:outerShdw blurRad="31750" dist="25400" dir="5400000" algn="tl" rotWithShape="0">
                  <a:srgbClr val="000000">
                    <a:alpha val="25000"/>
                  </a:srgbClr>
                </a:outerShdw>
              </a:effectLst>
              <a:latin typeface="Lucida Sans Unicode" panose="020B0602030504020204"/>
            </a:endParaRPr>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4919663"/>
            <a:ext cx="1752600" cy="1203325"/>
          </a:xfrm>
          <a:prstGeom prst="rect">
            <a:avLst/>
          </a:prstGeom>
          <a:solidFill>
            <a:srgbClr val="EDEDED"/>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17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4691063"/>
            <a:ext cx="1676400" cy="1235075"/>
          </a:xfrm>
          <a:prstGeom prst="rect">
            <a:avLst/>
          </a:prstGeom>
          <a:solidFill>
            <a:srgbClr val="EDEDED"/>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17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9238" y="4495800"/>
            <a:ext cx="1903412" cy="1184275"/>
          </a:xfrm>
          <a:prstGeom prst="rect">
            <a:avLst/>
          </a:prstGeom>
          <a:solidFill>
            <a:srgbClr val="EDEDED"/>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175" name="矩形 23"/>
          <p:cNvSpPr>
            <a:spLocks noChangeArrowheads="1"/>
          </p:cNvSpPr>
          <p:nvPr/>
        </p:nvSpPr>
        <p:spPr bwMode="auto">
          <a:xfrm>
            <a:off x="379413" y="762000"/>
            <a:ext cx="8764587"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0"/>
              </a:spcBef>
              <a:buClr>
                <a:srgbClr val="FF9900"/>
              </a:buClr>
              <a:buFont typeface="Wingdings" panose="05000000000000000000" pitchFamily="2" charset="2"/>
              <a:buChar char="n"/>
            </a:pPr>
            <a:r>
              <a:rPr lang="en-US" altLang="zh-CN" sz="2000" b="1">
                <a:solidFill>
                  <a:srgbClr val="0033CC"/>
                </a:solidFill>
                <a:latin typeface="Times New Roman" panose="02020603050405020304" pitchFamily="18" charset="0"/>
                <a:ea typeface="Cambria Math" panose="02040503050406030204" pitchFamily="18" charset="0"/>
                <a:cs typeface="Times New Roman" panose="02020603050405020304" pitchFamily="18" charset="0"/>
                <a:sym typeface="黑体" panose="02010609060101010101" pitchFamily="49" charset="-122"/>
              </a:rPr>
              <a:t>    1979,  Institute of Remote Sensing Applications (IRSA), CAS </a:t>
            </a:r>
            <a:endParaRPr lang="en-US" altLang="zh-CN" sz="2000" b="1">
              <a:solidFill>
                <a:srgbClr val="0033CC"/>
              </a:solidFill>
              <a:latin typeface="Times New Roman" panose="02020603050405020304" pitchFamily="18" charset="0"/>
              <a:ea typeface="Cambria Math" panose="02040503050406030204" pitchFamily="18" charset="0"/>
              <a:cs typeface="Times New Roman" panose="02020603050405020304" pitchFamily="18" charset="0"/>
              <a:sym typeface="黑体" panose="02010609060101010101" pitchFamily="49" charset="-122"/>
            </a:endParaRPr>
          </a:p>
          <a:p>
            <a:pPr eaLnBrk="1" hangingPunct="1">
              <a:lnSpc>
                <a:spcPct val="150000"/>
              </a:lnSpc>
              <a:spcBef>
                <a:spcPct val="0"/>
              </a:spcBef>
              <a:buClr>
                <a:srgbClr val="FF9900"/>
              </a:buClr>
              <a:buFont typeface="Wingdings" panose="05000000000000000000" pitchFamily="2" charset="2"/>
              <a:buChar char="n"/>
            </a:pPr>
            <a:r>
              <a:rPr lang="en-US" altLang="zh-CN" sz="2000" b="1">
                <a:solidFill>
                  <a:srgbClr val="0033CC"/>
                </a:solidFill>
                <a:latin typeface="Times New Roman" panose="02020603050405020304" pitchFamily="18" charset="0"/>
                <a:ea typeface="Cambria Math" panose="02040503050406030204" pitchFamily="18" charset="0"/>
                <a:cs typeface="Times New Roman" panose="02020603050405020304" pitchFamily="18" charset="0"/>
                <a:sym typeface="黑体" panose="02010609060101010101" pitchFamily="49" charset="-122"/>
              </a:rPr>
              <a:t>    1985,  Airborne Remote Sensing Center, CAS</a:t>
            </a:r>
            <a:endParaRPr lang="en-US" altLang="zh-CN" sz="2000" b="1">
              <a:solidFill>
                <a:srgbClr val="0033CC"/>
              </a:solidFill>
              <a:latin typeface="Times New Roman" panose="02020603050405020304" pitchFamily="18" charset="0"/>
              <a:ea typeface="Cambria Math" panose="02040503050406030204" pitchFamily="18" charset="0"/>
              <a:cs typeface="Times New Roman" panose="02020603050405020304" pitchFamily="18" charset="0"/>
              <a:sym typeface="黑体" panose="02010609060101010101" pitchFamily="49" charset="-122"/>
            </a:endParaRPr>
          </a:p>
          <a:p>
            <a:pPr eaLnBrk="1" hangingPunct="1">
              <a:lnSpc>
                <a:spcPct val="150000"/>
              </a:lnSpc>
              <a:spcBef>
                <a:spcPct val="0"/>
              </a:spcBef>
              <a:buClr>
                <a:srgbClr val="FF9900"/>
              </a:buClr>
              <a:buFont typeface="Wingdings" panose="05000000000000000000" pitchFamily="2" charset="2"/>
              <a:buChar char="n"/>
            </a:pPr>
            <a:r>
              <a:rPr lang="en-US" altLang="zh-CN" sz="2000" b="1">
                <a:solidFill>
                  <a:srgbClr val="0033CC"/>
                </a:solidFill>
                <a:latin typeface="Times New Roman" panose="02020603050405020304" pitchFamily="18" charset="0"/>
                <a:ea typeface="Cambria Math" panose="02040503050406030204" pitchFamily="18" charset="0"/>
                <a:cs typeface="Times New Roman" panose="02020603050405020304" pitchFamily="18" charset="0"/>
                <a:sym typeface="黑体" panose="02010609060101010101" pitchFamily="49" charset="-122"/>
              </a:rPr>
              <a:t>    1986,   Chinese Remote Sensing Satellite Ground Station, CAS</a:t>
            </a:r>
            <a:endParaRPr lang="en-US" altLang="zh-CN" sz="2000" b="1">
              <a:solidFill>
                <a:srgbClr val="0033CC"/>
              </a:solidFill>
              <a:latin typeface="Times New Roman" panose="02020603050405020304" pitchFamily="18" charset="0"/>
              <a:ea typeface="Cambria Math" panose="02040503050406030204" pitchFamily="18" charset="0"/>
              <a:cs typeface="Times New Roman" panose="02020603050405020304" pitchFamily="18" charset="0"/>
              <a:sym typeface="黑体" panose="02010609060101010101" pitchFamily="49" charset="-122"/>
            </a:endParaRPr>
          </a:p>
          <a:p>
            <a:pPr eaLnBrk="1" hangingPunct="1">
              <a:lnSpc>
                <a:spcPct val="150000"/>
              </a:lnSpc>
              <a:spcBef>
                <a:spcPct val="0"/>
              </a:spcBef>
              <a:buClr>
                <a:srgbClr val="FF9900"/>
              </a:buClr>
              <a:buFont typeface="Wingdings" panose="05000000000000000000" pitchFamily="2" charset="2"/>
              <a:buChar char="n"/>
            </a:pPr>
            <a:r>
              <a:rPr lang="en-US" altLang="zh-CN" sz="2000" b="1">
                <a:solidFill>
                  <a:srgbClr val="0033CC"/>
                </a:solidFill>
                <a:latin typeface="Times New Roman" panose="02020603050405020304" pitchFamily="18" charset="0"/>
                <a:ea typeface="Cambria Math" panose="02040503050406030204" pitchFamily="18" charset="0"/>
                <a:cs typeface="Times New Roman" panose="02020603050405020304" pitchFamily="18" charset="0"/>
                <a:sym typeface="黑体" panose="02010609060101010101" pitchFamily="49" charset="-122"/>
              </a:rPr>
              <a:t>    2007</a:t>
            </a:r>
            <a:r>
              <a:rPr lang="zh-CN" altLang="en-US" sz="2000" b="1">
                <a:solidFill>
                  <a:srgbClr val="0033CC"/>
                </a:solidFill>
                <a:latin typeface="Times New Roman" panose="02020603050405020304" pitchFamily="18" charset="0"/>
                <a:ea typeface="Cambria Math" panose="02040503050406030204" pitchFamily="18" charset="0"/>
                <a:cs typeface="Times New Roman" panose="02020603050405020304" pitchFamily="18" charset="0"/>
                <a:sym typeface="黑体" panose="02010609060101010101" pitchFamily="49" charset="-122"/>
              </a:rPr>
              <a:t>，</a:t>
            </a:r>
            <a:r>
              <a:rPr lang="en-US" altLang="zh-CN" sz="2000" b="1">
                <a:solidFill>
                  <a:srgbClr val="0033CC"/>
                </a:solidFill>
                <a:latin typeface="Times New Roman" panose="02020603050405020304" pitchFamily="18" charset="0"/>
                <a:ea typeface="Cambria Math" panose="02040503050406030204" pitchFamily="18" charset="0"/>
                <a:cs typeface="Times New Roman" panose="02020603050405020304" pitchFamily="18" charset="0"/>
                <a:sym typeface="黑体" panose="02010609060101010101" pitchFamily="49" charset="-122"/>
              </a:rPr>
              <a:t>Center for Earth Observation and Digital Earth (CEODE), CAS</a:t>
            </a:r>
            <a:endParaRPr lang="en-US" altLang="zh-CN" sz="2000" b="1">
              <a:solidFill>
                <a:srgbClr val="0033CC"/>
              </a:solidFill>
              <a:latin typeface="Times New Roman" panose="02020603050405020304" pitchFamily="18" charset="0"/>
              <a:ea typeface="Cambria Math" panose="02040503050406030204" pitchFamily="18" charset="0"/>
              <a:cs typeface="Times New Roman" panose="02020603050405020304" pitchFamily="18" charset="0"/>
              <a:sym typeface="黑体" panose="02010609060101010101" pitchFamily="49" charset="-122"/>
            </a:endParaRPr>
          </a:p>
          <a:p>
            <a:pPr eaLnBrk="1" hangingPunct="1">
              <a:lnSpc>
                <a:spcPct val="150000"/>
              </a:lnSpc>
              <a:spcBef>
                <a:spcPct val="0"/>
              </a:spcBef>
              <a:buClr>
                <a:srgbClr val="FF9900"/>
              </a:buClr>
              <a:buFont typeface="Wingdings" panose="05000000000000000000" pitchFamily="2" charset="2"/>
              <a:buChar char="n"/>
            </a:pPr>
            <a:r>
              <a:rPr lang="en-US" altLang="zh-CN" sz="2000" b="1">
                <a:solidFill>
                  <a:srgbClr val="0033CC"/>
                </a:solidFill>
                <a:latin typeface="Times New Roman" panose="02020603050405020304" pitchFamily="18" charset="0"/>
                <a:ea typeface="Cambria Math" panose="02040503050406030204" pitchFamily="18" charset="0"/>
                <a:cs typeface="Times New Roman" panose="02020603050405020304" pitchFamily="18" charset="0"/>
                <a:sym typeface="黑体" panose="02010609060101010101" pitchFamily="49" charset="-122"/>
              </a:rPr>
              <a:t>    </a:t>
            </a:r>
            <a:r>
              <a:rPr lang="en-US" altLang="zh-CN" sz="2000" b="1">
                <a:solidFill>
                  <a:srgbClr val="FF0000"/>
                </a:solidFill>
                <a:latin typeface="Times New Roman" panose="02020603050405020304" pitchFamily="18" charset="0"/>
                <a:ea typeface="Cambria Math" panose="02040503050406030204" pitchFamily="18" charset="0"/>
                <a:cs typeface="Times New Roman" panose="02020603050405020304" pitchFamily="18" charset="0"/>
                <a:sym typeface="黑体" panose="02010609060101010101" pitchFamily="49" charset="-122"/>
              </a:rPr>
              <a:t>2012,   Institute of Remote Sensing and Digital Earth (RADI), CAS</a:t>
            </a:r>
            <a:endParaRPr lang="en-US" altLang="zh-CN" sz="2000" b="1">
              <a:solidFill>
                <a:srgbClr val="FF0000"/>
              </a:solidFill>
              <a:latin typeface="Times New Roman" panose="02020603050405020304" pitchFamily="18" charset="0"/>
              <a:ea typeface="Cambria Math" panose="02040503050406030204" pitchFamily="18" charset="0"/>
              <a:cs typeface="Times New Roman" panose="02020603050405020304" pitchFamily="18" charset="0"/>
              <a:sym typeface="黑体" panose="02010609060101010101" pitchFamily="49" charset="-122"/>
            </a:endParaRPr>
          </a:p>
          <a:p>
            <a:pPr eaLnBrk="1" hangingPunct="1">
              <a:lnSpc>
                <a:spcPct val="150000"/>
              </a:lnSpc>
              <a:spcBef>
                <a:spcPct val="0"/>
              </a:spcBef>
              <a:buClr>
                <a:srgbClr val="FF9900"/>
              </a:buClr>
              <a:buFontTx/>
              <a:buNone/>
            </a:pPr>
            <a:endParaRPr lang="en-US" altLang="zh-CN" sz="1800" b="1">
              <a:solidFill>
                <a:srgbClr val="0033CC"/>
              </a:solidFill>
              <a:latin typeface="Cambria Math" panose="02040503050406030204" pitchFamily="18" charset="0"/>
              <a:ea typeface="Cambria Math" panose="02040503050406030204" pitchFamily="18" charset="0"/>
              <a:cs typeface="Times New Roman" panose="02020603050405020304" pitchFamily="18" charset="0"/>
              <a:sym typeface="黑体" panose="02010609060101010101" pitchFamily="49" charset="-122"/>
            </a:endParaRPr>
          </a:p>
          <a:p>
            <a:pPr eaLnBrk="1" hangingPunct="1">
              <a:lnSpc>
                <a:spcPct val="150000"/>
              </a:lnSpc>
              <a:spcBef>
                <a:spcPct val="0"/>
              </a:spcBef>
              <a:buFont typeface="Wingdings" panose="05000000000000000000" pitchFamily="2" charset="2"/>
              <a:buChar char="n"/>
            </a:pPr>
            <a:endParaRPr lang="zh-CN" altLang="en-US" sz="1800">
              <a:solidFill>
                <a:srgbClr val="0000FF"/>
              </a:solidFill>
              <a:latin typeface="Cambria Math" panose="02040503050406030204" pitchFamily="18" charset="0"/>
              <a:ea typeface="黑体" panose="02010609060101010101" pitchFamily="49" charset="-122"/>
              <a:cs typeface="Times New Roman" panose="02020603050405020304" pitchFamily="18" charset="0"/>
              <a:sym typeface="黑体" panose="02010609060101010101" pitchFamily="49" charset="-122"/>
            </a:endParaRPr>
          </a:p>
        </p:txBody>
      </p:sp>
      <p:grpSp>
        <p:nvGrpSpPr>
          <p:cNvPr id="7176" name="Group 11"/>
          <p:cNvGrpSpPr/>
          <p:nvPr/>
        </p:nvGrpSpPr>
        <p:grpSpPr bwMode="auto">
          <a:xfrm>
            <a:off x="1244600" y="6367463"/>
            <a:ext cx="1117600" cy="338137"/>
            <a:chOff x="0" y="0"/>
            <a:chExt cx="1219200" cy="338554"/>
          </a:xfrm>
        </p:grpSpPr>
        <p:sp>
          <p:nvSpPr>
            <p:cNvPr id="7186" name="椭圆 93"/>
            <p:cNvSpPr>
              <a:spLocks noChangeArrowheads="1"/>
            </p:cNvSpPr>
            <p:nvPr/>
          </p:nvSpPr>
          <p:spPr bwMode="auto">
            <a:xfrm>
              <a:off x="0" y="0"/>
              <a:ext cx="914400" cy="304800"/>
            </a:xfrm>
            <a:prstGeom prst="ellipse">
              <a:avLst/>
            </a:prstGeom>
            <a:solidFill>
              <a:srgbClr val="809AEC"/>
            </a:solidFill>
            <a:ln>
              <a:noFill/>
            </a:ln>
            <a:extLst>
              <a:ext uri="{91240B29-F687-4F45-9708-019B960494DF}">
                <a14:hiddenLine xmlns:a14="http://schemas.microsoft.com/office/drawing/2010/main" w="25400">
                  <a:solidFill>
                    <a:srgbClr val="000000"/>
                  </a:solidFill>
                  <a:round/>
                </a14:hiddenLine>
              </a:ext>
            </a:extLst>
          </p:spPr>
          <p:txBody>
            <a:bodyPr anchor="ct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zh-CN" sz="1800">
                <a:solidFill>
                  <a:srgbClr val="FFFFFF"/>
                </a:solidFill>
              </a:endParaRPr>
            </a:p>
          </p:txBody>
        </p:sp>
        <p:sp>
          <p:nvSpPr>
            <p:cNvPr id="7187" name="TextBox 7"/>
            <p:cNvSpPr>
              <a:spLocks noChangeArrowheads="1"/>
            </p:cNvSpPr>
            <p:nvPr/>
          </p:nvSpPr>
          <p:spPr bwMode="auto">
            <a:xfrm>
              <a:off x="0" y="0"/>
              <a:ext cx="1219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600">
                  <a:solidFill>
                    <a:srgbClr val="0000FF"/>
                  </a:solidFill>
                  <a:sym typeface="Arial" panose="020B0604020202020204" pitchFamily="34" charset="0"/>
                </a:rPr>
                <a:t>1979</a:t>
              </a:r>
              <a:endParaRPr lang="zh-CN" altLang="en-US" sz="1800">
                <a:solidFill>
                  <a:srgbClr val="000000"/>
                </a:solidFill>
              </a:endParaRPr>
            </a:p>
          </p:txBody>
        </p:sp>
      </p:grpSp>
      <p:sp>
        <p:nvSpPr>
          <p:cNvPr id="7177" name="椭圆 20"/>
          <p:cNvSpPr>
            <a:spLocks noChangeArrowheads="1"/>
          </p:cNvSpPr>
          <p:nvPr/>
        </p:nvSpPr>
        <p:spPr bwMode="auto">
          <a:xfrm>
            <a:off x="7086600" y="5791200"/>
            <a:ext cx="838200" cy="304800"/>
          </a:xfrm>
          <a:prstGeom prst="ellipse">
            <a:avLst/>
          </a:prstGeom>
          <a:solidFill>
            <a:srgbClr val="809AEC"/>
          </a:solidFill>
          <a:ln>
            <a:noFill/>
          </a:ln>
          <a:extLst>
            <a:ext uri="{91240B29-F687-4F45-9708-019B960494DF}">
              <a14:hiddenLine xmlns:a14="http://schemas.microsoft.com/office/drawing/2010/main" w="25400">
                <a:solidFill>
                  <a:srgbClr val="000000"/>
                </a:solidFill>
                <a:round/>
              </a14:hiddenLine>
            </a:ext>
          </a:extLst>
        </p:spPr>
        <p:txBody>
          <a:bodyPr anchor="ct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zh-CN" sz="1800">
              <a:solidFill>
                <a:srgbClr val="FFFFFF"/>
              </a:solidFill>
            </a:endParaRPr>
          </a:p>
        </p:txBody>
      </p:sp>
      <p:sp>
        <p:nvSpPr>
          <p:cNvPr id="7178" name="矩形 13"/>
          <p:cNvSpPr>
            <a:spLocks noChangeArrowheads="1"/>
          </p:cNvSpPr>
          <p:nvPr/>
        </p:nvSpPr>
        <p:spPr bwMode="auto">
          <a:xfrm>
            <a:off x="7200900" y="5791200"/>
            <a:ext cx="1257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600">
                <a:solidFill>
                  <a:srgbClr val="0000FF"/>
                </a:solidFill>
                <a:sym typeface="Arial" panose="020B0604020202020204" pitchFamily="34" charset="0"/>
              </a:rPr>
              <a:t>2007</a:t>
            </a:r>
            <a:endParaRPr lang="zh-CN" altLang="en-US" sz="1800">
              <a:solidFill>
                <a:srgbClr val="000000"/>
              </a:solidFill>
            </a:endParaRPr>
          </a:p>
        </p:txBody>
      </p:sp>
      <p:grpSp>
        <p:nvGrpSpPr>
          <p:cNvPr id="7179" name="Group 16"/>
          <p:cNvGrpSpPr/>
          <p:nvPr/>
        </p:nvGrpSpPr>
        <p:grpSpPr bwMode="auto">
          <a:xfrm>
            <a:off x="5110163" y="6019800"/>
            <a:ext cx="985837" cy="338138"/>
            <a:chOff x="581128" y="0"/>
            <a:chExt cx="1074151" cy="338554"/>
          </a:xfrm>
        </p:grpSpPr>
        <p:sp>
          <p:nvSpPr>
            <p:cNvPr id="7184" name="椭圆 84"/>
            <p:cNvSpPr>
              <a:spLocks noChangeArrowheads="1"/>
            </p:cNvSpPr>
            <p:nvPr/>
          </p:nvSpPr>
          <p:spPr bwMode="auto">
            <a:xfrm>
              <a:off x="581128" y="0"/>
              <a:ext cx="914401" cy="304800"/>
            </a:xfrm>
            <a:prstGeom prst="ellipse">
              <a:avLst/>
            </a:prstGeom>
            <a:solidFill>
              <a:srgbClr val="809AEC"/>
            </a:solidFill>
            <a:ln>
              <a:noFill/>
            </a:ln>
            <a:extLst>
              <a:ext uri="{91240B29-F687-4F45-9708-019B960494DF}">
                <a14:hiddenLine xmlns:a14="http://schemas.microsoft.com/office/drawing/2010/main" w="25400">
                  <a:solidFill>
                    <a:srgbClr val="000000"/>
                  </a:solidFill>
                  <a:round/>
                </a14:hiddenLine>
              </a:ext>
            </a:extLst>
          </p:spPr>
          <p:txBody>
            <a:bodyPr anchor="ct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zh-CN" sz="1800">
                <a:solidFill>
                  <a:srgbClr val="FFFFFF"/>
                </a:solidFill>
              </a:endParaRPr>
            </a:p>
          </p:txBody>
        </p:sp>
        <p:sp>
          <p:nvSpPr>
            <p:cNvPr id="7185" name="TextBox 9"/>
            <p:cNvSpPr>
              <a:spLocks noChangeArrowheads="1"/>
            </p:cNvSpPr>
            <p:nvPr/>
          </p:nvSpPr>
          <p:spPr bwMode="auto">
            <a:xfrm>
              <a:off x="664679" y="0"/>
              <a:ext cx="990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600">
                  <a:solidFill>
                    <a:srgbClr val="0000FF"/>
                  </a:solidFill>
                  <a:sym typeface="Arial" panose="020B0604020202020204" pitchFamily="34" charset="0"/>
                </a:rPr>
                <a:t>1986</a:t>
              </a:r>
              <a:endParaRPr lang="zh-CN" altLang="en-US" sz="1800">
                <a:solidFill>
                  <a:srgbClr val="000000"/>
                </a:solidFill>
              </a:endParaRPr>
            </a:p>
          </p:txBody>
        </p:sp>
      </p:grpSp>
      <p:grpSp>
        <p:nvGrpSpPr>
          <p:cNvPr id="7180" name="Group 16"/>
          <p:cNvGrpSpPr/>
          <p:nvPr/>
        </p:nvGrpSpPr>
        <p:grpSpPr bwMode="auto">
          <a:xfrm>
            <a:off x="3205163" y="6172200"/>
            <a:ext cx="985837" cy="338138"/>
            <a:chOff x="581128" y="0"/>
            <a:chExt cx="1074151" cy="338554"/>
          </a:xfrm>
        </p:grpSpPr>
        <p:sp>
          <p:nvSpPr>
            <p:cNvPr id="7182" name="椭圆 84"/>
            <p:cNvSpPr>
              <a:spLocks noChangeArrowheads="1"/>
            </p:cNvSpPr>
            <p:nvPr/>
          </p:nvSpPr>
          <p:spPr bwMode="auto">
            <a:xfrm>
              <a:off x="581128" y="0"/>
              <a:ext cx="914401" cy="304800"/>
            </a:xfrm>
            <a:prstGeom prst="ellipse">
              <a:avLst/>
            </a:prstGeom>
            <a:solidFill>
              <a:srgbClr val="809AEC"/>
            </a:solidFill>
            <a:ln>
              <a:noFill/>
            </a:ln>
            <a:extLst>
              <a:ext uri="{91240B29-F687-4F45-9708-019B960494DF}">
                <a14:hiddenLine xmlns:a14="http://schemas.microsoft.com/office/drawing/2010/main" w="25400">
                  <a:solidFill>
                    <a:srgbClr val="000000"/>
                  </a:solidFill>
                  <a:round/>
                </a14:hiddenLine>
              </a:ext>
            </a:extLst>
          </p:spPr>
          <p:txBody>
            <a:bodyPr anchor="ct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endParaRPr lang="zh-CN" altLang="zh-CN" sz="1800">
                <a:solidFill>
                  <a:srgbClr val="FFFFFF"/>
                </a:solidFill>
              </a:endParaRPr>
            </a:p>
          </p:txBody>
        </p:sp>
        <p:sp>
          <p:nvSpPr>
            <p:cNvPr id="7183" name="TextBox 9"/>
            <p:cNvSpPr>
              <a:spLocks noChangeArrowheads="1"/>
            </p:cNvSpPr>
            <p:nvPr/>
          </p:nvSpPr>
          <p:spPr bwMode="auto">
            <a:xfrm>
              <a:off x="664679" y="0"/>
              <a:ext cx="990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1600">
                  <a:solidFill>
                    <a:srgbClr val="0000FF"/>
                  </a:solidFill>
                  <a:sym typeface="Arial" panose="020B0604020202020204" pitchFamily="34" charset="0"/>
                </a:rPr>
                <a:t>1985</a:t>
              </a:r>
              <a:endParaRPr lang="zh-CN" altLang="en-US" sz="1800">
                <a:solidFill>
                  <a:srgbClr val="000000"/>
                </a:solidFill>
              </a:endParaRPr>
            </a:p>
          </p:txBody>
        </p:sp>
      </p:grpSp>
      <p:pic>
        <p:nvPicPr>
          <p:cNvPr id="7181" name="Picture 2" descr="C:\Users\Administrator\Desktop\W02013042341332063434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3200400"/>
            <a:ext cx="2286000"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1"/>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
          <p:cNvSpPr txBox="1">
            <a:spLocks noChangeArrowheads="1"/>
          </p:cNvSpPr>
          <p:nvPr/>
        </p:nvSpPr>
        <p:spPr bwMode="auto">
          <a:xfrm>
            <a:off x="381000" y="152400"/>
            <a:ext cx="3333744" cy="584775"/>
          </a:xfrm>
          <a:prstGeom prst="rect">
            <a:avLst/>
          </a:prstGeom>
          <a:noFill/>
          <a:ln w="9525">
            <a:noFill/>
            <a:miter lim="800000"/>
          </a:ln>
        </p:spPr>
        <p:txBody>
          <a:bodyPr wrap="square">
            <a:spAutoFit/>
          </a:bodyPr>
          <a:lstStyle/>
          <a:p>
            <a:pPr>
              <a:defRPr/>
            </a:pPr>
            <a:r>
              <a:rPr lang="en-US" altLang="zh-CN" sz="3200" b="1" i="1" dirty="0">
                <a:solidFill>
                  <a:srgbClr val="FF0000"/>
                </a:solidFill>
                <a:effectLst>
                  <a:outerShdw blurRad="38100" dist="38100" dir="2700000" algn="tl">
                    <a:srgbClr val="000000">
                      <a:alpha val="43137"/>
                    </a:srgbClr>
                  </a:outerShdw>
                </a:effectLst>
              </a:rPr>
              <a:t>Organization</a:t>
            </a:r>
            <a:endParaRPr lang="zh-CN" altLang="en-US" sz="3200" b="1" i="1" dirty="0">
              <a:solidFill>
                <a:srgbClr val="FF0000"/>
              </a:solidFill>
              <a:effectLst>
                <a:outerShdw blurRad="38100" dist="38100" dir="2700000" algn="tl">
                  <a:srgbClr val="000000">
                    <a:alpha val="43137"/>
                  </a:srgbClr>
                </a:outerShdw>
              </a:effectLst>
            </a:endParaRPr>
          </a:p>
        </p:txBody>
      </p:sp>
      <p:pic>
        <p:nvPicPr>
          <p:cNvPr id="11267" name="图片 2" descr="p9(1).jpg"/>
          <p:cNvPicPr>
            <a:picLocks noChangeAspect="1"/>
          </p:cNvPicPr>
          <p:nvPr/>
        </p:nvPicPr>
        <p:blipFill>
          <a:blip r:embed="rId1" cstate="print"/>
          <a:srcRect l="6796" t="2588" r="5824" b="323"/>
          <a:stretch>
            <a:fillRect/>
          </a:stretch>
        </p:blipFill>
        <p:spPr bwMode="auto">
          <a:xfrm>
            <a:off x="101600" y="825500"/>
            <a:ext cx="9001156" cy="5938263"/>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a:spLocks noChangeArrowheads="1"/>
          </p:cNvSpPr>
          <p:nvPr/>
        </p:nvSpPr>
        <p:spPr bwMode="auto">
          <a:xfrm>
            <a:off x="500034" y="1643050"/>
            <a:ext cx="3471858" cy="2049792"/>
          </a:xfrm>
          <a:prstGeom prst="rect">
            <a:avLst/>
          </a:prstGeom>
          <a:noFill/>
          <a:ln>
            <a:noFill/>
          </a:ln>
        </p:spPr>
        <p:txBody>
          <a:bodyPr wrap="square">
            <a:spAutoFit/>
          </a:bodyPr>
          <a:lstStyle/>
          <a:p>
            <a:pPr algn="just" eaLnBrk="0" hangingPunct="0">
              <a:lnSpc>
                <a:spcPct val="120000"/>
              </a:lnSpc>
              <a:spcBef>
                <a:spcPct val="50000"/>
              </a:spcBef>
              <a:defRPr/>
            </a:pPr>
            <a:r>
              <a:rPr lang="en-US" altLang="en-US" sz="2400" b="1" dirty="0">
                <a:solidFill>
                  <a:srgbClr val="003399"/>
                </a:solidFill>
                <a:latin typeface="Cambria" panose="02040503050406030204" pitchFamily="18" charset="0"/>
                <a:ea typeface="黑体" panose="02010609060101010101" pitchFamily="49" charset="-122"/>
                <a:cs typeface="Times New Roman" panose="02020603050405020304" pitchFamily="18" charset="0"/>
              </a:rPr>
              <a:t>The institute currently has </a:t>
            </a:r>
            <a:r>
              <a:rPr lang="en-US" altLang="en-US" sz="2400" b="1" dirty="0">
                <a:solidFill>
                  <a:srgbClr val="FF0000"/>
                </a:solidFill>
                <a:latin typeface="Cambria" panose="02040503050406030204" pitchFamily="18" charset="0"/>
                <a:ea typeface="黑体" panose="02010609060101010101" pitchFamily="49" charset="-122"/>
                <a:cs typeface="Times New Roman" panose="02020603050405020304" pitchFamily="18" charset="0"/>
              </a:rPr>
              <a:t>697 </a:t>
            </a:r>
            <a:r>
              <a:rPr lang="en-US" altLang="en-US" sz="2400" b="1" dirty="0">
                <a:solidFill>
                  <a:srgbClr val="003399"/>
                </a:solidFill>
                <a:latin typeface="Cambria" panose="02040503050406030204" pitchFamily="18" charset="0"/>
                <a:ea typeface="黑体" panose="02010609060101010101" pitchFamily="49" charset="-122"/>
                <a:cs typeface="Times New Roman" panose="02020603050405020304" pitchFamily="18" charset="0"/>
              </a:rPr>
              <a:t>employees and nearly </a:t>
            </a:r>
            <a:r>
              <a:rPr lang="en-US" altLang="en-US" sz="2400" b="1" dirty="0">
                <a:solidFill>
                  <a:srgbClr val="FF0000"/>
                </a:solidFill>
                <a:latin typeface="Cambria" panose="02040503050406030204" pitchFamily="18" charset="0"/>
                <a:ea typeface="黑体" panose="02010609060101010101" pitchFamily="49" charset="-122"/>
                <a:cs typeface="Times New Roman" panose="02020603050405020304" pitchFamily="18" charset="0"/>
              </a:rPr>
              <a:t>600</a:t>
            </a:r>
            <a:r>
              <a:rPr lang="en-US" altLang="en-US" sz="2400" b="1" dirty="0">
                <a:solidFill>
                  <a:srgbClr val="003399"/>
                </a:solidFill>
                <a:latin typeface="Cambria" panose="02040503050406030204" pitchFamily="18" charset="0"/>
                <a:ea typeface="黑体" panose="02010609060101010101" pitchFamily="49" charset="-122"/>
                <a:cs typeface="Times New Roman" panose="02020603050405020304" pitchFamily="18" charset="0"/>
              </a:rPr>
              <a:t> students. </a:t>
            </a:r>
            <a:endParaRPr lang="en-US" altLang="en-US" sz="2400" b="1" dirty="0">
              <a:solidFill>
                <a:srgbClr val="FF0000"/>
              </a:solidFill>
              <a:latin typeface="Cambria" panose="02040503050406030204" pitchFamily="18" charset="0"/>
              <a:ea typeface="黑体" panose="02010609060101010101" pitchFamily="49" charset="-122"/>
              <a:cs typeface="Times New Roman" panose="02020603050405020304" pitchFamily="18" charset="0"/>
            </a:endParaRPr>
          </a:p>
          <a:p>
            <a:pPr algn="just" eaLnBrk="0" hangingPunct="0">
              <a:lnSpc>
                <a:spcPct val="120000"/>
              </a:lnSpc>
              <a:spcBef>
                <a:spcPct val="50000"/>
              </a:spcBef>
              <a:defRPr/>
            </a:pPr>
            <a:endParaRPr lang="en-US" altLang="zh-CN" sz="2400" b="1" dirty="0">
              <a:solidFill>
                <a:srgbClr val="000099"/>
              </a:solidFill>
              <a:latin typeface="+mn-lt"/>
              <a:ea typeface="黑体" panose="02010609060101010101" pitchFamily="49" charset="-122"/>
              <a:cs typeface="Times New Roman" panose="02020603050405020304" pitchFamily="18" charset="0"/>
              <a:sym typeface="黑体" panose="02010609060101010101" pitchFamily="49" charset="-122"/>
            </a:endParaRPr>
          </a:p>
        </p:txBody>
      </p:sp>
      <p:sp>
        <p:nvSpPr>
          <p:cNvPr id="12291" name="矩形 7"/>
          <p:cNvSpPr>
            <a:spLocks noChangeArrowheads="1"/>
          </p:cNvSpPr>
          <p:nvPr/>
        </p:nvSpPr>
        <p:spPr bwMode="auto">
          <a:xfrm>
            <a:off x="457200" y="4127500"/>
            <a:ext cx="8001000" cy="2197525"/>
          </a:xfrm>
          <a:prstGeom prst="rect">
            <a:avLst/>
          </a:prstGeom>
          <a:noFill/>
          <a:ln w="9525">
            <a:noFill/>
            <a:miter lim="800000"/>
          </a:ln>
        </p:spPr>
        <p:txBody>
          <a:bodyPr>
            <a:spAutoFit/>
          </a:bodyPr>
          <a:lstStyle/>
          <a:p>
            <a:pPr algn="just" eaLnBrk="0" hangingPunct="0">
              <a:lnSpc>
                <a:spcPct val="120000"/>
              </a:lnSpc>
            </a:pPr>
            <a:r>
              <a:rPr lang="en-US" altLang="zh-CN" sz="2400" b="1" dirty="0">
                <a:solidFill>
                  <a:srgbClr val="FF0000"/>
                </a:solidFill>
                <a:latin typeface="Cambria" panose="02040503050406030204" pitchFamily="18" charset="0"/>
                <a:ea typeface="黑体" panose="02010609060101010101" pitchFamily="49" charset="-122"/>
                <a:sym typeface="黑体" panose="02010609060101010101" pitchFamily="49" charset="-122"/>
              </a:rPr>
              <a:t>3</a:t>
            </a:r>
            <a:r>
              <a:rPr lang="en-US" altLang="zh-CN" sz="2400" b="1" dirty="0">
                <a:solidFill>
                  <a:srgbClr val="000099"/>
                </a:solidFill>
                <a:latin typeface="Cambria" panose="02040503050406030204" pitchFamily="18" charset="0"/>
                <a:ea typeface="黑体" panose="02010609060101010101" pitchFamily="49" charset="-122"/>
                <a:sym typeface="黑体" panose="02010609060101010101" pitchFamily="49" charset="-122"/>
              </a:rPr>
              <a:t> CAS Members, </a:t>
            </a:r>
            <a:r>
              <a:rPr lang="en-US" altLang="zh-CN" sz="2400" b="1" dirty="0">
                <a:solidFill>
                  <a:srgbClr val="FF0000"/>
                </a:solidFill>
                <a:latin typeface="Cambria" panose="02040503050406030204" pitchFamily="18" charset="0"/>
                <a:ea typeface="黑体" panose="02010609060101010101" pitchFamily="49" charset="-122"/>
                <a:sym typeface="黑体" panose="02010609060101010101" pitchFamily="49" charset="-122"/>
              </a:rPr>
              <a:t>4</a:t>
            </a:r>
            <a:r>
              <a:rPr lang="en-US" altLang="zh-CN" sz="2400" b="1" dirty="0">
                <a:solidFill>
                  <a:srgbClr val="000099"/>
                </a:solidFill>
                <a:latin typeface="Cambria" panose="02040503050406030204" pitchFamily="18" charset="0"/>
                <a:ea typeface="黑体" panose="02010609060101010101" pitchFamily="49" charset="-122"/>
                <a:sym typeface="黑体" panose="02010609060101010101" pitchFamily="49" charset="-122"/>
              </a:rPr>
              <a:t> awardees of Thousand Talents Program and </a:t>
            </a:r>
            <a:r>
              <a:rPr lang="en-US" altLang="zh-CN" sz="2400" b="1" dirty="0">
                <a:solidFill>
                  <a:srgbClr val="FF0000"/>
                </a:solidFill>
                <a:latin typeface="Cambria" panose="02040503050406030204" pitchFamily="18" charset="0"/>
                <a:ea typeface="黑体" panose="02010609060101010101" pitchFamily="49" charset="-122"/>
                <a:sym typeface="黑体" panose="02010609060101010101" pitchFamily="49" charset="-122"/>
              </a:rPr>
              <a:t>1</a:t>
            </a:r>
            <a:r>
              <a:rPr lang="en-US" altLang="zh-CN" sz="2400" b="1" dirty="0">
                <a:solidFill>
                  <a:srgbClr val="000099"/>
                </a:solidFill>
                <a:latin typeface="Cambria" panose="02040503050406030204" pitchFamily="18" charset="0"/>
                <a:ea typeface="黑体" panose="02010609060101010101" pitchFamily="49" charset="-122"/>
                <a:sym typeface="黑体" panose="02010609060101010101" pitchFamily="49" charset="-122"/>
              </a:rPr>
              <a:t> National Science Fund for Distinguished Young Scholars, and </a:t>
            </a:r>
            <a:r>
              <a:rPr lang="en-US" altLang="zh-CN" sz="2400" b="1" dirty="0">
                <a:solidFill>
                  <a:srgbClr val="FF0000"/>
                </a:solidFill>
                <a:latin typeface="Cambria" panose="02040503050406030204" pitchFamily="18" charset="0"/>
                <a:ea typeface="黑体" panose="02010609060101010101" pitchFamily="49" charset="-122"/>
                <a:sym typeface="黑体" panose="02010609060101010101" pitchFamily="49" charset="-122"/>
              </a:rPr>
              <a:t>12 </a:t>
            </a:r>
            <a:r>
              <a:rPr lang="en-US" altLang="zh-CN" sz="2400" b="1" dirty="0">
                <a:solidFill>
                  <a:srgbClr val="000099"/>
                </a:solidFill>
                <a:latin typeface="Cambria" panose="02040503050406030204" pitchFamily="18" charset="0"/>
                <a:ea typeface="黑体" panose="02010609060101010101" pitchFamily="49" charset="-122"/>
                <a:sym typeface="黑体" panose="02010609060101010101" pitchFamily="49" charset="-122"/>
              </a:rPr>
              <a:t>awardees of CAS Visiting Professorship for Senior International Scientists .</a:t>
            </a:r>
            <a:endParaRPr lang="en-US" altLang="zh-CN" sz="2400" b="1" dirty="0">
              <a:solidFill>
                <a:srgbClr val="000099"/>
              </a:solidFill>
              <a:latin typeface="Cambria" panose="02040503050406030204" pitchFamily="18" charset="0"/>
              <a:ea typeface="黑体" panose="02010609060101010101" pitchFamily="49" charset="-122"/>
              <a:sym typeface="黑体" panose="02010609060101010101" pitchFamily="49" charset="-122"/>
            </a:endParaRPr>
          </a:p>
          <a:p>
            <a:pPr algn="just" eaLnBrk="0" hangingPunct="0">
              <a:lnSpc>
                <a:spcPct val="120000"/>
              </a:lnSpc>
            </a:pPr>
            <a:endParaRPr lang="zh-CN" altLang="en-US" dirty="0">
              <a:solidFill>
                <a:srgbClr val="000000"/>
              </a:solidFill>
              <a:latin typeface="Cambria" panose="02040503050406030204" pitchFamily="18" charset="0"/>
            </a:endParaRPr>
          </a:p>
        </p:txBody>
      </p:sp>
      <p:sp>
        <p:nvSpPr>
          <p:cNvPr id="6" name="TextBox 1"/>
          <p:cNvSpPr>
            <a:spLocks noChangeArrowheads="1"/>
          </p:cNvSpPr>
          <p:nvPr/>
        </p:nvSpPr>
        <p:spPr bwMode="auto">
          <a:xfrm>
            <a:off x="379413" y="330200"/>
            <a:ext cx="7162800" cy="661988"/>
          </a:xfrm>
          <a:prstGeom prst="rect">
            <a:avLst/>
          </a:prstGeom>
          <a:noFill/>
          <a:ln w="9525">
            <a:noFill/>
            <a:miter lim="800000"/>
          </a:ln>
        </p:spPr>
        <p:txBody>
          <a:bodyPr>
            <a:spAutoFit/>
          </a:bodyPr>
          <a:lstStyle/>
          <a:p>
            <a:pPr marL="514350" indent="-514350" eaLnBrk="0" hangingPunct="0">
              <a:lnSpc>
                <a:spcPct val="125000"/>
              </a:lnSpc>
              <a:defRPr/>
            </a:pPr>
            <a:r>
              <a:rPr lang="en-US" altLang="zh-CN" sz="3200" b="1" dirty="0">
                <a:solidFill>
                  <a:schemeClr val="accent2"/>
                </a:solidFill>
                <a:latin typeface="+mn-lt"/>
                <a:ea typeface="华文新魏" panose="02010800040101010101" pitchFamily="2" charset="-122"/>
                <a:cs typeface="+mj-cs"/>
                <a:sym typeface="Times New Roman" panose="02020603050405020304" pitchFamily="18" charset="0"/>
              </a:rPr>
              <a:t> </a:t>
            </a:r>
            <a:r>
              <a:rPr lang="en-US" altLang="zh-CN" sz="3200" b="1" i="1" dirty="0">
                <a:solidFill>
                  <a:srgbClr val="FF0000"/>
                </a:solidFill>
                <a:effectLst>
                  <a:outerShdw blurRad="38100" dist="38100" dir="2700000" algn="tl">
                    <a:srgbClr val="000000">
                      <a:alpha val="43137"/>
                    </a:srgbClr>
                  </a:outerShdw>
                </a:effectLst>
                <a:sym typeface="Times New Roman" panose="02020603050405020304" pitchFamily="18" charset="0"/>
              </a:rPr>
              <a:t>Staff</a:t>
            </a:r>
            <a:endParaRPr lang="zh-CN" altLang="en-US" sz="3200" b="1" i="1" dirty="0">
              <a:solidFill>
                <a:srgbClr val="FF0000"/>
              </a:solidFill>
              <a:effectLst>
                <a:outerShdw blurRad="38100" dist="38100" dir="2700000" algn="tl">
                  <a:srgbClr val="000000">
                    <a:alpha val="43137"/>
                  </a:srgbClr>
                </a:outerShdw>
              </a:effectLst>
              <a:sym typeface="Times New Roman" panose="02020603050405020304" pitchFamily="18" charset="0"/>
            </a:endParaRPr>
          </a:p>
        </p:txBody>
      </p:sp>
      <p:pic>
        <p:nvPicPr>
          <p:cNvPr id="5" name="Picture 1"/>
          <p:cNvPicPr>
            <a:picLocks noChangeAspect="1" noChangeArrowheads="1"/>
          </p:cNvPicPr>
          <p:nvPr/>
        </p:nvPicPr>
        <p:blipFill>
          <a:blip r:embed="rId1" cstate="print">
            <a:clrChange>
              <a:clrFrom>
                <a:srgbClr val="FFFFFF"/>
              </a:clrFrom>
              <a:clrTo>
                <a:srgbClr val="FFFFFF">
                  <a:alpha val="0"/>
                </a:srgbClr>
              </a:clrTo>
            </a:clrChange>
          </a:blip>
          <a:srcRect/>
          <a:stretch>
            <a:fillRect/>
          </a:stretch>
        </p:blipFill>
        <p:spPr bwMode="auto">
          <a:xfrm>
            <a:off x="3965572" y="1500174"/>
            <a:ext cx="4714908" cy="2558443"/>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1"/>
          <p:cNvSpPr txBox="1">
            <a:spLocks noChangeArrowheads="1"/>
          </p:cNvSpPr>
          <p:nvPr/>
        </p:nvSpPr>
        <p:spPr bwMode="auto">
          <a:xfrm>
            <a:off x="304800" y="147638"/>
            <a:ext cx="4419600" cy="646331"/>
          </a:xfrm>
          <a:prstGeom prst="rect">
            <a:avLst/>
          </a:prstGeom>
          <a:noFill/>
          <a:ln w="9525">
            <a:noFill/>
            <a:miter lim="800000"/>
          </a:ln>
        </p:spPr>
        <p:txBody>
          <a:bodyPr>
            <a:spAutoFit/>
          </a:bodyPr>
          <a:lstStyle/>
          <a:p>
            <a:pPr>
              <a:defRPr/>
            </a:pPr>
            <a:r>
              <a:rPr lang="en-US" altLang="zh-CN" sz="3600" b="1" dirty="0">
                <a:solidFill>
                  <a:srgbClr val="FF0000"/>
                </a:solidFill>
                <a:effectLst>
                  <a:outerShdw blurRad="31750" dist="25400" dir="5400000" algn="tl" rotWithShape="0">
                    <a:srgbClr val="000000">
                      <a:alpha val="25000"/>
                    </a:srgbClr>
                  </a:outerShdw>
                </a:effectLst>
                <a:latin typeface="Lucida Sans Unicode" panose="020B0602030504020204"/>
                <a:ea typeface="+mj-ea"/>
                <a:cs typeface="+mj-cs"/>
              </a:rPr>
              <a:t>Campus</a:t>
            </a:r>
            <a:endParaRPr lang="zh-CN" altLang="en-US" sz="3600" b="1" dirty="0">
              <a:solidFill>
                <a:srgbClr val="FF0000"/>
              </a:solidFill>
              <a:effectLst>
                <a:outerShdw blurRad="31750" dist="25400" dir="5400000" algn="tl" rotWithShape="0">
                  <a:srgbClr val="000000">
                    <a:alpha val="25000"/>
                  </a:srgbClr>
                </a:outerShdw>
              </a:effectLst>
              <a:latin typeface="Lucida Sans Unicode" panose="020B0602030504020204"/>
              <a:ea typeface="+mj-ea"/>
              <a:cs typeface="+mj-cs"/>
            </a:endParaRPr>
          </a:p>
        </p:txBody>
      </p:sp>
      <p:pic>
        <p:nvPicPr>
          <p:cNvPr id="13315" name="Picture 18" descr="E:\其它文档\PHOTOS\SCENIC\密云站\密云站全景.JPG"/>
          <p:cNvPicPr>
            <a:picLocks noChangeAspect="1" noChangeArrowheads="1"/>
          </p:cNvPicPr>
          <p:nvPr/>
        </p:nvPicPr>
        <p:blipFill>
          <a:blip r:embed="rId1"/>
          <a:srcRect l="5833" r="14989"/>
          <a:stretch>
            <a:fillRect/>
          </a:stretch>
        </p:blipFill>
        <p:spPr bwMode="auto">
          <a:xfrm>
            <a:off x="285720" y="3286124"/>
            <a:ext cx="4191000" cy="1571636"/>
          </a:xfrm>
          <a:prstGeom prst="rect">
            <a:avLst/>
          </a:prstGeom>
          <a:noFill/>
          <a:ln w="9525">
            <a:noFill/>
            <a:miter lim="800000"/>
            <a:headEnd/>
            <a:tailEnd/>
          </a:ln>
        </p:spPr>
      </p:pic>
      <p:pic>
        <p:nvPicPr>
          <p:cNvPr id="13316" name="Picture 2" descr="E:\园区背景 140.jpg"/>
          <p:cNvPicPr>
            <a:picLocks noChangeAspect="1" noChangeArrowheads="1"/>
          </p:cNvPicPr>
          <p:nvPr/>
        </p:nvPicPr>
        <p:blipFill>
          <a:blip r:embed="rId2"/>
          <a:srcRect l="10704" t="37685" r="14224" b="20892"/>
          <a:stretch>
            <a:fillRect/>
          </a:stretch>
        </p:blipFill>
        <p:spPr bwMode="auto">
          <a:xfrm>
            <a:off x="304800" y="5000635"/>
            <a:ext cx="4191000" cy="1474777"/>
          </a:xfrm>
          <a:prstGeom prst="rect">
            <a:avLst/>
          </a:prstGeom>
          <a:noFill/>
          <a:ln w="9525">
            <a:noFill/>
            <a:miter lim="800000"/>
            <a:headEnd/>
            <a:tailEnd/>
          </a:ln>
        </p:spPr>
      </p:pic>
      <p:pic>
        <p:nvPicPr>
          <p:cNvPr id="13317" name="Picture 2" descr="G:\照片\三亚站全景图.jpg"/>
          <p:cNvPicPr>
            <a:picLocks noChangeAspect="1" noChangeArrowheads="1"/>
          </p:cNvPicPr>
          <p:nvPr/>
        </p:nvPicPr>
        <p:blipFill>
          <a:blip r:embed="rId3" cstate="print"/>
          <a:srcRect l="10507" t="34625"/>
          <a:stretch>
            <a:fillRect/>
          </a:stretch>
        </p:blipFill>
        <p:spPr bwMode="auto">
          <a:xfrm>
            <a:off x="4643438" y="3286124"/>
            <a:ext cx="4191000" cy="1571636"/>
          </a:xfrm>
          <a:prstGeom prst="rect">
            <a:avLst/>
          </a:prstGeom>
          <a:noFill/>
          <a:ln w="9525">
            <a:noFill/>
            <a:miter lim="800000"/>
            <a:headEnd/>
            <a:tailEnd/>
          </a:ln>
        </p:spPr>
      </p:pic>
      <p:pic>
        <p:nvPicPr>
          <p:cNvPr id="13318" name="Picture 4" descr="3－2"/>
          <p:cNvPicPr>
            <a:picLocks noChangeAspect="1" noChangeArrowheads="1"/>
          </p:cNvPicPr>
          <p:nvPr/>
        </p:nvPicPr>
        <p:blipFill>
          <a:blip r:embed="rId4"/>
          <a:srcRect/>
          <a:stretch>
            <a:fillRect/>
          </a:stretch>
        </p:blipFill>
        <p:spPr bwMode="auto">
          <a:xfrm>
            <a:off x="4643438" y="5000636"/>
            <a:ext cx="4191000" cy="1466848"/>
          </a:xfrm>
          <a:prstGeom prst="rect">
            <a:avLst/>
          </a:prstGeom>
          <a:noFill/>
          <a:ln w="9525">
            <a:noFill/>
            <a:miter lim="800000"/>
            <a:headEnd/>
            <a:tailEnd/>
          </a:ln>
        </p:spPr>
      </p:pic>
      <p:pic>
        <p:nvPicPr>
          <p:cNvPr id="13319" name="Picture 3" descr="D:\2013年ISRSE35\2013宣传册图片\03-所长致辞+目录\中心楼-已ps.jpg"/>
          <p:cNvPicPr>
            <a:picLocks noChangeAspect="1" noChangeArrowheads="1"/>
          </p:cNvPicPr>
          <p:nvPr/>
        </p:nvPicPr>
        <p:blipFill>
          <a:blip r:embed="rId5"/>
          <a:srcRect/>
          <a:stretch>
            <a:fillRect/>
          </a:stretch>
        </p:blipFill>
        <p:spPr bwMode="auto">
          <a:xfrm>
            <a:off x="304800" y="876300"/>
            <a:ext cx="4176713" cy="2266948"/>
          </a:xfrm>
          <a:prstGeom prst="rect">
            <a:avLst/>
          </a:prstGeom>
          <a:noFill/>
          <a:ln w="9525">
            <a:noFill/>
            <a:miter lim="800000"/>
            <a:headEnd/>
            <a:tailEnd/>
          </a:ln>
        </p:spPr>
      </p:pic>
      <p:pic>
        <p:nvPicPr>
          <p:cNvPr id="13320" name="Picture 4" descr="D:\2013年ISRSE35\2013宣传册图片\03-所长致辞+目录\遥感所全景-修改后.jpg"/>
          <p:cNvPicPr>
            <a:picLocks noChangeAspect="1" noChangeArrowheads="1"/>
          </p:cNvPicPr>
          <p:nvPr/>
        </p:nvPicPr>
        <p:blipFill>
          <a:blip r:embed="rId6"/>
          <a:srcRect/>
          <a:stretch>
            <a:fillRect/>
          </a:stretch>
        </p:blipFill>
        <p:spPr bwMode="auto">
          <a:xfrm>
            <a:off x="4648200" y="874713"/>
            <a:ext cx="4191000" cy="2268535"/>
          </a:xfrm>
          <a:prstGeom prst="rect">
            <a:avLst/>
          </a:prstGeom>
          <a:noFill/>
          <a:ln w="9525">
            <a:noFill/>
            <a:miter lim="800000"/>
            <a:headEnd/>
            <a:tailEnd/>
          </a:ln>
        </p:spPr>
      </p:pic>
      <p:sp>
        <p:nvSpPr>
          <p:cNvPr id="13321" name="TextBox 8"/>
          <p:cNvSpPr txBox="1">
            <a:spLocks noChangeArrowheads="1"/>
          </p:cNvSpPr>
          <p:nvPr/>
        </p:nvSpPr>
        <p:spPr bwMode="auto">
          <a:xfrm>
            <a:off x="2500298" y="2714620"/>
            <a:ext cx="2071702" cy="369332"/>
          </a:xfrm>
          <a:prstGeom prst="rect">
            <a:avLst/>
          </a:prstGeom>
          <a:noFill/>
          <a:ln w="9525">
            <a:noFill/>
            <a:miter lim="800000"/>
          </a:ln>
        </p:spPr>
        <p:txBody>
          <a:bodyPr wrap="square">
            <a:spAutoFit/>
          </a:bodyPr>
          <a:lstStyle/>
          <a:p>
            <a:r>
              <a:rPr lang="en-US" altLang="zh-CN" dirty="0">
                <a:solidFill>
                  <a:srgbClr val="FFFF00"/>
                </a:solidFill>
              </a:rPr>
              <a:t>Adv.-tech. Camp.</a:t>
            </a:r>
            <a:endParaRPr lang="zh-CN" altLang="en-US" dirty="0">
              <a:solidFill>
                <a:srgbClr val="FFFF00"/>
              </a:solidFill>
            </a:endParaRPr>
          </a:p>
        </p:txBody>
      </p:sp>
      <p:sp>
        <p:nvSpPr>
          <p:cNvPr id="13322" name="TextBox 9"/>
          <p:cNvSpPr txBox="1">
            <a:spLocks noChangeArrowheads="1"/>
          </p:cNvSpPr>
          <p:nvPr/>
        </p:nvSpPr>
        <p:spPr bwMode="auto">
          <a:xfrm>
            <a:off x="6781800" y="2714620"/>
            <a:ext cx="2209800" cy="369332"/>
          </a:xfrm>
          <a:prstGeom prst="rect">
            <a:avLst/>
          </a:prstGeom>
          <a:noFill/>
          <a:ln w="9525">
            <a:noFill/>
            <a:miter lim="800000"/>
          </a:ln>
        </p:spPr>
        <p:txBody>
          <a:bodyPr wrap="square">
            <a:spAutoFit/>
          </a:bodyPr>
          <a:lstStyle/>
          <a:p>
            <a:r>
              <a:rPr lang="en-US" altLang="zh-CN" dirty="0">
                <a:solidFill>
                  <a:srgbClr val="FFFF00"/>
                </a:solidFill>
              </a:rPr>
              <a:t>Olympic Vil. Camp.</a:t>
            </a:r>
            <a:endParaRPr lang="zh-CN" altLang="en-US" dirty="0">
              <a:solidFill>
                <a:srgbClr val="FFFF00"/>
              </a:solidFill>
            </a:endParaRPr>
          </a:p>
        </p:txBody>
      </p:sp>
      <p:sp>
        <p:nvSpPr>
          <p:cNvPr id="13323" name="TextBox 10"/>
          <p:cNvSpPr txBox="1">
            <a:spLocks noChangeArrowheads="1"/>
          </p:cNvSpPr>
          <p:nvPr/>
        </p:nvSpPr>
        <p:spPr bwMode="auto">
          <a:xfrm>
            <a:off x="7429520" y="6000768"/>
            <a:ext cx="1428760" cy="369332"/>
          </a:xfrm>
          <a:prstGeom prst="rect">
            <a:avLst/>
          </a:prstGeom>
          <a:noFill/>
          <a:ln w="9525">
            <a:noFill/>
            <a:miter lim="800000"/>
          </a:ln>
        </p:spPr>
        <p:txBody>
          <a:bodyPr wrap="square">
            <a:spAutoFit/>
          </a:bodyPr>
          <a:lstStyle/>
          <a:p>
            <a:r>
              <a:rPr lang="en-US" altLang="zh-CN" dirty="0">
                <a:solidFill>
                  <a:srgbClr val="FFFF00"/>
                </a:solidFill>
              </a:rPr>
              <a:t>L.X. Airport</a:t>
            </a:r>
            <a:endParaRPr lang="zh-CN" altLang="en-US" dirty="0">
              <a:solidFill>
                <a:srgbClr val="FFFF00"/>
              </a:solidFill>
            </a:endParaRPr>
          </a:p>
        </p:txBody>
      </p:sp>
      <p:sp>
        <p:nvSpPr>
          <p:cNvPr id="13324" name="TextBox 11"/>
          <p:cNvSpPr txBox="1">
            <a:spLocks noChangeArrowheads="1"/>
          </p:cNvSpPr>
          <p:nvPr/>
        </p:nvSpPr>
        <p:spPr bwMode="auto">
          <a:xfrm>
            <a:off x="2928926" y="4267200"/>
            <a:ext cx="1571636" cy="369888"/>
          </a:xfrm>
          <a:prstGeom prst="rect">
            <a:avLst/>
          </a:prstGeom>
          <a:noFill/>
          <a:ln w="9525">
            <a:noFill/>
            <a:miter lim="800000"/>
          </a:ln>
        </p:spPr>
        <p:txBody>
          <a:bodyPr wrap="square">
            <a:spAutoFit/>
          </a:bodyPr>
          <a:lstStyle/>
          <a:p>
            <a:r>
              <a:rPr lang="en-US" altLang="zh-CN" dirty="0" err="1">
                <a:solidFill>
                  <a:srgbClr val="FFFF00"/>
                </a:solidFill>
              </a:rPr>
              <a:t>Miyun</a:t>
            </a:r>
            <a:r>
              <a:rPr lang="en-US" altLang="zh-CN" dirty="0">
                <a:solidFill>
                  <a:srgbClr val="FFFF00"/>
                </a:solidFill>
              </a:rPr>
              <a:t> Station</a:t>
            </a:r>
            <a:endParaRPr lang="zh-CN" altLang="en-US" dirty="0">
              <a:solidFill>
                <a:srgbClr val="FFFF00"/>
              </a:solidFill>
            </a:endParaRPr>
          </a:p>
        </p:txBody>
      </p:sp>
      <p:sp>
        <p:nvSpPr>
          <p:cNvPr id="13325" name="TextBox 12"/>
          <p:cNvSpPr txBox="1">
            <a:spLocks noChangeArrowheads="1"/>
          </p:cNvSpPr>
          <p:nvPr/>
        </p:nvSpPr>
        <p:spPr bwMode="auto">
          <a:xfrm>
            <a:off x="2928926" y="6096000"/>
            <a:ext cx="1566874" cy="369332"/>
          </a:xfrm>
          <a:prstGeom prst="rect">
            <a:avLst/>
          </a:prstGeom>
          <a:noFill/>
          <a:ln w="9525">
            <a:noFill/>
            <a:miter lim="800000"/>
          </a:ln>
        </p:spPr>
        <p:txBody>
          <a:bodyPr wrap="square">
            <a:spAutoFit/>
          </a:bodyPr>
          <a:lstStyle/>
          <a:p>
            <a:r>
              <a:rPr lang="en-US" altLang="zh-CN" dirty="0" err="1">
                <a:solidFill>
                  <a:srgbClr val="FFFF00"/>
                </a:solidFill>
              </a:rPr>
              <a:t>Kashi</a:t>
            </a:r>
            <a:r>
              <a:rPr lang="en-US" altLang="zh-CN" dirty="0">
                <a:solidFill>
                  <a:srgbClr val="FFFF00"/>
                </a:solidFill>
              </a:rPr>
              <a:t> Station </a:t>
            </a:r>
            <a:endParaRPr lang="zh-CN" altLang="en-US" dirty="0">
              <a:solidFill>
                <a:srgbClr val="FFFF00"/>
              </a:solidFill>
            </a:endParaRPr>
          </a:p>
        </p:txBody>
      </p:sp>
      <p:sp>
        <p:nvSpPr>
          <p:cNvPr id="13326" name="TextBox 13"/>
          <p:cNvSpPr txBox="1">
            <a:spLocks noChangeArrowheads="1"/>
          </p:cNvSpPr>
          <p:nvPr/>
        </p:nvSpPr>
        <p:spPr bwMode="auto">
          <a:xfrm>
            <a:off x="7143768" y="4286256"/>
            <a:ext cx="1695432" cy="369332"/>
          </a:xfrm>
          <a:prstGeom prst="rect">
            <a:avLst/>
          </a:prstGeom>
          <a:noFill/>
          <a:ln w="9525">
            <a:noFill/>
            <a:miter lim="800000"/>
          </a:ln>
        </p:spPr>
        <p:txBody>
          <a:bodyPr wrap="square">
            <a:spAutoFit/>
          </a:bodyPr>
          <a:lstStyle/>
          <a:p>
            <a:r>
              <a:rPr lang="en-US" altLang="zh-CN" dirty="0" err="1">
                <a:solidFill>
                  <a:srgbClr val="FFFF00"/>
                </a:solidFill>
              </a:rPr>
              <a:t>Sanya</a:t>
            </a:r>
            <a:r>
              <a:rPr lang="en-US" altLang="zh-CN" dirty="0">
                <a:solidFill>
                  <a:srgbClr val="FFFF00"/>
                </a:solidFill>
              </a:rPr>
              <a:t> Station </a:t>
            </a:r>
            <a:endParaRPr lang="zh-CN" altLang="en-US" dirty="0">
              <a:solidFill>
                <a:srgbClr val="FFFF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txBox="1"/>
          <p:nvPr/>
        </p:nvSpPr>
        <p:spPr bwMode="auto">
          <a:xfrm>
            <a:off x="4724400" y="2209800"/>
            <a:ext cx="42672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ts val="2600"/>
              </a:lnSpc>
              <a:spcBef>
                <a:spcPct val="0"/>
              </a:spcBef>
              <a:spcAft>
                <a:spcPts val="1200"/>
              </a:spcAft>
              <a:buFontTx/>
              <a:buNone/>
            </a:pPr>
            <a:r>
              <a:rPr lang="en-US" altLang="zh-CN" sz="2200" b="1">
                <a:solidFill>
                  <a:srgbClr val="FF0000"/>
                </a:solidFill>
                <a:latin typeface="Times New Roman" panose="02020603050405020304" pitchFamily="18" charset="0"/>
                <a:cs typeface="Times New Roman" panose="02020603050405020304" pitchFamily="18" charset="0"/>
              </a:rPr>
              <a:t>China Remote Sensing Satellite Ground Station </a:t>
            </a:r>
            <a:r>
              <a:rPr lang="en-US" altLang="zh-CN" sz="2200">
                <a:solidFill>
                  <a:srgbClr val="0070C0"/>
                </a:solidFill>
                <a:latin typeface="Times New Roman" panose="02020603050405020304" pitchFamily="18" charset="0"/>
                <a:cs typeface="Times New Roman" panose="02020603050405020304" pitchFamily="18" charset="0"/>
              </a:rPr>
              <a:t>a member of the Landsat  Ground Station Operations Working Group, boasts one of the world's highest capacities for receiving, processing, and distributing satellite data. </a:t>
            </a:r>
            <a:endParaRPr lang="en-US" altLang="zh-CN" sz="2200">
              <a:solidFill>
                <a:srgbClr val="0070C0"/>
              </a:solidFill>
              <a:latin typeface="Times New Roman" panose="02020603050405020304" pitchFamily="18" charset="0"/>
              <a:cs typeface="Times New Roman" panose="02020603050405020304" pitchFamily="18" charset="0"/>
            </a:endParaRPr>
          </a:p>
          <a:p>
            <a:pPr eaLnBrk="1" hangingPunct="1">
              <a:lnSpc>
                <a:spcPts val="2600"/>
              </a:lnSpc>
              <a:spcBef>
                <a:spcPct val="0"/>
              </a:spcBef>
              <a:spcAft>
                <a:spcPts val="1200"/>
              </a:spcAft>
              <a:buFontTx/>
              <a:buNone/>
            </a:pPr>
            <a:r>
              <a:rPr lang="en-US" altLang="zh-CN" sz="2200">
                <a:solidFill>
                  <a:srgbClr val="0070C0"/>
                </a:solidFill>
                <a:latin typeface="Times New Roman" panose="02020603050405020304" pitchFamily="18" charset="0"/>
                <a:cs typeface="Times New Roman" panose="02020603050405020304" pitchFamily="18" charset="0"/>
              </a:rPr>
              <a:t>With </a:t>
            </a:r>
            <a:r>
              <a:rPr lang="en-US" altLang="zh-CN" sz="2200">
                <a:solidFill>
                  <a:srgbClr val="FF0000"/>
                </a:solidFill>
                <a:latin typeface="Times New Roman" panose="02020603050405020304" pitchFamily="18" charset="0"/>
                <a:cs typeface="Times New Roman" panose="02020603050405020304" pitchFamily="18" charset="0"/>
              </a:rPr>
              <a:t>over 3.3 million </a:t>
            </a:r>
            <a:r>
              <a:rPr lang="en-US" altLang="zh-CN" sz="2200">
                <a:solidFill>
                  <a:srgbClr val="0070C0"/>
                </a:solidFill>
                <a:latin typeface="Times New Roman" panose="02020603050405020304" pitchFamily="18" charset="0"/>
                <a:cs typeface="Times New Roman" panose="02020603050405020304" pitchFamily="18" charset="0"/>
              </a:rPr>
              <a:t>scenes of satellite data filed since 1986, it is regarded as the </a:t>
            </a:r>
            <a:r>
              <a:rPr lang="en-US" altLang="zh-CN" sz="2200">
                <a:solidFill>
                  <a:srgbClr val="FF0000"/>
                </a:solidFill>
                <a:latin typeface="Times New Roman" panose="02020603050405020304" pitchFamily="18" charset="0"/>
                <a:cs typeface="Times New Roman" panose="02020603050405020304" pitchFamily="18" charset="0"/>
              </a:rPr>
              <a:t>largest</a:t>
            </a:r>
            <a:r>
              <a:rPr lang="en-US" altLang="zh-CN" sz="2200">
                <a:solidFill>
                  <a:srgbClr val="0070C0"/>
                </a:solidFill>
                <a:latin typeface="Times New Roman" panose="02020603050405020304" pitchFamily="18" charset="0"/>
                <a:cs typeface="Times New Roman" panose="02020603050405020304" pitchFamily="18" charset="0"/>
              </a:rPr>
              <a:t> Earth observation satellite data archive in China. </a:t>
            </a:r>
            <a:endParaRPr lang="en-US" altLang="zh-CN" sz="2200">
              <a:solidFill>
                <a:srgbClr val="0070C0"/>
              </a:solidFill>
              <a:latin typeface="Times New Roman" panose="02020603050405020304" pitchFamily="18" charset="0"/>
              <a:cs typeface="Times New Roman" panose="02020603050405020304" pitchFamily="18" charset="0"/>
            </a:endParaRPr>
          </a:p>
        </p:txBody>
      </p:sp>
      <p:pic>
        <p:nvPicPr>
          <p:cNvPr id="6" name="Picture 56" descr="D:\马航失联客机\媒体信息\题字\邓小平亲笔提写站名.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724400" y="1404303"/>
            <a:ext cx="42973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2"/>
          <a:stretch>
            <a:fillRect/>
          </a:stretch>
        </p:blipFill>
        <p:spPr>
          <a:xfrm>
            <a:off x="426720" y="1127760"/>
            <a:ext cx="4058920" cy="5557520"/>
          </a:xfrm>
          <a:prstGeom prst="rect">
            <a:avLst/>
          </a:prstGeom>
        </p:spPr>
      </p:pic>
      <p:sp>
        <p:nvSpPr>
          <p:cNvPr id="19" name="矩形 23"/>
          <p:cNvSpPr>
            <a:spLocks noChangeArrowheads="1"/>
          </p:cNvSpPr>
          <p:nvPr/>
        </p:nvSpPr>
        <p:spPr bwMode="auto">
          <a:xfrm>
            <a:off x="228600" y="228600"/>
            <a:ext cx="8077200"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defRPr/>
            </a:pPr>
            <a:r>
              <a:rPr lang="en-US" altLang="zh-CN" sz="2400" b="1" dirty="0" err="1">
                <a:solidFill>
                  <a:srgbClr val="464646"/>
                </a:solidFill>
                <a:effectLst>
                  <a:outerShdw blurRad="31750" dist="25400" dir="5400000" algn="tl" rotWithShape="0">
                    <a:srgbClr val="000000">
                      <a:alpha val="25000"/>
                    </a:srgbClr>
                  </a:outerShdw>
                </a:effectLst>
                <a:latin typeface="Lucida Sans Unicode" panose="020B0602030504020204"/>
                <a:ea typeface="+mj-ea"/>
                <a:cs typeface="+mj-cs"/>
                <a:sym typeface="Times New Roman" panose="02020603050405020304" pitchFamily="18" charset="0"/>
              </a:rPr>
              <a:t>Spaceborne</a:t>
            </a:r>
            <a:r>
              <a:rPr lang="en-US" altLang="zh-CN" sz="2400" b="1" dirty="0">
                <a:solidFill>
                  <a:srgbClr val="464646"/>
                </a:solidFill>
                <a:effectLst>
                  <a:outerShdw blurRad="31750" dist="25400" dir="5400000" algn="tl" rotWithShape="0">
                    <a:srgbClr val="000000">
                      <a:alpha val="25000"/>
                    </a:srgbClr>
                  </a:outerShdw>
                </a:effectLst>
                <a:latin typeface="Lucida Sans Unicode" panose="020B0602030504020204"/>
                <a:ea typeface="+mj-ea"/>
                <a:cs typeface="+mj-cs"/>
                <a:sym typeface="Times New Roman" panose="02020603050405020304" pitchFamily="18" charset="0"/>
              </a:rPr>
              <a:t>-airborne-ground  remote sensing data acquiring and processing capacity</a:t>
            </a:r>
            <a:endParaRPr lang="en-US" altLang="zh-CN" sz="2400" b="1" dirty="0">
              <a:solidFill>
                <a:srgbClr val="464646"/>
              </a:solidFill>
              <a:effectLst>
                <a:outerShdw blurRad="31750" dist="25400" dir="5400000" algn="tl" rotWithShape="0">
                  <a:srgbClr val="000000">
                    <a:alpha val="25000"/>
                  </a:srgbClr>
                </a:outerShdw>
              </a:effectLst>
              <a:latin typeface="Lucida Sans Unicode" panose="020B0602030504020204"/>
              <a:ea typeface="+mj-ea"/>
              <a:cs typeface="+mj-cs"/>
              <a:sym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383540" y="287655"/>
            <a:ext cx="8185785" cy="4419600"/>
          </a:xfrm>
          <a:prstGeom prst="rect">
            <a:avLst/>
          </a:prstGeom>
        </p:spPr>
      </p:pic>
      <p:sp>
        <p:nvSpPr>
          <p:cNvPr id="5" name="文本框 4"/>
          <p:cNvSpPr txBox="1"/>
          <p:nvPr/>
        </p:nvSpPr>
        <p:spPr>
          <a:xfrm>
            <a:off x="457200" y="4851400"/>
            <a:ext cx="8293735" cy="2030095"/>
          </a:xfrm>
          <a:prstGeom prst="rect">
            <a:avLst/>
          </a:prstGeom>
          <a:noFill/>
        </p:spPr>
        <p:txBody>
          <a:bodyPr wrap="square" rtlCol="0">
            <a:spAutoFit/>
          </a:bodyPr>
          <a:p>
            <a:pPr marL="285750" indent="-285750">
              <a:buFont typeface="Arial" panose="020B0604020202020204" pitchFamily="34" charset="0"/>
              <a:buChar char="•"/>
            </a:pPr>
            <a:r>
              <a:rPr lang="en-US" altLang="zh-CN"/>
              <a:t>RADI ground station network with more than 20 antennas brings coverage capacity of 70% Asia area. </a:t>
            </a:r>
            <a:endParaRPr lang="en-US" altLang="zh-CN"/>
          </a:p>
          <a:p>
            <a:pPr marL="285750" indent="-285750">
              <a:buFont typeface="Arial" panose="020B0604020202020204" pitchFamily="34" charset="0"/>
              <a:buChar char="•"/>
            </a:pPr>
            <a:r>
              <a:rPr lang="en-US" altLang="zh-CN"/>
              <a:t>The Kiruna station began operating at 2016.</a:t>
            </a:r>
            <a:endParaRPr lang="en-US" altLang="zh-CN"/>
          </a:p>
          <a:p>
            <a:pPr marL="285750" indent="-285750">
              <a:buFont typeface="Arial" panose="020B0604020202020204" pitchFamily="34" charset="0"/>
              <a:buChar char="•"/>
            </a:pPr>
            <a:r>
              <a:rPr lang="en-US" altLang="zh-CN"/>
              <a:t>RADI is serving for the data receiving of 17 Chinese satellites, such as CBERS, ZY, HJ, GF, as well as dozen of scientific statellites of CAS.  </a:t>
            </a:r>
            <a:endParaRPr lang="zh-CN" altLang="en-US"/>
          </a:p>
          <a:p>
            <a:pPr marL="285750" indent="-285750">
              <a:buFont typeface="Arial" panose="020B0604020202020204" pitchFamily="34" charset="0"/>
              <a:buChar char="•"/>
            </a:pPr>
            <a:r>
              <a:rPr lang="en-US" altLang="zh-CN"/>
              <a:t>Three stations of RADI have joined the Landsat global station network since 1986.  </a:t>
            </a:r>
            <a:endParaRPr lang="en-US" altLang="zh-CN"/>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35"/>
          <p:cNvGraphicFramePr>
            <a:graphicFrameLocks noGrp="1"/>
          </p:cNvGraphicFramePr>
          <p:nvPr>
            <p:ph sz="half" idx="4294967295"/>
          </p:nvPr>
        </p:nvGraphicFramePr>
        <p:xfrm>
          <a:off x="5867400" y="2205038"/>
          <a:ext cx="3276600" cy="1504952"/>
        </p:xfrm>
        <a:graphic>
          <a:graphicData uri="http://schemas.openxmlformats.org/drawingml/2006/table">
            <a:tbl>
              <a:tblPr/>
              <a:tblGrid>
                <a:gridCol w="1706563"/>
                <a:gridCol w="1570037"/>
              </a:tblGrid>
              <a:tr h="548572">
                <a:tc gridSpan="2">
                  <a:txBody>
                    <a:bodyPr/>
                    <a:lstStyle/>
                    <a:p>
                      <a:pPr marL="0" marR="0" lvl="0" indent="0" algn="ctr" defTabSz="914400" rtl="0" eaLnBrk="1" fontAlgn="base" latinLnBrk="0" hangingPunct="1">
                        <a:lnSpc>
                          <a:spcPct val="150000"/>
                        </a:lnSpc>
                        <a:spcBef>
                          <a:spcPct val="20000"/>
                        </a:spcBef>
                        <a:spcAft>
                          <a:spcPts val="1200"/>
                        </a:spcAft>
                        <a:buClrTx/>
                        <a:buSzTx/>
                        <a:buFontTx/>
                        <a:buNone/>
                      </a:pPr>
                      <a:r>
                        <a:rPr kumimoji="0" lang="en-US" altLang="zh-CN" sz="2000" b="1" i="0" u="none" strike="noStrike" cap="none" normalizeH="0" baseline="0" dirty="0">
                          <a:ln>
                            <a:noFill/>
                          </a:ln>
                          <a:solidFill>
                            <a:srgbClr val="003399"/>
                          </a:solidFill>
                          <a:effectLst/>
                          <a:latin typeface="Times New Roman" panose="02020603050405020304" pitchFamily="18" charset="0"/>
                          <a:ea typeface="华文细黑" panose="02010600040101010101" pitchFamily="2" charset="-122"/>
                          <a:cs typeface="Times New Roman" panose="02020603050405020304" pitchFamily="18" charset="0"/>
                        </a:rPr>
                        <a:t>Technical Index</a:t>
                      </a:r>
                      <a:endParaRPr kumimoji="0" lang="zh-CN" altLang="en-US" sz="2000" b="1" i="0" u="none" strike="noStrike" cap="none" normalizeH="0" baseline="0" dirty="0">
                        <a:ln>
                          <a:noFill/>
                        </a:ln>
                        <a:solidFill>
                          <a:srgbClr val="003399"/>
                        </a:solidFill>
                        <a:effectLst/>
                        <a:latin typeface="Times New Roman" panose="02020603050405020304" pitchFamily="18" charset="0"/>
                        <a:ea typeface="华文细黑" panose="02010600040101010101" pitchFamily="2" charset="-122"/>
                        <a:cs typeface="Times New Roman" panose="02020603050405020304" pitchFamily="18" charset="0"/>
                      </a:endParaRPr>
                    </a:p>
                  </a:txBody>
                  <a:tcPr marT="45686" marB="45686" horzOverflow="overflow">
                    <a:lnL w="12700" cap="flat" cmpd="sng" algn="ctr">
                      <a:solidFill>
                        <a:srgbClr val="558ED5"/>
                      </a:solidFill>
                      <a:prstDash val="solid"/>
                      <a:round/>
                      <a:headEnd type="none" w="med" len="med"/>
                      <a:tailEnd type="none" w="med" len="med"/>
                    </a:lnL>
                    <a:lnR w="12700" cap="flat" cmpd="sng" algn="ctr">
                      <a:solidFill>
                        <a:srgbClr val="558ED5"/>
                      </a:solidFill>
                      <a:prstDash val="solid"/>
                      <a:round/>
                      <a:headEnd type="none" w="med" len="med"/>
                      <a:tailEnd type="none" w="med" len="med"/>
                    </a:lnR>
                    <a:lnT w="12700" cap="flat" cmpd="sng" algn="ctr">
                      <a:solidFill>
                        <a:srgbClr val="558ED5"/>
                      </a:solidFill>
                      <a:prstDash val="solid"/>
                      <a:round/>
                      <a:headEnd type="none" w="med" len="med"/>
                      <a:tailEnd type="none" w="med" len="med"/>
                    </a:lnT>
                    <a:lnB w="12700" cap="flat" cmpd="sng" algn="ctr">
                      <a:solidFill>
                        <a:srgbClr val="558ED5"/>
                      </a:solidFill>
                      <a:prstDash val="solid"/>
                      <a:round/>
                      <a:headEnd type="none" w="med" len="med"/>
                      <a:tailEnd type="none" w="med" len="med"/>
                    </a:lnB>
                    <a:lnTlToBr>
                      <a:noFill/>
                    </a:lnTlToBr>
                    <a:lnBlToTr>
                      <a:noFill/>
                    </a:lnBlToTr>
                    <a:noFill/>
                  </a:tcPr>
                </a:tc>
                <a:tc hMerge="1">
                  <a:tcPr/>
                </a:tc>
              </a:tr>
              <a:tr h="310828">
                <a:tc>
                  <a:txBody>
                    <a:bodyPr/>
                    <a:lstStyle/>
                    <a:p>
                      <a:pPr marL="0" marR="0" lvl="0" indent="0" algn="l" defTabSz="914400" rtl="0" eaLnBrk="1" fontAlgn="base" latinLnBrk="0" hangingPunct="1">
                        <a:lnSpc>
                          <a:spcPct val="80000"/>
                        </a:lnSpc>
                        <a:spcBef>
                          <a:spcPct val="20000"/>
                        </a:spcBef>
                        <a:spcAft>
                          <a:spcPct val="0"/>
                        </a:spcAft>
                        <a:buClrTx/>
                        <a:buSzTx/>
                        <a:buFontTx/>
                        <a:buNone/>
                      </a:pPr>
                      <a:r>
                        <a:rPr kumimoji="0" lang="en-US" altLang="zh-CN" sz="1800" b="1" i="0" u="none" strike="noStrike" cap="none" normalizeH="0" baseline="0">
                          <a:ln>
                            <a:noFill/>
                          </a:ln>
                          <a:solidFill>
                            <a:srgbClr val="003399"/>
                          </a:solidFill>
                          <a:effectLst/>
                          <a:latin typeface="Calibri" panose="020F0502020204030204" pitchFamily="34" charset="0"/>
                          <a:ea typeface="华文细黑" panose="02010600040101010101" pitchFamily="2" charset="-122"/>
                          <a:cs typeface="Times New Roman" panose="02020603050405020304" pitchFamily="18" charset="0"/>
                        </a:rPr>
                        <a:t>Max Altitude</a:t>
                      </a:r>
                      <a:endParaRPr kumimoji="0" lang="zh-CN" altLang="en-US" sz="1800" b="1" i="0" u="none" strike="noStrike" cap="none" normalizeH="0" baseline="0">
                        <a:ln>
                          <a:noFill/>
                        </a:ln>
                        <a:solidFill>
                          <a:srgbClr val="003399"/>
                        </a:solidFill>
                        <a:effectLst/>
                        <a:latin typeface="Calibri" panose="020F0502020204030204" pitchFamily="34" charset="0"/>
                        <a:ea typeface="华文细黑" panose="02010600040101010101" pitchFamily="2" charset="-122"/>
                        <a:cs typeface="Times New Roman" panose="02020603050405020304" pitchFamily="18" charset="0"/>
                      </a:endParaRPr>
                    </a:p>
                  </a:txBody>
                  <a:tcPr marT="45686" marB="45686" horzOverflow="overflow">
                    <a:lnL w="12700" cap="flat" cmpd="sng" algn="ctr">
                      <a:solidFill>
                        <a:srgbClr val="558ED5"/>
                      </a:solidFill>
                      <a:prstDash val="solid"/>
                      <a:round/>
                      <a:headEnd type="none" w="med" len="med"/>
                      <a:tailEnd type="none" w="med" len="med"/>
                    </a:lnL>
                    <a:lnR w="12700" cap="flat" cmpd="sng" algn="ctr">
                      <a:solidFill>
                        <a:srgbClr val="558ED5"/>
                      </a:solidFill>
                      <a:prstDash val="solid"/>
                      <a:round/>
                      <a:headEnd type="none" w="med" len="med"/>
                      <a:tailEnd type="none" w="med" len="med"/>
                    </a:lnR>
                    <a:lnT w="12700" cap="flat" cmpd="sng" algn="ctr">
                      <a:solidFill>
                        <a:srgbClr val="558ED5"/>
                      </a:solidFill>
                      <a:prstDash val="solid"/>
                      <a:round/>
                      <a:headEnd type="none" w="med" len="med"/>
                      <a:tailEnd type="none" w="med" len="med"/>
                    </a:lnT>
                    <a:lnB w="12700" cap="flat" cmpd="sng" algn="ctr">
                      <a:solidFill>
                        <a:srgbClr val="558ED5"/>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pPr>
                      <a:r>
                        <a:rPr kumimoji="0" lang="en-US" altLang="zh-CN" sz="1800" b="1" i="0" u="none" strike="noStrike" cap="none" normalizeH="0" baseline="0">
                          <a:ln>
                            <a:noFill/>
                          </a:ln>
                          <a:solidFill>
                            <a:srgbClr val="FF0000"/>
                          </a:solidFill>
                          <a:effectLst/>
                          <a:latin typeface="Calibri" panose="020F0502020204030204" pitchFamily="34" charset="0"/>
                          <a:ea typeface="华文细黑" panose="02010600040101010101" pitchFamily="2" charset="-122"/>
                          <a:cs typeface="Times New Roman" panose="02020603050405020304" pitchFamily="18" charset="0"/>
                        </a:rPr>
                        <a:t>13,000 m</a:t>
                      </a:r>
                      <a:endParaRPr kumimoji="0" lang="zh-CN" altLang="en-US" sz="1800" b="1" i="0" u="none" strike="noStrike" cap="none" normalizeH="0" baseline="0">
                        <a:ln>
                          <a:noFill/>
                        </a:ln>
                        <a:solidFill>
                          <a:srgbClr val="FF0000"/>
                        </a:solidFill>
                        <a:effectLst/>
                        <a:latin typeface="Calibri" panose="020F0502020204030204" pitchFamily="34" charset="0"/>
                        <a:ea typeface="华文细黑" panose="02010600040101010101" pitchFamily="2" charset="-122"/>
                        <a:cs typeface="Times New Roman" panose="02020603050405020304" pitchFamily="18" charset="0"/>
                      </a:endParaRPr>
                    </a:p>
                  </a:txBody>
                  <a:tcPr marT="45686" marB="45686" horzOverflow="overflow">
                    <a:lnL w="12700" cap="flat" cmpd="sng" algn="ctr">
                      <a:solidFill>
                        <a:srgbClr val="558ED5"/>
                      </a:solidFill>
                      <a:prstDash val="solid"/>
                      <a:round/>
                      <a:headEnd type="none" w="med" len="med"/>
                      <a:tailEnd type="none" w="med" len="med"/>
                    </a:lnL>
                    <a:lnR w="12700" cap="flat" cmpd="sng" algn="ctr">
                      <a:solidFill>
                        <a:srgbClr val="558ED5"/>
                      </a:solidFill>
                      <a:prstDash val="solid"/>
                      <a:round/>
                      <a:headEnd type="none" w="med" len="med"/>
                      <a:tailEnd type="none" w="med" len="med"/>
                    </a:lnR>
                    <a:lnT w="12700" cap="flat" cmpd="sng" algn="ctr">
                      <a:solidFill>
                        <a:srgbClr val="558ED5"/>
                      </a:solidFill>
                      <a:prstDash val="solid"/>
                      <a:round/>
                      <a:headEnd type="none" w="med" len="med"/>
                      <a:tailEnd type="none" w="med" len="med"/>
                    </a:lnT>
                    <a:lnB w="12700" cap="flat" cmpd="sng" algn="ctr">
                      <a:solidFill>
                        <a:srgbClr val="558ED5"/>
                      </a:solidFill>
                      <a:prstDash val="solid"/>
                      <a:round/>
                      <a:headEnd type="none" w="med" len="med"/>
                      <a:tailEnd type="none" w="med" len="med"/>
                    </a:lnB>
                    <a:lnTlToBr>
                      <a:noFill/>
                    </a:lnTlToBr>
                    <a:lnBlToTr>
                      <a:noFill/>
                    </a:lnBlToTr>
                    <a:noFill/>
                  </a:tcPr>
                </a:tc>
              </a:tr>
              <a:tr h="334724">
                <a:tc>
                  <a:txBody>
                    <a:bodyPr/>
                    <a:lstStyle/>
                    <a:p>
                      <a:pPr marL="0" marR="0" lvl="0" indent="0" algn="l" defTabSz="914400" rtl="0" eaLnBrk="1" fontAlgn="base" latinLnBrk="0" hangingPunct="1">
                        <a:lnSpc>
                          <a:spcPct val="80000"/>
                        </a:lnSpc>
                        <a:spcBef>
                          <a:spcPct val="20000"/>
                        </a:spcBef>
                        <a:spcAft>
                          <a:spcPct val="0"/>
                        </a:spcAft>
                        <a:buClrTx/>
                        <a:buSzTx/>
                        <a:buFontTx/>
                        <a:buNone/>
                      </a:pPr>
                      <a:r>
                        <a:rPr kumimoji="0" lang="en-US" altLang="zh-CN" sz="1800" b="1" i="0" u="none" strike="noStrike" cap="none" normalizeH="0" baseline="0">
                          <a:ln>
                            <a:noFill/>
                          </a:ln>
                          <a:solidFill>
                            <a:srgbClr val="003399"/>
                          </a:solidFill>
                          <a:effectLst/>
                          <a:latin typeface="Calibri" panose="020F0502020204030204" pitchFamily="34" charset="0"/>
                          <a:ea typeface="华文细黑" panose="02010600040101010101" pitchFamily="2" charset="-122"/>
                          <a:cs typeface="Times New Roman" panose="02020603050405020304" pitchFamily="18" charset="0"/>
                        </a:rPr>
                        <a:t>Max Range</a:t>
                      </a:r>
                      <a:endParaRPr kumimoji="0" lang="zh-CN" altLang="en-US" sz="1800" b="1" i="0" u="none" strike="noStrike" cap="none" normalizeH="0" baseline="0">
                        <a:ln>
                          <a:noFill/>
                        </a:ln>
                        <a:solidFill>
                          <a:srgbClr val="003399"/>
                        </a:solidFill>
                        <a:effectLst/>
                        <a:latin typeface="Calibri" panose="020F0502020204030204" pitchFamily="34" charset="0"/>
                        <a:ea typeface="华文细黑" panose="02010600040101010101" pitchFamily="2" charset="-122"/>
                        <a:cs typeface="Times New Roman" panose="02020603050405020304" pitchFamily="18" charset="0"/>
                      </a:endParaRPr>
                    </a:p>
                  </a:txBody>
                  <a:tcPr marT="45686" marB="45686" horzOverflow="overflow">
                    <a:lnL w="12700" cap="flat" cmpd="sng" algn="ctr">
                      <a:solidFill>
                        <a:srgbClr val="558ED5"/>
                      </a:solidFill>
                      <a:prstDash val="solid"/>
                      <a:round/>
                      <a:headEnd type="none" w="med" len="med"/>
                      <a:tailEnd type="none" w="med" len="med"/>
                    </a:lnL>
                    <a:lnR w="12700" cap="flat" cmpd="sng" algn="ctr">
                      <a:solidFill>
                        <a:srgbClr val="558ED5"/>
                      </a:solidFill>
                      <a:prstDash val="solid"/>
                      <a:round/>
                      <a:headEnd type="none" w="med" len="med"/>
                      <a:tailEnd type="none" w="med" len="med"/>
                    </a:lnR>
                    <a:lnT w="12700" cap="flat" cmpd="sng" algn="ctr">
                      <a:solidFill>
                        <a:srgbClr val="558ED5"/>
                      </a:solidFill>
                      <a:prstDash val="solid"/>
                      <a:round/>
                      <a:headEnd type="none" w="med" len="med"/>
                      <a:tailEnd type="none" w="med" len="med"/>
                    </a:lnT>
                    <a:lnB w="12700" cap="flat" cmpd="sng" algn="ctr">
                      <a:solidFill>
                        <a:srgbClr val="558ED5"/>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pPr>
                      <a:r>
                        <a:rPr kumimoji="0" lang="en-US" altLang="zh-CN" sz="1800" b="1" i="0" u="none" strike="noStrike" cap="none" normalizeH="0" baseline="0">
                          <a:ln>
                            <a:noFill/>
                          </a:ln>
                          <a:solidFill>
                            <a:srgbClr val="FF0000"/>
                          </a:solidFill>
                          <a:effectLst/>
                          <a:latin typeface="Calibri" panose="020F0502020204030204" pitchFamily="34" charset="0"/>
                          <a:ea typeface="华文细黑" panose="02010600040101010101" pitchFamily="2" charset="-122"/>
                          <a:cs typeface="Times New Roman" panose="02020603050405020304" pitchFamily="18" charset="0"/>
                        </a:rPr>
                        <a:t>3,300</a:t>
                      </a:r>
                      <a:r>
                        <a:rPr kumimoji="0" lang="zh-CN" altLang="en-US" sz="1800" b="1" i="0" u="none" strike="noStrike" cap="none" normalizeH="0" baseline="0">
                          <a:ln>
                            <a:noFill/>
                          </a:ln>
                          <a:solidFill>
                            <a:srgbClr val="FF0000"/>
                          </a:solidFill>
                          <a:effectLst/>
                          <a:latin typeface="Calibri" panose="020F0502020204030204" pitchFamily="34" charset="0"/>
                          <a:ea typeface="华文细黑" panose="02010600040101010101" pitchFamily="2" charset="-122"/>
                          <a:cs typeface="Times New Roman" panose="02020603050405020304" pitchFamily="18" charset="0"/>
                        </a:rPr>
                        <a:t> </a:t>
                      </a:r>
                      <a:r>
                        <a:rPr kumimoji="0" lang="en-US" altLang="zh-CN" sz="1800" b="1" i="0" u="none" strike="noStrike" cap="none" normalizeH="0" baseline="0">
                          <a:ln>
                            <a:noFill/>
                          </a:ln>
                          <a:solidFill>
                            <a:srgbClr val="FF0000"/>
                          </a:solidFill>
                          <a:effectLst/>
                          <a:latin typeface="Calibri" panose="020F0502020204030204" pitchFamily="34" charset="0"/>
                          <a:ea typeface="华文细黑" panose="02010600040101010101" pitchFamily="2" charset="-122"/>
                          <a:cs typeface="Times New Roman" panose="02020603050405020304" pitchFamily="18" charset="0"/>
                        </a:rPr>
                        <a:t>km</a:t>
                      </a:r>
                      <a:endParaRPr kumimoji="0" lang="zh-CN" altLang="en-US" sz="1800" b="1" i="0" u="none" strike="noStrike" cap="none" normalizeH="0" baseline="0">
                        <a:ln>
                          <a:noFill/>
                        </a:ln>
                        <a:solidFill>
                          <a:srgbClr val="FF0000"/>
                        </a:solidFill>
                        <a:effectLst/>
                        <a:latin typeface="Calibri" panose="020F0502020204030204" pitchFamily="34" charset="0"/>
                        <a:ea typeface="华文细黑" panose="02010600040101010101" pitchFamily="2" charset="-122"/>
                        <a:cs typeface="Times New Roman" panose="02020603050405020304" pitchFamily="18" charset="0"/>
                      </a:endParaRPr>
                    </a:p>
                  </a:txBody>
                  <a:tcPr marT="45686" marB="45686" horzOverflow="overflow">
                    <a:lnL w="12700" cap="flat" cmpd="sng" algn="ctr">
                      <a:solidFill>
                        <a:srgbClr val="558ED5"/>
                      </a:solidFill>
                      <a:prstDash val="solid"/>
                      <a:round/>
                      <a:headEnd type="none" w="med" len="med"/>
                      <a:tailEnd type="none" w="med" len="med"/>
                    </a:lnL>
                    <a:lnR w="12700" cap="flat" cmpd="sng" algn="ctr">
                      <a:solidFill>
                        <a:srgbClr val="558ED5"/>
                      </a:solidFill>
                      <a:prstDash val="solid"/>
                      <a:round/>
                      <a:headEnd type="none" w="med" len="med"/>
                      <a:tailEnd type="none" w="med" len="med"/>
                    </a:lnR>
                    <a:lnT w="12700" cap="flat" cmpd="sng" algn="ctr">
                      <a:solidFill>
                        <a:srgbClr val="558ED5"/>
                      </a:solidFill>
                      <a:prstDash val="solid"/>
                      <a:round/>
                      <a:headEnd type="none" w="med" len="med"/>
                      <a:tailEnd type="none" w="med" len="med"/>
                    </a:lnT>
                    <a:lnB w="12700" cap="flat" cmpd="sng" algn="ctr">
                      <a:solidFill>
                        <a:srgbClr val="558ED5"/>
                      </a:solidFill>
                      <a:prstDash val="solid"/>
                      <a:round/>
                      <a:headEnd type="none" w="med" len="med"/>
                      <a:tailEnd type="none" w="med" len="med"/>
                    </a:lnB>
                    <a:lnTlToBr>
                      <a:noFill/>
                    </a:lnTlToBr>
                    <a:lnBlToTr>
                      <a:noFill/>
                    </a:lnBlToTr>
                    <a:noFill/>
                  </a:tcPr>
                </a:tc>
              </a:tr>
              <a:tr h="310828">
                <a:tc>
                  <a:txBody>
                    <a:bodyPr/>
                    <a:lstStyle/>
                    <a:p>
                      <a:pPr marL="0" marR="0" lvl="0" indent="0" algn="l" defTabSz="914400" rtl="0" eaLnBrk="1" fontAlgn="base" latinLnBrk="0" hangingPunct="1">
                        <a:lnSpc>
                          <a:spcPct val="80000"/>
                        </a:lnSpc>
                        <a:spcBef>
                          <a:spcPct val="20000"/>
                        </a:spcBef>
                        <a:spcAft>
                          <a:spcPct val="0"/>
                        </a:spcAft>
                        <a:buClrTx/>
                        <a:buSzTx/>
                        <a:buFontTx/>
                        <a:buNone/>
                      </a:pPr>
                      <a:r>
                        <a:rPr kumimoji="0" lang="en-US" altLang="zh-CN" sz="1800" b="1" i="0" u="none" strike="noStrike" cap="none" normalizeH="0" baseline="0" dirty="0">
                          <a:ln>
                            <a:noFill/>
                          </a:ln>
                          <a:solidFill>
                            <a:srgbClr val="003399"/>
                          </a:solidFill>
                          <a:effectLst/>
                          <a:latin typeface="Calibri" panose="020F0502020204030204" pitchFamily="34" charset="0"/>
                          <a:ea typeface="华文细黑" panose="02010600040101010101" pitchFamily="2" charset="-122"/>
                          <a:cs typeface="Times New Roman" panose="02020603050405020304" pitchFamily="18" charset="0"/>
                        </a:rPr>
                        <a:t>Max Speed</a:t>
                      </a:r>
                      <a:endParaRPr kumimoji="0" lang="zh-CN" altLang="en-US" sz="1800" b="1" i="0" u="none" strike="noStrike" cap="none" normalizeH="0" baseline="0" dirty="0">
                        <a:ln>
                          <a:noFill/>
                        </a:ln>
                        <a:solidFill>
                          <a:srgbClr val="003399"/>
                        </a:solidFill>
                        <a:effectLst/>
                        <a:latin typeface="Calibri" panose="020F0502020204030204" pitchFamily="34" charset="0"/>
                        <a:ea typeface="华文细黑" panose="02010600040101010101" pitchFamily="2" charset="-122"/>
                        <a:cs typeface="Times New Roman" panose="02020603050405020304" pitchFamily="18" charset="0"/>
                      </a:endParaRPr>
                    </a:p>
                  </a:txBody>
                  <a:tcPr marT="45686" marB="45686" horzOverflow="overflow">
                    <a:lnL w="12700" cap="flat" cmpd="sng" algn="ctr">
                      <a:solidFill>
                        <a:srgbClr val="558ED5"/>
                      </a:solidFill>
                      <a:prstDash val="solid"/>
                      <a:round/>
                      <a:headEnd type="none" w="med" len="med"/>
                      <a:tailEnd type="none" w="med" len="med"/>
                    </a:lnL>
                    <a:lnR w="12700" cap="flat" cmpd="sng" algn="ctr">
                      <a:solidFill>
                        <a:srgbClr val="558ED5"/>
                      </a:solidFill>
                      <a:prstDash val="solid"/>
                      <a:round/>
                      <a:headEnd type="none" w="med" len="med"/>
                      <a:tailEnd type="none" w="med" len="med"/>
                    </a:lnR>
                    <a:lnT w="12700" cap="flat" cmpd="sng" algn="ctr">
                      <a:solidFill>
                        <a:srgbClr val="558ED5"/>
                      </a:solidFill>
                      <a:prstDash val="solid"/>
                      <a:round/>
                      <a:headEnd type="none" w="med" len="med"/>
                      <a:tailEnd type="none" w="med" len="med"/>
                    </a:lnT>
                    <a:lnB w="12700" cap="flat" cmpd="sng" algn="ctr">
                      <a:solidFill>
                        <a:srgbClr val="558ED5"/>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20000"/>
                        </a:spcBef>
                        <a:spcAft>
                          <a:spcPct val="0"/>
                        </a:spcAft>
                        <a:buClrTx/>
                        <a:buSzTx/>
                        <a:buFontTx/>
                        <a:buNone/>
                      </a:pPr>
                      <a:r>
                        <a:rPr kumimoji="0" lang="en-US" altLang="zh-CN" sz="1800" b="1" i="0" u="none" strike="noStrike" cap="none" normalizeH="0" baseline="0" dirty="0">
                          <a:ln>
                            <a:noFill/>
                          </a:ln>
                          <a:solidFill>
                            <a:srgbClr val="FF0000"/>
                          </a:solidFill>
                          <a:effectLst/>
                          <a:latin typeface="Calibri" panose="020F0502020204030204" pitchFamily="34" charset="0"/>
                          <a:ea typeface="华文细黑" panose="02010600040101010101" pitchFamily="2" charset="-122"/>
                          <a:cs typeface="Times New Roman" panose="02020603050405020304" pitchFamily="18" charset="0"/>
                        </a:rPr>
                        <a:t>746</a:t>
                      </a:r>
                      <a:r>
                        <a:rPr kumimoji="0" lang="zh-CN" altLang="en-US" sz="1800" b="1" i="0" u="none" strike="noStrike" cap="none" normalizeH="0" baseline="0" dirty="0">
                          <a:ln>
                            <a:noFill/>
                          </a:ln>
                          <a:solidFill>
                            <a:srgbClr val="FF0000"/>
                          </a:solidFill>
                          <a:effectLst/>
                          <a:latin typeface="Calibri" panose="020F0502020204030204" pitchFamily="34" charset="0"/>
                          <a:ea typeface="华文细黑" panose="02010600040101010101" pitchFamily="2" charset="-122"/>
                          <a:cs typeface="Times New Roman" panose="02020603050405020304" pitchFamily="18" charset="0"/>
                        </a:rPr>
                        <a:t> </a:t>
                      </a:r>
                      <a:r>
                        <a:rPr kumimoji="0" lang="en-US" altLang="zh-CN" sz="1800" b="1" i="0" u="none" strike="noStrike" cap="none" normalizeH="0" baseline="0" dirty="0">
                          <a:ln>
                            <a:noFill/>
                          </a:ln>
                          <a:solidFill>
                            <a:srgbClr val="FF0000"/>
                          </a:solidFill>
                          <a:effectLst/>
                          <a:latin typeface="Calibri" panose="020F0502020204030204" pitchFamily="34" charset="0"/>
                          <a:ea typeface="华文细黑" panose="02010600040101010101" pitchFamily="2" charset="-122"/>
                          <a:cs typeface="Times New Roman" panose="02020603050405020304" pitchFamily="18" charset="0"/>
                        </a:rPr>
                        <a:t>km/h</a:t>
                      </a:r>
                      <a:endParaRPr kumimoji="0" lang="zh-CN" altLang="en-US" sz="1800" b="1" i="0" u="none" strike="noStrike" cap="none" normalizeH="0" baseline="0" dirty="0">
                        <a:ln>
                          <a:noFill/>
                        </a:ln>
                        <a:solidFill>
                          <a:srgbClr val="FF0000"/>
                        </a:solidFill>
                        <a:effectLst/>
                        <a:latin typeface="Calibri" panose="020F0502020204030204" pitchFamily="34" charset="0"/>
                        <a:ea typeface="华文细黑" panose="02010600040101010101" pitchFamily="2" charset="-122"/>
                        <a:cs typeface="Times New Roman" panose="02020603050405020304" pitchFamily="18" charset="0"/>
                      </a:endParaRPr>
                    </a:p>
                  </a:txBody>
                  <a:tcPr marT="45686" marB="45686" horzOverflow="overflow">
                    <a:lnL w="12700" cap="flat" cmpd="sng" algn="ctr">
                      <a:solidFill>
                        <a:srgbClr val="558ED5"/>
                      </a:solidFill>
                      <a:prstDash val="solid"/>
                      <a:round/>
                      <a:headEnd type="none" w="med" len="med"/>
                      <a:tailEnd type="none" w="med" len="med"/>
                    </a:lnL>
                    <a:lnR w="12700" cap="flat" cmpd="sng" algn="ctr">
                      <a:solidFill>
                        <a:srgbClr val="558ED5"/>
                      </a:solidFill>
                      <a:prstDash val="solid"/>
                      <a:round/>
                      <a:headEnd type="none" w="med" len="med"/>
                      <a:tailEnd type="none" w="med" len="med"/>
                    </a:lnR>
                    <a:lnT w="12700" cap="flat" cmpd="sng" algn="ctr">
                      <a:solidFill>
                        <a:srgbClr val="558ED5"/>
                      </a:solidFill>
                      <a:prstDash val="solid"/>
                      <a:round/>
                      <a:headEnd type="none" w="med" len="med"/>
                      <a:tailEnd type="none" w="med" len="med"/>
                    </a:lnT>
                    <a:lnB w="12700" cap="flat" cmpd="sng" algn="ctr">
                      <a:solidFill>
                        <a:srgbClr val="558ED5"/>
                      </a:solidFill>
                      <a:prstDash val="solid"/>
                      <a:round/>
                      <a:headEnd type="none" w="med" len="med"/>
                      <a:tailEnd type="none" w="med" len="med"/>
                    </a:lnB>
                    <a:lnTlToBr>
                      <a:noFill/>
                    </a:lnTlToBr>
                    <a:lnBlToTr>
                      <a:noFill/>
                    </a:lnBlToTr>
                    <a:noFill/>
                  </a:tcPr>
                </a:tc>
              </a:tr>
            </a:tbl>
          </a:graphicData>
        </a:graphic>
      </p:graphicFrame>
      <p:pic>
        <p:nvPicPr>
          <p:cNvPr id="5" name="Picture 4" descr="3－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867400" y="1125538"/>
            <a:ext cx="3276600" cy="166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323850" y="1525588"/>
            <a:ext cx="5472113" cy="2047875"/>
          </a:xfrm>
          <a:prstGeom prst="rect">
            <a:avLst/>
          </a:prstGeom>
          <a:noFill/>
          <a:ln w="9525" algn="ctr">
            <a:solidFill>
              <a:srgbClr val="00B0F0"/>
            </a:solidFill>
            <a:miter lim="800000"/>
          </a:ln>
        </p:spPr>
        <p:txBody>
          <a:bodyPr>
            <a:spAutoFit/>
          </a:bodyPr>
          <a:lstStyle/>
          <a:p>
            <a:pPr marL="342900" indent="-342900">
              <a:lnSpc>
                <a:spcPct val="120000"/>
              </a:lnSpc>
              <a:spcBef>
                <a:spcPct val="20000"/>
              </a:spcBef>
              <a:buClr>
                <a:schemeClr val="accent6">
                  <a:lumMod val="75000"/>
                </a:schemeClr>
              </a:buClr>
              <a:buSzPct val="60000"/>
              <a:buFont typeface="Wingdings" panose="05000000000000000000" pitchFamily="2" charset="2"/>
              <a:buChar char="n"/>
              <a:defRPr/>
            </a:pPr>
            <a:r>
              <a:rPr lang="en-US" altLang="zh-CN" sz="2000" b="1" dirty="0">
                <a:solidFill>
                  <a:srgbClr val="000099"/>
                </a:solidFill>
                <a:latin typeface="Calibri" panose="020F0502020204030204" pitchFamily="34" charset="0"/>
                <a:ea typeface="黑体" panose="02010609060101010101" pitchFamily="49" charset="-122"/>
                <a:cs typeface="Times New Roman" panose="02020603050405020304" pitchFamily="18" charset="0"/>
              </a:rPr>
              <a:t>Round-the-clock flying capability;</a:t>
            </a:r>
            <a:r>
              <a:rPr lang="en-US" altLang="zh-CN" sz="2000" b="1" dirty="0">
                <a:solidFill>
                  <a:srgbClr val="FFFF00"/>
                </a:solidFill>
                <a:effectLst>
                  <a:outerShdw blurRad="38100" dist="38100" dir="2700000" algn="tl">
                    <a:srgbClr val="C0C0C0"/>
                  </a:outerShdw>
                </a:effectLst>
                <a:latin typeface="Calibri" panose="020F0502020204030204" pitchFamily="34" charset="0"/>
                <a:ea typeface="黑体" panose="02010609060101010101" pitchFamily="49" charset="-122"/>
                <a:cs typeface="Times New Roman" panose="02020603050405020304" pitchFamily="18" charset="0"/>
              </a:rPr>
              <a:t> </a:t>
            </a:r>
            <a:endParaRPr lang="en-US" altLang="zh-CN" sz="2000" b="1" dirty="0">
              <a:solidFill>
                <a:srgbClr val="000099"/>
              </a:solidFill>
              <a:latin typeface="Calibri" panose="020F0502020204030204" pitchFamily="34" charset="0"/>
              <a:ea typeface="黑体" panose="02010609060101010101" pitchFamily="49" charset="-122"/>
              <a:cs typeface="Times New Roman" panose="02020603050405020304" pitchFamily="18" charset="0"/>
            </a:endParaRPr>
          </a:p>
          <a:p>
            <a:pPr marL="342900" indent="-342900">
              <a:lnSpc>
                <a:spcPct val="120000"/>
              </a:lnSpc>
              <a:spcBef>
                <a:spcPct val="20000"/>
              </a:spcBef>
              <a:buClr>
                <a:schemeClr val="accent6">
                  <a:lumMod val="75000"/>
                </a:schemeClr>
              </a:buClr>
              <a:buSzPct val="60000"/>
              <a:buFont typeface="Wingdings" panose="05000000000000000000" pitchFamily="2" charset="2"/>
              <a:buChar char="n"/>
              <a:defRPr/>
            </a:pPr>
            <a:r>
              <a:rPr lang="en-US" altLang="zh-CN" sz="2000" b="1" dirty="0">
                <a:solidFill>
                  <a:srgbClr val="000099"/>
                </a:solidFill>
                <a:latin typeface="Calibri" panose="020F0502020204030204" pitchFamily="34" charset="0"/>
                <a:ea typeface="黑体" panose="02010609060101010101" pitchFamily="49" charset="-122"/>
                <a:cs typeface="Times New Roman" panose="02020603050405020304" pitchFamily="18" charset="0"/>
              </a:rPr>
              <a:t>Equipped with various airborne remote sensors, and can be used to test newly-developed advanced sensors;</a:t>
            </a:r>
            <a:endParaRPr lang="en-US" altLang="zh-CN" sz="2000" b="1" dirty="0">
              <a:solidFill>
                <a:srgbClr val="000099"/>
              </a:solidFill>
              <a:latin typeface="Calibri" panose="020F0502020204030204" pitchFamily="34" charset="0"/>
              <a:ea typeface="黑体" panose="02010609060101010101" pitchFamily="49" charset="-122"/>
              <a:cs typeface="Times New Roman" panose="02020603050405020304" pitchFamily="18" charset="0"/>
            </a:endParaRPr>
          </a:p>
          <a:p>
            <a:pPr marL="342900" indent="-342900">
              <a:lnSpc>
                <a:spcPct val="120000"/>
              </a:lnSpc>
              <a:spcBef>
                <a:spcPct val="20000"/>
              </a:spcBef>
              <a:buClr>
                <a:schemeClr val="accent6">
                  <a:lumMod val="75000"/>
                </a:schemeClr>
              </a:buClr>
              <a:buSzPct val="60000"/>
              <a:buFont typeface="Wingdings" panose="05000000000000000000" pitchFamily="2" charset="2"/>
              <a:buChar char="n"/>
              <a:defRPr/>
            </a:pPr>
            <a:r>
              <a:rPr lang="en-US" altLang="zh-CN" sz="2000" b="1" dirty="0">
                <a:solidFill>
                  <a:srgbClr val="000099"/>
                </a:solidFill>
                <a:latin typeface="Calibri" panose="020F0502020204030204" pitchFamily="34" charset="0"/>
                <a:ea typeface="黑体" panose="02010609060101010101" pitchFamily="49" charset="-122"/>
                <a:cs typeface="Times New Roman" panose="02020603050405020304" pitchFamily="18" charset="0"/>
              </a:rPr>
              <a:t>Provides high-resolution satellite data. </a:t>
            </a:r>
            <a:endParaRPr lang="en-US" altLang="zh-CN" sz="2000" b="1" dirty="0">
              <a:solidFill>
                <a:srgbClr val="000099"/>
              </a:solidFill>
              <a:latin typeface="Calibri" panose="020F0502020204030204" pitchFamily="34" charset="0"/>
              <a:ea typeface="黑体" panose="02010609060101010101" pitchFamily="49" charset="-122"/>
              <a:cs typeface="Times New Roman" panose="02020603050405020304" pitchFamily="18" charset="0"/>
            </a:endParaRPr>
          </a:p>
        </p:txBody>
      </p:sp>
      <p:sp>
        <p:nvSpPr>
          <p:cNvPr id="7" name="Text Box 24"/>
          <p:cNvSpPr txBox="1">
            <a:spLocks noChangeArrowheads="1"/>
          </p:cNvSpPr>
          <p:nvPr/>
        </p:nvSpPr>
        <p:spPr bwMode="auto">
          <a:xfrm>
            <a:off x="6084888" y="1125538"/>
            <a:ext cx="27432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80000"/>
              </a:lnSpc>
              <a:spcBef>
                <a:spcPct val="50000"/>
              </a:spcBef>
              <a:buFont typeface="Wingdings" panose="05000000000000000000" pitchFamily="2" charset="2"/>
              <a:buNone/>
            </a:pPr>
            <a:r>
              <a:rPr lang="en-US" altLang="zh-CN" sz="1800" b="1">
                <a:solidFill>
                  <a:srgbClr val="000099"/>
                </a:solidFill>
                <a:ea typeface="华文仿宋" panose="02010600040101010101" pitchFamily="2" charset="-122"/>
              </a:rPr>
              <a:t> </a:t>
            </a:r>
            <a:r>
              <a:rPr lang="en-US" altLang="zh-CN" sz="1800" b="1">
                <a:solidFill>
                  <a:srgbClr val="FF0000"/>
                </a:solidFill>
                <a:latin typeface="Calibri" panose="020F0502020204030204" pitchFamily="34" charset="0"/>
                <a:ea typeface="华文仿宋" panose="02010600040101010101" pitchFamily="2" charset="-122"/>
                <a:cs typeface="Times New Roman" panose="02020603050405020304" pitchFamily="18" charset="0"/>
              </a:rPr>
              <a:t>Cessna Citation S/II</a:t>
            </a:r>
            <a:endParaRPr lang="zh-CN" altLang="en-US" sz="1600" b="1">
              <a:solidFill>
                <a:srgbClr val="FF0000"/>
              </a:solidFill>
              <a:latin typeface="Calibri" panose="020F0502020204030204" pitchFamily="34" charset="0"/>
              <a:ea typeface="华文细黑" panose="02010600040101010101" pitchFamily="2" charset="-122"/>
              <a:cs typeface="Times New Roman" panose="02020603050405020304" pitchFamily="18" charset="0"/>
            </a:endParaRPr>
          </a:p>
        </p:txBody>
      </p:sp>
      <p:sp>
        <p:nvSpPr>
          <p:cNvPr id="8" name="Rectangle 27"/>
          <p:cNvSpPr>
            <a:spLocks noChangeArrowheads="1"/>
          </p:cNvSpPr>
          <p:nvPr/>
        </p:nvSpPr>
        <p:spPr bwMode="auto">
          <a:xfrm>
            <a:off x="5472113" y="2708275"/>
            <a:ext cx="3671887" cy="1752600"/>
          </a:xfrm>
          <a:prstGeom prst="rect">
            <a:avLst/>
          </a:prstGeom>
          <a:noFill/>
          <a:ln w="9525" algn="ctr">
            <a:noFill/>
            <a:miter lim="800000"/>
          </a:ln>
        </p:spPr>
        <p:txBody>
          <a:bodyPr wrap="none" anchor="ctr"/>
          <a:lstStyle/>
          <a:p>
            <a:pPr>
              <a:lnSpc>
                <a:spcPct val="80000"/>
              </a:lnSpc>
              <a:spcBef>
                <a:spcPct val="20000"/>
              </a:spcBef>
              <a:buFont typeface="Wingdings" panose="05000000000000000000" pitchFamily="2" charset="2"/>
              <a:buChar char="ü"/>
              <a:defRPr/>
            </a:pPr>
            <a:endParaRPr lang="zh-CN" altLang="en-US">
              <a:ln>
                <a:solidFill>
                  <a:schemeClr val="accent5">
                    <a:lumMod val="60000"/>
                    <a:lumOff val="40000"/>
                  </a:schemeClr>
                </a:solidFill>
              </a:ln>
              <a:latin typeface="Arial" panose="020B0604020202020204" pitchFamily="34" charset="0"/>
              <a:ea typeface="华文仿宋" panose="02010600040101010101" pitchFamily="2" charset="-122"/>
            </a:endParaRPr>
          </a:p>
        </p:txBody>
      </p:sp>
      <p:sp>
        <p:nvSpPr>
          <p:cNvPr id="9" name="Rectangle 13"/>
          <p:cNvSpPr>
            <a:spLocks noChangeArrowheads="1"/>
          </p:cNvSpPr>
          <p:nvPr/>
        </p:nvSpPr>
        <p:spPr bwMode="auto">
          <a:xfrm>
            <a:off x="179388" y="1125538"/>
            <a:ext cx="475297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Char char="u"/>
            </a:pPr>
            <a:r>
              <a:rPr lang="en-US" altLang="zh-CN" sz="2200" b="1">
                <a:solidFill>
                  <a:srgbClr val="FF0000"/>
                </a:solidFill>
                <a:latin typeface="Calibri" panose="020F0502020204030204" pitchFamily="34" charset="0"/>
                <a:ea typeface="黑体" panose="02010609060101010101" pitchFamily="49" charset="-122"/>
                <a:cs typeface="Times New Roman" panose="02020603050405020304" pitchFamily="18" charset="0"/>
              </a:rPr>
              <a:t>Two Remote Sensing Aircrafts</a:t>
            </a:r>
            <a:endParaRPr lang="en-US" altLang="zh-CN" sz="2200" b="1" i="1">
              <a:solidFill>
                <a:srgbClr val="FF0000"/>
              </a:solidFill>
              <a:latin typeface="Calibri" panose="020F0502020204030204" pitchFamily="34" charset="0"/>
              <a:ea typeface="黑体" panose="02010609060101010101" pitchFamily="49" charset="-122"/>
              <a:cs typeface="Times New Roman" panose="02020603050405020304" pitchFamily="18" charset="0"/>
            </a:endParaRPr>
          </a:p>
        </p:txBody>
      </p:sp>
      <p:sp>
        <p:nvSpPr>
          <p:cNvPr id="10" name="Rectangle 13"/>
          <p:cNvSpPr>
            <a:spLocks noChangeArrowheads="1"/>
          </p:cNvSpPr>
          <p:nvPr/>
        </p:nvSpPr>
        <p:spPr bwMode="auto">
          <a:xfrm>
            <a:off x="179388" y="3575050"/>
            <a:ext cx="47529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Char char="u"/>
            </a:pPr>
            <a:r>
              <a:rPr lang="en-US" altLang="zh-CN" sz="2200" b="1">
                <a:solidFill>
                  <a:srgbClr val="FF0000"/>
                </a:solidFill>
                <a:latin typeface="Calibri" panose="020F0502020204030204" pitchFamily="34" charset="0"/>
                <a:ea typeface="黑体" panose="02010609060101010101" pitchFamily="49" charset="-122"/>
                <a:cs typeface="Times New Roman" panose="02020603050405020304" pitchFamily="18" charset="0"/>
              </a:rPr>
              <a:t>Two new Remote Sensing Aircrafts</a:t>
            </a:r>
            <a:endParaRPr lang="en-US" altLang="zh-CN" sz="2200" b="1" i="1">
              <a:solidFill>
                <a:srgbClr val="FF0000"/>
              </a:solidFill>
              <a:latin typeface="Calibri" panose="020F0502020204030204" pitchFamily="34" charset="0"/>
              <a:ea typeface="黑体" panose="02010609060101010101" pitchFamily="49" charset="-122"/>
              <a:cs typeface="Times New Roman" panose="02020603050405020304" pitchFamily="18" charset="0"/>
            </a:endParaRPr>
          </a:p>
        </p:txBody>
      </p:sp>
      <p:sp>
        <p:nvSpPr>
          <p:cNvPr id="11" name="矩形 13"/>
          <p:cNvSpPr>
            <a:spLocks noChangeArrowheads="1"/>
          </p:cNvSpPr>
          <p:nvPr/>
        </p:nvSpPr>
        <p:spPr bwMode="auto">
          <a:xfrm>
            <a:off x="323850" y="4019550"/>
            <a:ext cx="5543550" cy="1570038"/>
          </a:xfrm>
          <a:prstGeom prst="rect">
            <a:avLst/>
          </a:prstGeom>
          <a:noFill/>
          <a:ln w="9525">
            <a:solidFill>
              <a:srgbClr val="00B0F0"/>
            </a:solidFill>
            <a:miter lim="800000"/>
          </a:ln>
        </p:spPr>
        <p:txBody>
          <a:bodyPr>
            <a:spAutoFit/>
          </a:bodyPr>
          <a:lstStyle/>
          <a:p>
            <a:pPr marL="342900" indent="-342900">
              <a:lnSpc>
                <a:spcPct val="120000"/>
              </a:lnSpc>
              <a:spcBef>
                <a:spcPct val="20000"/>
              </a:spcBef>
              <a:buClr>
                <a:schemeClr val="accent6">
                  <a:lumMod val="75000"/>
                </a:schemeClr>
              </a:buClr>
              <a:buSzPct val="60000"/>
              <a:buFont typeface="Wingdings" panose="05000000000000000000" pitchFamily="2" charset="2"/>
              <a:buChar char="n"/>
              <a:defRPr/>
            </a:pPr>
            <a:r>
              <a:rPr lang="en-US" altLang="zh-CN" sz="2000" b="1" dirty="0">
                <a:solidFill>
                  <a:srgbClr val="000099"/>
                </a:solidFill>
                <a:latin typeface="Calibri" panose="020F0502020204030204" pitchFamily="34" charset="0"/>
                <a:ea typeface="黑体" panose="02010609060101010101" pitchFamily="49" charset="-122"/>
                <a:cs typeface="Times New Roman" panose="02020603050405020304" pitchFamily="18" charset="0"/>
              </a:rPr>
              <a:t>Equipped with 10 state-of-the-art remote sensors: visible, infrared, and microwave remote sensors and a high-performance data processing system.</a:t>
            </a:r>
            <a:endParaRPr lang="en-US" altLang="zh-CN" sz="2000" b="1" dirty="0">
              <a:solidFill>
                <a:srgbClr val="000099"/>
              </a:solidFill>
              <a:latin typeface="Calibri" panose="020F0502020204030204" pitchFamily="34" charset="0"/>
              <a:ea typeface="黑体" panose="02010609060101010101" pitchFamily="49" charset="-122"/>
              <a:cs typeface="Times New Roman" panose="02020603050405020304" pitchFamily="18" charset="0"/>
            </a:endParaRPr>
          </a:p>
        </p:txBody>
      </p:sp>
      <p:pic>
        <p:nvPicPr>
          <p:cNvPr id="12" name="Picture 47" descr="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3763963"/>
            <a:ext cx="2819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49"/>
          <p:cNvSpPr txBox="1">
            <a:spLocks noChangeArrowheads="1"/>
          </p:cNvSpPr>
          <p:nvPr/>
        </p:nvSpPr>
        <p:spPr bwMode="auto">
          <a:xfrm>
            <a:off x="7512050" y="5003800"/>
            <a:ext cx="1403350"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panose="05000000000000000000" pitchFamily="2" charset="2"/>
              <a:buNone/>
            </a:pPr>
            <a:r>
              <a:rPr lang="en-US" altLang="zh-CN" sz="1600" b="1">
                <a:solidFill>
                  <a:schemeClr val="accent2"/>
                </a:solidFill>
                <a:latin typeface="Calibri" panose="020F0502020204030204" pitchFamily="34" charset="0"/>
                <a:ea typeface="华文细黑" panose="02010600040101010101" pitchFamily="2" charset="-122"/>
                <a:cs typeface="Times New Roman" panose="02020603050405020304" pitchFamily="18" charset="0"/>
              </a:rPr>
              <a:t>New Airplane</a:t>
            </a:r>
            <a:endParaRPr lang="en-US" altLang="zh-CN" sz="1600" b="1">
              <a:solidFill>
                <a:schemeClr val="accent2"/>
              </a:solidFill>
              <a:latin typeface="Calibri" panose="020F0502020204030204" pitchFamily="34" charset="0"/>
              <a:ea typeface="华文细黑" panose="02010600040101010101" pitchFamily="2" charset="-122"/>
              <a:cs typeface="Times New Roman" panose="02020603050405020304" pitchFamily="18" charset="0"/>
            </a:endParaRPr>
          </a:p>
        </p:txBody>
      </p:sp>
      <p:grpSp>
        <p:nvGrpSpPr>
          <p:cNvPr id="14" name="Group 41"/>
          <p:cNvGrpSpPr/>
          <p:nvPr/>
        </p:nvGrpSpPr>
        <p:grpSpPr bwMode="auto">
          <a:xfrm>
            <a:off x="250825" y="5516563"/>
            <a:ext cx="8461375" cy="914400"/>
            <a:chOff x="-480" y="2346"/>
            <a:chExt cx="6371" cy="965"/>
          </a:xfrm>
        </p:grpSpPr>
        <p:pic>
          <p:nvPicPr>
            <p:cNvPr id="15" name="Picture 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4" y="2349"/>
              <a:ext cx="2087" cy="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p:cNvPicPr>
              <a:picLocks noChangeAspect="1" noChangeArrowheads="1"/>
            </p:cNvPicPr>
            <p:nvPr/>
          </p:nvPicPr>
          <p:blipFill>
            <a:blip r:embed="rId4">
              <a:extLst>
                <a:ext uri="{28A0092B-C50C-407E-A947-70E740481C1C}">
                  <a14:useLocalDpi xmlns:a14="http://schemas.microsoft.com/office/drawing/2010/main" val="0"/>
                </a:ext>
              </a:extLst>
            </a:blip>
            <a:srcRect b="2600"/>
            <a:stretch>
              <a:fillRect/>
            </a:stretch>
          </p:blipFill>
          <p:spPr bwMode="auto">
            <a:xfrm>
              <a:off x="-480" y="2350"/>
              <a:ext cx="1049" cy="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p:cNvPicPr>
              <a:picLocks noChangeAspect="1" noChangeArrowheads="1"/>
            </p:cNvPicPr>
            <p:nvPr/>
          </p:nvPicPr>
          <p:blipFill>
            <a:blip r:embed="rId5">
              <a:extLst>
                <a:ext uri="{28A0092B-C50C-407E-A947-70E740481C1C}">
                  <a14:useLocalDpi xmlns:a14="http://schemas.microsoft.com/office/drawing/2010/main" val="0"/>
                </a:ext>
              </a:extLst>
            </a:blip>
            <a:srcRect l="67142"/>
            <a:stretch>
              <a:fillRect/>
            </a:stretch>
          </p:blipFill>
          <p:spPr bwMode="auto">
            <a:xfrm>
              <a:off x="605" y="2346"/>
              <a:ext cx="1059" cy="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 name="Picture 42"/>
          <p:cNvPicPr>
            <a:picLocks noChangeAspect="1" noChangeArrowheads="1"/>
          </p:cNvPicPr>
          <p:nvPr/>
        </p:nvPicPr>
        <p:blipFill>
          <a:blip r:embed="rId5">
            <a:extLst>
              <a:ext uri="{28A0092B-C50C-407E-A947-70E740481C1C}">
                <a14:useLocalDpi xmlns:a14="http://schemas.microsoft.com/office/drawing/2010/main" val="0"/>
              </a:ext>
            </a:extLst>
          </a:blip>
          <a:srcRect r="34285"/>
          <a:stretch>
            <a:fillRect/>
          </a:stretch>
        </p:blipFill>
        <p:spPr bwMode="auto">
          <a:xfrm>
            <a:off x="3059113" y="5545138"/>
            <a:ext cx="277177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6"/>
          <p:cNvSpPr txBox="1">
            <a:spLocks noChangeArrowheads="1"/>
          </p:cNvSpPr>
          <p:nvPr/>
        </p:nvSpPr>
        <p:spPr bwMode="auto">
          <a:xfrm>
            <a:off x="3059113" y="6381750"/>
            <a:ext cx="14414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1000">
                <a:latin typeface="Times New Roman" panose="02020603050405020304" pitchFamily="18" charset="0"/>
              </a:rPr>
              <a:t>Airborne whiskbroom imaging spectrometer </a:t>
            </a:r>
            <a:endParaRPr lang="en-US" altLang="zh-CN" sz="1000">
              <a:latin typeface="Times New Roman" panose="02020603050405020304" pitchFamily="18" charset="0"/>
            </a:endParaRPr>
          </a:p>
          <a:p>
            <a:pPr algn="ctr" eaLnBrk="1" hangingPunct="1">
              <a:spcBef>
                <a:spcPct val="0"/>
              </a:spcBef>
              <a:buFontTx/>
              <a:buNone/>
            </a:pPr>
            <a:r>
              <a:rPr lang="en-US" altLang="zh-CN" sz="1000">
                <a:latin typeface="Times New Roman" panose="02020603050405020304" pitchFamily="18" charset="0"/>
              </a:rPr>
              <a:t>(0.45</a:t>
            </a:r>
            <a:r>
              <a:rPr lang="en-US" altLang="zh-CN" sz="1000">
                <a:latin typeface="Times New Roman" panose="02020603050405020304" pitchFamily="18" charset="0"/>
                <a:sym typeface="Symbol" panose="05050102010706020507" pitchFamily="18" charset="2"/>
              </a:rPr>
              <a:t>m-12.5m</a:t>
            </a:r>
            <a:r>
              <a:rPr lang="en-US" altLang="zh-CN" sz="1000">
                <a:latin typeface="Times New Roman" panose="02020603050405020304" pitchFamily="18" charset="0"/>
              </a:rPr>
              <a:t>)</a:t>
            </a:r>
            <a:endParaRPr lang="en-US" altLang="zh-CN" sz="1000">
              <a:latin typeface="Times New Roman" panose="02020603050405020304" pitchFamily="18" charset="0"/>
            </a:endParaRPr>
          </a:p>
        </p:txBody>
      </p:sp>
      <p:sp>
        <p:nvSpPr>
          <p:cNvPr id="21" name="Text Box 10"/>
          <p:cNvSpPr txBox="1">
            <a:spLocks noChangeArrowheads="1"/>
          </p:cNvSpPr>
          <p:nvPr/>
        </p:nvSpPr>
        <p:spPr bwMode="auto">
          <a:xfrm>
            <a:off x="5940425" y="6381750"/>
            <a:ext cx="1368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1000">
                <a:latin typeface="Times New Roman" panose="02020603050405020304" pitchFamily="18" charset="0"/>
              </a:rPr>
              <a:t>Airborne X-band interferometry SAR</a:t>
            </a:r>
            <a:r>
              <a:rPr lang="en-US" altLang="zh-CN" sz="1000">
                <a:solidFill>
                  <a:srgbClr val="000000"/>
                </a:solidFill>
                <a:latin typeface="Times New Roman" panose="02020603050405020304" pitchFamily="18" charset="0"/>
              </a:rPr>
              <a:t> </a:t>
            </a:r>
            <a:endParaRPr lang="en-US" altLang="zh-CN" sz="1000">
              <a:solidFill>
                <a:srgbClr val="000000"/>
              </a:solidFill>
              <a:latin typeface="Times New Roman" panose="02020603050405020304" pitchFamily="18" charset="0"/>
            </a:endParaRPr>
          </a:p>
        </p:txBody>
      </p:sp>
      <p:sp>
        <p:nvSpPr>
          <p:cNvPr id="22" name="Text Box 11"/>
          <p:cNvSpPr txBox="1">
            <a:spLocks noChangeArrowheads="1"/>
          </p:cNvSpPr>
          <p:nvPr/>
        </p:nvSpPr>
        <p:spPr bwMode="auto">
          <a:xfrm>
            <a:off x="7308850" y="6330950"/>
            <a:ext cx="1511300" cy="554038"/>
          </a:xfrm>
          <a:prstGeom prst="rect">
            <a:avLst/>
          </a:prstGeom>
          <a:solidFill>
            <a:schemeClr val="bg1">
              <a:lumMod val="95000"/>
            </a:schemeClr>
          </a:solidFill>
          <a:ln w="9525">
            <a:noFill/>
            <a:miter lim="800000"/>
          </a:ln>
        </p:spPr>
        <p:txBody>
          <a:bodyPr>
            <a:spAutoFit/>
          </a:bodyPr>
          <a:lstStyle/>
          <a:p>
            <a:pPr algn="ctr">
              <a:defRPr/>
            </a:pPr>
            <a:r>
              <a:rPr lang="en-US" altLang="zh-CN" sz="1000" dirty="0">
                <a:latin typeface="Times New Roman" panose="02020603050405020304" pitchFamily="18" charset="0"/>
                <a:ea typeface="宋体" panose="02010600030101010101" pitchFamily="2" charset="-122"/>
              </a:rPr>
              <a:t>Airborne </a:t>
            </a:r>
            <a:r>
              <a:rPr lang="en-US" altLang="zh-CN" sz="1000" dirty="0" err="1">
                <a:latin typeface="Times New Roman" panose="02020603050405020304" pitchFamily="18" charset="0"/>
                <a:ea typeface="宋体" panose="02010600030101010101" pitchFamily="2" charset="-122"/>
              </a:rPr>
              <a:t>pushbroom</a:t>
            </a:r>
            <a:r>
              <a:rPr lang="en-US" altLang="zh-CN" sz="1000" dirty="0">
                <a:latin typeface="Times New Roman" panose="02020603050405020304" pitchFamily="18" charset="0"/>
                <a:ea typeface="宋体" panose="02010600030101010101" pitchFamily="2" charset="-122"/>
              </a:rPr>
              <a:t> imaging spectrometer </a:t>
            </a:r>
            <a:endParaRPr lang="en-US" altLang="zh-CN" sz="1000" dirty="0">
              <a:latin typeface="Times New Roman" panose="02020603050405020304" pitchFamily="18" charset="0"/>
              <a:ea typeface="宋体" panose="02010600030101010101" pitchFamily="2" charset="-122"/>
            </a:endParaRPr>
          </a:p>
          <a:p>
            <a:pPr algn="ctr">
              <a:defRPr/>
            </a:pPr>
            <a:r>
              <a:rPr lang="en-US" altLang="zh-CN" sz="1000" dirty="0">
                <a:latin typeface="Times New Roman" panose="02020603050405020304" pitchFamily="18" charset="0"/>
                <a:ea typeface="宋体" panose="02010600030101010101" pitchFamily="2" charset="-122"/>
              </a:rPr>
              <a:t>(0.45</a:t>
            </a:r>
            <a:r>
              <a:rPr lang="en-US" altLang="zh-CN" sz="1000" dirty="0">
                <a:latin typeface="Times New Roman" panose="02020603050405020304" pitchFamily="18" charset="0"/>
                <a:ea typeface="宋体" panose="02010600030101010101" pitchFamily="2" charset="-122"/>
                <a:sym typeface="Symbol" panose="05050102010706020507" pitchFamily="18" charset="2"/>
              </a:rPr>
              <a:t>m-2.5m</a:t>
            </a:r>
            <a:r>
              <a:rPr lang="en-US" altLang="zh-CN" sz="1000" dirty="0">
                <a:latin typeface="Times New Roman" panose="02020603050405020304" pitchFamily="18" charset="0"/>
                <a:ea typeface="宋体" panose="02010600030101010101" pitchFamily="2" charset="-122"/>
              </a:rPr>
              <a:t>)</a:t>
            </a:r>
            <a:endParaRPr lang="en-US" altLang="zh-CN" sz="1000" dirty="0">
              <a:latin typeface="Times New Roman" panose="02020603050405020304" pitchFamily="18" charset="0"/>
              <a:ea typeface="宋体" panose="02010600030101010101" pitchFamily="2" charset="-122"/>
            </a:endParaRPr>
          </a:p>
        </p:txBody>
      </p:sp>
      <p:sp>
        <p:nvSpPr>
          <p:cNvPr id="23" name="Text Box 12"/>
          <p:cNvSpPr txBox="1">
            <a:spLocks noChangeArrowheads="1"/>
          </p:cNvSpPr>
          <p:nvPr/>
        </p:nvSpPr>
        <p:spPr bwMode="auto">
          <a:xfrm>
            <a:off x="4356100" y="6340475"/>
            <a:ext cx="158432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1000">
                <a:latin typeface="Times New Roman" panose="02020603050405020304" pitchFamily="18" charset="0"/>
              </a:rPr>
              <a:t>Airborne 3-D light detection and ranging</a:t>
            </a:r>
            <a:endParaRPr lang="en-US" altLang="zh-CN" sz="1000">
              <a:latin typeface="Times New Roman" panose="02020603050405020304" pitchFamily="18" charset="0"/>
            </a:endParaRPr>
          </a:p>
        </p:txBody>
      </p:sp>
      <p:sp>
        <p:nvSpPr>
          <p:cNvPr id="24" name="Text Box 10"/>
          <p:cNvSpPr txBox="1">
            <a:spLocks noChangeArrowheads="1"/>
          </p:cNvSpPr>
          <p:nvPr/>
        </p:nvSpPr>
        <p:spPr bwMode="auto">
          <a:xfrm>
            <a:off x="250825" y="6396038"/>
            <a:ext cx="1368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1000">
                <a:latin typeface="Times New Roman" panose="02020603050405020304" pitchFamily="18" charset="0"/>
              </a:rPr>
              <a:t>Airborne atmospheric laser radar </a:t>
            </a:r>
            <a:endParaRPr lang="en-US" altLang="zh-CN" sz="1000">
              <a:latin typeface="Times New Roman" panose="02020603050405020304" pitchFamily="18" charset="0"/>
            </a:endParaRPr>
          </a:p>
        </p:txBody>
      </p:sp>
      <p:sp>
        <p:nvSpPr>
          <p:cNvPr id="25" name="Text Box 13"/>
          <p:cNvSpPr txBox="1">
            <a:spLocks noChangeArrowheads="1"/>
          </p:cNvSpPr>
          <p:nvPr/>
        </p:nvSpPr>
        <p:spPr bwMode="auto">
          <a:xfrm>
            <a:off x="1692275" y="6396038"/>
            <a:ext cx="13668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eaLnBrk="0" hangingPunct="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1000">
                <a:latin typeface="Times New Roman" panose="02020603050405020304" pitchFamily="18" charset="0"/>
              </a:rPr>
              <a:t>Digital CCD camera</a:t>
            </a:r>
            <a:endParaRPr lang="en-US" altLang="zh-CN" sz="1000">
              <a:latin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11375</Words>
  <Application>WPS 演示</Application>
  <PresentationFormat>全屏显示(4:3)</PresentationFormat>
  <Paragraphs>384</Paragraphs>
  <Slides>30</Slides>
  <Notes>18</Notes>
  <HiddenSlides>0</HiddenSlides>
  <MMClips>0</MMClips>
  <ScaleCrop>false</ScaleCrop>
  <HeadingPairs>
    <vt:vector size="8" baseType="variant">
      <vt:variant>
        <vt:lpstr>已用的字体</vt:lpstr>
      </vt:variant>
      <vt:variant>
        <vt:i4>28</vt:i4>
      </vt:variant>
      <vt:variant>
        <vt:lpstr>主题</vt:lpstr>
      </vt:variant>
      <vt:variant>
        <vt:i4>5</vt:i4>
      </vt:variant>
      <vt:variant>
        <vt:lpstr>嵌入 OLE 服务器</vt:lpstr>
      </vt:variant>
      <vt:variant>
        <vt:i4>1</vt:i4>
      </vt:variant>
      <vt:variant>
        <vt:lpstr>幻灯片标题</vt:lpstr>
      </vt:variant>
      <vt:variant>
        <vt:i4>30</vt:i4>
      </vt:variant>
    </vt:vector>
  </HeadingPairs>
  <TitlesOfParts>
    <vt:vector size="64" baseType="lpstr">
      <vt:lpstr>Arial</vt:lpstr>
      <vt:lpstr>宋体</vt:lpstr>
      <vt:lpstr>Wingdings</vt:lpstr>
      <vt:lpstr>Calibri</vt:lpstr>
      <vt:lpstr>Calibri</vt:lpstr>
      <vt:lpstr>Calibri Light</vt:lpstr>
      <vt:lpstr>Lucida Sans Unicode</vt:lpstr>
      <vt:lpstr>Cambria</vt:lpstr>
      <vt:lpstr>Arial Unicode MS</vt:lpstr>
      <vt:lpstr>Times New Roman</vt:lpstr>
      <vt:lpstr>Cambria Math</vt:lpstr>
      <vt:lpstr>黑体</vt:lpstr>
      <vt:lpstr>华文新魏</vt:lpstr>
      <vt:lpstr>华文细黑</vt:lpstr>
      <vt:lpstr>华文仿宋</vt:lpstr>
      <vt:lpstr>Symbol</vt:lpstr>
      <vt:lpstr>Arial</vt:lpstr>
      <vt:lpstr>微软雅黑</vt:lpstr>
      <vt:lpstr>隶书</vt:lpstr>
      <vt:lpstr>楷体</vt:lpstr>
      <vt:lpstr>MS PGothic</vt:lpstr>
      <vt:lpstr>Candara</vt:lpstr>
      <vt:lpstr>Myriad Pro Cond</vt:lpstr>
      <vt:lpstr>Constantia</vt:lpstr>
      <vt:lpstr>Arial Rounded MT Bold</vt:lpstr>
      <vt:lpstr>Arial Narrow</vt:lpstr>
      <vt:lpstr>新宋体</vt:lpstr>
      <vt:lpstr>Segoe Print</vt:lpstr>
      <vt:lpstr>默认设计模板</vt:lpstr>
      <vt:lpstr>2_默认设计模板</vt:lpstr>
      <vt:lpstr>1_默认设计模板</vt:lpstr>
      <vt:lpstr>Office Theme</vt:lpstr>
      <vt:lpstr>3_默认设计模板</vt:lpstr>
      <vt:lpstr>Visio.Drawing.11</vt:lpstr>
      <vt:lpstr>PowerPoint 演示文稿</vt:lpstr>
      <vt:lpstr>PowerPoint 演示文稿</vt:lpstr>
      <vt:lpstr>History</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Digital Earth Applications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Asia-Oceania Global Earth Observation System of Systems (AOGEOSS)    GEO Initiative(GI-22 )</vt:lpstr>
      <vt:lpstr>AOGEOSS Functional Architecture</vt:lpstr>
      <vt:lpstr>AOGEOSS Activities</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Dong LIANG</dc:creator>
  <cp:category>学术报告</cp:category>
  <cp:lastModifiedBy>[李国庆]</cp:lastModifiedBy>
  <cp:revision>1119</cp:revision>
  <cp:lastPrinted>2113-01-01T00:00:00Z</cp:lastPrinted>
  <dcterms:created xsi:type="dcterms:W3CDTF">2113-01-01T00:00:00Z</dcterms:created>
  <dcterms:modified xsi:type="dcterms:W3CDTF">2017-09-25T00:51:26Z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y fmtid="{D5CDD505-2E9C-101B-9397-08002B2CF9AE}" pid="3" name="KSOProductBuildVer">
    <vt:lpwstr>2052-10.1.0.6749</vt:lpwstr>
  </property>
</Properties>
</file>