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2"/>
    <p:sldMasterId id="2147483716" r:id="rId3"/>
    <p:sldMasterId id="2147483731" r:id="rId4"/>
  </p:sldMasterIdLst>
  <p:notesMasterIdLst>
    <p:notesMasterId r:id="rId11"/>
  </p:notesMasterIdLst>
  <p:handoutMasterIdLst>
    <p:handoutMasterId r:id="rId12"/>
  </p:handoutMasterIdLst>
  <p:sldIdLst>
    <p:sldId id="296" r:id="rId5"/>
    <p:sldId id="305" r:id="rId6"/>
    <p:sldId id="307" r:id="rId7"/>
    <p:sldId id="297" r:id="rId8"/>
    <p:sldId id="308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>
        <p:scale>
          <a:sx n="66" d="100"/>
          <a:sy n="66" d="100"/>
        </p:scale>
        <p:origin x="-720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CF323-270F-40CB-AF7A-2CC26EA6359D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FF5F-08C6-42CE-9569-5553047F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AEB5-4261-4237-8ADA-E8D5149DBCDC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280D-8141-4FE3-84FA-10127734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1439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2736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7214"/>
            <a:ext cx="4011084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0371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7874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1276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88816" y="381002"/>
            <a:ext cx="523220" cy="5610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1267" y="381002"/>
            <a:ext cx="7450667" cy="5610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03749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8" y="378114"/>
            <a:ext cx="8140700" cy="4328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1268" y="1673225"/>
            <a:ext cx="4999566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24034" y="1673225"/>
            <a:ext cx="5001684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24034" y="3908425"/>
            <a:ext cx="5001684" cy="208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34794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8" y="378114"/>
            <a:ext cx="8140700" cy="4328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21268" y="1673225"/>
            <a:ext cx="4999566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4034" y="1673225"/>
            <a:ext cx="5001684" cy="431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885106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8" y="378114"/>
            <a:ext cx="8140700" cy="4328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21267" y="1673225"/>
            <a:ext cx="10204452" cy="4318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401573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E9254-4A05-4A25-A531-B707B7320077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4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9BEB-DE72-40CB-B59A-6E28D30BBC49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9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68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DA6D-C42B-49F2-957F-7FAF2BF7FA0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99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E93CF-CDE0-4976-8A8C-D124E24D5F9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71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5502-271B-46D8-9508-01FAED5CCD6E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22B5D-C6B1-4718-AF3B-3655C865B75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05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EB442-A139-4E37-BB6F-458C373F1500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03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CCAA-ADA9-43D0-AABB-1990861C7F1B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54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E23E7-7FAF-44CA-A4A4-856991018FD1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54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E7BB3-0E83-4787-8C52-CF0416F14183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11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52402"/>
            <a:ext cx="2743200" cy="5973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52402"/>
            <a:ext cx="8026400" cy="5973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9950-257E-4FCF-8C67-56CD367B83D5}" type="slidenum">
              <a:rPr lang="en-US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8" y="381000"/>
            <a:ext cx="8140700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269" y="1673225"/>
            <a:ext cx="10204452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954618" y="6405587"/>
            <a:ext cx="8701616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351267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0274300" y="6202363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PPT_Heade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50" y="3886200"/>
            <a:ext cx="10363200" cy="421975"/>
          </a:xfrm>
        </p:spPr>
        <p:txBody>
          <a:bodyPr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6" y="2561676"/>
            <a:ext cx="10363200" cy="605935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954619" y="6405565"/>
            <a:ext cx="6955367" cy="230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2981223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38060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60056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268" y="1673225"/>
            <a:ext cx="4999566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4034" y="1673225"/>
            <a:ext cx="5001684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96440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0695"/>
            <a:ext cx="109728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188302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265741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9652000" y="6546871"/>
            <a:ext cx="2540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36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5" descr="PPT_Header02" hidden="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6" descr="PPT_Header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2" descr="signatur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10274300" y="6202363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1267" y="1673225"/>
            <a:ext cx="1020445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21268" y="378114"/>
            <a:ext cx="8140700" cy="43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66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4618" y="6405564"/>
            <a:ext cx="8701616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000000"/>
                </a:solidFill>
              </a:rPr>
              <a:t>ESA UNCLASSIFIED – For Official Use</a:t>
            </a:r>
          </a:p>
        </p:txBody>
      </p:sp>
      <p:sp>
        <p:nvSpPr>
          <p:cNvPr id="1032" name="Text Box 34" hidden="1"/>
          <p:cNvSpPr txBox="1">
            <a:spLocks noChangeAspect="1" noChangeArrowheads="1"/>
          </p:cNvSpPr>
          <p:nvPr/>
        </p:nvSpPr>
        <p:spPr bwMode="auto">
          <a:xfrm>
            <a:off x="827620" y="6197600"/>
            <a:ext cx="930274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smtClean="0">
                <a:solidFill>
                  <a:srgbClr val="4D4F53"/>
                </a:solidFill>
              </a:rPr>
              <a:t>Mission sheets | Paulo Sacramento | 06/09/2011 | EOP | Slide </a:t>
            </a:r>
            <a:fld id="{ACB2B019-2B1F-4020-8785-E12D3DCABE62}" type="slidenum">
              <a:rPr sz="800" noProof="1" smtClean="0">
                <a:solidFill>
                  <a:srgbClr val="4D4F53"/>
                </a:solidFill>
              </a:rPr>
              <a:pPr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GB" sz="800" noProof="1" smtClean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BEA8E-B8A5-498E-A1C3-C6626DA31EBF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3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250528"/>
            <a:ext cx="11074400" cy="1371600"/>
          </a:xfrm>
        </p:spPr>
        <p:txBody>
          <a:bodyPr/>
          <a:lstStyle/>
          <a:p>
            <a:r>
              <a:rPr lang="en-US" altLang="zh-CN" sz="2000" dirty="0">
                <a:latin typeface="Heiti SC Medium" charset="0"/>
                <a:ea typeface="Heiti SC Medium" charset="0"/>
                <a:cs typeface="Heiti SC Medium" charset="0"/>
              </a:rPr>
              <a:t>Institute of Remote Sensing and Digital Earth (RADI)</a:t>
            </a:r>
          </a:p>
          <a:p>
            <a:r>
              <a:rPr lang="en-US" altLang="zh-CN" sz="2000" dirty="0">
                <a:latin typeface="Heiti SC Medium" charset="0"/>
                <a:ea typeface="Heiti SC Medium" charset="0"/>
                <a:cs typeface="Heiti SC Medium" charset="0"/>
              </a:rPr>
              <a:t>Chinese Academy of Sciences (CAS</a:t>
            </a:r>
            <a:r>
              <a:rPr lang="en-US" altLang="zh-CN" sz="2000" dirty="0" smtClean="0">
                <a:latin typeface="Heiti SC Medium" charset="0"/>
                <a:ea typeface="Heiti SC Medium" charset="0"/>
                <a:cs typeface="Heiti SC Medium" charset="0"/>
              </a:rPr>
              <a:t>)</a:t>
            </a:r>
          </a:p>
          <a:p>
            <a:r>
              <a:rPr lang="en-US" altLang="zh-CN" sz="2000" dirty="0">
                <a:latin typeface="Heiti SC Medium" charset="0"/>
                <a:ea typeface="Heiti SC Medium" charset="0"/>
                <a:cs typeface="Heiti SC Medium" charset="0"/>
              </a:rPr>
              <a:t>September </a:t>
            </a:r>
            <a:r>
              <a:rPr lang="en-US" altLang="zh-CN" sz="2000" dirty="0" smtClean="0">
                <a:latin typeface="Heiti SC Medium" charset="0"/>
                <a:ea typeface="Heiti SC Medium" charset="0"/>
                <a:cs typeface="Heiti SC Medium" charset="0"/>
              </a:rPr>
              <a:t>25, 2017 </a:t>
            </a:r>
          </a:p>
        </p:txBody>
      </p:sp>
      <p:sp>
        <p:nvSpPr>
          <p:cNvPr id="4" name="矩形 7"/>
          <p:cNvSpPr>
            <a:spLocks noChangeArrowheads="1"/>
          </p:cNvSpPr>
          <p:nvPr/>
        </p:nvSpPr>
        <p:spPr bwMode="auto">
          <a:xfrm>
            <a:off x="0" y="4245414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000000"/>
                </a:solidFill>
                <a:latin typeface="Heiti SC Medium" charset="0"/>
                <a:ea typeface="Heiti SC Medium" charset="0"/>
                <a:cs typeface="Heiti SC Medium" charset="0"/>
              </a:rPr>
              <a:t>Jining</a:t>
            </a:r>
            <a:r>
              <a:rPr lang="en-US" altLang="zh-CN" sz="2800" dirty="0" smtClean="0">
                <a:solidFill>
                  <a:srgbClr val="000000"/>
                </a:solidFill>
                <a:latin typeface="Heiti SC Medium" charset="0"/>
                <a:ea typeface="Heiti SC Medium" charset="0"/>
                <a:cs typeface="Heiti SC Medium" charset="0"/>
              </a:rPr>
              <a:t> Yan, </a:t>
            </a:r>
            <a:r>
              <a:rPr lang="en-US" altLang="zh-CN" sz="2800" dirty="0" err="1" smtClean="0">
                <a:solidFill>
                  <a:srgbClr val="000000"/>
                </a:solidFill>
                <a:latin typeface="Heiti SC Medium" charset="0"/>
                <a:ea typeface="Heiti SC Medium" charset="0"/>
                <a:cs typeface="Heiti SC Medium" charset="0"/>
              </a:rPr>
              <a:t>Lizhe</a:t>
            </a:r>
            <a:r>
              <a:rPr lang="en-US" altLang="zh-CN" sz="2800" dirty="0" smtClean="0">
                <a:solidFill>
                  <a:srgbClr val="000000"/>
                </a:solidFill>
                <a:latin typeface="Heiti SC Medium" charset="0"/>
                <a:ea typeface="Heiti SC Medium" charset="0"/>
                <a:cs typeface="Heiti SC Medium" charset="0"/>
              </a:rPr>
              <a:t> Wang </a:t>
            </a:r>
            <a:endParaRPr lang="en-US" altLang="zh-CN" sz="2800" dirty="0">
              <a:solidFill>
                <a:srgbClr val="000000"/>
              </a:solidFill>
              <a:latin typeface="Heiti SC Medium" charset="0"/>
              <a:ea typeface="Heiti SC Medium" charset="0"/>
              <a:cs typeface="Heiti SC Medium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752600"/>
            <a:ext cx="12192000" cy="1214438"/>
          </a:xfrm>
          <a:prstGeom prst="rect">
            <a:avLst/>
          </a:prstGeom>
          <a:solidFill>
            <a:srgbClr val="296FCD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533" y="1849871"/>
            <a:ext cx="120734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5400" b="1" dirty="0">
                <a:solidFill>
                  <a:srgbClr val="FFFFFF"/>
                </a:solidFill>
                <a:latin typeface="Times New Roman" panose="02020603050405020304" pitchFamily="18" charset="0"/>
                <a:ea typeface="黑体" pitchFamily="49" charset="-122"/>
                <a:cs typeface="Times New Roman" panose="02020603050405020304" pitchFamily="18" charset="0"/>
              </a:rPr>
              <a:t>Host Welcome Logistics Information</a:t>
            </a:r>
          </a:p>
        </p:txBody>
      </p:sp>
    </p:spTree>
    <p:extLst>
      <p:ext uri="{BB962C8B-B14F-4D97-AF65-F5344CB8AC3E}">
        <p14:creationId xmlns:p14="http://schemas.microsoft.com/office/powerpoint/2010/main" val="3206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WGISS 44 Agenda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7322694"/>
              </p:ext>
            </p:extLst>
          </p:nvPr>
        </p:nvGraphicFramePr>
        <p:xfrm>
          <a:off x="508002" y="1295399"/>
          <a:ext cx="11234055" cy="54028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46811"/>
                <a:gridCol w="2246811"/>
                <a:gridCol w="2246811"/>
                <a:gridCol w="2246811"/>
                <a:gridCol w="2246811"/>
              </a:tblGrid>
              <a:tr h="4790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Tuesday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Wednesday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Thursday </a:t>
                      </a:r>
                      <a:endParaRPr lang="en-US" sz="1600" dirty="0"/>
                    </a:p>
                  </a:txBody>
                  <a:tcPr/>
                </a:tc>
              </a:tr>
              <a:tr h="12145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09:00 – 12:00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WGISS PLENARY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ACCESS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/>
                        <a:t>Future Data Access and Analysis Architectures Workshop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Agency/Liaison Reports	</a:t>
                      </a:r>
                      <a:endParaRPr lang="en-US" sz="1600" dirty="0"/>
                    </a:p>
                  </a:txBody>
                  <a:tcPr/>
                </a:tc>
              </a:tr>
              <a:tr h="6593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12:00 – 13:30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Lunch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Lunch 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Lunch 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Lunch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76971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13:30-17:30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/>
                        <a:t>CEOS/GEO Activities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/>
                        <a:t>The Palace Museum (also</a:t>
                      </a:r>
                      <a:r>
                        <a:rPr lang="en-US" sz="1600" kern="1200" baseline="0" dirty="0" smtClean="0"/>
                        <a:t> named </a:t>
                      </a:r>
                      <a:r>
                        <a:rPr lang="en-US" sz="1600" kern="1200" dirty="0" smtClean="0"/>
                        <a:t>Forbidden City ) Tour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kern="1200" dirty="0" smtClean="0">
                          <a:effectLst/>
                        </a:rPr>
                        <a:t>Future Data Access and Analysis A</a:t>
                      </a:r>
                      <a:r>
                        <a:rPr lang="en-US" altLang="zh-CN" sz="1600" kern="1200" dirty="0" smtClean="0"/>
                        <a:t>rchitectures </a:t>
                      </a:r>
                      <a:r>
                        <a:rPr lang="en-US" altLang="zh-CN" sz="1600" kern="1200" dirty="0" smtClean="0">
                          <a:effectLst/>
                        </a:rPr>
                        <a:t>Workshop</a:t>
                      </a:r>
                      <a:endParaRPr lang="en-US" altLang="zh-C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Data PRESERVATION</a:t>
                      </a:r>
                    </a:p>
                  </a:txBody>
                  <a:tcPr/>
                </a:tc>
              </a:tr>
              <a:tr h="12802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19:00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No-Host Dinner</a:t>
                      </a:r>
                      <a:endParaRPr lang="en-US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62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dirty="0" smtClean="0"/>
              <a:t>Buffet </a:t>
            </a:r>
            <a:r>
              <a:rPr lang="en-US" altLang="zh-CN" b="1" dirty="0" smtClean="0"/>
              <a:t>Lunch(12:00, Sep. 25-28)</a:t>
            </a:r>
            <a:endParaRPr lang="zh-CN" altLang="zh-CN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74" y="1582057"/>
            <a:ext cx="6226823" cy="5083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46872" y="1026885"/>
            <a:ext cx="5776883" cy="5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800" dirty="0" smtClean="0"/>
              <a:t>Location</a:t>
            </a:r>
            <a:endParaRPr lang="zh-CN" altLang="zh-CN" sz="2800" dirty="0" smtClean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792686" y="1030513"/>
            <a:ext cx="5399192" cy="55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800" dirty="0" smtClean="0"/>
              <a:t>Sample</a:t>
            </a:r>
            <a:endParaRPr lang="zh-CN" altLang="zh-CN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88985" y="3556000"/>
            <a:ext cx="127010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575" y="2387599"/>
            <a:ext cx="145162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AoBeiTianXiang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25" y="1582057"/>
            <a:ext cx="4231839" cy="238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25" y="4283641"/>
            <a:ext cx="4231839" cy="2381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5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" y="726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zh-CN" b="1" dirty="0"/>
              <a:t>The Palace Museum </a:t>
            </a:r>
            <a:r>
              <a:rPr lang="en-US" altLang="zh-CN" b="1" dirty="0" smtClean="0"/>
              <a:t>Tour(Sep. 26 13:30)</a:t>
            </a:r>
            <a:endParaRPr lang="en-US" altLang="zh-C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68" y="1175660"/>
            <a:ext cx="8577023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33239"/>
            <a:ext cx="3482970" cy="2167181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4" y="986976"/>
            <a:ext cx="2954059" cy="1964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0" y="4967029"/>
            <a:ext cx="2469590" cy="193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35768" y="829770"/>
            <a:ext cx="6464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Passport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taken for entrance ticket !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" y="726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/>
              <a:t>No-Host Dinner (Sep. 26 19:00)</a:t>
            </a:r>
            <a:endParaRPr lang="en-US" altLang="zh-CN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6"/>
          <a:stretch/>
        </p:blipFill>
        <p:spPr>
          <a:xfrm>
            <a:off x="120651" y="899884"/>
            <a:ext cx="5440184" cy="3759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86" y="3184262"/>
            <a:ext cx="4809066" cy="3606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3" y="1473395"/>
            <a:ext cx="3904343" cy="2928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630825" y="982952"/>
            <a:ext cx="34814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Unlimited beer and white wine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00" y="4215902"/>
            <a:ext cx="3957734" cy="251710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05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76300" y="1190627"/>
            <a:ext cx="10363200" cy="1470025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Have a good time 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Beijing! 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327B88-09D0-470A-ABD6-1E03323FAF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slides</Template>
  <TotalTime>0</TotalTime>
  <Words>134</Words>
  <Application>Microsoft Office PowerPoint</Application>
  <PresentationFormat>自定义</PresentationFormat>
  <Paragraphs>37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Default</vt:lpstr>
      <vt:lpstr>ESA Presentation</vt:lpstr>
      <vt:lpstr>默认设计模板</vt:lpstr>
      <vt:lpstr>PowerPoint 演示文稿</vt:lpstr>
      <vt:lpstr>WGISS 44 Agenda</vt:lpstr>
      <vt:lpstr>Buffet Lunch(12:00, Sep. 25-28)</vt:lpstr>
      <vt:lpstr>The Palace Museum Tour(Sep. 26 13:30)</vt:lpstr>
      <vt:lpstr>No-Host Dinner (Sep. 26 19:00)</vt:lpstr>
      <vt:lpstr>Have a good time in Beijing!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2016-09-16T15:07:55Z</dcterms:created>
  <dcterms:modified xsi:type="dcterms:W3CDTF">2017-09-24T13:11:28Z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TC034605759991</vt:lpwstr>
  </property>
</Properties>
</file>