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0" r:id="rId4"/>
    <p:sldId id="284" r:id="rId5"/>
    <p:sldId id="290" r:id="rId6"/>
    <p:sldId id="285" r:id="rId7"/>
    <p:sldId id="258" r:id="rId8"/>
    <p:sldId id="29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620" autoAdjust="0"/>
  </p:normalViewPr>
  <p:slideViewPr>
    <p:cSldViewPr>
      <p:cViewPr varScale="1">
        <p:scale>
          <a:sx n="90" d="100"/>
          <a:sy n="9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F3A5-8637-40FC-8379-11454F61B5AD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91BA-C888-4D67-A0A8-90060AAC3E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9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1F9F-ECA2-4206-8CBD-BAE65FD321C4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2900-D1E3-4381-AA7C-D2A175CE6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900-D1E3-4381-AA7C-D2A175CE6C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W020091103375433199323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" y="0"/>
            <a:ext cx="928661" cy="84424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722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CWIC Status Report</a:t>
            </a:r>
            <a:br>
              <a:rPr lang="en-US" altLang="zh-CN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CEOS WGISS-43</a:t>
            </a:r>
            <a:r>
              <a:rPr lang="en-US" altLang="zh-CN" sz="2800" b="1" baseline="30000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rd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Meeting</a:t>
            </a:r>
            <a:endParaRPr lang="zh-CN" altLang="en-US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175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Guangyu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 of </a:t>
            </a:r>
            <a:r>
              <a:rPr lang="en-US" altLang="zh-CN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-Electronics, AOE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AU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April.2017</a:t>
            </a:r>
            <a:endParaRPr lang="zh-CN" alt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828092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Connector Interface with CWIC</a:t>
            </a:r>
            <a:endParaRPr lang="zh-CN" altLang="en-US" sz="36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28973"/>
              </p:ext>
            </p:extLst>
          </p:nvPr>
        </p:nvGraphicFramePr>
        <p:xfrm>
          <a:off x="1547813" y="2284413"/>
          <a:ext cx="6269037" cy="42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Visio" r:id="rId3" imgW="5736347" imgH="3695880" progId="Visio.Drawing.11">
                  <p:embed/>
                </p:oleObj>
              </mc:Choice>
              <mc:Fallback>
                <p:oleObj name="Visio" r:id="rId3" imgW="5736347" imgH="369588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84413"/>
                        <a:ext cx="6269037" cy="4240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9552" y="1268760"/>
            <a:ext cx="842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100000"/>
              </a:lnSpc>
              <a:buClrTx/>
              <a:buSz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has implemented an CSW server to be a CWIC data partner.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2"/>
            <a:ext cx="879532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err="1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Manging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and updating </a:t>
            </a:r>
            <a:r>
              <a:rPr lang="en-US" altLang="zh-CN" sz="2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satellite data information from NSMC, BeiJing-1, and CRESDA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Mapping the meta-data parameters for CWIC catalog.</a:t>
            </a: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Improving </a:t>
            </a:r>
            <a:r>
              <a:rPr lang="en-US" altLang="zh-CN" sz="2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search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efficiency in </a:t>
            </a:r>
            <a:r>
              <a:rPr lang="en-US" altLang="zh-CN" sz="2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integrated </a:t>
            </a:r>
            <a:r>
              <a:rPr lang="en-US" altLang="zh-CN" sz="2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catalog and structure.</a:t>
            </a:r>
            <a:endParaRPr lang="en-US" altLang="zh-CN" sz="2800" b="1" dirty="0" smtClean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Refining meta-data and additional data collections.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6024" y="0"/>
            <a:ext cx="9540552" cy="1143000"/>
          </a:xfrm>
        </p:spPr>
        <p:txBody>
          <a:bodyPr>
            <a:noAutofit/>
          </a:bodyPr>
          <a:lstStyle/>
          <a:p>
            <a:r>
              <a:rPr lang="en-US" altLang="zh-CN" sz="3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Connector Interface with CWIC</a:t>
            </a:r>
            <a:endParaRPr lang="zh-CN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49616"/>
              </p:ext>
            </p:extLst>
          </p:nvPr>
        </p:nvGraphicFramePr>
        <p:xfrm>
          <a:off x="1177925" y="1066800"/>
          <a:ext cx="6789738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Visio" r:id="rId4" imgW="7090653" imgH="6153869" progId="Visio.Drawing.11">
                  <p:embed/>
                </p:oleObj>
              </mc:Choice>
              <mc:Fallback>
                <p:oleObj name="Visio" r:id="rId4" imgW="7090653" imgH="61538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066800"/>
                        <a:ext cx="6789738" cy="536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箭头连接符 8"/>
          <p:cNvCxnSpPr>
            <a:cxnSpLocks noChangeShapeType="1"/>
          </p:cNvCxnSpPr>
          <p:nvPr/>
        </p:nvCxnSpPr>
        <p:spPr bwMode="auto">
          <a:xfrm>
            <a:off x="3833813" y="1822450"/>
            <a:ext cx="85725" cy="855663"/>
          </a:xfrm>
          <a:prstGeom prst="straightConnector1">
            <a:avLst/>
          </a:prstGeom>
          <a:noFill/>
          <a:ln w="25400" algn="ctr">
            <a:solidFill>
              <a:srgbClr val="66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2619375" y="196532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request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3" name="直接箭头连接符 22"/>
          <p:cNvCxnSpPr>
            <a:cxnSpLocks noChangeShapeType="1"/>
          </p:cNvCxnSpPr>
          <p:nvPr/>
        </p:nvCxnSpPr>
        <p:spPr bwMode="auto">
          <a:xfrm flipH="1">
            <a:off x="2476500" y="3036888"/>
            <a:ext cx="1219200" cy="952500"/>
          </a:xfrm>
          <a:prstGeom prst="straightConnector1">
            <a:avLst/>
          </a:prstGeom>
          <a:noFill/>
          <a:ln w="25400" algn="ctr">
            <a:solidFill>
              <a:srgbClr val="66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TextBox 27"/>
          <p:cNvSpPr txBox="1">
            <a:spLocks noChangeArrowheads="1"/>
          </p:cNvSpPr>
          <p:nvPr/>
        </p:nvSpPr>
        <p:spPr bwMode="auto">
          <a:xfrm>
            <a:off x="1905000" y="310832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request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9" name="直接箭头连接符 28"/>
          <p:cNvCxnSpPr>
            <a:cxnSpLocks noChangeShapeType="1"/>
          </p:cNvCxnSpPr>
          <p:nvPr/>
        </p:nvCxnSpPr>
        <p:spPr bwMode="auto">
          <a:xfrm flipH="1">
            <a:off x="1831975" y="4538663"/>
            <a:ext cx="69850" cy="806450"/>
          </a:xfrm>
          <a:prstGeom prst="straightConnector1">
            <a:avLst/>
          </a:prstGeom>
          <a:noFill/>
          <a:ln w="25400" algn="ctr">
            <a:solidFill>
              <a:srgbClr val="66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Box 31"/>
          <p:cNvSpPr txBox="1">
            <a:spLocks noChangeArrowheads="1"/>
          </p:cNvSpPr>
          <p:nvPr/>
        </p:nvSpPr>
        <p:spPr bwMode="auto">
          <a:xfrm>
            <a:off x="682272" y="4569195"/>
            <a:ext cx="118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request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3" name="直接箭头连接符 32"/>
          <p:cNvCxnSpPr>
            <a:cxnSpLocks noChangeShapeType="1"/>
          </p:cNvCxnSpPr>
          <p:nvPr/>
        </p:nvCxnSpPr>
        <p:spPr bwMode="auto">
          <a:xfrm flipV="1">
            <a:off x="2832100" y="4610100"/>
            <a:ext cx="69850" cy="6604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6" name="TextBox 40"/>
          <p:cNvSpPr txBox="1">
            <a:spLocks noChangeArrowheads="1"/>
          </p:cNvSpPr>
          <p:nvPr/>
        </p:nvSpPr>
        <p:spPr bwMode="auto">
          <a:xfrm>
            <a:off x="2905124" y="4608735"/>
            <a:ext cx="1450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response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3136900" y="3340100"/>
            <a:ext cx="1219200" cy="10255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TextBox 46"/>
          <p:cNvSpPr txBox="1">
            <a:spLocks noChangeArrowheads="1"/>
          </p:cNvSpPr>
          <p:nvPr/>
        </p:nvSpPr>
        <p:spPr bwMode="auto">
          <a:xfrm>
            <a:off x="3652838" y="3716338"/>
            <a:ext cx="1351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response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49" name="直接箭头连接符 48"/>
          <p:cNvCxnSpPr>
            <a:cxnSpLocks noChangeShapeType="1"/>
          </p:cNvCxnSpPr>
          <p:nvPr/>
        </p:nvCxnSpPr>
        <p:spPr bwMode="auto">
          <a:xfrm flipH="1" flipV="1">
            <a:off x="4691063" y="1751013"/>
            <a:ext cx="76200" cy="7334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0" name="TextBox 52"/>
          <p:cNvSpPr txBox="1">
            <a:spLocks noChangeArrowheads="1"/>
          </p:cNvSpPr>
          <p:nvPr/>
        </p:nvSpPr>
        <p:spPr bwMode="auto">
          <a:xfrm>
            <a:off x="4762500" y="18938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response</a:t>
            </a:r>
            <a:endParaRPr kumimoji="1" lang="zh-CN" altLang="en-US" sz="2400" b="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504056" y="0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3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Connector </a:t>
            </a:r>
            <a:r>
              <a:rPr lang="en-US" altLang="zh-CN" sz="3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Interface with CWIC</a:t>
            </a:r>
            <a:endParaRPr lang="zh-CN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339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40" grpId="0"/>
      <p:bldP spid="44042" grpId="0"/>
      <p:bldP spid="44046" grpId="0"/>
      <p:bldP spid="44048" grpId="0"/>
      <p:bldP spid="44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2"/>
            <a:ext cx="879532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Providing the standard search service.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Offering the common access to data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collections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through AOE connector.</a:t>
            </a: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Integrating different data types into CWIC.</a:t>
            </a: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Supporting CWIC developments and operations.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6024" y="0"/>
            <a:ext cx="9540552" cy="1143000"/>
          </a:xfrm>
        </p:spPr>
        <p:txBody>
          <a:bodyPr>
            <a:noAutofit/>
          </a:bodyPr>
          <a:lstStyle/>
          <a:p>
            <a:r>
              <a:rPr lang="en-US" altLang="zh-CN" sz="3800" b="1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AOE Connector Interface with CWIC</a:t>
            </a:r>
            <a:endParaRPr lang="zh-CN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1915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851018" y="155331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buClrTx/>
              <a:buSzTx/>
            </a:pPr>
            <a:r>
              <a:rPr lang="en-AU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CRESDA: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CBERS-01/02, CBERS-02B,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HJ-1A/B (Five types,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CSW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Interface)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851018" y="3065478"/>
            <a:ext cx="818547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buClrTx/>
              <a:buSzTx/>
            </a:pPr>
            <a:r>
              <a:rPr lang="en-AU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Beijing-1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BJ-1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(One type,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CSW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Interface)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buClrTx/>
              <a:buSzTx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888627" y="4489956"/>
            <a:ext cx="814786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pitchFamily="2" charset="2"/>
              <a:buChar char="Ø"/>
              <a:defRPr sz="2800" b="1">
                <a:solidFill>
                  <a:srgbClr val="05050B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buClrTx/>
              <a:buSzTx/>
            </a:pPr>
            <a:r>
              <a:rPr lang="en-AU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NSMC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: FY-1D, FY-2D,  FY-2C, FY-2E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FY-3A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(Five types,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CSW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Interface)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buClrTx/>
              <a:buSzTx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214414" y="0"/>
            <a:ext cx="6472254" cy="1143000"/>
          </a:xfrm>
        </p:spPr>
        <p:txBody>
          <a:bodyPr>
            <a:normAutofit/>
          </a:bodyPr>
          <a:lstStyle/>
          <a:p>
            <a:r>
              <a:rPr lang="en-US" altLang="zh-CN" sz="3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Data Collection</a:t>
            </a:r>
            <a:endParaRPr lang="zh-CN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6872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/>
      <p:bldP spid="358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214414" y="0"/>
            <a:ext cx="64722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Future Plan</a:t>
            </a:r>
            <a:endParaRPr lang="zh-CN" altLang="en-US" sz="380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51520" y="1711349"/>
            <a:ext cx="879532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Explore possibility of OpenSearch protocol for China connector.</a:t>
            </a: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Test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CWIC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interface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to data centers.</a:t>
            </a: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Continue to investigate access to new data resource.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204295" y="2636912"/>
            <a:ext cx="64722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Tempus Sans ITC" panose="04020404030D07020202" pitchFamily="82" charset="0"/>
                <a:ea typeface="黑体" pitchFamily="49" charset="-122"/>
                <a:cs typeface="Times New Roman" panose="02020603050405020304" pitchFamily="18" charset="0"/>
              </a:rPr>
              <a:t>Thank you for attention !</a:t>
            </a:r>
            <a:endParaRPr lang="zh-CN" altLang="en-US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202</Words>
  <Application>Microsoft Office PowerPoint</Application>
  <PresentationFormat>全屏显示(4:3)</PresentationFormat>
  <Paragraphs>44</Paragraphs>
  <Slides>8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Office 主题</vt:lpstr>
      <vt:lpstr>Visio</vt:lpstr>
      <vt:lpstr>Microsoft Visio 绘图</vt:lpstr>
      <vt:lpstr>AOE CWIC Status Report CEOS WGISS-43rd Meeting</vt:lpstr>
      <vt:lpstr>AOE Connector Interface with CWIC</vt:lpstr>
      <vt:lpstr>AOE Connector Interface with CWIC</vt:lpstr>
      <vt:lpstr>AOE Connector Interface with CWIC</vt:lpstr>
      <vt:lpstr>AOE Connector Interface with CWIC</vt:lpstr>
      <vt:lpstr>Data Collection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aoe</dc:creator>
  <cp:lastModifiedBy>King_LGY</cp:lastModifiedBy>
  <cp:revision>110</cp:revision>
  <dcterms:created xsi:type="dcterms:W3CDTF">2018-12-22T09:05:26Z</dcterms:created>
  <dcterms:modified xsi:type="dcterms:W3CDTF">2017-04-06T13:05:33Z</dcterms:modified>
</cp:coreProperties>
</file>