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80" r:id="rId2"/>
    <p:sldId id="336" r:id="rId3"/>
    <p:sldId id="33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277">
          <p15:clr>
            <a:srgbClr val="A4A3A4"/>
          </p15:clr>
        </p15:guide>
        <p15:guide id="2" pos="28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7" autoAdjust="0"/>
    <p:restoredTop sz="95701" autoAdjust="0"/>
  </p:normalViewPr>
  <p:slideViewPr>
    <p:cSldViewPr snapToGrid="0" snapToObjects="1">
      <p:cViewPr varScale="1">
        <p:scale>
          <a:sx n="74" d="100"/>
          <a:sy n="74" d="100"/>
        </p:scale>
        <p:origin x="-952" y="-64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9/19/2016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&lt;#&gt;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07423138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9427342-CE5A-4AC5-8F59-F1809F2A9089}" type="slidenum">
              <a:rPr lang="ja-JP" altLang="en-US" smtClean="0">
                <a:solidFill>
                  <a:prstClr val="black"/>
                </a:solidFill>
              </a:rPr>
              <a:pPr/>
              <a:t>&lt;#&gt;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417781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766830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WGISS 42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err="1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Frascati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, Italy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19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– 22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nd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September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2016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&lt;#&gt;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88" r:id="rId2"/>
  </p:sldLayoutIdLst>
  <p:transition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0" y="1734796"/>
            <a:ext cx="9485831" cy="25124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800" dirty="0" smtClean="0">
                <a:solidFill>
                  <a:srgbClr val="FFFFFF"/>
                </a:solidFill>
              </a:rPr>
              <a:t>Technology Exploration Workshop on </a:t>
            </a:r>
            <a:r>
              <a:rPr lang="en-US" sz="4800" dirty="0" smtClean="0">
                <a:solidFill>
                  <a:srgbClr val="92D050"/>
                </a:solidFill>
              </a:rPr>
              <a:t>CLOUD </a:t>
            </a:r>
            <a:r>
              <a:rPr lang="en-US" sz="4800" dirty="0" smtClean="0">
                <a:solidFill>
                  <a:srgbClr val="92D050"/>
                </a:solidFill>
              </a:rPr>
              <a:t>COMPUTING</a:t>
            </a:r>
            <a:br>
              <a:rPr lang="en-US" sz="4800" dirty="0" smtClean="0">
                <a:solidFill>
                  <a:srgbClr val="92D050"/>
                </a:solidFill>
              </a:rPr>
            </a:br>
            <a:r>
              <a:rPr lang="en-US" sz="4400" dirty="0" smtClean="0">
                <a:solidFill>
                  <a:srgbClr val="92D050"/>
                </a:solidFill>
              </a:rPr>
              <a:t/>
            </a:r>
            <a:br>
              <a:rPr lang="en-US" sz="4400" dirty="0" smtClean="0">
                <a:solidFill>
                  <a:srgbClr val="92D050"/>
                </a:solidFill>
              </a:rPr>
            </a:br>
            <a:r>
              <a:rPr lang="en-US" sz="4400" dirty="0" smtClean="0">
                <a:solidFill>
                  <a:schemeClr val="accent3"/>
                </a:solidFill>
              </a:rPr>
              <a:t>~Introduction~</a:t>
            </a:r>
            <a:endParaRPr sz="4400" dirty="0">
              <a:solidFill>
                <a:schemeClr val="accent3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4854011"/>
            <a:ext cx="4810858" cy="14467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Satoko </a:t>
            </a:r>
            <a:r>
              <a:rPr lang="en-US" dirty="0" err="1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Horiyama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MIURA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fr-FR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WGISS-42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fr-FR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Frascati – </a:t>
            </a:r>
            <a:r>
              <a:rPr lang="fr-FR" dirty="0" err="1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Italy</a:t>
            </a:r>
            <a:r>
              <a:rPr lang="fr-FR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20</a:t>
            </a:r>
            <a:r>
              <a:rPr lang="en-AU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September 2016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30480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457200" y="1371600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30549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0633" y="247280"/>
            <a:ext cx="8763000" cy="498598"/>
          </a:xfrm>
        </p:spPr>
        <p:txBody>
          <a:bodyPr/>
          <a:lstStyle/>
          <a:p>
            <a:r>
              <a:rPr lang="en-US" altLang="ja-JP" sz="3600" dirty="0" smtClean="0"/>
              <a:t>Questions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80753" y="1449024"/>
            <a:ext cx="8571614" cy="2819233"/>
          </a:xfrm>
        </p:spPr>
        <p:txBody>
          <a:bodyPr/>
          <a:lstStyle/>
          <a:p>
            <a:pPr marL="514350" indent="-514350">
              <a:buFont typeface="+mj-lt"/>
              <a:buAutoNum type="arabicPeriod" startAt="7"/>
            </a:pPr>
            <a:r>
              <a:rPr lang="en-US" altLang="ja-JP" dirty="0" smtClean="0"/>
              <a:t>What kind of Big Data challenges your organization/project is facing? Are they data management and/or data analytic challenges?</a:t>
            </a:r>
          </a:p>
          <a:p>
            <a:pPr lvl="1"/>
            <a:r>
              <a:rPr lang="en-US" altLang="ja-JP" dirty="0" smtClean="0">
                <a:solidFill>
                  <a:srgbClr val="0000FF"/>
                </a:solidFill>
              </a:rPr>
              <a:t>..</a:t>
            </a:r>
            <a:endParaRPr lang="en-US" altLang="ja-JP" dirty="0" smtClean="0">
              <a:solidFill>
                <a:srgbClr val="0000FF"/>
              </a:solidFill>
            </a:endParaRPr>
          </a:p>
          <a:p>
            <a:pPr lvl="1"/>
            <a:endParaRPr lang="ja-JP" altLang="en-US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9427342-CE5A-4AC5-8F59-F1809F2A9089}" type="slidenum">
              <a:rPr lang="ja-JP" altLang="en-US" smtClean="0">
                <a:solidFill>
                  <a:prstClr val="black"/>
                </a:solidFill>
              </a:rPr>
              <a:pPr/>
              <a:t>10</a:t>
            </a:fld>
            <a:endParaRPr lang="ja-JP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30188"/>
            <a:ext cx="8763000" cy="498598"/>
          </a:xfrm>
        </p:spPr>
        <p:txBody>
          <a:bodyPr/>
          <a:lstStyle/>
          <a:p>
            <a:r>
              <a:rPr lang="en-US" altLang="ja-JP" sz="3600" dirty="0" smtClean="0"/>
              <a:t>Questions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80753" y="1414840"/>
            <a:ext cx="8571614" cy="2850011"/>
          </a:xfrm>
        </p:spPr>
        <p:txBody>
          <a:bodyPr/>
          <a:lstStyle/>
          <a:p>
            <a:pPr marL="514350" indent="-514350">
              <a:buFont typeface="+mj-lt"/>
              <a:buAutoNum type="arabicPeriod" startAt="8"/>
            </a:pPr>
            <a:r>
              <a:rPr lang="en-US" altLang="ja-JP" dirty="0" smtClean="0"/>
              <a:t>Do </a:t>
            </a:r>
            <a:r>
              <a:rPr lang="en-US" altLang="ja-JP" dirty="0" smtClean="0"/>
              <a:t>you see Cloud Computing as the solution to your Big Data challenges?</a:t>
            </a:r>
          </a:p>
          <a:p>
            <a:pPr lvl="1"/>
            <a:r>
              <a:rPr lang="en-US" altLang="ja-JP" dirty="0" smtClean="0">
                <a:solidFill>
                  <a:srgbClr val="0000FF"/>
                </a:solidFill>
              </a:rPr>
              <a:t>..</a:t>
            </a:r>
            <a:endParaRPr lang="en-US" altLang="ja-JP" dirty="0" smtClean="0">
              <a:solidFill>
                <a:srgbClr val="0000FF"/>
              </a:solidFill>
            </a:endParaRPr>
          </a:p>
          <a:p>
            <a:pPr lvl="1"/>
            <a:endParaRPr lang="ja-JP" altLang="en-US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9427342-CE5A-4AC5-8F59-F1809F2A9089}" type="slidenum">
              <a:rPr lang="ja-JP" altLang="en-US" smtClean="0">
                <a:solidFill>
                  <a:prstClr val="black"/>
                </a:solidFill>
              </a:rPr>
              <a:pPr/>
              <a:t>11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Goal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02550" y="1378690"/>
            <a:ext cx="8965250" cy="5479310"/>
          </a:xfrm>
        </p:spPr>
        <p:txBody>
          <a:bodyPr/>
          <a:lstStyle/>
          <a:p>
            <a:r>
              <a:rPr lang="en-US" altLang="ja-JP" dirty="0" smtClean="0"/>
              <a:t>Discuss and share the experience/efforts on cloud </a:t>
            </a:r>
            <a:r>
              <a:rPr lang="en-US" altLang="ja-JP" dirty="0" smtClean="0"/>
              <a:t>computing infrastructures and trends in the implementation of big data systems toward Cloud Computing. </a:t>
            </a:r>
            <a:endParaRPr lang="en-US" altLang="ja-JP" dirty="0" smtClean="0"/>
          </a:p>
          <a:p>
            <a:pPr>
              <a:buNone/>
            </a:pPr>
            <a:r>
              <a:rPr lang="en-GB" altLang="ja-JP" sz="1800" b="0" dirty="0" smtClean="0"/>
              <a:t>09:05</a:t>
            </a:r>
            <a:r>
              <a:rPr lang="en-GB" altLang="ja-JP" sz="1800" b="0" dirty="0" smtClean="0"/>
              <a:t>	</a:t>
            </a:r>
            <a:r>
              <a:rPr lang="en-GB" altLang="ja-JP" sz="1800" b="0" dirty="0" smtClean="0"/>
              <a:t>GS evolution and EO Innovation Europe  </a:t>
            </a:r>
            <a:r>
              <a:rPr lang="en-GB" altLang="ja-JP" sz="1800" b="0" i="1" dirty="0" smtClean="0"/>
              <a:t>Henri </a:t>
            </a:r>
            <a:r>
              <a:rPr lang="en-GB" altLang="ja-JP" sz="1800" b="0" i="1" dirty="0" err="1" smtClean="0"/>
              <a:t>Laur</a:t>
            </a:r>
            <a:r>
              <a:rPr lang="en-GB" altLang="ja-JP" sz="1800" b="0" i="1" dirty="0" smtClean="0"/>
              <a:t>,</a:t>
            </a:r>
            <a:r>
              <a:rPr lang="en-US" altLang="ja-JP" sz="1800" b="0" dirty="0" smtClean="0"/>
              <a:t> </a:t>
            </a:r>
            <a:r>
              <a:rPr lang="en-GB" altLang="ja-JP" sz="1800" b="0" i="1" dirty="0" err="1" smtClean="0"/>
              <a:t>Mirko</a:t>
            </a:r>
            <a:r>
              <a:rPr lang="en-GB" altLang="ja-JP" sz="1800" b="0" i="1" dirty="0" smtClean="0"/>
              <a:t> </a:t>
            </a:r>
            <a:r>
              <a:rPr lang="en-GB" altLang="ja-JP" sz="1800" b="0" i="1" dirty="0" err="1" smtClean="0"/>
              <a:t>Albani</a:t>
            </a:r>
            <a:endParaRPr lang="ja-JP" altLang="ja-JP" sz="1800" b="0" dirty="0" smtClean="0"/>
          </a:p>
          <a:p>
            <a:pPr>
              <a:buNone/>
            </a:pPr>
            <a:r>
              <a:rPr lang="en-GB" altLang="ja-JP" sz="1800" b="0" dirty="0" smtClean="0"/>
              <a:t>09:35	</a:t>
            </a:r>
            <a:r>
              <a:rPr lang="en-GB" altLang="ja-JP" sz="1800" b="0" dirty="0" smtClean="0"/>
              <a:t>Thematic Exploitation Platforms and Cloud Computing Activities at ESA </a:t>
            </a:r>
            <a:r>
              <a:rPr lang="en-GB" altLang="ja-JP" sz="1800" b="0" dirty="0" smtClean="0"/>
              <a:t>	</a:t>
            </a:r>
            <a:r>
              <a:rPr lang="en-GB" altLang="ja-JP" sz="1800" b="0" i="1" dirty="0" err="1" smtClean="0"/>
              <a:t>Sveinung</a:t>
            </a:r>
            <a:r>
              <a:rPr lang="en-GB" altLang="ja-JP" sz="1800" b="0" i="1" dirty="0" smtClean="0"/>
              <a:t> </a:t>
            </a:r>
            <a:r>
              <a:rPr lang="en-GB" altLang="ja-JP" sz="1800" b="0" i="1" dirty="0" err="1" smtClean="0"/>
              <a:t>Loekken</a:t>
            </a:r>
            <a:endParaRPr lang="ja-JP" altLang="ja-JP" sz="1800" b="0" dirty="0" smtClean="0"/>
          </a:p>
          <a:p>
            <a:pPr>
              <a:buNone/>
            </a:pPr>
            <a:r>
              <a:rPr lang="en-GB" altLang="ja-JP" sz="1800" b="0" dirty="0" smtClean="0"/>
              <a:t>10:05	Cloud Computing and Security	</a:t>
            </a:r>
            <a:r>
              <a:rPr lang="en-US" altLang="ja-JP" sz="1800" b="0" i="1" dirty="0" err="1" smtClean="0"/>
              <a:t>Julien</a:t>
            </a:r>
            <a:r>
              <a:rPr lang="en-US" altLang="ja-JP" sz="1800" b="0" i="1" dirty="0" smtClean="0"/>
              <a:t> </a:t>
            </a:r>
            <a:r>
              <a:rPr lang="en-US" altLang="ja-JP" sz="1800" b="0" i="1" dirty="0" err="1" smtClean="0"/>
              <a:t>Airaud</a:t>
            </a:r>
            <a:endParaRPr lang="ja-JP" altLang="ja-JP" sz="1800" b="0" dirty="0" smtClean="0"/>
          </a:p>
          <a:p>
            <a:pPr>
              <a:buNone/>
            </a:pPr>
            <a:r>
              <a:rPr lang="en-GB" altLang="ja-JP" sz="1800" b="0" dirty="0" smtClean="0"/>
              <a:t>10:</a:t>
            </a:r>
            <a:r>
              <a:rPr lang="en-GB" altLang="ja-JP" sz="1800" b="0" strike="sngStrike" dirty="0" smtClean="0"/>
              <a:t>15</a:t>
            </a:r>
            <a:r>
              <a:rPr lang="en-GB" altLang="ja-JP" sz="1800" b="0" dirty="0" smtClean="0"/>
              <a:t>50</a:t>
            </a:r>
            <a:r>
              <a:rPr lang="en-GB" altLang="ja-JP" sz="1800" b="0" dirty="0" smtClean="0"/>
              <a:t>	JAXA Approach on Virtualization and Cloud Computing	</a:t>
            </a:r>
            <a:r>
              <a:rPr lang="en-GB" altLang="ja-JP" sz="1800" b="0" i="1" dirty="0" smtClean="0"/>
              <a:t>Satoko Miura</a:t>
            </a:r>
            <a:endParaRPr lang="ja-JP" altLang="ja-JP" sz="1800" b="0" dirty="0" smtClean="0"/>
          </a:p>
          <a:p>
            <a:pPr>
              <a:buNone/>
            </a:pPr>
            <a:r>
              <a:rPr lang="en-GB" altLang="ja-JP" sz="1800" b="0" dirty="0" smtClean="0"/>
              <a:t>11:20	ISRO - EO Data Processing Cloud: Requirements and Research Issues	</a:t>
            </a:r>
            <a:r>
              <a:rPr lang="en-GB" altLang="ja-JP" sz="1800" b="0" i="1" dirty="0" err="1" smtClean="0"/>
              <a:t>Nitant</a:t>
            </a:r>
            <a:r>
              <a:rPr lang="en-GB" altLang="ja-JP" sz="1800" b="0" i="1" dirty="0" smtClean="0"/>
              <a:t> </a:t>
            </a:r>
            <a:r>
              <a:rPr lang="en-GB" altLang="ja-JP" sz="1800" b="0" i="1" dirty="0" err="1" smtClean="0"/>
              <a:t>Dube</a:t>
            </a:r>
            <a:r>
              <a:rPr lang="en-GB" altLang="ja-JP" sz="1800" b="0" dirty="0" smtClean="0"/>
              <a:t>	</a:t>
            </a:r>
            <a:endParaRPr lang="ja-JP" altLang="ja-JP" sz="1800" b="0" dirty="0" smtClean="0"/>
          </a:p>
          <a:p>
            <a:pPr>
              <a:buNone/>
            </a:pPr>
            <a:r>
              <a:rPr lang="en-GB" altLang="ja-JP" sz="1800" b="0" dirty="0" smtClean="0"/>
              <a:t>11:50	Computing in the Cloud at </a:t>
            </a:r>
            <a:r>
              <a:rPr lang="en-GB" altLang="ja-JP" sz="1800" b="0" dirty="0" err="1" smtClean="0"/>
              <a:t>Geoscience</a:t>
            </a:r>
            <a:r>
              <a:rPr lang="en-GB" altLang="ja-JP" sz="1800" b="0" dirty="0" smtClean="0"/>
              <a:t> Australia	</a:t>
            </a:r>
            <a:r>
              <a:rPr lang="en-GB" altLang="ja-JP" sz="1800" b="0" i="1" dirty="0" smtClean="0"/>
              <a:t>Simon </a:t>
            </a:r>
            <a:r>
              <a:rPr lang="en-GB" altLang="ja-JP" sz="1800" b="0" i="1" dirty="0" smtClean="0"/>
              <a:t>Oliver</a:t>
            </a:r>
            <a:endParaRPr lang="ja-JP" altLang="ja-JP" sz="1800" b="0" i="1" dirty="0" smtClean="0"/>
          </a:p>
          <a:p>
            <a:pPr>
              <a:buNone/>
            </a:pPr>
            <a:r>
              <a:rPr lang="en-GB" altLang="ja-JP" sz="1800" b="0" dirty="0" smtClean="0"/>
              <a:t>13:30	NOAA	</a:t>
            </a:r>
            <a:r>
              <a:rPr lang="en-GB" altLang="ja-JP" sz="1800" b="0" i="1" dirty="0" smtClean="0"/>
              <a:t>Martin </a:t>
            </a:r>
            <a:r>
              <a:rPr lang="en-GB" altLang="ja-JP" sz="1800" b="0" i="1" dirty="0" err="1" smtClean="0"/>
              <a:t>Yapur</a:t>
            </a:r>
            <a:endParaRPr lang="ja-JP" altLang="ja-JP" sz="1800" b="0" dirty="0" smtClean="0"/>
          </a:p>
          <a:p>
            <a:pPr>
              <a:buNone/>
            </a:pPr>
            <a:r>
              <a:rPr lang="en-GB" altLang="ja-JP" sz="1800" b="0" dirty="0" smtClean="0"/>
              <a:t>13:50	USGS	</a:t>
            </a:r>
            <a:r>
              <a:rPr lang="en-GB" altLang="ja-JP" sz="1800" b="0" i="1" dirty="0" smtClean="0"/>
              <a:t>Kristi Kline</a:t>
            </a:r>
            <a:endParaRPr lang="ja-JP" altLang="ja-JP" sz="1800" b="0" dirty="0" smtClean="0"/>
          </a:p>
          <a:p>
            <a:pPr>
              <a:buNone/>
            </a:pPr>
            <a:r>
              <a:rPr lang="en-GB" altLang="ja-JP" sz="1800" b="0" dirty="0" smtClean="0"/>
              <a:t>14:10	</a:t>
            </a:r>
            <a:r>
              <a:rPr lang="en-US" altLang="ja-JP" sz="1800" b="0" dirty="0" smtClean="0"/>
              <a:t>NASA: Assessing Applications of Cloud Computing to NASA’s </a:t>
            </a:r>
            <a:r>
              <a:rPr lang="en-US" altLang="ja-JP" sz="1800" b="0" dirty="0" smtClean="0"/>
              <a:t>Earth Observing </a:t>
            </a:r>
            <a:r>
              <a:rPr lang="en-US" altLang="ja-JP" sz="1800" b="0" dirty="0" smtClean="0"/>
              <a:t>System Data and Information System (EOSDIS)</a:t>
            </a:r>
            <a:r>
              <a:rPr lang="en-GB" altLang="ja-JP" sz="1800" b="0" dirty="0" smtClean="0"/>
              <a:t>  </a:t>
            </a:r>
            <a:r>
              <a:rPr lang="en-GB" altLang="ja-JP" sz="1800" b="0" i="1" dirty="0" smtClean="0"/>
              <a:t>Chris </a:t>
            </a:r>
            <a:r>
              <a:rPr lang="en-GB" altLang="ja-JP" sz="1800" b="0" i="1" dirty="0" err="1" smtClean="0"/>
              <a:t>Lynnes</a:t>
            </a:r>
            <a:r>
              <a:rPr lang="en-GB" altLang="ja-JP" sz="1800" b="0" i="1" dirty="0" smtClean="0"/>
              <a:t>*</a:t>
            </a:r>
            <a:endParaRPr lang="ja-JP" altLang="ja-JP" sz="1800" b="0" dirty="0" smtClean="0"/>
          </a:p>
          <a:p>
            <a:pPr>
              <a:buNone/>
            </a:pPr>
            <a:r>
              <a:rPr lang="en-GB" altLang="ja-JP" sz="1800" b="0" dirty="0" smtClean="0"/>
              <a:t>14:40	</a:t>
            </a:r>
            <a:r>
              <a:rPr lang="en-US" altLang="ja-JP" sz="1800" b="0" dirty="0" smtClean="0"/>
              <a:t>CEOS Data Cube use of Cloud Computing</a:t>
            </a:r>
            <a:r>
              <a:rPr lang="en-GB" altLang="ja-JP" sz="1800" b="0" dirty="0" smtClean="0"/>
              <a:t>  </a:t>
            </a:r>
            <a:r>
              <a:rPr lang="en-GB" altLang="ja-JP" sz="1800" b="0" i="1" dirty="0" smtClean="0"/>
              <a:t>Brian </a:t>
            </a:r>
            <a:r>
              <a:rPr lang="en-GB" altLang="ja-JP" sz="1800" b="0" i="1" dirty="0" err="1" smtClean="0"/>
              <a:t>Killough</a:t>
            </a:r>
            <a:r>
              <a:rPr lang="en-GB" altLang="ja-JP" sz="1800" b="0" i="1" dirty="0" smtClean="0"/>
              <a:t>*</a:t>
            </a:r>
            <a:endParaRPr lang="ja-JP" altLang="ja-JP" sz="1800" b="0" dirty="0" smtClean="0"/>
          </a:p>
          <a:p>
            <a:pPr>
              <a:buNone/>
            </a:pPr>
            <a:r>
              <a:rPr lang="en-GB" altLang="ja-JP" sz="1800" b="0" dirty="0" smtClean="0"/>
              <a:t>15:00	Cloud Computing Discussion	</a:t>
            </a:r>
            <a:r>
              <a:rPr lang="en-GB" altLang="ja-JP" sz="1800" b="0" i="1" dirty="0" smtClean="0"/>
              <a:t>All</a:t>
            </a:r>
            <a:endParaRPr lang="ja-JP" altLang="ja-JP" sz="1800" b="0" dirty="0" smtClean="0"/>
          </a:p>
          <a:p>
            <a:endParaRPr lang="en-US" altLang="ja-JP" sz="2800" dirty="0" smtClean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 Paper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1000" y="1412874"/>
            <a:ext cx="8382000" cy="4475177"/>
          </a:xfrm>
        </p:spPr>
        <p:txBody>
          <a:bodyPr/>
          <a:lstStyle/>
          <a:p>
            <a:r>
              <a:rPr lang="en-US" altLang="ja-JP" sz="2800" dirty="0" smtClean="0"/>
              <a:t>At the conclusion of the workshop, we will be developing a summary paper on the workshop findings. To assist in the development and consistency of the summary paper, we are asking each presenter to answer </a:t>
            </a:r>
            <a:r>
              <a:rPr lang="en-US" altLang="ja-JP" sz="2800" dirty="0" smtClean="0">
                <a:solidFill>
                  <a:srgbClr val="92D050"/>
                </a:solidFill>
              </a:rPr>
              <a:t>the following questions</a:t>
            </a:r>
            <a:r>
              <a:rPr lang="en-US" altLang="ja-JP" sz="2800" dirty="0" smtClean="0"/>
              <a:t> during their presentation. </a:t>
            </a:r>
          </a:p>
          <a:p>
            <a:endParaRPr lang="en-US" altLang="ja-JP" sz="2800" dirty="0" smtClean="0"/>
          </a:p>
          <a:p>
            <a:r>
              <a:rPr kumimoji="1" lang="en-US" altLang="ja-JP" sz="2800" dirty="0" smtClean="0"/>
              <a:t>The summary paper is planned to be provided to the FDA team as “the WGISS input”.</a:t>
            </a:r>
            <a:endParaRPr kumimoji="1" lang="ja-JP" altLang="en-US" sz="2800" dirty="0" smtClean="0"/>
          </a:p>
          <a:p>
            <a:endParaRPr kumimoji="1" lang="ja-JP" altLang="en-US" sz="2800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30188"/>
            <a:ext cx="8763000" cy="498598"/>
          </a:xfrm>
        </p:spPr>
        <p:txBody>
          <a:bodyPr/>
          <a:lstStyle/>
          <a:p>
            <a:r>
              <a:rPr lang="en-US" altLang="ja-JP" sz="3600" dirty="0" smtClean="0"/>
              <a:t>Questions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36451" y="1375873"/>
            <a:ext cx="8879362" cy="511700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How are you using cloud computing in your organization/project? </a:t>
            </a:r>
          </a:p>
          <a:p>
            <a:pPr lvl="1"/>
            <a:r>
              <a:rPr lang="en-US" altLang="ja-JP" dirty="0" smtClean="0">
                <a:solidFill>
                  <a:srgbClr val="0000FF"/>
                </a:solidFill>
              </a:rPr>
              <a:t>..</a:t>
            </a:r>
            <a:endParaRPr lang="en-US" altLang="ja-JP" dirty="0" smtClean="0">
              <a:solidFill>
                <a:srgbClr val="0000FF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9427342-CE5A-4AC5-8F59-F1809F2A9089}" type="slidenum">
              <a:rPr lang="ja-JP" altLang="en-US" smtClean="0">
                <a:solidFill>
                  <a:prstClr val="black"/>
                </a:solidFill>
              </a:rPr>
              <a:pPr/>
              <a:t>4</a:t>
            </a:fld>
            <a:endParaRPr lang="ja-JP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30188"/>
            <a:ext cx="8763000" cy="498598"/>
          </a:xfrm>
        </p:spPr>
        <p:txBody>
          <a:bodyPr/>
          <a:lstStyle/>
          <a:p>
            <a:r>
              <a:rPr lang="en-US" altLang="ja-JP" sz="3600" dirty="0" smtClean="0"/>
              <a:t>Questions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36451" y="1350236"/>
            <a:ext cx="8382000" cy="1360372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altLang="ja-JP" dirty="0" smtClean="0"/>
              <a:t>How </a:t>
            </a:r>
            <a:r>
              <a:rPr lang="en-US" altLang="ja-JP" dirty="0" smtClean="0"/>
              <a:t>mature is your organization in the use of cloud computing? </a:t>
            </a:r>
          </a:p>
          <a:p>
            <a:pPr lvl="1"/>
            <a:r>
              <a:rPr lang="en-US" altLang="ja-JP" dirty="0" smtClean="0">
                <a:solidFill>
                  <a:srgbClr val="0000FF"/>
                </a:solidFill>
              </a:rPr>
              <a:t>..</a:t>
            </a:r>
            <a:endParaRPr lang="en-US" altLang="ja-JP" dirty="0" smtClean="0">
              <a:solidFill>
                <a:srgbClr val="0000FF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9427342-CE5A-4AC5-8F59-F1809F2A9089}" type="slidenum">
              <a:rPr lang="ja-JP" altLang="en-US" smtClean="0">
                <a:solidFill>
                  <a:prstClr val="black"/>
                </a:solidFill>
              </a:rPr>
              <a:pPr/>
              <a:t>5</a:t>
            </a:fld>
            <a:endParaRPr lang="ja-JP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30188"/>
            <a:ext cx="8763000" cy="498598"/>
          </a:xfrm>
        </p:spPr>
        <p:txBody>
          <a:bodyPr/>
          <a:lstStyle/>
          <a:p>
            <a:r>
              <a:rPr lang="en-US" altLang="ja-JP" sz="3600" dirty="0" smtClean="0"/>
              <a:t>Questions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36451" y="1384419"/>
            <a:ext cx="8382000" cy="1803571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altLang="ja-JP" dirty="0" smtClean="0"/>
              <a:t>Are </a:t>
            </a:r>
            <a:r>
              <a:rPr lang="en-US" altLang="ja-JP" dirty="0" smtClean="0"/>
              <a:t>you using public clouds, private clouds, hybrid clouds? Are you using multiple cloud providers? Which ones? (Vendors) </a:t>
            </a:r>
          </a:p>
          <a:p>
            <a:pPr lvl="1"/>
            <a:r>
              <a:rPr lang="en-US" altLang="ja-JP" dirty="0" smtClean="0">
                <a:solidFill>
                  <a:srgbClr val="0000FF"/>
                </a:solidFill>
              </a:rPr>
              <a:t>..</a:t>
            </a:r>
            <a:endParaRPr lang="en-US" altLang="ja-JP" dirty="0" smtClean="0">
              <a:solidFill>
                <a:srgbClr val="0000FF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9427342-CE5A-4AC5-8F59-F1809F2A9089}" type="slidenum">
              <a:rPr lang="ja-JP" altLang="en-US" smtClean="0">
                <a:solidFill>
                  <a:prstClr val="black"/>
                </a:solidFill>
              </a:rPr>
              <a:pPr/>
              <a:t>6</a:t>
            </a:fld>
            <a:endParaRPr lang="ja-JP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8763000" cy="498598"/>
          </a:xfrm>
        </p:spPr>
        <p:txBody>
          <a:bodyPr/>
          <a:lstStyle/>
          <a:p>
            <a:r>
              <a:rPr lang="en-US" altLang="ja-JP" sz="3600" dirty="0" smtClean="0"/>
              <a:t>Questions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700613"/>
            <a:ext cx="8888818" cy="1846659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altLang="ja-JP" sz="2800" dirty="0" smtClean="0"/>
              <a:t>What benefits have you seen from using cloud computing? </a:t>
            </a:r>
          </a:p>
          <a:p>
            <a:pPr lvl="1"/>
            <a:r>
              <a:rPr lang="en-US" altLang="ja-JP" sz="2400" dirty="0" smtClean="0">
                <a:solidFill>
                  <a:srgbClr val="0000FF"/>
                </a:solidFill>
              </a:rPr>
              <a:t>. 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9427342-CE5A-4AC5-8F59-F1809F2A9089}" type="slidenum">
              <a:rPr lang="ja-JP" altLang="en-US" smtClean="0">
                <a:solidFill>
                  <a:prstClr val="black"/>
                </a:solidFill>
              </a:rPr>
              <a:pPr/>
              <a:t>7</a:t>
            </a:fld>
            <a:endParaRPr lang="ja-JP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8763000" cy="498598"/>
          </a:xfrm>
        </p:spPr>
        <p:txBody>
          <a:bodyPr/>
          <a:lstStyle/>
          <a:p>
            <a:r>
              <a:rPr lang="en-US" altLang="ja-JP" sz="3600" dirty="0" smtClean="0"/>
              <a:t>Questions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462806"/>
            <a:ext cx="8888818" cy="1181862"/>
          </a:xfrm>
        </p:spPr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altLang="ja-JP" sz="2800" dirty="0" smtClean="0"/>
              <a:t>What </a:t>
            </a:r>
            <a:r>
              <a:rPr lang="en-US" altLang="ja-JP" sz="2800" dirty="0" smtClean="0"/>
              <a:t>are the challenges you have faced? (security, costs, </a:t>
            </a:r>
            <a:r>
              <a:rPr lang="en-US" altLang="ja-JP" sz="2800" dirty="0" err="1" smtClean="0"/>
              <a:t>expertize</a:t>
            </a:r>
            <a:r>
              <a:rPr lang="en-US" altLang="ja-JP" sz="2800" dirty="0" smtClean="0"/>
              <a:t>, etc.) </a:t>
            </a:r>
          </a:p>
          <a:p>
            <a:pPr lvl="1"/>
            <a:r>
              <a:rPr lang="en-US" altLang="ja-JP" sz="2400" dirty="0" smtClean="0">
                <a:solidFill>
                  <a:srgbClr val="0000FF"/>
                </a:solidFill>
              </a:rPr>
              <a:t>..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9427342-CE5A-4AC5-8F59-F1809F2A9089}" type="slidenum">
              <a:rPr lang="ja-JP" altLang="en-US" smtClean="0">
                <a:solidFill>
                  <a:prstClr val="black"/>
                </a:solidFill>
              </a:rPr>
              <a:pPr/>
              <a:t>8</a:t>
            </a:fld>
            <a:endParaRPr lang="ja-JP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30188"/>
            <a:ext cx="8763000" cy="498598"/>
          </a:xfrm>
        </p:spPr>
        <p:txBody>
          <a:bodyPr/>
          <a:lstStyle/>
          <a:p>
            <a:r>
              <a:rPr lang="en-US" altLang="ja-JP" sz="3600" dirty="0" smtClean="0"/>
              <a:t>Questions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80753" y="1529697"/>
            <a:ext cx="8571614" cy="3022366"/>
          </a:xfrm>
        </p:spPr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en-US" altLang="ja-JP" dirty="0" smtClean="0"/>
              <a:t>What are your opinions about using cloud computing for your organization/project? Where do you think it is appropriate and where it is not? </a:t>
            </a:r>
          </a:p>
          <a:p>
            <a:pPr lvl="1"/>
            <a:r>
              <a:rPr lang="en-US" altLang="ja-JP" dirty="0" smtClean="0">
                <a:solidFill>
                  <a:srgbClr val="0000FF"/>
                </a:solidFill>
              </a:rPr>
              <a:t>...</a:t>
            </a:r>
            <a:endParaRPr lang="en-US" altLang="ja-JP" dirty="0" smtClean="0">
              <a:solidFill>
                <a:srgbClr val="0000FF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9427342-CE5A-4AC5-8F59-F1809F2A9089}" type="slidenum">
              <a:rPr lang="ja-JP" altLang="en-US" smtClean="0">
                <a:solidFill>
                  <a:prstClr val="black"/>
                </a:solidFill>
              </a:rPr>
              <a:pPr/>
              <a:t>9</a:t>
            </a:fld>
            <a:endParaRPr lang="ja-JP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12688</TotalTime>
  <Words>267</Words>
  <Application>Microsoft Office PowerPoint</Application>
  <PresentationFormat>画面に合わせる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4_EUM_template_v03</vt:lpstr>
      <vt:lpstr>Technology Exploration Workshop on CLOUD COMPUTING  ~Introduction~</vt:lpstr>
      <vt:lpstr>Goal</vt:lpstr>
      <vt:lpstr>Summary Paper</vt:lpstr>
      <vt:lpstr>Questions</vt:lpstr>
      <vt:lpstr>Questions</vt:lpstr>
      <vt:lpstr>Questions</vt:lpstr>
      <vt:lpstr>Questions</vt:lpstr>
      <vt:lpstr>Questions</vt:lpstr>
      <vt:lpstr>Questions</vt:lpstr>
      <vt:lpstr>Questions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Satoko</cp:lastModifiedBy>
  <cp:revision>397</cp:revision>
  <dcterms:created xsi:type="dcterms:W3CDTF">2012-08-31T01:11:17Z</dcterms:created>
  <dcterms:modified xsi:type="dcterms:W3CDTF">2016-09-19T13:05:20Z</dcterms:modified>
</cp:coreProperties>
</file>