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342" r:id="rId2"/>
    <p:sldId id="345" r:id="rId3"/>
    <p:sldId id="346" r:id="rId4"/>
    <p:sldId id="349" r:id="rId5"/>
    <p:sldId id="34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emitchell" initials="ae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55" autoAdjust="0"/>
  </p:normalViewPr>
  <p:slideViewPr>
    <p:cSldViewPr snapToGrid="0" snapToObjects="1">
      <p:cViewPr varScale="1">
        <p:scale>
          <a:sx n="97" d="100"/>
          <a:sy n="97" d="100"/>
        </p:scale>
        <p:origin x="-10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211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3/15/16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9197" y="6523039"/>
            <a:ext cx="46166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90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9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90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744582" y="1555793"/>
            <a:ext cx="7795840" cy="1874838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WGISS Connected Data Assets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Yonsook Enloe</a:t>
            </a:r>
            <a:br>
              <a:rPr lang="en-US" sz="2000" dirty="0" smtClean="0"/>
            </a:br>
            <a:r>
              <a:rPr lang="en-US" sz="2000" dirty="0" err="1" smtClean="0"/>
              <a:t>yonsook.k.enloe@nasa.gov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 WGISS-41, Canberra AU</a:t>
            </a:r>
            <a:br>
              <a:rPr lang="en-US" sz="2400" dirty="0" smtClean="0"/>
            </a:br>
            <a:r>
              <a:rPr lang="en-US" sz="1800" dirty="0" smtClean="0"/>
              <a:t>March 17, 2016</a:t>
            </a:r>
            <a:endParaRPr lang="en-US" sz="24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WGISS Data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Why are we counting WGISS Connected Data Assets?</a:t>
            </a:r>
          </a:p>
          <a:p>
            <a:r>
              <a:rPr lang="en-US" sz="2000" dirty="0" smtClean="0"/>
              <a:t>Need metrics - CEOS Agencies data that are searchable and accessible via WGISS supported standards</a:t>
            </a:r>
          </a:p>
          <a:p>
            <a:r>
              <a:rPr lang="en-US" sz="2000" dirty="0" smtClean="0"/>
              <a:t>CEOS contribution to GEOSS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are we counting?</a:t>
            </a:r>
          </a:p>
          <a:p>
            <a:r>
              <a:rPr lang="en-US" sz="2000" dirty="0" smtClean="0"/>
              <a:t>Collection – consists of data records of one mission, sensor, and product type and the associated knowledge;  an ensemble of some products/granules having a common focus or theme or purpose</a:t>
            </a:r>
          </a:p>
          <a:p>
            <a:r>
              <a:rPr lang="en-US" sz="2000" dirty="0" smtClean="0"/>
              <a:t>Granule - the smallest aggregation of data which is independently managed (i.e. described, inventoried);  A data collection can consists= of many granules.</a:t>
            </a:r>
          </a:p>
        </p:txBody>
      </p:sp>
    </p:spTree>
    <p:extLst>
      <p:ext uri="{BB962C8B-B14F-4D97-AF65-F5344CB8AC3E}">
        <p14:creationId xmlns:p14="http://schemas.microsoft.com/office/powerpoint/2010/main" val="252077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to Be Counted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is registered in the IDN</a:t>
            </a:r>
          </a:p>
          <a:p>
            <a:r>
              <a:rPr lang="en-US" dirty="0" smtClean="0"/>
              <a:t>Granule metadata can be searched using the WGISS supported standards (OGC CSW 2.0.2 or the CEOS OpenSearch BP) by independent </a:t>
            </a:r>
            <a:r>
              <a:rPr lang="en-US" dirty="0" smtClean="0"/>
              <a:t>clients; </a:t>
            </a:r>
          </a:p>
          <a:p>
            <a:r>
              <a:rPr lang="en-US" dirty="0" smtClean="0"/>
              <a:t>Data needs to have an access path</a:t>
            </a:r>
          </a:p>
          <a:p>
            <a:r>
              <a:rPr lang="en-US" dirty="0" smtClean="0"/>
              <a:t>No need to be part of CWIC or </a:t>
            </a:r>
            <a:r>
              <a:rPr lang="en-US" dirty="0" err="1" smtClean="0"/>
              <a:t>FedEO</a:t>
            </a:r>
            <a:r>
              <a:rPr lang="en-US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Need 1</a:t>
            </a:r>
            <a:r>
              <a:rPr lang="en-US" baseline="30000" dirty="0" smtClean="0"/>
              <a:t>st</a:t>
            </a:r>
            <a:r>
              <a:rPr lang="en-US" dirty="0" smtClean="0"/>
              <a:t> level system testing to verify conformance to OGC CSW 2.0.2 or the CEOS OpenSearch BP</a:t>
            </a:r>
          </a:p>
          <a:p>
            <a:pPr lvl="1"/>
            <a:r>
              <a:rPr lang="en-US" dirty="0" smtClean="0"/>
              <a:t>Doug Newman’s CEOS OS Validator presentation </a:t>
            </a:r>
          </a:p>
          <a:p>
            <a:r>
              <a:rPr lang="en-US" dirty="0" smtClean="0"/>
              <a:t>Need 2</a:t>
            </a:r>
            <a:r>
              <a:rPr lang="en-US" baseline="30000" dirty="0" smtClean="0"/>
              <a:t>nd</a:t>
            </a:r>
            <a:r>
              <a:rPr lang="en-US" dirty="0" smtClean="0"/>
              <a:t> level testing – by a system level team;  Are the search results accurate?  Do the search results conform to “WGISS conventions”?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4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Metrics from</a:t>
            </a:r>
          </a:p>
          <a:p>
            <a:r>
              <a:rPr lang="en-US" dirty="0" smtClean="0"/>
              <a:t>IDN</a:t>
            </a:r>
          </a:p>
          <a:p>
            <a:r>
              <a:rPr lang="en-US" dirty="0" smtClean="0"/>
              <a:t>CWIC</a:t>
            </a:r>
          </a:p>
          <a:p>
            <a:r>
              <a:rPr lang="en-US" dirty="0" err="1" smtClean="0"/>
              <a:t>FedEO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Also want to count independent servers assets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WGISS Connected Data Assets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5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System Level Team</a:t>
            </a:r>
            <a:endParaRPr lang="en-US" dirty="0"/>
          </a:p>
          <a:p>
            <a:pPr marL="742950" lvl="2" indent="-342900"/>
            <a:r>
              <a:rPr lang="en-US" dirty="0"/>
              <a:t>Assistance in registering data collections</a:t>
            </a:r>
          </a:p>
          <a:p>
            <a:pPr marL="742950" lvl="2" indent="-342900"/>
            <a:r>
              <a:rPr lang="en-US" dirty="0"/>
              <a:t>On-boarding of new data partners</a:t>
            </a:r>
          </a:p>
          <a:p>
            <a:pPr marL="742950" lvl="2" indent="-342900"/>
            <a:r>
              <a:rPr lang="en-US" dirty="0"/>
              <a:t>Tech support for client </a:t>
            </a:r>
            <a:r>
              <a:rPr lang="en-US" dirty="0" smtClean="0"/>
              <a:t>partners</a:t>
            </a:r>
          </a:p>
          <a:p>
            <a:pPr marL="742950" lvl="2" indent="-342900"/>
            <a:r>
              <a:rPr lang="en-US" dirty="0" smtClean="0"/>
              <a:t>Bug fixes</a:t>
            </a:r>
            <a:endParaRPr lang="en-US" dirty="0"/>
          </a:p>
          <a:p>
            <a:pPr marL="742950" lvl="2" indent="-342900"/>
            <a:r>
              <a:rPr lang="en-US" dirty="0"/>
              <a:t>System level testing and monitoring </a:t>
            </a:r>
          </a:p>
          <a:p>
            <a:pPr marL="742950" lvl="2" indent="-342900"/>
            <a:r>
              <a:rPr lang="en-US" dirty="0"/>
              <a:t>System level </a:t>
            </a:r>
            <a:r>
              <a:rPr lang="en-US" dirty="0" smtClean="0"/>
              <a:t>metrics</a:t>
            </a:r>
          </a:p>
          <a:p>
            <a:pPr marL="742950" lvl="2" indent="-342900"/>
            <a:r>
              <a:rPr lang="en-US" dirty="0" smtClean="0"/>
              <a:t>Plan and implement system evolution</a:t>
            </a:r>
            <a:endParaRPr lang="en-US" dirty="0"/>
          </a:p>
          <a:p>
            <a:pPr marL="742950" lvl="2" indent="-342900"/>
            <a:r>
              <a:rPr lang="en-US" dirty="0"/>
              <a:t>Makes stuff </a:t>
            </a:r>
            <a:r>
              <a:rPr lang="en-US" dirty="0" smtClean="0"/>
              <a:t>work well!</a:t>
            </a:r>
            <a:endParaRPr lang="en-US" dirty="0"/>
          </a:p>
          <a:p>
            <a:pPr marL="400050" lvl="2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Level Team 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68718"/>
      </p:ext>
    </p:extLst>
  </p:cSld>
  <p:clrMapOvr>
    <a:masterClrMapping/>
  </p:clrMapOvr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31981</TotalTime>
  <Words>266</Words>
  <Application>Microsoft Macintosh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4_EUM_template_v03</vt:lpstr>
      <vt:lpstr>         WGISS Connected Data Assets  Yonsook Enloe yonsook.k.enloe@nasa.gov   WGISS-41, Canberra AU March 17, 2016</vt:lpstr>
      <vt:lpstr>WGISS Data Assets</vt:lpstr>
      <vt:lpstr>Requirements to Be Counted</vt:lpstr>
      <vt:lpstr>Review of WGISS Connected Data Assets Webpage</vt:lpstr>
      <vt:lpstr>System Level Team Responsibilities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Yonsook Enloe</cp:lastModifiedBy>
  <cp:revision>406</cp:revision>
  <dcterms:created xsi:type="dcterms:W3CDTF">2011-11-16T09:23:13Z</dcterms:created>
  <dcterms:modified xsi:type="dcterms:W3CDTF">2016-03-16T22:33:29Z</dcterms:modified>
</cp:coreProperties>
</file>