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sldIdLst>
    <p:sldId id="256" r:id="rId4"/>
    <p:sldId id="262" r:id="rId5"/>
    <p:sldId id="257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0" autoAdjust="0"/>
    <p:restoredTop sz="95947" autoAdjust="0"/>
  </p:normalViewPr>
  <p:slideViewPr>
    <p:cSldViewPr snapToGrid="0">
      <p:cViewPr>
        <p:scale>
          <a:sx n="80" d="100"/>
          <a:sy n="80" d="100"/>
        </p:scale>
        <p:origin x="-1088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pic>
        <p:nvPicPr>
          <p:cNvPr id="4" name="Picture 11" descr="C:\Users\satoko\Desktop\cm_color_ne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075" y="0"/>
            <a:ext cx="2066925" cy="10971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6868591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&lt;#&gt;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45269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&lt;#&gt;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53413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&lt;#&gt;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17781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080690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03224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&lt;#&gt;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37084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6234259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n"/>
              <a:defRPr/>
            </a:lvl1pPr>
            <a:lvl2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lvl2pPr>
            <a:lvl3pPr>
              <a:buClr>
                <a:schemeClr val="tx2">
                  <a:lumMod val="60000"/>
                  <a:lumOff val="40000"/>
                </a:schemeClr>
              </a:buClr>
              <a:defRPr/>
            </a:lvl3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pic>
        <p:nvPicPr>
          <p:cNvPr id="8" name="Picture 5" descr="C:\Users\satoko\MIURA\Business\1000_個人用\201408_イノベーションフォーラム\講演\素材\Logo_3_whit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567" t="5743" r="8781" b="3716"/>
          <a:stretch>
            <a:fillRect/>
          </a:stretch>
        </p:blipFill>
        <p:spPr bwMode="auto">
          <a:xfrm>
            <a:off x="8043333" y="1"/>
            <a:ext cx="1100667" cy="68440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0631173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115899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70861672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164453289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CAFEE7-2430-4781-8DC8-6E6CA0F66748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eiryo UI" pitchFamily="50" charset="-128"/>
                <a:ea typeface="Meiryo UI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Meiryo UI" pitchFamily="50" charset="-128"/>
                <a:ea typeface="Meiryo UI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83A70-A5BF-45A3-A308-9A528F4C13AD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F3579D-CE83-4B94-9143-AFE62777C158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D4B1B-8C19-4721-BF9A-914FDB87DC65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1A6C3B-7916-49AA-886A-9EAFFB2D475D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03E89E-2718-4127-B7EA-0AEFC70BD81A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6913" y="6553200"/>
            <a:ext cx="2133600" cy="476250"/>
          </a:xfrm>
        </p:spPr>
        <p:txBody>
          <a:bodyPr/>
          <a:lstStyle>
            <a:lvl1pPr>
              <a:defRPr sz="1800" baseline="0"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BE1358-35E1-4A6C-A830-38CFB41B7389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EED77-68A2-4FCC-AA8F-A28B5F214A95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C6D2F-580D-4F42-A53A-954707C9A1B3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D8BA1-97D0-40AB-AA44-D66D707135B0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B2595-D21A-49AA-BC4E-9B76BB9303B0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175CE-42F4-48CE-8F61-3DE8DF129DB0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52E27-5714-471D-8897-38E92F5A46A1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  <a:endParaRPr lang="ja-JP" alt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EBF35-E3CD-4446-8512-D759DBB6B5DB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13457-2BF8-414E-973D-85EF40F61DCE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latin typeface="Meiryo UI" pitchFamily="50" charset="-128"/>
                <a:ea typeface="Meiryo UI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Meiryo UI" pitchFamily="50" charset="-128"/>
                <a:ea typeface="Meiryo UI" pitchFamily="50" charset="-128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05EA-6C8D-4F29-A75C-FBB4C919FA1B}" type="datetime1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4CEEF-2FD8-481B-8B74-21B837ACD3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pic>
        <p:nvPicPr>
          <p:cNvPr id="7" name="Picture 5" descr="C:\Users\satoko\MIURA\Business\1000_個人用\201408_イノベーションフォーラム\講演\素材\Logo_3_whit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567" t="5743" r="8781" b="3716"/>
          <a:stretch>
            <a:fillRect/>
          </a:stretch>
        </p:blipFill>
        <p:spPr bwMode="auto">
          <a:xfrm>
            <a:off x="8043333" y="1"/>
            <a:ext cx="1100667" cy="68440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15"/>
          <p:cNvGrpSpPr/>
          <p:nvPr/>
        </p:nvGrpSpPr>
        <p:grpSpPr>
          <a:xfrm>
            <a:off x="8467" y="0"/>
            <a:ext cx="9144000" cy="880536"/>
            <a:chOff x="0" y="1777998"/>
            <a:chExt cx="9144000" cy="880536"/>
          </a:xfrm>
        </p:grpSpPr>
        <p:sp>
          <p:nvSpPr>
            <p:cNvPr id="15" name="タイトル プレースホルダ 1"/>
            <p:cNvSpPr txBox="1">
              <a:spLocks/>
            </p:cNvSpPr>
            <p:nvPr userDrawn="1"/>
          </p:nvSpPr>
          <p:spPr>
            <a:xfrm>
              <a:off x="0" y="1781695"/>
              <a:ext cx="9144000" cy="876839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50000"/>
                  </a:schemeClr>
                </a:gs>
                <a:gs pos="53000">
                  <a:schemeClr val="tx2">
                    <a:lumMod val="60000"/>
                    <a:lumOff val="40000"/>
                  </a:schemeClr>
                </a:gs>
                <a:gs pos="83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j-cs"/>
              </a:endParaRPr>
            </a:p>
          </p:txBody>
        </p:sp>
        <p:pic>
          <p:nvPicPr>
            <p:cNvPr id="12" name="Picture 5" descr="C:\Users\satoko\MIURA\Business\1000_個人用\201408_イノベーションフォーラム\講演\素材\Logo_3_white.jpg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 l="5567" t="5743" r="8781" b="3716"/>
            <a:stretch>
              <a:fillRect/>
            </a:stretch>
          </p:blipFill>
          <p:spPr bwMode="auto">
            <a:xfrm>
              <a:off x="8026405" y="1777998"/>
              <a:ext cx="1100667" cy="684406"/>
            </a:xfrm>
            <a:prstGeom prst="rect">
              <a:avLst/>
            </a:prstGeom>
            <a:noFill/>
          </p:spPr>
        </p:pic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12161"/>
            <a:ext cx="9144000" cy="8768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999068"/>
            <a:ext cx="8229600" cy="512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2E151-B0B2-4B44-8D04-B56287C8D415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12EBC-AA76-47F8-8618-886FAD6DF2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30722" name="AutoShape 2" descr="https://www.in-jaxa/fw/dfw/iwlx/kouho/intra/jaxabrand/logo/download/Logo_3_white.jpg"/>
          <p:cNvSpPr>
            <a:spLocks noChangeAspect="1" noChangeArrowheads="1"/>
          </p:cNvSpPr>
          <p:nvPr/>
        </p:nvSpPr>
        <p:spPr bwMode="auto">
          <a:xfrm>
            <a:off x="63500" y="-136525"/>
            <a:ext cx="10039350" cy="5905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24" name="AutoShape 4" descr="https://www.in-jaxa/fw/dfw/iwlx/kouho/intra/jaxabrand/logo/download/Logo_3_white.jpg"/>
          <p:cNvSpPr>
            <a:spLocks noChangeAspect="1" noChangeArrowheads="1"/>
          </p:cNvSpPr>
          <p:nvPr/>
        </p:nvSpPr>
        <p:spPr bwMode="auto">
          <a:xfrm>
            <a:off x="63500" y="-136525"/>
            <a:ext cx="10039350" cy="5905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bg1"/>
          </a:solidFill>
          <a:latin typeface="Arial" pitchFamily="34" charset="0"/>
          <a:ea typeface="Meiryo UI" pitchFamily="50" charset="-128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Arial" pitchFamily="34" charset="0"/>
          <a:ea typeface="Meiryo UI" pitchFamily="50" charset="-128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Arial" pitchFamily="34" charset="0"/>
          <a:ea typeface="Meiryo UI" pitchFamily="50" charset="-128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Arial" pitchFamily="34" charset="0"/>
          <a:ea typeface="Meiryo UI" pitchFamily="50" charset="-128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Arial" pitchFamily="34" charset="0"/>
          <a:ea typeface="Meiryo UI" pitchFamily="50" charset="-128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Arial" pitchFamily="34" charset="0"/>
          <a:ea typeface="Meiryo UI" pitchFamily="50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auto">
          <a:xfrm>
            <a:off x="0" y="0"/>
            <a:ext cx="9144000" cy="602932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ja-JP" altLang="en-US" sz="2300" dirty="0">
              <a:solidFill>
                <a:prstClr val="black"/>
              </a:solidFill>
              <a:latin typeface="Segoe" pitchFamily="34" charset="0"/>
            </a:endParaRPr>
          </a:p>
        </p:txBody>
      </p:sp>
      <p:pic>
        <p:nvPicPr>
          <p:cNvPr id="1026" name="Picture 25" descr="7-00029_BAK_v03TO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altLang="ja-JP" dirty="0" smtClean="0"/>
          </a:p>
        </p:txBody>
      </p:sp>
      <p:pic>
        <p:nvPicPr>
          <p:cNvPr id="5" name="Picture 11" descr="C:\Users\satoko\Desktop\cm_color_new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39073" y="0"/>
            <a:ext cx="1304927" cy="692696"/>
          </a:xfrm>
          <a:prstGeom prst="rect">
            <a:avLst/>
          </a:prstGeom>
          <a:noFill/>
        </p:spPr>
      </p:pic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9427342-CE5A-4AC5-8F59-F1809F2A9089}" type="slidenum">
              <a:rPr lang="ja-JP" altLang="en-US" smtClean="0">
                <a:solidFill>
                  <a:prstClr val="black"/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&lt;#&gt;</a:t>
            </a:fld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en-US" sz="4800" b="1" u="sng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217" descr="図7"/>
          <p:cNvPicPr>
            <a:picLocks noChangeAspect="1" noChangeArrowheads="1"/>
          </p:cNvPicPr>
          <p:nvPr/>
        </p:nvPicPr>
        <p:blipFill>
          <a:blip r:embed="rId19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fld id="{C07B124F-DA58-4CBD-B2D5-886DD45D9211}" type="datetime1">
              <a:rPr lang="ja-JP" altLang="en-US" smtClean="0"/>
              <a:pPr>
                <a:defRPr/>
              </a:pPr>
              <a:t>2016/3/15</a:t>
            </a:fld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546B391-61CC-4757-8981-1F2921FB476A}" type="slidenum">
              <a:rPr lang="en-US" altLang="ja-JP" smtClean="0"/>
              <a:pPr>
                <a:defRPr/>
              </a:pPr>
              <a:t>&lt;#&gt;</a:t>
            </a:fld>
            <a:endParaRPr lang="en-US" altLang="ja-JP" dirty="0"/>
          </a:p>
        </p:txBody>
      </p:sp>
      <p:pic>
        <p:nvPicPr>
          <p:cNvPr id="1027" name="Picture 3" descr="C:\Users\satoko\MIURA\Business\1000_個人用\201408_イノベーションフォーラム\講演\素材\A3_1_blue_glay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201014" y="-1"/>
            <a:ext cx="1942986" cy="115993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0589" y="2130425"/>
            <a:ext cx="8627164" cy="1470025"/>
          </a:xfrm>
        </p:spPr>
        <p:txBody>
          <a:bodyPr>
            <a:noAutofit/>
          </a:bodyPr>
          <a:lstStyle/>
          <a:p>
            <a:r>
              <a:rPr kumimoji="1" lang="en-US" altLang="ja-JP" sz="4800" dirty="0" smtClean="0">
                <a:solidFill>
                  <a:srgbClr val="002060"/>
                </a:solidFill>
              </a:rPr>
              <a:t>Technology Exploration </a:t>
            </a:r>
            <a:br>
              <a:rPr kumimoji="1" lang="en-US" altLang="ja-JP" sz="4800" dirty="0" smtClean="0">
                <a:solidFill>
                  <a:srgbClr val="002060"/>
                </a:solidFill>
              </a:rPr>
            </a:br>
            <a:r>
              <a:rPr kumimoji="1" lang="en-US" altLang="ja-JP" sz="4800" dirty="0" smtClean="0">
                <a:solidFill>
                  <a:srgbClr val="002060"/>
                </a:solidFill>
              </a:rPr>
              <a:t>-</a:t>
            </a:r>
            <a:r>
              <a:rPr lang="en-US" altLang="ja-JP" sz="4800" dirty="0" smtClean="0">
                <a:solidFill>
                  <a:srgbClr val="002060"/>
                </a:solidFill>
              </a:rPr>
              <a:t>Discussion and Next Steps-</a:t>
            </a:r>
            <a:endParaRPr kumimoji="1" lang="ja-JP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Satoko H. MIURA</a:t>
            </a:r>
            <a:br>
              <a:rPr kumimoji="1" lang="en-US" altLang="ja-JP" dirty="0" smtClean="0"/>
            </a:br>
            <a:r>
              <a:rPr kumimoji="1" lang="en-US" altLang="ja-JP" dirty="0" smtClean="0"/>
              <a:t>Tech. Expo Group Lead</a:t>
            </a:r>
          </a:p>
          <a:p>
            <a:r>
              <a:rPr lang="en-US" altLang="ja-JP" dirty="0" smtClean="0"/>
              <a:t>JAXA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 of today’s presentations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37204"/>
            <a:ext cx="8532976" cy="999858"/>
          </a:xfrm>
        </p:spPr>
        <p:txBody>
          <a:bodyPr>
            <a:noAutofit/>
          </a:bodyPr>
          <a:lstStyle/>
          <a:p>
            <a:r>
              <a:rPr kumimoji="1" lang="en-US" altLang="ja-JP" sz="5400" dirty="0" smtClean="0"/>
              <a:t>How to Handle Big Data?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Today’s Presentations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8007" y="999068"/>
            <a:ext cx="8767986" cy="5127096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AU" altLang="ja-JP" sz="2800" dirty="0" smtClean="0"/>
              <a:t>System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AU" altLang="ja-JP" sz="2400" dirty="0" smtClean="0"/>
              <a:t>Optimized HPC systems (parallel processing, storage and scheduling)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AU" altLang="ja-JP" sz="2800" dirty="0" smtClean="0"/>
              <a:t>Data Management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AU" altLang="ja-JP" sz="2400" dirty="0" smtClean="0"/>
              <a:t>Standardized Discrete Global Grid Systems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AU" altLang="ja-JP" sz="2800" dirty="0" smtClean="0"/>
              <a:t>Data Index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altLang="ja-JP" sz="2400" dirty="0" smtClean="0"/>
              <a:t>NOSQL </a:t>
            </a:r>
            <a:r>
              <a:rPr lang="en-US" altLang="ja-JP" sz="2400" dirty="0"/>
              <a:t>influenced </a:t>
            </a:r>
            <a:r>
              <a:rPr lang="en-US" altLang="ja-JP" sz="2400" dirty="0" smtClean="0"/>
              <a:t>solution</a:t>
            </a:r>
            <a:endParaRPr lang="en-AU" altLang="ja-JP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AU" altLang="ja-JP" sz="2800" dirty="0" smtClean="0"/>
              <a:t>Data Analysis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lphaLcPeriod"/>
            </a:pPr>
            <a:r>
              <a:rPr lang="en-AU" altLang="ja-JP" sz="2400" dirty="0" smtClean="0"/>
              <a:t>Make Analytics Simple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(Analytics API, Using Natural Languages)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/>
              <a:t>Data Access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lphaLcPeriod"/>
            </a:pPr>
            <a:r>
              <a:rPr lang="en-US" altLang="ja-JP" sz="2400" dirty="0" smtClean="0"/>
              <a:t>Storage structure: “Chunk” size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/>
              <a:t>Example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altLang="ja-JP" sz="2400" dirty="0" smtClean="0"/>
              <a:t>National Environment Research Data Collections (NERDC) / NCI</a:t>
            </a:r>
            <a:endParaRPr lang="en-AU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562" y="2718735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5400" dirty="0" smtClean="0">
                <a:solidFill>
                  <a:srgbClr val="002060"/>
                </a:solidFill>
              </a:rPr>
              <a:t>Introductions to Discussion:</a:t>
            </a:r>
            <a:br>
              <a:rPr kumimoji="1" lang="en-US" altLang="ja-JP" sz="5400" dirty="0" smtClean="0">
                <a:solidFill>
                  <a:srgbClr val="002060"/>
                </a:solidFill>
              </a:rPr>
            </a:br>
            <a:r>
              <a:rPr kumimoji="1" lang="en-US" altLang="ja-JP" sz="5400" b="1" dirty="0" smtClean="0">
                <a:solidFill>
                  <a:srgbClr val="002060"/>
                </a:solidFill>
              </a:rPr>
              <a:t/>
            </a:r>
            <a:br>
              <a:rPr kumimoji="1" lang="en-US" altLang="ja-JP" sz="5400" b="1" dirty="0" smtClean="0">
                <a:solidFill>
                  <a:srgbClr val="002060"/>
                </a:solidFill>
              </a:rPr>
            </a:br>
            <a:r>
              <a:rPr kumimoji="1" lang="en-US" altLang="ja-JP" sz="5400" b="1" dirty="0" smtClean="0">
                <a:solidFill>
                  <a:srgbClr val="002060"/>
                </a:solidFill>
              </a:rPr>
              <a:t>Bringing Processing Close to the Data</a:t>
            </a:r>
            <a:endParaRPr kumimoji="1" lang="ja-JP" altLang="en-US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Next Steps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will continue more discussion using the Tech. Expo. webinars and future meetings.</a:t>
            </a:r>
          </a:p>
          <a:p>
            <a:r>
              <a:rPr kumimoji="1" lang="en-US" altLang="ja-JP" dirty="0" smtClean="0"/>
              <a:t>Proposal on the Webinars are shown in the following slides.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kumimoji="1" lang="en-US" altLang="ja-JP" dirty="0" smtClean="0"/>
              <a:t>Proposal : </a:t>
            </a:r>
            <a:r>
              <a:rPr lang="en-US" altLang="ja-JP" dirty="0" smtClean="0"/>
              <a:t>Tech. Expo webinars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A series of monthly webinars, </a:t>
            </a:r>
            <a:r>
              <a:rPr lang="en-US" altLang="ja-JP" dirty="0" smtClean="0">
                <a:solidFill>
                  <a:srgbClr val="0000FF"/>
                </a:solidFill>
              </a:rPr>
              <a:t>each 30-60 minutes long, for various Tech Expo Topics</a:t>
            </a:r>
            <a:r>
              <a:rPr lang="en-US" altLang="ja-JP" dirty="0" smtClean="0"/>
              <a:t>. Each webinar will be conducted by an expert in the specific topic.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We will create </a:t>
            </a:r>
            <a:r>
              <a:rPr lang="en-US" altLang="ja-JP" dirty="0" smtClean="0">
                <a:solidFill>
                  <a:srgbClr val="0000FF"/>
                </a:solidFill>
              </a:rPr>
              <a:t>a wiki page </a:t>
            </a:r>
            <a:r>
              <a:rPr lang="en-US" altLang="ja-JP" dirty="0" smtClean="0"/>
              <a:t>for each monthly topic, advertising the expert speaker, and a description of the talk and the logistics of the webinar.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We will record each webinar session and make those recordings available on the WGISS website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We will create of list of tech expo topics. Some topics may require multiple webinars, each with a different speaker.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The speakers will come from</a:t>
            </a:r>
            <a:r>
              <a:rPr lang="en-US" altLang="ja-JP" dirty="0" smtClean="0">
                <a:solidFill>
                  <a:srgbClr val="0000FF"/>
                </a:solidFill>
              </a:rPr>
              <a:t> a variety of international organizations – no CEOS affiliation needed</a:t>
            </a:r>
            <a:r>
              <a:rPr lang="en-US" altLang="ja-JP" dirty="0" smtClean="0"/>
              <a:t>, just noted expertise in the subject. 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5725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Proposal : Tech. Expo webinars (cont.)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54157"/>
            <a:ext cx="8845542" cy="5603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Big Data, HPC and Cloud Computing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What CEOS needs? CEOS Challenges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Distributed data centers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Data processing (</a:t>
            </a:r>
            <a:r>
              <a:rPr lang="en-US" altLang="ja-JP" sz="2000" dirty="0" err="1" smtClean="0"/>
              <a:t>incl</a:t>
            </a:r>
            <a:r>
              <a:rPr lang="en-US" altLang="ja-JP" sz="2000" dirty="0" smtClean="0"/>
              <a:t>, Data cube)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D</a:t>
            </a:r>
            <a:r>
              <a:rPr lang="en-US" altLang="ja-JP" sz="2000" dirty="0" smtClean="0"/>
              <a:t>ata distribution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Data Analysis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API and use of standards (quality judgment scheme, may be </a:t>
            </a:r>
            <a:r>
              <a:rPr lang="en-US" altLang="ja-JP" sz="2000" dirty="0" smtClean="0"/>
              <a:t>with WGCV</a:t>
            </a:r>
            <a:r>
              <a:rPr lang="en-US" altLang="ja-JP" sz="2000" dirty="0" smtClean="0"/>
              <a:t>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Network (bandwidth, application)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Advantages and disadvantages</a:t>
            </a:r>
            <a:endParaRPr lang="en-US" altLang="ja-JP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Searching </a:t>
            </a:r>
            <a:r>
              <a:rPr lang="en-US" altLang="ja-JP" sz="2800" dirty="0" smtClean="0"/>
              <a:t>for free satellite data from CEOS </a:t>
            </a:r>
            <a:r>
              <a:rPr lang="en-US" altLang="ja-JP" sz="2800" dirty="0" smtClean="0"/>
              <a:t>agencies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In suitable forms (related to FAD)</a:t>
            </a:r>
            <a:endParaRPr lang="en-US" altLang="ja-JP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GCMD/IDN Keywords – what are they, how to add to these </a:t>
            </a:r>
            <a:r>
              <a:rPr lang="en-US" altLang="ja-JP" sz="2800" dirty="0" smtClean="0"/>
              <a:t>lists</a:t>
            </a:r>
            <a:endParaRPr lang="en-US" altLang="ja-JP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5725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Proposal : Tech. Expo webinars (cont.)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62108"/>
            <a:ext cx="8845542" cy="567544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sz="2800" dirty="0" smtClean="0"/>
              <a:t>Search </a:t>
            </a:r>
            <a:r>
              <a:rPr lang="en-US" altLang="ja-JP" sz="2800" dirty="0" smtClean="0"/>
              <a:t>Relevancy for Collection searches 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altLang="ja-JP" sz="2800" dirty="0" smtClean="0"/>
              <a:t>Data Quality (may be with WGCV)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ISO?</a:t>
            </a:r>
            <a:endParaRPr lang="en-US" altLang="ja-JP" sz="20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altLang="ja-JP" sz="2800" dirty="0" smtClean="0"/>
              <a:t>Semantics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Augmentation of meta data</a:t>
            </a:r>
            <a:endParaRPr lang="en-US" altLang="ja-JP" sz="2000" dirty="0" smtClean="0"/>
          </a:p>
          <a:p>
            <a:pPr marL="514350" indent="-514350">
              <a:buFont typeface="+mj-lt"/>
              <a:buAutoNum type="arabicPeriod" startAt="4"/>
            </a:pPr>
            <a:r>
              <a:rPr kumimoji="1" lang="en-US" altLang="ja-JP" sz="2800" dirty="0" smtClean="0"/>
              <a:t>Visualization of Data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Web-based visualization</a:t>
            </a:r>
            <a:endParaRPr kumimoji="1" lang="en-US" altLang="ja-JP" sz="2000" dirty="0" smtClean="0"/>
          </a:p>
          <a:p>
            <a:pPr marL="914400" lvl="1" indent="-514350">
              <a:buFont typeface="+mj-lt"/>
              <a:buAutoNum type="alphaLcPeriod"/>
            </a:pPr>
            <a:r>
              <a:rPr kumimoji="1" lang="en-US" altLang="ja-JP" sz="2000" dirty="0" smtClean="0"/>
              <a:t>Volume rendering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Tiling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altLang="ja-JP" sz="2000" dirty="0" smtClean="0"/>
              <a:t>Augmented Reality</a:t>
            </a:r>
          </a:p>
          <a:p>
            <a:pPr marL="514350" indent="-514350">
              <a:buFont typeface="+mj-lt"/>
              <a:buAutoNum type="arabicPeriod" startAt="4"/>
            </a:pPr>
            <a:r>
              <a:rPr kumimoji="1" lang="en-US" altLang="ja-JP" sz="2800" dirty="0" smtClean="0"/>
              <a:t>Using authentication/SSO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altLang="ja-JP" sz="2800" dirty="0" smtClean="0"/>
              <a:t>M</a:t>
            </a:r>
            <a:r>
              <a:rPr kumimoji="1" lang="en-US" altLang="ja-JP" sz="2800" dirty="0" smtClean="0"/>
              <a:t>etrics of usage,  </a:t>
            </a:r>
            <a:r>
              <a:rPr lang="en-US" altLang="ja-JP" sz="2800" dirty="0" smtClean="0"/>
              <a:t>metrics </a:t>
            </a:r>
            <a:r>
              <a:rPr kumimoji="1" lang="en-US" altLang="ja-JP" sz="2800" dirty="0" smtClean="0"/>
              <a:t>of datasets</a:t>
            </a:r>
          </a:p>
          <a:p>
            <a:pPr marL="514350" indent="-514350">
              <a:buFont typeface="+mj-lt"/>
              <a:buAutoNum type="arabicPeriod" startAt="4"/>
            </a:pPr>
            <a:r>
              <a:rPr kumimoji="1" lang="en-US" altLang="ja-JP" sz="2800" dirty="0" smtClean="0"/>
              <a:t>Crowd Sourcing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AX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hite with Blue Bar Segoe Template_TP010286789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Earth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JAXA</Template>
  <TotalTime>267</TotalTime>
  <Words>374</Words>
  <Application>Microsoft Office PowerPoint</Application>
  <PresentationFormat>画面に合わせる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JAXA</vt:lpstr>
      <vt:lpstr>1_White with Blue Bar Segoe Template_TP010286789</vt:lpstr>
      <vt:lpstr>Earth</vt:lpstr>
      <vt:lpstr>Technology Exploration  -Discussion and Next Steps-</vt:lpstr>
      <vt:lpstr>Summary of today’s presentations</vt:lpstr>
      <vt:lpstr>Today’s Presentations</vt:lpstr>
      <vt:lpstr>Introductions to Discussion:  Bringing Processing Close to the Data</vt:lpstr>
      <vt:lpstr>Next Steps</vt:lpstr>
      <vt:lpstr>Proposal : Tech. Expo webinars</vt:lpstr>
      <vt:lpstr>Proposal : Tech. Expo webinars (cont.)</vt:lpstr>
      <vt:lpstr>Proposal : Tech. Expo webinars 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Exploration  Disucussion</dc:title>
  <dc:creator>Satoko</dc:creator>
  <cp:lastModifiedBy>Satoko</cp:lastModifiedBy>
  <cp:revision>41</cp:revision>
  <dcterms:created xsi:type="dcterms:W3CDTF">2016-03-14T22:07:00Z</dcterms:created>
  <dcterms:modified xsi:type="dcterms:W3CDTF">2016-03-15T02:34:17Z</dcterms:modified>
</cp:coreProperties>
</file>