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69" r:id="rId3"/>
    <p:sldMasterId id="2147483671" r:id="rId4"/>
    <p:sldMasterId id="2147483673" r:id="rId5"/>
    <p:sldMasterId id="2147483660" r:id="rId6"/>
    <p:sldMasterId id="2147483667" r:id="rId7"/>
    <p:sldMasterId id="2147483675" r:id="rId8"/>
  </p:sldMasterIdLst>
  <p:notesMasterIdLst>
    <p:notesMasterId r:id="rId25"/>
  </p:notesMasterIdLst>
  <p:handoutMasterIdLst>
    <p:handoutMasterId r:id="rId26"/>
  </p:handoutMasterIdLst>
  <p:sldIdLst>
    <p:sldId id="298" r:id="rId9"/>
    <p:sldId id="337" r:id="rId10"/>
    <p:sldId id="340" r:id="rId11"/>
    <p:sldId id="343" r:id="rId12"/>
    <p:sldId id="318" r:id="rId13"/>
    <p:sldId id="319" r:id="rId14"/>
    <p:sldId id="320" r:id="rId15"/>
    <p:sldId id="342" r:id="rId16"/>
    <p:sldId id="341" r:id="rId17"/>
    <p:sldId id="325" r:id="rId18"/>
    <p:sldId id="344" r:id="rId19"/>
    <p:sldId id="345" r:id="rId20"/>
    <p:sldId id="346" r:id="rId21"/>
    <p:sldId id="347" r:id="rId22"/>
    <p:sldId id="348" r:id="rId23"/>
    <p:sldId id="29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8DE4F42F-3568-8E4C-B394-AC4FC2EB8B74}">
          <p14:sldIdLst>
            <p14:sldId id="298"/>
          </p14:sldIdLst>
        </p14:section>
        <p14:section name="Slides" id="{8111B154-D2BA-CA42-B944-89C5085790F1}">
          <p14:sldIdLst>
            <p14:sldId id="337"/>
            <p14:sldId id="340"/>
            <p14:sldId id="343"/>
            <p14:sldId id="318"/>
            <p14:sldId id="319"/>
            <p14:sldId id="320"/>
            <p14:sldId id="342"/>
            <p14:sldId id="341"/>
            <p14:sldId id="325"/>
            <p14:sldId id="344"/>
            <p14:sldId id="345"/>
            <p14:sldId id="346"/>
            <p14:sldId id="347"/>
            <p14:sldId id="348"/>
            <p14:sldId id="290"/>
          </p14:sldIdLst>
        </p14:section>
      </p14:sectionLst>
    </p:ext>
    <p:ext uri="{EFAFB233-063F-42B5-8137-9DF3F51BA10A}">
      <p15:sldGuideLst xmlns:p15="http://schemas.microsoft.com/office/powerpoint/2012/main">
        <p15:guide id="1" orient="horz" pos="111">
          <p15:clr>
            <a:srgbClr val="A4A3A4"/>
          </p15:clr>
        </p15:guide>
        <p15:guide id="2" orient="horz" pos="3531">
          <p15:clr>
            <a:srgbClr val="A4A3A4"/>
          </p15:clr>
        </p15:guide>
        <p15:guide id="3" orient="horz" pos="533">
          <p15:clr>
            <a:srgbClr val="A4A3A4"/>
          </p15:clr>
        </p15:guide>
        <p15:guide id="4" orient="horz" pos="1005">
          <p15:clr>
            <a:srgbClr val="A4A3A4"/>
          </p15:clr>
        </p15:guide>
        <p15:guide id="5" orient="horz" pos="3780">
          <p15:clr>
            <a:srgbClr val="A4A3A4"/>
          </p15:clr>
        </p15:guide>
        <p15:guide id="6" orient="horz" pos="4206">
          <p15:clr>
            <a:srgbClr val="A4A3A4"/>
          </p15:clr>
        </p15:guide>
        <p15:guide id="7" pos="5647">
          <p15:clr>
            <a:srgbClr val="A4A3A4"/>
          </p15:clr>
        </p15:guide>
        <p15:guide id="8" pos="84">
          <p15:clr>
            <a:srgbClr val="A4A3A4"/>
          </p15:clr>
        </p15:guide>
        <p15:guide id="9" pos="220">
          <p15:clr>
            <a:srgbClr val="A4A3A4"/>
          </p15:clr>
        </p15:guide>
        <p15:guide id="10" pos="1573">
          <p15:clr>
            <a:srgbClr val="A4A3A4"/>
          </p15:clr>
        </p15:guide>
        <p15:guide id="11" pos="4476">
          <p15:clr>
            <a:srgbClr val="A4A3A4"/>
          </p15:clr>
        </p15:guide>
        <p15:guide id="12" pos="3078">
          <p15:clr>
            <a:srgbClr val="A4A3A4"/>
          </p15:clr>
        </p15:guide>
        <p15:guide id="13" pos="2853">
          <p15:clr>
            <a:srgbClr val="A4A3A4"/>
          </p15:clr>
        </p15:guide>
        <p15:guide id="14" pos="3554">
          <p15:clr>
            <a:srgbClr val="A4A3A4"/>
          </p15:clr>
        </p15:guide>
        <p15:guide id="15" pos="1684">
          <p15:clr>
            <a:srgbClr val="A4A3A4"/>
          </p15:clr>
        </p15:guide>
        <p15:guide id="16" pos="3783">
          <p15:clr>
            <a:srgbClr val="A4A3A4"/>
          </p15:clr>
        </p15:guide>
        <p15:guide id="17" pos="42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94655" autoAdjust="0"/>
  </p:normalViewPr>
  <p:slideViewPr>
    <p:cSldViewPr snapToGrid="0" snapToObjects="1">
      <p:cViewPr>
        <p:scale>
          <a:sx n="70" d="100"/>
          <a:sy n="70" d="100"/>
        </p:scale>
        <p:origin x="1116" y="192"/>
      </p:cViewPr>
      <p:guideLst>
        <p:guide orient="horz" pos="111"/>
        <p:guide orient="horz" pos="3531"/>
        <p:guide orient="horz" pos="533"/>
        <p:guide orient="horz" pos="1005"/>
        <p:guide orient="horz" pos="3780"/>
        <p:guide orient="horz" pos="4206"/>
        <p:guide pos="5647"/>
        <p:guide pos="84"/>
        <p:guide pos="220"/>
        <p:guide pos="1573"/>
        <p:guide pos="4476"/>
        <p:guide pos="3078"/>
        <p:guide pos="2853"/>
        <p:guide pos="3554"/>
        <p:guide pos="1684"/>
        <p:guide pos="3783"/>
        <p:guide pos="42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9E878-DB8B-0747-ABF2-59E11B845562}" type="datetime1">
              <a:rPr lang="en-GB" smtClean="0"/>
              <a:t>28/09/2015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84F2C-A6AB-7546-8639-FA48CA26DE29}" type="slidenum">
              <a:rPr lang="en-US" smtClean="0"/>
              <a:t>‹#›</a:t>
            </a:fld>
            <a:endParaRPr lang="en-US"/>
          </a:p>
        </p:txBody>
      </p:sp>
    </p:spTree>
    <p:extLst>
      <p:ext uri="{BB962C8B-B14F-4D97-AF65-F5344CB8AC3E}">
        <p14:creationId xmlns:p14="http://schemas.microsoft.com/office/powerpoint/2010/main" val="916323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13B65-F37C-124E-A9C5-14E39E015A5E}" type="datetime1">
              <a:rPr lang="en-GB" smtClean="0"/>
              <a:t>28/09/2015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8EDE67-745A-E047-B51A-76A01129C2AF}" type="slidenum">
              <a:rPr lang="en-US" smtClean="0"/>
              <a:t>‹#›</a:t>
            </a:fld>
            <a:endParaRPr lang="en-US"/>
          </a:p>
        </p:txBody>
      </p:sp>
    </p:spTree>
    <p:extLst>
      <p:ext uri="{BB962C8B-B14F-4D97-AF65-F5344CB8AC3E}">
        <p14:creationId xmlns:p14="http://schemas.microsoft.com/office/powerpoint/2010/main" val="32397377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users can access direct from </a:t>
            </a:r>
            <a:r>
              <a:rPr lang="en-US" dirty="0" err="1" smtClean="0"/>
              <a:t>Sci</a:t>
            </a:r>
            <a:r>
              <a:rPr lang="en-US" baseline="0" dirty="0" smtClean="0"/>
              <a:t> Hub. S3 marine products and Atmospheric products will also be available via </a:t>
            </a:r>
            <a:r>
              <a:rPr lang="en-US" baseline="0" dirty="0" err="1" smtClean="0"/>
              <a:t>Eumetcast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6441AE7-CAF1-4B0E-8EC8-9D7BF4DF0748}" type="slidenum">
              <a:rPr lang="en-GB" smtClean="0"/>
              <a:pPr/>
              <a:t>2</a:t>
            </a:fld>
            <a:endParaRPr lang="en-GB"/>
          </a:p>
        </p:txBody>
      </p:sp>
    </p:spTree>
    <p:extLst>
      <p:ext uri="{BB962C8B-B14F-4D97-AF65-F5344CB8AC3E}">
        <p14:creationId xmlns:p14="http://schemas.microsoft.com/office/powerpoint/2010/main" val="127173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 advice on data archival and dissemination. Software made available by ESA to national initiatives. </a:t>
            </a:r>
            <a:endParaRPr lang="en-US" dirty="0"/>
          </a:p>
        </p:txBody>
      </p:sp>
      <p:sp>
        <p:nvSpPr>
          <p:cNvPr id="4" name="Slide Number Placeholder 3"/>
          <p:cNvSpPr>
            <a:spLocks noGrp="1"/>
          </p:cNvSpPr>
          <p:nvPr>
            <p:ph type="sldNum" sz="quarter" idx="10"/>
          </p:nvPr>
        </p:nvSpPr>
        <p:spPr/>
        <p:txBody>
          <a:bodyPr/>
          <a:lstStyle/>
          <a:p>
            <a:fld id="{D6441AE7-CAF1-4B0E-8EC8-9D7BF4DF0748}" type="slidenum">
              <a:rPr lang="en-GB" smtClean="0"/>
              <a:pPr/>
              <a:t>3</a:t>
            </a:fld>
            <a:endParaRPr lang="en-GB"/>
          </a:p>
        </p:txBody>
      </p:sp>
    </p:spTree>
    <p:extLst>
      <p:ext uri="{BB962C8B-B14F-4D97-AF65-F5344CB8AC3E}">
        <p14:creationId xmlns:p14="http://schemas.microsoft.com/office/powerpoint/2010/main" val="113183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98E2CC2-1433-4CB1-8804-F41E69D42853}" type="slidenum">
              <a:rPr lang="de-DE" altLang="de-DE" smtClean="0"/>
              <a:pPr>
                <a:defRPr/>
              </a:pPr>
              <a:t>5</a:t>
            </a:fld>
            <a:endParaRPr lang="de-DE" altLang="de-DE"/>
          </a:p>
        </p:txBody>
      </p:sp>
    </p:spTree>
    <p:extLst>
      <p:ext uri="{BB962C8B-B14F-4D97-AF65-F5344CB8AC3E}">
        <p14:creationId xmlns:p14="http://schemas.microsoft.com/office/powerpoint/2010/main" val="363721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Looking at other models for Data hubs around the world we felt that many resided within the community leaving little or no room for other markets and industries to engage even at a level that enables new users of the data to understand at a most basic level what can be done with what. Also we are aware that we have no wish or right to try and store the world’s satellite data and although we have an environment capable of storing a number of petabytes of data this was not going to be an economically viable option. However due to the standards work being undertaken within the public, academic and commercial institutions around the world a network of metadata catalogues already exist. </a:t>
            </a:r>
          </a:p>
          <a:p>
            <a:endParaRPr lang="en-GB" dirty="0"/>
          </a:p>
        </p:txBody>
      </p:sp>
      <p:sp>
        <p:nvSpPr>
          <p:cNvPr id="4" name="Slide Number Placeholder 3"/>
          <p:cNvSpPr>
            <a:spLocks noGrp="1"/>
          </p:cNvSpPr>
          <p:nvPr>
            <p:ph type="sldNum" sz="quarter" idx="10"/>
          </p:nvPr>
        </p:nvSpPr>
        <p:spPr/>
        <p:txBody>
          <a:bodyPr/>
          <a:lstStyle/>
          <a:p>
            <a:fld id="{448EDE67-745A-E047-B51A-76A01129C2AF}" type="slidenum">
              <a:rPr lang="en-US" smtClean="0"/>
              <a:t>9</a:t>
            </a:fld>
            <a:endParaRPr lang="en-US"/>
          </a:p>
        </p:txBody>
      </p:sp>
    </p:spTree>
    <p:extLst>
      <p:ext uri="{BB962C8B-B14F-4D97-AF65-F5344CB8AC3E}">
        <p14:creationId xmlns:p14="http://schemas.microsoft.com/office/powerpoint/2010/main" val="31911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450CA9-F529-4EF9-93A7-ADB12F4CD250}" type="slidenum">
              <a:rPr lang="en-GB" smtClean="0"/>
              <a:pPr/>
              <a:t>10</a:t>
            </a:fld>
            <a:endParaRPr lang="en-GB"/>
          </a:p>
        </p:txBody>
      </p:sp>
    </p:spTree>
    <p:extLst>
      <p:ext uri="{BB962C8B-B14F-4D97-AF65-F5344CB8AC3E}">
        <p14:creationId xmlns:p14="http://schemas.microsoft.com/office/powerpoint/2010/main" val="345917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whaleshark</a:t>
            </a:r>
            <a:endParaRPr lang="en-US" dirty="0"/>
          </a:p>
        </p:txBody>
      </p:sp>
      <p:sp>
        <p:nvSpPr>
          <p:cNvPr id="4" name="Slide Number Placeholder 3"/>
          <p:cNvSpPr>
            <a:spLocks noGrp="1"/>
          </p:cNvSpPr>
          <p:nvPr>
            <p:ph type="sldNum" sz="quarter" idx="10"/>
          </p:nvPr>
        </p:nvSpPr>
        <p:spPr/>
        <p:txBody>
          <a:bodyPr/>
          <a:lstStyle/>
          <a:p>
            <a:fld id="{D6441AE7-CAF1-4B0E-8EC8-9D7BF4DF0748}" type="slidenum">
              <a:rPr lang="en-GB" smtClean="0"/>
              <a:pPr/>
              <a:t>11</a:t>
            </a:fld>
            <a:endParaRPr lang="en-GB"/>
          </a:p>
        </p:txBody>
      </p:sp>
    </p:spTree>
    <p:extLst>
      <p:ext uri="{BB962C8B-B14F-4D97-AF65-F5344CB8AC3E}">
        <p14:creationId xmlns:p14="http://schemas.microsoft.com/office/powerpoint/2010/main" val="296513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tx1"/>
                </a:solidFill>
                <a:latin typeface="Arial"/>
                <a:cs typeface="Arial"/>
              </a:defRPr>
            </a:lvl1pPr>
          </a:lstStyle>
          <a:p>
            <a:pPr lvl="0"/>
            <a:r>
              <a:rPr lang="en-GB" dirty="0" smtClean="0"/>
              <a:t>Headline</a:t>
            </a:r>
            <a:endParaRPr lang="en-US" dirty="0"/>
          </a:p>
        </p:txBody>
      </p:sp>
      <p:sp>
        <p:nvSpPr>
          <p:cNvPr id="9"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Subhead</a:t>
            </a:r>
            <a:endParaRPr lang="en-US" dirty="0"/>
          </a:p>
        </p:txBody>
      </p:sp>
      <p:sp>
        <p:nvSpPr>
          <p:cNvPr id="10"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232445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8" name="Picture Placeholder 7"/>
          <p:cNvSpPr>
            <a:spLocks noGrp="1"/>
          </p:cNvSpPr>
          <p:nvPr>
            <p:ph type="pic" sz="quarter" idx="16"/>
          </p:nvPr>
        </p:nvSpPr>
        <p:spPr>
          <a:xfrm>
            <a:off x="2673350" y="1595438"/>
            <a:ext cx="1855788" cy="1824038"/>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2" name="Text Placeholder 7"/>
          <p:cNvSpPr>
            <a:spLocks noGrp="1"/>
          </p:cNvSpPr>
          <p:nvPr>
            <p:ph type="body" sz="quarter" idx="17" hasCustomPrompt="1"/>
          </p:nvPr>
        </p:nvSpPr>
        <p:spPr>
          <a:xfrm>
            <a:off x="2676526" y="3478316"/>
            <a:ext cx="1852614" cy="201488"/>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NAME</a:t>
            </a:r>
            <a:endParaRPr lang="en-US" dirty="0"/>
          </a:p>
        </p:txBody>
      </p:sp>
      <p:sp>
        <p:nvSpPr>
          <p:cNvPr id="13" name="Text Placeholder 7"/>
          <p:cNvSpPr>
            <a:spLocks noGrp="1"/>
          </p:cNvSpPr>
          <p:nvPr>
            <p:ph type="body" sz="quarter" idx="20" hasCustomPrompt="1"/>
          </p:nvPr>
        </p:nvSpPr>
        <p:spPr>
          <a:xfrm>
            <a:off x="2673351" y="3679803"/>
            <a:ext cx="1855788" cy="40004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Job Description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endParaRPr lang="en-US" sz="1200" dirty="0"/>
          </a:p>
        </p:txBody>
      </p:sp>
      <p:sp>
        <p:nvSpPr>
          <p:cNvPr id="15" name="Picture Placeholder 7"/>
          <p:cNvSpPr>
            <a:spLocks noGrp="1"/>
          </p:cNvSpPr>
          <p:nvPr>
            <p:ph type="pic" sz="quarter" idx="21"/>
          </p:nvPr>
        </p:nvSpPr>
        <p:spPr>
          <a:xfrm>
            <a:off x="4891087" y="1595438"/>
            <a:ext cx="1855788" cy="1824038"/>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6" name="Text Placeholder 7"/>
          <p:cNvSpPr>
            <a:spLocks noGrp="1"/>
          </p:cNvSpPr>
          <p:nvPr>
            <p:ph type="body" sz="quarter" idx="22" hasCustomPrompt="1"/>
          </p:nvPr>
        </p:nvSpPr>
        <p:spPr>
          <a:xfrm>
            <a:off x="4894263" y="3478316"/>
            <a:ext cx="1852614" cy="201488"/>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NAME</a:t>
            </a:r>
            <a:endParaRPr lang="en-US" dirty="0"/>
          </a:p>
        </p:txBody>
      </p:sp>
      <p:sp>
        <p:nvSpPr>
          <p:cNvPr id="17" name="Text Placeholder 7"/>
          <p:cNvSpPr>
            <a:spLocks noGrp="1"/>
          </p:cNvSpPr>
          <p:nvPr>
            <p:ph type="body" sz="quarter" idx="23" hasCustomPrompt="1"/>
          </p:nvPr>
        </p:nvSpPr>
        <p:spPr>
          <a:xfrm>
            <a:off x="4891088" y="3679803"/>
            <a:ext cx="1855788" cy="40004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Job Description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endParaRPr lang="en-US" sz="1200" dirty="0"/>
          </a:p>
        </p:txBody>
      </p:sp>
      <p:sp>
        <p:nvSpPr>
          <p:cNvPr id="18" name="Picture Placeholder 7"/>
          <p:cNvSpPr>
            <a:spLocks noGrp="1"/>
          </p:cNvSpPr>
          <p:nvPr>
            <p:ph type="pic" sz="quarter" idx="24"/>
          </p:nvPr>
        </p:nvSpPr>
        <p:spPr>
          <a:xfrm>
            <a:off x="7105649" y="1595438"/>
            <a:ext cx="1855788" cy="1824038"/>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9" name="Text Placeholder 7"/>
          <p:cNvSpPr>
            <a:spLocks noGrp="1"/>
          </p:cNvSpPr>
          <p:nvPr>
            <p:ph type="body" sz="quarter" idx="25" hasCustomPrompt="1"/>
          </p:nvPr>
        </p:nvSpPr>
        <p:spPr>
          <a:xfrm>
            <a:off x="7108825" y="3478316"/>
            <a:ext cx="1852614" cy="201488"/>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NAME</a:t>
            </a:r>
            <a:endParaRPr lang="en-US" dirty="0"/>
          </a:p>
        </p:txBody>
      </p:sp>
      <p:sp>
        <p:nvSpPr>
          <p:cNvPr id="20" name="Text Placeholder 7"/>
          <p:cNvSpPr>
            <a:spLocks noGrp="1"/>
          </p:cNvSpPr>
          <p:nvPr>
            <p:ph type="body" sz="quarter" idx="26" hasCustomPrompt="1"/>
          </p:nvPr>
        </p:nvSpPr>
        <p:spPr>
          <a:xfrm>
            <a:off x="7105650" y="3679803"/>
            <a:ext cx="1855788" cy="40004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Job Description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endParaRPr lang="en-US" sz="1200" dirty="0"/>
          </a:p>
        </p:txBody>
      </p:sp>
      <p:sp>
        <p:nvSpPr>
          <p:cNvPr id="22" name="Picture Placeholder 7"/>
          <p:cNvSpPr>
            <a:spLocks noGrp="1"/>
          </p:cNvSpPr>
          <p:nvPr>
            <p:ph type="pic" sz="quarter" idx="27"/>
          </p:nvPr>
        </p:nvSpPr>
        <p:spPr>
          <a:xfrm>
            <a:off x="2673350" y="4219374"/>
            <a:ext cx="1855788" cy="1824038"/>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3" name="Text Placeholder 7"/>
          <p:cNvSpPr>
            <a:spLocks noGrp="1"/>
          </p:cNvSpPr>
          <p:nvPr>
            <p:ph type="body" sz="quarter" idx="28" hasCustomPrompt="1"/>
          </p:nvPr>
        </p:nvSpPr>
        <p:spPr>
          <a:xfrm>
            <a:off x="2676526" y="6102252"/>
            <a:ext cx="1852614" cy="201488"/>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NAME</a:t>
            </a:r>
            <a:endParaRPr lang="en-US" dirty="0"/>
          </a:p>
        </p:txBody>
      </p:sp>
      <p:sp>
        <p:nvSpPr>
          <p:cNvPr id="24" name="Text Placeholder 7"/>
          <p:cNvSpPr>
            <a:spLocks noGrp="1"/>
          </p:cNvSpPr>
          <p:nvPr>
            <p:ph type="body" sz="quarter" idx="29" hasCustomPrompt="1"/>
          </p:nvPr>
        </p:nvSpPr>
        <p:spPr>
          <a:xfrm>
            <a:off x="2673351" y="6303739"/>
            <a:ext cx="1855788" cy="40004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Job Description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endParaRPr lang="en-US" sz="1200" dirty="0"/>
          </a:p>
        </p:txBody>
      </p:sp>
      <p:sp>
        <p:nvSpPr>
          <p:cNvPr id="25" name="Picture Placeholder 7"/>
          <p:cNvSpPr>
            <a:spLocks noGrp="1"/>
          </p:cNvSpPr>
          <p:nvPr>
            <p:ph type="pic" sz="quarter" idx="30"/>
          </p:nvPr>
        </p:nvSpPr>
        <p:spPr>
          <a:xfrm>
            <a:off x="4891087" y="4219374"/>
            <a:ext cx="1855788" cy="1824038"/>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6" name="Text Placeholder 7"/>
          <p:cNvSpPr>
            <a:spLocks noGrp="1"/>
          </p:cNvSpPr>
          <p:nvPr>
            <p:ph type="body" sz="quarter" idx="31" hasCustomPrompt="1"/>
          </p:nvPr>
        </p:nvSpPr>
        <p:spPr>
          <a:xfrm>
            <a:off x="4894263" y="6102252"/>
            <a:ext cx="1852614" cy="201488"/>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NAME</a:t>
            </a:r>
            <a:endParaRPr lang="en-US" dirty="0"/>
          </a:p>
        </p:txBody>
      </p:sp>
      <p:sp>
        <p:nvSpPr>
          <p:cNvPr id="27" name="Text Placeholder 7"/>
          <p:cNvSpPr>
            <a:spLocks noGrp="1"/>
          </p:cNvSpPr>
          <p:nvPr>
            <p:ph type="body" sz="quarter" idx="32" hasCustomPrompt="1"/>
          </p:nvPr>
        </p:nvSpPr>
        <p:spPr>
          <a:xfrm>
            <a:off x="4891088" y="6303739"/>
            <a:ext cx="1855788" cy="40004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Job Description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r>
              <a:rPr lang="en-US" sz="1200" dirty="0" smtClean="0">
                <a:latin typeface="Arial"/>
              </a:rPr>
              <a:t> </a:t>
            </a:r>
            <a:r>
              <a:rPr lang="en-US" sz="1200" dirty="0" err="1" smtClean="0">
                <a:latin typeface="Arial"/>
              </a:rPr>
              <a:t>xxxx</a:t>
            </a:r>
            <a:endParaRPr lang="en-US" sz="1200" dirty="0"/>
          </a:p>
        </p:txBody>
      </p:sp>
    </p:spTree>
    <p:extLst>
      <p:ext uri="{BB962C8B-B14F-4D97-AF65-F5344CB8AC3E}">
        <p14:creationId xmlns:p14="http://schemas.microsoft.com/office/powerpoint/2010/main" val="133262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Picture Placeholder 25"/>
          <p:cNvSpPr>
            <a:spLocks noGrp="1"/>
          </p:cNvSpPr>
          <p:nvPr>
            <p:ph type="pic" sz="quarter" idx="21"/>
          </p:nvPr>
        </p:nvSpPr>
        <p:spPr>
          <a:xfrm>
            <a:off x="2678113" y="1595437"/>
            <a:ext cx="6288087" cy="4010025"/>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7" name="Text Placeholder 7"/>
          <p:cNvSpPr>
            <a:spLocks noGrp="1"/>
          </p:cNvSpPr>
          <p:nvPr>
            <p:ph type="body" sz="quarter" idx="20" hasCustomPrompt="1"/>
          </p:nvPr>
        </p:nvSpPr>
        <p:spPr>
          <a:xfrm>
            <a:off x="2678113" y="5630747"/>
            <a:ext cx="6288087" cy="370003"/>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Tree>
    <p:extLst>
      <p:ext uri="{BB962C8B-B14F-4D97-AF65-F5344CB8AC3E}">
        <p14:creationId xmlns:p14="http://schemas.microsoft.com/office/powerpoint/2010/main" val="906212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12" name="Picture Placeholder 25"/>
          <p:cNvSpPr>
            <a:spLocks noGrp="1"/>
          </p:cNvSpPr>
          <p:nvPr>
            <p:ph type="pic" sz="quarter" idx="26"/>
          </p:nvPr>
        </p:nvSpPr>
        <p:spPr>
          <a:xfrm>
            <a:off x="2682877" y="1595438"/>
            <a:ext cx="2959099" cy="2973016"/>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3" name="Text Placeholder 7"/>
          <p:cNvSpPr>
            <a:spLocks noGrp="1"/>
          </p:cNvSpPr>
          <p:nvPr>
            <p:ph type="body" sz="quarter" idx="27" hasCustomPrompt="1"/>
          </p:nvPr>
        </p:nvSpPr>
        <p:spPr>
          <a:xfrm>
            <a:off x="2682878" y="4593738"/>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8" name="Picture Placeholder 25"/>
          <p:cNvSpPr>
            <a:spLocks noGrp="1"/>
          </p:cNvSpPr>
          <p:nvPr>
            <p:ph type="pic" sz="quarter" idx="28"/>
          </p:nvPr>
        </p:nvSpPr>
        <p:spPr>
          <a:xfrm>
            <a:off x="6007101" y="1595438"/>
            <a:ext cx="2959099" cy="2973016"/>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9" name="Text Placeholder 7"/>
          <p:cNvSpPr>
            <a:spLocks noGrp="1"/>
          </p:cNvSpPr>
          <p:nvPr>
            <p:ph type="body" sz="quarter" idx="29" hasCustomPrompt="1"/>
          </p:nvPr>
        </p:nvSpPr>
        <p:spPr>
          <a:xfrm>
            <a:off x="6007102" y="4593738"/>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Tree>
    <p:extLst>
      <p:ext uri="{BB962C8B-B14F-4D97-AF65-F5344CB8AC3E}">
        <p14:creationId xmlns:p14="http://schemas.microsoft.com/office/powerpoint/2010/main" val="97762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Picture Placeholder 25"/>
          <p:cNvSpPr>
            <a:spLocks noGrp="1"/>
          </p:cNvSpPr>
          <p:nvPr>
            <p:ph type="pic" sz="quarter" idx="24"/>
          </p:nvPr>
        </p:nvSpPr>
        <p:spPr>
          <a:xfrm>
            <a:off x="2682876" y="4213491"/>
            <a:ext cx="2959099" cy="223956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7" name="Text Placeholder 7"/>
          <p:cNvSpPr>
            <a:spLocks noGrp="1"/>
          </p:cNvSpPr>
          <p:nvPr>
            <p:ph type="body" sz="quarter" idx="25" hasCustomPrompt="1"/>
          </p:nvPr>
        </p:nvSpPr>
        <p:spPr>
          <a:xfrm>
            <a:off x="2682877" y="6478337"/>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0" name="Picture Placeholder 25"/>
          <p:cNvSpPr>
            <a:spLocks noGrp="1"/>
          </p:cNvSpPr>
          <p:nvPr>
            <p:ph type="pic" sz="quarter" idx="28"/>
          </p:nvPr>
        </p:nvSpPr>
        <p:spPr>
          <a:xfrm>
            <a:off x="10311493" y="4043962"/>
            <a:ext cx="1263196" cy="141367"/>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1" name="Picture Placeholder 25"/>
          <p:cNvSpPr>
            <a:spLocks noGrp="1"/>
          </p:cNvSpPr>
          <p:nvPr>
            <p:ph type="pic" sz="quarter" idx="29"/>
          </p:nvPr>
        </p:nvSpPr>
        <p:spPr>
          <a:xfrm>
            <a:off x="9996941" y="1567276"/>
            <a:ext cx="389844" cy="5081587"/>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4" name="Picture Placeholder 25"/>
          <p:cNvSpPr>
            <a:spLocks noGrp="1"/>
          </p:cNvSpPr>
          <p:nvPr>
            <p:ph type="pic" sz="quarter" idx="30"/>
          </p:nvPr>
        </p:nvSpPr>
        <p:spPr>
          <a:xfrm>
            <a:off x="2682876" y="1595438"/>
            <a:ext cx="2959099" cy="223956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5" name="Text Placeholder 7"/>
          <p:cNvSpPr>
            <a:spLocks noGrp="1"/>
          </p:cNvSpPr>
          <p:nvPr>
            <p:ph type="body" sz="quarter" idx="31" hasCustomPrompt="1"/>
          </p:nvPr>
        </p:nvSpPr>
        <p:spPr>
          <a:xfrm>
            <a:off x="2682877" y="3860284"/>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6" name="Picture Placeholder 25"/>
          <p:cNvSpPr>
            <a:spLocks noGrp="1"/>
          </p:cNvSpPr>
          <p:nvPr>
            <p:ph type="pic" sz="quarter" idx="32"/>
          </p:nvPr>
        </p:nvSpPr>
        <p:spPr>
          <a:xfrm>
            <a:off x="6005513" y="1595438"/>
            <a:ext cx="2959099" cy="223956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7" name="Text Placeholder 7"/>
          <p:cNvSpPr>
            <a:spLocks noGrp="1"/>
          </p:cNvSpPr>
          <p:nvPr>
            <p:ph type="body" sz="quarter" idx="33" hasCustomPrompt="1"/>
          </p:nvPr>
        </p:nvSpPr>
        <p:spPr>
          <a:xfrm>
            <a:off x="6005514" y="3860284"/>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Tree>
    <p:extLst>
      <p:ext uri="{BB962C8B-B14F-4D97-AF65-F5344CB8AC3E}">
        <p14:creationId xmlns:p14="http://schemas.microsoft.com/office/powerpoint/2010/main" val="20916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ictur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Picture Placeholder 25"/>
          <p:cNvSpPr>
            <a:spLocks noGrp="1"/>
          </p:cNvSpPr>
          <p:nvPr>
            <p:ph type="pic" sz="quarter" idx="21"/>
          </p:nvPr>
        </p:nvSpPr>
        <p:spPr>
          <a:xfrm>
            <a:off x="6005513" y="3868778"/>
            <a:ext cx="2959099" cy="1908000"/>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7" name="Text Placeholder 7"/>
          <p:cNvSpPr>
            <a:spLocks noGrp="1"/>
          </p:cNvSpPr>
          <p:nvPr>
            <p:ph type="body" sz="quarter" idx="20" hasCustomPrompt="1"/>
          </p:nvPr>
        </p:nvSpPr>
        <p:spPr>
          <a:xfrm>
            <a:off x="6005514" y="5802063"/>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2" name="Picture Placeholder 25"/>
          <p:cNvSpPr>
            <a:spLocks noGrp="1"/>
          </p:cNvSpPr>
          <p:nvPr>
            <p:ph type="pic" sz="quarter" idx="22"/>
          </p:nvPr>
        </p:nvSpPr>
        <p:spPr>
          <a:xfrm>
            <a:off x="6005513" y="1595438"/>
            <a:ext cx="2959099" cy="1908000"/>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3" name="Text Placeholder 7"/>
          <p:cNvSpPr>
            <a:spLocks noGrp="1"/>
          </p:cNvSpPr>
          <p:nvPr>
            <p:ph type="body" sz="quarter" idx="23" hasCustomPrompt="1"/>
          </p:nvPr>
        </p:nvSpPr>
        <p:spPr>
          <a:xfrm>
            <a:off x="6005514" y="3528723"/>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6" name="Picture Placeholder 25"/>
          <p:cNvSpPr>
            <a:spLocks noGrp="1"/>
          </p:cNvSpPr>
          <p:nvPr>
            <p:ph type="pic" sz="quarter" idx="24"/>
          </p:nvPr>
        </p:nvSpPr>
        <p:spPr>
          <a:xfrm>
            <a:off x="2682876" y="3868778"/>
            <a:ext cx="2959099" cy="1908000"/>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7" name="Text Placeholder 7"/>
          <p:cNvSpPr>
            <a:spLocks noGrp="1"/>
          </p:cNvSpPr>
          <p:nvPr>
            <p:ph type="body" sz="quarter" idx="25" hasCustomPrompt="1"/>
          </p:nvPr>
        </p:nvSpPr>
        <p:spPr>
          <a:xfrm>
            <a:off x="2682877" y="5802063"/>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
        <p:nvSpPr>
          <p:cNvPr id="18" name="Picture Placeholder 25"/>
          <p:cNvSpPr>
            <a:spLocks noGrp="1"/>
          </p:cNvSpPr>
          <p:nvPr>
            <p:ph type="pic" sz="quarter" idx="26"/>
          </p:nvPr>
        </p:nvSpPr>
        <p:spPr>
          <a:xfrm>
            <a:off x="2682876" y="1595438"/>
            <a:ext cx="2959099" cy="1908000"/>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19" name="Text Placeholder 7"/>
          <p:cNvSpPr>
            <a:spLocks noGrp="1"/>
          </p:cNvSpPr>
          <p:nvPr>
            <p:ph type="body" sz="quarter" idx="27" hasCustomPrompt="1"/>
          </p:nvPr>
        </p:nvSpPr>
        <p:spPr>
          <a:xfrm>
            <a:off x="2682877" y="3528723"/>
            <a:ext cx="2959098" cy="198688"/>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 xxx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a:t>
            </a:r>
            <a:endParaRPr lang="en-US" sz="1200" dirty="0"/>
          </a:p>
        </p:txBody>
      </p:sp>
    </p:spTree>
    <p:extLst>
      <p:ext uri="{BB962C8B-B14F-4D97-AF65-F5344CB8AC3E}">
        <p14:creationId xmlns:p14="http://schemas.microsoft.com/office/powerpoint/2010/main" val="343481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Gallery">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8" name="Picture Placeholder 25"/>
          <p:cNvSpPr>
            <a:spLocks noGrp="1"/>
          </p:cNvSpPr>
          <p:nvPr>
            <p:ph type="pic" sz="quarter" idx="32"/>
          </p:nvPr>
        </p:nvSpPr>
        <p:spPr>
          <a:xfrm>
            <a:off x="2676526" y="5080000"/>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9" name="Text Placeholder 7"/>
          <p:cNvSpPr>
            <a:spLocks noGrp="1"/>
          </p:cNvSpPr>
          <p:nvPr>
            <p:ph type="body" sz="quarter" idx="33" hasCustomPrompt="1"/>
          </p:nvPr>
        </p:nvSpPr>
        <p:spPr>
          <a:xfrm>
            <a:off x="2676526" y="6476706"/>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20" name="Picture Placeholder 25"/>
          <p:cNvSpPr>
            <a:spLocks noGrp="1"/>
          </p:cNvSpPr>
          <p:nvPr>
            <p:ph type="pic" sz="quarter" idx="34"/>
          </p:nvPr>
        </p:nvSpPr>
        <p:spPr>
          <a:xfrm>
            <a:off x="2676526" y="3337510"/>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1" name="Text Placeholder 7"/>
          <p:cNvSpPr>
            <a:spLocks noGrp="1"/>
          </p:cNvSpPr>
          <p:nvPr>
            <p:ph type="body" sz="quarter" idx="35" hasCustomPrompt="1"/>
          </p:nvPr>
        </p:nvSpPr>
        <p:spPr>
          <a:xfrm>
            <a:off x="2676526" y="4734216"/>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22" name="Picture Placeholder 25"/>
          <p:cNvSpPr>
            <a:spLocks noGrp="1"/>
          </p:cNvSpPr>
          <p:nvPr>
            <p:ph type="pic" sz="quarter" idx="36"/>
          </p:nvPr>
        </p:nvSpPr>
        <p:spPr>
          <a:xfrm>
            <a:off x="2676526" y="1595438"/>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3" name="Text Placeholder 7"/>
          <p:cNvSpPr>
            <a:spLocks noGrp="1"/>
          </p:cNvSpPr>
          <p:nvPr>
            <p:ph type="body" sz="quarter" idx="37" hasCustomPrompt="1"/>
          </p:nvPr>
        </p:nvSpPr>
        <p:spPr>
          <a:xfrm>
            <a:off x="2676526" y="2992144"/>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24" name="Picture Placeholder 25"/>
          <p:cNvSpPr>
            <a:spLocks noGrp="1"/>
          </p:cNvSpPr>
          <p:nvPr>
            <p:ph type="pic" sz="quarter" idx="38"/>
          </p:nvPr>
        </p:nvSpPr>
        <p:spPr>
          <a:xfrm>
            <a:off x="4887913" y="5080000"/>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5" name="Text Placeholder 7"/>
          <p:cNvSpPr>
            <a:spLocks noGrp="1"/>
          </p:cNvSpPr>
          <p:nvPr>
            <p:ph type="body" sz="quarter" idx="39" hasCustomPrompt="1"/>
          </p:nvPr>
        </p:nvSpPr>
        <p:spPr>
          <a:xfrm>
            <a:off x="4887913" y="6476706"/>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26" name="Picture Placeholder 25"/>
          <p:cNvSpPr>
            <a:spLocks noGrp="1"/>
          </p:cNvSpPr>
          <p:nvPr>
            <p:ph type="pic" sz="quarter" idx="40"/>
          </p:nvPr>
        </p:nvSpPr>
        <p:spPr>
          <a:xfrm>
            <a:off x="4887913" y="3337510"/>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7" name="Text Placeholder 7"/>
          <p:cNvSpPr>
            <a:spLocks noGrp="1"/>
          </p:cNvSpPr>
          <p:nvPr>
            <p:ph type="body" sz="quarter" idx="41" hasCustomPrompt="1"/>
          </p:nvPr>
        </p:nvSpPr>
        <p:spPr>
          <a:xfrm>
            <a:off x="4887913" y="4734216"/>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28" name="Picture Placeholder 25"/>
          <p:cNvSpPr>
            <a:spLocks noGrp="1"/>
          </p:cNvSpPr>
          <p:nvPr>
            <p:ph type="pic" sz="quarter" idx="42"/>
          </p:nvPr>
        </p:nvSpPr>
        <p:spPr>
          <a:xfrm>
            <a:off x="4887913" y="1595438"/>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29" name="Text Placeholder 7"/>
          <p:cNvSpPr>
            <a:spLocks noGrp="1"/>
          </p:cNvSpPr>
          <p:nvPr>
            <p:ph type="body" sz="quarter" idx="43" hasCustomPrompt="1"/>
          </p:nvPr>
        </p:nvSpPr>
        <p:spPr>
          <a:xfrm>
            <a:off x="4887913" y="2992144"/>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32" name="Picture Placeholder 25"/>
          <p:cNvSpPr>
            <a:spLocks noGrp="1"/>
          </p:cNvSpPr>
          <p:nvPr>
            <p:ph type="pic" sz="quarter" idx="46"/>
          </p:nvPr>
        </p:nvSpPr>
        <p:spPr>
          <a:xfrm>
            <a:off x="7105650" y="3337510"/>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33" name="Text Placeholder 7"/>
          <p:cNvSpPr>
            <a:spLocks noGrp="1"/>
          </p:cNvSpPr>
          <p:nvPr>
            <p:ph type="body" sz="quarter" idx="47" hasCustomPrompt="1"/>
          </p:nvPr>
        </p:nvSpPr>
        <p:spPr>
          <a:xfrm>
            <a:off x="7105650" y="4734216"/>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
        <p:nvSpPr>
          <p:cNvPr id="34" name="Picture Placeholder 25"/>
          <p:cNvSpPr>
            <a:spLocks noGrp="1"/>
          </p:cNvSpPr>
          <p:nvPr>
            <p:ph type="pic" sz="quarter" idx="48"/>
          </p:nvPr>
        </p:nvSpPr>
        <p:spPr>
          <a:xfrm>
            <a:off x="7105650" y="1595438"/>
            <a:ext cx="1858962" cy="1371421"/>
          </a:xfrm>
          <a:prstGeom prst="rect">
            <a:avLst/>
          </a:prstGeom>
          <a:solidFill>
            <a:schemeClr val="tx1">
              <a:lumMod val="50000"/>
            </a:schemeClr>
          </a:solidFill>
          <a:effectLst>
            <a:outerShdw blurRad="76200" dist="76200" dir="2700000" algn="tl" rotWithShape="0">
              <a:srgbClr val="000000">
                <a:alpha val="30000"/>
              </a:srgbClr>
            </a:outerShdw>
          </a:effectLst>
        </p:spPr>
        <p:txBody>
          <a:bodyPr vert="horz"/>
          <a:lstStyle/>
          <a:p>
            <a:endParaRPr lang="en-US" dirty="0"/>
          </a:p>
        </p:txBody>
      </p:sp>
      <p:sp>
        <p:nvSpPr>
          <p:cNvPr id="35" name="Text Placeholder 7"/>
          <p:cNvSpPr>
            <a:spLocks noGrp="1"/>
          </p:cNvSpPr>
          <p:nvPr>
            <p:ph type="body" sz="quarter" idx="49" hasCustomPrompt="1"/>
          </p:nvPr>
        </p:nvSpPr>
        <p:spPr>
          <a:xfrm>
            <a:off x="7105650" y="2992144"/>
            <a:ext cx="1858962" cy="200320"/>
          </a:xfrm>
          <a:prstGeom prst="rect">
            <a:avLst/>
          </a:prstGeom>
        </p:spPr>
        <p:txBody>
          <a:bodyPr vert="horz" lIns="0" tIns="0" rIns="0" bIns="0"/>
          <a:lstStyle>
            <a:lvl1pPr>
              <a:defRPr sz="1200">
                <a:solidFill>
                  <a:schemeClr val="tx2"/>
                </a:solidFill>
                <a:latin typeface="Arial"/>
                <a:cs typeface="Arial"/>
              </a:defRPr>
            </a:lvl1pPr>
          </a:lstStyle>
          <a:p>
            <a:r>
              <a:rPr lang="en-US" sz="1200" dirty="0" smtClean="0">
                <a:latin typeface="Arial"/>
              </a:rPr>
              <a:t>Caption </a:t>
            </a:r>
            <a:r>
              <a:rPr lang="en-US" sz="1200" dirty="0" err="1" smtClean="0">
                <a:latin typeface="Arial"/>
              </a:rPr>
              <a:t>xxxx</a:t>
            </a:r>
            <a:r>
              <a:rPr lang="en-US" sz="1200" dirty="0" smtClean="0">
                <a:latin typeface="Arial"/>
              </a:rPr>
              <a:t> x </a:t>
            </a:r>
            <a:r>
              <a:rPr lang="en-US" sz="1200" dirty="0" err="1" smtClean="0">
                <a:latin typeface="Arial"/>
              </a:rPr>
              <a:t>xxxxx</a:t>
            </a:r>
            <a:r>
              <a:rPr lang="en-US" sz="1200" dirty="0" smtClean="0">
                <a:latin typeface="Arial"/>
              </a:rPr>
              <a:t> xx</a:t>
            </a:r>
            <a:endParaRPr lang="en-US" sz="1200" dirty="0"/>
          </a:p>
        </p:txBody>
      </p:sp>
    </p:spTree>
    <p:extLst>
      <p:ext uri="{BB962C8B-B14F-4D97-AF65-F5344CB8AC3E}">
        <p14:creationId xmlns:p14="http://schemas.microsoft.com/office/powerpoint/2010/main" val="7073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9" name="Text Placeholder 7"/>
          <p:cNvSpPr>
            <a:spLocks noGrp="1"/>
          </p:cNvSpPr>
          <p:nvPr>
            <p:ph type="body" sz="quarter" idx="16" hasCustomPrompt="1"/>
          </p:nvPr>
        </p:nvSpPr>
        <p:spPr>
          <a:xfrm>
            <a:off x="2961987" y="2190367"/>
            <a:ext cx="6004213" cy="3816000"/>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8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3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4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5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13" name="Text Placeholder 12"/>
          <p:cNvSpPr>
            <a:spLocks noGrp="1"/>
          </p:cNvSpPr>
          <p:nvPr>
            <p:ph type="body" sz="quarter" idx="19" hasCustomPrompt="1"/>
          </p:nvPr>
        </p:nvSpPr>
        <p:spPr>
          <a:xfrm>
            <a:off x="2676524" y="1518292"/>
            <a:ext cx="6289675"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Tree>
    <p:extLst>
      <p:ext uri="{BB962C8B-B14F-4D97-AF65-F5344CB8AC3E}">
        <p14:creationId xmlns:p14="http://schemas.microsoft.com/office/powerpoint/2010/main" val="182860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Text Placeholder 7"/>
          <p:cNvSpPr>
            <a:spLocks noGrp="1"/>
          </p:cNvSpPr>
          <p:nvPr>
            <p:ph type="body" sz="quarter" idx="16" hasCustomPrompt="1"/>
          </p:nvPr>
        </p:nvSpPr>
        <p:spPr>
          <a:xfrm>
            <a:off x="2961987" y="2075652"/>
            <a:ext cx="6002625" cy="1448465"/>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2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7" name="Text Placeholder 12"/>
          <p:cNvSpPr>
            <a:spLocks noGrp="1"/>
          </p:cNvSpPr>
          <p:nvPr>
            <p:ph type="body" sz="quarter" idx="19" hasCustomPrompt="1"/>
          </p:nvPr>
        </p:nvSpPr>
        <p:spPr>
          <a:xfrm>
            <a:off x="2676524" y="1518292"/>
            <a:ext cx="6289675"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
        <p:nvSpPr>
          <p:cNvPr id="10" name="Text Placeholder 7"/>
          <p:cNvSpPr>
            <a:spLocks noGrp="1"/>
          </p:cNvSpPr>
          <p:nvPr>
            <p:ph type="body" sz="quarter" idx="20" hasCustomPrompt="1"/>
          </p:nvPr>
        </p:nvSpPr>
        <p:spPr>
          <a:xfrm>
            <a:off x="2961987" y="4156998"/>
            <a:ext cx="6002625" cy="1448465"/>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2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11" name="Text Placeholder 12"/>
          <p:cNvSpPr>
            <a:spLocks noGrp="1"/>
          </p:cNvSpPr>
          <p:nvPr>
            <p:ph type="body" sz="quarter" idx="21" hasCustomPrompt="1"/>
          </p:nvPr>
        </p:nvSpPr>
        <p:spPr>
          <a:xfrm>
            <a:off x="2676524" y="3599638"/>
            <a:ext cx="6289675"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Tree>
    <p:extLst>
      <p:ext uri="{BB962C8B-B14F-4D97-AF65-F5344CB8AC3E}">
        <p14:creationId xmlns:p14="http://schemas.microsoft.com/office/powerpoint/2010/main" val="358555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Text Placeholder 7"/>
          <p:cNvSpPr>
            <a:spLocks noGrp="1"/>
          </p:cNvSpPr>
          <p:nvPr>
            <p:ph type="body" sz="quarter" idx="16" hasCustomPrompt="1"/>
          </p:nvPr>
        </p:nvSpPr>
        <p:spPr>
          <a:xfrm>
            <a:off x="2961987" y="2075652"/>
            <a:ext cx="6004213" cy="1448465"/>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2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7" name="Text Placeholder 12"/>
          <p:cNvSpPr>
            <a:spLocks noGrp="1"/>
          </p:cNvSpPr>
          <p:nvPr>
            <p:ph type="body" sz="quarter" idx="19" hasCustomPrompt="1"/>
          </p:nvPr>
        </p:nvSpPr>
        <p:spPr>
          <a:xfrm>
            <a:off x="2676524" y="1518292"/>
            <a:ext cx="6289675"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
        <p:nvSpPr>
          <p:cNvPr id="8" name="Text Placeholder 7"/>
          <p:cNvSpPr>
            <a:spLocks noGrp="1"/>
          </p:cNvSpPr>
          <p:nvPr>
            <p:ph type="body" sz="quarter" idx="20" hasCustomPrompt="1"/>
          </p:nvPr>
        </p:nvSpPr>
        <p:spPr>
          <a:xfrm>
            <a:off x="2961987" y="4156998"/>
            <a:ext cx="2679988" cy="1843752"/>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2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9" name="Text Placeholder 12"/>
          <p:cNvSpPr>
            <a:spLocks noGrp="1"/>
          </p:cNvSpPr>
          <p:nvPr>
            <p:ph type="body" sz="quarter" idx="21" hasCustomPrompt="1"/>
          </p:nvPr>
        </p:nvSpPr>
        <p:spPr>
          <a:xfrm>
            <a:off x="2676524" y="3599638"/>
            <a:ext cx="2965451"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
        <p:nvSpPr>
          <p:cNvPr id="10" name="Text Placeholder 7"/>
          <p:cNvSpPr>
            <a:spLocks noGrp="1"/>
          </p:cNvSpPr>
          <p:nvPr>
            <p:ph type="body" sz="quarter" idx="22" hasCustomPrompt="1"/>
          </p:nvPr>
        </p:nvSpPr>
        <p:spPr>
          <a:xfrm>
            <a:off x="6284624" y="4156998"/>
            <a:ext cx="2679988" cy="1843752"/>
          </a:xfrm>
          <a:prstGeom prst="rect">
            <a:avLst/>
          </a:prstGeom>
        </p:spPr>
        <p:txBody>
          <a:bodyPr vert="horz" lIns="0" tIns="0" rIns="0" bIns="0"/>
          <a:lstStyle>
            <a:lvl1pPr marL="285750" marR="0" indent="-285750" algn="l" defTabSz="457200" rtl="0" eaLnBrk="1" fontAlgn="auto" latinLnBrk="0" hangingPunct="1">
              <a:lnSpc>
                <a:spcPct val="100000"/>
              </a:lnSpc>
              <a:spcBef>
                <a:spcPct val="20000"/>
              </a:spcBef>
              <a:spcAft>
                <a:spcPts val="1200"/>
              </a:spcAft>
              <a:buClr>
                <a:schemeClr val="bg2"/>
              </a:buClr>
              <a:buSzPct val="120000"/>
              <a:buFont typeface="Arial"/>
              <a:buChar char="•"/>
              <a:tabLst/>
              <a:defRPr sz="1600" b="1" baseline="0">
                <a:solidFill>
                  <a:schemeClr val="tx2"/>
                </a:solidFill>
                <a:latin typeface="Arial"/>
                <a:cs typeface="Arial"/>
              </a:defRPr>
            </a:lvl1pPr>
          </a:lstStyle>
          <a:p>
            <a:r>
              <a:rPr lang="en-US" sz="1600" baseline="0" dirty="0" smtClean="0">
                <a:solidFill>
                  <a:schemeClr val="tx2"/>
                </a:solidFill>
                <a:latin typeface="Arial"/>
              </a:rPr>
              <a:t>Bullet Point 1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p>
          <a:p>
            <a:r>
              <a:rPr lang="en-US" sz="1600" baseline="0" dirty="0" smtClean="0">
                <a:solidFill>
                  <a:schemeClr val="tx2"/>
                </a:solidFill>
                <a:latin typeface="Arial"/>
              </a:rPr>
              <a:t>Bullet Point 2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11" name="Text Placeholder 12"/>
          <p:cNvSpPr>
            <a:spLocks noGrp="1"/>
          </p:cNvSpPr>
          <p:nvPr>
            <p:ph type="body" sz="quarter" idx="23" hasCustomPrompt="1"/>
          </p:nvPr>
        </p:nvSpPr>
        <p:spPr>
          <a:xfrm>
            <a:off x="5999161" y="3599638"/>
            <a:ext cx="2965451" cy="415385"/>
          </a:xfrm>
          <a:prstGeom prst="rect">
            <a:avLst/>
          </a:prstGeom>
        </p:spPr>
        <p:txBody>
          <a:bodyPr vert="horz" lIns="0" tIns="0" rIns="0" bIns="0"/>
          <a:lstStyle>
            <a:lvl1pPr>
              <a:spcBef>
                <a:spcPts val="0"/>
              </a:spcBef>
              <a:defRPr sz="2400" b="1" i="0" kern="12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HEADLINE</a:t>
            </a:r>
            <a:endParaRPr lang="en-US" dirty="0"/>
          </a:p>
        </p:txBody>
      </p:sp>
    </p:spTree>
    <p:extLst>
      <p:ext uri="{BB962C8B-B14F-4D97-AF65-F5344CB8AC3E}">
        <p14:creationId xmlns:p14="http://schemas.microsoft.com/office/powerpoint/2010/main" val="1110966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Text Placeholder 7"/>
          <p:cNvSpPr>
            <a:spLocks noGrp="1"/>
          </p:cNvSpPr>
          <p:nvPr>
            <p:ph type="body" sz="quarter" idx="16" hasCustomPrompt="1"/>
          </p:nvPr>
        </p:nvSpPr>
        <p:spPr>
          <a:xfrm>
            <a:off x="3097161" y="1620922"/>
            <a:ext cx="5869039" cy="595433"/>
          </a:xfrm>
          <a:prstGeom prst="rect">
            <a:avLst/>
          </a:prstGeom>
        </p:spPr>
        <p:txBody>
          <a:bodyPr vert="horz" lIns="0" tIns="0" rIns="0" bIns="0"/>
          <a:lstStyle>
            <a:lvl1pPr marL="0" marR="0" indent="0" algn="l" defTabSz="457200" rtl="0" eaLnBrk="1" fontAlgn="auto" latinLnBrk="0" hangingPunct="1">
              <a:lnSpc>
                <a:spcPct val="100000"/>
              </a:lnSpc>
              <a:spcBef>
                <a:spcPct val="20000"/>
              </a:spcBef>
              <a:spcAft>
                <a:spcPts val="1200"/>
              </a:spcAft>
              <a:buClr>
                <a:schemeClr val="bg2"/>
              </a:buClr>
              <a:buSzPct val="120000"/>
              <a:buFont typeface="Arial"/>
              <a:buNone/>
              <a:tabLst/>
              <a:defRPr sz="1600" b="1" baseline="0">
                <a:solidFill>
                  <a:schemeClr val="tx2"/>
                </a:solidFill>
                <a:latin typeface="Arial"/>
                <a:cs typeface="Arial"/>
              </a:defRPr>
            </a:lvl1pPr>
          </a:lstStyle>
          <a:p>
            <a:r>
              <a:rPr lang="en-US" sz="1600" baseline="0" dirty="0" smtClean="0">
                <a:solidFill>
                  <a:schemeClr val="tx2"/>
                </a:solidFill>
                <a:latin typeface="Arial"/>
              </a:rPr>
              <a:t>Question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7" name="Text Placeholder 12"/>
          <p:cNvSpPr>
            <a:spLocks noGrp="1"/>
          </p:cNvSpPr>
          <p:nvPr>
            <p:ph type="body" sz="quarter" idx="19" hasCustomPrompt="1"/>
          </p:nvPr>
        </p:nvSpPr>
        <p:spPr>
          <a:xfrm>
            <a:off x="2676524" y="1518292"/>
            <a:ext cx="420637" cy="415385"/>
          </a:xfrm>
          <a:prstGeom prst="rect">
            <a:avLst/>
          </a:prstGeom>
        </p:spPr>
        <p:txBody>
          <a:bodyPr vert="horz" lIns="0" tIns="0" rIns="0" bIns="0"/>
          <a:lstStyle>
            <a:lvl1pPr>
              <a:spcBef>
                <a:spcPts val="0"/>
              </a:spcBef>
              <a:defRPr sz="2400" b="1" i="0" kern="1200">
                <a:solidFill>
                  <a:schemeClr val="tx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Q:</a:t>
            </a:r>
            <a:endParaRPr lang="en-US" dirty="0"/>
          </a:p>
        </p:txBody>
      </p:sp>
      <p:sp>
        <p:nvSpPr>
          <p:cNvPr id="11" name="Text Placeholder 12"/>
          <p:cNvSpPr>
            <a:spLocks noGrp="1"/>
          </p:cNvSpPr>
          <p:nvPr>
            <p:ph type="body" sz="quarter" idx="21" hasCustomPrompt="1"/>
          </p:nvPr>
        </p:nvSpPr>
        <p:spPr>
          <a:xfrm>
            <a:off x="2676524" y="2173778"/>
            <a:ext cx="420637" cy="415385"/>
          </a:xfrm>
          <a:prstGeom prst="rect">
            <a:avLst/>
          </a:prstGeom>
        </p:spPr>
        <p:txBody>
          <a:bodyPr vert="horz" lIns="0" tIns="0" rIns="0" bIns="0"/>
          <a:lstStyle>
            <a:lvl1pPr>
              <a:spcBef>
                <a:spcPts val="0"/>
              </a:spcBef>
              <a:defRPr sz="2400" b="1" i="0" kern="1200">
                <a:solidFill>
                  <a:schemeClr val="bg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A:</a:t>
            </a:r>
            <a:endParaRPr lang="en-US" dirty="0"/>
          </a:p>
        </p:txBody>
      </p:sp>
      <p:sp>
        <p:nvSpPr>
          <p:cNvPr id="16" name="Text Placeholder 15"/>
          <p:cNvSpPr>
            <a:spLocks noGrp="1"/>
          </p:cNvSpPr>
          <p:nvPr>
            <p:ph type="body" sz="quarter" idx="24" hasCustomPrompt="1"/>
          </p:nvPr>
        </p:nvSpPr>
        <p:spPr>
          <a:xfrm>
            <a:off x="3097160" y="2279156"/>
            <a:ext cx="5869039" cy="603626"/>
          </a:xfrm>
          <a:prstGeom prst="rect">
            <a:avLst/>
          </a:prstGeom>
        </p:spPr>
        <p:txBody>
          <a:bodyPr vert="horz" lIns="0" tIns="0" rIns="0" bIns="0"/>
          <a:lstStyle>
            <a:lvl1pPr>
              <a:defRPr sz="1600" b="1" i="0" baseline="0"/>
            </a:lvl1pPr>
          </a:lstStyle>
          <a:p>
            <a:pPr lvl="0"/>
            <a:r>
              <a:rPr lang="en-GB" dirty="0" smtClean="0"/>
              <a:t>Question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a:t>
            </a:r>
            <a:endParaRPr lang="en-US" dirty="0"/>
          </a:p>
        </p:txBody>
      </p:sp>
      <p:sp>
        <p:nvSpPr>
          <p:cNvPr id="17" name="Text Placeholder 7"/>
          <p:cNvSpPr>
            <a:spLocks noGrp="1"/>
          </p:cNvSpPr>
          <p:nvPr>
            <p:ph type="body" sz="quarter" idx="25" hasCustomPrompt="1"/>
          </p:nvPr>
        </p:nvSpPr>
        <p:spPr>
          <a:xfrm>
            <a:off x="3097161" y="3176955"/>
            <a:ext cx="5869039" cy="595433"/>
          </a:xfrm>
          <a:prstGeom prst="rect">
            <a:avLst/>
          </a:prstGeom>
        </p:spPr>
        <p:txBody>
          <a:bodyPr vert="horz" lIns="0" tIns="0" rIns="0" bIns="0"/>
          <a:lstStyle>
            <a:lvl1pPr marL="0" marR="0" indent="0" algn="l" defTabSz="457200" rtl="0" eaLnBrk="1" fontAlgn="auto" latinLnBrk="0" hangingPunct="1">
              <a:lnSpc>
                <a:spcPct val="100000"/>
              </a:lnSpc>
              <a:spcBef>
                <a:spcPct val="20000"/>
              </a:spcBef>
              <a:spcAft>
                <a:spcPts val="1200"/>
              </a:spcAft>
              <a:buClr>
                <a:schemeClr val="bg2"/>
              </a:buClr>
              <a:buSzPct val="120000"/>
              <a:buFont typeface="Arial"/>
              <a:buNone/>
              <a:tabLst/>
              <a:defRPr sz="1600" b="1" baseline="0">
                <a:solidFill>
                  <a:schemeClr val="tx2"/>
                </a:solidFill>
                <a:latin typeface="Arial"/>
                <a:cs typeface="Arial"/>
              </a:defRPr>
            </a:lvl1pPr>
          </a:lstStyle>
          <a:p>
            <a:r>
              <a:rPr lang="en-US" sz="1600" baseline="0" dirty="0" smtClean="0">
                <a:solidFill>
                  <a:schemeClr val="tx2"/>
                </a:solidFill>
                <a:latin typeface="Arial"/>
              </a:rPr>
              <a:t>Question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18" name="Text Placeholder 12"/>
          <p:cNvSpPr>
            <a:spLocks noGrp="1"/>
          </p:cNvSpPr>
          <p:nvPr>
            <p:ph type="body" sz="quarter" idx="26" hasCustomPrompt="1"/>
          </p:nvPr>
        </p:nvSpPr>
        <p:spPr>
          <a:xfrm>
            <a:off x="2676524" y="3074325"/>
            <a:ext cx="420637" cy="415385"/>
          </a:xfrm>
          <a:prstGeom prst="rect">
            <a:avLst/>
          </a:prstGeom>
        </p:spPr>
        <p:txBody>
          <a:bodyPr vert="horz" lIns="0" tIns="0" rIns="0" bIns="0"/>
          <a:lstStyle>
            <a:lvl1pPr>
              <a:spcBef>
                <a:spcPts val="0"/>
              </a:spcBef>
              <a:defRPr sz="2400" b="1" i="0" kern="1200">
                <a:solidFill>
                  <a:schemeClr val="tx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Q:</a:t>
            </a:r>
            <a:endParaRPr lang="en-US" dirty="0"/>
          </a:p>
        </p:txBody>
      </p:sp>
      <p:sp>
        <p:nvSpPr>
          <p:cNvPr id="19" name="Text Placeholder 12"/>
          <p:cNvSpPr>
            <a:spLocks noGrp="1"/>
          </p:cNvSpPr>
          <p:nvPr>
            <p:ph type="body" sz="quarter" idx="27" hasCustomPrompt="1"/>
          </p:nvPr>
        </p:nvSpPr>
        <p:spPr>
          <a:xfrm>
            <a:off x="2676524" y="3729811"/>
            <a:ext cx="420637" cy="415385"/>
          </a:xfrm>
          <a:prstGeom prst="rect">
            <a:avLst/>
          </a:prstGeom>
        </p:spPr>
        <p:txBody>
          <a:bodyPr vert="horz" lIns="0" tIns="0" rIns="0" bIns="0"/>
          <a:lstStyle>
            <a:lvl1pPr>
              <a:spcBef>
                <a:spcPts val="0"/>
              </a:spcBef>
              <a:defRPr sz="2400" b="1" i="0" kern="1200">
                <a:solidFill>
                  <a:schemeClr val="bg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A:</a:t>
            </a:r>
            <a:endParaRPr lang="en-US" dirty="0"/>
          </a:p>
        </p:txBody>
      </p:sp>
      <p:sp>
        <p:nvSpPr>
          <p:cNvPr id="20" name="Text Placeholder 15"/>
          <p:cNvSpPr>
            <a:spLocks noGrp="1"/>
          </p:cNvSpPr>
          <p:nvPr>
            <p:ph type="body" sz="quarter" idx="28" hasCustomPrompt="1"/>
          </p:nvPr>
        </p:nvSpPr>
        <p:spPr>
          <a:xfrm>
            <a:off x="3097160" y="3835189"/>
            <a:ext cx="5869039" cy="603626"/>
          </a:xfrm>
          <a:prstGeom prst="rect">
            <a:avLst/>
          </a:prstGeom>
        </p:spPr>
        <p:txBody>
          <a:bodyPr vert="horz" lIns="0" tIns="0" rIns="0" bIns="0"/>
          <a:lstStyle>
            <a:lvl1pPr>
              <a:defRPr sz="1600" b="1" i="0" baseline="0"/>
            </a:lvl1pPr>
          </a:lstStyle>
          <a:p>
            <a:pPr lvl="0"/>
            <a:r>
              <a:rPr lang="en-GB" dirty="0" smtClean="0"/>
              <a:t>Question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a:t>
            </a:r>
            <a:endParaRPr lang="en-US" dirty="0"/>
          </a:p>
        </p:txBody>
      </p:sp>
      <p:sp>
        <p:nvSpPr>
          <p:cNvPr id="21" name="Text Placeholder 7"/>
          <p:cNvSpPr>
            <a:spLocks noGrp="1"/>
          </p:cNvSpPr>
          <p:nvPr>
            <p:ph type="body" sz="quarter" idx="29" hasCustomPrompt="1"/>
          </p:nvPr>
        </p:nvSpPr>
        <p:spPr>
          <a:xfrm>
            <a:off x="3097161" y="4731594"/>
            <a:ext cx="5869039" cy="595433"/>
          </a:xfrm>
          <a:prstGeom prst="rect">
            <a:avLst/>
          </a:prstGeom>
        </p:spPr>
        <p:txBody>
          <a:bodyPr vert="horz" lIns="0" tIns="0" rIns="0" bIns="0"/>
          <a:lstStyle>
            <a:lvl1pPr marL="0" marR="0" indent="0" algn="l" defTabSz="457200" rtl="0" eaLnBrk="1" fontAlgn="auto" latinLnBrk="0" hangingPunct="1">
              <a:lnSpc>
                <a:spcPct val="100000"/>
              </a:lnSpc>
              <a:spcBef>
                <a:spcPct val="20000"/>
              </a:spcBef>
              <a:spcAft>
                <a:spcPts val="1200"/>
              </a:spcAft>
              <a:buClr>
                <a:schemeClr val="bg2"/>
              </a:buClr>
              <a:buSzPct val="120000"/>
              <a:buFont typeface="Arial"/>
              <a:buNone/>
              <a:tabLst/>
              <a:defRPr sz="1600" b="1" baseline="0">
                <a:solidFill>
                  <a:schemeClr val="tx2"/>
                </a:solidFill>
                <a:latin typeface="Arial"/>
                <a:cs typeface="Arial"/>
              </a:defRPr>
            </a:lvl1pPr>
          </a:lstStyle>
          <a:p>
            <a:r>
              <a:rPr lang="en-US" sz="1600" baseline="0" dirty="0" smtClean="0">
                <a:solidFill>
                  <a:schemeClr val="tx2"/>
                </a:solidFill>
                <a:latin typeface="Arial"/>
              </a:rPr>
              <a:t>Question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 </a:t>
            </a:r>
            <a:r>
              <a:rPr lang="en-US" sz="1600" baseline="0" dirty="0" err="1" smtClean="0">
                <a:solidFill>
                  <a:schemeClr val="tx2"/>
                </a:solidFill>
                <a:latin typeface="Arial"/>
              </a:rPr>
              <a:t>xxxx</a:t>
            </a:r>
            <a:r>
              <a:rPr lang="en-US" sz="1600" baseline="0" dirty="0" smtClean="0">
                <a:solidFill>
                  <a:schemeClr val="tx2"/>
                </a:solidFill>
                <a:latin typeface="Arial"/>
              </a:rPr>
              <a:t> x </a:t>
            </a:r>
            <a:r>
              <a:rPr lang="en-US" sz="1600" baseline="0" dirty="0" err="1" smtClean="0">
                <a:solidFill>
                  <a:schemeClr val="tx2"/>
                </a:solidFill>
                <a:latin typeface="Arial"/>
              </a:rPr>
              <a:t>xxxxx</a:t>
            </a:r>
            <a:r>
              <a:rPr lang="en-US" sz="1600" baseline="0" dirty="0" smtClean="0">
                <a:solidFill>
                  <a:schemeClr val="tx2"/>
                </a:solidFill>
                <a:latin typeface="Arial"/>
              </a:rPr>
              <a:t> xx xxx.</a:t>
            </a:r>
            <a:endParaRPr lang="en-US" sz="1600" dirty="0">
              <a:solidFill>
                <a:schemeClr val="tx2"/>
              </a:solidFill>
            </a:endParaRPr>
          </a:p>
        </p:txBody>
      </p:sp>
      <p:sp>
        <p:nvSpPr>
          <p:cNvPr id="22" name="Text Placeholder 12"/>
          <p:cNvSpPr>
            <a:spLocks noGrp="1"/>
          </p:cNvSpPr>
          <p:nvPr>
            <p:ph type="body" sz="quarter" idx="30" hasCustomPrompt="1"/>
          </p:nvPr>
        </p:nvSpPr>
        <p:spPr>
          <a:xfrm>
            <a:off x="2676524" y="4628964"/>
            <a:ext cx="420637" cy="415385"/>
          </a:xfrm>
          <a:prstGeom prst="rect">
            <a:avLst/>
          </a:prstGeom>
        </p:spPr>
        <p:txBody>
          <a:bodyPr vert="horz" lIns="0" tIns="0" rIns="0" bIns="0"/>
          <a:lstStyle>
            <a:lvl1pPr>
              <a:spcBef>
                <a:spcPts val="0"/>
              </a:spcBef>
              <a:defRPr sz="2400" b="1" i="0" kern="1200">
                <a:solidFill>
                  <a:schemeClr val="tx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Q:</a:t>
            </a:r>
            <a:endParaRPr lang="en-US" dirty="0"/>
          </a:p>
        </p:txBody>
      </p:sp>
      <p:sp>
        <p:nvSpPr>
          <p:cNvPr id="23" name="Text Placeholder 12"/>
          <p:cNvSpPr>
            <a:spLocks noGrp="1"/>
          </p:cNvSpPr>
          <p:nvPr>
            <p:ph type="body" sz="quarter" idx="31" hasCustomPrompt="1"/>
          </p:nvPr>
        </p:nvSpPr>
        <p:spPr>
          <a:xfrm>
            <a:off x="2676524" y="5284450"/>
            <a:ext cx="420637" cy="415385"/>
          </a:xfrm>
          <a:prstGeom prst="rect">
            <a:avLst/>
          </a:prstGeom>
        </p:spPr>
        <p:txBody>
          <a:bodyPr vert="horz" lIns="0" tIns="0" rIns="0" bIns="0"/>
          <a:lstStyle>
            <a:lvl1pPr>
              <a:spcBef>
                <a:spcPts val="0"/>
              </a:spcBef>
              <a:defRPr sz="2400" b="1" i="0" kern="1200">
                <a:solidFill>
                  <a:schemeClr val="bg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GB" dirty="0" smtClean="0"/>
              <a:t>A:</a:t>
            </a:r>
            <a:endParaRPr lang="en-US" dirty="0"/>
          </a:p>
        </p:txBody>
      </p:sp>
      <p:sp>
        <p:nvSpPr>
          <p:cNvPr id="24" name="Text Placeholder 15"/>
          <p:cNvSpPr>
            <a:spLocks noGrp="1"/>
          </p:cNvSpPr>
          <p:nvPr>
            <p:ph type="body" sz="quarter" idx="32" hasCustomPrompt="1"/>
          </p:nvPr>
        </p:nvSpPr>
        <p:spPr>
          <a:xfrm>
            <a:off x="3097160" y="5389828"/>
            <a:ext cx="5869039" cy="603626"/>
          </a:xfrm>
          <a:prstGeom prst="rect">
            <a:avLst/>
          </a:prstGeom>
        </p:spPr>
        <p:txBody>
          <a:bodyPr vert="horz" lIns="0" tIns="0" rIns="0" bIns="0"/>
          <a:lstStyle>
            <a:lvl1pPr>
              <a:defRPr sz="1600" b="1" i="0" baseline="0"/>
            </a:lvl1pPr>
          </a:lstStyle>
          <a:p>
            <a:pPr lvl="0"/>
            <a:r>
              <a:rPr lang="en-GB" dirty="0" smtClean="0"/>
              <a:t>Question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 </a:t>
            </a:r>
            <a:r>
              <a:rPr lang="en-GB" dirty="0" err="1" smtClean="0"/>
              <a:t>xxxx</a:t>
            </a:r>
            <a:r>
              <a:rPr lang="en-GB" dirty="0" smtClean="0"/>
              <a:t> x </a:t>
            </a:r>
            <a:r>
              <a:rPr lang="en-GB" dirty="0" err="1" smtClean="0"/>
              <a:t>xxxxx</a:t>
            </a:r>
            <a:r>
              <a:rPr lang="en-GB" dirty="0" smtClean="0"/>
              <a:t> xx xxx.</a:t>
            </a:r>
            <a:endParaRPr lang="en-US" dirty="0"/>
          </a:p>
        </p:txBody>
      </p:sp>
    </p:spTree>
    <p:extLst>
      <p:ext uri="{BB962C8B-B14F-4D97-AF65-F5344CB8AC3E}">
        <p14:creationId xmlns:p14="http://schemas.microsoft.com/office/powerpoint/2010/main" val="188021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bg2"/>
                </a:solidFill>
                <a:latin typeface="Arial"/>
                <a:cs typeface="Arial"/>
              </a:defRPr>
            </a:lvl1pPr>
          </a:lstStyle>
          <a:p>
            <a:pPr lvl="0"/>
            <a:r>
              <a:rPr lang="en-GB" dirty="0" smtClean="0"/>
              <a:t>Headline</a:t>
            </a:r>
            <a:endParaRPr lang="en-US" dirty="0"/>
          </a:p>
        </p:txBody>
      </p:sp>
      <p:sp>
        <p:nvSpPr>
          <p:cNvPr id="8"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bg2"/>
                </a:solidFill>
                <a:latin typeface="Arial"/>
                <a:cs typeface="Arial"/>
              </a:defRPr>
            </a:lvl1pPr>
          </a:lstStyle>
          <a:p>
            <a:pPr lvl="0"/>
            <a:r>
              <a:rPr lang="en-GB" dirty="0" smtClean="0"/>
              <a:t>Subhead</a:t>
            </a:r>
            <a:endParaRPr lang="en-US" dirty="0"/>
          </a:p>
        </p:txBody>
      </p:sp>
      <p:sp>
        <p:nvSpPr>
          <p:cNvPr id="9"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bg2"/>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1995127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WITH TITLE &amp; INTRO">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Tree>
    <p:extLst>
      <p:ext uri="{BB962C8B-B14F-4D97-AF65-F5344CB8AC3E}">
        <p14:creationId xmlns:p14="http://schemas.microsoft.com/office/powerpoint/2010/main" val="349148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010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FF6F8BEE-498C-4F10-9A3C-38A91264EC8B}" type="datetimeFigureOut">
              <a:rPr lang="en-GB" smtClean="0"/>
              <a:t>28/09/2015</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015F1B8-9D51-46F5-AB5E-99610CA582DC}" type="slidenum">
              <a:rPr lang="en-GB" smtClean="0"/>
              <a:t>‹#›</a:t>
            </a:fld>
            <a:endParaRPr lang="en-GB"/>
          </a:p>
        </p:txBody>
      </p:sp>
    </p:spTree>
    <p:extLst>
      <p:ext uri="{BB962C8B-B14F-4D97-AF65-F5344CB8AC3E}">
        <p14:creationId xmlns:p14="http://schemas.microsoft.com/office/powerpoint/2010/main" val="4707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F6F8BEE-498C-4F10-9A3C-38A91264EC8B}" type="datetimeFigureOut">
              <a:rPr lang="en-GB" smtClean="0"/>
              <a:t>28/09/2015</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15F1B8-9D51-46F5-AB5E-99610CA582DC}" type="slidenum">
              <a:rPr lang="en-GB" smtClean="0"/>
              <a:t>‹#›</a:t>
            </a:fld>
            <a:endParaRPr lang="en-GB"/>
          </a:p>
        </p:txBody>
      </p:sp>
    </p:spTree>
    <p:extLst>
      <p:ext uri="{BB962C8B-B14F-4D97-AF65-F5344CB8AC3E}">
        <p14:creationId xmlns:p14="http://schemas.microsoft.com/office/powerpoint/2010/main" val="2910761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tx1"/>
                </a:solidFill>
                <a:latin typeface="Arial"/>
                <a:cs typeface="Arial"/>
              </a:defRPr>
            </a:lvl1pPr>
          </a:lstStyle>
          <a:p>
            <a:pPr lvl="0"/>
            <a:r>
              <a:rPr lang="en-GB" dirty="0" smtClean="0"/>
              <a:t>Headline</a:t>
            </a:r>
            <a:endParaRPr lang="en-US" dirty="0"/>
          </a:p>
        </p:txBody>
      </p:sp>
      <p:sp>
        <p:nvSpPr>
          <p:cNvPr id="9"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Subhead</a:t>
            </a:r>
            <a:endParaRPr lang="en-US" dirty="0"/>
          </a:p>
        </p:txBody>
      </p:sp>
      <p:sp>
        <p:nvSpPr>
          <p:cNvPr id="10"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3287225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49250" y="751610"/>
            <a:ext cx="8615363" cy="481303"/>
          </a:xfrm>
          <a:prstGeom prst="rect">
            <a:avLst/>
          </a:prstGeom>
        </p:spPr>
        <p:txBody>
          <a:bodyPr vert="horz" lIns="0" tIns="0" rIns="0" bIns="0"/>
          <a:lstStyle>
            <a:lvl1pPr>
              <a:defRPr sz="2000">
                <a:solidFill>
                  <a:schemeClr val="tx1"/>
                </a:solidFill>
                <a:latin typeface="Arial"/>
                <a:cs typeface="Arial"/>
              </a:defRPr>
            </a:lvl1pPr>
          </a:lstStyle>
          <a:p>
            <a:pPr lvl="0"/>
            <a:r>
              <a:rPr lang="en-GB" dirty="0" smtClean="0"/>
              <a:t>Slide Title</a:t>
            </a:r>
            <a:endParaRPr lang="en-US" dirty="0"/>
          </a:p>
        </p:txBody>
      </p:sp>
      <p:sp>
        <p:nvSpPr>
          <p:cNvPr id="4" name="Text Placeholder 10"/>
          <p:cNvSpPr>
            <a:spLocks noGrp="1"/>
          </p:cNvSpPr>
          <p:nvPr>
            <p:ph type="body" sz="quarter" idx="25" hasCustomPrompt="1"/>
          </p:nvPr>
        </p:nvSpPr>
        <p:spPr>
          <a:xfrm>
            <a:off x="358776" y="1508610"/>
            <a:ext cx="1979519" cy="2756868"/>
          </a:xfrm>
          <a:prstGeom prst="rect">
            <a:avLst/>
          </a:prstGeom>
        </p:spPr>
        <p:txBody>
          <a:bodyPr vert="horz" lIns="0" tIns="0" rIns="0" bIns="0" anchor="t" anchorCtr="0"/>
          <a:lstStyle>
            <a:lvl1pPr>
              <a:defRPr sz="1400" b="0" i="0">
                <a:solidFill>
                  <a:schemeClr val="tx2"/>
                </a:solidFill>
                <a:latin typeface="Arial"/>
                <a:cs typeface="Arial"/>
              </a:defRPr>
            </a:lvl1pPr>
          </a:lstStyle>
          <a:p>
            <a:pPr lvl="0"/>
            <a:r>
              <a:rPr lang="en-GB" dirty="0" smtClean="0"/>
              <a:t>Intro </a:t>
            </a:r>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sed</a:t>
            </a:r>
            <a:r>
              <a:rPr lang="en-GB" dirty="0" smtClean="0"/>
              <a:t> </a:t>
            </a:r>
            <a:r>
              <a:rPr lang="en-GB" dirty="0" err="1" smtClean="0"/>
              <a:t>diam</a:t>
            </a:r>
            <a:r>
              <a:rPr lang="en-GB" dirty="0" smtClean="0"/>
              <a:t> </a:t>
            </a:r>
            <a:r>
              <a:rPr lang="en-GB" dirty="0" err="1" smtClean="0"/>
              <a:t>nonummy</a:t>
            </a:r>
            <a:r>
              <a:rPr lang="en-GB" dirty="0" smtClean="0"/>
              <a:t> </a:t>
            </a:r>
            <a:r>
              <a:rPr lang="en-GB" dirty="0" err="1" smtClean="0"/>
              <a:t>nibh</a:t>
            </a:r>
            <a:r>
              <a:rPr lang="en-GB" dirty="0" smtClean="0"/>
              <a:t> </a:t>
            </a:r>
            <a:r>
              <a:rPr lang="en-GB" dirty="0" err="1" smtClean="0"/>
              <a:t>euismod</a:t>
            </a:r>
            <a:r>
              <a:rPr lang="en-GB" dirty="0" smtClean="0"/>
              <a:t> </a:t>
            </a:r>
            <a:r>
              <a:rPr lang="en-GB" dirty="0" err="1" smtClean="0"/>
              <a:t>tincidunt</a:t>
            </a:r>
            <a:r>
              <a:rPr lang="en-GB" dirty="0" smtClean="0"/>
              <a:t> </a:t>
            </a:r>
            <a:r>
              <a:rPr lang="en-GB" dirty="0" err="1" smtClean="0"/>
              <a:t>ut</a:t>
            </a:r>
            <a:r>
              <a:rPr lang="en-GB" dirty="0" smtClean="0"/>
              <a:t> </a:t>
            </a:r>
            <a:r>
              <a:rPr lang="en-GB" dirty="0" err="1" smtClean="0"/>
              <a:t>laoreet</a:t>
            </a:r>
            <a:r>
              <a:rPr lang="en-GB" dirty="0" smtClean="0"/>
              <a:t> </a:t>
            </a:r>
            <a:r>
              <a:rPr lang="en-GB" dirty="0" err="1" smtClean="0"/>
              <a:t>dolore</a:t>
            </a:r>
            <a:r>
              <a:rPr lang="en-GB" dirty="0" smtClean="0"/>
              <a:t>. </a:t>
            </a:r>
            <a:endParaRPr lang="en-US" dirty="0"/>
          </a:p>
        </p:txBody>
      </p:sp>
      <p:sp>
        <p:nvSpPr>
          <p:cNvPr id="5" name="Text Placeholder 7"/>
          <p:cNvSpPr>
            <a:spLocks noGrp="1"/>
          </p:cNvSpPr>
          <p:nvPr>
            <p:ph type="body" sz="quarter" idx="14" hasCustomPrompt="1"/>
          </p:nvPr>
        </p:nvSpPr>
        <p:spPr>
          <a:xfrm>
            <a:off x="2654301" y="176765"/>
            <a:ext cx="6311900" cy="338624"/>
          </a:xfrm>
          <a:prstGeom prst="rect">
            <a:avLst/>
          </a:prstGeom>
        </p:spPr>
        <p:txBody>
          <a:bodyPr vert="horz" lIns="0" tIns="0" rIns="0" bIns="0"/>
          <a:lstStyle>
            <a:lvl1pPr algn="r">
              <a:defRPr sz="1100">
                <a:solidFill>
                  <a:schemeClr val="tx2"/>
                </a:solidFill>
                <a:latin typeface="Arial"/>
                <a:cs typeface="Arial"/>
              </a:defRPr>
            </a:lvl1pPr>
          </a:lstStyle>
          <a:p>
            <a:pPr lvl="0"/>
            <a:r>
              <a:rPr lang="en-GB" dirty="0" smtClean="0"/>
              <a:t>Presentation Title</a:t>
            </a:r>
            <a:endParaRPr lang="en-US" dirty="0"/>
          </a:p>
        </p:txBody>
      </p:sp>
      <p:sp>
        <p:nvSpPr>
          <p:cNvPr id="6" name="Text Placeholder 6"/>
          <p:cNvSpPr>
            <a:spLocks noGrp="1"/>
          </p:cNvSpPr>
          <p:nvPr>
            <p:ph type="body" sz="quarter" idx="26" hasCustomPrompt="1"/>
          </p:nvPr>
        </p:nvSpPr>
        <p:spPr>
          <a:xfrm>
            <a:off x="2654301" y="1514584"/>
            <a:ext cx="2987674" cy="4312123"/>
          </a:xfrm>
          <a:prstGeom prst="rect">
            <a:avLst/>
          </a:prstGeom>
        </p:spPr>
        <p:txBody>
          <a:bodyPr vert="horz" lIns="0" tIns="0" bIns="0"/>
          <a:lstStyle>
            <a:lvl1pPr>
              <a:defRPr sz="1200" baseline="0">
                <a:solidFill>
                  <a:schemeClr val="tx2"/>
                </a:solidFill>
                <a:latin typeface="Arial"/>
              </a:defRPr>
            </a:lvl1pPr>
            <a:lvl2pPr>
              <a:defRPr sz="1400" baseline="0">
                <a:solidFill>
                  <a:schemeClr val="bg1"/>
                </a:solidFill>
                <a:latin typeface="Arial"/>
              </a:defRPr>
            </a:lvl2pPr>
            <a:lvl3pPr>
              <a:defRPr sz="1400" baseline="0">
                <a:solidFill>
                  <a:schemeClr val="bg1"/>
                </a:solidFill>
                <a:latin typeface="Arial"/>
              </a:defRPr>
            </a:lvl3pPr>
            <a:lvl4pPr>
              <a:defRPr sz="1400" baseline="0">
                <a:solidFill>
                  <a:schemeClr val="bg1"/>
                </a:solidFill>
                <a:latin typeface="Arial"/>
              </a:defRPr>
            </a:lvl4pPr>
            <a:lvl5pPr>
              <a:defRPr sz="1400" baseline="0">
                <a:solidFill>
                  <a:schemeClr val="bg1"/>
                </a:solidFill>
                <a:latin typeface="Arial"/>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endParaRPr lang="en-US" dirty="0"/>
          </a:p>
        </p:txBody>
      </p:sp>
      <p:sp>
        <p:nvSpPr>
          <p:cNvPr id="7" name="Slide Number Placeholder 1"/>
          <p:cNvSpPr txBox="1">
            <a:spLocks/>
          </p:cNvSpPr>
          <p:nvPr userDrawn="1"/>
        </p:nvSpPr>
        <p:spPr>
          <a:xfrm>
            <a:off x="5" y="6337114"/>
            <a:ext cx="745066" cy="4868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B56F38-8B3F-47A8-A2DA-EE539D894C13}" type="slidenum">
              <a:rPr lang="en-GB" sz="1200" smtClean="0"/>
              <a:pPr/>
              <a:t>‹#›</a:t>
            </a:fld>
            <a:endParaRPr lang="en-GB" sz="1200" dirty="0"/>
          </a:p>
        </p:txBody>
      </p:sp>
    </p:spTree>
    <p:extLst>
      <p:ext uri="{BB962C8B-B14F-4D97-AF65-F5344CB8AC3E}">
        <p14:creationId xmlns:p14="http://schemas.microsoft.com/office/powerpoint/2010/main" val="2419371828"/>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FOLLOW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29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End Slide">
    <p:spTree>
      <p:nvGrpSpPr>
        <p:cNvPr id="1" name=""/>
        <p:cNvGrpSpPr/>
        <p:nvPr/>
      </p:nvGrpSpPr>
      <p:grpSpPr>
        <a:xfrm>
          <a:off x="0" y="0"/>
          <a:ext cx="0" cy="0"/>
          <a:chOff x="0" y="0"/>
          <a:chExt cx="0" cy="0"/>
        </a:xfrm>
      </p:grpSpPr>
      <p:sp>
        <p:nvSpPr>
          <p:cNvPr id="5" name="TextBox 4"/>
          <p:cNvSpPr txBox="1"/>
          <p:nvPr userDrawn="1"/>
        </p:nvSpPr>
        <p:spPr>
          <a:xfrm>
            <a:off x="5161643" y="2594429"/>
            <a:ext cx="184666" cy="369332"/>
          </a:xfrm>
          <a:prstGeom prst="rect">
            <a:avLst/>
          </a:prstGeom>
          <a:noFill/>
        </p:spPr>
        <p:txBody>
          <a:bodyPr wrap="none" rtlCol="0">
            <a:spAutoFit/>
          </a:bodyPr>
          <a:lstStyle/>
          <a:p>
            <a:endParaRPr lang="en-US" dirty="0"/>
          </a:p>
        </p:txBody>
      </p:sp>
      <p:sp>
        <p:nvSpPr>
          <p:cNvPr id="3" name="Text Placeholder 7"/>
          <p:cNvSpPr>
            <a:spLocks noGrp="1"/>
          </p:cNvSpPr>
          <p:nvPr>
            <p:ph type="body" sz="quarter" idx="11" hasCustomPrompt="1"/>
          </p:nvPr>
        </p:nvSpPr>
        <p:spPr>
          <a:xfrm>
            <a:off x="0" y="2473016"/>
            <a:ext cx="9144000" cy="981490"/>
          </a:xfrm>
          <a:prstGeom prst="rect">
            <a:avLst/>
          </a:prstGeom>
        </p:spPr>
        <p:txBody>
          <a:bodyPr vert="horz" lIns="0" tIns="0" rIns="0" bIns="0"/>
          <a:lstStyle>
            <a:lvl1pPr algn="ctr">
              <a:defRPr sz="5400">
                <a:solidFill>
                  <a:schemeClr val="tx1"/>
                </a:solidFill>
                <a:latin typeface="Arial"/>
                <a:cs typeface="Arial"/>
              </a:defRPr>
            </a:lvl1pPr>
          </a:lstStyle>
          <a:p>
            <a:pPr lvl="0"/>
            <a:r>
              <a:rPr lang="en-GB" dirty="0" smtClean="0"/>
              <a:t>Thank you!</a:t>
            </a:r>
            <a:endParaRPr lang="en-US" dirty="0"/>
          </a:p>
        </p:txBody>
      </p:sp>
    </p:spTree>
    <p:extLst>
      <p:ext uri="{BB962C8B-B14F-4D97-AF65-F5344CB8AC3E}">
        <p14:creationId xmlns:p14="http://schemas.microsoft.com/office/powerpoint/2010/main" val="187203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tx1"/>
                </a:solidFill>
                <a:latin typeface="Arial"/>
                <a:cs typeface="Arial"/>
              </a:defRPr>
            </a:lvl1pPr>
          </a:lstStyle>
          <a:p>
            <a:pPr lvl="0"/>
            <a:r>
              <a:rPr lang="en-GB" dirty="0" smtClean="0"/>
              <a:t>Headline</a:t>
            </a:r>
            <a:endParaRPr lang="en-US" dirty="0"/>
          </a:p>
        </p:txBody>
      </p:sp>
      <p:sp>
        <p:nvSpPr>
          <p:cNvPr id="11"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Subhead</a:t>
            </a:r>
            <a:endParaRPr lang="en-US" dirty="0"/>
          </a:p>
        </p:txBody>
      </p:sp>
      <p:sp>
        <p:nvSpPr>
          <p:cNvPr id="12"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294052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tx1"/>
                </a:solidFill>
                <a:latin typeface="Arial"/>
                <a:cs typeface="Arial"/>
              </a:defRPr>
            </a:lvl1pPr>
          </a:lstStyle>
          <a:p>
            <a:pPr lvl="0"/>
            <a:r>
              <a:rPr lang="en-GB" dirty="0" smtClean="0"/>
              <a:t>Headline</a:t>
            </a:r>
            <a:endParaRPr lang="en-US" dirty="0"/>
          </a:p>
        </p:txBody>
      </p:sp>
      <p:sp>
        <p:nvSpPr>
          <p:cNvPr id="11"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Subhead</a:t>
            </a:r>
            <a:endParaRPr lang="en-US" dirty="0"/>
          </a:p>
        </p:txBody>
      </p:sp>
      <p:sp>
        <p:nvSpPr>
          <p:cNvPr id="12"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204249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7"/>
          <p:cNvSpPr>
            <a:spLocks noGrp="1"/>
          </p:cNvSpPr>
          <p:nvPr>
            <p:ph type="body" sz="quarter" idx="11" hasCustomPrompt="1"/>
          </p:nvPr>
        </p:nvSpPr>
        <p:spPr>
          <a:xfrm>
            <a:off x="357854" y="1011695"/>
            <a:ext cx="4171284" cy="582155"/>
          </a:xfrm>
          <a:prstGeom prst="rect">
            <a:avLst/>
          </a:prstGeom>
        </p:spPr>
        <p:txBody>
          <a:bodyPr vert="horz" lIns="0" tIns="0" rIns="0" bIns="0"/>
          <a:lstStyle>
            <a:lvl1pPr>
              <a:defRPr sz="3600">
                <a:solidFill>
                  <a:schemeClr val="tx1"/>
                </a:solidFill>
                <a:latin typeface="Arial"/>
                <a:cs typeface="Arial"/>
              </a:defRPr>
            </a:lvl1pPr>
          </a:lstStyle>
          <a:p>
            <a:pPr lvl="0"/>
            <a:r>
              <a:rPr lang="en-GB" dirty="0" smtClean="0"/>
              <a:t>Headline</a:t>
            </a:r>
            <a:endParaRPr lang="en-US" dirty="0"/>
          </a:p>
        </p:txBody>
      </p:sp>
      <p:sp>
        <p:nvSpPr>
          <p:cNvPr id="11" name="Text Placeholder 7"/>
          <p:cNvSpPr>
            <a:spLocks noGrp="1"/>
          </p:cNvSpPr>
          <p:nvPr>
            <p:ph type="body" sz="quarter" idx="12" hasCustomPrompt="1"/>
          </p:nvPr>
        </p:nvSpPr>
        <p:spPr>
          <a:xfrm>
            <a:off x="357854" y="1593850"/>
            <a:ext cx="4171284" cy="360977"/>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Subhead</a:t>
            </a:r>
            <a:endParaRPr lang="en-US" dirty="0"/>
          </a:p>
        </p:txBody>
      </p:sp>
      <p:sp>
        <p:nvSpPr>
          <p:cNvPr id="12" name="Text Placeholder 7"/>
          <p:cNvSpPr>
            <a:spLocks noGrp="1"/>
          </p:cNvSpPr>
          <p:nvPr>
            <p:ph type="body" sz="quarter" idx="13" hasCustomPrompt="1"/>
          </p:nvPr>
        </p:nvSpPr>
        <p:spPr>
          <a:xfrm>
            <a:off x="357854" y="4756253"/>
            <a:ext cx="4171284" cy="351788"/>
          </a:xfrm>
          <a:prstGeom prst="rect">
            <a:avLst/>
          </a:prstGeom>
        </p:spPr>
        <p:txBody>
          <a:bodyPr vert="horz" lIns="0" tIns="0" rIns="0" bIns="0"/>
          <a:lstStyle>
            <a:lvl1pPr>
              <a:defRPr sz="1800">
                <a:solidFill>
                  <a:schemeClr val="tx1"/>
                </a:solidFill>
                <a:latin typeface="Arial"/>
                <a:cs typeface="Arial"/>
              </a:defRPr>
            </a:lvl1pPr>
          </a:lstStyle>
          <a:p>
            <a:pPr lvl="0"/>
            <a:r>
              <a:rPr lang="en-GB" dirty="0" smtClean="0"/>
              <a:t>Presenter’s Name</a:t>
            </a:r>
            <a:endParaRPr lang="en-US" dirty="0"/>
          </a:p>
        </p:txBody>
      </p:sp>
    </p:spTree>
    <p:extLst>
      <p:ext uri="{BB962C8B-B14F-4D97-AF65-F5344CB8AC3E}">
        <p14:creationId xmlns:p14="http://schemas.microsoft.com/office/powerpoint/2010/main" val="274349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PICTURE Slide">
    <p:spTree>
      <p:nvGrpSpPr>
        <p:cNvPr id="1" name=""/>
        <p:cNvGrpSpPr/>
        <p:nvPr/>
      </p:nvGrpSpPr>
      <p:grpSpPr>
        <a:xfrm>
          <a:off x="0" y="0"/>
          <a:ext cx="0" cy="0"/>
          <a:chOff x="0" y="0"/>
          <a:chExt cx="0" cy="0"/>
        </a:xfrm>
      </p:grpSpPr>
      <p:sp>
        <p:nvSpPr>
          <p:cNvPr id="17"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26" name="Picture Placeholder 25"/>
          <p:cNvSpPr>
            <a:spLocks noGrp="1"/>
          </p:cNvSpPr>
          <p:nvPr>
            <p:ph type="pic" sz="quarter" idx="21"/>
          </p:nvPr>
        </p:nvSpPr>
        <p:spPr>
          <a:xfrm>
            <a:off x="2676525" y="1593850"/>
            <a:ext cx="6288087" cy="4406900"/>
          </a:xfrm>
          <a:prstGeom prst="rect">
            <a:avLst/>
          </a:prstGeom>
          <a:solidFill>
            <a:schemeClr val="tx1">
              <a:lumMod val="50000"/>
            </a:schemeClr>
          </a:solidFill>
        </p:spPr>
        <p:txBody>
          <a:bodyPr vert="horz"/>
          <a:lstStyle/>
          <a:p>
            <a:endParaRPr lang="en-US" dirty="0"/>
          </a:p>
        </p:txBody>
      </p:sp>
      <p:sp>
        <p:nvSpPr>
          <p:cNvPr id="15"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18"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19" name="Text Placeholder 7"/>
          <p:cNvSpPr>
            <a:spLocks noGrp="1"/>
          </p:cNvSpPr>
          <p:nvPr>
            <p:ph type="body" sz="quarter" idx="16" hasCustomPrompt="1"/>
          </p:nvPr>
        </p:nvSpPr>
        <p:spPr>
          <a:xfrm>
            <a:off x="350839" y="4432711"/>
            <a:ext cx="1987456" cy="1887280"/>
          </a:xfrm>
          <a:prstGeom prst="rect">
            <a:avLst/>
          </a:prstGeom>
        </p:spPr>
        <p:txBody>
          <a:bodyPr vert="horz" lIns="0" tIns="0" rIns="0" bIns="0" anchor="b"/>
          <a:lstStyle>
            <a:lvl1pPr>
              <a:defRPr sz="1600" i="1">
                <a:solidFill>
                  <a:schemeClr val="bg2"/>
                </a:solidFill>
                <a:latin typeface="Arial"/>
                <a:cs typeface="Arial"/>
              </a:defRPr>
            </a:lvl1pPr>
          </a:lstStyle>
          <a:p>
            <a:pPr>
              <a:spcAft>
                <a:spcPts val="600"/>
              </a:spcAft>
            </a:pPr>
            <a:r>
              <a:rPr lang="en-US" sz="1400" i="1" baseline="0" dirty="0" smtClean="0">
                <a:solidFill>
                  <a:schemeClr val="bg2"/>
                </a:solidFill>
                <a:latin typeface="Arial"/>
              </a:rPr>
              <a:t>“Quote</a:t>
            </a:r>
            <a:r>
              <a:rPr lang="en-US" sz="1400" i="1" dirty="0" smtClean="0">
                <a:solidFill>
                  <a:schemeClr val="bg2"/>
                </a:solidFill>
                <a:latin typeface="Arial"/>
              </a:rPr>
              <a:t> </a:t>
            </a:r>
            <a:r>
              <a:rPr lang="en-US" sz="1400" i="1" dirty="0" err="1" smtClean="0">
                <a:solidFill>
                  <a:schemeClr val="bg2"/>
                </a:solidFill>
                <a:latin typeface="Arial"/>
              </a:rPr>
              <a:t>lorem</a:t>
            </a:r>
            <a:r>
              <a:rPr lang="en-US" sz="1400" i="1" dirty="0" smtClean="0">
                <a:solidFill>
                  <a:schemeClr val="bg2"/>
                </a:solidFill>
                <a:latin typeface="Arial"/>
              </a:rPr>
              <a:t> </a:t>
            </a:r>
            <a:r>
              <a:rPr lang="en-US" sz="1400" i="1" dirty="0" err="1" smtClean="0">
                <a:solidFill>
                  <a:schemeClr val="bg2"/>
                </a:solidFill>
                <a:latin typeface="Arial"/>
              </a:rPr>
              <a:t>ipsum</a:t>
            </a:r>
            <a:r>
              <a:rPr lang="en-US" sz="1400" i="1" dirty="0" smtClean="0">
                <a:solidFill>
                  <a:schemeClr val="bg2"/>
                </a:solidFill>
                <a:latin typeface="Arial"/>
              </a:rPr>
              <a:t> dolor sit </a:t>
            </a:r>
            <a:r>
              <a:rPr lang="en-US" sz="1400" i="1" dirty="0" err="1" smtClean="0">
                <a:solidFill>
                  <a:schemeClr val="bg2"/>
                </a:solidFill>
                <a:latin typeface="Arial"/>
              </a:rPr>
              <a:t>amet</a:t>
            </a:r>
            <a:r>
              <a:rPr lang="en-US" sz="1400" i="1" dirty="0" smtClean="0">
                <a:solidFill>
                  <a:schemeClr val="bg2"/>
                </a:solidFill>
                <a:latin typeface="Arial"/>
              </a:rPr>
              <a:t>, </a:t>
            </a:r>
            <a:r>
              <a:rPr lang="en-US" sz="1400" i="1" dirty="0" err="1" smtClean="0">
                <a:solidFill>
                  <a:schemeClr val="bg2"/>
                </a:solidFill>
                <a:latin typeface="Arial"/>
              </a:rPr>
              <a:t>consectetuer</a:t>
            </a:r>
            <a:r>
              <a:rPr lang="en-US" sz="1400" i="1" dirty="0" smtClean="0">
                <a:solidFill>
                  <a:schemeClr val="bg2"/>
                </a:solidFill>
                <a:latin typeface="Arial"/>
              </a:rPr>
              <a:t> </a:t>
            </a:r>
            <a:r>
              <a:rPr lang="en-US" sz="1400" i="1" dirty="0" err="1" smtClean="0">
                <a:solidFill>
                  <a:schemeClr val="bg2"/>
                </a:solidFill>
                <a:latin typeface="Arial"/>
              </a:rPr>
              <a:t>adipiscing</a:t>
            </a:r>
            <a:r>
              <a:rPr lang="en-US" sz="1400" i="1" dirty="0" smtClean="0">
                <a:solidFill>
                  <a:schemeClr val="bg2"/>
                </a:solidFill>
                <a:latin typeface="Arial"/>
              </a:rPr>
              <a:t> </a:t>
            </a:r>
            <a:r>
              <a:rPr lang="en-US" sz="1400" i="1" dirty="0" err="1" smtClean="0">
                <a:solidFill>
                  <a:schemeClr val="bg2"/>
                </a:solidFill>
                <a:latin typeface="Arial"/>
              </a:rPr>
              <a:t>elit</a:t>
            </a:r>
            <a:r>
              <a:rPr lang="en-US" sz="1400" i="1" dirty="0" smtClean="0">
                <a:solidFill>
                  <a:schemeClr val="bg2"/>
                </a:solidFill>
                <a:latin typeface="Arial"/>
              </a:rPr>
              <a:t>, </a:t>
            </a:r>
            <a:r>
              <a:rPr lang="en-US" sz="1400" i="1" dirty="0" err="1" smtClean="0">
                <a:solidFill>
                  <a:schemeClr val="bg2"/>
                </a:solidFill>
                <a:latin typeface="Arial"/>
              </a:rPr>
              <a:t>sed</a:t>
            </a:r>
            <a:r>
              <a:rPr lang="en-US" sz="1400" i="1" dirty="0" smtClean="0">
                <a:solidFill>
                  <a:schemeClr val="bg2"/>
                </a:solidFill>
                <a:latin typeface="Arial"/>
              </a:rPr>
              <a:t> </a:t>
            </a:r>
            <a:r>
              <a:rPr lang="en-US" sz="1400" i="1" dirty="0" err="1" smtClean="0">
                <a:solidFill>
                  <a:schemeClr val="bg2"/>
                </a:solidFill>
                <a:latin typeface="Arial"/>
              </a:rPr>
              <a:t>diam</a:t>
            </a:r>
            <a:r>
              <a:rPr lang="en-US" sz="1400" i="1" dirty="0" smtClean="0">
                <a:solidFill>
                  <a:schemeClr val="bg2"/>
                </a:solidFill>
                <a:latin typeface="Arial"/>
              </a:rPr>
              <a:t> </a:t>
            </a:r>
            <a:r>
              <a:rPr lang="en-US" sz="1400" i="1" dirty="0" err="1" smtClean="0">
                <a:solidFill>
                  <a:schemeClr val="bg2"/>
                </a:solidFill>
                <a:latin typeface="Arial"/>
              </a:rPr>
              <a:t>nonummy</a:t>
            </a:r>
            <a:r>
              <a:rPr lang="en-US" sz="1400" i="1" dirty="0" smtClean="0">
                <a:solidFill>
                  <a:schemeClr val="bg2"/>
                </a:solidFill>
                <a:latin typeface="Arial"/>
              </a:rPr>
              <a:t> </a:t>
            </a:r>
            <a:r>
              <a:rPr lang="en-US" sz="1400" i="1" dirty="0" err="1" smtClean="0">
                <a:solidFill>
                  <a:schemeClr val="bg2"/>
                </a:solidFill>
                <a:latin typeface="Arial"/>
              </a:rPr>
              <a:t>nibh</a:t>
            </a:r>
            <a:r>
              <a:rPr lang="en-US" sz="1400" i="1" dirty="0" smtClean="0">
                <a:solidFill>
                  <a:schemeClr val="bg2"/>
                </a:solidFill>
                <a:latin typeface="Arial"/>
              </a:rPr>
              <a:t> </a:t>
            </a:r>
            <a:r>
              <a:rPr lang="en-US" sz="1400" i="1" dirty="0" err="1" smtClean="0">
                <a:solidFill>
                  <a:schemeClr val="bg2"/>
                </a:solidFill>
                <a:latin typeface="Arial"/>
              </a:rPr>
              <a:t>euismod</a:t>
            </a:r>
            <a:r>
              <a:rPr lang="en-US" sz="1400" i="1" dirty="0" smtClean="0">
                <a:solidFill>
                  <a:schemeClr val="bg2"/>
                </a:solidFill>
                <a:latin typeface="Arial"/>
              </a:rPr>
              <a:t> </a:t>
            </a:r>
            <a:r>
              <a:rPr lang="en-US" sz="1400" i="1" dirty="0" err="1" smtClean="0">
                <a:solidFill>
                  <a:schemeClr val="bg2"/>
                </a:solidFill>
                <a:latin typeface="Arial"/>
              </a:rPr>
              <a:t>tincidunt</a:t>
            </a:r>
            <a:r>
              <a:rPr lang="en-US" sz="1400" i="1" dirty="0" smtClean="0">
                <a:solidFill>
                  <a:schemeClr val="bg2"/>
                </a:solidFill>
                <a:latin typeface="Arial"/>
              </a:rPr>
              <a:t>.”</a:t>
            </a:r>
          </a:p>
        </p:txBody>
      </p:sp>
      <p:sp>
        <p:nvSpPr>
          <p:cNvPr id="22" name="Text Placeholder 7"/>
          <p:cNvSpPr>
            <a:spLocks noGrp="1"/>
          </p:cNvSpPr>
          <p:nvPr>
            <p:ph type="body" sz="quarter" idx="18" hasCustomPrompt="1"/>
          </p:nvPr>
        </p:nvSpPr>
        <p:spPr>
          <a:xfrm>
            <a:off x="350839" y="6259443"/>
            <a:ext cx="1987456" cy="253968"/>
          </a:xfrm>
          <a:prstGeom prst="rect">
            <a:avLst/>
          </a:prstGeom>
        </p:spPr>
        <p:txBody>
          <a:bodyPr vert="horz" lIns="0" tIns="0" rIns="0" bIns="0" anchor="b"/>
          <a:lstStyle>
            <a:lvl1pPr algn="l">
              <a:defRPr sz="800" b="1">
                <a:solidFill>
                  <a:schemeClr val="tx2"/>
                </a:solidFill>
                <a:latin typeface="Arial"/>
                <a:cs typeface="Arial"/>
              </a:defRPr>
            </a:lvl1pPr>
          </a:lstStyle>
          <a:p>
            <a:pPr lvl="0"/>
            <a:r>
              <a:rPr lang="en-GB" dirty="0" smtClean="0"/>
              <a:t>Quote Credit</a:t>
            </a:r>
            <a:endParaRPr lang="en-US" dirty="0"/>
          </a:p>
        </p:txBody>
      </p:sp>
      <p:sp>
        <p:nvSpPr>
          <p:cNvPr id="23" name="Text Placeholder 7"/>
          <p:cNvSpPr>
            <a:spLocks noGrp="1"/>
          </p:cNvSpPr>
          <p:nvPr>
            <p:ph type="body" sz="quarter" idx="19" hasCustomPrompt="1"/>
          </p:nvPr>
        </p:nvSpPr>
        <p:spPr>
          <a:xfrm>
            <a:off x="2858056" y="4893549"/>
            <a:ext cx="3885644" cy="384430"/>
          </a:xfrm>
          <a:prstGeom prst="rect">
            <a:avLst/>
          </a:prstGeom>
        </p:spPr>
        <p:txBody>
          <a:bodyPr vert="horz" lIns="0" tIns="0" rIns="0" bIns="0"/>
          <a:lstStyle>
            <a:lvl1pPr>
              <a:defRPr sz="2000">
                <a:solidFill>
                  <a:schemeClr val="tx1"/>
                </a:solidFill>
                <a:latin typeface="Arial"/>
                <a:cs typeface="Arial"/>
              </a:defRPr>
            </a:lvl1pPr>
          </a:lstStyle>
          <a:p>
            <a:pPr lvl="0"/>
            <a:r>
              <a:rPr lang="en-GB" dirty="0" smtClean="0"/>
              <a:t>Caption Header</a:t>
            </a:r>
            <a:endParaRPr lang="en-US" dirty="0"/>
          </a:p>
        </p:txBody>
      </p:sp>
      <p:sp>
        <p:nvSpPr>
          <p:cNvPr id="24" name="Text Placeholder 7"/>
          <p:cNvSpPr>
            <a:spLocks noGrp="1"/>
          </p:cNvSpPr>
          <p:nvPr>
            <p:ph type="body" sz="quarter" idx="20" hasCustomPrompt="1"/>
          </p:nvPr>
        </p:nvSpPr>
        <p:spPr>
          <a:xfrm>
            <a:off x="2858056" y="5277979"/>
            <a:ext cx="3885644" cy="737420"/>
          </a:xfrm>
          <a:prstGeom prst="rect">
            <a:avLst/>
          </a:prstGeom>
        </p:spPr>
        <p:txBody>
          <a:bodyPr vert="horz" lIns="0" tIns="0" rIns="0" bIns="0"/>
          <a:lstStyle>
            <a:lvl1pPr>
              <a:defRPr sz="1200">
                <a:solidFill>
                  <a:schemeClr val="tx1"/>
                </a:solidFill>
                <a:latin typeface="Arial"/>
                <a:cs typeface="Arial"/>
              </a:defRPr>
            </a:lvl1pPr>
          </a:lstStyle>
          <a:p>
            <a:r>
              <a:rPr lang="en-US" sz="1200" dirty="0" smtClean="0">
                <a:latin typeface="Arial"/>
              </a:rPr>
              <a:t>Picture Caption </a:t>
            </a:r>
            <a:r>
              <a:rPr lang="en-US" sz="1200" dirty="0" err="1" smtClean="0">
                <a:latin typeface="Arial"/>
              </a:rPr>
              <a:t>lorem</a:t>
            </a:r>
            <a:r>
              <a:rPr lang="en-US" sz="1200" dirty="0" smtClean="0">
                <a:latin typeface="Arial"/>
              </a:rPr>
              <a:t> </a:t>
            </a:r>
            <a:r>
              <a:rPr lang="en-US" sz="1200" dirty="0" err="1" smtClean="0">
                <a:latin typeface="Arial"/>
              </a:rPr>
              <a:t>ipsum</a:t>
            </a:r>
            <a:r>
              <a:rPr lang="en-US" sz="1200" dirty="0" smtClean="0">
                <a:latin typeface="Arial"/>
              </a:rPr>
              <a:t> dolor sit </a:t>
            </a:r>
            <a:r>
              <a:rPr lang="en-US" sz="1200" dirty="0" err="1" smtClean="0">
                <a:latin typeface="Arial"/>
              </a:rPr>
              <a:t>amet</a:t>
            </a:r>
            <a:r>
              <a:rPr lang="en-US" sz="1200" dirty="0" smtClean="0">
                <a:latin typeface="Arial"/>
              </a:rPr>
              <a:t>, </a:t>
            </a:r>
            <a:r>
              <a:rPr lang="en-US" sz="1200" dirty="0" err="1" smtClean="0">
                <a:latin typeface="Arial"/>
              </a:rPr>
              <a:t>consectetuer</a:t>
            </a:r>
            <a:r>
              <a:rPr lang="en-US" sz="1200" dirty="0" smtClean="0">
                <a:latin typeface="Arial"/>
              </a:rPr>
              <a:t> </a:t>
            </a:r>
            <a:r>
              <a:rPr lang="en-US" sz="1200" dirty="0" err="1" smtClean="0">
                <a:latin typeface="Arial"/>
              </a:rPr>
              <a:t>adipiscing</a:t>
            </a:r>
            <a:r>
              <a:rPr lang="en-US" sz="1200" dirty="0" smtClean="0">
                <a:latin typeface="Arial"/>
              </a:rPr>
              <a:t> </a:t>
            </a:r>
            <a:r>
              <a:rPr lang="en-US" sz="1200" dirty="0" err="1" smtClean="0">
                <a:latin typeface="Arial"/>
              </a:rPr>
              <a:t>elit</a:t>
            </a:r>
            <a:r>
              <a:rPr lang="en-US" sz="1200" dirty="0" smtClean="0">
                <a:latin typeface="Arial"/>
              </a:rPr>
              <a:t>, </a:t>
            </a:r>
            <a:r>
              <a:rPr lang="en-US" sz="1200" dirty="0" err="1" smtClean="0">
                <a:latin typeface="Arial"/>
              </a:rPr>
              <a:t>sed</a:t>
            </a:r>
            <a:r>
              <a:rPr lang="en-US" sz="1200" dirty="0" smtClean="0">
                <a:latin typeface="Arial"/>
              </a:rPr>
              <a:t> </a:t>
            </a:r>
            <a:r>
              <a:rPr lang="en-US" sz="1200" dirty="0" err="1" smtClean="0">
                <a:latin typeface="Arial"/>
              </a:rPr>
              <a:t>diam</a:t>
            </a:r>
            <a:r>
              <a:rPr lang="en-US" sz="1200" dirty="0" smtClean="0">
                <a:latin typeface="Arial"/>
              </a:rPr>
              <a:t> </a:t>
            </a:r>
            <a:r>
              <a:rPr lang="en-US" sz="1200" dirty="0" err="1" smtClean="0">
                <a:latin typeface="Arial"/>
              </a:rPr>
              <a:t>nonummy</a:t>
            </a:r>
            <a:r>
              <a:rPr lang="en-US" sz="1200" dirty="0" smtClean="0">
                <a:latin typeface="Arial"/>
              </a:rPr>
              <a:t> </a:t>
            </a:r>
            <a:r>
              <a:rPr lang="en-US" sz="1200" dirty="0" err="1" smtClean="0">
                <a:latin typeface="Arial"/>
              </a:rPr>
              <a:t>nibh</a:t>
            </a:r>
            <a:r>
              <a:rPr lang="en-US" sz="1200" dirty="0" smtClean="0">
                <a:latin typeface="Arial"/>
              </a:rPr>
              <a:t> </a:t>
            </a:r>
            <a:r>
              <a:rPr lang="en-US" sz="1200" dirty="0" err="1" smtClean="0">
                <a:latin typeface="Arial"/>
              </a:rPr>
              <a:t>euismod</a:t>
            </a:r>
            <a:r>
              <a:rPr lang="en-US" sz="1200" dirty="0" smtClean="0">
                <a:latin typeface="Arial"/>
              </a:rPr>
              <a:t> </a:t>
            </a:r>
            <a:r>
              <a:rPr lang="en-US" sz="1200" dirty="0" err="1" smtClean="0">
                <a:latin typeface="Arial"/>
              </a:rPr>
              <a:t>tincidunt</a:t>
            </a:r>
            <a:r>
              <a:rPr lang="en-US" sz="1200" dirty="0" smtClean="0">
                <a:latin typeface="Arial"/>
              </a:rPr>
              <a:t> </a:t>
            </a:r>
            <a:r>
              <a:rPr lang="en-US" sz="1200" dirty="0" err="1" smtClean="0">
                <a:latin typeface="Arial"/>
              </a:rPr>
              <a:t>ut</a:t>
            </a:r>
            <a:r>
              <a:rPr lang="en-US" sz="1200" dirty="0" smtClean="0">
                <a:latin typeface="Arial"/>
              </a:rPr>
              <a:t> </a:t>
            </a:r>
            <a:r>
              <a:rPr lang="en-US" sz="1200" dirty="0" err="1" smtClean="0">
                <a:latin typeface="Arial"/>
              </a:rPr>
              <a:t>laoreet</a:t>
            </a:r>
            <a:r>
              <a:rPr lang="en-US" sz="1200" dirty="0" smtClean="0">
                <a:latin typeface="Arial"/>
              </a:rPr>
              <a:t> </a:t>
            </a:r>
            <a:r>
              <a:rPr lang="en-US" sz="1200" dirty="0" err="1" smtClean="0">
                <a:latin typeface="Arial"/>
              </a:rPr>
              <a:t>dolore</a:t>
            </a:r>
            <a:r>
              <a:rPr lang="en-US" sz="1200" dirty="0" smtClean="0">
                <a:latin typeface="Arial"/>
              </a:rPr>
              <a:t> magna </a:t>
            </a:r>
            <a:r>
              <a:rPr lang="en-US" sz="1200" dirty="0" err="1" smtClean="0">
                <a:latin typeface="Arial"/>
              </a:rPr>
              <a:t>aliquam</a:t>
            </a:r>
            <a:r>
              <a:rPr lang="en-US" sz="1200" dirty="0" smtClean="0">
                <a:latin typeface="Arial"/>
              </a:rPr>
              <a:t> </a:t>
            </a:r>
            <a:r>
              <a:rPr lang="en-US" sz="1200" dirty="0" err="1" smtClean="0">
                <a:latin typeface="Arial"/>
              </a:rPr>
              <a:t>erat</a:t>
            </a:r>
            <a:r>
              <a:rPr lang="en-US" sz="1200" dirty="0" smtClean="0">
                <a:latin typeface="Arial"/>
              </a:rPr>
              <a:t> </a:t>
            </a:r>
            <a:r>
              <a:rPr lang="en-US" sz="1200" dirty="0" err="1" smtClean="0">
                <a:latin typeface="Arial"/>
              </a:rPr>
              <a:t>volutpat</a:t>
            </a:r>
            <a:r>
              <a:rPr lang="en-US" sz="1200" dirty="0" smtClean="0">
                <a:latin typeface="Arial"/>
              </a:rPr>
              <a:t>.</a:t>
            </a:r>
            <a:endParaRPr lang="en-US" sz="1200" dirty="0"/>
          </a:p>
        </p:txBody>
      </p:sp>
    </p:spTree>
    <p:extLst>
      <p:ext uri="{BB962C8B-B14F-4D97-AF65-F5344CB8AC3E}">
        <p14:creationId xmlns:p14="http://schemas.microsoft.com/office/powerpoint/2010/main" val="178196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TEXT Slide">
    <p:spTree>
      <p:nvGrpSpPr>
        <p:cNvPr id="1" name=""/>
        <p:cNvGrpSpPr/>
        <p:nvPr/>
      </p:nvGrpSpPr>
      <p:grpSpPr>
        <a:xfrm>
          <a:off x="0" y="0"/>
          <a:ext cx="0" cy="0"/>
          <a:chOff x="0" y="0"/>
          <a:chExt cx="0" cy="0"/>
        </a:xfrm>
      </p:grpSpPr>
      <p:sp>
        <p:nvSpPr>
          <p:cNvPr id="2"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3"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4"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5" name="Text Placeholder 7"/>
          <p:cNvSpPr>
            <a:spLocks noGrp="1"/>
          </p:cNvSpPr>
          <p:nvPr>
            <p:ph type="body" sz="quarter" idx="16" hasCustomPrompt="1"/>
          </p:nvPr>
        </p:nvSpPr>
        <p:spPr>
          <a:xfrm>
            <a:off x="2676525" y="1614509"/>
            <a:ext cx="6002625" cy="4386241"/>
          </a:xfrm>
          <a:prstGeom prst="rect">
            <a:avLst/>
          </a:prstGeom>
        </p:spPr>
        <p:txBody>
          <a:bodyPr vert="horz" lIns="0" tIns="0" rIns="0" bIns="0"/>
          <a:lstStyle>
            <a:lvl1pPr marL="0" marR="0" indent="0" algn="l" defTabSz="457200" rtl="0" eaLnBrk="1" fontAlgn="auto" latinLnBrk="0" hangingPunct="1">
              <a:lnSpc>
                <a:spcPct val="100000"/>
              </a:lnSpc>
              <a:spcBef>
                <a:spcPct val="20000"/>
              </a:spcBef>
              <a:spcAft>
                <a:spcPts val="1200"/>
              </a:spcAft>
              <a:buClr>
                <a:schemeClr val="bg2"/>
              </a:buClr>
              <a:buSzPct val="120000"/>
              <a:buFont typeface="Arial"/>
              <a:buNone/>
              <a:tabLst/>
              <a:defRPr sz="1600" b="1" baseline="0">
                <a:solidFill>
                  <a:schemeClr val="tx2"/>
                </a:solidFill>
                <a:latin typeface="Arial"/>
                <a:cs typeface="Arial"/>
              </a:defRPr>
            </a:lvl1pPr>
          </a:lstStyle>
          <a:p>
            <a:r>
              <a:rPr lang="en-US" sz="1600" baseline="0" dirty="0" err="1" smtClean="0">
                <a:solidFill>
                  <a:schemeClr val="tx2"/>
                </a:solidFill>
                <a:latin typeface="Arial"/>
              </a:rPr>
              <a:t>Lorem</a:t>
            </a:r>
            <a:r>
              <a:rPr lang="en-US" sz="1600" baseline="0" dirty="0" smtClean="0">
                <a:solidFill>
                  <a:schemeClr val="tx2"/>
                </a:solidFill>
                <a:latin typeface="Arial"/>
              </a:rPr>
              <a:t> </a:t>
            </a:r>
            <a:r>
              <a:rPr lang="en-US" sz="1600" baseline="0" dirty="0" err="1" smtClean="0">
                <a:solidFill>
                  <a:schemeClr val="tx2"/>
                </a:solidFill>
                <a:latin typeface="Arial"/>
              </a:rPr>
              <a:t>ipsum</a:t>
            </a:r>
            <a:r>
              <a:rPr lang="en-US" sz="1600" baseline="0" dirty="0" smtClean="0">
                <a:solidFill>
                  <a:schemeClr val="tx2"/>
                </a:solidFill>
                <a:latin typeface="Arial"/>
              </a:rPr>
              <a:t> dolor sit </a:t>
            </a:r>
            <a:r>
              <a:rPr lang="en-US" sz="1600" baseline="0" dirty="0" err="1" smtClean="0">
                <a:solidFill>
                  <a:schemeClr val="tx2"/>
                </a:solidFill>
                <a:latin typeface="Arial"/>
              </a:rPr>
              <a:t>amet</a:t>
            </a:r>
            <a:r>
              <a:rPr lang="en-US" sz="1600" baseline="0" dirty="0" smtClean="0">
                <a:solidFill>
                  <a:schemeClr val="tx2"/>
                </a:solidFill>
                <a:latin typeface="Arial"/>
              </a:rPr>
              <a:t>, </a:t>
            </a:r>
            <a:r>
              <a:rPr lang="en-US" sz="1600" baseline="0" dirty="0" err="1" smtClean="0">
                <a:solidFill>
                  <a:schemeClr val="tx2"/>
                </a:solidFill>
                <a:latin typeface="Arial"/>
              </a:rPr>
              <a:t>consectetuer</a:t>
            </a:r>
            <a:r>
              <a:rPr lang="en-US" sz="1600" baseline="0" dirty="0" smtClean="0">
                <a:solidFill>
                  <a:schemeClr val="tx2"/>
                </a:solidFill>
                <a:latin typeface="Arial"/>
              </a:rPr>
              <a:t> </a:t>
            </a:r>
            <a:r>
              <a:rPr lang="en-US" sz="1600" baseline="0" dirty="0" err="1" smtClean="0">
                <a:solidFill>
                  <a:schemeClr val="tx2"/>
                </a:solidFill>
                <a:latin typeface="Arial"/>
              </a:rPr>
              <a:t>adipiscing</a:t>
            </a:r>
            <a:r>
              <a:rPr lang="en-US" sz="1600" baseline="0" dirty="0" smtClean="0">
                <a:solidFill>
                  <a:schemeClr val="tx2"/>
                </a:solidFill>
                <a:latin typeface="Arial"/>
              </a:rPr>
              <a:t> </a:t>
            </a:r>
            <a:r>
              <a:rPr lang="en-US" sz="1600" baseline="0" dirty="0" err="1" smtClean="0">
                <a:solidFill>
                  <a:schemeClr val="tx2"/>
                </a:solidFill>
                <a:latin typeface="Arial"/>
              </a:rPr>
              <a:t>elit</a:t>
            </a:r>
            <a:r>
              <a:rPr lang="en-US" sz="1600" baseline="0" dirty="0" smtClean="0">
                <a:solidFill>
                  <a:schemeClr val="tx2"/>
                </a:solidFill>
                <a:latin typeface="Arial"/>
              </a:rPr>
              <a:t>, </a:t>
            </a:r>
            <a:r>
              <a:rPr lang="en-US" sz="1600" baseline="0" dirty="0" err="1" smtClean="0">
                <a:solidFill>
                  <a:schemeClr val="tx2"/>
                </a:solidFill>
                <a:latin typeface="Arial"/>
              </a:rPr>
              <a:t>sed</a:t>
            </a:r>
            <a:r>
              <a:rPr lang="en-US" sz="1600" baseline="0" dirty="0" smtClean="0">
                <a:solidFill>
                  <a:schemeClr val="tx2"/>
                </a:solidFill>
                <a:latin typeface="Arial"/>
              </a:rPr>
              <a:t> </a:t>
            </a:r>
            <a:r>
              <a:rPr lang="en-US" sz="1600" baseline="0" dirty="0" err="1" smtClean="0">
                <a:solidFill>
                  <a:schemeClr val="tx2"/>
                </a:solidFill>
                <a:latin typeface="Arial"/>
              </a:rPr>
              <a:t>diam</a:t>
            </a:r>
            <a:r>
              <a:rPr lang="en-US" sz="1600" baseline="0" dirty="0" smtClean="0">
                <a:solidFill>
                  <a:schemeClr val="tx2"/>
                </a:solidFill>
                <a:latin typeface="Arial"/>
              </a:rPr>
              <a:t> </a:t>
            </a:r>
            <a:r>
              <a:rPr lang="en-US" sz="1600" baseline="0" dirty="0" err="1" smtClean="0">
                <a:solidFill>
                  <a:schemeClr val="tx2"/>
                </a:solidFill>
                <a:latin typeface="Arial"/>
              </a:rPr>
              <a:t>nonummy</a:t>
            </a:r>
            <a:r>
              <a:rPr lang="en-US" sz="1600" baseline="0" dirty="0" smtClean="0">
                <a:solidFill>
                  <a:schemeClr val="tx2"/>
                </a:solidFill>
                <a:latin typeface="Arial"/>
              </a:rPr>
              <a:t> </a:t>
            </a:r>
            <a:r>
              <a:rPr lang="en-US" sz="1600" baseline="0" dirty="0" err="1" smtClean="0">
                <a:solidFill>
                  <a:schemeClr val="tx2"/>
                </a:solidFill>
                <a:latin typeface="Arial"/>
              </a:rPr>
              <a:t>nibh</a:t>
            </a:r>
            <a:r>
              <a:rPr lang="en-US" sz="1600" baseline="0" dirty="0" smtClean="0">
                <a:solidFill>
                  <a:schemeClr val="tx2"/>
                </a:solidFill>
                <a:latin typeface="Arial"/>
              </a:rPr>
              <a:t> </a:t>
            </a:r>
            <a:r>
              <a:rPr lang="en-US" sz="1600" baseline="0" dirty="0" err="1" smtClean="0">
                <a:solidFill>
                  <a:schemeClr val="tx2"/>
                </a:solidFill>
                <a:latin typeface="Arial"/>
              </a:rPr>
              <a:t>euismod</a:t>
            </a:r>
            <a:r>
              <a:rPr lang="en-US" sz="1600" baseline="0" dirty="0" smtClean="0">
                <a:solidFill>
                  <a:schemeClr val="tx2"/>
                </a:solidFill>
                <a:latin typeface="Arial"/>
              </a:rPr>
              <a:t> </a:t>
            </a:r>
            <a:r>
              <a:rPr lang="en-US" sz="1600" baseline="0" dirty="0" err="1" smtClean="0">
                <a:solidFill>
                  <a:schemeClr val="tx2"/>
                </a:solidFill>
                <a:latin typeface="Arial"/>
              </a:rPr>
              <a:t>tincidunt</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laoreet</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magna </a:t>
            </a:r>
            <a:r>
              <a:rPr lang="en-US" sz="1600" baseline="0" dirty="0" err="1" smtClean="0">
                <a:solidFill>
                  <a:schemeClr val="tx2"/>
                </a:solidFill>
                <a:latin typeface="Arial"/>
              </a:rPr>
              <a:t>aliquam</a:t>
            </a:r>
            <a:r>
              <a:rPr lang="en-US" sz="1600" baseline="0" dirty="0" smtClean="0">
                <a:solidFill>
                  <a:schemeClr val="tx2"/>
                </a:solidFill>
                <a:latin typeface="Arial"/>
              </a:rPr>
              <a:t> </a:t>
            </a:r>
            <a:r>
              <a:rPr lang="en-US" sz="1600" baseline="0" dirty="0" err="1" smtClean="0">
                <a:solidFill>
                  <a:schemeClr val="tx2"/>
                </a:solidFill>
                <a:latin typeface="Arial"/>
              </a:rPr>
              <a:t>erat</a:t>
            </a:r>
            <a:r>
              <a:rPr lang="en-US" sz="1600" baseline="0" dirty="0" smtClean="0">
                <a:solidFill>
                  <a:schemeClr val="tx2"/>
                </a:solidFill>
                <a:latin typeface="Arial"/>
              </a:rPr>
              <a:t> </a:t>
            </a:r>
            <a:r>
              <a:rPr lang="en-US" sz="1600" baseline="0" dirty="0" err="1" smtClean="0">
                <a:solidFill>
                  <a:schemeClr val="tx2"/>
                </a:solidFill>
                <a:latin typeface="Arial"/>
              </a:rPr>
              <a:t>volutpat</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wisi</a:t>
            </a:r>
            <a:r>
              <a:rPr lang="en-US" sz="1600" baseline="0" dirty="0" smtClean="0">
                <a:solidFill>
                  <a:schemeClr val="tx2"/>
                </a:solidFill>
                <a:latin typeface="Arial"/>
              </a:rPr>
              <a:t> </a:t>
            </a:r>
            <a:r>
              <a:rPr lang="en-US" sz="1600" baseline="0" dirty="0" err="1" smtClean="0">
                <a:solidFill>
                  <a:schemeClr val="tx2"/>
                </a:solidFill>
                <a:latin typeface="Arial"/>
              </a:rPr>
              <a:t>enim</a:t>
            </a:r>
            <a:r>
              <a:rPr lang="en-US" sz="1600" baseline="0" dirty="0" smtClean="0">
                <a:solidFill>
                  <a:schemeClr val="tx2"/>
                </a:solidFill>
                <a:latin typeface="Arial"/>
              </a:rPr>
              <a:t> ad minim </a:t>
            </a:r>
            <a:r>
              <a:rPr lang="en-US" sz="1600" baseline="0" dirty="0" err="1" smtClean="0">
                <a:solidFill>
                  <a:schemeClr val="tx2"/>
                </a:solidFill>
                <a:latin typeface="Arial"/>
              </a:rPr>
              <a:t>veniam</a:t>
            </a:r>
            <a:r>
              <a:rPr lang="en-US" sz="1600" baseline="0" dirty="0" smtClean="0">
                <a:solidFill>
                  <a:schemeClr val="tx2"/>
                </a:solidFill>
                <a:latin typeface="Arial"/>
              </a:rPr>
              <a:t>, </a:t>
            </a:r>
            <a:r>
              <a:rPr lang="en-US" sz="1600" baseline="0" dirty="0" err="1" smtClean="0">
                <a:solidFill>
                  <a:schemeClr val="tx2"/>
                </a:solidFill>
                <a:latin typeface="Arial"/>
              </a:rPr>
              <a:t>quis</a:t>
            </a:r>
            <a:r>
              <a:rPr lang="en-US" sz="1600" baseline="0" dirty="0" smtClean="0">
                <a:solidFill>
                  <a:schemeClr val="tx2"/>
                </a:solidFill>
                <a:latin typeface="Arial"/>
              </a:rPr>
              <a:t> </a:t>
            </a:r>
            <a:r>
              <a:rPr lang="en-US" sz="1600" baseline="0" dirty="0" err="1" smtClean="0">
                <a:solidFill>
                  <a:schemeClr val="tx2"/>
                </a:solidFill>
                <a:latin typeface="Arial"/>
              </a:rPr>
              <a:t>nostrud</a:t>
            </a:r>
            <a:r>
              <a:rPr lang="en-US" sz="1600" baseline="0" dirty="0" smtClean="0">
                <a:solidFill>
                  <a:schemeClr val="tx2"/>
                </a:solidFill>
                <a:latin typeface="Arial"/>
              </a:rPr>
              <a:t> </a:t>
            </a:r>
            <a:r>
              <a:rPr lang="en-US" sz="1600" baseline="0" dirty="0" err="1" smtClean="0">
                <a:solidFill>
                  <a:schemeClr val="tx2"/>
                </a:solidFill>
                <a:latin typeface="Arial"/>
              </a:rPr>
              <a:t>exerci</a:t>
            </a:r>
            <a:r>
              <a:rPr lang="en-US" sz="1600" baseline="0" dirty="0" smtClean="0">
                <a:solidFill>
                  <a:schemeClr val="tx2"/>
                </a:solidFill>
                <a:latin typeface="Arial"/>
              </a:rPr>
              <a:t> </a:t>
            </a:r>
            <a:r>
              <a:rPr lang="en-US" sz="1600" baseline="0" dirty="0" err="1" smtClean="0">
                <a:solidFill>
                  <a:schemeClr val="tx2"/>
                </a:solidFill>
                <a:latin typeface="Arial"/>
              </a:rPr>
              <a:t>tation</a:t>
            </a:r>
            <a:r>
              <a:rPr lang="en-US" sz="1600" baseline="0" dirty="0" smtClean="0">
                <a:solidFill>
                  <a:schemeClr val="tx2"/>
                </a:solidFill>
                <a:latin typeface="Arial"/>
              </a:rPr>
              <a:t> </a:t>
            </a:r>
            <a:r>
              <a:rPr lang="en-US" sz="1600" baseline="0" dirty="0" err="1" smtClean="0">
                <a:solidFill>
                  <a:schemeClr val="tx2"/>
                </a:solidFill>
                <a:latin typeface="Arial"/>
              </a:rPr>
              <a:t>ullamcorper</a:t>
            </a:r>
            <a:r>
              <a:rPr lang="en-US" sz="1600" baseline="0" dirty="0" smtClean="0">
                <a:solidFill>
                  <a:schemeClr val="tx2"/>
                </a:solidFill>
                <a:latin typeface="Arial"/>
              </a:rPr>
              <a:t> </a:t>
            </a:r>
            <a:r>
              <a:rPr lang="en-US" sz="1600" baseline="0" dirty="0" err="1" smtClean="0">
                <a:solidFill>
                  <a:schemeClr val="tx2"/>
                </a:solidFill>
                <a:latin typeface="Arial"/>
              </a:rPr>
              <a:t>suscipit</a:t>
            </a:r>
            <a:r>
              <a:rPr lang="en-US" sz="1600" baseline="0" dirty="0" smtClean="0">
                <a:solidFill>
                  <a:schemeClr val="tx2"/>
                </a:solidFill>
                <a:latin typeface="Arial"/>
              </a:rPr>
              <a:t> </a:t>
            </a:r>
            <a:r>
              <a:rPr lang="en-US" sz="1600" baseline="0" dirty="0" err="1" smtClean="0">
                <a:solidFill>
                  <a:schemeClr val="tx2"/>
                </a:solidFill>
                <a:latin typeface="Arial"/>
              </a:rPr>
              <a:t>lobortis</a:t>
            </a:r>
            <a:r>
              <a:rPr lang="en-US" sz="1600" baseline="0" dirty="0" smtClean="0">
                <a:solidFill>
                  <a:schemeClr val="tx2"/>
                </a:solidFill>
                <a:latin typeface="Arial"/>
              </a:rPr>
              <a:t> </a:t>
            </a:r>
            <a:r>
              <a:rPr lang="en-US" sz="1600" baseline="0" dirty="0" err="1" smtClean="0">
                <a:solidFill>
                  <a:schemeClr val="tx2"/>
                </a:solidFill>
                <a:latin typeface="Arial"/>
              </a:rPr>
              <a:t>nisl</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aliquip</a:t>
            </a:r>
            <a:r>
              <a:rPr lang="en-US" sz="1600" baseline="0" dirty="0" smtClean="0">
                <a:solidFill>
                  <a:schemeClr val="tx2"/>
                </a:solidFill>
                <a:latin typeface="Arial"/>
              </a:rPr>
              <a:t> ex </a:t>
            </a:r>
            <a:r>
              <a:rPr lang="en-US" sz="1600" baseline="0" dirty="0" err="1" smtClean="0">
                <a:solidFill>
                  <a:schemeClr val="tx2"/>
                </a:solidFill>
                <a:latin typeface="Arial"/>
              </a:rPr>
              <a:t>ea</a:t>
            </a:r>
            <a:r>
              <a:rPr lang="en-US" sz="1600" baseline="0" dirty="0" smtClean="0">
                <a:solidFill>
                  <a:schemeClr val="tx2"/>
                </a:solidFill>
                <a:latin typeface="Arial"/>
              </a:rPr>
              <a:t> </a:t>
            </a:r>
            <a:r>
              <a:rPr lang="en-US" sz="1600" baseline="0" dirty="0" err="1" smtClean="0">
                <a:solidFill>
                  <a:schemeClr val="tx2"/>
                </a:solidFill>
                <a:latin typeface="Arial"/>
              </a:rPr>
              <a:t>commodo</a:t>
            </a:r>
            <a:r>
              <a:rPr lang="en-US" sz="1600" baseline="0" dirty="0" smtClean="0">
                <a:solidFill>
                  <a:schemeClr val="tx2"/>
                </a:solidFill>
                <a:latin typeface="Arial"/>
              </a:rPr>
              <a:t> </a:t>
            </a:r>
            <a:r>
              <a:rPr lang="en-US" sz="1600" baseline="0" dirty="0" err="1" smtClean="0">
                <a:solidFill>
                  <a:schemeClr val="tx2"/>
                </a:solidFill>
                <a:latin typeface="Arial"/>
              </a:rPr>
              <a:t>consequat</a:t>
            </a:r>
            <a:r>
              <a:rPr lang="en-US" sz="1600" baseline="0" dirty="0" smtClean="0">
                <a:solidFill>
                  <a:schemeClr val="tx2"/>
                </a:solidFill>
                <a:latin typeface="Arial"/>
              </a:rPr>
              <a:t>. </a:t>
            </a:r>
            <a:r>
              <a:rPr lang="en-US" sz="1600" baseline="0" dirty="0" err="1" smtClean="0">
                <a:solidFill>
                  <a:schemeClr val="tx2"/>
                </a:solidFill>
                <a:latin typeface="Arial"/>
              </a:rPr>
              <a:t>Duis</a:t>
            </a:r>
            <a:r>
              <a:rPr lang="en-US" sz="1600" baseline="0" dirty="0" smtClean="0">
                <a:solidFill>
                  <a:schemeClr val="tx2"/>
                </a:solidFill>
                <a:latin typeface="Arial"/>
              </a:rPr>
              <a:t> </a:t>
            </a:r>
            <a:r>
              <a:rPr lang="en-US" sz="1600" baseline="0" dirty="0" err="1" smtClean="0">
                <a:solidFill>
                  <a:schemeClr val="tx2"/>
                </a:solidFill>
                <a:latin typeface="Arial"/>
              </a:rPr>
              <a:t>autem</a:t>
            </a:r>
            <a:r>
              <a:rPr lang="en-US" sz="1600" baseline="0" dirty="0" smtClean="0">
                <a:solidFill>
                  <a:schemeClr val="tx2"/>
                </a:solidFill>
                <a:latin typeface="Arial"/>
              </a:rPr>
              <a:t> </a:t>
            </a:r>
            <a:r>
              <a:rPr lang="en-US" sz="1600" baseline="0" dirty="0" err="1" smtClean="0">
                <a:solidFill>
                  <a:schemeClr val="tx2"/>
                </a:solidFill>
                <a:latin typeface="Arial"/>
              </a:rPr>
              <a:t>vel</a:t>
            </a:r>
            <a:r>
              <a:rPr lang="en-US" sz="1600" baseline="0" dirty="0" smtClean="0">
                <a:solidFill>
                  <a:schemeClr val="tx2"/>
                </a:solidFill>
                <a:latin typeface="Arial"/>
              </a:rPr>
              <a:t> </a:t>
            </a:r>
            <a:r>
              <a:rPr lang="en-US" sz="1600" baseline="0" dirty="0" err="1" smtClean="0">
                <a:solidFill>
                  <a:schemeClr val="tx2"/>
                </a:solidFill>
                <a:latin typeface="Arial"/>
              </a:rPr>
              <a:t>eum</a:t>
            </a:r>
            <a:r>
              <a:rPr lang="en-US" sz="1600" baseline="0" dirty="0" smtClean="0">
                <a:solidFill>
                  <a:schemeClr val="tx2"/>
                </a:solidFill>
                <a:latin typeface="Arial"/>
              </a:rPr>
              <a:t> </a:t>
            </a:r>
            <a:r>
              <a:rPr lang="en-US" sz="1600" baseline="0" dirty="0" err="1" smtClean="0">
                <a:solidFill>
                  <a:schemeClr val="tx2"/>
                </a:solidFill>
                <a:latin typeface="Arial"/>
              </a:rPr>
              <a:t>iriure</a:t>
            </a:r>
            <a:r>
              <a:rPr lang="en-US" sz="1600" baseline="0" dirty="0" smtClean="0">
                <a:solidFill>
                  <a:schemeClr val="tx2"/>
                </a:solidFill>
                <a:latin typeface="Arial"/>
              </a:rPr>
              <a:t> dolor in </a:t>
            </a:r>
            <a:r>
              <a:rPr lang="en-US" sz="1600" baseline="0" dirty="0" err="1" smtClean="0">
                <a:solidFill>
                  <a:schemeClr val="tx2"/>
                </a:solidFill>
                <a:latin typeface="Arial"/>
              </a:rPr>
              <a:t>hendrerit</a:t>
            </a:r>
            <a:r>
              <a:rPr lang="en-US" sz="1600" baseline="0" dirty="0" smtClean="0">
                <a:solidFill>
                  <a:schemeClr val="tx2"/>
                </a:solidFill>
                <a:latin typeface="Arial"/>
              </a:rPr>
              <a:t> in </a:t>
            </a:r>
            <a:r>
              <a:rPr lang="en-US" sz="1600" baseline="0" dirty="0" err="1" smtClean="0">
                <a:solidFill>
                  <a:schemeClr val="tx2"/>
                </a:solidFill>
                <a:latin typeface="Arial"/>
              </a:rPr>
              <a:t>vulputate</a:t>
            </a:r>
            <a:r>
              <a:rPr lang="en-US" sz="1600" baseline="0" dirty="0" smtClean="0">
                <a:solidFill>
                  <a:schemeClr val="tx2"/>
                </a:solidFill>
                <a:latin typeface="Arial"/>
              </a:rPr>
              <a:t> </a:t>
            </a:r>
            <a:r>
              <a:rPr lang="en-US" sz="1600" baseline="0" dirty="0" err="1" smtClean="0">
                <a:solidFill>
                  <a:schemeClr val="tx2"/>
                </a:solidFill>
                <a:latin typeface="Arial"/>
              </a:rPr>
              <a:t>velit</a:t>
            </a:r>
            <a:r>
              <a:rPr lang="en-US" sz="1600" baseline="0" dirty="0" smtClean="0">
                <a:solidFill>
                  <a:schemeClr val="tx2"/>
                </a:solidFill>
                <a:latin typeface="Arial"/>
              </a:rPr>
              <a:t> </a:t>
            </a:r>
            <a:r>
              <a:rPr lang="en-US" sz="1600" baseline="0" dirty="0" err="1" smtClean="0">
                <a:solidFill>
                  <a:schemeClr val="tx2"/>
                </a:solidFill>
                <a:latin typeface="Arial"/>
              </a:rPr>
              <a:t>esse</a:t>
            </a:r>
            <a:r>
              <a:rPr lang="en-US" sz="1600" baseline="0" dirty="0" smtClean="0">
                <a:solidFill>
                  <a:schemeClr val="tx2"/>
                </a:solidFill>
                <a:latin typeface="Arial"/>
              </a:rPr>
              <a:t> </a:t>
            </a:r>
            <a:r>
              <a:rPr lang="en-US" sz="1600" baseline="0" dirty="0" err="1" smtClean="0">
                <a:solidFill>
                  <a:schemeClr val="tx2"/>
                </a:solidFill>
                <a:latin typeface="Arial"/>
              </a:rPr>
              <a:t>molestie</a:t>
            </a:r>
            <a:r>
              <a:rPr lang="en-US" sz="1600" baseline="0" dirty="0" smtClean="0">
                <a:solidFill>
                  <a:schemeClr val="tx2"/>
                </a:solidFill>
                <a:latin typeface="Arial"/>
              </a:rPr>
              <a:t> </a:t>
            </a:r>
            <a:r>
              <a:rPr lang="en-US" sz="1600" baseline="0" dirty="0" err="1" smtClean="0">
                <a:solidFill>
                  <a:schemeClr val="tx2"/>
                </a:solidFill>
                <a:latin typeface="Arial"/>
              </a:rPr>
              <a:t>consequat</a:t>
            </a:r>
            <a:r>
              <a:rPr lang="en-US" sz="1600" baseline="0" dirty="0" smtClean="0">
                <a:solidFill>
                  <a:schemeClr val="tx2"/>
                </a:solidFill>
                <a:latin typeface="Arial"/>
              </a:rPr>
              <a:t>, </a:t>
            </a:r>
            <a:r>
              <a:rPr lang="en-US" sz="1600" baseline="0" dirty="0" err="1" smtClean="0">
                <a:solidFill>
                  <a:schemeClr val="tx2"/>
                </a:solidFill>
                <a:latin typeface="Arial"/>
              </a:rPr>
              <a:t>vel</a:t>
            </a:r>
            <a:r>
              <a:rPr lang="en-US" sz="1600" baseline="0" dirty="0" smtClean="0">
                <a:solidFill>
                  <a:schemeClr val="tx2"/>
                </a:solidFill>
                <a:latin typeface="Arial"/>
              </a:rPr>
              <a:t> </a:t>
            </a:r>
            <a:r>
              <a:rPr lang="en-US" sz="1600" baseline="0" dirty="0" err="1" smtClean="0">
                <a:solidFill>
                  <a:schemeClr val="tx2"/>
                </a:solidFill>
                <a:latin typeface="Arial"/>
              </a:rPr>
              <a:t>illum</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a:t>
            </a:r>
            <a:r>
              <a:rPr lang="en-US" sz="1600" baseline="0" dirty="0" err="1" smtClean="0">
                <a:solidFill>
                  <a:schemeClr val="tx2"/>
                </a:solidFill>
                <a:latin typeface="Arial"/>
              </a:rPr>
              <a:t>eu</a:t>
            </a:r>
            <a:r>
              <a:rPr lang="en-US" sz="1600" baseline="0" dirty="0" smtClean="0">
                <a:solidFill>
                  <a:schemeClr val="tx2"/>
                </a:solidFill>
                <a:latin typeface="Arial"/>
              </a:rPr>
              <a:t> </a:t>
            </a:r>
            <a:r>
              <a:rPr lang="en-US" sz="1600" baseline="0" dirty="0" err="1" smtClean="0">
                <a:solidFill>
                  <a:schemeClr val="tx2"/>
                </a:solidFill>
                <a:latin typeface="Arial"/>
              </a:rPr>
              <a:t>feugiat</a:t>
            </a:r>
            <a:r>
              <a:rPr lang="en-US" sz="1600" baseline="0" dirty="0" smtClean="0">
                <a:solidFill>
                  <a:schemeClr val="tx2"/>
                </a:solidFill>
                <a:latin typeface="Arial"/>
              </a:rPr>
              <a:t> </a:t>
            </a:r>
            <a:r>
              <a:rPr lang="en-US" sz="1600" baseline="0" dirty="0" err="1" smtClean="0">
                <a:solidFill>
                  <a:schemeClr val="tx2"/>
                </a:solidFill>
                <a:latin typeface="Arial"/>
              </a:rPr>
              <a:t>nulla</a:t>
            </a:r>
            <a:r>
              <a:rPr lang="en-US" sz="1600" baseline="0" dirty="0" smtClean="0">
                <a:solidFill>
                  <a:schemeClr val="tx2"/>
                </a:solidFill>
                <a:latin typeface="Arial"/>
              </a:rPr>
              <a:t> </a:t>
            </a:r>
            <a:r>
              <a:rPr lang="en-US" sz="1600" baseline="0" dirty="0" err="1" smtClean="0">
                <a:solidFill>
                  <a:schemeClr val="tx2"/>
                </a:solidFill>
                <a:latin typeface="Arial"/>
              </a:rPr>
              <a:t>facilisis</a:t>
            </a:r>
            <a:r>
              <a:rPr lang="en-US" sz="1600" baseline="0" dirty="0" smtClean="0">
                <a:solidFill>
                  <a:schemeClr val="tx2"/>
                </a:solidFill>
                <a:latin typeface="Arial"/>
              </a:rPr>
              <a:t> at </a:t>
            </a:r>
            <a:r>
              <a:rPr lang="en-US" sz="1600" baseline="0" dirty="0" err="1" smtClean="0">
                <a:solidFill>
                  <a:schemeClr val="tx2"/>
                </a:solidFill>
                <a:latin typeface="Arial"/>
              </a:rPr>
              <a:t>vero</a:t>
            </a:r>
            <a:r>
              <a:rPr lang="en-US" sz="1600" baseline="0" dirty="0" smtClean="0">
                <a:solidFill>
                  <a:schemeClr val="tx2"/>
                </a:solidFill>
                <a:latin typeface="Arial"/>
              </a:rPr>
              <a:t> </a:t>
            </a:r>
            <a:r>
              <a:rPr lang="en-US" sz="1600" baseline="0" dirty="0" err="1" smtClean="0">
                <a:solidFill>
                  <a:schemeClr val="tx2"/>
                </a:solidFill>
                <a:latin typeface="Arial"/>
              </a:rPr>
              <a:t>eros</a:t>
            </a:r>
            <a:r>
              <a:rPr lang="en-US" sz="1600" baseline="0" dirty="0" smtClean="0">
                <a:solidFill>
                  <a:schemeClr val="tx2"/>
                </a:solidFill>
                <a:latin typeface="Arial"/>
              </a:rPr>
              <a:t> et </a:t>
            </a:r>
            <a:r>
              <a:rPr lang="en-US" sz="1600" baseline="0" dirty="0" err="1" smtClean="0">
                <a:solidFill>
                  <a:schemeClr val="tx2"/>
                </a:solidFill>
                <a:latin typeface="Arial"/>
              </a:rPr>
              <a:t>accumsan</a:t>
            </a:r>
            <a:r>
              <a:rPr lang="en-US" sz="1600" baseline="0" dirty="0" smtClean="0">
                <a:solidFill>
                  <a:schemeClr val="tx2"/>
                </a:solidFill>
                <a:latin typeface="Arial"/>
              </a:rPr>
              <a:t> et </a:t>
            </a:r>
            <a:r>
              <a:rPr lang="en-US" sz="1600" baseline="0" dirty="0" err="1" smtClean="0">
                <a:solidFill>
                  <a:schemeClr val="tx2"/>
                </a:solidFill>
                <a:latin typeface="Arial"/>
              </a:rPr>
              <a:t>iusto</a:t>
            </a:r>
            <a:r>
              <a:rPr lang="en-US" sz="1600" baseline="0" dirty="0" smtClean="0">
                <a:solidFill>
                  <a:schemeClr val="tx2"/>
                </a:solidFill>
                <a:latin typeface="Arial"/>
              </a:rPr>
              <a:t> </a:t>
            </a:r>
            <a:r>
              <a:rPr lang="en-US" sz="1600" baseline="0" dirty="0" err="1" smtClean="0">
                <a:solidFill>
                  <a:schemeClr val="tx2"/>
                </a:solidFill>
                <a:latin typeface="Arial"/>
              </a:rPr>
              <a:t>odio</a:t>
            </a:r>
            <a:r>
              <a:rPr lang="en-US" sz="1600" baseline="0" dirty="0" smtClean="0">
                <a:solidFill>
                  <a:schemeClr val="tx2"/>
                </a:solidFill>
                <a:latin typeface="Arial"/>
              </a:rPr>
              <a:t> </a:t>
            </a:r>
            <a:r>
              <a:rPr lang="en-US" sz="1600" baseline="0" dirty="0" err="1" smtClean="0">
                <a:solidFill>
                  <a:schemeClr val="tx2"/>
                </a:solidFill>
                <a:latin typeface="Arial"/>
              </a:rPr>
              <a:t>dignissim</a:t>
            </a:r>
            <a:r>
              <a:rPr lang="en-US" sz="1600" baseline="0" dirty="0" smtClean="0">
                <a:solidFill>
                  <a:schemeClr val="tx2"/>
                </a:solidFill>
                <a:latin typeface="Arial"/>
              </a:rPr>
              <a:t> qui </a:t>
            </a:r>
            <a:r>
              <a:rPr lang="en-US" sz="1600" baseline="0" dirty="0" err="1" smtClean="0">
                <a:solidFill>
                  <a:schemeClr val="tx2"/>
                </a:solidFill>
                <a:latin typeface="Arial"/>
              </a:rPr>
              <a:t>blandit</a:t>
            </a:r>
            <a:r>
              <a:rPr lang="en-US" sz="1600" baseline="0" dirty="0" smtClean="0">
                <a:solidFill>
                  <a:schemeClr val="tx2"/>
                </a:solidFill>
                <a:latin typeface="Arial"/>
              </a:rPr>
              <a:t> </a:t>
            </a:r>
            <a:r>
              <a:rPr lang="en-US" sz="1600" baseline="0" dirty="0" err="1" smtClean="0">
                <a:solidFill>
                  <a:schemeClr val="tx2"/>
                </a:solidFill>
                <a:latin typeface="Arial"/>
              </a:rPr>
              <a:t>praesent</a:t>
            </a:r>
            <a:r>
              <a:rPr lang="en-US" sz="1600" baseline="0" dirty="0" smtClean="0">
                <a:solidFill>
                  <a:schemeClr val="tx2"/>
                </a:solidFill>
                <a:latin typeface="Arial"/>
              </a:rPr>
              <a:t> </a:t>
            </a:r>
            <a:r>
              <a:rPr lang="en-US" sz="1600" baseline="0" dirty="0" err="1" smtClean="0">
                <a:solidFill>
                  <a:schemeClr val="tx2"/>
                </a:solidFill>
                <a:latin typeface="Arial"/>
              </a:rPr>
              <a:t>luptatum</a:t>
            </a:r>
            <a:r>
              <a:rPr lang="en-US" sz="1600" baseline="0" dirty="0" smtClean="0">
                <a:solidFill>
                  <a:schemeClr val="tx2"/>
                </a:solidFill>
                <a:latin typeface="Arial"/>
              </a:rPr>
              <a:t> </a:t>
            </a:r>
            <a:r>
              <a:rPr lang="en-US" sz="1600" baseline="0" dirty="0" err="1" smtClean="0">
                <a:solidFill>
                  <a:schemeClr val="tx2"/>
                </a:solidFill>
                <a:latin typeface="Arial"/>
              </a:rPr>
              <a:t>zzril</a:t>
            </a:r>
            <a:r>
              <a:rPr lang="en-US" sz="1600" baseline="0" dirty="0" smtClean="0">
                <a:solidFill>
                  <a:schemeClr val="tx2"/>
                </a:solidFill>
                <a:latin typeface="Arial"/>
              </a:rPr>
              <a:t> </a:t>
            </a:r>
            <a:r>
              <a:rPr lang="en-US" sz="1600" baseline="0" dirty="0" err="1" smtClean="0">
                <a:solidFill>
                  <a:schemeClr val="tx2"/>
                </a:solidFill>
                <a:latin typeface="Arial"/>
              </a:rPr>
              <a:t>delenit</a:t>
            </a:r>
            <a:r>
              <a:rPr lang="en-US" sz="1600" baseline="0" dirty="0" smtClean="0">
                <a:solidFill>
                  <a:schemeClr val="tx2"/>
                </a:solidFill>
                <a:latin typeface="Arial"/>
              </a:rPr>
              <a:t> </a:t>
            </a:r>
            <a:r>
              <a:rPr lang="en-US" sz="1600" baseline="0" dirty="0" err="1" smtClean="0">
                <a:solidFill>
                  <a:schemeClr val="tx2"/>
                </a:solidFill>
                <a:latin typeface="Arial"/>
              </a:rPr>
              <a:t>augue</a:t>
            </a:r>
            <a:r>
              <a:rPr lang="en-US" sz="1600" baseline="0" dirty="0" smtClean="0">
                <a:solidFill>
                  <a:schemeClr val="tx2"/>
                </a:solidFill>
                <a:latin typeface="Arial"/>
              </a:rPr>
              <a:t> </a:t>
            </a:r>
            <a:r>
              <a:rPr lang="en-US" sz="1600" baseline="0" dirty="0" err="1" smtClean="0">
                <a:solidFill>
                  <a:schemeClr val="tx2"/>
                </a:solidFill>
                <a:latin typeface="Arial"/>
              </a:rPr>
              <a:t>duis</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a:t>
            </a:r>
            <a:r>
              <a:rPr lang="en-US" sz="1600" baseline="0" dirty="0" err="1" smtClean="0">
                <a:solidFill>
                  <a:schemeClr val="tx2"/>
                </a:solidFill>
                <a:latin typeface="Arial"/>
              </a:rPr>
              <a:t>te</a:t>
            </a:r>
            <a:r>
              <a:rPr lang="en-US" sz="1600" baseline="0" dirty="0" smtClean="0">
                <a:solidFill>
                  <a:schemeClr val="tx2"/>
                </a:solidFill>
                <a:latin typeface="Arial"/>
              </a:rPr>
              <a:t> </a:t>
            </a:r>
            <a:r>
              <a:rPr lang="en-US" sz="1600" baseline="0" dirty="0" err="1" smtClean="0">
                <a:solidFill>
                  <a:schemeClr val="tx2"/>
                </a:solidFill>
                <a:latin typeface="Arial"/>
              </a:rPr>
              <a:t>feugait</a:t>
            </a:r>
            <a:r>
              <a:rPr lang="en-US" sz="1600" baseline="0" dirty="0" smtClean="0">
                <a:solidFill>
                  <a:schemeClr val="tx2"/>
                </a:solidFill>
                <a:latin typeface="Arial"/>
              </a:rPr>
              <a:t> </a:t>
            </a:r>
            <a:r>
              <a:rPr lang="en-US" sz="1600" baseline="0" dirty="0" err="1" smtClean="0">
                <a:solidFill>
                  <a:schemeClr val="tx2"/>
                </a:solidFill>
                <a:latin typeface="Arial"/>
              </a:rPr>
              <a:t>nulla</a:t>
            </a:r>
            <a:r>
              <a:rPr lang="en-US" sz="1600" baseline="0" dirty="0" smtClean="0">
                <a:solidFill>
                  <a:schemeClr val="tx2"/>
                </a:solidFill>
                <a:latin typeface="Arial"/>
              </a:rPr>
              <a:t> </a:t>
            </a:r>
            <a:r>
              <a:rPr lang="en-US" sz="1600" baseline="0" dirty="0" err="1" smtClean="0">
                <a:solidFill>
                  <a:schemeClr val="tx2"/>
                </a:solidFill>
                <a:latin typeface="Arial"/>
              </a:rPr>
              <a:t>facilisi</a:t>
            </a:r>
            <a:r>
              <a:rPr lang="en-US" sz="1600" baseline="0" dirty="0" smtClean="0">
                <a:solidFill>
                  <a:schemeClr val="tx2"/>
                </a:solidFill>
                <a:latin typeface="Arial"/>
              </a:rPr>
              <a:t>. </a:t>
            </a:r>
            <a:r>
              <a:rPr lang="en-US" sz="1600" baseline="0" dirty="0" err="1" smtClean="0">
                <a:solidFill>
                  <a:schemeClr val="tx2"/>
                </a:solidFill>
                <a:latin typeface="Arial"/>
              </a:rPr>
              <a:t>Lorem</a:t>
            </a:r>
            <a:r>
              <a:rPr lang="en-US" sz="1600" baseline="0" dirty="0" smtClean="0">
                <a:solidFill>
                  <a:schemeClr val="tx2"/>
                </a:solidFill>
                <a:latin typeface="Arial"/>
              </a:rPr>
              <a:t> </a:t>
            </a:r>
            <a:r>
              <a:rPr lang="en-US" sz="1600" baseline="0" dirty="0" err="1" smtClean="0">
                <a:solidFill>
                  <a:schemeClr val="tx2"/>
                </a:solidFill>
                <a:latin typeface="Arial"/>
              </a:rPr>
              <a:t>ipsum</a:t>
            </a:r>
            <a:r>
              <a:rPr lang="en-US" sz="1600" baseline="0" dirty="0" smtClean="0">
                <a:solidFill>
                  <a:schemeClr val="tx2"/>
                </a:solidFill>
                <a:latin typeface="Arial"/>
              </a:rPr>
              <a:t> dolor sit </a:t>
            </a:r>
            <a:r>
              <a:rPr lang="en-US" sz="1600" baseline="0" dirty="0" err="1" smtClean="0">
                <a:solidFill>
                  <a:schemeClr val="tx2"/>
                </a:solidFill>
                <a:latin typeface="Arial"/>
              </a:rPr>
              <a:t>amet</a:t>
            </a:r>
            <a:r>
              <a:rPr lang="en-US" sz="1600" baseline="0" dirty="0" smtClean="0">
                <a:solidFill>
                  <a:schemeClr val="tx2"/>
                </a:solidFill>
                <a:latin typeface="Arial"/>
              </a:rPr>
              <a:t>, </a:t>
            </a:r>
            <a:r>
              <a:rPr lang="en-US" sz="1600" baseline="0" dirty="0" err="1" smtClean="0">
                <a:solidFill>
                  <a:schemeClr val="tx2"/>
                </a:solidFill>
                <a:latin typeface="Arial"/>
              </a:rPr>
              <a:t>consectetuer</a:t>
            </a:r>
            <a:r>
              <a:rPr lang="en-US" sz="1600" baseline="0" dirty="0" smtClean="0">
                <a:solidFill>
                  <a:schemeClr val="tx2"/>
                </a:solidFill>
                <a:latin typeface="Arial"/>
              </a:rPr>
              <a:t> </a:t>
            </a:r>
            <a:r>
              <a:rPr lang="en-US" sz="1600" baseline="0" dirty="0" err="1" smtClean="0">
                <a:solidFill>
                  <a:schemeClr val="tx2"/>
                </a:solidFill>
                <a:latin typeface="Arial"/>
              </a:rPr>
              <a:t>adipiscing</a:t>
            </a:r>
            <a:r>
              <a:rPr lang="en-US" sz="1600" baseline="0" dirty="0" smtClean="0">
                <a:solidFill>
                  <a:schemeClr val="tx2"/>
                </a:solidFill>
                <a:latin typeface="Arial"/>
              </a:rPr>
              <a:t> </a:t>
            </a:r>
            <a:r>
              <a:rPr lang="en-US" sz="1600" baseline="0" dirty="0" err="1" smtClean="0">
                <a:solidFill>
                  <a:schemeClr val="tx2"/>
                </a:solidFill>
                <a:latin typeface="Arial"/>
              </a:rPr>
              <a:t>elit</a:t>
            </a:r>
            <a:r>
              <a:rPr lang="en-US" sz="1600" baseline="0" dirty="0" smtClean="0">
                <a:solidFill>
                  <a:schemeClr val="tx2"/>
                </a:solidFill>
                <a:latin typeface="Arial"/>
              </a:rPr>
              <a:t>, </a:t>
            </a:r>
            <a:r>
              <a:rPr lang="en-US" sz="1600" baseline="0" dirty="0" err="1" smtClean="0">
                <a:solidFill>
                  <a:schemeClr val="tx2"/>
                </a:solidFill>
                <a:latin typeface="Arial"/>
              </a:rPr>
              <a:t>sed</a:t>
            </a:r>
            <a:r>
              <a:rPr lang="en-US" sz="1600" baseline="0" dirty="0" smtClean="0">
                <a:solidFill>
                  <a:schemeClr val="tx2"/>
                </a:solidFill>
                <a:latin typeface="Arial"/>
              </a:rPr>
              <a:t> </a:t>
            </a:r>
            <a:r>
              <a:rPr lang="en-US" sz="1600" baseline="0" dirty="0" err="1" smtClean="0">
                <a:solidFill>
                  <a:schemeClr val="tx2"/>
                </a:solidFill>
                <a:latin typeface="Arial"/>
              </a:rPr>
              <a:t>diam</a:t>
            </a:r>
            <a:r>
              <a:rPr lang="en-US" sz="1600" baseline="0" dirty="0" smtClean="0">
                <a:solidFill>
                  <a:schemeClr val="tx2"/>
                </a:solidFill>
                <a:latin typeface="Arial"/>
              </a:rPr>
              <a:t> </a:t>
            </a:r>
            <a:r>
              <a:rPr lang="en-US" sz="1600" baseline="0" dirty="0" err="1" smtClean="0">
                <a:solidFill>
                  <a:schemeClr val="tx2"/>
                </a:solidFill>
                <a:latin typeface="Arial"/>
              </a:rPr>
              <a:t>nonummy</a:t>
            </a:r>
            <a:r>
              <a:rPr lang="en-US" sz="1600" baseline="0" dirty="0" smtClean="0">
                <a:solidFill>
                  <a:schemeClr val="tx2"/>
                </a:solidFill>
                <a:latin typeface="Arial"/>
              </a:rPr>
              <a:t> </a:t>
            </a:r>
            <a:r>
              <a:rPr lang="en-US" sz="1600" baseline="0" dirty="0" err="1" smtClean="0">
                <a:solidFill>
                  <a:schemeClr val="tx2"/>
                </a:solidFill>
                <a:latin typeface="Arial"/>
              </a:rPr>
              <a:t>nibh</a:t>
            </a:r>
            <a:r>
              <a:rPr lang="en-US" sz="1600" baseline="0" dirty="0" smtClean="0">
                <a:solidFill>
                  <a:schemeClr val="tx2"/>
                </a:solidFill>
                <a:latin typeface="Arial"/>
              </a:rPr>
              <a:t> </a:t>
            </a:r>
            <a:r>
              <a:rPr lang="en-US" sz="1600" baseline="0" dirty="0" err="1" smtClean="0">
                <a:solidFill>
                  <a:schemeClr val="tx2"/>
                </a:solidFill>
                <a:latin typeface="Arial"/>
              </a:rPr>
              <a:t>euismod</a:t>
            </a:r>
            <a:r>
              <a:rPr lang="en-US" sz="1600" baseline="0" dirty="0" smtClean="0">
                <a:solidFill>
                  <a:schemeClr val="tx2"/>
                </a:solidFill>
                <a:latin typeface="Arial"/>
              </a:rPr>
              <a:t> </a:t>
            </a:r>
            <a:r>
              <a:rPr lang="en-US" sz="1600" baseline="0" dirty="0" err="1" smtClean="0">
                <a:solidFill>
                  <a:schemeClr val="tx2"/>
                </a:solidFill>
                <a:latin typeface="Arial"/>
              </a:rPr>
              <a:t>tincidunt</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laoreet</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magna </a:t>
            </a:r>
            <a:r>
              <a:rPr lang="en-US" sz="1600" baseline="0" dirty="0" err="1" smtClean="0">
                <a:solidFill>
                  <a:schemeClr val="tx2"/>
                </a:solidFill>
                <a:latin typeface="Arial"/>
              </a:rPr>
              <a:t>aliquam</a:t>
            </a:r>
            <a:r>
              <a:rPr lang="en-US" sz="1600" baseline="0" dirty="0" smtClean="0">
                <a:solidFill>
                  <a:schemeClr val="tx2"/>
                </a:solidFill>
                <a:latin typeface="Arial"/>
              </a:rPr>
              <a:t> </a:t>
            </a:r>
            <a:r>
              <a:rPr lang="en-US" sz="1600" baseline="0" dirty="0" err="1" smtClean="0">
                <a:solidFill>
                  <a:schemeClr val="tx2"/>
                </a:solidFill>
                <a:latin typeface="Arial"/>
              </a:rPr>
              <a:t>erat</a:t>
            </a:r>
            <a:r>
              <a:rPr lang="en-US" sz="1600" baseline="0" dirty="0" smtClean="0">
                <a:solidFill>
                  <a:schemeClr val="tx2"/>
                </a:solidFill>
                <a:latin typeface="Arial"/>
              </a:rPr>
              <a:t> </a:t>
            </a:r>
            <a:r>
              <a:rPr lang="en-US" sz="1600" baseline="0" dirty="0" err="1" smtClean="0">
                <a:solidFill>
                  <a:schemeClr val="tx2"/>
                </a:solidFill>
                <a:latin typeface="Arial"/>
              </a:rPr>
              <a:t>volutpat</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wisi</a:t>
            </a:r>
            <a:r>
              <a:rPr lang="en-US" sz="1600" baseline="0" dirty="0" smtClean="0">
                <a:solidFill>
                  <a:schemeClr val="tx2"/>
                </a:solidFill>
                <a:latin typeface="Arial"/>
              </a:rPr>
              <a:t> </a:t>
            </a:r>
            <a:r>
              <a:rPr lang="en-US" sz="1600" baseline="0" dirty="0" err="1" smtClean="0">
                <a:solidFill>
                  <a:schemeClr val="tx2"/>
                </a:solidFill>
                <a:latin typeface="Arial"/>
              </a:rPr>
              <a:t>enim</a:t>
            </a:r>
            <a:r>
              <a:rPr lang="en-US" sz="1600" baseline="0" dirty="0" smtClean="0">
                <a:solidFill>
                  <a:schemeClr val="tx2"/>
                </a:solidFill>
                <a:latin typeface="Arial"/>
              </a:rPr>
              <a:t> ad minim </a:t>
            </a:r>
            <a:r>
              <a:rPr lang="en-US" sz="1600" baseline="0" dirty="0" err="1" smtClean="0">
                <a:solidFill>
                  <a:schemeClr val="tx2"/>
                </a:solidFill>
                <a:latin typeface="Arial"/>
              </a:rPr>
              <a:t>veniam</a:t>
            </a:r>
            <a:r>
              <a:rPr lang="en-US" sz="1600" baseline="0" dirty="0" smtClean="0">
                <a:solidFill>
                  <a:schemeClr val="tx2"/>
                </a:solidFill>
                <a:latin typeface="Arial"/>
              </a:rPr>
              <a:t>, </a:t>
            </a:r>
            <a:r>
              <a:rPr lang="en-US" sz="1600" baseline="0" dirty="0" err="1" smtClean="0">
                <a:solidFill>
                  <a:schemeClr val="tx2"/>
                </a:solidFill>
                <a:latin typeface="Arial"/>
              </a:rPr>
              <a:t>quis</a:t>
            </a:r>
            <a:r>
              <a:rPr lang="en-US" sz="1600" baseline="0" dirty="0" smtClean="0">
                <a:solidFill>
                  <a:schemeClr val="tx2"/>
                </a:solidFill>
                <a:latin typeface="Arial"/>
              </a:rPr>
              <a:t> </a:t>
            </a:r>
            <a:r>
              <a:rPr lang="en-US" sz="1600" baseline="0" dirty="0" err="1" smtClean="0">
                <a:solidFill>
                  <a:schemeClr val="tx2"/>
                </a:solidFill>
                <a:latin typeface="Arial"/>
              </a:rPr>
              <a:t>nostrud</a:t>
            </a:r>
            <a:r>
              <a:rPr lang="en-US" sz="1600" baseline="0" dirty="0" smtClean="0">
                <a:solidFill>
                  <a:schemeClr val="tx2"/>
                </a:solidFill>
                <a:latin typeface="Arial"/>
              </a:rPr>
              <a:t> </a:t>
            </a:r>
            <a:r>
              <a:rPr lang="en-US" sz="1600" baseline="0" dirty="0" err="1" smtClean="0">
                <a:solidFill>
                  <a:schemeClr val="tx2"/>
                </a:solidFill>
                <a:latin typeface="Arial"/>
              </a:rPr>
              <a:t>exerci</a:t>
            </a:r>
            <a:r>
              <a:rPr lang="en-US" sz="1600" baseline="0" dirty="0" smtClean="0">
                <a:solidFill>
                  <a:schemeClr val="tx2"/>
                </a:solidFill>
                <a:latin typeface="Arial"/>
              </a:rPr>
              <a:t> </a:t>
            </a:r>
            <a:r>
              <a:rPr lang="en-US" sz="1600" baseline="0" dirty="0" err="1" smtClean="0">
                <a:solidFill>
                  <a:schemeClr val="tx2"/>
                </a:solidFill>
                <a:latin typeface="Arial"/>
              </a:rPr>
              <a:t>tation</a:t>
            </a:r>
            <a:r>
              <a:rPr lang="en-US" sz="1600" baseline="0" dirty="0" smtClean="0">
                <a:solidFill>
                  <a:schemeClr val="tx2"/>
                </a:solidFill>
                <a:latin typeface="Arial"/>
              </a:rPr>
              <a:t> </a:t>
            </a:r>
            <a:r>
              <a:rPr lang="en-US" sz="1600" baseline="0" dirty="0" err="1" smtClean="0">
                <a:solidFill>
                  <a:schemeClr val="tx2"/>
                </a:solidFill>
                <a:latin typeface="Arial"/>
              </a:rPr>
              <a:t>ullamcorper</a:t>
            </a:r>
            <a:r>
              <a:rPr lang="en-US" sz="1600" baseline="0" dirty="0" smtClean="0">
                <a:solidFill>
                  <a:schemeClr val="tx2"/>
                </a:solidFill>
                <a:latin typeface="Arial"/>
              </a:rPr>
              <a:t> </a:t>
            </a:r>
            <a:r>
              <a:rPr lang="en-US" sz="1600" baseline="0" dirty="0" err="1" smtClean="0">
                <a:solidFill>
                  <a:schemeClr val="tx2"/>
                </a:solidFill>
                <a:latin typeface="Arial"/>
              </a:rPr>
              <a:t>suscipit</a:t>
            </a:r>
            <a:r>
              <a:rPr lang="en-US" sz="1600" baseline="0" dirty="0" smtClean="0">
                <a:solidFill>
                  <a:schemeClr val="tx2"/>
                </a:solidFill>
                <a:latin typeface="Arial"/>
              </a:rPr>
              <a:t> </a:t>
            </a:r>
            <a:r>
              <a:rPr lang="en-US" sz="1600" baseline="0" dirty="0" err="1" smtClean="0">
                <a:solidFill>
                  <a:schemeClr val="tx2"/>
                </a:solidFill>
                <a:latin typeface="Arial"/>
              </a:rPr>
              <a:t>lobortis</a:t>
            </a:r>
            <a:r>
              <a:rPr lang="en-US" sz="1600" baseline="0" dirty="0" smtClean="0">
                <a:solidFill>
                  <a:schemeClr val="tx2"/>
                </a:solidFill>
                <a:latin typeface="Arial"/>
              </a:rPr>
              <a:t> </a:t>
            </a:r>
            <a:r>
              <a:rPr lang="en-US" sz="1600" baseline="0" dirty="0" err="1" smtClean="0">
                <a:solidFill>
                  <a:schemeClr val="tx2"/>
                </a:solidFill>
                <a:latin typeface="Arial"/>
              </a:rPr>
              <a:t>nisl</a:t>
            </a:r>
            <a:r>
              <a:rPr lang="en-US" sz="1600" baseline="0" dirty="0" smtClean="0">
                <a:solidFill>
                  <a:schemeClr val="tx2"/>
                </a:solidFill>
                <a:latin typeface="Arial"/>
              </a:rPr>
              <a:t> </a:t>
            </a:r>
            <a:r>
              <a:rPr lang="en-US" sz="1600" baseline="0" dirty="0" err="1" smtClean="0">
                <a:solidFill>
                  <a:schemeClr val="tx2"/>
                </a:solidFill>
                <a:latin typeface="Arial"/>
              </a:rPr>
              <a:t>ut</a:t>
            </a:r>
            <a:r>
              <a:rPr lang="en-US" sz="1600" baseline="0" dirty="0" smtClean="0">
                <a:solidFill>
                  <a:schemeClr val="tx2"/>
                </a:solidFill>
                <a:latin typeface="Arial"/>
              </a:rPr>
              <a:t> </a:t>
            </a:r>
            <a:r>
              <a:rPr lang="en-US" sz="1600" baseline="0" dirty="0" err="1" smtClean="0">
                <a:solidFill>
                  <a:schemeClr val="tx2"/>
                </a:solidFill>
                <a:latin typeface="Arial"/>
              </a:rPr>
              <a:t>aliquip</a:t>
            </a:r>
            <a:r>
              <a:rPr lang="en-US" sz="1600" baseline="0" dirty="0" smtClean="0">
                <a:solidFill>
                  <a:schemeClr val="tx2"/>
                </a:solidFill>
                <a:latin typeface="Arial"/>
              </a:rPr>
              <a:t> ex </a:t>
            </a:r>
            <a:r>
              <a:rPr lang="en-US" sz="1600" baseline="0" dirty="0" err="1" smtClean="0">
                <a:solidFill>
                  <a:schemeClr val="tx2"/>
                </a:solidFill>
                <a:latin typeface="Arial"/>
              </a:rPr>
              <a:t>ea</a:t>
            </a:r>
            <a:r>
              <a:rPr lang="en-US" sz="1600" baseline="0" dirty="0" smtClean="0">
                <a:solidFill>
                  <a:schemeClr val="tx2"/>
                </a:solidFill>
                <a:latin typeface="Arial"/>
              </a:rPr>
              <a:t> </a:t>
            </a:r>
            <a:r>
              <a:rPr lang="en-US" sz="1600" baseline="0" dirty="0" err="1" smtClean="0">
                <a:solidFill>
                  <a:schemeClr val="tx2"/>
                </a:solidFill>
                <a:latin typeface="Arial"/>
              </a:rPr>
              <a:t>commodo</a:t>
            </a:r>
            <a:r>
              <a:rPr lang="en-US" sz="1600" baseline="0" dirty="0" smtClean="0">
                <a:solidFill>
                  <a:schemeClr val="tx2"/>
                </a:solidFill>
                <a:latin typeface="Arial"/>
              </a:rPr>
              <a:t> </a:t>
            </a:r>
            <a:r>
              <a:rPr lang="en-US" sz="1600" baseline="0" dirty="0" err="1" smtClean="0">
                <a:solidFill>
                  <a:schemeClr val="tx2"/>
                </a:solidFill>
                <a:latin typeface="Arial"/>
              </a:rPr>
              <a:t>consequat</a:t>
            </a:r>
            <a:r>
              <a:rPr lang="en-US" sz="1600" baseline="0" dirty="0" smtClean="0">
                <a:solidFill>
                  <a:schemeClr val="tx2"/>
                </a:solidFill>
                <a:latin typeface="Arial"/>
              </a:rPr>
              <a:t>. </a:t>
            </a:r>
            <a:r>
              <a:rPr lang="en-US" sz="1600" baseline="0" dirty="0" err="1" smtClean="0">
                <a:solidFill>
                  <a:schemeClr val="tx2"/>
                </a:solidFill>
                <a:latin typeface="Arial"/>
              </a:rPr>
              <a:t>Duis</a:t>
            </a:r>
            <a:r>
              <a:rPr lang="en-US" sz="1600" baseline="0" dirty="0" smtClean="0">
                <a:solidFill>
                  <a:schemeClr val="tx2"/>
                </a:solidFill>
                <a:latin typeface="Arial"/>
              </a:rPr>
              <a:t> </a:t>
            </a:r>
            <a:r>
              <a:rPr lang="en-US" sz="1600" baseline="0" dirty="0" err="1" smtClean="0">
                <a:solidFill>
                  <a:schemeClr val="tx2"/>
                </a:solidFill>
                <a:latin typeface="Arial"/>
              </a:rPr>
              <a:t>autem</a:t>
            </a:r>
            <a:r>
              <a:rPr lang="en-US" sz="1600" baseline="0" dirty="0" smtClean="0">
                <a:solidFill>
                  <a:schemeClr val="tx2"/>
                </a:solidFill>
                <a:latin typeface="Arial"/>
              </a:rPr>
              <a:t> </a:t>
            </a:r>
            <a:r>
              <a:rPr lang="en-US" sz="1600" baseline="0" dirty="0" err="1" smtClean="0">
                <a:solidFill>
                  <a:schemeClr val="tx2"/>
                </a:solidFill>
                <a:latin typeface="Arial"/>
              </a:rPr>
              <a:t>vel</a:t>
            </a:r>
            <a:r>
              <a:rPr lang="en-US" sz="1600" baseline="0" dirty="0" smtClean="0">
                <a:solidFill>
                  <a:schemeClr val="tx2"/>
                </a:solidFill>
                <a:latin typeface="Arial"/>
              </a:rPr>
              <a:t> </a:t>
            </a:r>
            <a:r>
              <a:rPr lang="en-US" sz="1600" baseline="0" dirty="0" err="1" smtClean="0">
                <a:solidFill>
                  <a:schemeClr val="tx2"/>
                </a:solidFill>
                <a:latin typeface="Arial"/>
              </a:rPr>
              <a:t>eum</a:t>
            </a:r>
            <a:r>
              <a:rPr lang="en-US" sz="1600" baseline="0" dirty="0" smtClean="0">
                <a:solidFill>
                  <a:schemeClr val="tx2"/>
                </a:solidFill>
                <a:latin typeface="Arial"/>
              </a:rPr>
              <a:t> </a:t>
            </a:r>
            <a:r>
              <a:rPr lang="en-US" sz="1600" baseline="0" dirty="0" err="1" smtClean="0">
                <a:solidFill>
                  <a:schemeClr val="tx2"/>
                </a:solidFill>
                <a:latin typeface="Arial"/>
              </a:rPr>
              <a:t>iriure</a:t>
            </a:r>
            <a:r>
              <a:rPr lang="en-US" sz="1600" baseline="0" dirty="0" smtClean="0">
                <a:solidFill>
                  <a:schemeClr val="tx2"/>
                </a:solidFill>
                <a:latin typeface="Arial"/>
              </a:rPr>
              <a:t> dolor in </a:t>
            </a:r>
            <a:r>
              <a:rPr lang="en-US" sz="1600" baseline="0" dirty="0" err="1" smtClean="0">
                <a:solidFill>
                  <a:schemeClr val="tx2"/>
                </a:solidFill>
                <a:latin typeface="Arial"/>
              </a:rPr>
              <a:t>hendrerit</a:t>
            </a:r>
            <a:r>
              <a:rPr lang="en-US" sz="1600" baseline="0" dirty="0" smtClean="0">
                <a:solidFill>
                  <a:schemeClr val="tx2"/>
                </a:solidFill>
                <a:latin typeface="Arial"/>
              </a:rPr>
              <a:t> in </a:t>
            </a:r>
            <a:r>
              <a:rPr lang="en-US" sz="1600" baseline="0" dirty="0" err="1" smtClean="0">
                <a:solidFill>
                  <a:schemeClr val="tx2"/>
                </a:solidFill>
                <a:latin typeface="Arial"/>
              </a:rPr>
              <a:t>vulputate</a:t>
            </a:r>
            <a:r>
              <a:rPr lang="en-US" sz="1600" baseline="0" dirty="0" smtClean="0">
                <a:solidFill>
                  <a:schemeClr val="tx2"/>
                </a:solidFill>
                <a:latin typeface="Arial"/>
              </a:rPr>
              <a:t> </a:t>
            </a:r>
            <a:r>
              <a:rPr lang="en-US" sz="1600" baseline="0" dirty="0" err="1" smtClean="0">
                <a:solidFill>
                  <a:schemeClr val="tx2"/>
                </a:solidFill>
                <a:latin typeface="Arial"/>
              </a:rPr>
              <a:t>velit</a:t>
            </a:r>
            <a:r>
              <a:rPr lang="en-US" sz="1600" baseline="0" dirty="0" smtClean="0">
                <a:solidFill>
                  <a:schemeClr val="tx2"/>
                </a:solidFill>
                <a:latin typeface="Arial"/>
              </a:rPr>
              <a:t> </a:t>
            </a:r>
            <a:r>
              <a:rPr lang="en-US" sz="1600" baseline="0" dirty="0" err="1" smtClean="0">
                <a:solidFill>
                  <a:schemeClr val="tx2"/>
                </a:solidFill>
                <a:latin typeface="Arial"/>
              </a:rPr>
              <a:t>esse</a:t>
            </a:r>
            <a:r>
              <a:rPr lang="en-US" sz="1600" baseline="0" dirty="0" smtClean="0">
                <a:solidFill>
                  <a:schemeClr val="tx2"/>
                </a:solidFill>
                <a:latin typeface="Arial"/>
              </a:rPr>
              <a:t> </a:t>
            </a:r>
            <a:r>
              <a:rPr lang="en-US" sz="1600" baseline="0" dirty="0" err="1" smtClean="0">
                <a:solidFill>
                  <a:schemeClr val="tx2"/>
                </a:solidFill>
                <a:latin typeface="Arial"/>
              </a:rPr>
              <a:t>molestie</a:t>
            </a:r>
            <a:r>
              <a:rPr lang="en-US" sz="1600" baseline="0" dirty="0" smtClean="0">
                <a:solidFill>
                  <a:schemeClr val="tx2"/>
                </a:solidFill>
                <a:latin typeface="Arial"/>
              </a:rPr>
              <a:t> </a:t>
            </a:r>
            <a:r>
              <a:rPr lang="en-US" sz="1600" baseline="0" dirty="0" err="1" smtClean="0">
                <a:solidFill>
                  <a:schemeClr val="tx2"/>
                </a:solidFill>
                <a:latin typeface="Arial"/>
              </a:rPr>
              <a:t>consequat</a:t>
            </a:r>
            <a:r>
              <a:rPr lang="en-US" sz="1600" baseline="0" dirty="0" smtClean="0">
                <a:solidFill>
                  <a:schemeClr val="tx2"/>
                </a:solidFill>
                <a:latin typeface="Arial"/>
              </a:rPr>
              <a:t>, </a:t>
            </a:r>
            <a:r>
              <a:rPr lang="en-US" sz="1600" baseline="0" dirty="0" err="1" smtClean="0">
                <a:solidFill>
                  <a:schemeClr val="tx2"/>
                </a:solidFill>
                <a:latin typeface="Arial"/>
              </a:rPr>
              <a:t>vel</a:t>
            </a:r>
            <a:r>
              <a:rPr lang="en-US" sz="1600" baseline="0" dirty="0" smtClean="0">
                <a:solidFill>
                  <a:schemeClr val="tx2"/>
                </a:solidFill>
                <a:latin typeface="Arial"/>
              </a:rPr>
              <a:t> </a:t>
            </a:r>
            <a:r>
              <a:rPr lang="en-US" sz="1600" baseline="0" dirty="0" err="1" smtClean="0">
                <a:solidFill>
                  <a:schemeClr val="tx2"/>
                </a:solidFill>
                <a:latin typeface="Arial"/>
              </a:rPr>
              <a:t>illum</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a:t>
            </a:r>
            <a:r>
              <a:rPr lang="en-US" sz="1600" baseline="0" dirty="0" err="1" smtClean="0">
                <a:solidFill>
                  <a:schemeClr val="tx2"/>
                </a:solidFill>
                <a:latin typeface="Arial"/>
              </a:rPr>
              <a:t>eu</a:t>
            </a:r>
            <a:r>
              <a:rPr lang="en-US" sz="1600" baseline="0" dirty="0" smtClean="0">
                <a:solidFill>
                  <a:schemeClr val="tx2"/>
                </a:solidFill>
                <a:latin typeface="Arial"/>
              </a:rPr>
              <a:t> </a:t>
            </a:r>
            <a:r>
              <a:rPr lang="en-US" sz="1600" baseline="0" dirty="0" err="1" smtClean="0">
                <a:solidFill>
                  <a:schemeClr val="tx2"/>
                </a:solidFill>
                <a:latin typeface="Arial"/>
              </a:rPr>
              <a:t>feugiat</a:t>
            </a:r>
            <a:r>
              <a:rPr lang="en-US" sz="1600" baseline="0" dirty="0" smtClean="0">
                <a:solidFill>
                  <a:schemeClr val="tx2"/>
                </a:solidFill>
                <a:latin typeface="Arial"/>
              </a:rPr>
              <a:t> </a:t>
            </a:r>
            <a:r>
              <a:rPr lang="en-US" sz="1600" baseline="0" dirty="0" err="1" smtClean="0">
                <a:solidFill>
                  <a:schemeClr val="tx2"/>
                </a:solidFill>
                <a:latin typeface="Arial"/>
              </a:rPr>
              <a:t>nulla</a:t>
            </a:r>
            <a:r>
              <a:rPr lang="en-US" sz="1600" baseline="0" dirty="0" smtClean="0">
                <a:solidFill>
                  <a:schemeClr val="tx2"/>
                </a:solidFill>
                <a:latin typeface="Arial"/>
              </a:rPr>
              <a:t> </a:t>
            </a:r>
            <a:r>
              <a:rPr lang="en-US" sz="1600" baseline="0" dirty="0" err="1" smtClean="0">
                <a:solidFill>
                  <a:schemeClr val="tx2"/>
                </a:solidFill>
                <a:latin typeface="Arial"/>
              </a:rPr>
              <a:t>facilisis</a:t>
            </a:r>
            <a:r>
              <a:rPr lang="en-US" sz="1600" baseline="0" dirty="0" smtClean="0">
                <a:solidFill>
                  <a:schemeClr val="tx2"/>
                </a:solidFill>
                <a:latin typeface="Arial"/>
              </a:rPr>
              <a:t> at </a:t>
            </a:r>
            <a:r>
              <a:rPr lang="en-US" sz="1600" baseline="0" dirty="0" err="1" smtClean="0">
                <a:solidFill>
                  <a:schemeClr val="tx2"/>
                </a:solidFill>
                <a:latin typeface="Arial"/>
              </a:rPr>
              <a:t>vero</a:t>
            </a:r>
            <a:r>
              <a:rPr lang="en-US" sz="1600" baseline="0" dirty="0" smtClean="0">
                <a:solidFill>
                  <a:schemeClr val="tx2"/>
                </a:solidFill>
                <a:latin typeface="Arial"/>
              </a:rPr>
              <a:t> </a:t>
            </a:r>
            <a:r>
              <a:rPr lang="en-US" sz="1600" baseline="0" dirty="0" err="1" smtClean="0">
                <a:solidFill>
                  <a:schemeClr val="tx2"/>
                </a:solidFill>
                <a:latin typeface="Arial"/>
              </a:rPr>
              <a:t>eros</a:t>
            </a:r>
            <a:r>
              <a:rPr lang="en-US" sz="1600" baseline="0" dirty="0" smtClean="0">
                <a:solidFill>
                  <a:schemeClr val="tx2"/>
                </a:solidFill>
                <a:latin typeface="Arial"/>
              </a:rPr>
              <a:t> et </a:t>
            </a:r>
            <a:r>
              <a:rPr lang="en-US" sz="1600" baseline="0" dirty="0" err="1" smtClean="0">
                <a:solidFill>
                  <a:schemeClr val="tx2"/>
                </a:solidFill>
                <a:latin typeface="Arial"/>
              </a:rPr>
              <a:t>accumsan</a:t>
            </a:r>
            <a:r>
              <a:rPr lang="en-US" sz="1600" baseline="0" dirty="0" smtClean="0">
                <a:solidFill>
                  <a:schemeClr val="tx2"/>
                </a:solidFill>
                <a:latin typeface="Arial"/>
              </a:rPr>
              <a:t> et </a:t>
            </a:r>
            <a:r>
              <a:rPr lang="en-US" sz="1600" baseline="0" dirty="0" err="1" smtClean="0">
                <a:solidFill>
                  <a:schemeClr val="tx2"/>
                </a:solidFill>
                <a:latin typeface="Arial"/>
              </a:rPr>
              <a:t>iusto</a:t>
            </a:r>
            <a:r>
              <a:rPr lang="en-US" sz="1600" baseline="0" dirty="0" smtClean="0">
                <a:solidFill>
                  <a:schemeClr val="tx2"/>
                </a:solidFill>
                <a:latin typeface="Arial"/>
              </a:rPr>
              <a:t> </a:t>
            </a:r>
            <a:r>
              <a:rPr lang="en-US" sz="1600" baseline="0" dirty="0" err="1" smtClean="0">
                <a:solidFill>
                  <a:schemeClr val="tx2"/>
                </a:solidFill>
                <a:latin typeface="Arial"/>
              </a:rPr>
              <a:t>odio</a:t>
            </a:r>
            <a:r>
              <a:rPr lang="en-US" sz="1600" baseline="0" dirty="0" smtClean="0">
                <a:solidFill>
                  <a:schemeClr val="tx2"/>
                </a:solidFill>
                <a:latin typeface="Arial"/>
              </a:rPr>
              <a:t> </a:t>
            </a:r>
            <a:r>
              <a:rPr lang="en-US" sz="1600" baseline="0" dirty="0" err="1" smtClean="0">
                <a:solidFill>
                  <a:schemeClr val="tx2"/>
                </a:solidFill>
                <a:latin typeface="Arial"/>
              </a:rPr>
              <a:t>dignissim</a:t>
            </a:r>
            <a:r>
              <a:rPr lang="en-US" sz="1600" baseline="0" dirty="0" smtClean="0">
                <a:solidFill>
                  <a:schemeClr val="tx2"/>
                </a:solidFill>
                <a:latin typeface="Arial"/>
              </a:rPr>
              <a:t> qui </a:t>
            </a:r>
            <a:r>
              <a:rPr lang="en-US" sz="1600" baseline="0" dirty="0" err="1" smtClean="0">
                <a:solidFill>
                  <a:schemeClr val="tx2"/>
                </a:solidFill>
                <a:latin typeface="Arial"/>
              </a:rPr>
              <a:t>blandit</a:t>
            </a:r>
            <a:r>
              <a:rPr lang="en-US" sz="1600" baseline="0" dirty="0" smtClean="0">
                <a:solidFill>
                  <a:schemeClr val="tx2"/>
                </a:solidFill>
                <a:latin typeface="Arial"/>
              </a:rPr>
              <a:t> </a:t>
            </a:r>
            <a:r>
              <a:rPr lang="en-US" sz="1600" baseline="0" dirty="0" err="1" smtClean="0">
                <a:solidFill>
                  <a:schemeClr val="tx2"/>
                </a:solidFill>
                <a:latin typeface="Arial"/>
              </a:rPr>
              <a:t>praesent</a:t>
            </a:r>
            <a:r>
              <a:rPr lang="en-US" sz="1600" baseline="0" dirty="0" smtClean="0">
                <a:solidFill>
                  <a:schemeClr val="tx2"/>
                </a:solidFill>
                <a:latin typeface="Arial"/>
              </a:rPr>
              <a:t> </a:t>
            </a:r>
            <a:r>
              <a:rPr lang="en-US" sz="1600" baseline="0" dirty="0" err="1" smtClean="0">
                <a:solidFill>
                  <a:schemeClr val="tx2"/>
                </a:solidFill>
                <a:latin typeface="Arial"/>
              </a:rPr>
              <a:t>luptatum</a:t>
            </a:r>
            <a:r>
              <a:rPr lang="en-US" sz="1600" baseline="0" dirty="0" smtClean="0">
                <a:solidFill>
                  <a:schemeClr val="tx2"/>
                </a:solidFill>
                <a:latin typeface="Arial"/>
              </a:rPr>
              <a:t> </a:t>
            </a:r>
            <a:r>
              <a:rPr lang="en-US" sz="1600" baseline="0" dirty="0" err="1" smtClean="0">
                <a:solidFill>
                  <a:schemeClr val="tx2"/>
                </a:solidFill>
                <a:latin typeface="Arial"/>
              </a:rPr>
              <a:t>zzril</a:t>
            </a:r>
            <a:r>
              <a:rPr lang="en-US" sz="1600" baseline="0" dirty="0" smtClean="0">
                <a:solidFill>
                  <a:schemeClr val="tx2"/>
                </a:solidFill>
                <a:latin typeface="Arial"/>
              </a:rPr>
              <a:t> </a:t>
            </a:r>
            <a:r>
              <a:rPr lang="en-US" sz="1600" baseline="0" dirty="0" err="1" smtClean="0">
                <a:solidFill>
                  <a:schemeClr val="tx2"/>
                </a:solidFill>
                <a:latin typeface="Arial"/>
              </a:rPr>
              <a:t>delenit</a:t>
            </a:r>
            <a:r>
              <a:rPr lang="en-US" sz="1600" baseline="0" dirty="0" smtClean="0">
                <a:solidFill>
                  <a:schemeClr val="tx2"/>
                </a:solidFill>
                <a:latin typeface="Arial"/>
              </a:rPr>
              <a:t> </a:t>
            </a:r>
            <a:r>
              <a:rPr lang="en-US" sz="1600" baseline="0" dirty="0" err="1" smtClean="0">
                <a:solidFill>
                  <a:schemeClr val="tx2"/>
                </a:solidFill>
                <a:latin typeface="Arial"/>
              </a:rPr>
              <a:t>augue</a:t>
            </a:r>
            <a:r>
              <a:rPr lang="en-US" sz="1600" baseline="0" dirty="0" smtClean="0">
                <a:solidFill>
                  <a:schemeClr val="tx2"/>
                </a:solidFill>
                <a:latin typeface="Arial"/>
              </a:rPr>
              <a:t> </a:t>
            </a:r>
            <a:r>
              <a:rPr lang="en-US" sz="1600" baseline="0" dirty="0" err="1" smtClean="0">
                <a:solidFill>
                  <a:schemeClr val="tx2"/>
                </a:solidFill>
                <a:latin typeface="Arial"/>
              </a:rPr>
              <a:t>duis</a:t>
            </a:r>
            <a:r>
              <a:rPr lang="en-US" sz="1600" baseline="0" dirty="0" smtClean="0">
                <a:solidFill>
                  <a:schemeClr val="tx2"/>
                </a:solidFill>
                <a:latin typeface="Arial"/>
              </a:rPr>
              <a:t> </a:t>
            </a:r>
            <a:r>
              <a:rPr lang="en-US" sz="1600" baseline="0" dirty="0" err="1" smtClean="0">
                <a:solidFill>
                  <a:schemeClr val="tx2"/>
                </a:solidFill>
                <a:latin typeface="Arial"/>
              </a:rPr>
              <a:t>dolore</a:t>
            </a:r>
            <a:r>
              <a:rPr lang="en-US" sz="1600" baseline="0" dirty="0" smtClean="0">
                <a:solidFill>
                  <a:schemeClr val="tx2"/>
                </a:solidFill>
                <a:latin typeface="Arial"/>
              </a:rPr>
              <a:t> </a:t>
            </a:r>
            <a:r>
              <a:rPr lang="en-US" sz="1600" baseline="0" dirty="0" err="1" smtClean="0">
                <a:solidFill>
                  <a:schemeClr val="tx2"/>
                </a:solidFill>
                <a:latin typeface="Arial"/>
              </a:rPr>
              <a:t>te</a:t>
            </a:r>
            <a:r>
              <a:rPr lang="en-US" sz="1600" baseline="0" dirty="0" smtClean="0">
                <a:solidFill>
                  <a:schemeClr val="tx2"/>
                </a:solidFill>
                <a:latin typeface="Arial"/>
              </a:rPr>
              <a:t> </a:t>
            </a:r>
            <a:r>
              <a:rPr lang="en-US" sz="1600" baseline="0" dirty="0" err="1" smtClean="0">
                <a:solidFill>
                  <a:schemeClr val="tx2"/>
                </a:solidFill>
                <a:latin typeface="Arial"/>
              </a:rPr>
              <a:t>facilisi</a:t>
            </a:r>
            <a:r>
              <a:rPr lang="en-US" sz="1600" baseline="0" dirty="0" smtClean="0">
                <a:solidFill>
                  <a:schemeClr val="tx2"/>
                </a:solidFill>
                <a:latin typeface="Arial"/>
              </a:rPr>
              <a:t>. </a:t>
            </a:r>
            <a:endParaRPr lang="en-US" sz="1600" dirty="0">
              <a:solidFill>
                <a:schemeClr val="tx2"/>
              </a:solidFill>
            </a:endParaRPr>
          </a:p>
        </p:txBody>
      </p:sp>
      <p:sp>
        <p:nvSpPr>
          <p:cNvPr id="6" name="Text Placeholder 7"/>
          <p:cNvSpPr>
            <a:spLocks noGrp="1"/>
          </p:cNvSpPr>
          <p:nvPr>
            <p:ph type="body" sz="quarter" idx="17" hasCustomPrompt="1"/>
          </p:nvPr>
        </p:nvSpPr>
        <p:spPr>
          <a:xfrm>
            <a:off x="350839" y="4432711"/>
            <a:ext cx="1987456" cy="1887280"/>
          </a:xfrm>
          <a:prstGeom prst="rect">
            <a:avLst/>
          </a:prstGeom>
        </p:spPr>
        <p:txBody>
          <a:bodyPr vert="horz" lIns="0" tIns="0" rIns="0" bIns="0" anchor="b"/>
          <a:lstStyle>
            <a:lvl1pPr>
              <a:defRPr sz="1600" i="1">
                <a:solidFill>
                  <a:schemeClr val="bg2"/>
                </a:solidFill>
                <a:latin typeface="Arial"/>
                <a:cs typeface="Arial"/>
              </a:defRPr>
            </a:lvl1pPr>
          </a:lstStyle>
          <a:p>
            <a:pPr>
              <a:spcAft>
                <a:spcPts val="600"/>
              </a:spcAft>
            </a:pPr>
            <a:r>
              <a:rPr lang="en-US" sz="1400" i="1" baseline="0" dirty="0" smtClean="0">
                <a:solidFill>
                  <a:schemeClr val="bg2"/>
                </a:solidFill>
                <a:latin typeface="Arial"/>
              </a:rPr>
              <a:t>“Quote</a:t>
            </a:r>
            <a:r>
              <a:rPr lang="en-US" sz="1400" i="1" dirty="0" smtClean="0">
                <a:solidFill>
                  <a:schemeClr val="bg2"/>
                </a:solidFill>
                <a:latin typeface="Arial"/>
              </a:rPr>
              <a:t> </a:t>
            </a:r>
            <a:r>
              <a:rPr lang="en-US" sz="1400" i="1" dirty="0" err="1" smtClean="0">
                <a:solidFill>
                  <a:schemeClr val="bg2"/>
                </a:solidFill>
                <a:latin typeface="Arial"/>
              </a:rPr>
              <a:t>lorem</a:t>
            </a:r>
            <a:r>
              <a:rPr lang="en-US" sz="1400" i="1" dirty="0" smtClean="0">
                <a:solidFill>
                  <a:schemeClr val="bg2"/>
                </a:solidFill>
                <a:latin typeface="Arial"/>
              </a:rPr>
              <a:t> </a:t>
            </a:r>
            <a:r>
              <a:rPr lang="en-US" sz="1400" i="1" dirty="0" err="1" smtClean="0">
                <a:solidFill>
                  <a:schemeClr val="bg2"/>
                </a:solidFill>
                <a:latin typeface="Arial"/>
              </a:rPr>
              <a:t>ipsum</a:t>
            </a:r>
            <a:r>
              <a:rPr lang="en-US" sz="1400" i="1" dirty="0" smtClean="0">
                <a:solidFill>
                  <a:schemeClr val="bg2"/>
                </a:solidFill>
                <a:latin typeface="Arial"/>
              </a:rPr>
              <a:t> dolor sit </a:t>
            </a:r>
            <a:r>
              <a:rPr lang="en-US" sz="1400" i="1" dirty="0" err="1" smtClean="0">
                <a:solidFill>
                  <a:schemeClr val="bg2"/>
                </a:solidFill>
                <a:latin typeface="Arial"/>
              </a:rPr>
              <a:t>amet</a:t>
            </a:r>
            <a:r>
              <a:rPr lang="en-US" sz="1400" i="1" dirty="0" smtClean="0">
                <a:solidFill>
                  <a:schemeClr val="bg2"/>
                </a:solidFill>
                <a:latin typeface="Arial"/>
              </a:rPr>
              <a:t>, </a:t>
            </a:r>
            <a:r>
              <a:rPr lang="en-US" sz="1400" i="1" dirty="0" err="1" smtClean="0">
                <a:solidFill>
                  <a:schemeClr val="bg2"/>
                </a:solidFill>
                <a:latin typeface="Arial"/>
              </a:rPr>
              <a:t>consectetuer</a:t>
            </a:r>
            <a:r>
              <a:rPr lang="en-US" sz="1400" i="1" dirty="0" smtClean="0">
                <a:solidFill>
                  <a:schemeClr val="bg2"/>
                </a:solidFill>
                <a:latin typeface="Arial"/>
              </a:rPr>
              <a:t> </a:t>
            </a:r>
            <a:r>
              <a:rPr lang="en-US" sz="1400" i="1" dirty="0" err="1" smtClean="0">
                <a:solidFill>
                  <a:schemeClr val="bg2"/>
                </a:solidFill>
                <a:latin typeface="Arial"/>
              </a:rPr>
              <a:t>adipiscing</a:t>
            </a:r>
            <a:r>
              <a:rPr lang="en-US" sz="1400" i="1" dirty="0" smtClean="0">
                <a:solidFill>
                  <a:schemeClr val="bg2"/>
                </a:solidFill>
                <a:latin typeface="Arial"/>
              </a:rPr>
              <a:t> </a:t>
            </a:r>
            <a:r>
              <a:rPr lang="en-US" sz="1400" i="1" dirty="0" err="1" smtClean="0">
                <a:solidFill>
                  <a:schemeClr val="bg2"/>
                </a:solidFill>
                <a:latin typeface="Arial"/>
              </a:rPr>
              <a:t>elit</a:t>
            </a:r>
            <a:r>
              <a:rPr lang="en-US" sz="1400" i="1" dirty="0" smtClean="0">
                <a:solidFill>
                  <a:schemeClr val="bg2"/>
                </a:solidFill>
                <a:latin typeface="Arial"/>
              </a:rPr>
              <a:t>, </a:t>
            </a:r>
            <a:r>
              <a:rPr lang="en-US" sz="1400" i="1" dirty="0" err="1" smtClean="0">
                <a:solidFill>
                  <a:schemeClr val="bg2"/>
                </a:solidFill>
                <a:latin typeface="Arial"/>
              </a:rPr>
              <a:t>sed</a:t>
            </a:r>
            <a:r>
              <a:rPr lang="en-US" sz="1400" i="1" dirty="0" smtClean="0">
                <a:solidFill>
                  <a:schemeClr val="bg2"/>
                </a:solidFill>
                <a:latin typeface="Arial"/>
              </a:rPr>
              <a:t> </a:t>
            </a:r>
            <a:r>
              <a:rPr lang="en-US" sz="1400" i="1" dirty="0" err="1" smtClean="0">
                <a:solidFill>
                  <a:schemeClr val="bg2"/>
                </a:solidFill>
                <a:latin typeface="Arial"/>
              </a:rPr>
              <a:t>diam</a:t>
            </a:r>
            <a:r>
              <a:rPr lang="en-US" sz="1400" i="1" dirty="0" smtClean="0">
                <a:solidFill>
                  <a:schemeClr val="bg2"/>
                </a:solidFill>
                <a:latin typeface="Arial"/>
              </a:rPr>
              <a:t> </a:t>
            </a:r>
            <a:r>
              <a:rPr lang="en-US" sz="1400" i="1" dirty="0" err="1" smtClean="0">
                <a:solidFill>
                  <a:schemeClr val="bg2"/>
                </a:solidFill>
                <a:latin typeface="Arial"/>
              </a:rPr>
              <a:t>nonummy</a:t>
            </a:r>
            <a:r>
              <a:rPr lang="en-US" sz="1400" i="1" dirty="0" smtClean="0">
                <a:solidFill>
                  <a:schemeClr val="bg2"/>
                </a:solidFill>
                <a:latin typeface="Arial"/>
              </a:rPr>
              <a:t> </a:t>
            </a:r>
            <a:r>
              <a:rPr lang="en-US" sz="1400" i="1" dirty="0" err="1" smtClean="0">
                <a:solidFill>
                  <a:schemeClr val="bg2"/>
                </a:solidFill>
                <a:latin typeface="Arial"/>
              </a:rPr>
              <a:t>nibh</a:t>
            </a:r>
            <a:r>
              <a:rPr lang="en-US" sz="1400" i="1" dirty="0" smtClean="0">
                <a:solidFill>
                  <a:schemeClr val="bg2"/>
                </a:solidFill>
                <a:latin typeface="Arial"/>
              </a:rPr>
              <a:t> </a:t>
            </a:r>
            <a:r>
              <a:rPr lang="en-US" sz="1400" i="1" dirty="0" err="1" smtClean="0">
                <a:solidFill>
                  <a:schemeClr val="bg2"/>
                </a:solidFill>
                <a:latin typeface="Arial"/>
              </a:rPr>
              <a:t>euismod</a:t>
            </a:r>
            <a:r>
              <a:rPr lang="en-US" sz="1400" i="1" dirty="0" smtClean="0">
                <a:solidFill>
                  <a:schemeClr val="bg2"/>
                </a:solidFill>
                <a:latin typeface="Arial"/>
              </a:rPr>
              <a:t> </a:t>
            </a:r>
            <a:r>
              <a:rPr lang="en-US" sz="1400" i="1" dirty="0" err="1" smtClean="0">
                <a:solidFill>
                  <a:schemeClr val="bg2"/>
                </a:solidFill>
                <a:latin typeface="Arial"/>
              </a:rPr>
              <a:t>tincidunt</a:t>
            </a:r>
            <a:r>
              <a:rPr lang="en-US" sz="1400" i="1" dirty="0" smtClean="0">
                <a:solidFill>
                  <a:schemeClr val="bg2"/>
                </a:solidFill>
                <a:latin typeface="Arial"/>
              </a:rPr>
              <a:t>.”</a:t>
            </a:r>
          </a:p>
        </p:txBody>
      </p:sp>
      <p:sp>
        <p:nvSpPr>
          <p:cNvPr id="7" name="Text Placeholder 7"/>
          <p:cNvSpPr>
            <a:spLocks noGrp="1"/>
          </p:cNvSpPr>
          <p:nvPr>
            <p:ph type="body" sz="quarter" idx="18" hasCustomPrompt="1"/>
          </p:nvPr>
        </p:nvSpPr>
        <p:spPr>
          <a:xfrm>
            <a:off x="350839" y="6259443"/>
            <a:ext cx="1987456" cy="253968"/>
          </a:xfrm>
          <a:prstGeom prst="rect">
            <a:avLst/>
          </a:prstGeom>
        </p:spPr>
        <p:txBody>
          <a:bodyPr vert="horz" lIns="0" tIns="0" rIns="0" bIns="0" anchor="b"/>
          <a:lstStyle>
            <a:lvl1pPr algn="l">
              <a:defRPr sz="800" b="1">
                <a:solidFill>
                  <a:schemeClr val="tx2"/>
                </a:solidFill>
                <a:latin typeface="Arial"/>
                <a:cs typeface="Arial"/>
              </a:defRPr>
            </a:lvl1pPr>
          </a:lstStyle>
          <a:p>
            <a:pPr lvl="0"/>
            <a:r>
              <a:rPr lang="en-GB" dirty="0" smtClean="0"/>
              <a:t>Quote Credit</a:t>
            </a:r>
            <a:endParaRPr lang="en-US" dirty="0"/>
          </a:p>
        </p:txBody>
      </p:sp>
    </p:spTree>
    <p:extLst>
      <p:ext uri="{BB962C8B-B14F-4D97-AF65-F5344CB8AC3E}">
        <p14:creationId xmlns:p14="http://schemas.microsoft.com/office/powerpoint/2010/main" val="353924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E Chart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11" name="Text Placeholder 7"/>
          <p:cNvSpPr>
            <a:spLocks noGrp="1"/>
          </p:cNvSpPr>
          <p:nvPr>
            <p:ph type="body" sz="quarter" idx="16" hasCustomPrompt="1"/>
          </p:nvPr>
        </p:nvSpPr>
        <p:spPr>
          <a:xfrm>
            <a:off x="2676525" y="1552880"/>
            <a:ext cx="6288086" cy="307053"/>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CHART TITLE</a:t>
            </a:r>
            <a:endParaRPr lang="en-US" dirty="0"/>
          </a:p>
        </p:txBody>
      </p:sp>
      <p:sp>
        <p:nvSpPr>
          <p:cNvPr id="17" name="Text Placeholder 7"/>
          <p:cNvSpPr>
            <a:spLocks noGrp="1"/>
          </p:cNvSpPr>
          <p:nvPr>
            <p:ph type="body" sz="quarter" idx="19" hasCustomPrompt="1"/>
          </p:nvPr>
        </p:nvSpPr>
        <p:spPr>
          <a:xfrm>
            <a:off x="2676525" y="5081956"/>
            <a:ext cx="6288086" cy="384430"/>
          </a:xfrm>
          <a:prstGeom prst="rect">
            <a:avLst/>
          </a:prstGeom>
        </p:spPr>
        <p:txBody>
          <a:bodyPr vert="horz" lIns="0" tIns="0" rIns="0" bIns="0"/>
          <a:lstStyle>
            <a:lvl1pPr>
              <a:defRPr sz="2000">
                <a:solidFill>
                  <a:schemeClr val="bg2"/>
                </a:solidFill>
                <a:latin typeface="Arial"/>
                <a:cs typeface="Arial"/>
              </a:defRPr>
            </a:lvl1pPr>
          </a:lstStyle>
          <a:p>
            <a:pPr lvl="0"/>
            <a:r>
              <a:rPr lang="en-GB" dirty="0" smtClean="0"/>
              <a:t>Header</a:t>
            </a:r>
            <a:endParaRPr lang="en-US" dirty="0"/>
          </a:p>
        </p:txBody>
      </p:sp>
      <p:sp>
        <p:nvSpPr>
          <p:cNvPr id="18" name="Text Placeholder 7"/>
          <p:cNvSpPr>
            <a:spLocks noGrp="1"/>
          </p:cNvSpPr>
          <p:nvPr>
            <p:ph type="body" sz="quarter" idx="20" hasCustomPrompt="1"/>
          </p:nvPr>
        </p:nvSpPr>
        <p:spPr>
          <a:xfrm>
            <a:off x="2676524" y="5466386"/>
            <a:ext cx="6288087" cy="534364"/>
          </a:xfrm>
          <a:prstGeom prst="rect">
            <a:avLst/>
          </a:prstGeom>
        </p:spPr>
        <p:txBody>
          <a:bodyPr vert="horz" lIns="0" tIns="0" rIns="0" bIns="0"/>
          <a:lstStyle>
            <a:lvl1pPr>
              <a:defRPr sz="1200">
                <a:solidFill>
                  <a:schemeClr val="tx2"/>
                </a:solidFill>
                <a:latin typeface="Arial"/>
                <a:cs typeface="Arial"/>
              </a:defRPr>
            </a:lvl1pPr>
          </a:lstStyle>
          <a:p>
            <a:r>
              <a:rPr lang="en-US" sz="1200" dirty="0" err="1" smtClean="0">
                <a:latin typeface="Arial"/>
              </a:rPr>
              <a:t>Lorem</a:t>
            </a:r>
            <a:r>
              <a:rPr lang="en-US" sz="1200" dirty="0" smtClean="0">
                <a:latin typeface="Arial"/>
              </a:rPr>
              <a:t> </a:t>
            </a:r>
            <a:r>
              <a:rPr lang="en-US" sz="1200" dirty="0" err="1" smtClean="0">
                <a:latin typeface="Arial"/>
              </a:rPr>
              <a:t>ipsum</a:t>
            </a:r>
            <a:r>
              <a:rPr lang="en-US" sz="1200" dirty="0" smtClean="0">
                <a:latin typeface="Arial"/>
              </a:rPr>
              <a:t> dolor sit </a:t>
            </a:r>
            <a:r>
              <a:rPr lang="en-US" sz="1200" dirty="0" err="1" smtClean="0">
                <a:latin typeface="Arial"/>
              </a:rPr>
              <a:t>amet</a:t>
            </a:r>
            <a:r>
              <a:rPr lang="en-US" sz="1200" dirty="0" smtClean="0">
                <a:latin typeface="Arial"/>
              </a:rPr>
              <a:t>, </a:t>
            </a:r>
            <a:r>
              <a:rPr lang="en-US" sz="1200" dirty="0" err="1" smtClean="0">
                <a:latin typeface="Arial"/>
              </a:rPr>
              <a:t>consectetuer</a:t>
            </a:r>
            <a:r>
              <a:rPr lang="en-US" sz="1200" dirty="0" smtClean="0">
                <a:latin typeface="Arial"/>
              </a:rPr>
              <a:t> </a:t>
            </a:r>
            <a:r>
              <a:rPr lang="en-US" sz="1200" dirty="0" err="1" smtClean="0">
                <a:latin typeface="Arial"/>
              </a:rPr>
              <a:t>adipiscing</a:t>
            </a:r>
            <a:r>
              <a:rPr lang="en-US" sz="1200" dirty="0" smtClean="0">
                <a:latin typeface="Arial"/>
              </a:rPr>
              <a:t> </a:t>
            </a:r>
            <a:r>
              <a:rPr lang="en-US" sz="1200" dirty="0" err="1" smtClean="0">
                <a:latin typeface="Arial"/>
              </a:rPr>
              <a:t>elit</a:t>
            </a:r>
            <a:r>
              <a:rPr lang="en-US" sz="1200" dirty="0" smtClean="0">
                <a:latin typeface="Arial"/>
              </a:rPr>
              <a:t>, </a:t>
            </a:r>
            <a:r>
              <a:rPr lang="en-US" sz="1200" dirty="0" err="1" smtClean="0">
                <a:latin typeface="Arial"/>
              </a:rPr>
              <a:t>sed</a:t>
            </a:r>
            <a:r>
              <a:rPr lang="en-US" sz="1200" dirty="0" smtClean="0">
                <a:latin typeface="Arial"/>
              </a:rPr>
              <a:t> </a:t>
            </a:r>
            <a:r>
              <a:rPr lang="en-US" sz="1200" dirty="0" err="1" smtClean="0">
                <a:latin typeface="Arial"/>
              </a:rPr>
              <a:t>diam</a:t>
            </a:r>
            <a:r>
              <a:rPr lang="en-US" sz="1200" dirty="0" smtClean="0">
                <a:latin typeface="Arial"/>
              </a:rPr>
              <a:t> </a:t>
            </a:r>
            <a:r>
              <a:rPr lang="en-US" sz="1200" dirty="0" err="1" smtClean="0">
                <a:latin typeface="Arial"/>
              </a:rPr>
              <a:t>nonummy</a:t>
            </a:r>
            <a:r>
              <a:rPr lang="en-US" sz="1200" dirty="0" smtClean="0">
                <a:latin typeface="Arial"/>
              </a:rPr>
              <a:t> </a:t>
            </a:r>
            <a:r>
              <a:rPr lang="en-US" sz="1200" dirty="0" err="1" smtClean="0">
                <a:latin typeface="Arial"/>
              </a:rPr>
              <a:t>nibh</a:t>
            </a:r>
            <a:r>
              <a:rPr lang="en-US" sz="1200" dirty="0" smtClean="0">
                <a:latin typeface="Arial"/>
              </a:rPr>
              <a:t> </a:t>
            </a:r>
            <a:r>
              <a:rPr lang="en-US" sz="1200" dirty="0" err="1" smtClean="0">
                <a:latin typeface="Arial"/>
              </a:rPr>
              <a:t>euismod</a:t>
            </a:r>
            <a:r>
              <a:rPr lang="en-US" sz="1200" dirty="0" smtClean="0">
                <a:latin typeface="Arial"/>
              </a:rPr>
              <a:t> </a:t>
            </a:r>
            <a:r>
              <a:rPr lang="en-US" sz="1200" dirty="0" err="1" smtClean="0">
                <a:latin typeface="Arial"/>
              </a:rPr>
              <a:t>tincidunt</a:t>
            </a:r>
            <a:r>
              <a:rPr lang="en-US" sz="1200" dirty="0" smtClean="0">
                <a:latin typeface="Arial"/>
              </a:rPr>
              <a:t> </a:t>
            </a:r>
            <a:r>
              <a:rPr lang="en-US" sz="1200" dirty="0" err="1" smtClean="0">
                <a:latin typeface="Arial"/>
              </a:rPr>
              <a:t>ut</a:t>
            </a:r>
            <a:r>
              <a:rPr lang="en-US" sz="1200" dirty="0" smtClean="0">
                <a:latin typeface="Arial"/>
              </a:rPr>
              <a:t> </a:t>
            </a:r>
            <a:r>
              <a:rPr lang="en-US" sz="1200" dirty="0" err="1" smtClean="0">
                <a:latin typeface="Arial"/>
              </a:rPr>
              <a:t>laoreet</a:t>
            </a:r>
            <a:r>
              <a:rPr lang="en-US" sz="1200" dirty="0" smtClean="0">
                <a:latin typeface="Arial"/>
              </a:rPr>
              <a:t> </a:t>
            </a:r>
            <a:r>
              <a:rPr lang="en-US" sz="1200" dirty="0" err="1" smtClean="0">
                <a:latin typeface="Arial"/>
              </a:rPr>
              <a:t>dolore</a:t>
            </a:r>
            <a:r>
              <a:rPr lang="en-US" sz="1200" dirty="0" smtClean="0">
                <a:latin typeface="Arial"/>
              </a:rPr>
              <a:t> magna </a:t>
            </a:r>
            <a:r>
              <a:rPr lang="en-US" sz="1200" dirty="0" err="1" smtClean="0">
                <a:latin typeface="Arial"/>
              </a:rPr>
              <a:t>aliquam</a:t>
            </a:r>
            <a:r>
              <a:rPr lang="en-US" sz="1200" dirty="0" smtClean="0">
                <a:latin typeface="Arial"/>
              </a:rPr>
              <a:t> </a:t>
            </a:r>
            <a:r>
              <a:rPr lang="en-US" sz="1200" dirty="0" err="1" smtClean="0">
                <a:latin typeface="Arial"/>
              </a:rPr>
              <a:t>erat</a:t>
            </a:r>
            <a:r>
              <a:rPr lang="en-US" sz="1200" dirty="0" smtClean="0">
                <a:latin typeface="Arial"/>
              </a:rPr>
              <a:t> </a:t>
            </a:r>
            <a:r>
              <a:rPr lang="en-US" sz="1200" dirty="0" err="1" smtClean="0">
                <a:latin typeface="Arial"/>
              </a:rPr>
              <a:t>volutpat</a:t>
            </a:r>
            <a:r>
              <a:rPr lang="en-US" sz="1200" dirty="0" smtClean="0">
                <a:latin typeface="Arial"/>
              </a:rPr>
              <a:t>.</a:t>
            </a:r>
            <a:endParaRPr lang="en-US" sz="1200" dirty="0"/>
          </a:p>
        </p:txBody>
      </p:sp>
      <p:sp>
        <p:nvSpPr>
          <p:cNvPr id="19" name="Chart Placeholder 5"/>
          <p:cNvSpPr>
            <a:spLocks noGrp="1"/>
          </p:cNvSpPr>
          <p:nvPr>
            <p:ph type="chart" sz="quarter" idx="21"/>
          </p:nvPr>
        </p:nvSpPr>
        <p:spPr>
          <a:xfrm>
            <a:off x="4892674" y="1595438"/>
            <a:ext cx="4073525" cy="3486518"/>
          </a:xfrm>
          <a:prstGeom prst="rect">
            <a:avLst/>
          </a:prstGeom>
        </p:spPr>
        <p:txBody>
          <a:bodyPr vert="horz" lIns="0" tIns="0" rIns="0" bIns="0"/>
          <a:lstStyle>
            <a:lvl1pPr>
              <a:spcBef>
                <a:spcPts val="0"/>
              </a:spcBef>
              <a:defRPr sz="1400" b="1" i="0" kern="1200" baseline="0">
                <a:latin typeface="Arial"/>
              </a:defRPr>
            </a:lvl1pPr>
          </a:lstStyle>
          <a:p>
            <a:endParaRPr lang="en-US" dirty="0"/>
          </a:p>
        </p:txBody>
      </p:sp>
      <p:sp>
        <p:nvSpPr>
          <p:cNvPr id="9" name="Shape 226"/>
          <p:cNvSpPr/>
          <p:nvPr userDrawn="1"/>
        </p:nvSpPr>
        <p:spPr>
          <a:xfrm>
            <a:off x="2676525" y="2277415"/>
            <a:ext cx="181949" cy="181949"/>
          </a:xfrm>
          <a:prstGeom prst="rect">
            <a:avLst/>
          </a:prstGeom>
          <a:solidFill>
            <a:schemeClr val="accent1"/>
          </a:solidFill>
          <a:ln w="12700">
            <a:miter lim="400000"/>
          </a:ln>
        </p:spPr>
        <p:txBody>
          <a:bodyPr lIns="0" tIns="0" rIns="0" bIns="0" anchor="ctr"/>
          <a:lstStyle/>
          <a:p>
            <a:pPr lvl="0">
              <a:defRPr>
                <a:solidFill>
                  <a:srgbClr val="FFFFFF"/>
                </a:solidFill>
              </a:defRPr>
            </a:pPr>
            <a:endParaRPr dirty="0">
              <a:solidFill>
                <a:schemeClr val="accent1"/>
              </a:solidFill>
            </a:endParaRPr>
          </a:p>
        </p:txBody>
      </p:sp>
      <p:sp>
        <p:nvSpPr>
          <p:cNvPr id="10" name="Shape 227"/>
          <p:cNvSpPr/>
          <p:nvPr userDrawn="1"/>
        </p:nvSpPr>
        <p:spPr>
          <a:xfrm>
            <a:off x="2673350" y="2646109"/>
            <a:ext cx="181949" cy="181949"/>
          </a:xfrm>
          <a:prstGeom prst="rect">
            <a:avLst/>
          </a:prstGeom>
          <a:solidFill>
            <a:schemeClr val="accent2"/>
          </a:solidFill>
          <a:ln w="12700">
            <a:miter lim="400000"/>
          </a:ln>
        </p:spPr>
        <p:txBody>
          <a:bodyPr lIns="50800" tIns="50800" rIns="50800" bIns="50800" anchor="ctr"/>
          <a:lstStyle/>
          <a:p>
            <a:pPr lvl="0">
              <a:defRPr>
                <a:solidFill>
                  <a:srgbClr val="FFFFFF"/>
                </a:solidFill>
              </a:defRPr>
            </a:pPr>
            <a:endParaRPr/>
          </a:p>
        </p:txBody>
      </p:sp>
      <p:sp>
        <p:nvSpPr>
          <p:cNvPr id="12" name="Shape 228"/>
          <p:cNvSpPr/>
          <p:nvPr userDrawn="1"/>
        </p:nvSpPr>
        <p:spPr>
          <a:xfrm>
            <a:off x="2676525" y="3018059"/>
            <a:ext cx="181949" cy="181949"/>
          </a:xfrm>
          <a:prstGeom prst="rect">
            <a:avLst/>
          </a:prstGeom>
          <a:solidFill>
            <a:schemeClr val="accent3"/>
          </a:solidFill>
          <a:ln w="12700">
            <a:miter lim="400000"/>
          </a:ln>
        </p:spPr>
        <p:txBody>
          <a:bodyPr lIns="0" tIns="0" rIns="0" bIns="0" anchor="ctr"/>
          <a:lstStyle/>
          <a:p>
            <a:pPr lvl="0">
              <a:defRPr>
                <a:solidFill>
                  <a:srgbClr val="FFFFFF"/>
                </a:solidFill>
              </a:defRPr>
            </a:pPr>
            <a:endParaRPr>
              <a:solidFill>
                <a:schemeClr val="accent1"/>
              </a:solidFill>
            </a:endParaRPr>
          </a:p>
        </p:txBody>
      </p:sp>
      <p:sp>
        <p:nvSpPr>
          <p:cNvPr id="13" name="Shape 229"/>
          <p:cNvSpPr/>
          <p:nvPr userDrawn="1"/>
        </p:nvSpPr>
        <p:spPr>
          <a:xfrm>
            <a:off x="2676525" y="3388172"/>
            <a:ext cx="181949" cy="181949"/>
          </a:xfrm>
          <a:prstGeom prst="rect">
            <a:avLst/>
          </a:prstGeom>
          <a:solidFill>
            <a:schemeClr val="accent4"/>
          </a:solidFill>
          <a:ln w="12700">
            <a:miter lim="400000"/>
          </a:ln>
        </p:spPr>
        <p:txBody>
          <a:bodyPr lIns="0" tIns="0" rIns="0" bIns="0" anchor="ctr"/>
          <a:lstStyle/>
          <a:p>
            <a:pPr lvl="0">
              <a:defRPr>
                <a:solidFill>
                  <a:srgbClr val="FFFFFF"/>
                </a:solidFill>
              </a:defRPr>
            </a:pPr>
            <a:endParaRPr/>
          </a:p>
        </p:txBody>
      </p:sp>
      <p:sp>
        <p:nvSpPr>
          <p:cNvPr id="16" name="Shape 228"/>
          <p:cNvSpPr/>
          <p:nvPr userDrawn="1"/>
        </p:nvSpPr>
        <p:spPr>
          <a:xfrm>
            <a:off x="2676525" y="3764427"/>
            <a:ext cx="181949" cy="181949"/>
          </a:xfrm>
          <a:prstGeom prst="rect">
            <a:avLst/>
          </a:prstGeom>
          <a:solidFill>
            <a:schemeClr val="accent5"/>
          </a:solidFill>
          <a:ln w="12700">
            <a:miter lim="400000"/>
          </a:ln>
        </p:spPr>
        <p:txBody>
          <a:bodyPr lIns="0" tIns="0" rIns="0" bIns="0" anchor="ctr"/>
          <a:lstStyle/>
          <a:p>
            <a:pPr lvl="0">
              <a:defRPr>
                <a:solidFill>
                  <a:srgbClr val="FFFFFF"/>
                </a:solidFill>
              </a:defRPr>
            </a:pPr>
            <a:endParaRPr>
              <a:solidFill>
                <a:schemeClr val="accent1"/>
              </a:solidFill>
            </a:endParaRPr>
          </a:p>
        </p:txBody>
      </p:sp>
      <p:sp>
        <p:nvSpPr>
          <p:cNvPr id="20" name="Shape 229"/>
          <p:cNvSpPr/>
          <p:nvPr userDrawn="1"/>
        </p:nvSpPr>
        <p:spPr>
          <a:xfrm>
            <a:off x="2676525" y="4134540"/>
            <a:ext cx="181949" cy="181949"/>
          </a:xfrm>
          <a:prstGeom prst="rect">
            <a:avLst/>
          </a:prstGeom>
          <a:solidFill>
            <a:schemeClr val="accent6"/>
          </a:solidFill>
          <a:ln w="12700">
            <a:miter lim="400000"/>
          </a:ln>
        </p:spPr>
        <p:txBody>
          <a:bodyPr lIns="0" tIns="0" rIns="0" bIns="0" anchor="ctr"/>
          <a:lstStyle/>
          <a:p>
            <a:pPr lvl="0">
              <a:defRPr>
                <a:solidFill>
                  <a:srgbClr val="FFFFFF"/>
                </a:solidFill>
              </a:defRPr>
            </a:pPr>
            <a:endParaRPr dirty="0"/>
          </a:p>
        </p:txBody>
      </p:sp>
      <p:sp>
        <p:nvSpPr>
          <p:cNvPr id="15" name="Text Placeholder 7"/>
          <p:cNvSpPr>
            <a:spLocks noGrp="1"/>
          </p:cNvSpPr>
          <p:nvPr>
            <p:ph type="body" sz="quarter" idx="22" hasCustomPrompt="1"/>
          </p:nvPr>
        </p:nvSpPr>
        <p:spPr>
          <a:xfrm>
            <a:off x="2930770" y="2277415"/>
            <a:ext cx="1598367" cy="2371796"/>
          </a:xfrm>
          <a:prstGeom prst="rect">
            <a:avLst/>
          </a:prstGeom>
        </p:spPr>
        <p:txBody>
          <a:bodyPr vert="horz" lIns="0" tIns="0" rIns="0" bIns="0"/>
          <a:lstStyle>
            <a:lvl1pPr>
              <a:spcAft>
                <a:spcPts val="1200"/>
              </a:spcAft>
              <a:defRPr sz="1200">
                <a:solidFill>
                  <a:schemeClr val="tx2"/>
                </a:solidFill>
                <a:latin typeface="Arial"/>
                <a:cs typeface="Arial"/>
              </a:defRPr>
            </a:lvl1pPr>
          </a:lstStyle>
          <a:p>
            <a:r>
              <a:rPr lang="en-US" sz="1200" dirty="0" smtClean="0">
                <a:latin typeface="Arial"/>
              </a:rPr>
              <a:t>Apples</a:t>
            </a:r>
          </a:p>
          <a:p>
            <a:r>
              <a:rPr lang="en-US" sz="1200" dirty="0" smtClean="0">
                <a:latin typeface="Arial"/>
              </a:rPr>
              <a:t>Pears</a:t>
            </a:r>
          </a:p>
          <a:p>
            <a:r>
              <a:rPr lang="en-US" sz="1200" dirty="0" smtClean="0">
                <a:latin typeface="Arial"/>
              </a:rPr>
              <a:t>Oranges</a:t>
            </a:r>
          </a:p>
          <a:p>
            <a:r>
              <a:rPr lang="en-US" sz="1200" dirty="0" smtClean="0">
                <a:latin typeface="Arial"/>
              </a:rPr>
              <a:t>Lemons</a:t>
            </a:r>
          </a:p>
          <a:p>
            <a:r>
              <a:rPr lang="en-US" sz="1200" dirty="0" smtClean="0">
                <a:latin typeface="Arial"/>
              </a:rPr>
              <a:t>Lime</a:t>
            </a:r>
          </a:p>
          <a:p>
            <a:r>
              <a:rPr lang="en-US" sz="1200" dirty="0" smtClean="0">
                <a:latin typeface="Arial"/>
              </a:rPr>
              <a:t>Peaches</a:t>
            </a:r>
            <a:endParaRPr lang="en-US" sz="1200" dirty="0"/>
          </a:p>
        </p:txBody>
      </p:sp>
    </p:spTree>
    <p:extLst>
      <p:ext uri="{BB962C8B-B14F-4D97-AF65-F5344CB8AC3E}">
        <p14:creationId xmlns:p14="http://schemas.microsoft.com/office/powerpoint/2010/main" val="162916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 Chart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2676525" y="147516"/>
            <a:ext cx="6289675" cy="253968"/>
          </a:xfrm>
          <a:prstGeom prst="rect">
            <a:avLst/>
          </a:prstGeom>
        </p:spPr>
        <p:txBody>
          <a:bodyPr vert="horz" lIns="0" tIns="0" rIns="0" bIns="0"/>
          <a:lstStyle>
            <a:lvl1pPr algn="r">
              <a:defRPr sz="1200">
                <a:solidFill>
                  <a:schemeClr val="tx2"/>
                </a:solidFill>
                <a:latin typeface="Arial"/>
                <a:cs typeface="Arial"/>
              </a:defRPr>
            </a:lvl1pPr>
          </a:lstStyle>
          <a:p>
            <a:pPr lvl="0"/>
            <a:r>
              <a:rPr lang="en-GB" dirty="0" smtClean="0"/>
              <a:t>Presentation Title</a:t>
            </a:r>
            <a:endParaRPr lang="en-US" dirty="0"/>
          </a:p>
        </p:txBody>
      </p:sp>
      <p:sp>
        <p:nvSpPr>
          <p:cNvPr id="4" name="Text Placeholder 7"/>
          <p:cNvSpPr>
            <a:spLocks noGrp="1"/>
          </p:cNvSpPr>
          <p:nvPr>
            <p:ph type="body" sz="quarter" idx="13" hasCustomPrompt="1"/>
          </p:nvPr>
        </p:nvSpPr>
        <p:spPr>
          <a:xfrm>
            <a:off x="349249" y="766954"/>
            <a:ext cx="8615363" cy="360977"/>
          </a:xfrm>
          <a:prstGeom prst="rect">
            <a:avLst/>
          </a:prstGeom>
        </p:spPr>
        <p:txBody>
          <a:bodyPr vert="horz" lIns="0" tIns="0" rIns="0" bIns="0"/>
          <a:lstStyle>
            <a:lvl1pPr>
              <a:defRPr sz="2400">
                <a:solidFill>
                  <a:schemeClr val="tx1"/>
                </a:solidFill>
                <a:latin typeface="Arial"/>
                <a:cs typeface="Arial"/>
              </a:defRPr>
            </a:lvl1pPr>
          </a:lstStyle>
          <a:p>
            <a:pPr lvl="0"/>
            <a:r>
              <a:rPr lang="en-GB" dirty="0" smtClean="0"/>
              <a:t>Slide Title</a:t>
            </a:r>
            <a:endParaRPr lang="en-US" dirty="0"/>
          </a:p>
        </p:txBody>
      </p:sp>
      <p:sp>
        <p:nvSpPr>
          <p:cNvPr id="5" name="Text Placeholder 7"/>
          <p:cNvSpPr>
            <a:spLocks noGrp="1"/>
          </p:cNvSpPr>
          <p:nvPr>
            <p:ph type="body" sz="quarter" idx="15" hasCustomPrompt="1"/>
          </p:nvPr>
        </p:nvSpPr>
        <p:spPr>
          <a:xfrm>
            <a:off x="350838" y="1543079"/>
            <a:ext cx="1987456" cy="2095754"/>
          </a:xfrm>
          <a:prstGeom prst="rect">
            <a:avLst/>
          </a:prstGeom>
        </p:spPr>
        <p:txBody>
          <a:bodyPr vert="horz" lIns="0" tIns="0" rIns="0" bIns="0"/>
          <a:lstStyle>
            <a:lvl1pPr>
              <a:defRPr sz="1600">
                <a:solidFill>
                  <a:schemeClr val="tx2"/>
                </a:solidFill>
                <a:latin typeface="Arial"/>
                <a:cs typeface="Arial"/>
              </a:defRPr>
            </a:lvl1pPr>
          </a:lstStyle>
          <a:p>
            <a:r>
              <a:rPr lang="en-US" sz="1600" baseline="0" dirty="0" smtClean="0">
                <a:solidFill>
                  <a:schemeClr val="tx2"/>
                </a:solidFill>
                <a:latin typeface="Arial"/>
              </a:rPr>
              <a:t>Intro</a:t>
            </a:r>
            <a:r>
              <a:rPr lang="en-US" sz="1600" dirty="0" smtClean="0">
                <a:solidFill>
                  <a:schemeClr val="tx2"/>
                </a:solidFill>
                <a:latin typeface="Arial"/>
              </a:rPr>
              <a:t> </a:t>
            </a:r>
            <a:r>
              <a:rPr lang="en-US" sz="1600" dirty="0" err="1" smtClean="0">
                <a:solidFill>
                  <a:schemeClr val="tx2"/>
                </a:solidFill>
                <a:latin typeface="Arial"/>
              </a:rPr>
              <a:t>lorem</a:t>
            </a:r>
            <a:r>
              <a:rPr lang="en-US" sz="1600" dirty="0" smtClean="0">
                <a:solidFill>
                  <a:schemeClr val="tx2"/>
                </a:solidFill>
                <a:latin typeface="Arial"/>
              </a:rPr>
              <a:t> </a:t>
            </a:r>
            <a:r>
              <a:rPr lang="en-US" sz="1600" dirty="0" err="1" smtClean="0">
                <a:solidFill>
                  <a:schemeClr val="tx2"/>
                </a:solidFill>
                <a:latin typeface="Arial"/>
              </a:rPr>
              <a:t>ipsum</a:t>
            </a:r>
            <a:r>
              <a:rPr lang="en-US" sz="1600" dirty="0" smtClean="0">
                <a:solidFill>
                  <a:schemeClr val="tx2"/>
                </a:solidFill>
                <a:latin typeface="Arial"/>
              </a:rPr>
              <a:t> dolor sit </a:t>
            </a:r>
            <a:r>
              <a:rPr lang="en-US" sz="1600" dirty="0" err="1" smtClean="0">
                <a:solidFill>
                  <a:schemeClr val="tx2"/>
                </a:solidFill>
                <a:latin typeface="Arial"/>
              </a:rPr>
              <a:t>amet</a:t>
            </a:r>
            <a:r>
              <a:rPr lang="en-US" sz="1600" dirty="0" smtClean="0">
                <a:solidFill>
                  <a:schemeClr val="tx2"/>
                </a:solidFill>
                <a:latin typeface="Arial"/>
              </a:rPr>
              <a:t>, </a:t>
            </a:r>
            <a:r>
              <a:rPr lang="en-US" sz="1600" dirty="0" err="1" smtClean="0">
                <a:solidFill>
                  <a:schemeClr val="tx2"/>
                </a:solidFill>
                <a:latin typeface="Arial"/>
              </a:rPr>
              <a:t>consectetuer</a:t>
            </a:r>
            <a:r>
              <a:rPr lang="en-US" sz="1600" dirty="0" smtClean="0">
                <a:solidFill>
                  <a:schemeClr val="tx2"/>
                </a:solidFill>
                <a:latin typeface="Arial"/>
              </a:rPr>
              <a:t> </a:t>
            </a:r>
            <a:r>
              <a:rPr lang="en-US" sz="1600" dirty="0" err="1" smtClean="0">
                <a:solidFill>
                  <a:schemeClr val="tx2"/>
                </a:solidFill>
                <a:latin typeface="Arial"/>
              </a:rPr>
              <a:t>adipiscing</a:t>
            </a:r>
            <a:r>
              <a:rPr lang="en-US" sz="1600" dirty="0" smtClean="0">
                <a:solidFill>
                  <a:schemeClr val="tx2"/>
                </a:solidFill>
                <a:latin typeface="Arial"/>
              </a:rPr>
              <a:t> </a:t>
            </a:r>
            <a:r>
              <a:rPr lang="en-US" sz="1600" dirty="0" err="1" smtClean="0">
                <a:solidFill>
                  <a:schemeClr val="tx2"/>
                </a:solidFill>
                <a:latin typeface="Arial"/>
              </a:rPr>
              <a:t>elit</a:t>
            </a:r>
            <a:r>
              <a:rPr lang="en-US" sz="1600" dirty="0" smtClean="0">
                <a:solidFill>
                  <a:schemeClr val="tx2"/>
                </a:solidFill>
                <a:latin typeface="Arial"/>
              </a:rPr>
              <a:t>, </a:t>
            </a:r>
            <a:r>
              <a:rPr lang="en-US" sz="1600" dirty="0" err="1" smtClean="0">
                <a:solidFill>
                  <a:schemeClr val="tx2"/>
                </a:solidFill>
                <a:latin typeface="Arial"/>
              </a:rPr>
              <a:t>sed</a:t>
            </a:r>
            <a:r>
              <a:rPr lang="en-US" sz="1600" dirty="0" smtClean="0">
                <a:solidFill>
                  <a:schemeClr val="tx2"/>
                </a:solidFill>
                <a:latin typeface="Arial"/>
              </a:rPr>
              <a:t> </a:t>
            </a:r>
            <a:r>
              <a:rPr lang="en-US" sz="1600" dirty="0" err="1" smtClean="0">
                <a:solidFill>
                  <a:schemeClr val="tx2"/>
                </a:solidFill>
                <a:latin typeface="Arial"/>
              </a:rPr>
              <a:t>diam</a:t>
            </a:r>
            <a:r>
              <a:rPr lang="en-US" sz="1600" dirty="0" smtClean="0">
                <a:solidFill>
                  <a:schemeClr val="tx2"/>
                </a:solidFill>
                <a:latin typeface="Arial"/>
              </a:rPr>
              <a:t> </a:t>
            </a:r>
            <a:r>
              <a:rPr lang="en-US" sz="1600" dirty="0" err="1" smtClean="0">
                <a:solidFill>
                  <a:schemeClr val="tx2"/>
                </a:solidFill>
                <a:latin typeface="Arial"/>
              </a:rPr>
              <a:t>nonummy</a:t>
            </a:r>
            <a:r>
              <a:rPr lang="en-US" sz="1600" dirty="0" smtClean="0">
                <a:solidFill>
                  <a:schemeClr val="tx2"/>
                </a:solidFill>
                <a:latin typeface="Arial"/>
              </a:rPr>
              <a:t> </a:t>
            </a:r>
            <a:r>
              <a:rPr lang="en-US" sz="1600" dirty="0" err="1" smtClean="0">
                <a:solidFill>
                  <a:schemeClr val="tx2"/>
                </a:solidFill>
                <a:latin typeface="Arial"/>
              </a:rPr>
              <a:t>nibh</a:t>
            </a:r>
            <a:r>
              <a:rPr lang="en-US" sz="1600" dirty="0" smtClean="0">
                <a:solidFill>
                  <a:schemeClr val="tx2"/>
                </a:solidFill>
                <a:latin typeface="Arial"/>
              </a:rPr>
              <a:t> </a:t>
            </a:r>
            <a:r>
              <a:rPr lang="en-US" sz="1600" dirty="0" err="1" smtClean="0">
                <a:solidFill>
                  <a:schemeClr val="tx2"/>
                </a:solidFill>
                <a:latin typeface="Arial"/>
              </a:rPr>
              <a:t>euismod</a:t>
            </a:r>
            <a:r>
              <a:rPr lang="en-US" sz="1600" dirty="0" smtClean="0">
                <a:solidFill>
                  <a:schemeClr val="tx2"/>
                </a:solidFill>
                <a:latin typeface="Arial"/>
              </a:rPr>
              <a:t> </a:t>
            </a:r>
            <a:r>
              <a:rPr lang="en-US" sz="1600" dirty="0" err="1" smtClean="0">
                <a:solidFill>
                  <a:schemeClr val="tx2"/>
                </a:solidFill>
                <a:latin typeface="Arial"/>
              </a:rPr>
              <a:t>tincidunt</a:t>
            </a:r>
            <a:r>
              <a:rPr lang="en-US" sz="1600" dirty="0" smtClean="0">
                <a:solidFill>
                  <a:schemeClr val="tx2"/>
                </a:solidFill>
                <a:latin typeface="Arial"/>
              </a:rPr>
              <a:t> </a:t>
            </a:r>
            <a:r>
              <a:rPr lang="en-US" sz="1600" dirty="0" err="1" smtClean="0">
                <a:solidFill>
                  <a:schemeClr val="tx2"/>
                </a:solidFill>
                <a:latin typeface="Arial"/>
              </a:rPr>
              <a:t>ut</a:t>
            </a:r>
            <a:r>
              <a:rPr lang="en-US" sz="1600" dirty="0" smtClean="0">
                <a:solidFill>
                  <a:schemeClr val="tx2"/>
                </a:solidFill>
                <a:latin typeface="Arial"/>
              </a:rPr>
              <a:t> </a:t>
            </a:r>
            <a:r>
              <a:rPr lang="en-US" sz="1600" dirty="0" err="1" smtClean="0">
                <a:solidFill>
                  <a:schemeClr val="tx2"/>
                </a:solidFill>
                <a:latin typeface="Arial"/>
              </a:rPr>
              <a:t>laoreet</a:t>
            </a:r>
            <a:r>
              <a:rPr lang="en-US" sz="1600" dirty="0" smtClean="0">
                <a:solidFill>
                  <a:schemeClr val="tx2"/>
                </a:solidFill>
                <a:latin typeface="Arial"/>
              </a:rPr>
              <a:t> </a:t>
            </a:r>
            <a:r>
              <a:rPr lang="en-US" sz="1600" dirty="0" err="1" smtClean="0">
                <a:solidFill>
                  <a:schemeClr val="tx2"/>
                </a:solidFill>
                <a:latin typeface="Arial"/>
              </a:rPr>
              <a:t>dolore</a:t>
            </a:r>
            <a:r>
              <a:rPr lang="en-US" sz="1600" dirty="0" smtClean="0">
                <a:solidFill>
                  <a:schemeClr val="tx2"/>
                </a:solidFill>
                <a:latin typeface="Arial"/>
              </a:rPr>
              <a:t>. </a:t>
            </a:r>
            <a:endParaRPr lang="en-US" sz="1600" dirty="0">
              <a:solidFill>
                <a:schemeClr val="tx2"/>
              </a:solidFill>
            </a:endParaRPr>
          </a:p>
        </p:txBody>
      </p:sp>
      <p:sp>
        <p:nvSpPr>
          <p:cNvPr id="6" name="Text Placeholder 7"/>
          <p:cNvSpPr>
            <a:spLocks noGrp="1"/>
          </p:cNvSpPr>
          <p:nvPr>
            <p:ph type="body" sz="quarter" idx="16" hasCustomPrompt="1"/>
          </p:nvPr>
        </p:nvSpPr>
        <p:spPr>
          <a:xfrm>
            <a:off x="2676525" y="1552880"/>
            <a:ext cx="6288086" cy="307053"/>
          </a:xfrm>
          <a:prstGeom prst="rect">
            <a:avLst/>
          </a:prstGeom>
        </p:spPr>
        <p:txBody>
          <a:bodyPr vert="horz" lIns="0" tIns="0" rIns="0" bIns="0"/>
          <a:lstStyle>
            <a:lvl1pPr>
              <a:defRPr sz="1400" b="1">
                <a:solidFill>
                  <a:srgbClr val="E32119"/>
                </a:solidFill>
                <a:latin typeface="Arial"/>
                <a:cs typeface="Arial"/>
              </a:defRPr>
            </a:lvl1pPr>
          </a:lstStyle>
          <a:p>
            <a:pPr lvl="0"/>
            <a:r>
              <a:rPr lang="en-GB" dirty="0" smtClean="0"/>
              <a:t>CHART TITLE</a:t>
            </a:r>
            <a:endParaRPr lang="en-US" dirty="0"/>
          </a:p>
        </p:txBody>
      </p:sp>
      <p:sp>
        <p:nvSpPr>
          <p:cNvPr id="7" name="Text Placeholder 7"/>
          <p:cNvSpPr>
            <a:spLocks noGrp="1"/>
          </p:cNvSpPr>
          <p:nvPr>
            <p:ph type="body" sz="quarter" idx="19" hasCustomPrompt="1"/>
          </p:nvPr>
        </p:nvSpPr>
        <p:spPr>
          <a:xfrm>
            <a:off x="2676525" y="5081956"/>
            <a:ext cx="6288086" cy="384430"/>
          </a:xfrm>
          <a:prstGeom prst="rect">
            <a:avLst/>
          </a:prstGeom>
        </p:spPr>
        <p:txBody>
          <a:bodyPr vert="horz" lIns="0" tIns="0" rIns="0" bIns="0"/>
          <a:lstStyle>
            <a:lvl1pPr>
              <a:defRPr sz="2000">
                <a:solidFill>
                  <a:schemeClr val="bg2"/>
                </a:solidFill>
                <a:latin typeface="Arial"/>
                <a:cs typeface="Arial"/>
              </a:defRPr>
            </a:lvl1pPr>
          </a:lstStyle>
          <a:p>
            <a:pPr lvl="0"/>
            <a:r>
              <a:rPr lang="en-GB" dirty="0" smtClean="0"/>
              <a:t>Header</a:t>
            </a:r>
            <a:endParaRPr lang="en-US" dirty="0"/>
          </a:p>
        </p:txBody>
      </p:sp>
      <p:sp>
        <p:nvSpPr>
          <p:cNvPr id="8" name="Text Placeholder 7"/>
          <p:cNvSpPr>
            <a:spLocks noGrp="1"/>
          </p:cNvSpPr>
          <p:nvPr>
            <p:ph type="body" sz="quarter" idx="20" hasCustomPrompt="1"/>
          </p:nvPr>
        </p:nvSpPr>
        <p:spPr>
          <a:xfrm>
            <a:off x="2676524" y="5466386"/>
            <a:ext cx="6288087" cy="534364"/>
          </a:xfrm>
          <a:prstGeom prst="rect">
            <a:avLst/>
          </a:prstGeom>
        </p:spPr>
        <p:txBody>
          <a:bodyPr vert="horz" lIns="0" tIns="0" rIns="0" bIns="0"/>
          <a:lstStyle>
            <a:lvl1pPr>
              <a:defRPr sz="1200">
                <a:solidFill>
                  <a:schemeClr val="tx2"/>
                </a:solidFill>
                <a:latin typeface="Arial"/>
                <a:cs typeface="Arial"/>
              </a:defRPr>
            </a:lvl1pPr>
          </a:lstStyle>
          <a:p>
            <a:r>
              <a:rPr lang="en-US" sz="1200" dirty="0" err="1" smtClean="0">
                <a:latin typeface="Arial"/>
              </a:rPr>
              <a:t>Lorem</a:t>
            </a:r>
            <a:r>
              <a:rPr lang="en-US" sz="1200" dirty="0" smtClean="0">
                <a:latin typeface="Arial"/>
              </a:rPr>
              <a:t> </a:t>
            </a:r>
            <a:r>
              <a:rPr lang="en-US" sz="1200" dirty="0" err="1" smtClean="0">
                <a:latin typeface="Arial"/>
              </a:rPr>
              <a:t>ipsum</a:t>
            </a:r>
            <a:r>
              <a:rPr lang="en-US" sz="1200" dirty="0" smtClean="0">
                <a:latin typeface="Arial"/>
              </a:rPr>
              <a:t> dolor sit </a:t>
            </a:r>
            <a:r>
              <a:rPr lang="en-US" sz="1200" dirty="0" err="1" smtClean="0">
                <a:latin typeface="Arial"/>
              </a:rPr>
              <a:t>amet</a:t>
            </a:r>
            <a:r>
              <a:rPr lang="en-US" sz="1200" dirty="0" smtClean="0">
                <a:latin typeface="Arial"/>
              </a:rPr>
              <a:t>, </a:t>
            </a:r>
            <a:r>
              <a:rPr lang="en-US" sz="1200" dirty="0" err="1" smtClean="0">
                <a:latin typeface="Arial"/>
              </a:rPr>
              <a:t>consectetuer</a:t>
            </a:r>
            <a:r>
              <a:rPr lang="en-US" sz="1200" dirty="0" smtClean="0">
                <a:latin typeface="Arial"/>
              </a:rPr>
              <a:t> </a:t>
            </a:r>
            <a:r>
              <a:rPr lang="en-US" sz="1200" dirty="0" err="1" smtClean="0">
                <a:latin typeface="Arial"/>
              </a:rPr>
              <a:t>adipiscing</a:t>
            </a:r>
            <a:r>
              <a:rPr lang="en-US" sz="1200" dirty="0" smtClean="0">
                <a:latin typeface="Arial"/>
              </a:rPr>
              <a:t> </a:t>
            </a:r>
            <a:r>
              <a:rPr lang="en-US" sz="1200" dirty="0" err="1" smtClean="0">
                <a:latin typeface="Arial"/>
              </a:rPr>
              <a:t>elit</a:t>
            </a:r>
            <a:r>
              <a:rPr lang="en-US" sz="1200" dirty="0" smtClean="0">
                <a:latin typeface="Arial"/>
              </a:rPr>
              <a:t>, </a:t>
            </a:r>
            <a:r>
              <a:rPr lang="en-US" sz="1200" dirty="0" err="1" smtClean="0">
                <a:latin typeface="Arial"/>
              </a:rPr>
              <a:t>sed</a:t>
            </a:r>
            <a:r>
              <a:rPr lang="en-US" sz="1200" dirty="0" smtClean="0">
                <a:latin typeface="Arial"/>
              </a:rPr>
              <a:t> </a:t>
            </a:r>
            <a:r>
              <a:rPr lang="en-US" sz="1200" dirty="0" err="1" smtClean="0">
                <a:latin typeface="Arial"/>
              </a:rPr>
              <a:t>diam</a:t>
            </a:r>
            <a:r>
              <a:rPr lang="en-US" sz="1200" dirty="0" smtClean="0">
                <a:latin typeface="Arial"/>
              </a:rPr>
              <a:t> </a:t>
            </a:r>
            <a:r>
              <a:rPr lang="en-US" sz="1200" dirty="0" err="1" smtClean="0">
                <a:latin typeface="Arial"/>
              </a:rPr>
              <a:t>nonummy</a:t>
            </a:r>
            <a:r>
              <a:rPr lang="en-US" sz="1200" dirty="0" smtClean="0">
                <a:latin typeface="Arial"/>
              </a:rPr>
              <a:t> </a:t>
            </a:r>
            <a:r>
              <a:rPr lang="en-US" sz="1200" dirty="0" err="1" smtClean="0">
                <a:latin typeface="Arial"/>
              </a:rPr>
              <a:t>nibh</a:t>
            </a:r>
            <a:r>
              <a:rPr lang="en-US" sz="1200" dirty="0" smtClean="0">
                <a:latin typeface="Arial"/>
              </a:rPr>
              <a:t> </a:t>
            </a:r>
            <a:r>
              <a:rPr lang="en-US" sz="1200" dirty="0" err="1" smtClean="0">
                <a:latin typeface="Arial"/>
              </a:rPr>
              <a:t>euismod</a:t>
            </a:r>
            <a:r>
              <a:rPr lang="en-US" sz="1200" dirty="0" smtClean="0">
                <a:latin typeface="Arial"/>
              </a:rPr>
              <a:t> </a:t>
            </a:r>
            <a:r>
              <a:rPr lang="en-US" sz="1200" dirty="0" err="1" smtClean="0">
                <a:latin typeface="Arial"/>
              </a:rPr>
              <a:t>tincidunt</a:t>
            </a:r>
            <a:r>
              <a:rPr lang="en-US" sz="1200" dirty="0" smtClean="0">
                <a:latin typeface="Arial"/>
              </a:rPr>
              <a:t> </a:t>
            </a:r>
            <a:r>
              <a:rPr lang="en-US" sz="1200" dirty="0" err="1" smtClean="0">
                <a:latin typeface="Arial"/>
              </a:rPr>
              <a:t>ut</a:t>
            </a:r>
            <a:r>
              <a:rPr lang="en-US" sz="1200" dirty="0" smtClean="0">
                <a:latin typeface="Arial"/>
              </a:rPr>
              <a:t> </a:t>
            </a:r>
            <a:r>
              <a:rPr lang="en-US" sz="1200" dirty="0" err="1" smtClean="0">
                <a:latin typeface="Arial"/>
              </a:rPr>
              <a:t>laoreet</a:t>
            </a:r>
            <a:r>
              <a:rPr lang="en-US" sz="1200" dirty="0" smtClean="0">
                <a:latin typeface="Arial"/>
              </a:rPr>
              <a:t> </a:t>
            </a:r>
            <a:r>
              <a:rPr lang="en-US" sz="1200" dirty="0" err="1" smtClean="0">
                <a:latin typeface="Arial"/>
              </a:rPr>
              <a:t>dolore</a:t>
            </a:r>
            <a:r>
              <a:rPr lang="en-US" sz="1200" dirty="0" smtClean="0">
                <a:latin typeface="Arial"/>
              </a:rPr>
              <a:t> magna </a:t>
            </a:r>
            <a:r>
              <a:rPr lang="en-US" sz="1200" dirty="0" err="1" smtClean="0">
                <a:latin typeface="Arial"/>
              </a:rPr>
              <a:t>aliquam</a:t>
            </a:r>
            <a:r>
              <a:rPr lang="en-US" sz="1200" dirty="0" smtClean="0">
                <a:latin typeface="Arial"/>
              </a:rPr>
              <a:t> </a:t>
            </a:r>
            <a:r>
              <a:rPr lang="en-US" sz="1200" dirty="0" err="1" smtClean="0">
                <a:latin typeface="Arial"/>
              </a:rPr>
              <a:t>erat</a:t>
            </a:r>
            <a:r>
              <a:rPr lang="en-US" sz="1200" dirty="0" smtClean="0">
                <a:latin typeface="Arial"/>
              </a:rPr>
              <a:t> </a:t>
            </a:r>
            <a:r>
              <a:rPr lang="en-US" sz="1200" dirty="0" err="1" smtClean="0">
                <a:latin typeface="Arial"/>
              </a:rPr>
              <a:t>volutpat</a:t>
            </a:r>
            <a:r>
              <a:rPr lang="en-US" sz="1200" dirty="0" smtClean="0">
                <a:latin typeface="Arial"/>
              </a:rPr>
              <a:t>.</a:t>
            </a:r>
            <a:endParaRPr lang="en-US" sz="1200" dirty="0"/>
          </a:p>
        </p:txBody>
      </p:sp>
      <p:sp>
        <p:nvSpPr>
          <p:cNvPr id="9" name="Chart Placeholder 5"/>
          <p:cNvSpPr>
            <a:spLocks noGrp="1"/>
          </p:cNvSpPr>
          <p:nvPr>
            <p:ph type="chart" sz="quarter" idx="21"/>
          </p:nvPr>
        </p:nvSpPr>
        <p:spPr>
          <a:xfrm>
            <a:off x="2676525" y="1859933"/>
            <a:ext cx="6288086" cy="2404431"/>
          </a:xfrm>
          <a:prstGeom prst="rect">
            <a:avLst/>
          </a:prstGeom>
        </p:spPr>
        <p:txBody>
          <a:bodyPr vert="horz" lIns="0" tIns="0" rIns="0" bIns="0"/>
          <a:lstStyle>
            <a:lvl1pPr>
              <a:spcBef>
                <a:spcPts val="0"/>
              </a:spcBef>
              <a:defRPr sz="1400" b="1" i="0" kern="1200" baseline="0">
                <a:latin typeface="Arial"/>
              </a:defRPr>
            </a:lvl1pPr>
          </a:lstStyle>
          <a:p>
            <a:endParaRPr lang="en-US" dirty="0"/>
          </a:p>
        </p:txBody>
      </p:sp>
      <p:sp>
        <p:nvSpPr>
          <p:cNvPr id="10" name="Shape 226"/>
          <p:cNvSpPr/>
          <p:nvPr userDrawn="1"/>
        </p:nvSpPr>
        <p:spPr>
          <a:xfrm>
            <a:off x="2676525" y="4394033"/>
            <a:ext cx="181949" cy="181949"/>
          </a:xfrm>
          <a:prstGeom prst="rect">
            <a:avLst/>
          </a:prstGeom>
          <a:solidFill>
            <a:schemeClr val="accent1"/>
          </a:solidFill>
          <a:ln w="12700">
            <a:miter lim="400000"/>
          </a:ln>
        </p:spPr>
        <p:txBody>
          <a:bodyPr lIns="0" tIns="0" rIns="0" bIns="0" anchor="ctr"/>
          <a:lstStyle/>
          <a:p>
            <a:pPr lvl="0">
              <a:defRPr>
                <a:solidFill>
                  <a:srgbClr val="FFFFFF"/>
                </a:solidFill>
              </a:defRPr>
            </a:pPr>
            <a:endParaRPr dirty="0">
              <a:solidFill>
                <a:schemeClr val="accent1"/>
              </a:solidFill>
            </a:endParaRPr>
          </a:p>
        </p:txBody>
      </p:sp>
      <p:sp>
        <p:nvSpPr>
          <p:cNvPr id="11" name="Shape 227"/>
          <p:cNvSpPr/>
          <p:nvPr userDrawn="1"/>
        </p:nvSpPr>
        <p:spPr>
          <a:xfrm>
            <a:off x="2673350" y="4762727"/>
            <a:ext cx="181949" cy="181949"/>
          </a:xfrm>
          <a:prstGeom prst="rect">
            <a:avLst/>
          </a:prstGeom>
          <a:solidFill>
            <a:schemeClr val="accent2"/>
          </a:solidFill>
          <a:ln w="12700">
            <a:miter lim="400000"/>
          </a:ln>
        </p:spPr>
        <p:txBody>
          <a:bodyPr lIns="50800" tIns="50800" rIns="50800" bIns="50800" anchor="ctr"/>
          <a:lstStyle/>
          <a:p>
            <a:pPr lvl="0">
              <a:defRPr>
                <a:solidFill>
                  <a:srgbClr val="FFFFFF"/>
                </a:solidFill>
              </a:defRPr>
            </a:pPr>
            <a:endParaRPr/>
          </a:p>
        </p:txBody>
      </p:sp>
      <p:sp>
        <p:nvSpPr>
          <p:cNvPr id="16" name="Text Placeholder 7"/>
          <p:cNvSpPr>
            <a:spLocks noGrp="1"/>
          </p:cNvSpPr>
          <p:nvPr>
            <p:ph type="body" sz="quarter" idx="22" hasCustomPrompt="1"/>
          </p:nvPr>
        </p:nvSpPr>
        <p:spPr>
          <a:xfrm>
            <a:off x="2930770" y="4394033"/>
            <a:ext cx="1598367" cy="629823"/>
          </a:xfrm>
          <a:prstGeom prst="rect">
            <a:avLst/>
          </a:prstGeom>
        </p:spPr>
        <p:txBody>
          <a:bodyPr vert="horz" lIns="0" tIns="0" rIns="0" bIns="0"/>
          <a:lstStyle>
            <a:lvl1pPr>
              <a:spcAft>
                <a:spcPts val="1200"/>
              </a:spcAft>
              <a:defRPr sz="1200">
                <a:solidFill>
                  <a:schemeClr val="tx2"/>
                </a:solidFill>
                <a:latin typeface="Arial"/>
                <a:cs typeface="Arial"/>
              </a:defRPr>
            </a:lvl1pPr>
          </a:lstStyle>
          <a:p>
            <a:r>
              <a:rPr lang="en-US" sz="1200" dirty="0" smtClean="0">
                <a:latin typeface="Arial"/>
              </a:rPr>
              <a:t>Apples</a:t>
            </a:r>
          </a:p>
          <a:p>
            <a:r>
              <a:rPr lang="en-US" sz="1200" dirty="0" smtClean="0">
                <a:latin typeface="Arial"/>
              </a:rPr>
              <a:t>Pears</a:t>
            </a:r>
            <a:endParaRPr lang="en-US" sz="1200" dirty="0"/>
          </a:p>
        </p:txBody>
      </p:sp>
      <p:sp>
        <p:nvSpPr>
          <p:cNvPr id="17" name="Shape 226"/>
          <p:cNvSpPr/>
          <p:nvPr userDrawn="1"/>
        </p:nvSpPr>
        <p:spPr>
          <a:xfrm>
            <a:off x="4891088" y="4394033"/>
            <a:ext cx="181949" cy="181949"/>
          </a:xfrm>
          <a:prstGeom prst="rect">
            <a:avLst/>
          </a:prstGeom>
          <a:solidFill>
            <a:schemeClr val="accent3"/>
          </a:solidFill>
          <a:ln w="12700">
            <a:miter lim="400000"/>
          </a:ln>
        </p:spPr>
        <p:txBody>
          <a:bodyPr lIns="0" tIns="0" rIns="0" bIns="0" anchor="ctr"/>
          <a:lstStyle/>
          <a:p>
            <a:pPr lvl="0">
              <a:defRPr>
                <a:solidFill>
                  <a:srgbClr val="FFFFFF"/>
                </a:solidFill>
              </a:defRPr>
            </a:pPr>
            <a:endParaRPr dirty="0">
              <a:solidFill>
                <a:schemeClr val="accent1"/>
              </a:solidFill>
            </a:endParaRPr>
          </a:p>
        </p:txBody>
      </p:sp>
      <p:sp>
        <p:nvSpPr>
          <p:cNvPr id="18" name="Shape 227"/>
          <p:cNvSpPr/>
          <p:nvPr userDrawn="1"/>
        </p:nvSpPr>
        <p:spPr>
          <a:xfrm>
            <a:off x="4887913" y="4762727"/>
            <a:ext cx="181949" cy="181949"/>
          </a:xfrm>
          <a:prstGeom prst="rect">
            <a:avLst/>
          </a:prstGeom>
          <a:solidFill>
            <a:schemeClr val="accent4"/>
          </a:solidFill>
          <a:ln w="12700">
            <a:miter lim="400000"/>
          </a:ln>
        </p:spPr>
        <p:txBody>
          <a:bodyPr lIns="50800" tIns="50800" rIns="50800" bIns="50800" anchor="ctr"/>
          <a:lstStyle/>
          <a:p>
            <a:pPr lvl="0">
              <a:defRPr>
                <a:solidFill>
                  <a:srgbClr val="FFFFFF"/>
                </a:solidFill>
              </a:defRPr>
            </a:pPr>
            <a:endParaRPr/>
          </a:p>
        </p:txBody>
      </p:sp>
      <p:sp>
        <p:nvSpPr>
          <p:cNvPr id="19" name="Text Placeholder 7"/>
          <p:cNvSpPr>
            <a:spLocks noGrp="1"/>
          </p:cNvSpPr>
          <p:nvPr>
            <p:ph type="body" sz="quarter" idx="23" hasCustomPrompt="1"/>
          </p:nvPr>
        </p:nvSpPr>
        <p:spPr>
          <a:xfrm>
            <a:off x="5145333" y="4394033"/>
            <a:ext cx="1598367" cy="629823"/>
          </a:xfrm>
          <a:prstGeom prst="rect">
            <a:avLst/>
          </a:prstGeom>
        </p:spPr>
        <p:txBody>
          <a:bodyPr vert="horz" lIns="0" tIns="0" rIns="0" bIns="0"/>
          <a:lstStyle>
            <a:lvl1pPr>
              <a:spcAft>
                <a:spcPts val="1200"/>
              </a:spcAft>
              <a:defRPr sz="1200">
                <a:solidFill>
                  <a:schemeClr val="tx2"/>
                </a:solidFill>
                <a:latin typeface="Arial"/>
                <a:cs typeface="Arial"/>
              </a:defRPr>
            </a:lvl1pPr>
          </a:lstStyle>
          <a:p>
            <a:r>
              <a:rPr lang="en-US" sz="1200" dirty="0" smtClean="0">
                <a:latin typeface="Arial"/>
              </a:rPr>
              <a:t>Oranges</a:t>
            </a:r>
          </a:p>
          <a:p>
            <a:r>
              <a:rPr lang="en-US" sz="1200" dirty="0" smtClean="0">
                <a:latin typeface="Arial"/>
              </a:rPr>
              <a:t>Lemons</a:t>
            </a:r>
            <a:endParaRPr lang="en-US" sz="1200" dirty="0"/>
          </a:p>
        </p:txBody>
      </p:sp>
      <p:sp>
        <p:nvSpPr>
          <p:cNvPr id="20" name="Shape 226"/>
          <p:cNvSpPr/>
          <p:nvPr userDrawn="1"/>
        </p:nvSpPr>
        <p:spPr>
          <a:xfrm>
            <a:off x="6746875" y="4394033"/>
            <a:ext cx="181949" cy="181949"/>
          </a:xfrm>
          <a:prstGeom prst="rect">
            <a:avLst/>
          </a:prstGeom>
          <a:solidFill>
            <a:schemeClr val="accent5"/>
          </a:solidFill>
          <a:ln w="12700">
            <a:miter lim="400000"/>
          </a:ln>
        </p:spPr>
        <p:txBody>
          <a:bodyPr lIns="0" tIns="0" rIns="0" bIns="0" anchor="ctr"/>
          <a:lstStyle/>
          <a:p>
            <a:pPr lvl="0">
              <a:defRPr>
                <a:solidFill>
                  <a:srgbClr val="FFFFFF"/>
                </a:solidFill>
              </a:defRPr>
            </a:pPr>
            <a:endParaRPr dirty="0">
              <a:solidFill>
                <a:schemeClr val="accent1"/>
              </a:solidFill>
            </a:endParaRPr>
          </a:p>
        </p:txBody>
      </p:sp>
      <p:sp>
        <p:nvSpPr>
          <p:cNvPr id="21" name="Shape 227"/>
          <p:cNvSpPr/>
          <p:nvPr userDrawn="1"/>
        </p:nvSpPr>
        <p:spPr>
          <a:xfrm>
            <a:off x="6743700" y="4762727"/>
            <a:ext cx="181949" cy="181949"/>
          </a:xfrm>
          <a:prstGeom prst="rect">
            <a:avLst/>
          </a:prstGeom>
          <a:solidFill>
            <a:schemeClr val="accent6"/>
          </a:solidFill>
          <a:ln w="12700">
            <a:miter lim="400000"/>
          </a:ln>
        </p:spPr>
        <p:txBody>
          <a:bodyPr lIns="50800" tIns="50800" rIns="50800" bIns="50800" anchor="ctr"/>
          <a:lstStyle/>
          <a:p>
            <a:pPr lvl="0">
              <a:defRPr>
                <a:solidFill>
                  <a:srgbClr val="FFFFFF"/>
                </a:solidFill>
              </a:defRPr>
            </a:pPr>
            <a:endParaRPr/>
          </a:p>
        </p:txBody>
      </p:sp>
      <p:sp>
        <p:nvSpPr>
          <p:cNvPr id="22" name="Text Placeholder 7"/>
          <p:cNvSpPr>
            <a:spLocks noGrp="1"/>
          </p:cNvSpPr>
          <p:nvPr>
            <p:ph type="body" sz="quarter" idx="24" hasCustomPrompt="1"/>
          </p:nvPr>
        </p:nvSpPr>
        <p:spPr>
          <a:xfrm>
            <a:off x="7001120" y="4394033"/>
            <a:ext cx="1598367" cy="629823"/>
          </a:xfrm>
          <a:prstGeom prst="rect">
            <a:avLst/>
          </a:prstGeom>
        </p:spPr>
        <p:txBody>
          <a:bodyPr vert="horz" lIns="0" tIns="0" rIns="0" bIns="0"/>
          <a:lstStyle>
            <a:lvl1pPr>
              <a:spcAft>
                <a:spcPts val="1200"/>
              </a:spcAft>
              <a:defRPr sz="1200">
                <a:solidFill>
                  <a:schemeClr val="tx2"/>
                </a:solidFill>
                <a:latin typeface="Arial"/>
                <a:cs typeface="Arial"/>
              </a:defRPr>
            </a:lvl1pPr>
          </a:lstStyle>
          <a:p>
            <a:r>
              <a:rPr lang="en-US" sz="1200" dirty="0" smtClean="0">
                <a:latin typeface="Arial"/>
              </a:rPr>
              <a:t>Lime</a:t>
            </a:r>
          </a:p>
          <a:p>
            <a:r>
              <a:rPr lang="en-US" sz="1200" dirty="0" smtClean="0">
                <a:latin typeface="Arial"/>
              </a:rPr>
              <a:t>Peaches</a:t>
            </a:r>
            <a:endParaRPr lang="en-US" sz="1200" dirty="0"/>
          </a:p>
        </p:txBody>
      </p:sp>
    </p:spTree>
    <p:extLst>
      <p:ext uri="{BB962C8B-B14F-4D97-AF65-F5344CB8AC3E}">
        <p14:creationId xmlns:p14="http://schemas.microsoft.com/office/powerpoint/2010/main" val="1288008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2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9143999" cy="5597525"/>
          </a:xfrm>
          <a:prstGeom prst="rect">
            <a:avLst/>
          </a:prstGeom>
        </p:spPr>
      </p:pic>
      <p:sp>
        <p:nvSpPr>
          <p:cNvPr id="16" name="Rectangle 15"/>
          <p:cNvSpPr/>
          <p:nvPr userDrawn="1"/>
        </p:nvSpPr>
        <p:spPr>
          <a:xfrm>
            <a:off x="-4890" y="0"/>
            <a:ext cx="4576890" cy="5598749"/>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15" name="Rectangle 14"/>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9" name="Picture 8"/>
          <p:cNvPicPr>
            <a:picLocks noChangeAspect="1"/>
          </p:cNvPicPr>
          <p:nvPr userDrawn="1"/>
        </p:nvPicPr>
        <p:blipFill>
          <a:blip r:embed="rId4"/>
          <a:stretch>
            <a:fillRect/>
          </a:stretch>
        </p:blipFill>
        <p:spPr>
          <a:xfrm>
            <a:off x="350838" y="361950"/>
            <a:ext cx="2519362" cy="267206"/>
          </a:xfrm>
          <a:prstGeom prst="rect">
            <a:avLst/>
          </a:prstGeom>
        </p:spPr>
      </p:pic>
      <p:pic>
        <p:nvPicPr>
          <p:cNvPr id="12" name="Picture 11"/>
          <p:cNvPicPr>
            <a:picLocks noChangeAspect="1"/>
          </p:cNvPicPr>
          <p:nvPr userDrawn="1"/>
        </p:nvPicPr>
        <p:blipFill>
          <a:blip r:embed="rId5"/>
          <a:stretch>
            <a:fillRect/>
          </a:stretch>
        </p:blipFill>
        <p:spPr>
          <a:xfrm>
            <a:off x="350838" y="6103938"/>
            <a:ext cx="1700882" cy="398645"/>
          </a:xfrm>
          <a:prstGeom prst="rect">
            <a:avLst/>
          </a:prstGeom>
        </p:spPr>
      </p:pic>
      <p:pic>
        <p:nvPicPr>
          <p:cNvPr id="8" name="Picture 7"/>
          <p:cNvPicPr>
            <a:picLocks noChangeAspect="1"/>
          </p:cNvPicPr>
          <p:nvPr userDrawn="1"/>
        </p:nvPicPr>
        <p:blipFill>
          <a:blip r:embed="rId6"/>
          <a:stretch>
            <a:fillRect/>
          </a:stretch>
        </p:blipFill>
        <p:spPr>
          <a:xfrm>
            <a:off x="6276975" y="5943236"/>
            <a:ext cx="2508250" cy="600779"/>
          </a:xfrm>
          <a:prstGeom prst="rect">
            <a:avLst/>
          </a:prstGeom>
        </p:spPr>
      </p:pic>
      <p:sp>
        <p:nvSpPr>
          <p:cNvPr id="13" name="Date Placeholder 2"/>
          <p:cNvSpPr txBox="1">
            <a:spLocks/>
          </p:cNvSpPr>
          <p:nvPr userDrawn="1"/>
        </p:nvSpPr>
        <p:spPr>
          <a:xfrm>
            <a:off x="357854" y="5080288"/>
            <a:ext cx="2139285" cy="310751"/>
          </a:xfrm>
          <a:prstGeom prst="rect">
            <a:avLst/>
          </a:prstGeom>
        </p:spPr>
        <p:txBody>
          <a:bodyPr vert="horz" wrap="square" lIns="0" tIns="0" rIns="0" bIns="0" rtlCol="0" anchor="t"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4A32D-C206-894F-A717-2A1DF029BD48}" type="datetime4">
              <a:rPr lang="en-GB" smtClean="0"/>
              <a:pPr/>
              <a:t>28 September 2015</a:t>
            </a:fld>
            <a:endParaRPr lang="en-US" dirty="0"/>
          </a:p>
        </p:txBody>
      </p:sp>
    </p:spTree>
    <p:extLst>
      <p:ext uri="{BB962C8B-B14F-4D97-AF65-F5344CB8AC3E}">
        <p14:creationId xmlns:p14="http://schemas.microsoft.com/office/powerpoint/2010/main" val="1951924626"/>
      </p:ext>
    </p:extLst>
  </p:cSld>
  <p:clrMap bg1="dk1" tx1="lt1" bg2="dk2" tx2="lt2" accent1="accent1" accent2="accent2" accent3="accent3" accent4="accent4" accent5="accent5" accent6="accent6" hlink="hlink" folHlink="folHlink"/>
  <p:sldLayoutIdLst>
    <p:sldLayoutId id="2147483657"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Rectangle 11"/>
          <p:cNvSpPr/>
          <p:nvPr userDrawn="1"/>
        </p:nvSpPr>
        <p:spPr>
          <a:xfrm>
            <a:off x="1" y="-1"/>
            <a:ext cx="9143999" cy="55975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3999" cy="5597525"/>
          </a:xfrm>
          <a:prstGeom prst="rect">
            <a:avLst/>
          </a:prstGeom>
        </p:spPr>
      </p:pic>
      <p:sp>
        <p:nvSpPr>
          <p:cNvPr id="13" name="Rectangle 12"/>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7" name="Picture 16"/>
          <p:cNvPicPr>
            <a:picLocks noChangeAspect="1"/>
          </p:cNvPicPr>
          <p:nvPr userDrawn="1"/>
        </p:nvPicPr>
        <p:blipFill>
          <a:blip r:embed="rId4"/>
          <a:stretch>
            <a:fillRect/>
          </a:stretch>
        </p:blipFill>
        <p:spPr>
          <a:xfrm>
            <a:off x="350838" y="6103938"/>
            <a:ext cx="1700882" cy="398645"/>
          </a:xfrm>
          <a:prstGeom prst="rect">
            <a:avLst/>
          </a:prstGeom>
        </p:spPr>
      </p:pic>
      <p:pic>
        <p:nvPicPr>
          <p:cNvPr id="18" name="Picture 17"/>
          <p:cNvPicPr>
            <a:picLocks noChangeAspect="1"/>
          </p:cNvPicPr>
          <p:nvPr userDrawn="1"/>
        </p:nvPicPr>
        <p:blipFill>
          <a:blip r:embed="rId5"/>
          <a:stretch>
            <a:fillRect/>
          </a:stretch>
        </p:blipFill>
        <p:spPr>
          <a:xfrm>
            <a:off x="6276975" y="5943236"/>
            <a:ext cx="2508250" cy="600779"/>
          </a:xfrm>
          <a:prstGeom prst="rect">
            <a:avLst/>
          </a:prstGeom>
        </p:spPr>
      </p:pic>
      <p:pic>
        <p:nvPicPr>
          <p:cNvPr id="9" name="Picture 8"/>
          <p:cNvPicPr>
            <a:picLocks noChangeAspect="1"/>
          </p:cNvPicPr>
          <p:nvPr userDrawn="1"/>
        </p:nvPicPr>
        <p:blipFill>
          <a:blip r:embed="rId6"/>
          <a:stretch>
            <a:fillRect/>
          </a:stretch>
        </p:blipFill>
        <p:spPr>
          <a:xfrm>
            <a:off x="355600" y="362456"/>
            <a:ext cx="2514600" cy="266700"/>
          </a:xfrm>
          <a:prstGeom prst="rect">
            <a:avLst/>
          </a:prstGeom>
        </p:spPr>
      </p:pic>
      <p:sp>
        <p:nvSpPr>
          <p:cNvPr id="10" name="Date Placeholder 2"/>
          <p:cNvSpPr txBox="1">
            <a:spLocks/>
          </p:cNvSpPr>
          <p:nvPr userDrawn="1"/>
        </p:nvSpPr>
        <p:spPr>
          <a:xfrm>
            <a:off x="357854" y="5080288"/>
            <a:ext cx="2139285" cy="310751"/>
          </a:xfrm>
          <a:prstGeom prst="rect">
            <a:avLst/>
          </a:prstGeom>
        </p:spPr>
        <p:txBody>
          <a:bodyPr vert="horz" wrap="square" lIns="0" tIns="0" rIns="0" bIns="0" rtlCol="0" anchor="t"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4A32D-C206-894F-A717-2A1DF029BD48}" type="datetime4">
              <a:rPr lang="en-GB" smtClean="0">
                <a:solidFill>
                  <a:schemeClr val="bg2"/>
                </a:solidFill>
              </a:rPr>
              <a:pPr/>
              <a:t>28 September 2015</a:t>
            </a:fld>
            <a:endParaRPr lang="en-US" dirty="0">
              <a:solidFill>
                <a:schemeClr val="bg2"/>
              </a:solidFill>
            </a:endParaRPr>
          </a:p>
        </p:txBody>
      </p:sp>
    </p:spTree>
    <p:extLst>
      <p:ext uri="{BB962C8B-B14F-4D97-AF65-F5344CB8AC3E}">
        <p14:creationId xmlns:p14="http://schemas.microsoft.com/office/powerpoint/2010/main" val="1075465879"/>
      </p:ext>
    </p:extLst>
  </p:cSld>
  <p:clrMap bg1="dk1" tx1="lt1" bg2="dk2" tx2="lt2" accent1="accent1" accent2="accent2" accent3="accent3" accent4="accent4" accent5="accent5" accent6="accent6" hlink="hlink" folHlink="folHlink"/>
  <p:sldLayoutIdLst>
    <p:sldLayoutId id="2147483666"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9144000" cy="5597525"/>
          </a:xfrm>
          <a:prstGeom prst="rect">
            <a:avLst/>
          </a:prstGeom>
        </p:spPr>
      </p:pic>
      <p:sp>
        <p:nvSpPr>
          <p:cNvPr id="16" name="Rectangle 15"/>
          <p:cNvSpPr/>
          <p:nvPr userDrawn="1"/>
        </p:nvSpPr>
        <p:spPr>
          <a:xfrm>
            <a:off x="-4891" y="0"/>
            <a:ext cx="4575303" cy="5597525"/>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Rectangle 12"/>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4" name="Picture 13"/>
          <p:cNvPicPr>
            <a:picLocks noChangeAspect="1"/>
          </p:cNvPicPr>
          <p:nvPr userDrawn="1"/>
        </p:nvPicPr>
        <p:blipFill>
          <a:blip r:embed="rId4"/>
          <a:stretch>
            <a:fillRect/>
          </a:stretch>
        </p:blipFill>
        <p:spPr>
          <a:xfrm>
            <a:off x="350838" y="361950"/>
            <a:ext cx="2519362" cy="267206"/>
          </a:xfrm>
          <a:prstGeom prst="rect">
            <a:avLst/>
          </a:prstGeom>
        </p:spPr>
      </p:pic>
      <p:pic>
        <p:nvPicPr>
          <p:cNvPr id="17" name="Picture 16"/>
          <p:cNvPicPr>
            <a:picLocks noChangeAspect="1"/>
          </p:cNvPicPr>
          <p:nvPr userDrawn="1"/>
        </p:nvPicPr>
        <p:blipFill>
          <a:blip r:embed="rId5"/>
          <a:stretch>
            <a:fillRect/>
          </a:stretch>
        </p:blipFill>
        <p:spPr>
          <a:xfrm>
            <a:off x="350838" y="6103938"/>
            <a:ext cx="1700882" cy="398645"/>
          </a:xfrm>
          <a:prstGeom prst="rect">
            <a:avLst/>
          </a:prstGeom>
        </p:spPr>
      </p:pic>
      <p:pic>
        <p:nvPicPr>
          <p:cNvPr id="18" name="Picture 17"/>
          <p:cNvPicPr>
            <a:picLocks noChangeAspect="1"/>
          </p:cNvPicPr>
          <p:nvPr userDrawn="1"/>
        </p:nvPicPr>
        <p:blipFill>
          <a:blip r:embed="rId6"/>
          <a:stretch>
            <a:fillRect/>
          </a:stretch>
        </p:blipFill>
        <p:spPr>
          <a:xfrm>
            <a:off x="6276975" y="5943236"/>
            <a:ext cx="2508250" cy="600779"/>
          </a:xfrm>
          <a:prstGeom prst="rect">
            <a:avLst/>
          </a:prstGeom>
        </p:spPr>
      </p:pic>
      <p:sp>
        <p:nvSpPr>
          <p:cNvPr id="9" name="Date Placeholder 2"/>
          <p:cNvSpPr txBox="1">
            <a:spLocks/>
          </p:cNvSpPr>
          <p:nvPr userDrawn="1"/>
        </p:nvSpPr>
        <p:spPr>
          <a:xfrm>
            <a:off x="357854" y="5080288"/>
            <a:ext cx="2139285" cy="310751"/>
          </a:xfrm>
          <a:prstGeom prst="rect">
            <a:avLst/>
          </a:prstGeom>
        </p:spPr>
        <p:txBody>
          <a:bodyPr vert="horz" wrap="square" lIns="0" tIns="0" rIns="0" bIns="0" rtlCol="0" anchor="t"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4A32D-C206-894F-A717-2A1DF029BD48}" type="datetime4">
              <a:rPr lang="en-GB" smtClean="0"/>
              <a:pPr/>
              <a:t>28 September 2015</a:t>
            </a:fld>
            <a:endParaRPr lang="en-US" dirty="0"/>
          </a:p>
        </p:txBody>
      </p:sp>
    </p:spTree>
    <p:extLst>
      <p:ext uri="{BB962C8B-B14F-4D97-AF65-F5344CB8AC3E}">
        <p14:creationId xmlns:p14="http://schemas.microsoft.com/office/powerpoint/2010/main" val="1954277297"/>
      </p:ext>
    </p:extLst>
  </p:cSld>
  <p:clrMap bg1="dk1" tx1="lt1" bg2="dk2" tx2="lt2" accent1="accent1" accent2="accent2" accent3="accent3" accent4="accent4" accent5="accent5" accent6="accent6" hlink="hlink" folHlink="folHlink"/>
  <p:sldLayoutIdLst>
    <p:sldLayoutId id="2147483670"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3999" cy="5597525"/>
          </a:xfrm>
          <a:prstGeom prst="rect">
            <a:avLst/>
          </a:prstGeom>
        </p:spPr>
      </p:pic>
      <p:sp>
        <p:nvSpPr>
          <p:cNvPr id="16" name="Rectangle 15"/>
          <p:cNvSpPr/>
          <p:nvPr userDrawn="1"/>
        </p:nvSpPr>
        <p:spPr>
          <a:xfrm>
            <a:off x="1" y="1"/>
            <a:ext cx="4575303" cy="5597525"/>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Rectangle 12"/>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4" name="Picture 13"/>
          <p:cNvPicPr>
            <a:picLocks noChangeAspect="1"/>
          </p:cNvPicPr>
          <p:nvPr userDrawn="1"/>
        </p:nvPicPr>
        <p:blipFill>
          <a:blip r:embed="rId4"/>
          <a:stretch>
            <a:fillRect/>
          </a:stretch>
        </p:blipFill>
        <p:spPr>
          <a:xfrm>
            <a:off x="350838" y="361950"/>
            <a:ext cx="2519362" cy="267206"/>
          </a:xfrm>
          <a:prstGeom prst="rect">
            <a:avLst/>
          </a:prstGeom>
        </p:spPr>
      </p:pic>
      <p:pic>
        <p:nvPicPr>
          <p:cNvPr id="17" name="Picture 16"/>
          <p:cNvPicPr>
            <a:picLocks noChangeAspect="1"/>
          </p:cNvPicPr>
          <p:nvPr userDrawn="1"/>
        </p:nvPicPr>
        <p:blipFill>
          <a:blip r:embed="rId5"/>
          <a:stretch>
            <a:fillRect/>
          </a:stretch>
        </p:blipFill>
        <p:spPr>
          <a:xfrm>
            <a:off x="350838" y="6103938"/>
            <a:ext cx="1700882" cy="398645"/>
          </a:xfrm>
          <a:prstGeom prst="rect">
            <a:avLst/>
          </a:prstGeom>
        </p:spPr>
      </p:pic>
      <p:pic>
        <p:nvPicPr>
          <p:cNvPr id="18" name="Picture 17"/>
          <p:cNvPicPr>
            <a:picLocks noChangeAspect="1"/>
          </p:cNvPicPr>
          <p:nvPr userDrawn="1"/>
        </p:nvPicPr>
        <p:blipFill>
          <a:blip r:embed="rId6"/>
          <a:stretch>
            <a:fillRect/>
          </a:stretch>
        </p:blipFill>
        <p:spPr>
          <a:xfrm>
            <a:off x="6276975" y="5943236"/>
            <a:ext cx="2508250" cy="600779"/>
          </a:xfrm>
          <a:prstGeom prst="rect">
            <a:avLst/>
          </a:prstGeom>
        </p:spPr>
      </p:pic>
      <p:sp>
        <p:nvSpPr>
          <p:cNvPr id="9" name="Date Placeholder 2"/>
          <p:cNvSpPr txBox="1">
            <a:spLocks/>
          </p:cNvSpPr>
          <p:nvPr userDrawn="1"/>
        </p:nvSpPr>
        <p:spPr>
          <a:xfrm>
            <a:off x="357854" y="5080288"/>
            <a:ext cx="2139285" cy="310751"/>
          </a:xfrm>
          <a:prstGeom prst="rect">
            <a:avLst/>
          </a:prstGeom>
        </p:spPr>
        <p:txBody>
          <a:bodyPr vert="horz" wrap="square" lIns="0" tIns="0" rIns="0" bIns="0" rtlCol="0" anchor="t"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4A32D-C206-894F-A717-2A1DF029BD48}" type="datetime4">
              <a:rPr lang="en-GB" smtClean="0"/>
              <a:pPr/>
              <a:t>28 September 2015</a:t>
            </a:fld>
            <a:endParaRPr lang="en-US" dirty="0"/>
          </a:p>
        </p:txBody>
      </p:sp>
    </p:spTree>
    <p:extLst>
      <p:ext uri="{BB962C8B-B14F-4D97-AF65-F5344CB8AC3E}">
        <p14:creationId xmlns:p14="http://schemas.microsoft.com/office/powerpoint/2010/main" val="1406210889"/>
      </p:ext>
    </p:extLst>
  </p:cSld>
  <p:clrMap bg1="dk1" tx1="lt1" bg2="dk2" tx2="lt2" accent1="accent1" accent2="accent2" accent3="accent3" accent4="accent4" accent5="accent5" accent6="accent6" hlink="hlink" folHlink="folHlink"/>
  <p:sldLayoutIdLst>
    <p:sldLayoutId id="2147483672"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9" name="Test.jpg"/>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5597525"/>
          </a:xfrm>
          <a:prstGeom prst="rect">
            <a:avLst/>
          </a:prstGeom>
          <a:ln w="12700">
            <a:miter lim="400000"/>
          </a:ln>
        </p:spPr>
      </p:pic>
      <p:sp>
        <p:nvSpPr>
          <p:cNvPr id="16" name="Rectangle 15"/>
          <p:cNvSpPr/>
          <p:nvPr userDrawn="1"/>
        </p:nvSpPr>
        <p:spPr>
          <a:xfrm>
            <a:off x="-4891" y="0"/>
            <a:ext cx="4575303" cy="5597525"/>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Rectangle 12"/>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4" name="Picture 13"/>
          <p:cNvPicPr>
            <a:picLocks noChangeAspect="1"/>
          </p:cNvPicPr>
          <p:nvPr userDrawn="1"/>
        </p:nvPicPr>
        <p:blipFill>
          <a:blip r:embed="rId4"/>
          <a:stretch>
            <a:fillRect/>
          </a:stretch>
        </p:blipFill>
        <p:spPr>
          <a:xfrm>
            <a:off x="350838" y="361950"/>
            <a:ext cx="2519362" cy="267206"/>
          </a:xfrm>
          <a:prstGeom prst="rect">
            <a:avLst/>
          </a:prstGeom>
        </p:spPr>
      </p:pic>
      <p:pic>
        <p:nvPicPr>
          <p:cNvPr id="17" name="Picture 16"/>
          <p:cNvPicPr>
            <a:picLocks noChangeAspect="1"/>
          </p:cNvPicPr>
          <p:nvPr userDrawn="1"/>
        </p:nvPicPr>
        <p:blipFill>
          <a:blip r:embed="rId5"/>
          <a:stretch>
            <a:fillRect/>
          </a:stretch>
        </p:blipFill>
        <p:spPr>
          <a:xfrm>
            <a:off x="350838" y="6103938"/>
            <a:ext cx="1700882" cy="398645"/>
          </a:xfrm>
          <a:prstGeom prst="rect">
            <a:avLst/>
          </a:prstGeom>
        </p:spPr>
      </p:pic>
      <p:pic>
        <p:nvPicPr>
          <p:cNvPr id="18" name="Picture 17"/>
          <p:cNvPicPr>
            <a:picLocks noChangeAspect="1"/>
          </p:cNvPicPr>
          <p:nvPr userDrawn="1"/>
        </p:nvPicPr>
        <p:blipFill>
          <a:blip r:embed="rId6"/>
          <a:stretch>
            <a:fillRect/>
          </a:stretch>
        </p:blipFill>
        <p:spPr>
          <a:xfrm>
            <a:off x="6276975" y="5943236"/>
            <a:ext cx="2508250" cy="600779"/>
          </a:xfrm>
          <a:prstGeom prst="rect">
            <a:avLst/>
          </a:prstGeom>
        </p:spPr>
      </p:pic>
      <p:sp>
        <p:nvSpPr>
          <p:cNvPr id="10" name="Date Placeholder 2"/>
          <p:cNvSpPr txBox="1">
            <a:spLocks/>
          </p:cNvSpPr>
          <p:nvPr userDrawn="1"/>
        </p:nvSpPr>
        <p:spPr>
          <a:xfrm>
            <a:off x="357854" y="5080288"/>
            <a:ext cx="2139285" cy="310751"/>
          </a:xfrm>
          <a:prstGeom prst="rect">
            <a:avLst/>
          </a:prstGeom>
        </p:spPr>
        <p:txBody>
          <a:bodyPr vert="horz" wrap="square" lIns="0" tIns="0" rIns="0" bIns="0" rtlCol="0" anchor="t"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4A32D-C206-894F-A717-2A1DF029BD48}" type="datetime4">
              <a:rPr lang="en-GB" smtClean="0"/>
              <a:pPr/>
              <a:t>28 September 2015</a:t>
            </a:fld>
            <a:endParaRPr lang="en-US" dirty="0"/>
          </a:p>
        </p:txBody>
      </p:sp>
    </p:spTree>
    <p:extLst>
      <p:ext uri="{BB962C8B-B14F-4D97-AF65-F5344CB8AC3E}">
        <p14:creationId xmlns:p14="http://schemas.microsoft.com/office/powerpoint/2010/main" val="1893733039"/>
      </p:ext>
    </p:extLst>
  </p:cSld>
  <p:clrMap bg1="dk1" tx1="lt1" bg2="dk2" tx2="lt2" accent1="accent1" accent2="accent2" accent3="accent3" accent4="accent4" accent5="accent5" accent6="accent6" hlink="hlink" folHlink="folHlink"/>
  <p:sldLayoutIdLst>
    <p:sldLayoutId id="2147483674"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userDrawn="1"/>
        </p:nvSpPr>
        <p:spPr>
          <a:xfrm>
            <a:off x="0" y="0"/>
            <a:ext cx="2506075" cy="685800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lumMod val="65000"/>
                </a:schemeClr>
              </a:solidFill>
            </a:endParaRPr>
          </a:p>
        </p:txBody>
      </p:sp>
      <p:sp>
        <p:nvSpPr>
          <p:cNvPr id="6" name="Rectangle 5"/>
          <p:cNvSpPr/>
          <p:nvPr userDrawn="1"/>
        </p:nvSpPr>
        <p:spPr>
          <a:xfrm>
            <a:off x="0" y="644608"/>
            <a:ext cx="9143999" cy="640333"/>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lIns="216000" rtlCol="0" anchor="ctr"/>
          <a:lstStyle/>
          <a:p>
            <a:pPr algn="l"/>
            <a:endParaRPr lang="en-US" dirty="0">
              <a:solidFill>
                <a:schemeClr val="tx1"/>
              </a:solidFill>
            </a:endParaRPr>
          </a:p>
        </p:txBody>
      </p:sp>
      <p:sp>
        <p:nvSpPr>
          <p:cNvPr id="9" name="Rectangle 8"/>
          <p:cNvSpPr/>
          <p:nvPr userDrawn="1"/>
        </p:nvSpPr>
        <p:spPr>
          <a:xfrm>
            <a:off x="1" y="0"/>
            <a:ext cx="133349" cy="68580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3" name="Picture 12"/>
          <p:cNvPicPr>
            <a:picLocks noChangeAspect="1"/>
          </p:cNvPicPr>
          <p:nvPr userDrawn="1"/>
        </p:nvPicPr>
        <p:blipFill>
          <a:blip r:embed="rId22"/>
          <a:stretch>
            <a:fillRect/>
          </a:stretch>
        </p:blipFill>
        <p:spPr>
          <a:xfrm>
            <a:off x="7329791" y="6183056"/>
            <a:ext cx="1636413" cy="573685"/>
          </a:xfrm>
          <a:prstGeom prst="rect">
            <a:avLst/>
          </a:prstGeom>
        </p:spPr>
      </p:pic>
    </p:spTree>
    <p:extLst>
      <p:ext uri="{BB962C8B-B14F-4D97-AF65-F5344CB8AC3E}">
        <p14:creationId xmlns:p14="http://schemas.microsoft.com/office/powerpoint/2010/main" val="693260000"/>
      </p:ext>
    </p:extLst>
  </p:cSld>
  <p:clrMap bg1="dk1" tx1="lt1" bg2="dk2" tx2="lt2" accent1="accent1" accent2="accent2" accent3="accent3" accent4="accent4" accent5="accent5" accent6="accent6" hlink="hlink" folHlink="folHlink"/>
  <p:sldLayoutIdLst>
    <p:sldLayoutId id="2147483677" r:id="rId1"/>
    <p:sldLayoutId id="2147483662" r:id="rId2"/>
    <p:sldLayoutId id="2147483678" r:id="rId3"/>
    <p:sldLayoutId id="2147483688" r:id="rId4"/>
    <p:sldLayoutId id="2147483680" r:id="rId5"/>
    <p:sldLayoutId id="2147483681" r:id="rId6"/>
    <p:sldLayoutId id="2147483683" r:id="rId7"/>
    <p:sldLayoutId id="2147483684" r:id="rId8"/>
    <p:sldLayoutId id="2147483682" r:id="rId9"/>
    <p:sldLayoutId id="2147483685" r:id="rId10"/>
    <p:sldLayoutId id="2147483679" r:id="rId11"/>
    <p:sldLayoutId id="2147483689" r:id="rId12"/>
    <p:sldLayoutId id="2147483690" r:id="rId13"/>
    <p:sldLayoutId id="2147483694" r:id="rId14"/>
    <p:sldLayoutId id="2147483693" r:id="rId15"/>
    <p:sldLayoutId id="2147483692" r:id="rId16"/>
    <p:sldLayoutId id="2147483695" r:id="rId17"/>
    <p:sldLayoutId id="2147483696" r:id="rId18"/>
    <p:sldLayoutId id="2147483719" r:id="rId19"/>
    <p:sldLayoutId id="2147483720" r:id="rId20"/>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2506664" cy="685800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2"/>
              </a:solidFill>
            </a:endParaRPr>
          </a:p>
        </p:txBody>
      </p:sp>
      <p:sp>
        <p:nvSpPr>
          <p:cNvPr id="11" name="Rectangle 10"/>
          <p:cNvSpPr/>
          <p:nvPr userDrawn="1"/>
        </p:nvSpPr>
        <p:spPr>
          <a:xfrm>
            <a:off x="1" y="0"/>
            <a:ext cx="133349" cy="68580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cxnSp>
        <p:nvCxnSpPr>
          <p:cNvPr id="5" name="Straight Connector 4"/>
          <p:cNvCxnSpPr/>
          <p:nvPr userDrawn="1"/>
        </p:nvCxnSpPr>
        <p:spPr>
          <a:xfrm>
            <a:off x="1" y="653679"/>
            <a:ext cx="8961437"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3"/>
          <a:stretch>
            <a:fillRect/>
          </a:stretch>
        </p:blipFill>
        <p:spPr>
          <a:xfrm>
            <a:off x="7329791" y="6183056"/>
            <a:ext cx="1636413" cy="573685"/>
          </a:xfrm>
          <a:prstGeom prst="rect">
            <a:avLst/>
          </a:prstGeom>
        </p:spPr>
      </p:pic>
      <p:sp>
        <p:nvSpPr>
          <p:cNvPr id="6" name="Text Placeholder 7"/>
          <p:cNvSpPr txBox="1">
            <a:spLocks/>
          </p:cNvSpPr>
          <p:nvPr userDrawn="1"/>
        </p:nvSpPr>
        <p:spPr>
          <a:xfrm>
            <a:off x="2676525" y="147516"/>
            <a:ext cx="6289675" cy="253968"/>
          </a:xfrm>
          <a:prstGeom prst="rect">
            <a:avLst/>
          </a:prstGeom>
        </p:spPr>
        <p:txBody>
          <a:bodyPr vert="horz" lIns="0" tIns="0" rIns="0" bIns="0"/>
          <a:lstStyle>
            <a:lvl1pPr marL="0" indent="0" algn="r" defTabSz="457200" rtl="0" eaLnBrk="1" latinLnBrk="0" hangingPunct="1">
              <a:spcBef>
                <a:spcPct val="20000"/>
              </a:spcBef>
              <a:buFont typeface="Arial"/>
              <a:buNone/>
              <a:defRPr sz="12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mtClean="0"/>
              <a:t>Presentation Title</a:t>
            </a:r>
            <a:endParaRPr lang="en-US" dirty="0"/>
          </a:p>
        </p:txBody>
      </p:sp>
    </p:spTree>
    <p:extLst>
      <p:ext uri="{BB962C8B-B14F-4D97-AF65-F5344CB8AC3E}">
        <p14:creationId xmlns:p14="http://schemas.microsoft.com/office/powerpoint/2010/main" val="1780540767"/>
      </p:ext>
    </p:extLst>
  </p:cSld>
  <p:clrMap bg1="dk1" tx1="lt1" bg2="dk2" tx2="lt2" accent1="accent1" accent2="accent2" accent3="accent3" accent4="accent4" accent5="accent5" accent6="accent6" hlink="hlink" folHlink="folHlink"/>
  <p:sldLayoutIdLst>
    <p:sldLayoutId id="2147483687"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Test.jpg"/>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5597525"/>
          </a:xfrm>
          <a:prstGeom prst="rect">
            <a:avLst/>
          </a:prstGeom>
          <a:ln w="12700">
            <a:miter lim="400000"/>
          </a:ln>
        </p:spPr>
      </p:pic>
      <p:sp>
        <p:nvSpPr>
          <p:cNvPr id="16" name="Rectangle 15"/>
          <p:cNvSpPr/>
          <p:nvPr userDrawn="1"/>
        </p:nvSpPr>
        <p:spPr>
          <a:xfrm>
            <a:off x="-4892" y="0"/>
            <a:ext cx="9148891" cy="5597525"/>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Rectangle 12"/>
          <p:cNvSpPr/>
          <p:nvPr userDrawn="1"/>
        </p:nvSpPr>
        <p:spPr>
          <a:xfrm>
            <a:off x="1" y="1140758"/>
            <a:ext cx="133349" cy="571724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solidFill>
            </a:endParaRPr>
          </a:p>
        </p:txBody>
      </p:sp>
      <p:pic>
        <p:nvPicPr>
          <p:cNvPr id="14" name="Picture 13"/>
          <p:cNvPicPr>
            <a:picLocks noChangeAspect="1"/>
          </p:cNvPicPr>
          <p:nvPr userDrawn="1"/>
        </p:nvPicPr>
        <p:blipFill>
          <a:blip r:embed="rId4"/>
          <a:stretch>
            <a:fillRect/>
          </a:stretch>
        </p:blipFill>
        <p:spPr>
          <a:xfrm>
            <a:off x="350838" y="361950"/>
            <a:ext cx="2519362" cy="267206"/>
          </a:xfrm>
          <a:prstGeom prst="rect">
            <a:avLst/>
          </a:prstGeom>
        </p:spPr>
      </p:pic>
      <p:pic>
        <p:nvPicPr>
          <p:cNvPr id="17" name="Picture 16"/>
          <p:cNvPicPr>
            <a:picLocks noChangeAspect="1"/>
          </p:cNvPicPr>
          <p:nvPr userDrawn="1"/>
        </p:nvPicPr>
        <p:blipFill>
          <a:blip r:embed="rId5"/>
          <a:stretch>
            <a:fillRect/>
          </a:stretch>
        </p:blipFill>
        <p:spPr>
          <a:xfrm>
            <a:off x="350838" y="6103938"/>
            <a:ext cx="1700882" cy="398645"/>
          </a:xfrm>
          <a:prstGeom prst="rect">
            <a:avLst/>
          </a:prstGeom>
        </p:spPr>
      </p:pic>
      <p:pic>
        <p:nvPicPr>
          <p:cNvPr id="18" name="Picture 17"/>
          <p:cNvPicPr>
            <a:picLocks noChangeAspect="1"/>
          </p:cNvPicPr>
          <p:nvPr userDrawn="1"/>
        </p:nvPicPr>
        <p:blipFill>
          <a:blip r:embed="rId6"/>
          <a:stretch>
            <a:fillRect/>
          </a:stretch>
        </p:blipFill>
        <p:spPr>
          <a:xfrm>
            <a:off x="6276975" y="5943236"/>
            <a:ext cx="2508250" cy="600779"/>
          </a:xfrm>
          <a:prstGeom prst="rect">
            <a:avLst/>
          </a:prstGeom>
        </p:spPr>
      </p:pic>
    </p:spTree>
    <p:extLst>
      <p:ext uri="{BB962C8B-B14F-4D97-AF65-F5344CB8AC3E}">
        <p14:creationId xmlns:p14="http://schemas.microsoft.com/office/powerpoint/2010/main" val="3461685737"/>
      </p:ext>
    </p:extLst>
  </p:cSld>
  <p:clrMap bg1="dk1" tx1="lt1" bg2="dk2" tx2="lt2" accent1="accent1" accent2="accent2" accent3="accent3" accent4="accent4" accent5="accent5" accent6="accent6" hlink="hlink" folHlink="folHlink"/>
  <p:sldLayoutIdLst>
    <p:sldLayoutId id="2147483676" r:id="rId1"/>
  </p:sldLayoutIdLst>
  <p:hf sldNum="0" hdr="0" ftr="0"/>
  <p:txStyles>
    <p:titleStyle>
      <a:lvl1pPr algn="l" defTabSz="457200" rtl="0" eaLnBrk="1" latinLnBrk="0" hangingPunct="1">
        <a:spcBef>
          <a:spcPct val="0"/>
        </a:spcBef>
        <a:buNone/>
        <a:defRPr sz="3200" b="0" i="0" kern="1200" baseline="0">
          <a:solidFill>
            <a:schemeClr val="bg2"/>
          </a:solidFill>
          <a:latin typeface="Arial"/>
          <a:ea typeface="+mj-ea"/>
          <a:cs typeface="Arial"/>
        </a:defRPr>
      </a:lvl1pPr>
    </p:titleStyle>
    <p:bodyStyle>
      <a:lvl1pPr marL="0" indent="0" algn="l" defTabSz="457200" rtl="0" eaLnBrk="1" latinLnBrk="0" hangingPunct="1">
        <a:spcBef>
          <a:spcPct val="20000"/>
        </a:spcBef>
        <a:buFont typeface="Arial"/>
        <a:buNone/>
        <a:defRPr sz="20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853" y="1011695"/>
            <a:ext cx="6135712" cy="582155"/>
          </a:xfrm>
        </p:spPr>
        <p:txBody>
          <a:bodyPr/>
          <a:lstStyle/>
          <a:p>
            <a:r>
              <a:rPr lang="en-US" dirty="0" smtClean="0"/>
              <a:t>UK Sentinel </a:t>
            </a:r>
            <a:r>
              <a:rPr lang="en-US" dirty="0" smtClean="0"/>
              <a:t>Data Access</a:t>
            </a:r>
            <a:endParaRPr lang="en-US" dirty="0"/>
          </a:p>
        </p:txBody>
      </p:sp>
      <p:sp>
        <p:nvSpPr>
          <p:cNvPr id="4" name="Text Placeholder 3"/>
          <p:cNvSpPr>
            <a:spLocks noGrp="1"/>
          </p:cNvSpPr>
          <p:nvPr>
            <p:ph type="body" sz="quarter" idx="13"/>
          </p:nvPr>
        </p:nvSpPr>
        <p:spPr/>
        <p:txBody>
          <a:bodyPr/>
          <a:lstStyle/>
          <a:p>
            <a:r>
              <a:rPr lang="en-US" dirty="0" smtClean="0"/>
              <a:t>Richard Hilton</a:t>
            </a:r>
            <a:endParaRPr lang="en-US" dirty="0"/>
          </a:p>
        </p:txBody>
      </p:sp>
    </p:spTree>
    <p:extLst>
      <p:ext uri="{BB962C8B-B14F-4D97-AF65-F5344CB8AC3E}">
        <p14:creationId xmlns:p14="http://schemas.microsoft.com/office/powerpoint/2010/main" val="489187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B2FBE9-5921-4AD7-8708-D707E6AB4D18}" type="slidenum">
              <a:rPr lang="en-GB" smtClean="0"/>
              <a:pPr/>
              <a:t>10</a:t>
            </a:fld>
            <a:endParaRPr lang="en-GB" dirty="0"/>
          </a:p>
        </p:txBody>
      </p:sp>
      <p:sp>
        <p:nvSpPr>
          <p:cNvPr id="6" name="TextBox 5"/>
          <p:cNvSpPr txBox="1"/>
          <p:nvPr/>
        </p:nvSpPr>
        <p:spPr>
          <a:xfrm>
            <a:off x="132525" y="5648738"/>
            <a:ext cx="1261884" cy="231154"/>
          </a:xfrm>
          <a:prstGeom prst="rect">
            <a:avLst/>
          </a:prstGeom>
          <a:noFill/>
        </p:spPr>
        <p:txBody>
          <a:bodyPr wrap="none" rtlCol="0">
            <a:spAutoFit/>
          </a:bodyPr>
          <a:lstStyle/>
          <a:p>
            <a:r>
              <a:rPr lang="en-GB" sz="902" dirty="0">
                <a:latin typeface="Calibri" panose="020F0502020204030204" pitchFamily="34" charset="0"/>
              </a:rPr>
              <a:t>CATAPULT RESTRICTED</a:t>
            </a:r>
          </a:p>
        </p:txBody>
      </p:sp>
      <p:sp>
        <p:nvSpPr>
          <p:cNvPr id="10" name="Title 1"/>
          <p:cNvSpPr txBox="1">
            <a:spLocks/>
          </p:cNvSpPr>
          <p:nvPr/>
        </p:nvSpPr>
        <p:spPr>
          <a:xfrm>
            <a:off x="305559" y="659040"/>
            <a:ext cx="8445831" cy="857189"/>
          </a:xfrm>
          <a:prstGeom prst="rect">
            <a:avLst/>
          </a:prstGeom>
        </p:spPr>
        <p:txBody>
          <a:bodyPr vert="horz" lIns="68750" tIns="34375" rIns="68750" bIns="34375" rtlCol="0" anchor="t" anchorCtr="0">
            <a:normAutofit/>
          </a:bodyPr>
          <a:lstStyle>
            <a:lvl1pPr algn="l" defTabSz="914400" rtl="0" eaLnBrk="1" latinLnBrk="0" hangingPunct="1">
              <a:spcBef>
                <a:spcPct val="0"/>
              </a:spcBef>
              <a:buNone/>
              <a:defRPr sz="3000" kern="1200">
                <a:solidFill>
                  <a:schemeClr val="tx2"/>
                </a:solidFill>
                <a:latin typeface="Arial" pitchFamily="34" charset="0"/>
                <a:ea typeface="+mj-ea"/>
                <a:cs typeface="Arial" pitchFamily="34" charset="0"/>
              </a:defRPr>
            </a:lvl1pPr>
          </a:lstStyle>
          <a:p>
            <a:r>
              <a:rPr lang="en-GB" sz="3008" b="1" dirty="0">
                <a:solidFill>
                  <a:schemeClr val="tx1"/>
                </a:solidFill>
                <a:latin typeface="Calibri" panose="020F0502020204030204" pitchFamily="34" charset="0"/>
              </a:rPr>
              <a:t>Development Planning</a:t>
            </a:r>
          </a:p>
        </p:txBody>
      </p:sp>
      <p:cxnSp>
        <p:nvCxnSpPr>
          <p:cNvPr id="12" name="Straight Connector 11"/>
          <p:cNvCxnSpPr/>
          <p:nvPr/>
        </p:nvCxnSpPr>
        <p:spPr>
          <a:xfrm>
            <a:off x="403225" y="1696522"/>
            <a:ext cx="8391691" cy="0"/>
          </a:xfrm>
          <a:prstGeom prst="line">
            <a:avLst/>
          </a:prstGeom>
          <a:ln w="38100">
            <a:solidFill>
              <a:srgbClr val="DA2E1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28475" y="5509895"/>
            <a:ext cx="1633717" cy="300723"/>
          </a:xfrm>
          <a:prstGeom prst="rect">
            <a:avLst/>
          </a:prstGeom>
          <a:noFill/>
        </p:spPr>
        <p:txBody>
          <a:bodyPr wrap="none" rtlCol="0">
            <a:spAutoFit/>
          </a:bodyPr>
          <a:lstStyle/>
          <a:p>
            <a:r>
              <a:rPr lang="en-GB" sz="1354" dirty="0">
                <a:latin typeface="Calibri" panose="020F0502020204030204" pitchFamily="34" charset="0"/>
              </a:rPr>
              <a:t>Back-office support?</a:t>
            </a:r>
          </a:p>
        </p:txBody>
      </p:sp>
      <p:graphicFrame>
        <p:nvGraphicFramePr>
          <p:cNvPr id="7" name="Table 6"/>
          <p:cNvGraphicFramePr>
            <a:graphicFrameLocks noGrp="1"/>
          </p:cNvGraphicFramePr>
          <p:nvPr>
            <p:extLst>
              <p:ext uri="{D42A27DB-BD31-4B8C-83A1-F6EECF244321}">
                <p14:modId xmlns:p14="http://schemas.microsoft.com/office/powerpoint/2010/main" val="4041555200"/>
              </p:ext>
            </p:extLst>
          </p:nvPr>
        </p:nvGraphicFramePr>
        <p:xfrm>
          <a:off x="132526" y="2188483"/>
          <a:ext cx="4396666" cy="2967249"/>
        </p:xfrm>
        <a:graphic>
          <a:graphicData uri="http://schemas.openxmlformats.org/drawingml/2006/table">
            <a:tbl>
              <a:tblPr firstRow="1" firstCol="1" bandRow="1"/>
              <a:tblGrid>
                <a:gridCol w="1960332"/>
                <a:gridCol w="609203"/>
                <a:gridCol w="609203"/>
                <a:gridCol w="608725"/>
                <a:gridCol w="609203"/>
              </a:tblGrid>
              <a:tr h="134875">
                <a:tc>
                  <a:txBody>
                    <a:bodyPr/>
                    <a:lstStyle/>
                    <a:p>
                      <a:pPr algn="r">
                        <a:lnSpc>
                          <a:spcPct val="107000"/>
                        </a:lnSpc>
                        <a:spcAft>
                          <a:spcPts val="0"/>
                        </a:spcAft>
                      </a:pPr>
                      <a:r>
                        <a:rPr lang="en-GB"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Items that need attention</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S1 ready</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T2</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T3</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Home Page</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First beta</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V1 </a:t>
                      </a:r>
                      <a:r>
                        <a:rPr lang="en-GB"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by KO+4m</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V2</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V3</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Image of the Month</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News Area</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Intro to EODEP</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Account access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Access to DDH</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Links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Feedback</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Contact Us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Data Discovery Hub</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Sentinel swath planner integration</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S1 only?</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Sentinel</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749">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Allow searches by AoI, geo-extents, sorted-listing, application, key word</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marL="221615"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Registration (check requirements)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marL="221615"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Allow both online view and download</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limited</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limited</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Less limited</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Unlimited</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 access to local archives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 access to offsite archives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Dedicated Sentinel area</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 developed</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 developed</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 developed</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 access to processed data</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Links to other datasets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22830109"/>
              </p:ext>
            </p:extLst>
          </p:nvPr>
        </p:nvGraphicFramePr>
        <p:xfrm>
          <a:off x="4605814" y="2184384"/>
          <a:ext cx="4396666" cy="3236999"/>
        </p:xfrm>
        <a:graphic>
          <a:graphicData uri="http://schemas.openxmlformats.org/drawingml/2006/table">
            <a:tbl>
              <a:tblPr firstRow="1" firstCol="1" bandRow="1"/>
              <a:tblGrid>
                <a:gridCol w="1960332"/>
                <a:gridCol w="609203"/>
                <a:gridCol w="609203"/>
                <a:gridCol w="608725"/>
                <a:gridCol w="609203"/>
              </a:tblGrid>
              <a:tr h="134875">
                <a:tc>
                  <a:txBody>
                    <a:bodyPr/>
                    <a:lstStyle/>
                    <a:p>
                      <a:pPr algn="r">
                        <a:lnSpc>
                          <a:spcPct val="107000"/>
                        </a:lnSpc>
                        <a:spcAft>
                          <a:spcPts val="0"/>
                        </a:spcAft>
                      </a:pPr>
                      <a:r>
                        <a:rPr lang="en-GB"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Items that need attention</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S1 ready</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T2</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T3</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Thematic Platforms</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Facilitating VMs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69749">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Facilitating comms between tools and data accessed by DDH</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Access to std processing tools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SDK facilitating tool development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Access to hi-level info-extraction tools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situ small-data (single-scene) processing</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situ big-data (batch) processing</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Commercial/operational platforms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Merchandising</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Collaboration Tools</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Document libraries</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Fora</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Event calendar</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Online platform journal</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Publishing capability</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Security</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ESA SSO integration</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 from systems</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nSpc>
                          <a:spcPct val="107000"/>
                        </a:lnSpc>
                        <a:spcAft>
                          <a:spcPts val="0"/>
                        </a:spcAft>
                      </a:pPr>
                      <a:r>
                        <a:rPr lang="en-GB" sz="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Platform Outreach and Promotion</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Promotional campaign</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4875">
                <a:tc>
                  <a:txBody>
                    <a:bodyPr/>
                    <a:lstStyle/>
                    <a:p>
                      <a:pPr algn="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Dedicated animator</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partial</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partial</a:t>
                      </a: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63" marR="51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07764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38533"/>
            <a:ext cx="8856984" cy="1143000"/>
          </a:xfrm>
        </p:spPr>
        <p:txBody>
          <a:bodyPr/>
          <a:lstStyle/>
          <a:p>
            <a:r>
              <a:rPr lang="en-US" sz="2400" dirty="0" smtClean="0">
                <a:solidFill>
                  <a:schemeClr val="tx1"/>
                </a:solidFill>
              </a:rPr>
              <a:t>Example Use Case – Maritime Situational Awareness</a:t>
            </a:r>
            <a:endParaRPr lang="en-US" sz="2400" dirty="0">
              <a:solidFill>
                <a:schemeClr val="tx1"/>
              </a:solidFill>
            </a:endParaRPr>
          </a:p>
        </p:txBody>
      </p:sp>
      <p:pic>
        <p:nvPicPr>
          <p:cNvPr id="4" name="Picture 3"/>
          <p:cNvPicPr>
            <a:picLocks noChangeAspect="1"/>
          </p:cNvPicPr>
          <p:nvPr/>
        </p:nvPicPr>
        <p:blipFill>
          <a:blip r:embed="rId3"/>
          <a:stretch>
            <a:fillRect/>
          </a:stretch>
        </p:blipFill>
        <p:spPr>
          <a:xfrm>
            <a:off x="251520" y="1124744"/>
            <a:ext cx="5943600" cy="3343275"/>
          </a:xfrm>
          <a:prstGeom prst="rect">
            <a:avLst/>
          </a:prstGeom>
        </p:spPr>
      </p:pic>
      <p:pic>
        <p:nvPicPr>
          <p:cNvPr id="5" name="Picture 4"/>
          <p:cNvPicPr>
            <a:picLocks noChangeAspect="1"/>
          </p:cNvPicPr>
          <p:nvPr/>
        </p:nvPicPr>
        <p:blipFill>
          <a:blip r:embed="rId4"/>
          <a:stretch>
            <a:fillRect/>
          </a:stretch>
        </p:blipFill>
        <p:spPr>
          <a:xfrm>
            <a:off x="4351062" y="4149080"/>
            <a:ext cx="4815858" cy="2708920"/>
          </a:xfrm>
          <a:prstGeom prst="rect">
            <a:avLst/>
          </a:prstGeom>
        </p:spPr>
      </p:pic>
      <p:pic>
        <p:nvPicPr>
          <p:cNvPr id="6" name="Picture 5"/>
          <p:cNvPicPr>
            <a:picLocks noChangeAspect="1"/>
          </p:cNvPicPr>
          <p:nvPr/>
        </p:nvPicPr>
        <p:blipFill rotWithShape="1">
          <a:blip r:embed="rId5"/>
          <a:srcRect l="38976" t="39150" r="27950" b="30751"/>
          <a:stretch/>
        </p:blipFill>
        <p:spPr>
          <a:xfrm>
            <a:off x="827584" y="1954008"/>
            <a:ext cx="7560840" cy="3870430"/>
          </a:xfrm>
          <a:prstGeom prst="rect">
            <a:avLst/>
          </a:prstGeom>
        </p:spPr>
      </p:pic>
    </p:spTree>
    <p:extLst>
      <p:ext uri="{BB962C8B-B14F-4D97-AF65-F5344CB8AC3E}">
        <p14:creationId xmlns:p14="http://schemas.microsoft.com/office/powerpoint/2010/main" val="36071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2" y="697724"/>
            <a:ext cx="8911988" cy="1138138"/>
          </a:xfrm>
        </p:spPr>
        <p:txBody>
          <a:bodyPr/>
          <a:lstStyle/>
          <a:p>
            <a:r>
              <a:rPr lang="en-GB" sz="2800" dirty="0" smtClean="0">
                <a:solidFill>
                  <a:schemeClr val="tx1"/>
                </a:solidFill>
              </a:rPr>
              <a:t>Academic User Access via JASMIN-CEMS and CEDA</a:t>
            </a:r>
            <a:endParaRPr lang="en-GB" sz="2800" dirty="0">
              <a:solidFill>
                <a:schemeClr val="tx1"/>
              </a:solidFill>
            </a:endParaRPr>
          </a:p>
        </p:txBody>
      </p:sp>
      <p:sp>
        <p:nvSpPr>
          <p:cNvPr id="3" name="Content Placeholder 2"/>
          <p:cNvSpPr>
            <a:spLocks noGrp="1"/>
          </p:cNvSpPr>
          <p:nvPr>
            <p:ph idx="1"/>
          </p:nvPr>
        </p:nvSpPr>
        <p:spPr>
          <a:xfrm>
            <a:off x="4283968" y="1639341"/>
            <a:ext cx="4860032" cy="4525963"/>
          </a:xfrm>
        </p:spPr>
        <p:txBody>
          <a:bodyPr/>
          <a:lstStyle/>
          <a:p>
            <a:r>
              <a:rPr lang="en-GB" sz="2000" dirty="0" smtClean="0">
                <a:solidFill>
                  <a:schemeClr val="bg1"/>
                </a:solidFill>
              </a:rPr>
              <a:t>User community primarily </a:t>
            </a:r>
            <a:r>
              <a:rPr lang="en-GB" sz="2000" dirty="0">
                <a:solidFill>
                  <a:schemeClr val="bg1"/>
                </a:solidFill>
              </a:rPr>
              <a:t>in </a:t>
            </a:r>
            <a:r>
              <a:rPr lang="en-GB" sz="2000" dirty="0" smtClean="0">
                <a:solidFill>
                  <a:schemeClr val="bg1"/>
                </a:solidFill>
              </a:rPr>
              <a:t>UK universities</a:t>
            </a:r>
          </a:p>
          <a:p>
            <a:pPr lvl="1"/>
            <a:r>
              <a:rPr lang="en-GB" sz="1600" dirty="0" smtClean="0">
                <a:solidFill>
                  <a:schemeClr val="bg1"/>
                </a:solidFill>
              </a:rPr>
              <a:t>Working on projects </a:t>
            </a:r>
            <a:r>
              <a:rPr lang="en-GB" sz="1600" dirty="0">
                <a:solidFill>
                  <a:schemeClr val="bg1"/>
                </a:solidFill>
              </a:rPr>
              <a:t>funded </a:t>
            </a:r>
            <a:r>
              <a:rPr lang="en-GB" sz="1600" dirty="0" smtClean="0">
                <a:solidFill>
                  <a:schemeClr val="bg1"/>
                </a:solidFill>
              </a:rPr>
              <a:t>by ESA </a:t>
            </a:r>
            <a:r>
              <a:rPr lang="en-GB" sz="1600" dirty="0">
                <a:solidFill>
                  <a:schemeClr val="bg1"/>
                </a:solidFill>
              </a:rPr>
              <a:t>(CCI), EC (H2020) and NERC (e.g. NCEO</a:t>
            </a:r>
            <a:r>
              <a:rPr lang="en-GB" sz="1600" dirty="0" smtClean="0">
                <a:solidFill>
                  <a:schemeClr val="bg1"/>
                </a:solidFill>
              </a:rPr>
              <a:t>)</a:t>
            </a:r>
          </a:p>
          <a:p>
            <a:endParaRPr lang="en-GB" sz="2000" dirty="0" smtClean="0">
              <a:solidFill>
                <a:schemeClr val="bg1"/>
              </a:solidFill>
            </a:endParaRPr>
          </a:p>
          <a:p>
            <a:r>
              <a:rPr lang="en-GB" sz="2000" dirty="0" smtClean="0">
                <a:solidFill>
                  <a:schemeClr val="bg1"/>
                </a:solidFill>
              </a:rPr>
              <a:t>Requirements</a:t>
            </a:r>
            <a:endParaRPr lang="en-GB" sz="2000" dirty="0" smtClean="0">
              <a:solidFill>
                <a:schemeClr val="bg1"/>
              </a:solidFill>
            </a:endParaRPr>
          </a:p>
          <a:p>
            <a:pPr lvl="1"/>
            <a:r>
              <a:rPr lang="en-GB" sz="1800" dirty="0" smtClean="0">
                <a:solidFill>
                  <a:schemeClr val="bg1"/>
                </a:solidFill>
              </a:rPr>
              <a:t>S3: Full archive on JASMIN-CEMS hardware </a:t>
            </a:r>
            <a:r>
              <a:rPr lang="en-GB" sz="1800" dirty="0">
                <a:solidFill>
                  <a:schemeClr val="bg1"/>
                </a:solidFill>
              </a:rPr>
              <a:t>for long term dataset processing and analysis for climate applications </a:t>
            </a:r>
            <a:endParaRPr lang="en-GB" sz="1800" dirty="0" smtClean="0">
              <a:solidFill>
                <a:schemeClr val="bg1"/>
              </a:solidFill>
            </a:endParaRPr>
          </a:p>
          <a:p>
            <a:pPr lvl="1"/>
            <a:r>
              <a:rPr lang="en-GB" sz="1800" dirty="0" smtClean="0">
                <a:solidFill>
                  <a:schemeClr val="bg1"/>
                </a:solidFill>
              </a:rPr>
              <a:t>S1, S2: Large subsets of data on JASMIN-CEMS hardware for science processing</a:t>
            </a:r>
            <a:endParaRPr lang="en-GB" sz="1600" dirty="0">
              <a:solidFill>
                <a:schemeClr val="bg1"/>
              </a:solidFill>
            </a:endParaRPr>
          </a:p>
        </p:txBody>
      </p:sp>
      <p:pic>
        <p:nvPicPr>
          <p:cNvPr id="4" name="Picture 3" descr="Archive Data Access | Centre for Environmental Data Archival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17857" t="12430" r="17679" b="18475"/>
          <a:stretch/>
        </p:blipFill>
        <p:spPr>
          <a:xfrm>
            <a:off x="35496" y="1484784"/>
            <a:ext cx="4283576" cy="2847808"/>
          </a:xfrm>
          <a:prstGeom prst="rect">
            <a:avLst/>
          </a:prstGeom>
        </p:spPr>
      </p:pic>
      <p:pic>
        <p:nvPicPr>
          <p:cNvPr id="7" name="Picture 3" descr="T:\Transfer (Max 1 Week)\Matt Pritchard\jasmin\JASMIN2_Photos_May_2014_Stephen_Kill\14EC2450 JASMIN 2 computing clu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437112"/>
            <a:ext cx="3233773" cy="21601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72093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696036"/>
            <a:ext cx="8706419" cy="994653"/>
          </a:xfrm>
        </p:spPr>
        <p:txBody>
          <a:bodyPr/>
          <a:lstStyle/>
          <a:p>
            <a:r>
              <a:rPr lang="en-GB" sz="2800" dirty="0">
                <a:solidFill>
                  <a:schemeClr val="tx1"/>
                </a:solidFill>
              </a:rPr>
              <a:t>Academic User Access via </a:t>
            </a:r>
            <a:r>
              <a:rPr lang="en-GB" sz="2800" dirty="0" smtClean="0">
                <a:solidFill>
                  <a:schemeClr val="tx1"/>
                </a:solidFill>
              </a:rPr>
              <a:t>JASMIN-CEMS and CEDA</a:t>
            </a:r>
            <a:endParaRPr lang="en-GB" sz="2800" dirty="0">
              <a:solidFill>
                <a:schemeClr val="tx1"/>
              </a:solidFill>
            </a:endParaRPr>
          </a:p>
        </p:txBody>
      </p:sp>
      <p:sp>
        <p:nvSpPr>
          <p:cNvPr id="3" name="Content Placeholder 2"/>
          <p:cNvSpPr>
            <a:spLocks noGrp="1"/>
          </p:cNvSpPr>
          <p:nvPr>
            <p:ph idx="1"/>
          </p:nvPr>
        </p:nvSpPr>
        <p:spPr>
          <a:xfrm>
            <a:off x="107504" y="1556792"/>
            <a:ext cx="6840760" cy="5184576"/>
          </a:xfrm>
        </p:spPr>
        <p:txBody>
          <a:bodyPr/>
          <a:lstStyle/>
          <a:p>
            <a:r>
              <a:rPr lang="en-GB" sz="2400" dirty="0" smtClean="0">
                <a:solidFill>
                  <a:schemeClr val="bg1"/>
                </a:solidFill>
              </a:rPr>
              <a:t>JASMIN-CEMS Big Data Infrastructure:</a:t>
            </a:r>
          </a:p>
          <a:p>
            <a:pPr lvl="1">
              <a:spcBef>
                <a:spcPts val="1200"/>
              </a:spcBef>
            </a:pPr>
            <a:r>
              <a:rPr lang="en-GB" sz="2000" dirty="0" smtClean="0">
                <a:solidFill>
                  <a:schemeClr val="bg1"/>
                </a:solidFill>
              </a:rPr>
              <a:t>Big Data Storage and Computing</a:t>
            </a:r>
          </a:p>
          <a:p>
            <a:pPr lvl="2">
              <a:spcBef>
                <a:spcPts val="1200"/>
              </a:spcBef>
            </a:pPr>
            <a:r>
              <a:rPr lang="en-GB" sz="1600" dirty="0" smtClean="0">
                <a:solidFill>
                  <a:schemeClr val="bg1"/>
                </a:solidFill>
              </a:rPr>
              <a:t>17 Petabytes </a:t>
            </a:r>
            <a:r>
              <a:rPr lang="en-GB" sz="1600" dirty="0">
                <a:solidFill>
                  <a:schemeClr val="bg1"/>
                </a:solidFill>
              </a:rPr>
              <a:t>&amp; 4,000 </a:t>
            </a:r>
            <a:r>
              <a:rPr lang="en-GB" sz="1600" dirty="0" smtClean="0">
                <a:solidFill>
                  <a:schemeClr val="bg1"/>
                </a:solidFill>
              </a:rPr>
              <a:t>cores, </a:t>
            </a:r>
            <a:r>
              <a:rPr lang="en-GB" sz="1600" dirty="0">
                <a:solidFill>
                  <a:schemeClr val="bg1"/>
                </a:solidFill>
              </a:rPr>
              <a:t>of which a fraction will be allocated to Sentinel data, processing and </a:t>
            </a:r>
            <a:r>
              <a:rPr lang="en-GB" sz="1600" dirty="0" smtClean="0">
                <a:solidFill>
                  <a:schemeClr val="bg1"/>
                </a:solidFill>
              </a:rPr>
              <a:t>analysis</a:t>
            </a:r>
          </a:p>
          <a:p>
            <a:pPr lvl="1">
              <a:spcBef>
                <a:spcPts val="1200"/>
              </a:spcBef>
            </a:pPr>
            <a:r>
              <a:rPr lang="en-GB" sz="2000" dirty="0" smtClean="0">
                <a:solidFill>
                  <a:schemeClr val="bg1"/>
                </a:solidFill>
              </a:rPr>
              <a:t>Connected to JANET academic network (linked to GEANT European network)</a:t>
            </a:r>
          </a:p>
          <a:p>
            <a:pPr lvl="2"/>
            <a:r>
              <a:rPr lang="en-GB" sz="1600" dirty="0" smtClean="0">
                <a:solidFill>
                  <a:schemeClr val="bg1"/>
                </a:solidFill>
              </a:rPr>
              <a:t>Successfully used to transfer O(10) TB/day climate model data from modelling centres into CEDA archives</a:t>
            </a:r>
          </a:p>
          <a:p>
            <a:pPr lvl="1">
              <a:spcBef>
                <a:spcPts val="1200"/>
              </a:spcBef>
            </a:pPr>
            <a:r>
              <a:rPr lang="en-GB" sz="2000" dirty="0" smtClean="0">
                <a:solidFill>
                  <a:schemeClr val="bg1"/>
                </a:solidFill>
              </a:rPr>
              <a:t>RAL-Catapult </a:t>
            </a:r>
            <a:r>
              <a:rPr lang="en-GB" sz="2000" dirty="0">
                <a:solidFill>
                  <a:schemeClr val="bg1"/>
                </a:solidFill>
              </a:rPr>
              <a:t>dedicated </a:t>
            </a:r>
            <a:r>
              <a:rPr lang="en-GB" sz="2000" dirty="0" smtClean="0">
                <a:solidFill>
                  <a:schemeClr val="bg1"/>
                </a:solidFill>
              </a:rPr>
              <a:t>link</a:t>
            </a:r>
          </a:p>
          <a:p>
            <a:pPr lvl="1">
              <a:spcBef>
                <a:spcPts val="1200"/>
              </a:spcBef>
            </a:pPr>
            <a:r>
              <a:rPr lang="en-GB" sz="2000" dirty="0" err="1" smtClean="0">
                <a:solidFill>
                  <a:schemeClr val="bg1"/>
                </a:solidFill>
              </a:rPr>
              <a:t>Eumetcast</a:t>
            </a:r>
            <a:r>
              <a:rPr lang="en-GB" sz="2000" dirty="0" smtClean="0">
                <a:solidFill>
                  <a:schemeClr val="bg1"/>
                </a:solidFill>
              </a:rPr>
              <a:t> receiver</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052642"/>
            <a:ext cx="1872208" cy="1254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2266" y="3500607"/>
            <a:ext cx="1850214" cy="1330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543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086"/>
            <a:ext cx="7886700" cy="1325563"/>
          </a:xfrm>
        </p:spPr>
        <p:txBody>
          <a:bodyPr/>
          <a:lstStyle/>
          <a:p>
            <a:r>
              <a:rPr lang="en-GB" dirty="0" smtClean="0">
                <a:solidFill>
                  <a:schemeClr val="tx1"/>
                </a:solidFill>
              </a:rPr>
              <a:t>Sentinel data at CEDA</a:t>
            </a:r>
            <a:endParaRPr lang="en-GB" dirty="0">
              <a:solidFill>
                <a:schemeClr val="tx1"/>
              </a:solidFill>
            </a:endParaRPr>
          </a:p>
        </p:txBody>
      </p:sp>
      <p:sp>
        <p:nvSpPr>
          <p:cNvPr id="3" name="Content Placeholder 2"/>
          <p:cNvSpPr>
            <a:spLocks noGrp="1"/>
          </p:cNvSpPr>
          <p:nvPr>
            <p:ph idx="1"/>
          </p:nvPr>
        </p:nvSpPr>
        <p:spPr/>
        <p:txBody>
          <a:bodyPr/>
          <a:lstStyle/>
          <a:p>
            <a:pPr marL="342900" lvl="1" indent="-342900">
              <a:buFontTx/>
              <a:buChar char="•"/>
            </a:pPr>
            <a:r>
              <a:rPr lang="en-GB" sz="2400" dirty="0">
                <a:solidFill>
                  <a:schemeClr val="bg1"/>
                </a:solidFill>
              </a:rPr>
              <a:t>User management, access control, helpdesk and data download services through CEDA</a:t>
            </a:r>
          </a:p>
          <a:p>
            <a:pPr marL="342900" indent="-342900">
              <a:buFont typeface="Arial" panose="020B0604020202020204" pitchFamily="34" charset="0"/>
              <a:buChar char="•"/>
            </a:pPr>
            <a:r>
              <a:rPr lang="en-GB" sz="2400" dirty="0" smtClean="0">
                <a:solidFill>
                  <a:schemeClr val="bg1"/>
                </a:solidFill>
              </a:rPr>
              <a:t>Continuous transfer via Airbus-Catapult Collaborative GS route (S1, S2) and direct from ESA Collaborative Hub (</a:t>
            </a:r>
            <a:r>
              <a:rPr lang="en-GB" sz="2400" dirty="0" err="1" smtClean="0">
                <a:solidFill>
                  <a:schemeClr val="bg1"/>
                </a:solidFill>
              </a:rPr>
              <a:t>CollHub</a:t>
            </a:r>
            <a:r>
              <a:rPr lang="en-GB" sz="2400" dirty="0" smtClean="0">
                <a:solidFill>
                  <a:schemeClr val="bg1"/>
                </a:solidFill>
              </a:rPr>
              <a:t>) </a:t>
            </a:r>
          </a:p>
          <a:p>
            <a:pPr marL="342900" indent="-342900">
              <a:buFont typeface="Arial" panose="020B0604020202020204" pitchFamily="34" charset="0"/>
              <a:buChar char="•"/>
            </a:pPr>
            <a:r>
              <a:rPr lang="en-GB" sz="2400" dirty="0" smtClean="0">
                <a:solidFill>
                  <a:schemeClr val="bg1"/>
                </a:solidFill>
              </a:rPr>
              <a:t>Recent data (O)6-12 months stored on-line</a:t>
            </a:r>
          </a:p>
          <a:p>
            <a:pPr marL="342900" indent="-342900">
              <a:buFont typeface="Arial" panose="020B0604020202020204" pitchFamily="34" charset="0"/>
              <a:buChar char="•"/>
            </a:pPr>
            <a:r>
              <a:rPr lang="en-GB" sz="2400" dirty="0" smtClean="0">
                <a:solidFill>
                  <a:schemeClr val="bg1"/>
                </a:solidFill>
              </a:rPr>
              <a:t>Older data stored near-line</a:t>
            </a:r>
          </a:p>
          <a:p>
            <a:pPr marL="342900" indent="-342900">
              <a:buFont typeface="Arial" panose="020B0604020202020204" pitchFamily="34" charset="0"/>
              <a:buChar char="•"/>
            </a:pPr>
            <a:r>
              <a:rPr lang="en-GB" sz="2400" dirty="0" smtClean="0">
                <a:solidFill>
                  <a:schemeClr val="bg1"/>
                </a:solidFill>
              </a:rPr>
              <a:t>Self-service access for data download or local processing on JASMIN-CEMS for science projects</a:t>
            </a:r>
          </a:p>
          <a:p>
            <a:endParaRPr lang="en-GB" dirty="0">
              <a:solidFill>
                <a:schemeClr val="bg1"/>
              </a:solidFill>
            </a:endParaRPr>
          </a:p>
        </p:txBody>
      </p:sp>
    </p:spTree>
    <p:extLst>
      <p:ext uri="{BB962C8B-B14F-4D97-AF65-F5344CB8AC3E}">
        <p14:creationId xmlns:p14="http://schemas.microsoft.com/office/powerpoint/2010/main" val="2121671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4438"/>
            <a:ext cx="7886700" cy="1325563"/>
          </a:xfrm>
        </p:spPr>
        <p:txBody>
          <a:bodyPr/>
          <a:lstStyle/>
          <a:p>
            <a:r>
              <a:rPr lang="en-US" dirty="0" smtClean="0">
                <a:solidFill>
                  <a:schemeClr val="tx1"/>
                </a:solidFill>
              </a:rPr>
              <a:t>Example science use</a:t>
            </a:r>
            <a:endParaRPr lang="en-US" dirty="0">
              <a:solidFill>
                <a:schemeClr val="tx1"/>
              </a:solidFill>
            </a:endParaRPr>
          </a:p>
        </p:txBody>
      </p:sp>
      <p:pic>
        <p:nvPicPr>
          <p:cNvPr id="4" name="Content Placeholder 3" descr="Screen Shot 2015-03-22 at 18.04.45.png"/>
          <p:cNvPicPr>
            <a:picLocks noGrp="1" noChangeAspect="1"/>
          </p:cNvPicPr>
          <p:nvPr>
            <p:ph idx="1"/>
          </p:nvPr>
        </p:nvPicPr>
        <p:blipFill>
          <a:blip r:embed="rId2">
            <a:extLst>
              <a:ext uri="{28A0092B-C50C-407E-A947-70E740481C1C}">
                <a14:useLocalDpi xmlns:a14="http://schemas.microsoft.com/office/drawing/2010/main" val="0"/>
              </a:ext>
            </a:extLst>
          </a:blip>
          <a:srcRect t="17896" b="17896"/>
          <a:stretch>
            <a:fillRect/>
          </a:stretch>
        </p:blipFill>
        <p:spPr>
          <a:xfrm>
            <a:off x="3347864" y="2154957"/>
            <a:ext cx="8229600" cy="4525963"/>
          </a:xfrm>
        </p:spPr>
      </p:pic>
      <p:sp>
        <p:nvSpPr>
          <p:cNvPr id="5" name="TextBox 4"/>
          <p:cNvSpPr txBox="1"/>
          <p:nvPr/>
        </p:nvSpPr>
        <p:spPr>
          <a:xfrm>
            <a:off x="251520" y="2204864"/>
            <a:ext cx="3240360" cy="3970318"/>
          </a:xfrm>
          <a:prstGeom prst="rect">
            <a:avLst/>
          </a:prstGeom>
          <a:noFill/>
        </p:spPr>
        <p:txBody>
          <a:bodyPr wrap="square" rtlCol="0">
            <a:spAutoFit/>
          </a:bodyPr>
          <a:lstStyle/>
          <a:p>
            <a:pPr marL="285750" indent="-285750">
              <a:buFont typeface="Arial"/>
              <a:buChar char="•"/>
            </a:pPr>
            <a:r>
              <a:rPr lang="en-US" dirty="0" smtClean="0">
                <a:solidFill>
                  <a:schemeClr val="bg1"/>
                </a:solidFill>
              </a:rPr>
              <a:t>Scientists from NERC COMET/</a:t>
            </a:r>
            <a:r>
              <a:rPr lang="en-US" dirty="0" err="1" smtClean="0">
                <a:solidFill>
                  <a:schemeClr val="bg1"/>
                </a:solidFill>
              </a:rPr>
              <a:t>U.Leeds</a:t>
            </a:r>
            <a:r>
              <a:rPr lang="en-US" dirty="0">
                <a:solidFill>
                  <a:schemeClr val="bg1"/>
                </a:solidFill>
              </a:rPr>
              <a:t> </a:t>
            </a:r>
            <a:r>
              <a:rPr lang="en-US" dirty="0" smtClean="0">
                <a:solidFill>
                  <a:schemeClr val="bg1"/>
                </a:solidFill>
              </a:rPr>
              <a:t>using Sentinel 1A data to determine </a:t>
            </a:r>
            <a:r>
              <a:rPr lang="en-US" i="1" dirty="0">
                <a:solidFill>
                  <a:schemeClr val="bg1"/>
                </a:solidFill>
              </a:rPr>
              <a:t>strain </a:t>
            </a:r>
            <a:r>
              <a:rPr lang="en-US" i="1" dirty="0" smtClean="0">
                <a:solidFill>
                  <a:schemeClr val="bg1"/>
                </a:solidFill>
              </a:rPr>
              <a:t>rate: </a:t>
            </a:r>
            <a:r>
              <a:rPr lang="en-US" dirty="0" smtClean="0">
                <a:solidFill>
                  <a:schemeClr val="bg1"/>
                </a:solidFill>
              </a:rPr>
              <a:t>measure </a:t>
            </a:r>
            <a:r>
              <a:rPr lang="en-US" dirty="0">
                <a:solidFill>
                  <a:schemeClr val="bg1"/>
                </a:solidFill>
              </a:rPr>
              <a:t>of how continents deform. </a:t>
            </a:r>
            <a:endParaRPr lang="en-US" dirty="0" smtClean="0">
              <a:solidFill>
                <a:schemeClr val="bg1"/>
              </a:solidFill>
            </a:endParaRPr>
          </a:p>
          <a:p>
            <a:pPr marL="285750" indent="-285750">
              <a:buFont typeface="Arial"/>
              <a:buChar char="•"/>
            </a:pPr>
            <a:r>
              <a:rPr lang="en-US" dirty="0" smtClean="0">
                <a:solidFill>
                  <a:schemeClr val="bg1"/>
                </a:solidFill>
              </a:rPr>
              <a:t>Observations </a:t>
            </a:r>
            <a:r>
              <a:rPr lang="en-US" dirty="0">
                <a:solidFill>
                  <a:schemeClr val="bg1"/>
                </a:solidFill>
              </a:rPr>
              <a:t>of strain rate help to improve knowledge of the distribution of earthquake hazard</a:t>
            </a:r>
            <a:r>
              <a:rPr lang="en-US" dirty="0" smtClean="0">
                <a:solidFill>
                  <a:schemeClr val="bg1"/>
                </a:solidFill>
              </a:rPr>
              <a:t>.</a:t>
            </a:r>
          </a:p>
          <a:p>
            <a:pPr marL="285750" indent="-285750">
              <a:buFont typeface="Arial"/>
              <a:buChar char="•"/>
            </a:pPr>
            <a:r>
              <a:rPr lang="en-US" dirty="0" smtClean="0">
                <a:solidFill>
                  <a:schemeClr val="bg1"/>
                </a:solidFill>
              </a:rPr>
              <a:t>Developing system to continuously process data into high accuracy ground deformation products</a:t>
            </a:r>
            <a:endParaRPr lang="en-US" dirty="0">
              <a:solidFill>
                <a:schemeClr val="bg1"/>
              </a:solidFill>
            </a:endParaRPr>
          </a:p>
        </p:txBody>
      </p:sp>
    </p:spTree>
    <p:extLst>
      <p:ext uri="{BB962C8B-B14F-4D97-AF65-F5344CB8AC3E}">
        <p14:creationId xmlns:p14="http://schemas.microsoft.com/office/powerpoint/2010/main" val="2786041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1402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descr="cscgs data 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9" y="1627976"/>
            <a:ext cx="8416138" cy="50749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4"/>
          <p:cNvSpPr>
            <a:spLocks noChangeArrowheads="1"/>
          </p:cNvSpPr>
          <p:nvPr/>
        </p:nvSpPr>
        <p:spPr bwMode="auto">
          <a:xfrm>
            <a:off x="215900" y="493712"/>
            <a:ext cx="8100392" cy="9144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80691" tIns="40351" rIns="80691" bIns="40351" anchor="ctr"/>
          <a:lstStyle/>
          <a:p>
            <a:pPr eaLnBrk="0" hangingPunct="0">
              <a:defRPr/>
            </a:pPr>
            <a:r>
              <a:rPr lang="en-GB" sz="2400" b="1" dirty="0" smtClean="0">
                <a:latin typeface="+mj-lt"/>
                <a:ea typeface="Verdana" pitchFamily="34" charset="0"/>
                <a:cs typeface="Verdana" pitchFamily="34" charset="0"/>
              </a:rPr>
              <a:t>ESA Copernicus Data Access</a:t>
            </a:r>
            <a:endParaRPr lang="en-GB" sz="2400" b="1" dirty="0">
              <a:latin typeface="+mj-lt"/>
              <a:ea typeface="Verdana" pitchFamily="34" charset="0"/>
              <a:cs typeface="Verdana" pitchFamily="34" charset="0"/>
            </a:endParaRPr>
          </a:p>
        </p:txBody>
      </p:sp>
    </p:spTree>
    <p:extLst>
      <p:ext uri="{BB962C8B-B14F-4D97-AF65-F5344CB8AC3E}">
        <p14:creationId xmlns:p14="http://schemas.microsoft.com/office/powerpoint/2010/main" val="3801496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36" y="722164"/>
            <a:ext cx="7886700" cy="1325563"/>
          </a:xfrm>
        </p:spPr>
        <p:txBody>
          <a:bodyPr/>
          <a:lstStyle/>
          <a:p>
            <a:r>
              <a:rPr lang="en-GB" sz="2400" dirty="0" smtClean="0">
                <a:solidFill>
                  <a:schemeClr val="tx1"/>
                </a:solidFill>
              </a:rPr>
              <a:t>ESA-UKSA Collaboration agreement</a:t>
            </a:r>
            <a:endParaRPr lang="en-GB" sz="2400" dirty="0">
              <a:solidFill>
                <a:schemeClr val="tx1"/>
              </a:solidFill>
            </a:endParaRPr>
          </a:p>
        </p:txBody>
      </p:sp>
      <p:sp>
        <p:nvSpPr>
          <p:cNvPr id="3" name="Content Placeholder 2"/>
          <p:cNvSpPr>
            <a:spLocks noGrp="1"/>
          </p:cNvSpPr>
          <p:nvPr>
            <p:ph idx="1"/>
          </p:nvPr>
        </p:nvSpPr>
        <p:spPr>
          <a:xfrm>
            <a:off x="395536" y="1916832"/>
            <a:ext cx="4320480" cy="4065315"/>
          </a:xfrm>
        </p:spPr>
        <p:txBody>
          <a:bodyPr/>
          <a:lstStyle/>
          <a:p>
            <a:endParaRPr lang="en-GB" dirty="0" smtClean="0"/>
          </a:p>
          <a:p>
            <a:r>
              <a:rPr lang="en-GB" sz="2400" dirty="0" smtClean="0"/>
              <a:t>Understanding for the Sentinel Collaborative Ground Segment</a:t>
            </a:r>
          </a:p>
          <a:p>
            <a:r>
              <a:rPr lang="en-GB" sz="2400" dirty="0" smtClean="0"/>
              <a:t>Signed 18</a:t>
            </a:r>
            <a:r>
              <a:rPr lang="en-GB" sz="2400" baseline="30000" dirty="0" smtClean="0"/>
              <a:t>th</a:t>
            </a:r>
            <a:r>
              <a:rPr lang="en-GB" sz="2400" dirty="0" smtClean="0"/>
              <a:t> March 2015</a:t>
            </a:r>
          </a:p>
          <a:p>
            <a:r>
              <a:rPr lang="en-GB" sz="2400" dirty="0"/>
              <a:t>E</a:t>
            </a:r>
            <a:r>
              <a:rPr lang="en-GB" sz="2400" dirty="0" smtClean="0"/>
              <a:t>nables UK Collaborative GS data access</a:t>
            </a:r>
          </a:p>
          <a:p>
            <a:pPr lvl="1"/>
            <a:r>
              <a:rPr lang="en-GB" sz="2000" dirty="0" smtClean="0">
                <a:solidFill>
                  <a:schemeClr val="bg1"/>
                </a:solidFill>
              </a:rPr>
              <a:t>Direct access to Sentinel data</a:t>
            </a:r>
          </a:p>
          <a:p>
            <a:pPr lvl="1"/>
            <a:r>
              <a:rPr lang="en-GB" sz="2000" dirty="0" smtClean="0">
                <a:solidFill>
                  <a:schemeClr val="bg1"/>
                </a:solidFill>
              </a:rPr>
              <a:t>Technical advice and data processing and archival software</a:t>
            </a:r>
          </a:p>
          <a:p>
            <a:endParaRPr lang="en-GB" dirty="0" smtClean="0">
              <a:solidFill>
                <a:schemeClr val="bg1"/>
              </a:solidFill>
            </a:endParaRPr>
          </a:p>
        </p:txBody>
      </p:sp>
      <p:pic>
        <p:nvPicPr>
          <p:cNvPr id="5" name="Picture 4" descr="Signature_of_ESA_UK_Collaborative_Ground_Segment_Cooperation_agreeme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594999"/>
            <a:ext cx="4066430" cy="2706209"/>
          </a:xfrm>
          <a:prstGeom prst="rect">
            <a:avLst/>
          </a:prstGeom>
        </p:spPr>
      </p:pic>
    </p:spTree>
    <p:extLst>
      <p:ext uri="{BB962C8B-B14F-4D97-AF65-F5344CB8AC3E}">
        <p14:creationId xmlns:p14="http://schemas.microsoft.com/office/powerpoint/2010/main" val="2901436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5336" y="739738"/>
            <a:ext cx="8615363" cy="481303"/>
          </a:xfrm>
        </p:spPr>
        <p:txBody>
          <a:bodyPr/>
          <a:lstStyle/>
          <a:p>
            <a:r>
              <a:rPr lang="en-US" sz="2800" dirty="0" smtClean="0"/>
              <a:t>Background</a:t>
            </a:r>
            <a:endParaRPr lang="en-US" sz="2800" dirty="0"/>
          </a:p>
        </p:txBody>
      </p:sp>
      <p:sp>
        <p:nvSpPr>
          <p:cNvPr id="6" name="Rectangle 2"/>
          <p:cNvSpPr txBox="1">
            <a:spLocks noChangeArrowheads="1"/>
          </p:cNvSpPr>
          <p:nvPr/>
        </p:nvSpPr>
        <p:spPr>
          <a:xfrm>
            <a:off x="-228600" y="1342888"/>
            <a:ext cx="8722049" cy="671237"/>
          </a:xfrm>
          <a:prstGeom prst="rect">
            <a:avLst/>
          </a:prstGeom>
        </p:spPr>
        <p:txBody>
          <a:bodyPr lIns="80147" tIns="40074" rIns="80147" bIns="40074"/>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a:cs typeface="ヒラギノ角ゴ Pro W3"/>
              </a:defRPr>
            </a:lvl2pPr>
            <a:lvl3pPr algn="ctr" rtl="0" fontAlgn="base">
              <a:spcBef>
                <a:spcPct val="0"/>
              </a:spcBef>
              <a:spcAft>
                <a:spcPct val="0"/>
              </a:spcAft>
              <a:defRPr sz="4400">
                <a:solidFill>
                  <a:schemeClr val="tx2"/>
                </a:solidFill>
                <a:latin typeface="Arial" pitchFamily="34" charset="0"/>
                <a:ea typeface="ヒラギノ角ゴ Pro W3"/>
                <a:cs typeface="ヒラギノ角ゴ Pro W3"/>
              </a:defRPr>
            </a:lvl3pPr>
            <a:lvl4pPr algn="ctr" rtl="0" fontAlgn="base">
              <a:spcBef>
                <a:spcPct val="0"/>
              </a:spcBef>
              <a:spcAft>
                <a:spcPct val="0"/>
              </a:spcAft>
              <a:defRPr sz="4400">
                <a:solidFill>
                  <a:schemeClr val="tx2"/>
                </a:solidFill>
                <a:latin typeface="Arial" pitchFamily="34" charset="0"/>
                <a:ea typeface="ヒラギノ角ゴ Pro W3"/>
                <a:cs typeface="ヒラギノ角ゴ Pro W3"/>
              </a:defRPr>
            </a:lvl4pPr>
            <a:lvl5pPr algn="ctr" rtl="0" fontAlgn="base">
              <a:spcBef>
                <a:spcPct val="0"/>
              </a:spcBef>
              <a:spcAft>
                <a:spcPct val="0"/>
              </a:spcAft>
              <a:defRPr sz="4400">
                <a:solidFill>
                  <a:schemeClr val="tx2"/>
                </a:solidFill>
                <a:latin typeface="Arial" pitchFamily="34" charset="0"/>
                <a:ea typeface="ヒラギノ角ゴ Pro W3"/>
                <a:cs typeface="ヒラギノ角ゴ Pro W3"/>
              </a:defRPr>
            </a:lvl5pPr>
            <a:lvl6pPr marL="457200" algn="ctr" rtl="0" fontAlgn="base">
              <a:spcBef>
                <a:spcPct val="0"/>
              </a:spcBef>
              <a:spcAft>
                <a:spcPct val="0"/>
              </a:spcAft>
              <a:defRPr sz="4400">
                <a:solidFill>
                  <a:schemeClr val="tx2"/>
                </a:solidFill>
                <a:latin typeface="Arial" pitchFamily="34" charset="0"/>
                <a:ea typeface="ヒラギノ角ゴ Pro W3"/>
                <a:cs typeface="ヒラギノ角ゴ Pro W3"/>
              </a:defRPr>
            </a:lvl6pPr>
            <a:lvl7pPr marL="914400" algn="ctr" rtl="0" fontAlgn="base">
              <a:spcBef>
                <a:spcPct val="0"/>
              </a:spcBef>
              <a:spcAft>
                <a:spcPct val="0"/>
              </a:spcAft>
              <a:defRPr sz="4400">
                <a:solidFill>
                  <a:schemeClr val="tx2"/>
                </a:solidFill>
                <a:latin typeface="Arial" pitchFamily="34" charset="0"/>
                <a:ea typeface="ヒラギノ角ゴ Pro W3"/>
                <a:cs typeface="ヒラギノ角ゴ Pro W3"/>
              </a:defRPr>
            </a:lvl7pPr>
            <a:lvl8pPr marL="1371600" algn="ctr" rtl="0" fontAlgn="base">
              <a:spcBef>
                <a:spcPct val="0"/>
              </a:spcBef>
              <a:spcAft>
                <a:spcPct val="0"/>
              </a:spcAft>
              <a:defRPr sz="4400">
                <a:solidFill>
                  <a:schemeClr val="tx2"/>
                </a:solidFill>
                <a:latin typeface="Arial" pitchFamily="34" charset="0"/>
                <a:ea typeface="ヒラギノ角ゴ Pro W3"/>
                <a:cs typeface="ヒラギノ角ゴ Pro W3"/>
              </a:defRPr>
            </a:lvl8pPr>
            <a:lvl9pPr marL="1828800" algn="ctr" rtl="0" fontAlgn="base">
              <a:spcBef>
                <a:spcPct val="0"/>
              </a:spcBef>
              <a:spcAft>
                <a:spcPct val="0"/>
              </a:spcAft>
              <a:defRPr sz="4400">
                <a:solidFill>
                  <a:schemeClr val="tx2"/>
                </a:solidFill>
                <a:latin typeface="Arial" pitchFamily="34" charset="0"/>
                <a:ea typeface="ヒラギノ角ゴ Pro W3"/>
                <a:cs typeface="ヒラギノ角ゴ Pro W3"/>
              </a:defRPr>
            </a:lvl9pPr>
          </a:lstStyle>
          <a:p>
            <a:pPr defTabSz="914400">
              <a:defRPr/>
            </a:pPr>
            <a:r>
              <a:rPr lang="en-US" altLang="de-DE" sz="2400" kern="0" dirty="0">
                <a:solidFill>
                  <a:schemeClr val="tx1"/>
                </a:solidFill>
                <a:latin typeface="Arial"/>
              </a:rPr>
              <a:t>UK CGS - Partnership</a:t>
            </a:r>
            <a:endParaRPr lang="de-DE" altLang="de-DE" sz="2400" kern="0" dirty="0">
              <a:solidFill>
                <a:schemeClr val="tx1"/>
              </a:solidFill>
              <a:latin typeface="Arial"/>
            </a:endParaRPr>
          </a:p>
        </p:txBody>
      </p:sp>
      <p:sp>
        <p:nvSpPr>
          <p:cNvPr id="7" name="Rectangle 3"/>
          <p:cNvSpPr txBox="1">
            <a:spLocks noChangeArrowheads="1"/>
          </p:cNvSpPr>
          <p:nvPr/>
        </p:nvSpPr>
        <p:spPr>
          <a:xfrm>
            <a:off x="2654302" y="2186341"/>
            <a:ext cx="6296397" cy="2792850"/>
          </a:xfrm>
          <a:prstGeom prst="rect">
            <a:avLst/>
          </a:prstGeom>
        </p:spPr>
        <p:txBody>
          <a:bodyPr lIns="80147" tIns="40074" rIns="80147" bIns="40074"/>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a:defRPr/>
            </a:pPr>
            <a:r>
              <a:rPr lang="en-GB" altLang="de-DE" sz="1600" b="1" kern="0" dirty="0">
                <a:solidFill>
                  <a:srgbClr val="FF0000"/>
                </a:solidFill>
                <a:latin typeface="Arial"/>
              </a:rPr>
              <a:t>Airbus DS Geo-intelligence</a:t>
            </a:r>
            <a:r>
              <a:rPr lang="en-GB" altLang="de-DE" sz="1600" b="1" kern="0" dirty="0">
                <a:solidFill>
                  <a:srgbClr val="000000"/>
                </a:solidFill>
                <a:latin typeface="Arial"/>
              </a:rPr>
              <a:t> </a:t>
            </a:r>
            <a:r>
              <a:rPr lang="en-GB" altLang="de-DE" sz="1600" kern="0" dirty="0">
                <a:solidFill>
                  <a:srgbClr val="000000"/>
                </a:solidFill>
                <a:latin typeface="Arial"/>
              </a:rPr>
              <a:t>(Farnborough) operates the Processing and Archiving facilities for Sentinel 1 and Sentinel 2</a:t>
            </a:r>
          </a:p>
          <a:p>
            <a:pPr marL="342900" lvl="1" indent="-342900" defTabSz="914400">
              <a:buFontTx/>
              <a:buChar char="•"/>
              <a:defRPr/>
            </a:pPr>
            <a:endParaRPr lang="en-GB" altLang="de-DE" sz="1600" b="1" kern="0" dirty="0">
              <a:solidFill>
                <a:srgbClr val="FF0000"/>
              </a:solidFill>
              <a:latin typeface="Arial"/>
            </a:endParaRPr>
          </a:p>
          <a:p>
            <a:pPr marL="342900" lvl="1" indent="-342900" defTabSz="914400">
              <a:buFontTx/>
              <a:buChar char="•"/>
              <a:defRPr/>
            </a:pPr>
            <a:r>
              <a:rPr lang="en-GB" altLang="de-DE" sz="1600" b="1" kern="0" dirty="0">
                <a:solidFill>
                  <a:srgbClr val="FF0000"/>
                </a:solidFill>
                <a:latin typeface="Arial"/>
              </a:rPr>
              <a:t>Satellite Applications Catapult </a:t>
            </a:r>
            <a:r>
              <a:rPr lang="en-GB" altLang="de-DE" sz="1600" kern="0" dirty="0">
                <a:solidFill>
                  <a:srgbClr val="000000"/>
                </a:solidFill>
                <a:latin typeface="Arial"/>
              </a:rPr>
              <a:t>responsible for managing and disseminating the data to UK commercial users</a:t>
            </a:r>
          </a:p>
          <a:p>
            <a:pPr marL="342900" lvl="1" indent="-342900" defTabSz="914400">
              <a:buFontTx/>
              <a:buChar char="•"/>
              <a:defRPr/>
            </a:pPr>
            <a:endParaRPr lang="en-GB" altLang="de-DE" sz="1600" b="1" kern="0" dirty="0">
              <a:solidFill>
                <a:srgbClr val="FF0000"/>
              </a:solidFill>
              <a:latin typeface="Arial"/>
            </a:endParaRPr>
          </a:p>
          <a:p>
            <a:pPr marL="342900" lvl="1" indent="-342900" defTabSz="914400">
              <a:buFontTx/>
              <a:buChar char="•"/>
              <a:defRPr/>
            </a:pPr>
            <a:r>
              <a:rPr lang="en-GB" altLang="de-DE" sz="1600" b="1" kern="0" dirty="0">
                <a:solidFill>
                  <a:srgbClr val="FF0000"/>
                </a:solidFill>
                <a:latin typeface="Arial"/>
              </a:rPr>
              <a:t>STFC-CEDA</a:t>
            </a:r>
            <a:r>
              <a:rPr lang="en-GB" altLang="de-DE" sz="1600" kern="0" dirty="0">
                <a:solidFill>
                  <a:srgbClr val="000000"/>
                </a:solidFill>
                <a:latin typeface="Arial"/>
              </a:rPr>
              <a:t> responsible for managing and disseminating the data to UK academic users</a:t>
            </a:r>
          </a:p>
          <a:p>
            <a:pPr marL="0" indent="0" defTabSz="914400">
              <a:defRPr/>
            </a:pPr>
            <a:endParaRPr lang="en-GB" altLang="de-DE" sz="1200" kern="0" dirty="0">
              <a:solidFill>
                <a:srgbClr val="000000"/>
              </a:solidFill>
              <a:latin typeface="Arial"/>
            </a:endParaRPr>
          </a:p>
          <a:p>
            <a:pPr marL="0" indent="0" algn="ctr" defTabSz="914400">
              <a:buNone/>
              <a:defRPr/>
            </a:pPr>
            <a:endParaRPr lang="en-GB" altLang="de-DE" sz="1200" kern="0" dirty="0">
              <a:solidFill>
                <a:srgbClr val="000000"/>
              </a:solidFill>
              <a:latin typeface="Arial"/>
            </a:endParaRPr>
          </a:p>
          <a:p>
            <a:pPr marL="0" indent="0" algn="ctr" defTabSz="914400">
              <a:buNone/>
              <a:defRPr/>
            </a:pPr>
            <a:r>
              <a:rPr lang="en-GB" altLang="de-DE" sz="1200" kern="0" dirty="0">
                <a:solidFill>
                  <a:srgbClr val="000000"/>
                </a:solidFill>
                <a:latin typeface="Arial"/>
              </a:rPr>
              <a:t>&amp; other UK partners involved in CGS development</a:t>
            </a:r>
          </a:p>
        </p:txBody>
      </p:sp>
      <p:pic>
        <p:nvPicPr>
          <p:cNvPr id="10" name="Picture 9" descr="image0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9249" y="2224442"/>
            <a:ext cx="1907948" cy="434083"/>
          </a:xfrm>
          <a:prstGeom prst="rect">
            <a:avLst/>
          </a:prstGeom>
        </p:spPr>
      </p:pic>
      <p:pic>
        <p:nvPicPr>
          <p:cNvPr id="11" name="Picture 10" descr="ceda_ logo_bluebgd_white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250" y="3903930"/>
            <a:ext cx="1895161" cy="506094"/>
          </a:xfrm>
          <a:prstGeom prst="rect">
            <a:avLst/>
          </a:prstGeom>
        </p:spPr>
      </p:pic>
      <p:pic>
        <p:nvPicPr>
          <p:cNvPr id="12" name="Picture 11"/>
          <p:cNvPicPr>
            <a:picLocks noChangeAspect="1"/>
          </p:cNvPicPr>
          <p:nvPr/>
        </p:nvPicPr>
        <p:blipFill>
          <a:blip r:embed="rId4"/>
          <a:stretch>
            <a:fillRect/>
          </a:stretch>
        </p:blipFill>
        <p:spPr>
          <a:xfrm>
            <a:off x="483240" y="3058197"/>
            <a:ext cx="1639966" cy="573074"/>
          </a:xfrm>
          <a:prstGeom prst="rect">
            <a:avLst/>
          </a:prstGeom>
        </p:spPr>
      </p:pic>
      <p:pic>
        <p:nvPicPr>
          <p:cNvPr id="15" name="Picture 2" descr="C:\Users\wjr53\Downloads\landscape-logo-25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5615" y="5281632"/>
            <a:ext cx="1555216" cy="6683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19901" y="5187950"/>
            <a:ext cx="2146301" cy="7620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272626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67" y="630254"/>
            <a:ext cx="6326546" cy="660890"/>
          </a:xfrm>
        </p:spPr>
        <p:txBody>
          <a:bodyPr vert="horz" lIns="60110" tIns="30056" rIns="60110" bIns="30056" rtlCol="0" anchor="ctr">
            <a:normAutofit/>
          </a:bodyPr>
          <a:lstStyle/>
          <a:p>
            <a:r>
              <a:rPr lang="en-GB" sz="2400" b="1" dirty="0">
                <a:solidFill>
                  <a:schemeClr val="tx1"/>
                </a:solidFill>
                <a:latin typeface="+mj-lt"/>
                <a:ea typeface="Verdana" pitchFamily="34" charset="0"/>
                <a:cs typeface="Verdana" pitchFamily="34" charset="0"/>
              </a:rPr>
              <a:t>Proposed Use Cases</a:t>
            </a:r>
          </a:p>
        </p:txBody>
      </p:sp>
      <p:sp>
        <p:nvSpPr>
          <p:cNvPr id="3" name="Content Placeholder 2"/>
          <p:cNvSpPr>
            <a:spLocks noGrp="1"/>
          </p:cNvSpPr>
          <p:nvPr>
            <p:ph idx="1"/>
          </p:nvPr>
        </p:nvSpPr>
        <p:spPr>
          <a:xfrm>
            <a:off x="526774" y="1635137"/>
            <a:ext cx="8464826" cy="4332146"/>
          </a:xfrm>
        </p:spPr>
        <p:txBody>
          <a:bodyPr lIns="60110" tIns="30056" rIns="60110" bIns="30056"/>
          <a:lstStyle/>
          <a:p>
            <a:pPr marL="257175" lvl="1" indent="-257175">
              <a:buFontTx/>
              <a:buChar char="•"/>
              <a:defRPr/>
            </a:pPr>
            <a:r>
              <a:rPr lang="en-GB" altLang="de-DE" sz="1800" dirty="0">
                <a:solidFill>
                  <a:schemeClr val="bg1"/>
                </a:solidFill>
              </a:rPr>
              <a:t>The Catapult is responsible for  user management including, user registration, licence issues etc.</a:t>
            </a:r>
          </a:p>
          <a:p>
            <a:pPr marL="257175" lvl="1" indent="-257175">
              <a:buFontTx/>
              <a:buChar char="•"/>
              <a:defRPr/>
            </a:pPr>
            <a:endParaRPr lang="en-GB" altLang="de-DE" sz="1800" dirty="0">
              <a:solidFill>
                <a:schemeClr val="bg1"/>
              </a:solidFill>
            </a:endParaRPr>
          </a:p>
          <a:p>
            <a:pPr marL="257175" lvl="1" indent="-257175">
              <a:buChar char="•"/>
              <a:defRPr/>
            </a:pPr>
            <a:r>
              <a:rPr lang="en-GB" altLang="de-DE" sz="1800" dirty="0">
                <a:solidFill>
                  <a:schemeClr val="bg1"/>
                </a:solidFill>
              </a:rPr>
              <a:t>It is anticipated to have 3 uses cases for access:</a:t>
            </a:r>
          </a:p>
          <a:p>
            <a:pPr marL="257175" lvl="1" indent="-257175">
              <a:buChar char="•"/>
              <a:defRPr/>
            </a:pPr>
            <a:endParaRPr lang="en-GB" altLang="de-DE" sz="2000" dirty="0"/>
          </a:p>
          <a:p>
            <a:pPr marL="1028700" lvl="2" indent="-342900">
              <a:spcAft>
                <a:spcPts val="450"/>
              </a:spcAft>
              <a:buFont typeface="+mj-lt"/>
              <a:buAutoNum type="arabicPeriod"/>
              <a:defRPr/>
            </a:pPr>
            <a:r>
              <a:rPr lang="en-GB" altLang="de-DE" sz="1600" dirty="0">
                <a:solidFill>
                  <a:srgbClr val="FF0000"/>
                </a:solidFill>
              </a:rPr>
              <a:t>A </a:t>
            </a:r>
            <a:r>
              <a:rPr lang="en-GB" altLang="de-DE" sz="1600" b="1" dirty="0">
                <a:solidFill>
                  <a:srgbClr val="FF0000"/>
                </a:solidFill>
              </a:rPr>
              <a:t>short term rolling archive </a:t>
            </a:r>
            <a:r>
              <a:rPr lang="en-GB" altLang="de-DE" sz="1600" dirty="0">
                <a:solidFill>
                  <a:srgbClr val="FF0000"/>
                </a:solidFill>
              </a:rPr>
              <a:t>(time period TBD- nominally 1 month)</a:t>
            </a:r>
          </a:p>
          <a:p>
            <a:pPr lvl="4">
              <a:spcAft>
                <a:spcPts val="450"/>
              </a:spcAft>
              <a:defRPr/>
            </a:pPr>
            <a:r>
              <a:rPr lang="en-GB" altLang="de-DE" sz="1400" dirty="0">
                <a:solidFill>
                  <a:srgbClr val="FF0000"/>
                </a:solidFill>
              </a:rPr>
              <a:t>Data will be automatically pulled or pushed across the network</a:t>
            </a:r>
          </a:p>
          <a:p>
            <a:pPr marL="1028700" lvl="2" indent="-342900">
              <a:spcAft>
                <a:spcPts val="450"/>
              </a:spcAft>
              <a:buFont typeface="+mj-lt"/>
              <a:buAutoNum type="arabicPeriod"/>
              <a:defRPr/>
            </a:pPr>
            <a:r>
              <a:rPr lang="en-GB" altLang="de-DE" sz="1600" b="1" dirty="0">
                <a:solidFill>
                  <a:srgbClr val="FF0000"/>
                </a:solidFill>
              </a:rPr>
              <a:t>Access via spatial or temporal searches</a:t>
            </a:r>
          </a:p>
          <a:p>
            <a:pPr lvl="4">
              <a:spcAft>
                <a:spcPts val="450"/>
              </a:spcAft>
              <a:defRPr/>
            </a:pPr>
            <a:r>
              <a:rPr lang="en-GB" altLang="de-DE" sz="1400" dirty="0">
                <a:solidFill>
                  <a:srgbClr val="FF0000"/>
                </a:solidFill>
              </a:rPr>
              <a:t>Automatic routines/scripts for translating the geographical/temporal searches need to be developed to extract the required data scenes (Catapult responsibility).</a:t>
            </a:r>
          </a:p>
          <a:p>
            <a:pPr marL="1028700" lvl="2" indent="-342900">
              <a:spcAft>
                <a:spcPts val="450"/>
              </a:spcAft>
              <a:buFont typeface="+mj-lt"/>
              <a:buAutoNum type="arabicPeriod"/>
              <a:defRPr/>
            </a:pPr>
            <a:r>
              <a:rPr lang="en-GB" altLang="de-DE" sz="1600" dirty="0">
                <a:solidFill>
                  <a:srgbClr val="FF0000"/>
                </a:solidFill>
              </a:rPr>
              <a:t>Access for </a:t>
            </a:r>
            <a:r>
              <a:rPr lang="en-GB" altLang="de-DE" sz="1600" b="1" dirty="0">
                <a:solidFill>
                  <a:srgbClr val="FF0000"/>
                </a:solidFill>
              </a:rPr>
              <a:t>large volume remote processing </a:t>
            </a:r>
            <a:r>
              <a:rPr lang="en-GB" altLang="de-DE" sz="1600" dirty="0">
                <a:solidFill>
                  <a:srgbClr val="FF0000"/>
                </a:solidFill>
              </a:rPr>
              <a:t>of data using users own algorithms on the Airbus (Astrium) Processing cloud. </a:t>
            </a:r>
          </a:p>
          <a:p>
            <a:pPr lvl="2" eaLnBrk="1" hangingPunct="1">
              <a:defRPr/>
            </a:pPr>
            <a:endParaRPr lang="en-GB" altLang="de-DE" sz="1500" dirty="0"/>
          </a:p>
          <a:p>
            <a:pPr lvl="1" eaLnBrk="1" hangingPunct="1">
              <a:defRPr/>
            </a:pPr>
            <a:endParaRPr lang="en-GB" altLang="de-DE" sz="1500" dirty="0"/>
          </a:p>
          <a:p>
            <a:pPr>
              <a:buFont typeface="Arial" pitchFamily="34" charset="0"/>
              <a:buChar char="•"/>
            </a:pPr>
            <a:endParaRPr lang="en-GB" sz="1500" dirty="0"/>
          </a:p>
        </p:txBody>
      </p:sp>
      <p:sp>
        <p:nvSpPr>
          <p:cNvPr id="6" name="Slide Number Placeholder 5"/>
          <p:cNvSpPr>
            <a:spLocks noGrp="1"/>
          </p:cNvSpPr>
          <p:nvPr>
            <p:ph type="sldNum" sz="quarter" idx="4294967295"/>
          </p:nvPr>
        </p:nvSpPr>
        <p:spPr>
          <a:xfrm>
            <a:off x="4294056" y="5705942"/>
            <a:ext cx="578288" cy="161983"/>
          </a:xfrm>
          <a:prstGeom prst="rect">
            <a:avLst/>
          </a:prstGeom>
        </p:spPr>
        <p:txBody>
          <a:bodyPr lIns="60110" tIns="30056" rIns="60110" bIns="30056"/>
          <a:lstStyle/>
          <a:p>
            <a:pPr>
              <a:defRPr/>
            </a:pPr>
            <a:fld id="{AB92D999-0E3C-4599-B057-289390F6FDD6}" type="slidenum">
              <a:rPr lang="de-DE" altLang="de-DE" smtClean="0"/>
              <a:pPr>
                <a:defRPr/>
              </a:pPr>
              <a:t>5</a:t>
            </a:fld>
            <a:endParaRPr lang="de-DE" altLang="de-DE"/>
          </a:p>
        </p:txBody>
      </p:sp>
    </p:spTree>
    <p:extLst>
      <p:ext uri="{BB962C8B-B14F-4D97-AF65-F5344CB8AC3E}">
        <p14:creationId xmlns:p14="http://schemas.microsoft.com/office/powerpoint/2010/main" val="3108448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900" y="1834143"/>
            <a:ext cx="7284293" cy="4515857"/>
          </a:xfrm>
          <a:prstGeom prst="rect">
            <a:avLst/>
          </a:prstGeom>
          <a:noFill/>
        </p:spPr>
      </p:pic>
      <p:sp>
        <p:nvSpPr>
          <p:cNvPr id="3" name="TextBox 2"/>
          <p:cNvSpPr txBox="1"/>
          <p:nvPr/>
        </p:nvSpPr>
        <p:spPr>
          <a:xfrm>
            <a:off x="364143" y="760650"/>
            <a:ext cx="2243819" cy="461665"/>
          </a:xfrm>
          <a:prstGeom prst="rect">
            <a:avLst/>
          </a:prstGeom>
          <a:noFill/>
        </p:spPr>
        <p:txBody>
          <a:bodyPr wrap="none" rtlCol="0">
            <a:spAutoFit/>
          </a:bodyPr>
          <a:lstStyle/>
          <a:p>
            <a:r>
              <a:rPr lang="en-GB" sz="2400" b="1" dirty="0" smtClean="0"/>
              <a:t>Baseline System</a:t>
            </a:r>
            <a:endParaRPr lang="en-GB" sz="2400" b="1" dirty="0"/>
          </a:p>
        </p:txBody>
      </p:sp>
    </p:spTree>
    <p:extLst>
      <p:ext uri="{BB962C8B-B14F-4D97-AF65-F5344CB8AC3E}">
        <p14:creationId xmlns:p14="http://schemas.microsoft.com/office/powerpoint/2010/main" val="89962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Picture 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958" y="1844984"/>
            <a:ext cx="8253876" cy="4644715"/>
          </a:xfrm>
          <a:prstGeom prst="rect">
            <a:avLst/>
          </a:prstGeom>
          <a:noFill/>
        </p:spPr>
      </p:pic>
      <p:sp>
        <p:nvSpPr>
          <p:cNvPr id="37" name="TextBox 36"/>
          <p:cNvSpPr txBox="1"/>
          <p:nvPr/>
        </p:nvSpPr>
        <p:spPr>
          <a:xfrm>
            <a:off x="364143" y="760650"/>
            <a:ext cx="2157963" cy="461665"/>
          </a:xfrm>
          <a:prstGeom prst="rect">
            <a:avLst/>
          </a:prstGeom>
          <a:noFill/>
        </p:spPr>
        <p:txBody>
          <a:bodyPr wrap="none" rtlCol="0">
            <a:spAutoFit/>
          </a:bodyPr>
          <a:lstStyle/>
          <a:p>
            <a:r>
              <a:rPr lang="en-GB" sz="2400" b="1" dirty="0" smtClean="0"/>
              <a:t>Evolved System</a:t>
            </a:r>
            <a:endParaRPr lang="en-GB" sz="2400" b="1" dirty="0"/>
          </a:p>
        </p:txBody>
      </p:sp>
    </p:spTree>
    <p:extLst>
      <p:ext uri="{BB962C8B-B14F-4D97-AF65-F5344CB8AC3E}">
        <p14:creationId xmlns:p14="http://schemas.microsoft.com/office/powerpoint/2010/main" val="324834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iliconrepublic.com/fs/img/Sentin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2" y="0"/>
            <a:ext cx="97024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11719" r="1976" b="23698"/>
          <a:stretch/>
        </p:blipFill>
        <p:spPr>
          <a:xfrm>
            <a:off x="-558412" y="87280"/>
            <a:ext cx="9702412" cy="3974834"/>
          </a:xfrm>
          <a:prstGeom prst="rect">
            <a:avLst/>
          </a:prstGeom>
        </p:spPr>
      </p:pic>
      <p:sp>
        <p:nvSpPr>
          <p:cNvPr id="4" name="Date Placeholder 3"/>
          <p:cNvSpPr>
            <a:spLocks noGrp="1"/>
          </p:cNvSpPr>
          <p:nvPr>
            <p:ph type="dt" sz="half" idx="10"/>
          </p:nvPr>
        </p:nvSpPr>
        <p:spPr/>
        <p:txBody>
          <a:bodyPr/>
          <a:lstStyle/>
          <a:p>
            <a:fld id="{102EE389-9D25-4892-9DF5-113D9BB170CD}" type="datetime1">
              <a:rPr lang="en-US" smtClean="0">
                <a:solidFill>
                  <a:prstClr val="black">
                    <a:tint val="75000"/>
                  </a:prstClr>
                </a:solidFill>
              </a:rPr>
              <a:pPr/>
              <a:t>9/28/2015</a:t>
            </a:fld>
            <a:endParaRPr lang="en-GB">
              <a:solidFill>
                <a:prstClr val="black">
                  <a:tint val="75000"/>
                </a:prstClr>
              </a:solidFill>
            </a:endParaRPr>
          </a:p>
        </p:txBody>
      </p:sp>
      <p:pic>
        <p:nvPicPr>
          <p:cNvPr id="8" name="Picture 7"/>
          <p:cNvPicPr>
            <a:picLocks noChangeAspect="1"/>
          </p:cNvPicPr>
          <p:nvPr/>
        </p:nvPicPr>
        <p:blipFill rotWithShape="1">
          <a:blip r:embed="rId4"/>
          <a:srcRect r="1898"/>
          <a:stretch/>
        </p:blipFill>
        <p:spPr>
          <a:xfrm>
            <a:off x="3557027" y="2872485"/>
            <a:ext cx="5373041" cy="3079308"/>
          </a:xfrm>
          <a:prstGeom prst="rect">
            <a:avLst/>
          </a:prstGeom>
          <a:effectLst>
            <a:outerShdw blurRad="50800" dist="38100" dir="2700000" sx="101000" sy="101000" algn="tl" rotWithShape="0">
              <a:prstClr val="black">
                <a:alpha val="40000"/>
              </a:prstClr>
            </a:outerShdw>
          </a:effectLst>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110" y="4062114"/>
            <a:ext cx="4646223" cy="2613500"/>
          </a:xfrm>
          <a:prstGeom prst="rect">
            <a:avLst/>
          </a:prstGeom>
        </p:spPr>
      </p:pic>
    </p:spTree>
    <p:extLst>
      <p:ext uri="{BB962C8B-B14F-4D97-AF65-F5344CB8AC3E}">
        <p14:creationId xmlns:p14="http://schemas.microsoft.com/office/powerpoint/2010/main" val="97665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16530" r="40292"/>
          <a:stretch/>
        </p:blipFill>
        <p:spPr>
          <a:xfrm>
            <a:off x="0" y="0"/>
            <a:ext cx="9144000" cy="6857503"/>
          </a:xfrm>
          <a:prstGeom prst="rect">
            <a:avLst/>
          </a:prstGeom>
        </p:spPr>
      </p:pic>
      <p:sp>
        <p:nvSpPr>
          <p:cNvPr id="4" name="Slide Number Placeholder 3"/>
          <p:cNvSpPr>
            <a:spLocks noGrp="1"/>
          </p:cNvSpPr>
          <p:nvPr>
            <p:ph type="sldNum" sz="quarter" idx="12"/>
          </p:nvPr>
        </p:nvSpPr>
        <p:spPr/>
        <p:txBody>
          <a:bodyPr/>
          <a:lstStyle/>
          <a:p>
            <a:fld id="{85B2FBE9-5921-4AD7-8708-D707E6AB4D18}" type="slidenum">
              <a:rPr lang="en-GB" smtClean="0">
                <a:solidFill>
                  <a:prstClr val="black">
                    <a:tint val="75000"/>
                  </a:prstClr>
                </a:solidFill>
              </a:rPr>
              <a:pPr/>
              <a:t>9</a:t>
            </a:fld>
            <a:endParaRPr lang="en-GB">
              <a:solidFill>
                <a:prstClr val="black">
                  <a:tint val="75000"/>
                </a:prstClr>
              </a:solidFill>
            </a:endParaRPr>
          </a:p>
        </p:txBody>
      </p:sp>
      <p:pic>
        <p:nvPicPr>
          <p:cNvPr id="3" name="Picture 2"/>
          <p:cNvPicPr>
            <a:picLocks noChangeAspect="1"/>
          </p:cNvPicPr>
          <p:nvPr/>
        </p:nvPicPr>
        <p:blipFill rotWithShape="1">
          <a:blip r:embed="rId4"/>
          <a:srcRect r="1322"/>
          <a:stretch/>
        </p:blipFill>
        <p:spPr>
          <a:xfrm>
            <a:off x="1871828" y="38794"/>
            <a:ext cx="6520099" cy="3714878"/>
          </a:xfrm>
          <a:prstGeom prst="rect">
            <a:avLst/>
          </a:prstGeom>
          <a:effectLst>
            <a:outerShdw blurRad="50800" dist="38100" dir="2700000" sx="101000" sy="101000" algn="tl" rotWithShape="0">
              <a:prstClr val="black">
                <a:alpha val="75000"/>
              </a:prstClr>
            </a:outerShdw>
          </a:effectLst>
        </p:spPr>
      </p:pic>
      <p:pic>
        <p:nvPicPr>
          <p:cNvPr id="5" name="Picture 4"/>
          <p:cNvPicPr>
            <a:picLocks noChangeAspect="1"/>
          </p:cNvPicPr>
          <p:nvPr/>
        </p:nvPicPr>
        <p:blipFill rotWithShape="1">
          <a:blip r:embed="rId5"/>
          <a:srcRect r="1219"/>
          <a:stretch/>
        </p:blipFill>
        <p:spPr>
          <a:xfrm>
            <a:off x="255494" y="3428751"/>
            <a:ext cx="4202027" cy="2391633"/>
          </a:xfrm>
          <a:prstGeom prst="rect">
            <a:avLst/>
          </a:prstGeom>
          <a:effectLst>
            <a:outerShdw blurRad="50800" dist="38100" dir="2700000" sx="101000" sy="101000" algn="tl" rotWithShape="0">
              <a:prstClr val="black">
                <a:alpha val="75000"/>
              </a:prstClr>
            </a:outerShdw>
          </a:effectLst>
        </p:spPr>
      </p:pic>
      <p:pic>
        <p:nvPicPr>
          <p:cNvPr id="6" name="Picture 5"/>
          <p:cNvPicPr>
            <a:picLocks noChangeAspect="1"/>
          </p:cNvPicPr>
          <p:nvPr/>
        </p:nvPicPr>
        <p:blipFill rotWithShape="1">
          <a:blip r:embed="rId6"/>
          <a:srcRect r="1219"/>
          <a:stretch/>
        </p:blipFill>
        <p:spPr>
          <a:xfrm>
            <a:off x="4396092" y="4147183"/>
            <a:ext cx="4166598" cy="2371467"/>
          </a:xfrm>
          <a:prstGeom prst="rect">
            <a:avLst/>
          </a:prstGeom>
          <a:effectLst>
            <a:outerShdw blurRad="50800" dist="38100" dir="2700000" sx="101000" sy="101000" algn="tl" rotWithShape="0">
              <a:prstClr val="black">
                <a:alpha val="75000"/>
              </a:prstClr>
            </a:outerShdw>
          </a:effectLst>
        </p:spPr>
      </p:pic>
    </p:spTree>
    <p:extLst>
      <p:ext uri="{BB962C8B-B14F-4D97-AF65-F5344CB8AC3E}">
        <p14:creationId xmlns:p14="http://schemas.microsoft.com/office/powerpoint/2010/main" val="215586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over 1">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A44809DA-6785-467E-83F7-A14CD054D54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2">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8E59B860-3B4D-4734-92CC-E6F433A3E66F}"/>
    </a:ext>
  </a:extLst>
</a:theme>
</file>

<file path=ppt/theme/theme3.xml><?xml version="1.0" encoding="utf-8"?>
<a:theme xmlns:a="http://schemas.openxmlformats.org/drawingml/2006/main" name="Cover 3">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9F50A4F2-BA0B-4DA3-AB2D-55887F021392}"/>
    </a:ext>
  </a:extLst>
</a:theme>
</file>

<file path=ppt/theme/theme4.xml><?xml version="1.0" encoding="utf-8"?>
<a:theme xmlns:a="http://schemas.openxmlformats.org/drawingml/2006/main" name="Cover 4">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CB7C56E8-5963-4AB2-8BE6-997B3E859331}"/>
    </a:ext>
  </a:extLst>
</a:theme>
</file>

<file path=ppt/theme/theme5.xml><?xml version="1.0" encoding="utf-8"?>
<a:theme xmlns:a="http://schemas.openxmlformats.org/drawingml/2006/main" name="Cover 5">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FA3A811B-B8EE-47DD-9EBB-63D7C6EEDB8E}"/>
    </a:ext>
  </a:extLst>
</a:theme>
</file>

<file path=ppt/theme/theme6.xml><?xml version="1.0" encoding="utf-8"?>
<a:theme xmlns:a="http://schemas.openxmlformats.org/drawingml/2006/main" name="Slides">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636E2DB7-65E7-436F-AC18-C0B088570EB9}"/>
    </a:ext>
  </a:extLst>
</a:theme>
</file>

<file path=ppt/theme/theme7.xml><?xml version="1.0" encoding="utf-8"?>
<a:theme xmlns:a="http://schemas.openxmlformats.org/drawingml/2006/main" name="FOLLOWING Slide">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4EE6EBF6-289A-4E8B-8B36-3F06E5DE49D9}"/>
    </a:ext>
  </a:extLst>
</a:theme>
</file>

<file path=ppt/theme/theme8.xml><?xml version="1.0" encoding="utf-8"?>
<a:theme xmlns:a="http://schemas.openxmlformats.org/drawingml/2006/main" name="Thank you! End Slide">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Powerpoint Template Dec 2014.potx" id="{611506A0-4380-411B-8FA2-C6F248E9F2C5}" vid="{BA477504-08E6-4867-88C2-BDA2EE78FA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Updated Powerpoint Template Dec 2014</Template>
  <TotalTime>481</TotalTime>
  <Words>948</Words>
  <Application>Microsoft Office PowerPoint</Application>
  <PresentationFormat>On-screen Show (4:3)</PresentationFormat>
  <Paragraphs>296</Paragraphs>
  <Slides>16</Slides>
  <Notes>6</Notes>
  <HiddenSlides>2</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16</vt:i4>
      </vt:variant>
    </vt:vector>
  </HeadingPairs>
  <TitlesOfParts>
    <vt:vector size="29" baseType="lpstr">
      <vt:lpstr>Arial</vt:lpstr>
      <vt:lpstr>Calibri</vt:lpstr>
      <vt:lpstr>Times New Roman</vt:lpstr>
      <vt:lpstr>Verdana</vt:lpstr>
      <vt:lpstr>Wingdings</vt:lpstr>
      <vt:lpstr>Cover 1</vt:lpstr>
      <vt:lpstr>Cover 2</vt:lpstr>
      <vt:lpstr>Cover 3</vt:lpstr>
      <vt:lpstr>Cover 4</vt:lpstr>
      <vt:lpstr>Cover 5</vt:lpstr>
      <vt:lpstr>Slides</vt:lpstr>
      <vt:lpstr>FOLLOWING Slide</vt:lpstr>
      <vt:lpstr>Thank you! End Slide</vt:lpstr>
      <vt:lpstr>PowerPoint Presentation</vt:lpstr>
      <vt:lpstr>PowerPoint Presentation</vt:lpstr>
      <vt:lpstr>ESA-UKSA Collaboration agreement</vt:lpstr>
      <vt:lpstr>PowerPoint Presentation</vt:lpstr>
      <vt:lpstr>Proposed Use Cases</vt:lpstr>
      <vt:lpstr>PowerPoint Presentation</vt:lpstr>
      <vt:lpstr>PowerPoint Presentation</vt:lpstr>
      <vt:lpstr>PowerPoint Presentation</vt:lpstr>
      <vt:lpstr>PowerPoint Presentation</vt:lpstr>
      <vt:lpstr>PowerPoint Presentation</vt:lpstr>
      <vt:lpstr>Example Use Case – Maritime Situational Awareness</vt:lpstr>
      <vt:lpstr>Academic User Access via JASMIN-CEMS and CEDA</vt:lpstr>
      <vt:lpstr>Academic User Access via JASMIN-CEMS and CEDA</vt:lpstr>
      <vt:lpstr>Sentinel data at CEDA</vt:lpstr>
      <vt:lpstr>Example science use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Hilton</dc:creator>
  <cp:lastModifiedBy>Richard Hilton</cp:lastModifiedBy>
  <cp:revision>31</cp:revision>
  <dcterms:created xsi:type="dcterms:W3CDTF">2015-02-02T08:30:45Z</dcterms:created>
  <dcterms:modified xsi:type="dcterms:W3CDTF">2015-09-28T19:24:28Z</dcterms:modified>
</cp:coreProperties>
</file>