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08" r:id="rId2"/>
    <p:sldId id="395" r:id="rId3"/>
    <p:sldId id="397" r:id="rId4"/>
    <p:sldId id="39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SzPct val="100000"/>
      <a:buChar char="•"/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SzPct val="100000"/>
      <a:buChar char="•"/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SzPct val="100000"/>
      <a:buChar char="•"/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SzPct val="100000"/>
      <a:buChar char="•"/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SzPct val="100000"/>
      <a:buChar char="•"/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66"/>
    <a:srgbClr val="696969"/>
    <a:srgbClr val="BBE0E3"/>
    <a:srgbClr val="006600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66853" autoAdjust="0"/>
  </p:normalViewPr>
  <p:slideViewPr>
    <p:cSldViewPr>
      <p:cViewPr>
        <p:scale>
          <a:sx n="75" d="100"/>
          <a:sy n="75" d="100"/>
        </p:scale>
        <p:origin x="-756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7D1EB46-2450-4594-B041-1FA6BAD034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6236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92597F0-911A-4EC6-B50C-98C6274411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0904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6E990A-3675-46D7-B037-007641A0ADD3}" type="slidenum">
              <a:rPr lang="zh-CN" altLang="en-US" smtClean="0"/>
              <a:pPr>
                <a:defRPr/>
              </a:pPr>
              <a:t>1</a:t>
            </a:fld>
            <a:endParaRPr lang="en-US" altLang="zh-CN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597F0-911A-4EC6-B50C-98C62744113A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597F0-911A-4EC6-B50C-98C62744113A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597F0-911A-4EC6-B50C-98C62744113A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97808"/>
            <a:ext cx="1219200" cy="78247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03200"/>
            <a:ext cx="19431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03200"/>
            <a:ext cx="56769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3200"/>
            <a:ext cx="77724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90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457200" y="6637338"/>
            <a:ext cx="990600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1000" b="0" dirty="0">
                <a:solidFill>
                  <a:srgbClr val="000000"/>
                </a:solidFill>
                <a:latin typeface="Times" charset="0"/>
                <a:cs typeface="Arial" charset="0"/>
              </a:rPr>
              <a:t>Page  </a:t>
            </a:r>
            <a:fld id="{EDA1E1AF-0608-4CA7-91F9-7AFA0DC201D7}" type="slidenum">
              <a:rPr lang="en-US" altLang="zh-CN" sz="1000" b="0">
                <a:solidFill>
                  <a:srgbClr val="000000"/>
                </a:solidFill>
                <a:latin typeface="Times" charset="0"/>
                <a:cs typeface="Arial" charset="0"/>
              </a:rPr>
              <a:pPr>
                <a:spcBef>
                  <a:spcPct val="0"/>
                </a:spcBef>
                <a:buSzTx/>
                <a:buFontTx/>
                <a:buNone/>
                <a:defRPr/>
              </a:pPr>
              <a:t>‹#›</a:t>
            </a:fld>
            <a:endParaRPr lang="en-US" altLang="zh-CN" sz="1000" b="0" dirty="0">
              <a:solidFill>
                <a:srgbClr val="000000"/>
              </a:solidFill>
              <a:latin typeface="Times" charset="0"/>
              <a:cs typeface="Arial" charset="0"/>
            </a:endParaRP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endParaRPr lang="zh-CN" altLang="en-US" sz="800" b="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765175" y="927100"/>
            <a:ext cx="7693025" cy="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471488" y="6583363"/>
            <a:ext cx="6484937" cy="1587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0601" name="Line 9"/>
          <p:cNvSpPr>
            <a:spLocks noChangeShapeType="1"/>
          </p:cNvSpPr>
          <p:nvPr/>
        </p:nvSpPr>
        <p:spPr bwMode="auto">
          <a:xfrm>
            <a:off x="439738" y="6502400"/>
            <a:ext cx="6811962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>
            <a:off x="623888" y="982663"/>
            <a:ext cx="7961312" cy="1587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grpSp>
        <p:nvGrpSpPr>
          <p:cNvPr id="2057" name="Group 11"/>
          <p:cNvGrpSpPr>
            <a:grpSpLocks/>
          </p:cNvGrpSpPr>
          <p:nvPr/>
        </p:nvGrpSpPr>
        <p:grpSpPr bwMode="auto">
          <a:xfrm>
            <a:off x="0" y="2857500"/>
            <a:ext cx="9144000" cy="965200"/>
            <a:chOff x="0" y="608"/>
            <a:chExt cx="5760" cy="608"/>
          </a:xfrm>
        </p:grpSpPr>
        <p:sp>
          <p:nvSpPr>
            <p:cNvPr id="110604" name="Rectangle 12"/>
            <p:cNvSpPr>
              <a:spLocks noChangeArrowheads="1"/>
            </p:cNvSpPr>
            <p:nvPr userDrawn="1"/>
          </p:nvSpPr>
          <p:spPr bwMode="auto">
            <a:xfrm>
              <a:off x="0" y="608"/>
              <a:ext cx="3791" cy="6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 b="0"/>
            </a:p>
          </p:txBody>
        </p:sp>
        <p:sp>
          <p:nvSpPr>
            <p:cNvPr id="110605" name="Rectangle 13"/>
            <p:cNvSpPr>
              <a:spLocks noChangeArrowheads="1"/>
            </p:cNvSpPr>
            <p:nvPr userDrawn="1"/>
          </p:nvSpPr>
          <p:spPr bwMode="auto">
            <a:xfrm>
              <a:off x="0" y="608"/>
              <a:ext cx="5760" cy="5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 b="0"/>
            </a:p>
          </p:txBody>
        </p:sp>
      </p:grpSp>
      <p:pic>
        <p:nvPicPr>
          <p:cNvPr id="2058" name="Picture 14" descr="csiss_logo_bi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747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6705600" y="6173788"/>
            <a:ext cx="2514600" cy="76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2800" i="1">
                <a:solidFill>
                  <a:srgbClr val="000099"/>
                </a:solidFill>
                <a:cs typeface="Arial" charset="0"/>
              </a:rPr>
              <a:t>      </a:t>
            </a:r>
            <a:r>
              <a:rPr lang="en-US" altLang="zh-CN" sz="2800" i="1">
                <a:solidFill>
                  <a:srgbClr val="000099"/>
                </a:solidFill>
                <a:cs typeface="Arial" charset="0"/>
              </a:rPr>
              <a:t>CSISS    </a:t>
            </a:r>
            <a:endParaRPr lang="en-US" altLang="zh-CN" sz="800" i="1">
              <a:solidFill>
                <a:srgbClr val="000099"/>
              </a:solidFill>
              <a:cs typeface="Arial" charset="0"/>
            </a:endParaRPr>
          </a:p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altLang="zh-CN" sz="800" i="1">
                <a:solidFill>
                  <a:srgbClr val="000099"/>
                </a:solidFill>
                <a:cs typeface="Arial" charset="0"/>
              </a:rPr>
              <a:t>Center for Spatial Information Science and Systems</a:t>
            </a:r>
          </a:p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en-US" altLang="zh-CN" sz="800" i="1">
              <a:solidFill>
                <a:srgbClr val="000099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181600"/>
          </a:xfrm>
        </p:spPr>
        <p:txBody>
          <a:bodyPr/>
          <a:lstStyle/>
          <a:p>
            <a:pPr algn="ctr">
              <a:spcBef>
                <a:spcPct val="60000"/>
              </a:spcBef>
              <a:buFontTx/>
              <a:buNone/>
            </a:pPr>
            <a:endParaRPr lang="en-US" altLang="zh-CN" sz="3600" dirty="0" smtClean="0">
              <a:ea typeface="宋体" pitchFamily="2" charset="-122"/>
            </a:endParaRP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28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CWIC service quality monitoring and reporting</a:t>
            </a:r>
            <a:endParaRPr lang="en-US" altLang="zh-CN" sz="1600" b="1" baseline="30000" dirty="0" smtClean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60000"/>
              </a:spcBef>
              <a:buFontTx/>
              <a:buNone/>
            </a:pPr>
            <a:endParaRPr lang="en-US" altLang="zh-CN" sz="1400" dirty="0" smtClean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140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CWIC development team</a:t>
            </a: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140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Center for Spatial Information Science and Systems</a:t>
            </a: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140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George Mason University</a:t>
            </a:r>
          </a:p>
          <a:p>
            <a:pPr algn="ctr">
              <a:spcBef>
                <a:spcPct val="60000"/>
              </a:spcBef>
              <a:buFontTx/>
              <a:buNone/>
            </a:pPr>
            <a:endParaRPr lang="en-US" altLang="zh-CN" sz="1200" i="1" dirty="0" smtClean="0">
              <a:solidFill>
                <a:srgbClr val="000099"/>
              </a:solidFill>
            </a:endParaRPr>
          </a:p>
          <a:p>
            <a:pPr algn="ctr">
              <a:spcBef>
                <a:spcPct val="60000"/>
              </a:spcBef>
              <a:buFontTx/>
              <a:buNone/>
            </a:pPr>
            <a:endParaRPr lang="en-US" altLang="zh-CN" sz="1200" i="1" dirty="0" smtClean="0">
              <a:solidFill>
                <a:srgbClr val="000099"/>
              </a:solidFill>
            </a:endParaRP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16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WGISS-39 meeting (Tokyo)</a:t>
            </a:r>
          </a:p>
          <a:p>
            <a:pPr algn="ctr">
              <a:spcBef>
                <a:spcPct val="60000"/>
              </a:spcBef>
              <a:buFontTx/>
              <a:buNone/>
            </a:pPr>
            <a:r>
              <a:rPr lang="en-US" altLang="zh-CN" sz="16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May 13, 2015</a:t>
            </a:r>
          </a:p>
        </p:txBody>
      </p:sp>
    </p:spTree>
  </p:cSld>
  <p:clrMapOvr>
    <a:masterClrMapping/>
  </p:clrMapOvr>
  <p:transition advTm="20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endParaRPr lang="en-US" altLang="zh-CN" sz="22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200" b="1" dirty="0" smtClean="0">
                <a:ea typeface="+mn-ea"/>
                <a:cs typeface="+mn-cs"/>
              </a:rPr>
              <a:t>Monitor the performance of CWIC request/response handling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Monitor the status of data provider’s metadata repository (hourly)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Monitor metrics of client (e.g. type, request, geographical distribution)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Incident alert &amp; issue tracking </a:t>
            </a:r>
          </a:p>
          <a:p>
            <a:pPr lvl="1"/>
            <a:endParaRPr lang="en-US" altLang="zh-CN" b="1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ransition advTm="35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endParaRPr lang="en-US" altLang="zh-CN" sz="22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200" b="1" dirty="0" smtClean="0">
                <a:ea typeface="+mn-ea"/>
                <a:cs typeface="+mn-cs"/>
              </a:rPr>
              <a:t>Metrics/log collecting module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Remote server status monitoring script</a:t>
            </a:r>
          </a:p>
          <a:p>
            <a:endParaRPr lang="en-US" altLang="zh-CN" b="1" dirty="0" smtClean="0"/>
          </a:p>
          <a:p>
            <a:r>
              <a:rPr lang="en-US" altLang="zh-CN" b="1" smtClean="0"/>
              <a:t>Metrics/log analyzer</a:t>
            </a:r>
            <a:endParaRPr lang="en-US" altLang="zh-CN" b="1" dirty="0" smtClean="0"/>
          </a:p>
          <a:p>
            <a:pPr lvl="1"/>
            <a:endParaRPr lang="en-US" altLang="zh-CN" b="1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ransition advTm="35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Demo</a:t>
            </a:r>
          </a:p>
          <a:p>
            <a:pPr lvl="1"/>
            <a:r>
              <a:rPr lang="en-US" altLang="zh-CN" b="1" dirty="0" smtClean="0"/>
              <a:t>Query interface metrics</a:t>
            </a:r>
          </a:p>
          <a:p>
            <a:pPr lvl="1"/>
            <a:r>
              <a:rPr lang="en-US" altLang="zh-CN" b="1" dirty="0" smtClean="0"/>
              <a:t>Daily visit trend</a:t>
            </a:r>
          </a:p>
          <a:p>
            <a:pPr lvl="1"/>
            <a:r>
              <a:rPr lang="en-US" altLang="zh-CN" b="1" dirty="0" smtClean="0"/>
              <a:t>Metrics by data provider</a:t>
            </a:r>
          </a:p>
          <a:p>
            <a:pPr lvl="1"/>
            <a:r>
              <a:rPr lang="en-US" altLang="zh-CN" b="1" dirty="0" smtClean="0"/>
              <a:t>Client metrics</a:t>
            </a:r>
          </a:p>
          <a:p>
            <a:pPr lvl="1"/>
            <a:endParaRPr lang="en-US" altLang="zh-CN" b="1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ransition advTm="35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IS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  <a:cs typeface="Arial" charset="0"/>
          </a:defRPr>
        </a:defPPr>
      </a:lstStyle>
    </a:lnDef>
  </a:objectDefaults>
  <a:extraClrSchemeLst>
    <a:extraClrScheme>
      <a:clrScheme name="CSI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I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6260</TotalTime>
  <Words>95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CSISS</vt:lpstr>
      <vt:lpstr>PowerPoint Presentation</vt:lpstr>
      <vt:lpstr>Objectives</vt:lpstr>
      <vt:lpstr>Implementation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discovery of geospatial data:  a geospatial catalogue perspective</dc:title>
  <dc:creator>Weiguo Han</dc:creator>
  <cp:lastModifiedBy>Anne</cp:lastModifiedBy>
  <cp:revision>811</cp:revision>
  <dcterms:created xsi:type="dcterms:W3CDTF">2008-11-25T21:09:50Z</dcterms:created>
  <dcterms:modified xsi:type="dcterms:W3CDTF">2015-06-24T18:55:36Z</dcterms:modified>
</cp:coreProperties>
</file>