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36" r:id="rId2"/>
    <p:sldId id="332" r:id="rId3"/>
    <p:sldId id="331" r:id="rId4"/>
    <p:sldId id="337" r:id="rId5"/>
    <p:sldId id="333" r:id="rId6"/>
    <p:sldId id="338" r:id="rId7"/>
    <p:sldId id="335" r:id="rId8"/>
    <p:sldId id="339" r:id="rId9"/>
    <p:sldId id="340" r:id="rId10"/>
    <p:sldId id="341" r:id="rId11"/>
    <p:sldId id="342" r:id="rId12"/>
    <p:sldId id="345" r:id="rId13"/>
    <p:sldId id="346" r:id="rId14"/>
    <p:sldId id="34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77926" autoAdjust="0"/>
  </p:normalViewPr>
  <p:slideViewPr>
    <p:cSldViewPr snapToGrid="0" snapToObjects="1">
      <p:cViewPr varScale="1">
        <p:scale>
          <a:sx n="61" d="100"/>
          <a:sy n="61" d="100"/>
        </p:scale>
        <p:origin x="-1614" y="-78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72"/>
    </p:cViewPr>
  </p:sorterViewPr>
  <p:notesViewPr>
    <p:cSldViewPr snapToGrid="0" snapToObjects="1">
      <p:cViewPr varScale="1">
        <p:scale>
          <a:sx n="57" d="100"/>
          <a:sy n="57" d="100"/>
        </p:scale>
        <p:origin x="-273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EC104-E202-448A-9D97-60B9EC1B9A87}" type="datetimeFigureOut">
              <a:rPr lang="fr-FR" smtClean="0"/>
              <a:t>10/05/2015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89E61-8A6D-435A-824E-6F55AE705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51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0433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42699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WGISS - 38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Moscow, RUSSIA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29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September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observations.org/ts.php?id=13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arthobservations.org/ts.php?id=13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</a:rPr>
              <a:t>WGISS </a:t>
            </a:r>
            <a:r>
              <a:rPr lang="fr-FR" sz="4000" b="1" dirty="0" err="1" smtClean="0">
                <a:solidFill>
                  <a:srgbClr val="92D050"/>
                </a:solidFill>
              </a:rPr>
              <a:t>Working</a:t>
            </a:r>
            <a:r>
              <a:rPr lang="fr-FR" sz="4000" b="1" dirty="0" smtClean="0">
                <a:solidFill>
                  <a:srgbClr val="92D050"/>
                </a:solidFill>
              </a:rPr>
              <a:t> Group for Information </a:t>
            </a:r>
            <a:r>
              <a:rPr lang="fr-FR" sz="4000" b="1" dirty="0" err="1" smtClean="0">
                <a:solidFill>
                  <a:srgbClr val="92D050"/>
                </a:solidFill>
              </a:rPr>
              <a:t>Systems</a:t>
            </a:r>
            <a:r>
              <a:rPr lang="fr-FR" sz="4000" b="1" dirty="0" smtClean="0">
                <a:solidFill>
                  <a:srgbClr val="92D050"/>
                </a:solidFill>
              </a:rPr>
              <a:t> &amp; Services</a:t>
            </a:r>
            <a:endParaRPr sz="4000" b="1" dirty="0">
              <a:solidFill>
                <a:srgbClr val="92D050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Richard Moreno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CNES – WGISS chair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WGISS-39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Tsukuba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- JAPAN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11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May – 15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May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hape 10"/>
          <p:cNvSpPr txBox="1">
            <a:spLocks/>
          </p:cNvSpPr>
          <p:nvPr/>
        </p:nvSpPr>
        <p:spPr bwMode="auto">
          <a:xfrm>
            <a:off x="3263411" y="300732"/>
            <a:ext cx="5804389" cy="117595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92D050"/>
                </a:solidFill>
              </a:rPr>
              <a:t>GEO Task Sheet Review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30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914400">
              <a:defRPr/>
            </a:pPr>
            <a:r>
              <a:rPr lang="en-US" sz="32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Request from GEO - </a:t>
            </a: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Osamu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18570" y="1316007"/>
            <a:ext cx="88312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Implementation</a:t>
            </a:r>
            <a:r>
              <a:rPr lang="fr-FR" sz="2800" dirty="0" smtClean="0"/>
              <a:t> </a:t>
            </a:r>
            <a:r>
              <a:rPr lang="fr-FR" sz="2800" dirty="0"/>
              <a:t>Plan </a:t>
            </a:r>
            <a:r>
              <a:rPr lang="fr-FR" sz="2800" dirty="0" err="1"/>
              <a:t>Working</a:t>
            </a:r>
            <a:r>
              <a:rPr lang="fr-FR" sz="2800" dirty="0"/>
              <a:t> </a:t>
            </a:r>
            <a:r>
              <a:rPr lang="fr-FR" sz="2800" dirty="0" smtClean="0"/>
              <a:t>Group-</a:t>
            </a:r>
            <a:r>
              <a:rPr lang="fr-FR" sz="2800" dirty="0" err="1" smtClean="0"/>
              <a:t>IPWGwas</a:t>
            </a:r>
            <a:r>
              <a:rPr lang="fr-FR" sz="2800" dirty="0" smtClean="0"/>
              <a:t> </a:t>
            </a:r>
            <a:r>
              <a:rPr lang="fr-FR" sz="2800" dirty="0"/>
              <a:t>put in place to </a:t>
            </a:r>
            <a:r>
              <a:rPr lang="fr-FR" sz="2800" dirty="0" err="1"/>
              <a:t>develop</a:t>
            </a:r>
            <a:r>
              <a:rPr lang="fr-FR" sz="2800" dirty="0"/>
              <a:t> </a:t>
            </a:r>
            <a:r>
              <a:rPr lang="fr-FR" sz="2800" dirty="0" err="1"/>
              <a:t>this</a:t>
            </a:r>
            <a:r>
              <a:rPr lang="fr-FR" sz="2800" dirty="0"/>
              <a:t> new </a:t>
            </a:r>
            <a:r>
              <a:rPr lang="fr-FR" sz="2800" dirty="0" smtClean="0"/>
              <a:t>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presented</a:t>
            </a:r>
            <a:r>
              <a:rPr lang="fr-FR" sz="2400" dirty="0" smtClean="0"/>
              <a:t> for adoption at the </a:t>
            </a:r>
            <a:r>
              <a:rPr lang="fr-FR" sz="2400" dirty="0" err="1" smtClean="0"/>
              <a:t>next</a:t>
            </a:r>
            <a:r>
              <a:rPr lang="fr-FR" sz="2400" dirty="0" smtClean="0"/>
              <a:t> </a:t>
            </a:r>
            <a:r>
              <a:rPr lang="fr-FR" sz="2400" dirty="0" err="1" smtClean="0"/>
              <a:t>Ministerial</a:t>
            </a:r>
            <a:r>
              <a:rPr lang="fr-FR" sz="2400" dirty="0" smtClean="0"/>
              <a:t> </a:t>
            </a:r>
            <a:r>
              <a:rPr lang="fr-FR" sz="2400" dirty="0" err="1" smtClean="0"/>
              <a:t>Summit</a:t>
            </a:r>
            <a:r>
              <a:rPr lang="fr-FR" sz="2400" dirty="0" smtClean="0"/>
              <a:t> </a:t>
            </a:r>
            <a:r>
              <a:rPr lang="fr-FR" sz="2400" dirty="0" err="1" smtClean="0"/>
              <a:t>scheduled</a:t>
            </a:r>
            <a:r>
              <a:rPr lang="fr-FR" sz="2400" dirty="0" smtClean="0"/>
              <a:t> for 13 </a:t>
            </a:r>
            <a:r>
              <a:rPr lang="fr-FR" sz="2400" dirty="0" err="1" smtClean="0"/>
              <a:t>November</a:t>
            </a:r>
            <a:r>
              <a:rPr lang="fr-FR" sz="2400" dirty="0" smtClean="0"/>
              <a:t> 2015 in Mexico City.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The IPWG has </a:t>
            </a:r>
            <a:r>
              <a:rPr lang="fr-FR" sz="2800" dirty="0" err="1" smtClean="0"/>
              <a:t>already</a:t>
            </a:r>
            <a:r>
              <a:rPr lang="fr-FR" sz="2800" dirty="0" smtClean="0"/>
              <a:t> </a:t>
            </a:r>
            <a:r>
              <a:rPr lang="fr-FR" sz="2800" dirty="0" err="1" smtClean="0"/>
              <a:t>presented</a:t>
            </a:r>
            <a:r>
              <a:rPr lang="fr-FR" sz="2800" dirty="0" smtClean="0"/>
              <a:t> </a:t>
            </a:r>
            <a:r>
              <a:rPr lang="fr-FR" sz="2800" dirty="0" err="1" smtClean="0"/>
              <a:t>three</a:t>
            </a:r>
            <a:r>
              <a:rPr lang="fr-FR" sz="2800" dirty="0" smtClean="0"/>
              <a:t> </a:t>
            </a:r>
            <a:r>
              <a:rPr lang="fr-FR" sz="2800" dirty="0" err="1" smtClean="0"/>
              <a:t>interim</a:t>
            </a:r>
            <a:r>
              <a:rPr lang="fr-FR" sz="2800" dirty="0" smtClean="0"/>
              <a:t> reports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the new </a:t>
            </a:r>
            <a:r>
              <a:rPr lang="fr-FR" sz="2400" dirty="0" err="1" smtClean="0"/>
              <a:t>Strategic</a:t>
            </a:r>
            <a:r>
              <a:rPr lang="fr-FR" sz="2400" dirty="0" smtClean="0"/>
              <a:t> Plan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determine</a:t>
            </a:r>
            <a:r>
              <a:rPr lang="fr-FR" sz="2400" dirty="0" smtClean="0"/>
              <a:t> </a:t>
            </a:r>
            <a:r>
              <a:rPr lang="fr-FR" sz="2400" dirty="0" err="1" smtClean="0"/>
              <a:t>substantial</a:t>
            </a:r>
            <a:r>
              <a:rPr lang="fr-FR" sz="2400" dirty="0" smtClean="0"/>
              <a:t> changes on how the GEO </a:t>
            </a:r>
            <a:r>
              <a:rPr lang="fr-FR" sz="2400" dirty="0" err="1" smtClean="0"/>
              <a:t>activities</a:t>
            </a:r>
            <a:r>
              <a:rPr lang="fr-FR" sz="2400" dirty="0" smtClean="0"/>
              <a:t> are </a:t>
            </a:r>
            <a:r>
              <a:rPr lang="fr-FR" sz="2400" dirty="0" err="1" smtClean="0"/>
              <a:t>identified</a:t>
            </a:r>
            <a:r>
              <a:rPr lang="fr-FR" sz="2400" dirty="0" smtClean="0"/>
              <a:t>, </a:t>
            </a:r>
            <a:r>
              <a:rPr lang="fr-FR" sz="2400" dirty="0" err="1" smtClean="0"/>
              <a:t>organized</a:t>
            </a:r>
            <a:r>
              <a:rPr lang="fr-FR" sz="2400" dirty="0" smtClean="0"/>
              <a:t> and </a:t>
            </a:r>
            <a:r>
              <a:rPr lang="fr-FR" sz="2400" dirty="0" err="1" smtClean="0"/>
              <a:t>implemented</a:t>
            </a:r>
            <a:r>
              <a:rPr lang="fr-FR" sz="2400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err="1" smtClean="0"/>
              <a:t>need</a:t>
            </a:r>
            <a:r>
              <a:rPr lang="fr-FR" sz="2400" dirty="0" smtClean="0"/>
              <a:t> to </a:t>
            </a:r>
            <a:r>
              <a:rPr lang="fr-FR" sz="2400" dirty="0" err="1" smtClean="0"/>
              <a:t>appropriately</a:t>
            </a:r>
            <a:r>
              <a:rPr lang="fr-FR" sz="2400" dirty="0" smtClean="0"/>
              <a:t> transition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</a:t>
            </a:r>
            <a:r>
              <a:rPr lang="fr-FR" sz="2400" dirty="0" err="1" smtClean="0"/>
              <a:t>current</a:t>
            </a:r>
            <a:r>
              <a:rPr lang="fr-FR" sz="2400" dirty="0" smtClean="0"/>
              <a:t> </a:t>
            </a:r>
            <a:r>
              <a:rPr lang="fr-FR" sz="2400" dirty="0" err="1" smtClean="0"/>
              <a:t>Work</a:t>
            </a:r>
            <a:r>
              <a:rPr lang="fr-FR" sz="2400" dirty="0" smtClean="0"/>
              <a:t> Plan to the new </a:t>
            </a:r>
            <a:r>
              <a:rPr lang="fr-FR" sz="2400" dirty="0" err="1" smtClean="0"/>
              <a:t>Work</a:t>
            </a:r>
            <a:r>
              <a:rPr lang="fr-FR" sz="2400" dirty="0" smtClean="0"/>
              <a:t> Programme, </a:t>
            </a:r>
            <a:r>
              <a:rPr lang="fr-FR" sz="2400" dirty="0" err="1" smtClean="0"/>
              <a:t>taking</a:t>
            </a:r>
            <a:r>
              <a:rPr lang="fr-FR" sz="2400" dirty="0" smtClean="0"/>
              <a:t> stock of the </a:t>
            </a:r>
            <a:r>
              <a:rPr lang="fr-FR" sz="2400" dirty="0" err="1" smtClean="0"/>
              <a:t>achievements</a:t>
            </a:r>
            <a:r>
              <a:rPr lang="fr-FR" sz="2400" dirty="0" smtClean="0"/>
              <a:t> made and </a:t>
            </a:r>
            <a:r>
              <a:rPr lang="fr-FR" sz="2400" dirty="0" err="1" smtClean="0"/>
              <a:t>re-organizing</a:t>
            </a:r>
            <a:r>
              <a:rPr lang="fr-FR" sz="2400" dirty="0" smtClean="0"/>
              <a:t> the </a:t>
            </a:r>
            <a:r>
              <a:rPr lang="fr-FR" sz="2400" dirty="0" err="1" smtClean="0"/>
              <a:t>activities</a:t>
            </a:r>
            <a:r>
              <a:rPr lang="fr-FR" sz="2400" dirty="0" smtClean="0"/>
              <a:t> to </a:t>
            </a:r>
            <a:r>
              <a:rPr lang="fr-FR" sz="2400" dirty="0" err="1" smtClean="0"/>
              <a:t>meet</a:t>
            </a:r>
            <a:r>
              <a:rPr lang="fr-FR" sz="2400" dirty="0" smtClean="0"/>
              <a:t> the new </a:t>
            </a:r>
            <a:r>
              <a:rPr lang="fr-FR" sz="2400" dirty="0" err="1" smtClean="0"/>
              <a:t>strategic</a:t>
            </a:r>
            <a:r>
              <a:rPr lang="fr-FR" sz="2400" dirty="0" smtClean="0"/>
              <a:t> </a:t>
            </a:r>
            <a:r>
              <a:rPr lang="fr-FR" sz="2400" dirty="0" err="1" smtClean="0"/>
              <a:t>framework</a:t>
            </a:r>
            <a:r>
              <a:rPr lang="fr-FR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6306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914400">
              <a:defRPr/>
            </a:pPr>
            <a:r>
              <a:rPr lang="en-US" sz="32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Request from GEO - </a:t>
            </a: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Osamu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18570" y="1316007"/>
            <a:ext cx="88312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the </a:t>
            </a:r>
            <a:r>
              <a:rPr lang="fr-FR" sz="2800" dirty="0"/>
              <a:t>input </a:t>
            </a:r>
            <a:r>
              <a:rPr lang="fr-FR" sz="2800" dirty="0" err="1"/>
              <a:t>from</a:t>
            </a:r>
            <a:r>
              <a:rPr lang="fr-FR" sz="2800" dirty="0"/>
              <a:t> the </a:t>
            </a:r>
            <a:r>
              <a:rPr lang="fr-FR" sz="2800" dirty="0" err="1"/>
              <a:t>Community</a:t>
            </a:r>
            <a:r>
              <a:rPr lang="fr-FR" sz="2800" dirty="0"/>
              <a:t>, </a:t>
            </a:r>
            <a:r>
              <a:rPr lang="fr-FR" sz="2800" dirty="0" err="1"/>
              <a:t>through</a:t>
            </a:r>
            <a:r>
              <a:rPr lang="fr-FR" sz="2800" dirty="0"/>
              <a:t> </a:t>
            </a:r>
            <a:r>
              <a:rPr lang="fr-FR" sz="2800" dirty="0" err="1"/>
              <a:t>you</a:t>
            </a:r>
            <a:r>
              <a:rPr lang="fr-FR" sz="2800" dirty="0"/>
              <a:t>, </a:t>
            </a:r>
            <a:r>
              <a:rPr lang="fr-FR" sz="2800" dirty="0" err="1"/>
              <a:t>is</a:t>
            </a:r>
            <a:r>
              <a:rPr lang="fr-FR" sz="2800" dirty="0"/>
              <a:t> essential. </a:t>
            </a:r>
            <a:r>
              <a:rPr lang="fr-FR" sz="2800" dirty="0" err="1"/>
              <a:t>We</a:t>
            </a:r>
            <a:r>
              <a:rPr lang="fr-FR" sz="2800" dirty="0"/>
              <a:t> </a:t>
            </a:r>
            <a:r>
              <a:rPr lang="fr-FR" sz="2800" dirty="0" err="1"/>
              <a:t>kindly</a:t>
            </a:r>
            <a:r>
              <a:rPr lang="fr-FR" sz="2800" dirty="0"/>
              <a:t> </a:t>
            </a:r>
            <a:r>
              <a:rPr lang="fr-FR" sz="2800" dirty="0" err="1"/>
              <a:t>ask</a:t>
            </a:r>
            <a:r>
              <a:rPr lang="fr-FR" sz="2800" dirty="0"/>
              <a:t> </a:t>
            </a:r>
            <a:r>
              <a:rPr lang="fr-FR" sz="2800" dirty="0" err="1"/>
              <a:t>you</a:t>
            </a:r>
            <a:r>
              <a:rPr lang="fr-FR" sz="2800" dirty="0"/>
              <a:t> to </a:t>
            </a:r>
            <a:r>
              <a:rPr lang="fr-FR" sz="2800" dirty="0" err="1"/>
              <a:t>fill</a:t>
            </a:r>
            <a:r>
              <a:rPr lang="fr-FR" sz="2800" dirty="0"/>
              <a:t> the </a:t>
            </a:r>
            <a:r>
              <a:rPr lang="fr-FR" sz="2800" dirty="0" err="1"/>
              <a:t>enclosed</a:t>
            </a:r>
            <a:r>
              <a:rPr lang="fr-FR" sz="2800" dirty="0"/>
              <a:t> table </a:t>
            </a:r>
            <a:r>
              <a:rPr lang="fr-FR" sz="2800" dirty="0" err="1"/>
              <a:t>that</a:t>
            </a:r>
            <a:r>
              <a:rPr lang="fr-FR" sz="2800" dirty="0"/>
              <a:t> </a:t>
            </a:r>
            <a:r>
              <a:rPr lang="fr-FR" sz="2800" dirty="0" err="1"/>
              <a:t>we</a:t>
            </a:r>
            <a:r>
              <a:rPr lang="fr-FR" sz="2800" dirty="0"/>
              <a:t> have </a:t>
            </a:r>
            <a:r>
              <a:rPr lang="fr-FR" sz="2800" dirty="0" err="1"/>
              <a:t>developed</a:t>
            </a:r>
            <a:r>
              <a:rPr lang="fr-FR" sz="2800" dirty="0"/>
              <a:t> to </a:t>
            </a:r>
            <a:r>
              <a:rPr lang="fr-FR" sz="2800" dirty="0" err="1"/>
              <a:t>gather</a:t>
            </a:r>
            <a:r>
              <a:rPr lang="fr-FR" sz="2800" dirty="0"/>
              <a:t> the basic </a:t>
            </a:r>
            <a:r>
              <a:rPr lang="fr-FR" sz="2800" dirty="0" smtClean="0"/>
              <a:t>information</a:t>
            </a:r>
            <a:r>
              <a:rPr lang="fr-FR" sz="2800" dirty="0"/>
              <a:t> </a:t>
            </a:r>
            <a:r>
              <a:rPr lang="fr-FR" sz="2800" dirty="0" err="1" smtClean="0"/>
              <a:t>timeframe</a:t>
            </a:r>
            <a:r>
              <a:rPr lang="fr-FR" sz="2800" dirty="0" smtClean="0"/>
              <a:t>,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6724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Questions sent to the co-lead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18570" y="1316007"/>
            <a:ext cx="88312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First question </a:t>
            </a:r>
            <a:r>
              <a:rPr lang="en-US" sz="2800" dirty="0"/>
              <a:t>: is the list of priority action listed in the section 3 of the word </a:t>
            </a:r>
            <a:r>
              <a:rPr lang="en-US" sz="2800" dirty="0" smtClean="0"/>
              <a:t>document “Geo work status” </a:t>
            </a:r>
            <a:r>
              <a:rPr lang="en-US" sz="2800" dirty="0"/>
              <a:t>up-to-date ? Do We have to add or remove some activities.</a:t>
            </a:r>
            <a:endParaRPr lang="fr-FR" sz="2800" dirty="0"/>
          </a:p>
          <a:p>
            <a:r>
              <a:rPr lang="en-US" sz="2800" dirty="0"/>
              <a:t> </a:t>
            </a: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Second question </a:t>
            </a:r>
            <a:r>
              <a:rPr lang="en-US" sz="2800" dirty="0" smtClean="0"/>
              <a:t>: could you give me some element to feed the word document “Geo Task Template” (sections TBW)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en-US" sz="2800" dirty="0" smtClean="0"/>
              <a:t> 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01910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Questions sent to the co-lead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18570" y="1316007"/>
            <a:ext cx="88312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my understanding,</a:t>
            </a: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400" dirty="0" smtClean="0"/>
              <a:t>Activity 1 (Improve and coordinate data management approaches) is linked to CEOS WGISS activities. I will provide information on this topic</a:t>
            </a:r>
            <a:endParaRPr 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   Activity 2 (data quality ) is linked to CEOS WGCV activities. Albrecht will provide information on this topic</a:t>
            </a:r>
            <a:endParaRPr 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   Activity 3 (long term preservation) is linked to GSCB LTDP and CEOS Data Stewardship. Mirko will provide information on this topic</a:t>
            </a:r>
            <a:endParaRPr 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   Activity 4 (Geodetic reference) ??? I have no clue.</a:t>
            </a:r>
            <a:endParaRPr lang="fr-F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   Activity 5 (DIAS, …) For me this is linked to water portal. Maybe Satoko is able to provide information on this topic?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11269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Questions sent to the co-lead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18570" y="1316007"/>
            <a:ext cx="88312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Third question </a:t>
            </a:r>
            <a:r>
              <a:rPr lang="en-US" sz="2800" dirty="0" smtClean="0"/>
              <a:t>: as you maybe probably know, there is a ‘Data Management Principles’  Task Force. Can we and how should we include the work of this TF in this component ? This question is more for Osamu.</a:t>
            </a:r>
            <a:endParaRPr lang="fr-FR" sz="2800" dirty="0" smtClean="0"/>
          </a:p>
          <a:p>
            <a:r>
              <a:rPr lang="en-US" sz="2800" dirty="0" smtClean="0"/>
              <a:t> </a:t>
            </a:r>
            <a:endParaRPr lang="fr-FR" sz="2800" dirty="0" smtClean="0"/>
          </a:p>
          <a:p>
            <a:r>
              <a:rPr lang="en-US" sz="2800" b="1" dirty="0" smtClean="0"/>
              <a:t>Fourth and last question </a:t>
            </a:r>
            <a:r>
              <a:rPr lang="en-US" sz="2800" dirty="0" smtClean="0"/>
              <a:t>: do you have any suggestions for modification of the IN02-C1 web page (</a:t>
            </a:r>
            <a:r>
              <a:rPr lang="en-US" sz="2800" u="sng" dirty="0" smtClean="0">
                <a:hlinkClick r:id="rId3"/>
              </a:rPr>
              <a:t>http://www.earthobservations.org/ts.php?id=135</a:t>
            </a:r>
            <a:r>
              <a:rPr lang="en-US" sz="2800" dirty="0" smtClean="0"/>
              <a:t>) ?</a:t>
            </a:r>
            <a:endParaRPr lang="fr-FR" sz="2800" dirty="0" smtClean="0"/>
          </a:p>
          <a:p>
            <a:r>
              <a:rPr lang="en-US" sz="2800" dirty="0" smtClean="0"/>
              <a:t>For information, we have foreseen to discuss about it during the next CEOS WGISS meeting in mid-May in Tsukuba.</a:t>
            </a:r>
            <a:endParaRPr lang="fr-FR" sz="2800" dirty="0" smtClean="0"/>
          </a:p>
          <a:p>
            <a:r>
              <a:rPr lang="en-US" sz="2800" dirty="0" smtClean="0"/>
              <a:t>I guess for example that We should add Albrecht as co-lead.</a:t>
            </a:r>
            <a:endParaRPr lang="fr-FR" sz="2800" dirty="0" smtClean="0"/>
          </a:p>
          <a:p>
            <a:r>
              <a:rPr lang="en-US" sz="2800" dirty="0" smtClean="0"/>
              <a:t> 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82525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IN02C1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0" y="841375"/>
            <a:ext cx="84486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56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IN02C1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3777"/>
            <a:ext cx="9144000" cy="581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750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IN02C1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4"/>
            <a:ext cx="9171529" cy="51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973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IN02C1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" y="961008"/>
            <a:ext cx="8880529" cy="589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47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IN02C1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1" y="719310"/>
            <a:ext cx="8601559" cy="616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928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IN02C1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684"/>
            <a:ext cx="81819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988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http://earthobservations.org/ts.php?id=135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328"/>
            <a:ext cx="8945657" cy="502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9458" y="6248400"/>
            <a:ext cx="84867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800" b="1" kern="0" dirty="0">
                <a:latin typeface="Tahoma" pitchFamily="-106" charset="0"/>
                <a:cs typeface="Tahoma" pitchFamily="-106" charset="0"/>
                <a:hlinkClick r:id="rId4"/>
              </a:rPr>
              <a:t>http://</a:t>
            </a:r>
            <a:r>
              <a:rPr lang="en-US" sz="2800" b="1" kern="0" dirty="0" smtClean="0">
                <a:latin typeface="Tahoma" pitchFamily="-106" charset="0"/>
                <a:cs typeface="Tahoma" pitchFamily="-106" charset="0"/>
                <a:hlinkClick r:id="rId4"/>
              </a:rPr>
              <a:t>earthobservations.org/ts.php?id=135</a:t>
            </a:r>
            <a:endParaRPr lang="en-US" sz="2800" b="1" kern="0" dirty="0" smtClean="0">
              <a:latin typeface="Tahoma" pitchFamily="-106" charset="0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98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Request from GEO - Osamu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18570" y="1316007"/>
            <a:ext cx="88312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Request</a:t>
            </a:r>
            <a:r>
              <a:rPr lang="fr-FR" sz="2800" dirty="0" smtClean="0"/>
              <a:t> to </a:t>
            </a:r>
            <a:r>
              <a:rPr lang="fr-FR" sz="2800" dirty="0" err="1"/>
              <a:t>provide</a:t>
            </a:r>
            <a:r>
              <a:rPr lang="fr-FR" sz="2800" dirty="0"/>
              <a:t> an update on the </a:t>
            </a:r>
            <a:r>
              <a:rPr lang="fr-FR" sz="2800" dirty="0" err="1"/>
              <a:t>progress</a:t>
            </a:r>
            <a:r>
              <a:rPr lang="fr-FR" sz="2800" dirty="0"/>
              <a:t> and the </a:t>
            </a:r>
            <a:r>
              <a:rPr lang="fr-FR" sz="2800" dirty="0" err="1"/>
              <a:t>achievements</a:t>
            </a:r>
            <a:r>
              <a:rPr lang="fr-FR" sz="2800" dirty="0"/>
              <a:t> </a:t>
            </a:r>
            <a:r>
              <a:rPr lang="fr-FR" sz="2800" dirty="0" err="1"/>
              <a:t>associated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the GEO </a:t>
            </a:r>
            <a:r>
              <a:rPr lang="fr-FR" sz="2800" dirty="0" err="1"/>
              <a:t>task</a:t>
            </a:r>
            <a:r>
              <a:rPr lang="fr-FR" sz="2800" dirty="0"/>
              <a:t> components for </a:t>
            </a:r>
            <a:r>
              <a:rPr lang="fr-FR" sz="2800" dirty="0" err="1"/>
              <a:t>which</a:t>
            </a:r>
            <a:r>
              <a:rPr lang="fr-FR" sz="2800" dirty="0"/>
              <a:t> </a:t>
            </a:r>
            <a:r>
              <a:rPr lang="fr-FR" sz="2800" dirty="0" err="1"/>
              <a:t>you</a:t>
            </a:r>
            <a:r>
              <a:rPr lang="fr-FR" sz="2800" dirty="0"/>
              <a:t> </a:t>
            </a:r>
            <a:r>
              <a:rPr lang="fr-FR" sz="2800" dirty="0" err="1"/>
              <a:t>act</a:t>
            </a:r>
            <a:r>
              <a:rPr lang="fr-FR" sz="2800" dirty="0"/>
              <a:t> as Point of </a:t>
            </a:r>
            <a:r>
              <a:rPr lang="fr-FR" sz="2800" dirty="0" smtClean="0"/>
              <a:t>Contact, as </a:t>
            </a:r>
            <a:r>
              <a:rPr lang="fr-FR" sz="2800" dirty="0" err="1"/>
              <a:t>well</a:t>
            </a:r>
            <a:r>
              <a:rPr lang="fr-FR" sz="2800" dirty="0"/>
              <a:t> as plans and perspectives for the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2015 </a:t>
            </a:r>
            <a:r>
              <a:rPr lang="fr-FR" sz="2800" dirty="0" err="1"/>
              <a:t>will</a:t>
            </a:r>
            <a:r>
              <a:rPr lang="fr-FR" sz="2800" dirty="0"/>
              <a:t> </a:t>
            </a:r>
            <a:r>
              <a:rPr lang="fr-FR" sz="2800" dirty="0" err="1"/>
              <a:t>be</a:t>
            </a:r>
            <a:r>
              <a:rPr lang="fr-FR" sz="2800" dirty="0"/>
              <a:t> a </a:t>
            </a:r>
            <a:r>
              <a:rPr lang="fr-FR" sz="2800" dirty="0" err="1"/>
              <a:t>year</a:t>
            </a:r>
            <a:r>
              <a:rPr lang="fr-FR" sz="2800" dirty="0"/>
              <a:t> of transition </a:t>
            </a:r>
            <a:r>
              <a:rPr lang="fr-FR" sz="2800" dirty="0" err="1"/>
              <a:t>from</a:t>
            </a:r>
            <a:r>
              <a:rPr lang="fr-FR" sz="2800" dirty="0"/>
              <a:t> the first to the second GEO </a:t>
            </a:r>
            <a:r>
              <a:rPr lang="fr-FR" sz="2800" dirty="0" err="1"/>
              <a:t>decade</a:t>
            </a:r>
            <a:r>
              <a:rPr lang="fr-FR" sz="2800" dirty="0"/>
              <a:t>. </a:t>
            </a:r>
            <a:r>
              <a:rPr lang="fr-FR" sz="2800" dirty="0" err="1"/>
              <a:t>While</a:t>
            </a:r>
            <a:r>
              <a:rPr lang="fr-FR" sz="2800" dirty="0"/>
              <a:t> </a:t>
            </a:r>
            <a:r>
              <a:rPr lang="fr-FR" sz="2800" dirty="0" err="1"/>
              <a:t>renewing</a:t>
            </a:r>
            <a:r>
              <a:rPr lang="fr-FR" sz="2800" dirty="0"/>
              <a:t> the GEO mandate for the </a:t>
            </a:r>
            <a:r>
              <a:rPr lang="fr-FR" sz="2800" dirty="0" err="1"/>
              <a:t>period</a:t>
            </a:r>
            <a:r>
              <a:rPr lang="fr-FR" sz="2800" dirty="0"/>
              <a:t> 2016-2025, the Geneva 2014  </a:t>
            </a:r>
            <a:r>
              <a:rPr lang="fr-FR" sz="2800" dirty="0" err="1"/>
              <a:t>Summit</a:t>
            </a:r>
            <a:r>
              <a:rPr lang="fr-FR" sz="2800" dirty="0"/>
              <a:t> </a:t>
            </a:r>
            <a:r>
              <a:rPr lang="fr-FR" sz="2800" dirty="0" err="1"/>
              <a:t>asked</a:t>
            </a:r>
            <a:r>
              <a:rPr lang="fr-FR" sz="2800" dirty="0"/>
              <a:t> </a:t>
            </a:r>
            <a:r>
              <a:rPr lang="fr-FR" sz="2800" dirty="0" err="1"/>
              <a:t>that</a:t>
            </a:r>
            <a:r>
              <a:rPr lang="fr-FR" sz="2800" dirty="0"/>
              <a:t> a new </a:t>
            </a:r>
            <a:r>
              <a:rPr lang="fr-FR" sz="2800" dirty="0" err="1"/>
              <a:t>ten-year</a:t>
            </a:r>
            <a:r>
              <a:rPr lang="fr-FR" sz="2800" dirty="0"/>
              <a:t> plan </a:t>
            </a:r>
            <a:r>
              <a:rPr lang="fr-FR" sz="2800" dirty="0" err="1"/>
              <a:t>be</a:t>
            </a:r>
            <a:r>
              <a:rPr lang="fr-FR" sz="2800" dirty="0"/>
              <a:t> </a:t>
            </a:r>
            <a:r>
              <a:rPr lang="fr-FR" sz="2800" dirty="0" err="1" smtClean="0"/>
              <a:t>developed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41346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480</Words>
  <Application>Microsoft Office PowerPoint</Application>
  <PresentationFormat>Affichage à l'écran (4:3)</PresentationFormat>
  <Paragraphs>74</Paragraphs>
  <Slides>14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4_EUM_template_v03</vt:lpstr>
      <vt:lpstr>WGISS Working Group for Information Systems &amp; Services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morenor</cp:lastModifiedBy>
  <cp:revision>381</cp:revision>
  <dcterms:created xsi:type="dcterms:W3CDTF">2012-08-31T01:11:17Z</dcterms:created>
  <dcterms:modified xsi:type="dcterms:W3CDTF">2015-05-10T16:07:40Z</dcterms:modified>
</cp:coreProperties>
</file>