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62" r:id="rId4"/>
    <p:sldId id="264" r:id="rId5"/>
    <p:sldId id="265" r:id="rId6"/>
    <p:sldId id="266" r:id="rId7"/>
  </p:sldIdLst>
  <p:sldSz cx="9144000" cy="5143500" type="screen16x9"/>
  <p:notesSz cx="6858000" cy="9144000"/>
  <p:embeddedFontLst>
    <p:embeddedFont>
      <p:font typeface="Roboto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872" autoAdjust="0"/>
  </p:normalViewPr>
  <p:slideViewPr>
    <p:cSldViewPr snapToGrid="0">
      <p:cViewPr varScale="1">
        <p:scale>
          <a:sx n="70" d="100"/>
          <a:sy n="70" d="100"/>
        </p:scale>
        <p:origin x="2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5831480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03865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8313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26156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0741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n-US"/>
              <a:t>Open Data Cube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Jupyter Notebooks </a:t>
            </a:r>
            <a:endParaRPr lang="en"/>
          </a:p>
        </p:txBody>
      </p:sp>
      <p:sp>
        <p:nvSpPr>
          <p:cNvPr id="68" name="Shape 68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" smtClean="0"/>
              <a:t>A powerful way for </a:t>
            </a:r>
            <a:r>
              <a:rPr lang="en-US"/>
              <a:t>demonstration, research, and teaching </a:t>
            </a:r>
            <a:endParaRPr lang="en"/>
          </a:p>
        </p:txBody>
      </p:sp>
      <p:sp>
        <p:nvSpPr>
          <p:cNvPr id="2" name="Rectangle 1"/>
          <p:cNvSpPr/>
          <p:nvPr/>
        </p:nvSpPr>
        <p:spPr>
          <a:xfrm>
            <a:off x="390524" y="4072967"/>
            <a:ext cx="80464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FFFF00"/>
                </a:solidFill>
              </a:rPr>
              <a:t>WGISS </a:t>
            </a:r>
            <a:r>
              <a:rPr lang="en-US" sz="1600" smtClean="0">
                <a:solidFill>
                  <a:srgbClr val="FFFF00"/>
                </a:solidFill>
              </a:rPr>
              <a:t>Webinar-3: Burgeoning </a:t>
            </a:r>
            <a:r>
              <a:rPr lang="en-US" sz="1600">
                <a:solidFill>
                  <a:srgbClr val="FFFF00"/>
                </a:solidFill>
              </a:rPr>
              <a:t>Role of Python for Earth Observation Data </a:t>
            </a:r>
            <a:r>
              <a:rPr lang="en-US" sz="1600" smtClean="0">
                <a:solidFill>
                  <a:srgbClr val="FFFF00"/>
                </a:solidFill>
              </a:rPr>
              <a:t>Analysis</a:t>
            </a:r>
          </a:p>
          <a:p>
            <a:endParaRPr lang="en-US" sz="1600">
              <a:solidFill>
                <a:srgbClr val="FFFF00"/>
              </a:solidFill>
            </a:endParaRPr>
          </a:p>
          <a:p>
            <a:r>
              <a:rPr lang="en-US" sz="1600">
                <a:solidFill>
                  <a:srgbClr val="FFFF00"/>
                </a:solidFill>
              </a:rPr>
              <a:t>Tuesday, August 22,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About this talk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31529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en" smtClean="0"/>
              <a:t>All the contents are from public domain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Introduction to data cube </a:t>
            </a:r>
          </a:p>
          <a:p>
            <a:pPr marL="457200" lvl="0" indent="-228600">
              <a:buChar char="-"/>
            </a:pPr>
            <a:r>
              <a:rPr lang="en-US" smtClean="0"/>
              <a:t>What </a:t>
            </a:r>
            <a:r>
              <a:rPr lang="en-US"/>
              <a:t>is </a:t>
            </a:r>
            <a:r>
              <a:rPr lang="en-US" smtClean="0"/>
              <a:t>Python? Why </a:t>
            </a:r>
            <a:r>
              <a:rPr lang="en-US"/>
              <a:t>Python?</a:t>
            </a:r>
          </a:p>
          <a:p>
            <a:pPr marL="457200" lvl="0" indent="-228600">
              <a:buChar char="-"/>
            </a:pPr>
            <a:r>
              <a:rPr lang="en-US"/>
              <a:t>Python modules and libraries</a:t>
            </a:r>
            <a:endParaRPr lang="en"/>
          </a:p>
          <a:p>
            <a:pPr marL="457200" indent="-228600">
              <a:buFont typeface="Roboto"/>
              <a:buChar char="-"/>
            </a:pPr>
            <a:r>
              <a:rPr lang="en-US"/>
              <a:t>Jupyter </a:t>
            </a:r>
            <a:r>
              <a:rPr lang="en-US" smtClean="0"/>
              <a:t>Notebooks</a:t>
            </a:r>
            <a:r>
              <a:rPr lang="en" smtClean="0"/>
              <a:t> Demos</a:t>
            </a:r>
            <a:endParaRPr lang="en"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Dense Data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-A versatile representation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-All points map to a value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-Easy to select/index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-Efficient representation in memory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-Called “Raster Data”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-Data Cube analysis case is spatially and temporally dense</a:t>
            </a:r>
          </a:p>
        </p:txBody>
      </p:sp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02500" y="1100625"/>
            <a:ext cx="5520724" cy="2533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Open Data Cube: Storage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When someone asks you about datacube, you might say: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“It’s an efficiently indexed file system for satellite imagery”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Open Data Cube focuses on the storage of dense data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Open Data Cube’s storage system can handle and automate: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Storage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Projections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Retrieval</a:t>
            </a:r>
          </a:p>
        </p:txBody>
      </p:sp>
      <p:pic>
        <p:nvPicPr>
          <p:cNvPr id="131" name="Shape 1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25025" y="283574"/>
            <a:ext cx="3209800" cy="4576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Python? Why Python</a:t>
            </a:r>
            <a:r>
              <a:rPr lang="en-US" smtClean="0"/>
              <a:t>?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smtClean="0"/>
              <a:t>Numpy</a:t>
            </a:r>
            <a:endParaRPr lang="en-US" sz="160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/>
              <a:t>Scipy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/>
              <a:t>Scikit-learn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/>
              <a:t>Matplotlib</a:t>
            </a:r>
          </a:p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446584" y="1395741"/>
            <a:ext cx="56182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>
                <a:solidFill>
                  <a:srgbClr val="666666"/>
                </a:solidFill>
                <a:latin typeface="Droid Serif"/>
              </a:rPr>
              <a:t>The </a:t>
            </a:r>
            <a:r>
              <a:rPr lang="en-US">
                <a:solidFill>
                  <a:srgbClr val="666666"/>
                </a:solidFill>
                <a:latin typeface="Droid Serif"/>
              </a:rPr>
              <a:t>advantages of Python were once succinctly summarized by a UCAR scientist: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275" y="2127739"/>
            <a:ext cx="4874588" cy="176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009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Jupyter Notebooks</a:t>
            </a:r>
            <a:r>
              <a:rPr lang="en"/>
              <a:t> </a:t>
            </a:r>
            <a:r>
              <a:rPr lang="en" smtClean="0"/>
              <a:t>Demos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075" y="1465799"/>
            <a:ext cx="2808000" cy="3431515"/>
          </a:xfrm>
        </p:spPr>
        <p:txBody>
          <a:bodyPr/>
          <a:lstStyle/>
          <a:p>
            <a:pPr algn="just"/>
            <a:r>
              <a:rPr lang="en-US"/>
              <a:t>The Jupyter notebook allows developers to parse their code into blocks which can be run independently of each other, with variables stored in the background. </a:t>
            </a:r>
            <a:endParaRPr lang="en-US" smtClean="0"/>
          </a:p>
          <a:p>
            <a:pPr algn="just"/>
            <a:endParaRPr lang="en-US" smtClean="0"/>
          </a:p>
          <a:p>
            <a:pPr algn="just"/>
            <a:r>
              <a:rPr lang="en-US" smtClean="0"/>
              <a:t>Dividing </a:t>
            </a:r>
            <a:r>
              <a:rPr lang="en-US"/>
              <a:t>the code up in this way can save vast amounts of time while developing a program, as it allows developers to test their code a few lines at a time, without running other lengthy processes included in the program. </a:t>
            </a:r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2577" y="100043"/>
            <a:ext cx="4607535" cy="495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811892"/>
      </p:ext>
    </p:extLst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244</Words>
  <Application>Microsoft Office PowerPoint</Application>
  <PresentationFormat>On-screen Show (16:9)</PresentationFormat>
  <Paragraphs>37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Droid Serif</vt:lpstr>
      <vt:lpstr>Roboto</vt:lpstr>
      <vt:lpstr>Arial</vt:lpstr>
      <vt:lpstr>material</vt:lpstr>
      <vt:lpstr>Open Data Cube  Jupyter Notebooks </vt:lpstr>
      <vt:lpstr>About this talk</vt:lpstr>
      <vt:lpstr>Dense Data</vt:lpstr>
      <vt:lpstr>Open Data Cube: Storage</vt:lpstr>
      <vt:lpstr>What is Python? Why Python?</vt:lpstr>
      <vt:lpstr>Jupyter Notebooks Demos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Data Cube</dc:title>
  <dc:creator>Syed R. Rizvi</dc:creator>
  <cp:lastModifiedBy>Michelle</cp:lastModifiedBy>
  <cp:revision>5</cp:revision>
  <dcterms:modified xsi:type="dcterms:W3CDTF">2017-08-27T14:02:30Z</dcterms:modified>
</cp:coreProperties>
</file>