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53" r:id="rId2"/>
    <p:sldId id="361" r:id="rId3"/>
    <p:sldId id="362" r:id="rId4"/>
    <p:sldId id="360" r:id="rId5"/>
    <p:sldId id="354" r:id="rId6"/>
    <p:sldId id="356" r:id="rId7"/>
    <p:sldId id="355" r:id="rId8"/>
    <p:sldId id="357" r:id="rId9"/>
    <p:sldId id="358" r:id="rId10"/>
    <p:sldId id="359" r:id="rId11"/>
    <p:sldId id="3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306"/>
    <a:srgbClr val="3B7D4F"/>
    <a:srgbClr val="080865"/>
    <a:srgbClr val="187DD8"/>
    <a:srgbClr val="338DCD"/>
    <a:srgbClr val="C00000"/>
    <a:srgbClr val="64CF95"/>
    <a:srgbClr val="AB86C7"/>
    <a:srgbClr val="68B881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3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85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088B-F8DF-48F7-A818-AAD3467491FC}" type="datetimeFigureOut">
              <a:rPr lang="en-US" smtClean="0"/>
              <a:t>13-Mar-17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D069-4719-495C-B1F9-D441D537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Societal Benefit</a:t>
            </a:r>
            <a:r>
              <a:rPr lang="en-GB" baseline="0" dirty="0" smtClean="0"/>
              <a:t> Areas are ‘implemented’ via GEO-Community Activities, GEO Initiatives and GEO Flagships (in order or becoming more ‘mature services’)</a:t>
            </a:r>
          </a:p>
          <a:p>
            <a:r>
              <a:rPr lang="en-GB" baseline="0" dirty="0" smtClean="0"/>
              <a:t>SBAs need access to data/other EO-resources from data/resource providers</a:t>
            </a:r>
          </a:p>
          <a:p>
            <a:r>
              <a:rPr lang="en-GB" dirty="0" smtClean="0"/>
              <a:t>GEO is implementing</a:t>
            </a:r>
            <a:r>
              <a:rPr lang="en-GB" baseline="0" dirty="0" smtClean="0"/>
              <a:t> this via a GEOSS Common Infrastructure (GCI) – and the GEOSS portal is the main Graphical User Interface for the Users, while the GEO-DAB (Discovery and Access Broker) is the middleware. Machine to Machine access to the DAB is as well possible via different API’s.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8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 Big Pic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797" y="3681269"/>
            <a:ext cx="5283203" cy="3176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4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838200"/>
            <a:ext cx="194310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838200"/>
            <a:ext cx="56769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8465" y="6525345"/>
            <a:ext cx="395537" cy="332656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9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52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05273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3" descr="GEO Big Pic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680" y="5226559"/>
            <a:ext cx="2705320" cy="16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424" y="6237312"/>
            <a:ext cx="539080" cy="457200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8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0432" y="6237313"/>
            <a:ext cx="539080" cy="464096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7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69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87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129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6456" y="6381328"/>
            <a:ext cx="467544" cy="480578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extBox 5"/>
          <p:cNvSpPr txBox="1"/>
          <p:nvPr userDrawn="1"/>
        </p:nvSpPr>
        <p:spPr>
          <a:xfrm>
            <a:off x="6867940" y="6550224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stefano.nativi@cnr.it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902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if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1871865"/>
            <a:ext cx="1135591" cy="85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12" y="6240018"/>
            <a:ext cx="1242070" cy="40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13" y="813251"/>
            <a:ext cx="7661414" cy="2408920"/>
          </a:xfrm>
        </p:spPr>
        <p:txBody>
          <a:bodyPr/>
          <a:lstStyle/>
          <a:p>
            <a:pPr algn="ctr"/>
            <a:r>
              <a:rPr lang="en-US" sz="3600" dirty="0"/>
              <a:t>Search Relevancy in GEO Data Access Broker 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type="subTitle" idx="1"/>
          </p:nvPr>
        </p:nvSpPr>
        <p:spPr>
          <a:xfrm>
            <a:off x="269876" y="2723560"/>
            <a:ext cx="8482238" cy="498612"/>
          </a:xfrm>
        </p:spPr>
        <p:txBody>
          <a:bodyPr/>
          <a:lstStyle/>
          <a:p>
            <a:r>
              <a:rPr lang="en-US" sz="2000" dirty="0" smtClean="0"/>
              <a:t>Stefano Nativi  and  Mattia Santoro</a:t>
            </a:r>
            <a:br>
              <a:rPr lang="en-US" sz="2000" dirty="0" smtClean="0"/>
            </a:b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809549" y="3116292"/>
            <a:ext cx="72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(Earth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Space Sciences Informatics laboratory,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CNR)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13" y="6203152"/>
            <a:ext cx="1904668" cy="441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3355" y="290030"/>
            <a:ext cx="3681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CEOS WGISS Tech Expo 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Webinar</a:t>
            </a:r>
          </a:p>
          <a:p>
            <a:pPr algn="ctr"/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March 14, 2017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3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055915"/>
            <a:ext cx="7772400" cy="1143000"/>
          </a:xfrm>
        </p:spPr>
        <p:txBody>
          <a:bodyPr/>
          <a:lstStyle/>
          <a:p>
            <a:r>
              <a:rPr lang="it-IT" sz="3200" dirty="0" err="1"/>
              <a:t>Dynamic</a:t>
            </a:r>
            <a:r>
              <a:rPr lang="it-IT" sz="3200" dirty="0"/>
              <a:t> Score </a:t>
            </a:r>
            <a:r>
              <a:rPr lang="it-IT" sz="3200" b="0" dirty="0"/>
              <a:t>of </a:t>
            </a:r>
            <a:r>
              <a:rPr lang="it-IT" sz="3200" b="0" dirty="0" err="1"/>
              <a:t>Metadata</a:t>
            </a:r>
            <a:r>
              <a:rPr lang="it-IT" sz="3200" b="0" dirty="0"/>
              <a:t> Record </a:t>
            </a:r>
            <a:r>
              <a:rPr lang="it-IT" sz="3200" dirty="0"/>
              <a:t>R</a:t>
            </a:r>
            <a:r>
              <a:rPr lang="it-IT" sz="3200" b="0" dirty="0"/>
              <a:t> </a:t>
            </a:r>
            <a:br>
              <a:rPr lang="it-IT" sz="3200" b="0" dirty="0"/>
            </a:br>
            <a:r>
              <a:rPr lang="it-IT" sz="3200" b="0" dirty="0"/>
              <a:t>				       for Query </a:t>
            </a:r>
            <a:r>
              <a:rPr lang="it-IT" sz="3200" dirty="0"/>
              <a:t>Q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656" y="2416630"/>
            <a:ext cx="80346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 clause: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 bounding box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78486" y="4379672"/>
                <a:ext cx="4587025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BF5306"/>
                          </a:solidFill>
                          <a:latin typeface="Cambria Math" panose="02040503050406030204" pitchFamily="18" charset="0"/>
                        </a:rPr>
                        <m:t>𝐵𝐵𝑂𝑋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400" i="0">
                          <a:latin typeface="Cambria Math" panose="02040503050406030204" pitchFamily="18" charset="0"/>
                        </a:rPr>
                        <m:t>=10∗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𝑏𝑏𝑜𝑥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𝑏𝑏𝑜𝑥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86" y="4379672"/>
                <a:ext cx="4587025" cy="874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62199" y="4539385"/>
            <a:ext cx="1709057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Image result for real time monitoring icon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1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ounded Rectangle 216"/>
          <p:cNvSpPr/>
          <p:nvPr/>
        </p:nvSpPr>
        <p:spPr bwMode="auto">
          <a:xfrm>
            <a:off x="29696" y="0"/>
            <a:ext cx="9144000" cy="12534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88640" y="325830"/>
            <a:ext cx="8956179" cy="1793459"/>
          </a:xfrm>
          <a:prstGeom prst="roundRect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e 130"/>
          <p:cNvSpPr/>
          <p:nvPr/>
        </p:nvSpPr>
        <p:spPr>
          <a:xfrm rot="1496896">
            <a:off x="1574626" y="-143143"/>
            <a:ext cx="6921681" cy="731166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1" name="Immagin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06" y="1466366"/>
            <a:ext cx="1298880" cy="827480"/>
          </a:xfrm>
          <a:prstGeom prst="rect">
            <a:avLst/>
          </a:prstGeom>
          <a:ln w="38100">
            <a:solidFill>
              <a:srgbClr val="119485"/>
            </a:solidFill>
          </a:ln>
        </p:spPr>
      </p:pic>
      <p:sp>
        <p:nvSpPr>
          <p:cNvPr id="13" name="Rounded Rectangle 12"/>
          <p:cNvSpPr/>
          <p:nvPr/>
        </p:nvSpPr>
        <p:spPr bwMode="auto">
          <a:xfrm>
            <a:off x="0" y="6061753"/>
            <a:ext cx="9144000" cy="7962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526">
            <a:off x="7700060" y="2331573"/>
            <a:ext cx="1403871" cy="544358"/>
          </a:xfrm>
          <a:prstGeom prst="rect">
            <a:avLst/>
          </a:prstGeom>
        </p:spPr>
      </p:pic>
      <p:sp>
        <p:nvSpPr>
          <p:cNvPr id="218" name="Rounded Rectangle 217"/>
          <p:cNvSpPr/>
          <p:nvPr/>
        </p:nvSpPr>
        <p:spPr>
          <a:xfrm>
            <a:off x="99180" y="3332726"/>
            <a:ext cx="8956179" cy="3471622"/>
          </a:xfrm>
          <a:prstGeom prst="roundRect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igura a mano libera 34"/>
          <p:cNvSpPr/>
          <p:nvPr/>
        </p:nvSpPr>
        <p:spPr>
          <a:xfrm>
            <a:off x="1888314" y="2636177"/>
            <a:ext cx="5949936" cy="3387717"/>
          </a:xfrm>
          <a:custGeom>
            <a:avLst/>
            <a:gdLst>
              <a:gd name="connsiteX0" fmla="*/ 1915109 w 7828322"/>
              <a:gd name="connsiteY0" fmla="*/ 397822 h 6309913"/>
              <a:gd name="connsiteX1" fmla="*/ 1468069 w 7828322"/>
              <a:gd name="connsiteY1" fmla="*/ 834702 h 6309913"/>
              <a:gd name="connsiteX2" fmla="*/ 1569669 w 7828322"/>
              <a:gd name="connsiteY2" fmla="*/ 1708462 h 6309913"/>
              <a:gd name="connsiteX3" fmla="*/ 330149 w 7828322"/>
              <a:gd name="connsiteY3" fmla="*/ 3242622 h 6309913"/>
              <a:gd name="connsiteX4" fmla="*/ 76149 w 7828322"/>
              <a:gd name="connsiteY4" fmla="*/ 4573582 h 6309913"/>
              <a:gd name="connsiteX5" fmla="*/ 1468069 w 7828322"/>
              <a:gd name="connsiteY5" fmla="*/ 5477822 h 6309913"/>
              <a:gd name="connsiteX6" fmla="*/ 2494229 w 7828322"/>
              <a:gd name="connsiteY6" fmla="*/ 6107742 h 6309913"/>
              <a:gd name="connsiteX7" fmla="*/ 4434789 w 7828322"/>
              <a:gd name="connsiteY7" fmla="*/ 6270302 h 6309913"/>
              <a:gd name="connsiteX8" fmla="*/ 5633669 w 7828322"/>
              <a:gd name="connsiteY8" fmla="*/ 5447342 h 6309913"/>
              <a:gd name="connsiteX9" fmla="*/ 6527749 w 7828322"/>
              <a:gd name="connsiteY9" fmla="*/ 5386382 h 6309913"/>
              <a:gd name="connsiteX10" fmla="*/ 7431989 w 7828322"/>
              <a:gd name="connsiteY10" fmla="*/ 4990142 h 6309913"/>
              <a:gd name="connsiteX11" fmla="*/ 7828229 w 7828322"/>
              <a:gd name="connsiteY11" fmla="*/ 4004622 h 6309913"/>
              <a:gd name="connsiteX12" fmla="*/ 7472629 w 7828322"/>
              <a:gd name="connsiteY12" fmla="*/ 3323902 h 6309913"/>
              <a:gd name="connsiteX13" fmla="*/ 6771589 w 7828322"/>
              <a:gd name="connsiteY13" fmla="*/ 1962462 h 6309913"/>
              <a:gd name="connsiteX14" fmla="*/ 7025589 w 7828322"/>
              <a:gd name="connsiteY14" fmla="*/ 1220782 h 6309913"/>
              <a:gd name="connsiteX15" fmla="*/ 6944309 w 7828322"/>
              <a:gd name="connsiteY15" fmla="*/ 458782 h 6309913"/>
              <a:gd name="connsiteX16" fmla="*/ 5410149 w 7828322"/>
              <a:gd name="connsiteY16" fmla="*/ 32062 h 6309913"/>
              <a:gd name="connsiteX17" fmla="*/ 2748229 w 7828322"/>
              <a:gd name="connsiteY17" fmla="*/ 72702 h 6309913"/>
              <a:gd name="connsiteX18" fmla="*/ 1915109 w 7828322"/>
              <a:gd name="connsiteY18" fmla="*/ 397822 h 6309913"/>
              <a:gd name="connsiteX0" fmla="*/ 1843989 w 7828322"/>
              <a:gd name="connsiteY0" fmla="*/ 302619 h 6306150"/>
              <a:gd name="connsiteX1" fmla="*/ 1468069 w 7828322"/>
              <a:gd name="connsiteY1" fmla="*/ 830939 h 6306150"/>
              <a:gd name="connsiteX2" fmla="*/ 1569669 w 7828322"/>
              <a:gd name="connsiteY2" fmla="*/ 1704699 h 6306150"/>
              <a:gd name="connsiteX3" fmla="*/ 330149 w 7828322"/>
              <a:gd name="connsiteY3" fmla="*/ 3238859 h 6306150"/>
              <a:gd name="connsiteX4" fmla="*/ 76149 w 7828322"/>
              <a:gd name="connsiteY4" fmla="*/ 4569819 h 6306150"/>
              <a:gd name="connsiteX5" fmla="*/ 1468069 w 7828322"/>
              <a:gd name="connsiteY5" fmla="*/ 5474059 h 6306150"/>
              <a:gd name="connsiteX6" fmla="*/ 2494229 w 7828322"/>
              <a:gd name="connsiteY6" fmla="*/ 6103979 h 6306150"/>
              <a:gd name="connsiteX7" fmla="*/ 4434789 w 7828322"/>
              <a:gd name="connsiteY7" fmla="*/ 6266539 h 6306150"/>
              <a:gd name="connsiteX8" fmla="*/ 5633669 w 7828322"/>
              <a:gd name="connsiteY8" fmla="*/ 5443579 h 6306150"/>
              <a:gd name="connsiteX9" fmla="*/ 6527749 w 7828322"/>
              <a:gd name="connsiteY9" fmla="*/ 5382619 h 6306150"/>
              <a:gd name="connsiteX10" fmla="*/ 7431989 w 7828322"/>
              <a:gd name="connsiteY10" fmla="*/ 4986379 h 6306150"/>
              <a:gd name="connsiteX11" fmla="*/ 7828229 w 7828322"/>
              <a:gd name="connsiteY11" fmla="*/ 4000859 h 6306150"/>
              <a:gd name="connsiteX12" fmla="*/ 7472629 w 7828322"/>
              <a:gd name="connsiteY12" fmla="*/ 3320139 h 6306150"/>
              <a:gd name="connsiteX13" fmla="*/ 6771589 w 7828322"/>
              <a:gd name="connsiteY13" fmla="*/ 1958699 h 6306150"/>
              <a:gd name="connsiteX14" fmla="*/ 7025589 w 7828322"/>
              <a:gd name="connsiteY14" fmla="*/ 1217019 h 6306150"/>
              <a:gd name="connsiteX15" fmla="*/ 6944309 w 7828322"/>
              <a:gd name="connsiteY15" fmla="*/ 455019 h 6306150"/>
              <a:gd name="connsiteX16" fmla="*/ 5410149 w 7828322"/>
              <a:gd name="connsiteY16" fmla="*/ 28299 h 6306150"/>
              <a:gd name="connsiteX17" fmla="*/ 2748229 w 7828322"/>
              <a:gd name="connsiteY17" fmla="*/ 68939 h 6306150"/>
              <a:gd name="connsiteX18" fmla="*/ 1843989 w 7828322"/>
              <a:gd name="connsiteY18" fmla="*/ 302619 h 6306150"/>
              <a:gd name="connsiteX0" fmla="*/ 1843989 w 7828322"/>
              <a:gd name="connsiteY0" fmla="*/ 302619 h 6306150"/>
              <a:gd name="connsiteX1" fmla="*/ 1569669 w 7828322"/>
              <a:gd name="connsiteY1" fmla="*/ 597259 h 6306150"/>
              <a:gd name="connsiteX2" fmla="*/ 1569669 w 7828322"/>
              <a:gd name="connsiteY2" fmla="*/ 1704699 h 6306150"/>
              <a:gd name="connsiteX3" fmla="*/ 330149 w 7828322"/>
              <a:gd name="connsiteY3" fmla="*/ 3238859 h 6306150"/>
              <a:gd name="connsiteX4" fmla="*/ 76149 w 7828322"/>
              <a:gd name="connsiteY4" fmla="*/ 4569819 h 6306150"/>
              <a:gd name="connsiteX5" fmla="*/ 1468069 w 7828322"/>
              <a:gd name="connsiteY5" fmla="*/ 5474059 h 6306150"/>
              <a:gd name="connsiteX6" fmla="*/ 2494229 w 7828322"/>
              <a:gd name="connsiteY6" fmla="*/ 6103979 h 6306150"/>
              <a:gd name="connsiteX7" fmla="*/ 4434789 w 7828322"/>
              <a:gd name="connsiteY7" fmla="*/ 6266539 h 6306150"/>
              <a:gd name="connsiteX8" fmla="*/ 5633669 w 7828322"/>
              <a:gd name="connsiteY8" fmla="*/ 5443579 h 6306150"/>
              <a:gd name="connsiteX9" fmla="*/ 6527749 w 7828322"/>
              <a:gd name="connsiteY9" fmla="*/ 5382619 h 6306150"/>
              <a:gd name="connsiteX10" fmla="*/ 7431989 w 7828322"/>
              <a:gd name="connsiteY10" fmla="*/ 4986379 h 6306150"/>
              <a:gd name="connsiteX11" fmla="*/ 7828229 w 7828322"/>
              <a:gd name="connsiteY11" fmla="*/ 4000859 h 6306150"/>
              <a:gd name="connsiteX12" fmla="*/ 7472629 w 7828322"/>
              <a:gd name="connsiteY12" fmla="*/ 3320139 h 6306150"/>
              <a:gd name="connsiteX13" fmla="*/ 6771589 w 7828322"/>
              <a:gd name="connsiteY13" fmla="*/ 1958699 h 6306150"/>
              <a:gd name="connsiteX14" fmla="*/ 7025589 w 7828322"/>
              <a:gd name="connsiteY14" fmla="*/ 1217019 h 6306150"/>
              <a:gd name="connsiteX15" fmla="*/ 6944309 w 7828322"/>
              <a:gd name="connsiteY15" fmla="*/ 455019 h 6306150"/>
              <a:gd name="connsiteX16" fmla="*/ 5410149 w 7828322"/>
              <a:gd name="connsiteY16" fmla="*/ 28299 h 6306150"/>
              <a:gd name="connsiteX17" fmla="*/ 2748229 w 7828322"/>
              <a:gd name="connsiteY17" fmla="*/ 68939 h 6306150"/>
              <a:gd name="connsiteX18" fmla="*/ 1843989 w 7828322"/>
              <a:gd name="connsiteY18" fmla="*/ 302619 h 6306150"/>
              <a:gd name="connsiteX0" fmla="*/ 2026869 w 7828322"/>
              <a:gd name="connsiteY0" fmla="*/ 156082 h 6301853"/>
              <a:gd name="connsiteX1" fmla="*/ 1569669 w 7828322"/>
              <a:gd name="connsiteY1" fmla="*/ 592962 h 6301853"/>
              <a:gd name="connsiteX2" fmla="*/ 1569669 w 7828322"/>
              <a:gd name="connsiteY2" fmla="*/ 1700402 h 6301853"/>
              <a:gd name="connsiteX3" fmla="*/ 330149 w 7828322"/>
              <a:gd name="connsiteY3" fmla="*/ 3234562 h 6301853"/>
              <a:gd name="connsiteX4" fmla="*/ 76149 w 7828322"/>
              <a:gd name="connsiteY4" fmla="*/ 4565522 h 6301853"/>
              <a:gd name="connsiteX5" fmla="*/ 1468069 w 7828322"/>
              <a:gd name="connsiteY5" fmla="*/ 5469762 h 6301853"/>
              <a:gd name="connsiteX6" fmla="*/ 2494229 w 7828322"/>
              <a:gd name="connsiteY6" fmla="*/ 6099682 h 6301853"/>
              <a:gd name="connsiteX7" fmla="*/ 4434789 w 7828322"/>
              <a:gd name="connsiteY7" fmla="*/ 6262242 h 6301853"/>
              <a:gd name="connsiteX8" fmla="*/ 5633669 w 7828322"/>
              <a:gd name="connsiteY8" fmla="*/ 5439282 h 6301853"/>
              <a:gd name="connsiteX9" fmla="*/ 6527749 w 7828322"/>
              <a:gd name="connsiteY9" fmla="*/ 5378322 h 6301853"/>
              <a:gd name="connsiteX10" fmla="*/ 7431989 w 7828322"/>
              <a:gd name="connsiteY10" fmla="*/ 4982082 h 6301853"/>
              <a:gd name="connsiteX11" fmla="*/ 7828229 w 7828322"/>
              <a:gd name="connsiteY11" fmla="*/ 3996562 h 6301853"/>
              <a:gd name="connsiteX12" fmla="*/ 7472629 w 7828322"/>
              <a:gd name="connsiteY12" fmla="*/ 3315842 h 6301853"/>
              <a:gd name="connsiteX13" fmla="*/ 6771589 w 7828322"/>
              <a:gd name="connsiteY13" fmla="*/ 1954402 h 6301853"/>
              <a:gd name="connsiteX14" fmla="*/ 7025589 w 7828322"/>
              <a:gd name="connsiteY14" fmla="*/ 1212722 h 6301853"/>
              <a:gd name="connsiteX15" fmla="*/ 6944309 w 7828322"/>
              <a:gd name="connsiteY15" fmla="*/ 450722 h 6301853"/>
              <a:gd name="connsiteX16" fmla="*/ 5410149 w 7828322"/>
              <a:gd name="connsiteY16" fmla="*/ 24002 h 6301853"/>
              <a:gd name="connsiteX17" fmla="*/ 2748229 w 7828322"/>
              <a:gd name="connsiteY17" fmla="*/ 64642 h 6301853"/>
              <a:gd name="connsiteX18" fmla="*/ 2026869 w 7828322"/>
              <a:gd name="connsiteY18" fmla="*/ 156082 h 6301853"/>
              <a:gd name="connsiteX0" fmla="*/ 2026869 w 7828322"/>
              <a:gd name="connsiteY0" fmla="*/ 156082 h 6301853"/>
              <a:gd name="connsiteX1" fmla="*/ 1600149 w 7828322"/>
              <a:gd name="connsiteY1" fmla="*/ 653922 h 6301853"/>
              <a:gd name="connsiteX2" fmla="*/ 1569669 w 7828322"/>
              <a:gd name="connsiteY2" fmla="*/ 1700402 h 6301853"/>
              <a:gd name="connsiteX3" fmla="*/ 330149 w 7828322"/>
              <a:gd name="connsiteY3" fmla="*/ 3234562 h 6301853"/>
              <a:gd name="connsiteX4" fmla="*/ 76149 w 7828322"/>
              <a:gd name="connsiteY4" fmla="*/ 4565522 h 6301853"/>
              <a:gd name="connsiteX5" fmla="*/ 1468069 w 7828322"/>
              <a:gd name="connsiteY5" fmla="*/ 5469762 h 6301853"/>
              <a:gd name="connsiteX6" fmla="*/ 2494229 w 7828322"/>
              <a:gd name="connsiteY6" fmla="*/ 6099682 h 6301853"/>
              <a:gd name="connsiteX7" fmla="*/ 4434789 w 7828322"/>
              <a:gd name="connsiteY7" fmla="*/ 6262242 h 6301853"/>
              <a:gd name="connsiteX8" fmla="*/ 5633669 w 7828322"/>
              <a:gd name="connsiteY8" fmla="*/ 5439282 h 6301853"/>
              <a:gd name="connsiteX9" fmla="*/ 6527749 w 7828322"/>
              <a:gd name="connsiteY9" fmla="*/ 5378322 h 6301853"/>
              <a:gd name="connsiteX10" fmla="*/ 7431989 w 7828322"/>
              <a:gd name="connsiteY10" fmla="*/ 4982082 h 6301853"/>
              <a:gd name="connsiteX11" fmla="*/ 7828229 w 7828322"/>
              <a:gd name="connsiteY11" fmla="*/ 3996562 h 6301853"/>
              <a:gd name="connsiteX12" fmla="*/ 7472629 w 7828322"/>
              <a:gd name="connsiteY12" fmla="*/ 3315842 h 6301853"/>
              <a:gd name="connsiteX13" fmla="*/ 6771589 w 7828322"/>
              <a:gd name="connsiteY13" fmla="*/ 1954402 h 6301853"/>
              <a:gd name="connsiteX14" fmla="*/ 7025589 w 7828322"/>
              <a:gd name="connsiteY14" fmla="*/ 1212722 h 6301853"/>
              <a:gd name="connsiteX15" fmla="*/ 6944309 w 7828322"/>
              <a:gd name="connsiteY15" fmla="*/ 450722 h 6301853"/>
              <a:gd name="connsiteX16" fmla="*/ 5410149 w 7828322"/>
              <a:gd name="connsiteY16" fmla="*/ 24002 h 6301853"/>
              <a:gd name="connsiteX17" fmla="*/ 2748229 w 7828322"/>
              <a:gd name="connsiteY17" fmla="*/ 64642 h 6301853"/>
              <a:gd name="connsiteX18" fmla="*/ 2026869 w 7828322"/>
              <a:gd name="connsiteY18" fmla="*/ 156082 h 6301853"/>
              <a:gd name="connsiteX0" fmla="*/ 2026869 w 7828322"/>
              <a:gd name="connsiteY0" fmla="*/ 147578 h 6293349"/>
              <a:gd name="connsiteX1" fmla="*/ 1600149 w 7828322"/>
              <a:gd name="connsiteY1" fmla="*/ 645418 h 6293349"/>
              <a:gd name="connsiteX2" fmla="*/ 1569669 w 7828322"/>
              <a:gd name="connsiteY2" fmla="*/ 1691898 h 6293349"/>
              <a:gd name="connsiteX3" fmla="*/ 330149 w 7828322"/>
              <a:gd name="connsiteY3" fmla="*/ 3226058 h 6293349"/>
              <a:gd name="connsiteX4" fmla="*/ 76149 w 7828322"/>
              <a:gd name="connsiteY4" fmla="*/ 4557018 h 6293349"/>
              <a:gd name="connsiteX5" fmla="*/ 1468069 w 7828322"/>
              <a:gd name="connsiteY5" fmla="*/ 5461258 h 6293349"/>
              <a:gd name="connsiteX6" fmla="*/ 2494229 w 7828322"/>
              <a:gd name="connsiteY6" fmla="*/ 6091178 h 6293349"/>
              <a:gd name="connsiteX7" fmla="*/ 4434789 w 7828322"/>
              <a:gd name="connsiteY7" fmla="*/ 6253738 h 6293349"/>
              <a:gd name="connsiteX8" fmla="*/ 5633669 w 7828322"/>
              <a:gd name="connsiteY8" fmla="*/ 5430778 h 6293349"/>
              <a:gd name="connsiteX9" fmla="*/ 6527749 w 7828322"/>
              <a:gd name="connsiteY9" fmla="*/ 5369818 h 6293349"/>
              <a:gd name="connsiteX10" fmla="*/ 7431989 w 7828322"/>
              <a:gd name="connsiteY10" fmla="*/ 4973578 h 6293349"/>
              <a:gd name="connsiteX11" fmla="*/ 7828229 w 7828322"/>
              <a:gd name="connsiteY11" fmla="*/ 3988058 h 6293349"/>
              <a:gd name="connsiteX12" fmla="*/ 7472629 w 7828322"/>
              <a:gd name="connsiteY12" fmla="*/ 3307338 h 6293349"/>
              <a:gd name="connsiteX13" fmla="*/ 6771589 w 7828322"/>
              <a:gd name="connsiteY13" fmla="*/ 1945898 h 6293349"/>
              <a:gd name="connsiteX14" fmla="*/ 7025589 w 7828322"/>
              <a:gd name="connsiteY14" fmla="*/ 1204218 h 6293349"/>
              <a:gd name="connsiteX15" fmla="*/ 6944309 w 7828322"/>
              <a:gd name="connsiteY15" fmla="*/ 442218 h 6293349"/>
              <a:gd name="connsiteX16" fmla="*/ 5339029 w 7828322"/>
              <a:gd name="connsiteY16" fmla="*/ 25658 h 6293349"/>
              <a:gd name="connsiteX17" fmla="*/ 2748229 w 7828322"/>
              <a:gd name="connsiteY17" fmla="*/ 56138 h 6293349"/>
              <a:gd name="connsiteX18" fmla="*/ 2026869 w 7828322"/>
              <a:gd name="connsiteY18" fmla="*/ 147578 h 6293349"/>
              <a:gd name="connsiteX0" fmla="*/ 2026869 w 7828322"/>
              <a:gd name="connsiteY0" fmla="*/ 247129 h 6392900"/>
              <a:gd name="connsiteX1" fmla="*/ 1600149 w 7828322"/>
              <a:gd name="connsiteY1" fmla="*/ 744969 h 6392900"/>
              <a:gd name="connsiteX2" fmla="*/ 1569669 w 7828322"/>
              <a:gd name="connsiteY2" fmla="*/ 1791449 h 6392900"/>
              <a:gd name="connsiteX3" fmla="*/ 330149 w 7828322"/>
              <a:gd name="connsiteY3" fmla="*/ 3325609 h 6392900"/>
              <a:gd name="connsiteX4" fmla="*/ 76149 w 7828322"/>
              <a:gd name="connsiteY4" fmla="*/ 4656569 h 6392900"/>
              <a:gd name="connsiteX5" fmla="*/ 1468069 w 7828322"/>
              <a:gd name="connsiteY5" fmla="*/ 5560809 h 6392900"/>
              <a:gd name="connsiteX6" fmla="*/ 2494229 w 7828322"/>
              <a:gd name="connsiteY6" fmla="*/ 6190729 h 6392900"/>
              <a:gd name="connsiteX7" fmla="*/ 4434789 w 7828322"/>
              <a:gd name="connsiteY7" fmla="*/ 6353289 h 6392900"/>
              <a:gd name="connsiteX8" fmla="*/ 5633669 w 7828322"/>
              <a:gd name="connsiteY8" fmla="*/ 5530329 h 6392900"/>
              <a:gd name="connsiteX9" fmla="*/ 6527749 w 7828322"/>
              <a:gd name="connsiteY9" fmla="*/ 5469369 h 6392900"/>
              <a:gd name="connsiteX10" fmla="*/ 7431989 w 7828322"/>
              <a:gd name="connsiteY10" fmla="*/ 5073129 h 6392900"/>
              <a:gd name="connsiteX11" fmla="*/ 7828229 w 7828322"/>
              <a:gd name="connsiteY11" fmla="*/ 4087609 h 6392900"/>
              <a:gd name="connsiteX12" fmla="*/ 7472629 w 7828322"/>
              <a:gd name="connsiteY12" fmla="*/ 3406889 h 6392900"/>
              <a:gd name="connsiteX13" fmla="*/ 6771589 w 7828322"/>
              <a:gd name="connsiteY13" fmla="*/ 2045449 h 6392900"/>
              <a:gd name="connsiteX14" fmla="*/ 7025589 w 7828322"/>
              <a:gd name="connsiteY14" fmla="*/ 1303769 h 6392900"/>
              <a:gd name="connsiteX15" fmla="*/ 6944309 w 7828322"/>
              <a:gd name="connsiteY15" fmla="*/ 541769 h 6392900"/>
              <a:gd name="connsiteX16" fmla="*/ 5339029 w 7828322"/>
              <a:gd name="connsiteY16" fmla="*/ 125209 h 6392900"/>
              <a:gd name="connsiteX17" fmla="*/ 3449269 w 7828322"/>
              <a:gd name="connsiteY17" fmla="*/ 3289 h 6392900"/>
              <a:gd name="connsiteX18" fmla="*/ 2026869 w 7828322"/>
              <a:gd name="connsiteY18" fmla="*/ 247129 h 6392900"/>
              <a:gd name="connsiteX0" fmla="*/ 2026869 w 7828322"/>
              <a:gd name="connsiteY0" fmla="*/ 227670 h 6373441"/>
              <a:gd name="connsiteX1" fmla="*/ 1600149 w 7828322"/>
              <a:gd name="connsiteY1" fmla="*/ 725510 h 6373441"/>
              <a:gd name="connsiteX2" fmla="*/ 1569669 w 7828322"/>
              <a:gd name="connsiteY2" fmla="*/ 1771990 h 6373441"/>
              <a:gd name="connsiteX3" fmla="*/ 330149 w 7828322"/>
              <a:gd name="connsiteY3" fmla="*/ 3306150 h 6373441"/>
              <a:gd name="connsiteX4" fmla="*/ 76149 w 7828322"/>
              <a:gd name="connsiteY4" fmla="*/ 4637110 h 6373441"/>
              <a:gd name="connsiteX5" fmla="*/ 1468069 w 7828322"/>
              <a:gd name="connsiteY5" fmla="*/ 5541350 h 6373441"/>
              <a:gd name="connsiteX6" fmla="*/ 2494229 w 7828322"/>
              <a:gd name="connsiteY6" fmla="*/ 6171270 h 6373441"/>
              <a:gd name="connsiteX7" fmla="*/ 4434789 w 7828322"/>
              <a:gd name="connsiteY7" fmla="*/ 6333830 h 6373441"/>
              <a:gd name="connsiteX8" fmla="*/ 5633669 w 7828322"/>
              <a:gd name="connsiteY8" fmla="*/ 5510870 h 6373441"/>
              <a:gd name="connsiteX9" fmla="*/ 6527749 w 7828322"/>
              <a:gd name="connsiteY9" fmla="*/ 5449910 h 6373441"/>
              <a:gd name="connsiteX10" fmla="*/ 7431989 w 7828322"/>
              <a:gd name="connsiteY10" fmla="*/ 5053670 h 6373441"/>
              <a:gd name="connsiteX11" fmla="*/ 7828229 w 7828322"/>
              <a:gd name="connsiteY11" fmla="*/ 4068150 h 6373441"/>
              <a:gd name="connsiteX12" fmla="*/ 7472629 w 7828322"/>
              <a:gd name="connsiteY12" fmla="*/ 3387430 h 6373441"/>
              <a:gd name="connsiteX13" fmla="*/ 6771589 w 7828322"/>
              <a:gd name="connsiteY13" fmla="*/ 2025990 h 6373441"/>
              <a:gd name="connsiteX14" fmla="*/ 7025589 w 7828322"/>
              <a:gd name="connsiteY14" fmla="*/ 1284310 h 6373441"/>
              <a:gd name="connsiteX15" fmla="*/ 6944309 w 7828322"/>
              <a:gd name="connsiteY15" fmla="*/ 522310 h 6373441"/>
              <a:gd name="connsiteX16" fmla="*/ 5339029 w 7828322"/>
              <a:gd name="connsiteY16" fmla="*/ 105750 h 6373441"/>
              <a:gd name="connsiteX17" fmla="*/ 3804869 w 7828322"/>
              <a:gd name="connsiteY17" fmla="*/ 4150 h 6373441"/>
              <a:gd name="connsiteX18" fmla="*/ 2026869 w 7828322"/>
              <a:gd name="connsiteY18" fmla="*/ 227670 h 6373441"/>
              <a:gd name="connsiteX0" fmla="*/ 2026869 w 7828322"/>
              <a:gd name="connsiteY0" fmla="*/ 227670 h 6373441"/>
              <a:gd name="connsiteX1" fmla="*/ 1600149 w 7828322"/>
              <a:gd name="connsiteY1" fmla="*/ 725510 h 6373441"/>
              <a:gd name="connsiteX2" fmla="*/ 1569669 w 7828322"/>
              <a:gd name="connsiteY2" fmla="*/ 1771990 h 6373441"/>
              <a:gd name="connsiteX3" fmla="*/ 330149 w 7828322"/>
              <a:gd name="connsiteY3" fmla="*/ 3306150 h 6373441"/>
              <a:gd name="connsiteX4" fmla="*/ 76149 w 7828322"/>
              <a:gd name="connsiteY4" fmla="*/ 4637110 h 6373441"/>
              <a:gd name="connsiteX5" fmla="*/ 1468069 w 7828322"/>
              <a:gd name="connsiteY5" fmla="*/ 5541350 h 6373441"/>
              <a:gd name="connsiteX6" fmla="*/ 2494229 w 7828322"/>
              <a:gd name="connsiteY6" fmla="*/ 6171270 h 6373441"/>
              <a:gd name="connsiteX7" fmla="*/ 4434789 w 7828322"/>
              <a:gd name="connsiteY7" fmla="*/ 6333830 h 6373441"/>
              <a:gd name="connsiteX8" fmla="*/ 5633669 w 7828322"/>
              <a:gd name="connsiteY8" fmla="*/ 5510870 h 6373441"/>
              <a:gd name="connsiteX9" fmla="*/ 6527749 w 7828322"/>
              <a:gd name="connsiteY9" fmla="*/ 5449910 h 6373441"/>
              <a:gd name="connsiteX10" fmla="*/ 7431989 w 7828322"/>
              <a:gd name="connsiteY10" fmla="*/ 5053670 h 6373441"/>
              <a:gd name="connsiteX11" fmla="*/ 7828229 w 7828322"/>
              <a:gd name="connsiteY11" fmla="*/ 4068150 h 6373441"/>
              <a:gd name="connsiteX12" fmla="*/ 7472629 w 7828322"/>
              <a:gd name="connsiteY12" fmla="*/ 3387430 h 6373441"/>
              <a:gd name="connsiteX13" fmla="*/ 6771589 w 7828322"/>
              <a:gd name="connsiteY13" fmla="*/ 2025990 h 6373441"/>
              <a:gd name="connsiteX14" fmla="*/ 7025589 w 7828322"/>
              <a:gd name="connsiteY14" fmla="*/ 1284310 h 6373441"/>
              <a:gd name="connsiteX15" fmla="*/ 6609029 w 7828322"/>
              <a:gd name="connsiteY15" fmla="*/ 522310 h 6373441"/>
              <a:gd name="connsiteX16" fmla="*/ 5339029 w 7828322"/>
              <a:gd name="connsiteY16" fmla="*/ 105750 h 6373441"/>
              <a:gd name="connsiteX17" fmla="*/ 3804869 w 7828322"/>
              <a:gd name="connsiteY17" fmla="*/ 4150 h 6373441"/>
              <a:gd name="connsiteX18" fmla="*/ 2026869 w 7828322"/>
              <a:gd name="connsiteY18" fmla="*/ 227670 h 6373441"/>
              <a:gd name="connsiteX0" fmla="*/ 2013628 w 7815081"/>
              <a:gd name="connsiteY0" fmla="*/ 227670 h 6377905"/>
              <a:gd name="connsiteX1" fmla="*/ 1586908 w 7815081"/>
              <a:gd name="connsiteY1" fmla="*/ 725510 h 6377905"/>
              <a:gd name="connsiteX2" fmla="*/ 1556428 w 7815081"/>
              <a:gd name="connsiteY2" fmla="*/ 1771990 h 6377905"/>
              <a:gd name="connsiteX3" fmla="*/ 316908 w 7815081"/>
              <a:gd name="connsiteY3" fmla="*/ 3306150 h 6377905"/>
              <a:gd name="connsiteX4" fmla="*/ 62908 w 7815081"/>
              <a:gd name="connsiteY4" fmla="*/ 4637110 h 6377905"/>
              <a:gd name="connsiteX5" fmla="*/ 1271948 w 7815081"/>
              <a:gd name="connsiteY5" fmla="*/ 5368630 h 6377905"/>
              <a:gd name="connsiteX6" fmla="*/ 2480988 w 7815081"/>
              <a:gd name="connsiteY6" fmla="*/ 6171270 h 6377905"/>
              <a:gd name="connsiteX7" fmla="*/ 4421548 w 7815081"/>
              <a:gd name="connsiteY7" fmla="*/ 6333830 h 6377905"/>
              <a:gd name="connsiteX8" fmla="*/ 5620428 w 7815081"/>
              <a:gd name="connsiteY8" fmla="*/ 5510870 h 6377905"/>
              <a:gd name="connsiteX9" fmla="*/ 6514508 w 7815081"/>
              <a:gd name="connsiteY9" fmla="*/ 5449910 h 6377905"/>
              <a:gd name="connsiteX10" fmla="*/ 7418748 w 7815081"/>
              <a:gd name="connsiteY10" fmla="*/ 5053670 h 6377905"/>
              <a:gd name="connsiteX11" fmla="*/ 7814988 w 7815081"/>
              <a:gd name="connsiteY11" fmla="*/ 4068150 h 6377905"/>
              <a:gd name="connsiteX12" fmla="*/ 7459388 w 7815081"/>
              <a:gd name="connsiteY12" fmla="*/ 3387430 h 6377905"/>
              <a:gd name="connsiteX13" fmla="*/ 6758348 w 7815081"/>
              <a:gd name="connsiteY13" fmla="*/ 2025990 h 6377905"/>
              <a:gd name="connsiteX14" fmla="*/ 7012348 w 7815081"/>
              <a:gd name="connsiteY14" fmla="*/ 1284310 h 6377905"/>
              <a:gd name="connsiteX15" fmla="*/ 6595788 w 7815081"/>
              <a:gd name="connsiteY15" fmla="*/ 522310 h 6377905"/>
              <a:gd name="connsiteX16" fmla="*/ 5325788 w 7815081"/>
              <a:gd name="connsiteY16" fmla="*/ 105750 h 6377905"/>
              <a:gd name="connsiteX17" fmla="*/ 3791628 w 7815081"/>
              <a:gd name="connsiteY17" fmla="*/ 4150 h 6377905"/>
              <a:gd name="connsiteX18" fmla="*/ 2013628 w 7815081"/>
              <a:gd name="connsiteY18" fmla="*/ 227670 h 6377905"/>
              <a:gd name="connsiteX0" fmla="*/ 2013628 w 7815378"/>
              <a:gd name="connsiteY0" fmla="*/ 227670 h 6377905"/>
              <a:gd name="connsiteX1" fmla="*/ 1586908 w 7815378"/>
              <a:gd name="connsiteY1" fmla="*/ 725510 h 6377905"/>
              <a:gd name="connsiteX2" fmla="*/ 1556428 w 7815378"/>
              <a:gd name="connsiteY2" fmla="*/ 1771990 h 6377905"/>
              <a:gd name="connsiteX3" fmla="*/ 316908 w 7815378"/>
              <a:gd name="connsiteY3" fmla="*/ 3306150 h 6377905"/>
              <a:gd name="connsiteX4" fmla="*/ 62908 w 7815378"/>
              <a:gd name="connsiteY4" fmla="*/ 4637110 h 6377905"/>
              <a:gd name="connsiteX5" fmla="*/ 1271948 w 7815378"/>
              <a:gd name="connsiteY5" fmla="*/ 5368630 h 6377905"/>
              <a:gd name="connsiteX6" fmla="*/ 2480988 w 7815378"/>
              <a:gd name="connsiteY6" fmla="*/ 6171270 h 6377905"/>
              <a:gd name="connsiteX7" fmla="*/ 4421548 w 7815378"/>
              <a:gd name="connsiteY7" fmla="*/ 6333830 h 6377905"/>
              <a:gd name="connsiteX8" fmla="*/ 5620428 w 7815378"/>
              <a:gd name="connsiteY8" fmla="*/ 5510870 h 6377905"/>
              <a:gd name="connsiteX9" fmla="*/ 6514508 w 7815378"/>
              <a:gd name="connsiteY9" fmla="*/ 5449910 h 6377905"/>
              <a:gd name="connsiteX10" fmla="*/ 7418748 w 7815378"/>
              <a:gd name="connsiteY10" fmla="*/ 5053670 h 6377905"/>
              <a:gd name="connsiteX11" fmla="*/ 7814988 w 7815378"/>
              <a:gd name="connsiteY11" fmla="*/ 4068150 h 6377905"/>
              <a:gd name="connsiteX12" fmla="*/ 7357788 w 7815378"/>
              <a:gd name="connsiteY12" fmla="*/ 3367110 h 6377905"/>
              <a:gd name="connsiteX13" fmla="*/ 6758348 w 7815378"/>
              <a:gd name="connsiteY13" fmla="*/ 2025990 h 6377905"/>
              <a:gd name="connsiteX14" fmla="*/ 7012348 w 7815378"/>
              <a:gd name="connsiteY14" fmla="*/ 1284310 h 6377905"/>
              <a:gd name="connsiteX15" fmla="*/ 6595788 w 7815378"/>
              <a:gd name="connsiteY15" fmla="*/ 522310 h 6377905"/>
              <a:gd name="connsiteX16" fmla="*/ 5325788 w 7815378"/>
              <a:gd name="connsiteY16" fmla="*/ 105750 h 6377905"/>
              <a:gd name="connsiteX17" fmla="*/ 3791628 w 7815378"/>
              <a:gd name="connsiteY17" fmla="*/ 4150 h 6377905"/>
              <a:gd name="connsiteX18" fmla="*/ 2013628 w 7815378"/>
              <a:gd name="connsiteY18" fmla="*/ 227670 h 6377905"/>
              <a:gd name="connsiteX0" fmla="*/ 2013628 w 7815378"/>
              <a:gd name="connsiteY0" fmla="*/ 227670 h 6495516"/>
              <a:gd name="connsiteX1" fmla="*/ 1586908 w 7815378"/>
              <a:gd name="connsiteY1" fmla="*/ 725510 h 6495516"/>
              <a:gd name="connsiteX2" fmla="*/ 1556428 w 7815378"/>
              <a:gd name="connsiteY2" fmla="*/ 1771990 h 6495516"/>
              <a:gd name="connsiteX3" fmla="*/ 316908 w 7815378"/>
              <a:gd name="connsiteY3" fmla="*/ 3306150 h 6495516"/>
              <a:gd name="connsiteX4" fmla="*/ 62908 w 7815378"/>
              <a:gd name="connsiteY4" fmla="*/ 4637110 h 6495516"/>
              <a:gd name="connsiteX5" fmla="*/ 1271948 w 7815378"/>
              <a:gd name="connsiteY5" fmla="*/ 5368630 h 6495516"/>
              <a:gd name="connsiteX6" fmla="*/ 2480988 w 7815378"/>
              <a:gd name="connsiteY6" fmla="*/ 6171270 h 6495516"/>
              <a:gd name="connsiteX7" fmla="*/ 4421548 w 7815378"/>
              <a:gd name="connsiteY7" fmla="*/ 6333830 h 6495516"/>
              <a:gd name="connsiteX8" fmla="*/ 6636428 w 7815378"/>
              <a:gd name="connsiteY8" fmla="*/ 6444216 h 6495516"/>
              <a:gd name="connsiteX9" fmla="*/ 6514508 w 7815378"/>
              <a:gd name="connsiteY9" fmla="*/ 5449910 h 6495516"/>
              <a:gd name="connsiteX10" fmla="*/ 7418748 w 7815378"/>
              <a:gd name="connsiteY10" fmla="*/ 5053670 h 6495516"/>
              <a:gd name="connsiteX11" fmla="*/ 7814988 w 7815378"/>
              <a:gd name="connsiteY11" fmla="*/ 4068150 h 6495516"/>
              <a:gd name="connsiteX12" fmla="*/ 7357788 w 7815378"/>
              <a:gd name="connsiteY12" fmla="*/ 3367110 h 6495516"/>
              <a:gd name="connsiteX13" fmla="*/ 6758348 w 7815378"/>
              <a:gd name="connsiteY13" fmla="*/ 2025990 h 6495516"/>
              <a:gd name="connsiteX14" fmla="*/ 7012348 w 7815378"/>
              <a:gd name="connsiteY14" fmla="*/ 1284310 h 6495516"/>
              <a:gd name="connsiteX15" fmla="*/ 6595788 w 7815378"/>
              <a:gd name="connsiteY15" fmla="*/ 522310 h 6495516"/>
              <a:gd name="connsiteX16" fmla="*/ 5325788 w 7815378"/>
              <a:gd name="connsiteY16" fmla="*/ 105750 h 6495516"/>
              <a:gd name="connsiteX17" fmla="*/ 3791628 w 7815378"/>
              <a:gd name="connsiteY17" fmla="*/ 4150 h 6495516"/>
              <a:gd name="connsiteX18" fmla="*/ 2013628 w 7815378"/>
              <a:gd name="connsiteY18" fmla="*/ 227670 h 6495516"/>
              <a:gd name="connsiteX0" fmla="*/ 2013628 w 7815342"/>
              <a:gd name="connsiteY0" fmla="*/ 227670 h 6523780"/>
              <a:gd name="connsiteX1" fmla="*/ 1586908 w 7815342"/>
              <a:gd name="connsiteY1" fmla="*/ 725510 h 6523780"/>
              <a:gd name="connsiteX2" fmla="*/ 1556428 w 7815342"/>
              <a:gd name="connsiteY2" fmla="*/ 1771990 h 6523780"/>
              <a:gd name="connsiteX3" fmla="*/ 316908 w 7815342"/>
              <a:gd name="connsiteY3" fmla="*/ 3306150 h 6523780"/>
              <a:gd name="connsiteX4" fmla="*/ 62908 w 7815342"/>
              <a:gd name="connsiteY4" fmla="*/ 4637110 h 6523780"/>
              <a:gd name="connsiteX5" fmla="*/ 1271948 w 7815342"/>
              <a:gd name="connsiteY5" fmla="*/ 5368630 h 6523780"/>
              <a:gd name="connsiteX6" fmla="*/ 2480988 w 7815342"/>
              <a:gd name="connsiteY6" fmla="*/ 6171270 h 6523780"/>
              <a:gd name="connsiteX7" fmla="*/ 4421548 w 7815342"/>
              <a:gd name="connsiteY7" fmla="*/ 6333830 h 6523780"/>
              <a:gd name="connsiteX8" fmla="*/ 6636428 w 7815342"/>
              <a:gd name="connsiteY8" fmla="*/ 6444216 h 6523780"/>
              <a:gd name="connsiteX9" fmla="*/ 7418748 w 7815342"/>
              <a:gd name="connsiteY9" fmla="*/ 5053670 h 6523780"/>
              <a:gd name="connsiteX10" fmla="*/ 7814988 w 7815342"/>
              <a:gd name="connsiteY10" fmla="*/ 4068150 h 6523780"/>
              <a:gd name="connsiteX11" fmla="*/ 7357788 w 7815342"/>
              <a:gd name="connsiteY11" fmla="*/ 3367110 h 6523780"/>
              <a:gd name="connsiteX12" fmla="*/ 6758348 w 7815342"/>
              <a:gd name="connsiteY12" fmla="*/ 2025990 h 6523780"/>
              <a:gd name="connsiteX13" fmla="*/ 7012348 w 7815342"/>
              <a:gd name="connsiteY13" fmla="*/ 1284310 h 6523780"/>
              <a:gd name="connsiteX14" fmla="*/ 6595788 w 7815342"/>
              <a:gd name="connsiteY14" fmla="*/ 522310 h 6523780"/>
              <a:gd name="connsiteX15" fmla="*/ 5325788 w 7815342"/>
              <a:gd name="connsiteY15" fmla="*/ 105750 h 6523780"/>
              <a:gd name="connsiteX16" fmla="*/ 3791628 w 7815342"/>
              <a:gd name="connsiteY16" fmla="*/ 4150 h 6523780"/>
              <a:gd name="connsiteX17" fmla="*/ 2013628 w 7815342"/>
              <a:gd name="connsiteY17" fmla="*/ 227670 h 6523780"/>
              <a:gd name="connsiteX0" fmla="*/ 2013628 w 7815342"/>
              <a:gd name="connsiteY0" fmla="*/ 227670 h 6523780"/>
              <a:gd name="connsiteX1" fmla="*/ 1586908 w 7815342"/>
              <a:gd name="connsiteY1" fmla="*/ 725510 h 6523780"/>
              <a:gd name="connsiteX2" fmla="*/ 1556428 w 7815342"/>
              <a:gd name="connsiteY2" fmla="*/ 1771990 h 6523780"/>
              <a:gd name="connsiteX3" fmla="*/ 316908 w 7815342"/>
              <a:gd name="connsiteY3" fmla="*/ 3306150 h 6523780"/>
              <a:gd name="connsiteX4" fmla="*/ 62908 w 7815342"/>
              <a:gd name="connsiteY4" fmla="*/ 4637110 h 6523780"/>
              <a:gd name="connsiteX5" fmla="*/ 1271948 w 7815342"/>
              <a:gd name="connsiteY5" fmla="*/ 5368630 h 6523780"/>
              <a:gd name="connsiteX6" fmla="*/ 2480988 w 7815342"/>
              <a:gd name="connsiteY6" fmla="*/ 6171270 h 6523780"/>
              <a:gd name="connsiteX7" fmla="*/ 4421548 w 7815342"/>
              <a:gd name="connsiteY7" fmla="*/ 6333830 h 6523780"/>
              <a:gd name="connsiteX8" fmla="*/ 6636428 w 7815342"/>
              <a:gd name="connsiteY8" fmla="*/ 6444216 h 6523780"/>
              <a:gd name="connsiteX9" fmla="*/ 7418748 w 7815342"/>
              <a:gd name="connsiteY9" fmla="*/ 5053670 h 6523780"/>
              <a:gd name="connsiteX10" fmla="*/ 7814988 w 7815342"/>
              <a:gd name="connsiteY10" fmla="*/ 4441489 h 6523780"/>
              <a:gd name="connsiteX11" fmla="*/ 7357788 w 7815342"/>
              <a:gd name="connsiteY11" fmla="*/ 3367110 h 6523780"/>
              <a:gd name="connsiteX12" fmla="*/ 6758348 w 7815342"/>
              <a:gd name="connsiteY12" fmla="*/ 2025990 h 6523780"/>
              <a:gd name="connsiteX13" fmla="*/ 7012348 w 7815342"/>
              <a:gd name="connsiteY13" fmla="*/ 1284310 h 6523780"/>
              <a:gd name="connsiteX14" fmla="*/ 6595788 w 7815342"/>
              <a:gd name="connsiteY14" fmla="*/ 522310 h 6523780"/>
              <a:gd name="connsiteX15" fmla="*/ 5325788 w 7815342"/>
              <a:gd name="connsiteY15" fmla="*/ 105750 h 6523780"/>
              <a:gd name="connsiteX16" fmla="*/ 3791628 w 7815342"/>
              <a:gd name="connsiteY16" fmla="*/ 4150 h 6523780"/>
              <a:gd name="connsiteX17" fmla="*/ 2013628 w 7815342"/>
              <a:gd name="connsiteY17" fmla="*/ 227670 h 6523780"/>
              <a:gd name="connsiteX0" fmla="*/ 2013628 w 7957458"/>
              <a:gd name="connsiteY0" fmla="*/ 227670 h 6523780"/>
              <a:gd name="connsiteX1" fmla="*/ 1586908 w 7957458"/>
              <a:gd name="connsiteY1" fmla="*/ 725510 h 6523780"/>
              <a:gd name="connsiteX2" fmla="*/ 1556428 w 7957458"/>
              <a:gd name="connsiteY2" fmla="*/ 1771990 h 6523780"/>
              <a:gd name="connsiteX3" fmla="*/ 316908 w 7957458"/>
              <a:gd name="connsiteY3" fmla="*/ 3306150 h 6523780"/>
              <a:gd name="connsiteX4" fmla="*/ 62908 w 7957458"/>
              <a:gd name="connsiteY4" fmla="*/ 4637110 h 6523780"/>
              <a:gd name="connsiteX5" fmla="*/ 1271948 w 7957458"/>
              <a:gd name="connsiteY5" fmla="*/ 5368630 h 6523780"/>
              <a:gd name="connsiteX6" fmla="*/ 2480988 w 7957458"/>
              <a:gd name="connsiteY6" fmla="*/ 6171270 h 6523780"/>
              <a:gd name="connsiteX7" fmla="*/ 4421548 w 7957458"/>
              <a:gd name="connsiteY7" fmla="*/ 6333830 h 6523780"/>
              <a:gd name="connsiteX8" fmla="*/ 6636428 w 7957458"/>
              <a:gd name="connsiteY8" fmla="*/ 6444216 h 6523780"/>
              <a:gd name="connsiteX9" fmla="*/ 7418748 w 7957458"/>
              <a:gd name="connsiteY9" fmla="*/ 5053670 h 6523780"/>
              <a:gd name="connsiteX10" fmla="*/ 7957228 w 7957458"/>
              <a:gd name="connsiteY10" fmla="*/ 4366822 h 6523780"/>
              <a:gd name="connsiteX11" fmla="*/ 7357788 w 7957458"/>
              <a:gd name="connsiteY11" fmla="*/ 3367110 h 6523780"/>
              <a:gd name="connsiteX12" fmla="*/ 6758348 w 7957458"/>
              <a:gd name="connsiteY12" fmla="*/ 2025990 h 6523780"/>
              <a:gd name="connsiteX13" fmla="*/ 7012348 w 7957458"/>
              <a:gd name="connsiteY13" fmla="*/ 1284310 h 6523780"/>
              <a:gd name="connsiteX14" fmla="*/ 6595788 w 7957458"/>
              <a:gd name="connsiteY14" fmla="*/ 522310 h 6523780"/>
              <a:gd name="connsiteX15" fmla="*/ 5325788 w 7957458"/>
              <a:gd name="connsiteY15" fmla="*/ 105750 h 6523780"/>
              <a:gd name="connsiteX16" fmla="*/ 3791628 w 7957458"/>
              <a:gd name="connsiteY16" fmla="*/ 4150 h 6523780"/>
              <a:gd name="connsiteX17" fmla="*/ 2013628 w 7957458"/>
              <a:gd name="connsiteY17" fmla="*/ 227670 h 6523780"/>
              <a:gd name="connsiteX0" fmla="*/ 2013628 w 7855935"/>
              <a:gd name="connsiteY0" fmla="*/ 227670 h 6523780"/>
              <a:gd name="connsiteX1" fmla="*/ 1586908 w 7855935"/>
              <a:gd name="connsiteY1" fmla="*/ 725510 h 6523780"/>
              <a:gd name="connsiteX2" fmla="*/ 1556428 w 7855935"/>
              <a:gd name="connsiteY2" fmla="*/ 1771990 h 6523780"/>
              <a:gd name="connsiteX3" fmla="*/ 316908 w 7855935"/>
              <a:gd name="connsiteY3" fmla="*/ 3306150 h 6523780"/>
              <a:gd name="connsiteX4" fmla="*/ 62908 w 7855935"/>
              <a:gd name="connsiteY4" fmla="*/ 4637110 h 6523780"/>
              <a:gd name="connsiteX5" fmla="*/ 1271948 w 7855935"/>
              <a:gd name="connsiteY5" fmla="*/ 5368630 h 6523780"/>
              <a:gd name="connsiteX6" fmla="*/ 2480988 w 7855935"/>
              <a:gd name="connsiteY6" fmla="*/ 6171270 h 6523780"/>
              <a:gd name="connsiteX7" fmla="*/ 4421548 w 7855935"/>
              <a:gd name="connsiteY7" fmla="*/ 6333830 h 6523780"/>
              <a:gd name="connsiteX8" fmla="*/ 6636428 w 7855935"/>
              <a:gd name="connsiteY8" fmla="*/ 6444216 h 6523780"/>
              <a:gd name="connsiteX9" fmla="*/ 7418748 w 7855935"/>
              <a:gd name="connsiteY9" fmla="*/ 5053670 h 6523780"/>
              <a:gd name="connsiteX10" fmla="*/ 7855628 w 7855935"/>
              <a:gd name="connsiteY10" fmla="*/ 4282821 h 6523780"/>
              <a:gd name="connsiteX11" fmla="*/ 7357788 w 7855935"/>
              <a:gd name="connsiteY11" fmla="*/ 3367110 h 6523780"/>
              <a:gd name="connsiteX12" fmla="*/ 6758348 w 7855935"/>
              <a:gd name="connsiteY12" fmla="*/ 2025990 h 6523780"/>
              <a:gd name="connsiteX13" fmla="*/ 7012348 w 7855935"/>
              <a:gd name="connsiteY13" fmla="*/ 1284310 h 6523780"/>
              <a:gd name="connsiteX14" fmla="*/ 6595788 w 7855935"/>
              <a:gd name="connsiteY14" fmla="*/ 522310 h 6523780"/>
              <a:gd name="connsiteX15" fmla="*/ 5325788 w 7855935"/>
              <a:gd name="connsiteY15" fmla="*/ 105750 h 6523780"/>
              <a:gd name="connsiteX16" fmla="*/ 3791628 w 7855935"/>
              <a:gd name="connsiteY16" fmla="*/ 4150 h 6523780"/>
              <a:gd name="connsiteX17" fmla="*/ 2013628 w 7855935"/>
              <a:gd name="connsiteY17" fmla="*/ 227670 h 6523780"/>
              <a:gd name="connsiteX0" fmla="*/ 2013628 w 7857416"/>
              <a:gd name="connsiteY0" fmla="*/ 227670 h 6519751"/>
              <a:gd name="connsiteX1" fmla="*/ 1586908 w 7857416"/>
              <a:gd name="connsiteY1" fmla="*/ 725510 h 6519751"/>
              <a:gd name="connsiteX2" fmla="*/ 1556428 w 7857416"/>
              <a:gd name="connsiteY2" fmla="*/ 1771990 h 6519751"/>
              <a:gd name="connsiteX3" fmla="*/ 316908 w 7857416"/>
              <a:gd name="connsiteY3" fmla="*/ 3306150 h 6519751"/>
              <a:gd name="connsiteX4" fmla="*/ 62908 w 7857416"/>
              <a:gd name="connsiteY4" fmla="*/ 4637110 h 6519751"/>
              <a:gd name="connsiteX5" fmla="*/ 1271948 w 7857416"/>
              <a:gd name="connsiteY5" fmla="*/ 5368630 h 6519751"/>
              <a:gd name="connsiteX6" fmla="*/ 2480988 w 7857416"/>
              <a:gd name="connsiteY6" fmla="*/ 6171270 h 6519751"/>
              <a:gd name="connsiteX7" fmla="*/ 4421548 w 7857416"/>
              <a:gd name="connsiteY7" fmla="*/ 6333830 h 6519751"/>
              <a:gd name="connsiteX8" fmla="*/ 6636428 w 7857416"/>
              <a:gd name="connsiteY8" fmla="*/ 6444216 h 6519751"/>
              <a:gd name="connsiteX9" fmla="*/ 7489868 w 7857416"/>
              <a:gd name="connsiteY9" fmla="*/ 5109671 h 6519751"/>
              <a:gd name="connsiteX10" fmla="*/ 7855628 w 7857416"/>
              <a:gd name="connsiteY10" fmla="*/ 4282821 h 6519751"/>
              <a:gd name="connsiteX11" fmla="*/ 7357788 w 7857416"/>
              <a:gd name="connsiteY11" fmla="*/ 3367110 h 6519751"/>
              <a:gd name="connsiteX12" fmla="*/ 6758348 w 7857416"/>
              <a:gd name="connsiteY12" fmla="*/ 2025990 h 6519751"/>
              <a:gd name="connsiteX13" fmla="*/ 7012348 w 7857416"/>
              <a:gd name="connsiteY13" fmla="*/ 1284310 h 6519751"/>
              <a:gd name="connsiteX14" fmla="*/ 6595788 w 7857416"/>
              <a:gd name="connsiteY14" fmla="*/ 522310 h 6519751"/>
              <a:gd name="connsiteX15" fmla="*/ 5325788 w 7857416"/>
              <a:gd name="connsiteY15" fmla="*/ 105750 h 6519751"/>
              <a:gd name="connsiteX16" fmla="*/ 3791628 w 7857416"/>
              <a:gd name="connsiteY16" fmla="*/ 4150 h 6519751"/>
              <a:gd name="connsiteX17" fmla="*/ 2013628 w 7857416"/>
              <a:gd name="connsiteY17" fmla="*/ 227670 h 6519751"/>
              <a:gd name="connsiteX0" fmla="*/ 2013628 w 7857416"/>
              <a:gd name="connsiteY0" fmla="*/ 227670 h 6535032"/>
              <a:gd name="connsiteX1" fmla="*/ 1586908 w 7857416"/>
              <a:gd name="connsiteY1" fmla="*/ 725510 h 6535032"/>
              <a:gd name="connsiteX2" fmla="*/ 1556428 w 7857416"/>
              <a:gd name="connsiteY2" fmla="*/ 1771990 h 6535032"/>
              <a:gd name="connsiteX3" fmla="*/ 316908 w 7857416"/>
              <a:gd name="connsiteY3" fmla="*/ 3306150 h 6535032"/>
              <a:gd name="connsiteX4" fmla="*/ 62908 w 7857416"/>
              <a:gd name="connsiteY4" fmla="*/ 4637110 h 6535032"/>
              <a:gd name="connsiteX5" fmla="*/ 1271948 w 7857416"/>
              <a:gd name="connsiteY5" fmla="*/ 5368630 h 6535032"/>
              <a:gd name="connsiteX6" fmla="*/ 2013628 w 7857416"/>
              <a:gd name="connsiteY6" fmla="*/ 6488608 h 6535032"/>
              <a:gd name="connsiteX7" fmla="*/ 4421548 w 7857416"/>
              <a:gd name="connsiteY7" fmla="*/ 6333830 h 6535032"/>
              <a:gd name="connsiteX8" fmla="*/ 6636428 w 7857416"/>
              <a:gd name="connsiteY8" fmla="*/ 6444216 h 6535032"/>
              <a:gd name="connsiteX9" fmla="*/ 7489868 w 7857416"/>
              <a:gd name="connsiteY9" fmla="*/ 5109671 h 6535032"/>
              <a:gd name="connsiteX10" fmla="*/ 7855628 w 7857416"/>
              <a:gd name="connsiteY10" fmla="*/ 4282821 h 6535032"/>
              <a:gd name="connsiteX11" fmla="*/ 7357788 w 7857416"/>
              <a:gd name="connsiteY11" fmla="*/ 3367110 h 6535032"/>
              <a:gd name="connsiteX12" fmla="*/ 6758348 w 7857416"/>
              <a:gd name="connsiteY12" fmla="*/ 2025990 h 6535032"/>
              <a:gd name="connsiteX13" fmla="*/ 7012348 w 7857416"/>
              <a:gd name="connsiteY13" fmla="*/ 1284310 h 6535032"/>
              <a:gd name="connsiteX14" fmla="*/ 6595788 w 7857416"/>
              <a:gd name="connsiteY14" fmla="*/ 522310 h 6535032"/>
              <a:gd name="connsiteX15" fmla="*/ 5325788 w 7857416"/>
              <a:gd name="connsiteY15" fmla="*/ 105750 h 6535032"/>
              <a:gd name="connsiteX16" fmla="*/ 3791628 w 7857416"/>
              <a:gd name="connsiteY16" fmla="*/ 4150 h 6535032"/>
              <a:gd name="connsiteX17" fmla="*/ 2013628 w 7857416"/>
              <a:gd name="connsiteY17" fmla="*/ 227670 h 6535032"/>
              <a:gd name="connsiteX0" fmla="*/ 2013628 w 7857416"/>
              <a:gd name="connsiteY0" fmla="*/ 227670 h 6800964"/>
              <a:gd name="connsiteX1" fmla="*/ 1586908 w 7857416"/>
              <a:gd name="connsiteY1" fmla="*/ 725510 h 6800964"/>
              <a:gd name="connsiteX2" fmla="*/ 1556428 w 7857416"/>
              <a:gd name="connsiteY2" fmla="*/ 1771990 h 6800964"/>
              <a:gd name="connsiteX3" fmla="*/ 316908 w 7857416"/>
              <a:gd name="connsiteY3" fmla="*/ 3306150 h 6800964"/>
              <a:gd name="connsiteX4" fmla="*/ 62908 w 7857416"/>
              <a:gd name="connsiteY4" fmla="*/ 4637110 h 6800964"/>
              <a:gd name="connsiteX5" fmla="*/ 1271948 w 7857416"/>
              <a:gd name="connsiteY5" fmla="*/ 5368630 h 6800964"/>
              <a:gd name="connsiteX6" fmla="*/ 2013628 w 7857416"/>
              <a:gd name="connsiteY6" fmla="*/ 6488608 h 6800964"/>
              <a:gd name="connsiteX7" fmla="*/ 4421548 w 7857416"/>
              <a:gd name="connsiteY7" fmla="*/ 6800503 h 6800964"/>
              <a:gd name="connsiteX8" fmla="*/ 6636428 w 7857416"/>
              <a:gd name="connsiteY8" fmla="*/ 6444216 h 6800964"/>
              <a:gd name="connsiteX9" fmla="*/ 7489868 w 7857416"/>
              <a:gd name="connsiteY9" fmla="*/ 5109671 h 6800964"/>
              <a:gd name="connsiteX10" fmla="*/ 7855628 w 7857416"/>
              <a:gd name="connsiteY10" fmla="*/ 4282821 h 6800964"/>
              <a:gd name="connsiteX11" fmla="*/ 7357788 w 7857416"/>
              <a:gd name="connsiteY11" fmla="*/ 3367110 h 6800964"/>
              <a:gd name="connsiteX12" fmla="*/ 6758348 w 7857416"/>
              <a:gd name="connsiteY12" fmla="*/ 2025990 h 6800964"/>
              <a:gd name="connsiteX13" fmla="*/ 7012348 w 7857416"/>
              <a:gd name="connsiteY13" fmla="*/ 1284310 h 6800964"/>
              <a:gd name="connsiteX14" fmla="*/ 6595788 w 7857416"/>
              <a:gd name="connsiteY14" fmla="*/ 522310 h 6800964"/>
              <a:gd name="connsiteX15" fmla="*/ 5325788 w 7857416"/>
              <a:gd name="connsiteY15" fmla="*/ 105750 h 6800964"/>
              <a:gd name="connsiteX16" fmla="*/ 3791628 w 7857416"/>
              <a:gd name="connsiteY16" fmla="*/ 4150 h 6800964"/>
              <a:gd name="connsiteX17" fmla="*/ 2013628 w 7857416"/>
              <a:gd name="connsiteY17" fmla="*/ 227670 h 6800964"/>
              <a:gd name="connsiteX0" fmla="*/ 2013628 w 7857416"/>
              <a:gd name="connsiteY0" fmla="*/ 227670 h 6621438"/>
              <a:gd name="connsiteX1" fmla="*/ 1586908 w 7857416"/>
              <a:gd name="connsiteY1" fmla="*/ 725510 h 6621438"/>
              <a:gd name="connsiteX2" fmla="*/ 1556428 w 7857416"/>
              <a:gd name="connsiteY2" fmla="*/ 1771990 h 6621438"/>
              <a:gd name="connsiteX3" fmla="*/ 316908 w 7857416"/>
              <a:gd name="connsiteY3" fmla="*/ 3306150 h 6621438"/>
              <a:gd name="connsiteX4" fmla="*/ 62908 w 7857416"/>
              <a:gd name="connsiteY4" fmla="*/ 4637110 h 6621438"/>
              <a:gd name="connsiteX5" fmla="*/ 1271948 w 7857416"/>
              <a:gd name="connsiteY5" fmla="*/ 5368630 h 6621438"/>
              <a:gd name="connsiteX6" fmla="*/ 2013628 w 7857416"/>
              <a:gd name="connsiteY6" fmla="*/ 6488608 h 6621438"/>
              <a:gd name="connsiteX7" fmla="*/ 4431708 w 7857416"/>
              <a:gd name="connsiteY7" fmla="*/ 6595167 h 6621438"/>
              <a:gd name="connsiteX8" fmla="*/ 6636428 w 7857416"/>
              <a:gd name="connsiteY8" fmla="*/ 6444216 h 6621438"/>
              <a:gd name="connsiteX9" fmla="*/ 7489868 w 7857416"/>
              <a:gd name="connsiteY9" fmla="*/ 5109671 h 6621438"/>
              <a:gd name="connsiteX10" fmla="*/ 7855628 w 7857416"/>
              <a:gd name="connsiteY10" fmla="*/ 4282821 h 6621438"/>
              <a:gd name="connsiteX11" fmla="*/ 7357788 w 7857416"/>
              <a:gd name="connsiteY11" fmla="*/ 3367110 h 6621438"/>
              <a:gd name="connsiteX12" fmla="*/ 6758348 w 7857416"/>
              <a:gd name="connsiteY12" fmla="*/ 2025990 h 6621438"/>
              <a:gd name="connsiteX13" fmla="*/ 7012348 w 7857416"/>
              <a:gd name="connsiteY13" fmla="*/ 1284310 h 6621438"/>
              <a:gd name="connsiteX14" fmla="*/ 6595788 w 7857416"/>
              <a:gd name="connsiteY14" fmla="*/ 522310 h 6621438"/>
              <a:gd name="connsiteX15" fmla="*/ 5325788 w 7857416"/>
              <a:gd name="connsiteY15" fmla="*/ 105750 h 6621438"/>
              <a:gd name="connsiteX16" fmla="*/ 3791628 w 7857416"/>
              <a:gd name="connsiteY16" fmla="*/ 4150 h 6621438"/>
              <a:gd name="connsiteX17" fmla="*/ 2013628 w 7857416"/>
              <a:gd name="connsiteY17" fmla="*/ 227670 h 6621438"/>
              <a:gd name="connsiteX0" fmla="*/ 2013628 w 7857416"/>
              <a:gd name="connsiteY0" fmla="*/ 227670 h 6625677"/>
              <a:gd name="connsiteX1" fmla="*/ 1586908 w 7857416"/>
              <a:gd name="connsiteY1" fmla="*/ 725510 h 6625677"/>
              <a:gd name="connsiteX2" fmla="*/ 1556428 w 7857416"/>
              <a:gd name="connsiteY2" fmla="*/ 1771990 h 6625677"/>
              <a:gd name="connsiteX3" fmla="*/ 316908 w 7857416"/>
              <a:gd name="connsiteY3" fmla="*/ 3306150 h 6625677"/>
              <a:gd name="connsiteX4" fmla="*/ 62908 w 7857416"/>
              <a:gd name="connsiteY4" fmla="*/ 4637110 h 6625677"/>
              <a:gd name="connsiteX5" fmla="*/ 1271948 w 7857416"/>
              <a:gd name="connsiteY5" fmla="*/ 5368630 h 6625677"/>
              <a:gd name="connsiteX6" fmla="*/ 2135548 w 7857416"/>
              <a:gd name="connsiteY6" fmla="*/ 6273939 h 6625677"/>
              <a:gd name="connsiteX7" fmla="*/ 4431708 w 7857416"/>
              <a:gd name="connsiteY7" fmla="*/ 6595167 h 6625677"/>
              <a:gd name="connsiteX8" fmla="*/ 6636428 w 7857416"/>
              <a:gd name="connsiteY8" fmla="*/ 6444216 h 6625677"/>
              <a:gd name="connsiteX9" fmla="*/ 7489868 w 7857416"/>
              <a:gd name="connsiteY9" fmla="*/ 5109671 h 6625677"/>
              <a:gd name="connsiteX10" fmla="*/ 7855628 w 7857416"/>
              <a:gd name="connsiteY10" fmla="*/ 4282821 h 6625677"/>
              <a:gd name="connsiteX11" fmla="*/ 7357788 w 7857416"/>
              <a:gd name="connsiteY11" fmla="*/ 3367110 h 6625677"/>
              <a:gd name="connsiteX12" fmla="*/ 6758348 w 7857416"/>
              <a:gd name="connsiteY12" fmla="*/ 2025990 h 6625677"/>
              <a:gd name="connsiteX13" fmla="*/ 7012348 w 7857416"/>
              <a:gd name="connsiteY13" fmla="*/ 1284310 h 6625677"/>
              <a:gd name="connsiteX14" fmla="*/ 6595788 w 7857416"/>
              <a:gd name="connsiteY14" fmla="*/ 522310 h 6625677"/>
              <a:gd name="connsiteX15" fmla="*/ 5325788 w 7857416"/>
              <a:gd name="connsiteY15" fmla="*/ 105750 h 6625677"/>
              <a:gd name="connsiteX16" fmla="*/ 3791628 w 7857416"/>
              <a:gd name="connsiteY16" fmla="*/ 4150 h 6625677"/>
              <a:gd name="connsiteX17" fmla="*/ 2013628 w 7857416"/>
              <a:gd name="connsiteY17" fmla="*/ 227670 h 6625677"/>
              <a:gd name="connsiteX0" fmla="*/ 2013628 w 7857334"/>
              <a:gd name="connsiteY0" fmla="*/ 227670 h 6600296"/>
              <a:gd name="connsiteX1" fmla="*/ 1586908 w 7857334"/>
              <a:gd name="connsiteY1" fmla="*/ 725510 h 6600296"/>
              <a:gd name="connsiteX2" fmla="*/ 1556428 w 7857334"/>
              <a:gd name="connsiteY2" fmla="*/ 1771990 h 6600296"/>
              <a:gd name="connsiteX3" fmla="*/ 316908 w 7857334"/>
              <a:gd name="connsiteY3" fmla="*/ 3306150 h 6600296"/>
              <a:gd name="connsiteX4" fmla="*/ 62908 w 7857334"/>
              <a:gd name="connsiteY4" fmla="*/ 4637110 h 6600296"/>
              <a:gd name="connsiteX5" fmla="*/ 1271948 w 7857334"/>
              <a:gd name="connsiteY5" fmla="*/ 5368630 h 6600296"/>
              <a:gd name="connsiteX6" fmla="*/ 2135548 w 7857334"/>
              <a:gd name="connsiteY6" fmla="*/ 6273939 h 6600296"/>
              <a:gd name="connsiteX7" fmla="*/ 4431708 w 7857334"/>
              <a:gd name="connsiteY7" fmla="*/ 6595167 h 6600296"/>
              <a:gd name="connsiteX8" fmla="*/ 6697388 w 7857334"/>
              <a:gd name="connsiteY8" fmla="*/ 6061545 h 6600296"/>
              <a:gd name="connsiteX9" fmla="*/ 7489868 w 7857334"/>
              <a:gd name="connsiteY9" fmla="*/ 5109671 h 6600296"/>
              <a:gd name="connsiteX10" fmla="*/ 7855628 w 7857334"/>
              <a:gd name="connsiteY10" fmla="*/ 4282821 h 6600296"/>
              <a:gd name="connsiteX11" fmla="*/ 7357788 w 7857334"/>
              <a:gd name="connsiteY11" fmla="*/ 3367110 h 6600296"/>
              <a:gd name="connsiteX12" fmla="*/ 6758348 w 7857334"/>
              <a:gd name="connsiteY12" fmla="*/ 2025990 h 6600296"/>
              <a:gd name="connsiteX13" fmla="*/ 7012348 w 7857334"/>
              <a:gd name="connsiteY13" fmla="*/ 1284310 h 6600296"/>
              <a:gd name="connsiteX14" fmla="*/ 6595788 w 7857334"/>
              <a:gd name="connsiteY14" fmla="*/ 522310 h 6600296"/>
              <a:gd name="connsiteX15" fmla="*/ 5325788 w 7857334"/>
              <a:gd name="connsiteY15" fmla="*/ 105750 h 6600296"/>
              <a:gd name="connsiteX16" fmla="*/ 3791628 w 7857334"/>
              <a:gd name="connsiteY16" fmla="*/ 4150 h 6600296"/>
              <a:gd name="connsiteX17" fmla="*/ 2013628 w 7857334"/>
              <a:gd name="connsiteY17" fmla="*/ 227670 h 6600296"/>
              <a:gd name="connsiteX0" fmla="*/ 2013628 w 7857334"/>
              <a:gd name="connsiteY0" fmla="*/ 227670 h 6600296"/>
              <a:gd name="connsiteX1" fmla="*/ 1586908 w 7857334"/>
              <a:gd name="connsiteY1" fmla="*/ 725510 h 6600296"/>
              <a:gd name="connsiteX2" fmla="*/ 1556428 w 7857334"/>
              <a:gd name="connsiteY2" fmla="*/ 1771990 h 6600296"/>
              <a:gd name="connsiteX3" fmla="*/ 316908 w 7857334"/>
              <a:gd name="connsiteY3" fmla="*/ 3306150 h 6600296"/>
              <a:gd name="connsiteX4" fmla="*/ 62908 w 7857334"/>
              <a:gd name="connsiteY4" fmla="*/ 4637110 h 6600296"/>
              <a:gd name="connsiteX5" fmla="*/ 1271948 w 7857334"/>
              <a:gd name="connsiteY5" fmla="*/ 5368630 h 6600296"/>
              <a:gd name="connsiteX6" fmla="*/ 2135548 w 7857334"/>
              <a:gd name="connsiteY6" fmla="*/ 6273939 h 6600296"/>
              <a:gd name="connsiteX7" fmla="*/ 4431708 w 7857334"/>
              <a:gd name="connsiteY7" fmla="*/ 6595167 h 6600296"/>
              <a:gd name="connsiteX8" fmla="*/ 6697388 w 7857334"/>
              <a:gd name="connsiteY8" fmla="*/ 6061545 h 6600296"/>
              <a:gd name="connsiteX9" fmla="*/ 7489868 w 7857334"/>
              <a:gd name="connsiteY9" fmla="*/ 5109671 h 6600296"/>
              <a:gd name="connsiteX10" fmla="*/ 7855628 w 7857334"/>
              <a:gd name="connsiteY10" fmla="*/ 4282821 h 6600296"/>
              <a:gd name="connsiteX11" fmla="*/ 7357788 w 7857334"/>
              <a:gd name="connsiteY11" fmla="*/ 3367110 h 6600296"/>
              <a:gd name="connsiteX12" fmla="*/ 6758348 w 7857334"/>
              <a:gd name="connsiteY12" fmla="*/ 2025990 h 6600296"/>
              <a:gd name="connsiteX13" fmla="*/ 7012348 w 7857334"/>
              <a:gd name="connsiteY13" fmla="*/ 1284310 h 6600296"/>
              <a:gd name="connsiteX14" fmla="*/ 6595788 w 7857334"/>
              <a:gd name="connsiteY14" fmla="*/ 522310 h 6600296"/>
              <a:gd name="connsiteX15" fmla="*/ 5325788 w 7857334"/>
              <a:gd name="connsiteY15" fmla="*/ 105750 h 6600296"/>
              <a:gd name="connsiteX16" fmla="*/ 3791628 w 7857334"/>
              <a:gd name="connsiteY16" fmla="*/ 4150 h 6600296"/>
              <a:gd name="connsiteX17" fmla="*/ 2013628 w 7857334"/>
              <a:gd name="connsiteY17" fmla="*/ 227670 h 6600296"/>
              <a:gd name="connsiteX0" fmla="*/ 2013628 w 7857571"/>
              <a:gd name="connsiteY0" fmla="*/ 227670 h 6604824"/>
              <a:gd name="connsiteX1" fmla="*/ 1586908 w 7857571"/>
              <a:gd name="connsiteY1" fmla="*/ 725510 h 6604824"/>
              <a:gd name="connsiteX2" fmla="*/ 1556428 w 7857571"/>
              <a:gd name="connsiteY2" fmla="*/ 1771990 h 6604824"/>
              <a:gd name="connsiteX3" fmla="*/ 316908 w 7857571"/>
              <a:gd name="connsiteY3" fmla="*/ 3306150 h 6604824"/>
              <a:gd name="connsiteX4" fmla="*/ 62908 w 7857571"/>
              <a:gd name="connsiteY4" fmla="*/ 4637110 h 6604824"/>
              <a:gd name="connsiteX5" fmla="*/ 1271948 w 7857571"/>
              <a:gd name="connsiteY5" fmla="*/ 5368630 h 6604824"/>
              <a:gd name="connsiteX6" fmla="*/ 2135548 w 7857571"/>
              <a:gd name="connsiteY6" fmla="*/ 6273939 h 6604824"/>
              <a:gd name="connsiteX7" fmla="*/ 4431708 w 7857571"/>
              <a:gd name="connsiteY7" fmla="*/ 6595167 h 6604824"/>
              <a:gd name="connsiteX8" fmla="*/ 6534828 w 7857571"/>
              <a:gd name="connsiteY8" fmla="*/ 5958877 h 6604824"/>
              <a:gd name="connsiteX9" fmla="*/ 7489868 w 7857571"/>
              <a:gd name="connsiteY9" fmla="*/ 5109671 h 6604824"/>
              <a:gd name="connsiteX10" fmla="*/ 7855628 w 7857571"/>
              <a:gd name="connsiteY10" fmla="*/ 4282821 h 6604824"/>
              <a:gd name="connsiteX11" fmla="*/ 7357788 w 7857571"/>
              <a:gd name="connsiteY11" fmla="*/ 3367110 h 6604824"/>
              <a:gd name="connsiteX12" fmla="*/ 6758348 w 7857571"/>
              <a:gd name="connsiteY12" fmla="*/ 2025990 h 6604824"/>
              <a:gd name="connsiteX13" fmla="*/ 7012348 w 7857571"/>
              <a:gd name="connsiteY13" fmla="*/ 1284310 h 6604824"/>
              <a:gd name="connsiteX14" fmla="*/ 6595788 w 7857571"/>
              <a:gd name="connsiteY14" fmla="*/ 522310 h 6604824"/>
              <a:gd name="connsiteX15" fmla="*/ 5325788 w 7857571"/>
              <a:gd name="connsiteY15" fmla="*/ 105750 h 6604824"/>
              <a:gd name="connsiteX16" fmla="*/ 3791628 w 7857571"/>
              <a:gd name="connsiteY16" fmla="*/ 4150 h 6604824"/>
              <a:gd name="connsiteX17" fmla="*/ 2013628 w 7857571"/>
              <a:gd name="connsiteY17" fmla="*/ 227670 h 6604824"/>
              <a:gd name="connsiteX0" fmla="*/ 2013628 w 7855660"/>
              <a:gd name="connsiteY0" fmla="*/ 227670 h 6604824"/>
              <a:gd name="connsiteX1" fmla="*/ 1586908 w 7855660"/>
              <a:gd name="connsiteY1" fmla="*/ 725510 h 6604824"/>
              <a:gd name="connsiteX2" fmla="*/ 1556428 w 7855660"/>
              <a:gd name="connsiteY2" fmla="*/ 1771990 h 6604824"/>
              <a:gd name="connsiteX3" fmla="*/ 316908 w 7855660"/>
              <a:gd name="connsiteY3" fmla="*/ 3306150 h 6604824"/>
              <a:gd name="connsiteX4" fmla="*/ 62908 w 7855660"/>
              <a:gd name="connsiteY4" fmla="*/ 4637110 h 6604824"/>
              <a:gd name="connsiteX5" fmla="*/ 1271948 w 7855660"/>
              <a:gd name="connsiteY5" fmla="*/ 5368630 h 6604824"/>
              <a:gd name="connsiteX6" fmla="*/ 2135548 w 7855660"/>
              <a:gd name="connsiteY6" fmla="*/ 6273939 h 6604824"/>
              <a:gd name="connsiteX7" fmla="*/ 4431708 w 7855660"/>
              <a:gd name="connsiteY7" fmla="*/ 6595167 h 6604824"/>
              <a:gd name="connsiteX8" fmla="*/ 6534828 w 7855660"/>
              <a:gd name="connsiteY8" fmla="*/ 5958877 h 6604824"/>
              <a:gd name="connsiteX9" fmla="*/ 7378108 w 7855660"/>
              <a:gd name="connsiteY9" fmla="*/ 5053670 h 6604824"/>
              <a:gd name="connsiteX10" fmla="*/ 7855628 w 7855660"/>
              <a:gd name="connsiteY10" fmla="*/ 4282821 h 6604824"/>
              <a:gd name="connsiteX11" fmla="*/ 7357788 w 7855660"/>
              <a:gd name="connsiteY11" fmla="*/ 3367110 h 6604824"/>
              <a:gd name="connsiteX12" fmla="*/ 6758348 w 7855660"/>
              <a:gd name="connsiteY12" fmla="*/ 2025990 h 6604824"/>
              <a:gd name="connsiteX13" fmla="*/ 7012348 w 7855660"/>
              <a:gd name="connsiteY13" fmla="*/ 1284310 h 6604824"/>
              <a:gd name="connsiteX14" fmla="*/ 6595788 w 7855660"/>
              <a:gd name="connsiteY14" fmla="*/ 522310 h 6604824"/>
              <a:gd name="connsiteX15" fmla="*/ 5325788 w 7855660"/>
              <a:gd name="connsiteY15" fmla="*/ 105750 h 6604824"/>
              <a:gd name="connsiteX16" fmla="*/ 3791628 w 7855660"/>
              <a:gd name="connsiteY16" fmla="*/ 4150 h 6604824"/>
              <a:gd name="connsiteX17" fmla="*/ 2013628 w 7855660"/>
              <a:gd name="connsiteY17" fmla="*/ 227670 h 6604824"/>
              <a:gd name="connsiteX0" fmla="*/ 2013628 w 7845501"/>
              <a:gd name="connsiteY0" fmla="*/ 227670 h 6604824"/>
              <a:gd name="connsiteX1" fmla="*/ 1586908 w 7845501"/>
              <a:gd name="connsiteY1" fmla="*/ 725510 h 6604824"/>
              <a:gd name="connsiteX2" fmla="*/ 1556428 w 7845501"/>
              <a:gd name="connsiteY2" fmla="*/ 1771990 h 6604824"/>
              <a:gd name="connsiteX3" fmla="*/ 316908 w 7845501"/>
              <a:gd name="connsiteY3" fmla="*/ 3306150 h 6604824"/>
              <a:gd name="connsiteX4" fmla="*/ 62908 w 7845501"/>
              <a:gd name="connsiteY4" fmla="*/ 4637110 h 6604824"/>
              <a:gd name="connsiteX5" fmla="*/ 1271948 w 7845501"/>
              <a:gd name="connsiteY5" fmla="*/ 5368630 h 6604824"/>
              <a:gd name="connsiteX6" fmla="*/ 2135548 w 7845501"/>
              <a:gd name="connsiteY6" fmla="*/ 6273939 h 6604824"/>
              <a:gd name="connsiteX7" fmla="*/ 4431708 w 7845501"/>
              <a:gd name="connsiteY7" fmla="*/ 6595167 h 6604824"/>
              <a:gd name="connsiteX8" fmla="*/ 6534828 w 7845501"/>
              <a:gd name="connsiteY8" fmla="*/ 5958877 h 6604824"/>
              <a:gd name="connsiteX9" fmla="*/ 7378108 w 7845501"/>
              <a:gd name="connsiteY9" fmla="*/ 5053670 h 6604824"/>
              <a:gd name="connsiteX10" fmla="*/ 7845468 w 7845501"/>
              <a:gd name="connsiteY10" fmla="*/ 4320155 h 6604824"/>
              <a:gd name="connsiteX11" fmla="*/ 7357788 w 7845501"/>
              <a:gd name="connsiteY11" fmla="*/ 3367110 h 6604824"/>
              <a:gd name="connsiteX12" fmla="*/ 6758348 w 7845501"/>
              <a:gd name="connsiteY12" fmla="*/ 2025990 h 6604824"/>
              <a:gd name="connsiteX13" fmla="*/ 7012348 w 7845501"/>
              <a:gd name="connsiteY13" fmla="*/ 1284310 h 6604824"/>
              <a:gd name="connsiteX14" fmla="*/ 6595788 w 7845501"/>
              <a:gd name="connsiteY14" fmla="*/ 522310 h 6604824"/>
              <a:gd name="connsiteX15" fmla="*/ 5325788 w 7845501"/>
              <a:gd name="connsiteY15" fmla="*/ 105750 h 6604824"/>
              <a:gd name="connsiteX16" fmla="*/ 3791628 w 7845501"/>
              <a:gd name="connsiteY16" fmla="*/ 4150 h 6604824"/>
              <a:gd name="connsiteX17" fmla="*/ 2013628 w 7845501"/>
              <a:gd name="connsiteY17" fmla="*/ 227670 h 6604824"/>
              <a:gd name="connsiteX0" fmla="*/ 2013628 w 7845501"/>
              <a:gd name="connsiteY0" fmla="*/ 227670 h 6482695"/>
              <a:gd name="connsiteX1" fmla="*/ 1586908 w 7845501"/>
              <a:gd name="connsiteY1" fmla="*/ 725510 h 6482695"/>
              <a:gd name="connsiteX2" fmla="*/ 1556428 w 7845501"/>
              <a:gd name="connsiteY2" fmla="*/ 1771990 h 6482695"/>
              <a:gd name="connsiteX3" fmla="*/ 316908 w 7845501"/>
              <a:gd name="connsiteY3" fmla="*/ 3306150 h 6482695"/>
              <a:gd name="connsiteX4" fmla="*/ 62908 w 7845501"/>
              <a:gd name="connsiteY4" fmla="*/ 4637110 h 6482695"/>
              <a:gd name="connsiteX5" fmla="*/ 1271948 w 7845501"/>
              <a:gd name="connsiteY5" fmla="*/ 5368630 h 6482695"/>
              <a:gd name="connsiteX6" fmla="*/ 2135548 w 7845501"/>
              <a:gd name="connsiteY6" fmla="*/ 6273939 h 6482695"/>
              <a:gd name="connsiteX7" fmla="*/ 4441868 w 7845501"/>
              <a:gd name="connsiteY7" fmla="*/ 6464499 h 6482695"/>
              <a:gd name="connsiteX8" fmla="*/ 6534828 w 7845501"/>
              <a:gd name="connsiteY8" fmla="*/ 5958877 h 6482695"/>
              <a:gd name="connsiteX9" fmla="*/ 7378108 w 7845501"/>
              <a:gd name="connsiteY9" fmla="*/ 5053670 h 6482695"/>
              <a:gd name="connsiteX10" fmla="*/ 7845468 w 7845501"/>
              <a:gd name="connsiteY10" fmla="*/ 4320155 h 6482695"/>
              <a:gd name="connsiteX11" fmla="*/ 7357788 w 7845501"/>
              <a:gd name="connsiteY11" fmla="*/ 3367110 h 6482695"/>
              <a:gd name="connsiteX12" fmla="*/ 6758348 w 7845501"/>
              <a:gd name="connsiteY12" fmla="*/ 2025990 h 6482695"/>
              <a:gd name="connsiteX13" fmla="*/ 7012348 w 7845501"/>
              <a:gd name="connsiteY13" fmla="*/ 1284310 h 6482695"/>
              <a:gd name="connsiteX14" fmla="*/ 6595788 w 7845501"/>
              <a:gd name="connsiteY14" fmla="*/ 522310 h 6482695"/>
              <a:gd name="connsiteX15" fmla="*/ 5325788 w 7845501"/>
              <a:gd name="connsiteY15" fmla="*/ 105750 h 6482695"/>
              <a:gd name="connsiteX16" fmla="*/ 3791628 w 7845501"/>
              <a:gd name="connsiteY16" fmla="*/ 4150 h 6482695"/>
              <a:gd name="connsiteX17" fmla="*/ 2013628 w 7845501"/>
              <a:gd name="connsiteY17" fmla="*/ 227670 h 6482695"/>
              <a:gd name="connsiteX0" fmla="*/ 2013628 w 7845510"/>
              <a:gd name="connsiteY0" fmla="*/ 227670 h 6495035"/>
              <a:gd name="connsiteX1" fmla="*/ 1586908 w 7845510"/>
              <a:gd name="connsiteY1" fmla="*/ 725510 h 6495035"/>
              <a:gd name="connsiteX2" fmla="*/ 1556428 w 7845510"/>
              <a:gd name="connsiteY2" fmla="*/ 1771990 h 6495035"/>
              <a:gd name="connsiteX3" fmla="*/ 316908 w 7845510"/>
              <a:gd name="connsiteY3" fmla="*/ 3306150 h 6495035"/>
              <a:gd name="connsiteX4" fmla="*/ 62908 w 7845510"/>
              <a:gd name="connsiteY4" fmla="*/ 4637110 h 6495035"/>
              <a:gd name="connsiteX5" fmla="*/ 1271948 w 7845510"/>
              <a:gd name="connsiteY5" fmla="*/ 5368630 h 6495035"/>
              <a:gd name="connsiteX6" fmla="*/ 2135548 w 7845510"/>
              <a:gd name="connsiteY6" fmla="*/ 6273939 h 6495035"/>
              <a:gd name="connsiteX7" fmla="*/ 4441868 w 7845510"/>
              <a:gd name="connsiteY7" fmla="*/ 6464499 h 6495035"/>
              <a:gd name="connsiteX8" fmla="*/ 6219868 w 7845510"/>
              <a:gd name="connsiteY8" fmla="*/ 5781541 h 6495035"/>
              <a:gd name="connsiteX9" fmla="*/ 7378108 w 7845510"/>
              <a:gd name="connsiteY9" fmla="*/ 5053670 h 6495035"/>
              <a:gd name="connsiteX10" fmla="*/ 7845468 w 7845510"/>
              <a:gd name="connsiteY10" fmla="*/ 4320155 h 6495035"/>
              <a:gd name="connsiteX11" fmla="*/ 7357788 w 7845510"/>
              <a:gd name="connsiteY11" fmla="*/ 3367110 h 6495035"/>
              <a:gd name="connsiteX12" fmla="*/ 6758348 w 7845510"/>
              <a:gd name="connsiteY12" fmla="*/ 2025990 h 6495035"/>
              <a:gd name="connsiteX13" fmla="*/ 7012348 w 7845510"/>
              <a:gd name="connsiteY13" fmla="*/ 1284310 h 6495035"/>
              <a:gd name="connsiteX14" fmla="*/ 6595788 w 7845510"/>
              <a:gd name="connsiteY14" fmla="*/ 522310 h 6495035"/>
              <a:gd name="connsiteX15" fmla="*/ 5325788 w 7845510"/>
              <a:gd name="connsiteY15" fmla="*/ 105750 h 6495035"/>
              <a:gd name="connsiteX16" fmla="*/ 3791628 w 7845510"/>
              <a:gd name="connsiteY16" fmla="*/ 4150 h 6495035"/>
              <a:gd name="connsiteX17" fmla="*/ 2013628 w 7845510"/>
              <a:gd name="connsiteY17" fmla="*/ 227670 h 6495035"/>
              <a:gd name="connsiteX0" fmla="*/ 2013628 w 7848879"/>
              <a:gd name="connsiteY0" fmla="*/ 227670 h 6495035"/>
              <a:gd name="connsiteX1" fmla="*/ 1586908 w 7848879"/>
              <a:gd name="connsiteY1" fmla="*/ 725510 h 6495035"/>
              <a:gd name="connsiteX2" fmla="*/ 1556428 w 7848879"/>
              <a:gd name="connsiteY2" fmla="*/ 1771990 h 6495035"/>
              <a:gd name="connsiteX3" fmla="*/ 316908 w 7848879"/>
              <a:gd name="connsiteY3" fmla="*/ 3306150 h 6495035"/>
              <a:gd name="connsiteX4" fmla="*/ 62908 w 7848879"/>
              <a:gd name="connsiteY4" fmla="*/ 4637110 h 6495035"/>
              <a:gd name="connsiteX5" fmla="*/ 1271948 w 7848879"/>
              <a:gd name="connsiteY5" fmla="*/ 5368630 h 6495035"/>
              <a:gd name="connsiteX6" fmla="*/ 2135548 w 7848879"/>
              <a:gd name="connsiteY6" fmla="*/ 6273939 h 6495035"/>
              <a:gd name="connsiteX7" fmla="*/ 4441868 w 7848879"/>
              <a:gd name="connsiteY7" fmla="*/ 6464499 h 6495035"/>
              <a:gd name="connsiteX8" fmla="*/ 6219868 w 7848879"/>
              <a:gd name="connsiteY8" fmla="*/ 5781541 h 6495035"/>
              <a:gd name="connsiteX9" fmla="*/ 7500028 w 7848879"/>
              <a:gd name="connsiteY9" fmla="*/ 5063004 h 6495035"/>
              <a:gd name="connsiteX10" fmla="*/ 7845468 w 7848879"/>
              <a:gd name="connsiteY10" fmla="*/ 4320155 h 6495035"/>
              <a:gd name="connsiteX11" fmla="*/ 7357788 w 7848879"/>
              <a:gd name="connsiteY11" fmla="*/ 3367110 h 6495035"/>
              <a:gd name="connsiteX12" fmla="*/ 6758348 w 7848879"/>
              <a:gd name="connsiteY12" fmla="*/ 2025990 h 6495035"/>
              <a:gd name="connsiteX13" fmla="*/ 7012348 w 7848879"/>
              <a:gd name="connsiteY13" fmla="*/ 1284310 h 6495035"/>
              <a:gd name="connsiteX14" fmla="*/ 6595788 w 7848879"/>
              <a:gd name="connsiteY14" fmla="*/ 522310 h 6495035"/>
              <a:gd name="connsiteX15" fmla="*/ 5325788 w 7848879"/>
              <a:gd name="connsiteY15" fmla="*/ 105750 h 6495035"/>
              <a:gd name="connsiteX16" fmla="*/ 3791628 w 7848879"/>
              <a:gd name="connsiteY16" fmla="*/ 4150 h 6495035"/>
              <a:gd name="connsiteX17" fmla="*/ 2013628 w 7848879"/>
              <a:gd name="connsiteY17" fmla="*/ 227670 h 6495035"/>
              <a:gd name="connsiteX0" fmla="*/ 2013628 w 7888818"/>
              <a:gd name="connsiteY0" fmla="*/ 227670 h 6495035"/>
              <a:gd name="connsiteX1" fmla="*/ 1586908 w 7888818"/>
              <a:gd name="connsiteY1" fmla="*/ 725510 h 6495035"/>
              <a:gd name="connsiteX2" fmla="*/ 1556428 w 7888818"/>
              <a:gd name="connsiteY2" fmla="*/ 1771990 h 6495035"/>
              <a:gd name="connsiteX3" fmla="*/ 316908 w 7888818"/>
              <a:gd name="connsiteY3" fmla="*/ 3306150 h 6495035"/>
              <a:gd name="connsiteX4" fmla="*/ 62908 w 7888818"/>
              <a:gd name="connsiteY4" fmla="*/ 4637110 h 6495035"/>
              <a:gd name="connsiteX5" fmla="*/ 1271948 w 7888818"/>
              <a:gd name="connsiteY5" fmla="*/ 5368630 h 6495035"/>
              <a:gd name="connsiteX6" fmla="*/ 2135548 w 7888818"/>
              <a:gd name="connsiteY6" fmla="*/ 6273939 h 6495035"/>
              <a:gd name="connsiteX7" fmla="*/ 4441868 w 7888818"/>
              <a:gd name="connsiteY7" fmla="*/ 6464499 h 6495035"/>
              <a:gd name="connsiteX8" fmla="*/ 6219868 w 7888818"/>
              <a:gd name="connsiteY8" fmla="*/ 5781541 h 6495035"/>
              <a:gd name="connsiteX9" fmla="*/ 7500028 w 7888818"/>
              <a:gd name="connsiteY9" fmla="*/ 5063004 h 6495035"/>
              <a:gd name="connsiteX10" fmla="*/ 7886108 w 7888818"/>
              <a:gd name="connsiteY10" fmla="*/ 4180153 h 6495035"/>
              <a:gd name="connsiteX11" fmla="*/ 7357788 w 7888818"/>
              <a:gd name="connsiteY11" fmla="*/ 3367110 h 6495035"/>
              <a:gd name="connsiteX12" fmla="*/ 6758348 w 7888818"/>
              <a:gd name="connsiteY12" fmla="*/ 2025990 h 6495035"/>
              <a:gd name="connsiteX13" fmla="*/ 7012348 w 7888818"/>
              <a:gd name="connsiteY13" fmla="*/ 1284310 h 6495035"/>
              <a:gd name="connsiteX14" fmla="*/ 6595788 w 7888818"/>
              <a:gd name="connsiteY14" fmla="*/ 522310 h 6495035"/>
              <a:gd name="connsiteX15" fmla="*/ 5325788 w 7888818"/>
              <a:gd name="connsiteY15" fmla="*/ 105750 h 6495035"/>
              <a:gd name="connsiteX16" fmla="*/ 3791628 w 7888818"/>
              <a:gd name="connsiteY16" fmla="*/ 4150 h 6495035"/>
              <a:gd name="connsiteX17" fmla="*/ 2013628 w 7888818"/>
              <a:gd name="connsiteY17" fmla="*/ 227670 h 6495035"/>
              <a:gd name="connsiteX0" fmla="*/ 2013628 w 7906212"/>
              <a:gd name="connsiteY0" fmla="*/ 227670 h 6495035"/>
              <a:gd name="connsiteX1" fmla="*/ 1586908 w 7906212"/>
              <a:gd name="connsiteY1" fmla="*/ 725510 h 6495035"/>
              <a:gd name="connsiteX2" fmla="*/ 1556428 w 7906212"/>
              <a:gd name="connsiteY2" fmla="*/ 1771990 h 6495035"/>
              <a:gd name="connsiteX3" fmla="*/ 316908 w 7906212"/>
              <a:gd name="connsiteY3" fmla="*/ 3306150 h 6495035"/>
              <a:gd name="connsiteX4" fmla="*/ 62908 w 7906212"/>
              <a:gd name="connsiteY4" fmla="*/ 4637110 h 6495035"/>
              <a:gd name="connsiteX5" fmla="*/ 1271948 w 7906212"/>
              <a:gd name="connsiteY5" fmla="*/ 5368630 h 6495035"/>
              <a:gd name="connsiteX6" fmla="*/ 2135548 w 7906212"/>
              <a:gd name="connsiteY6" fmla="*/ 6273939 h 6495035"/>
              <a:gd name="connsiteX7" fmla="*/ 4441868 w 7906212"/>
              <a:gd name="connsiteY7" fmla="*/ 6464499 h 6495035"/>
              <a:gd name="connsiteX8" fmla="*/ 6219868 w 7906212"/>
              <a:gd name="connsiteY8" fmla="*/ 5781541 h 6495035"/>
              <a:gd name="connsiteX9" fmla="*/ 7500028 w 7906212"/>
              <a:gd name="connsiteY9" fmla="*/ 5063004 h 6495035"/>
              <a:gd name="connsiteX10" fmla="*/ 7886108 w 7906212"/>
              <a:gd name="connsiteY10" fmla="*/ 4180153 h 6495035"/>
              <a:gd name="connsiteX11" fmla="*/ 7357788 w 7906212"/>
              <a:gd name="connsiteY11" fmla="*/ 3367110 h 6495035"/>
              <a:gd name="connsiteX12" fmla="*/ 6758348 w 7906212"/>
              <a:gd name="connsiteY12" fmla="*/ 2025990 h 6495035"/>
              <a:gd name="connsiteX13" fmla="*/ 7012348 w 7906212"/>
              <a:gd name="connsiteY13" fmla="*/ 1284310 h 6495035"/>
              <a:gd name="connsiteX14" fmla="*/ 6595788 w 7906212"/>
              <a:gd name="connsiteY14" fmla="*/ 522310 h 6495035"/>
              <a:gd name="connsiteX15" fmla="*/ 5325788 w 7906212"/>
              <a:gd name="connsiteY15" fmla="*/ 105750 h 6495035"/>
              <a:gd name="connsiteX16" fmla="*/ 3791628 w 7906212"/>
              <a:gd name="connsiteY16" fmla="*/ 4150 h 6495035"/>
              <a:gd name="connsiteX17" fmla="*/ 2013628 w 7906212"/>
              <a:gd name="connsiteY17" fmla="*/ 227670 h 6495035"/>
              <a:gd name="connsiteX0" fmla="*/ 2013628 w 7906212"/>
              <a:gd name="connsiteY0" fmla="*/ 227670 h 6441356"/>
              <a:gd name="connsiteX1" fmla="*/ 1586908 w 7906212"/>
              <a:gd name="connsiteY1" fmla="*/ 725510 h 6441356"/>
              <a:gd name="connsiteX2" fmla="*/ 1556428 w 7906212"/>
              <a:gd name="connsiteY2" fmla="*/ 1771990 h 6441356"/>
              <a:gd name="connsiteX3" fmla="*/ 316908 w 7906212"/>
              <a:gd name="connsiteY3" fmla="*/ 3306150 h 6441356"/>
              <a:gd name="connsiteX4" fmla="*/ 62908 w 7906212"/>
              <a:gd name="connsiteY4" fmla="*/ 4637110 h 6441356"/>
              <a:gd name="connsiteX5" fmla="*/ 1271948 w 7906212"/>
              <a:gd name="connsiteY5" fmla="*/ 5368630 h 6441356"/>
              <a:gd name="connsiteX6" fmla="*/ 2135548 w 7906212"/>
              <a:gd name="connsiteY6" fmla="*/ 6273939 h 6441356"/>
              <a:gd name="connsiteX7" fmla="*/ 4299628 w 7906212"/>
              <a:gd name="connsiteY7" fmla="*/ 6399165 h 6441356"/>
              <a:gd name="connsiteX8" fmla="*/ 6219868 w 7906212"/>
              <a:gd name="connsiteY8" fmla="*/ 5781541 h 6441356"/>
              <a:gd name="connsiteX9" fmla="*/ 7500028 w 7906212"/>
              <a:gd name="connsiteY9" fmla="*/ 5063004 h 6441356"/>
              <a:gd name="connsiteX10" fmla="*/ 7886108 w 7906212"/>
              <a:gd name="connsiteY10" fmla="*/ 4180153 h 6441356"/>
              <a:gd name="connsiteX11" fmla="*/ 7357788 w 7906212"/>
              <a:gd name="connsiteY11" fmla="*/ 3367110 h 6441356"/>
              <a:gd name="connsiteX12" fmla="*/ 6758348 w 7906212"/>
              <a:gd name="connsiteY12" fmla="*/ 2025990 h 6441356"/>
              <a:gd name="connsiteX13" fmla="*/ 7012348 w 7906212"/>
              <a:gd name="connsiteY13" fmla="*/ 1284310 h 6441356"/>
              <a:gd name="connsiteX14" fmla="*/ 6595788 w 7906212"/>
              <a:gd name="connsiteY14" fmla="*/ 522310 h 6441356"/>
              <a:gd name="connsiteX15" fmla="*/ 5325788 w 7906212"/>
              <a:gd name="connsiteY15" fmla="*/ 105750 h 6441356"/>
              <a:gd name="connsiteX16" fmla="*/ 3791628 w 7906212"/>
              <a:gd name="connsiteY16" fmla="*/ 4150 h 6441356"/>
              <a:gd name="connsiteX17" fmla="*/ 2013628 w 7906212"/>
              <a:gd name="connsiteY17" fmla="*/ 227670 h 6441356"/>
              <a:gd name="connsiteX0" fmla="*/ 2013628 w 7906212"/>
              <a:gd name="connsiteY0" fmla="*/ 227670 h 6410974"/>
              <a:gd name="connsiteX1" fmla="*/ 1586908 w 7906212"/>
              <a:gd name="connsiteY1" fmla="*/ 725510 h 6410974"/>
              <a:gd name="connsiteX2" fmla="*/ 1556428 w 7906212"/>
              <a:gd name="connsiteY2" fmla="*/ 1771990 h 6410974"/>
              <a:gd name="connsiteX3" fmla="*/ 316908 w 7906212"/>
              <a:gd name="connsiteY3" fmla="*/ 3306150 h 6410974"/>
              <a:gd name="connsiteX4" fmla="*/ 62908 w 7906212"/>
              <a:gd name="connsiteY4" fmla="*/ 4637110 h 6410974"/>
              <a:gd name="connsiteX5" fmla="*/ 1271948 w 7906212"/>
              <a:gd name="connsiteY5" fmla="*/ 5368630 h 6410974"/>
              <a:gd name="connsiteX6" fmla="*/ 2216828 w 7906212"/>
              <a:gd name="connsiteY6" fmla="*/ 6124604 h 6410974"/>
              <a:gd name="connsiteX7" fmla="*/ 4299628 w 7906212"/>
              <a:gd name="connsiteY7" fmla="*/ 6399165 h 6410974"/>
              <a:gd name="connsiteX8" fmla="*/ 6219868 w 7906212"/>
              <a:gd name="connsiteY8" fmla="*/ 5781541 h 6410974"/>
              <a:gd name="connsiteX9" fmla="*/ 7500028 w 7906212"/>
              <a:gd name="connsiteY9" fmla="*/ 5063004 h 6410974"/>
              <a:gd name="connsiteX10" fmla="*/ 7886108 w 7906212"/>
              <a:gd name="connsiteY10" fmla="*/ 4180153 h 6410974"/>
              <a:gd name="connsiteX11" fmla="*/ 7357788 w 7906212"/>
              <a:gd name="connsiteY11" fmla="*/ 3367110 h 6410974"/>
              <a:gd name="connsiteX12" fmla="*/ 6758348 w 7906212"/>
              <a:gd name="connsiteY12" fmla="*/ 2025990 h 6410974"/>
              <a:gd name="connsiteX13" fmla="*/ 7012348 w 7906212"/>
              <a:gd name="connsiteY13" fmla="*/ 1284310 h 6410974"/>
              <a:gd name="connsiteX14" fmla="*/ 6595788 w 7906212"/>
              <a:gd name="connsiteY14" fmla="*/ 522310 h 6410974"/>
              <a:gd name="connsiteX15" fmla="*/ 5325788 w 7906212"/>
              <a:gd name="connsiteY15" fmla="*/ 105750 h 6410974"/>
              <a:gd name="connsiteX16" fmla="*/ 3791628 w 7906212"/>
              <a:gd name="connsiteY16" fmla="*/ 4150 h 6410974"/>
              <a:gd name="connsiteX17" fmla="*/ 2013628 w 7906212"/>
              <a:gd name="connsiteY17" fmla="*/ 227670 h 6410974"/>
              <a:gd name="connsiteX0" fmla="*/ 2013628 w 7906212"/>
              <a:gd name="connsiteY0" fmla="*/ 227670 h 6413870"/>
              <a:gd name="connsiteX1" fmla="*/ 1586908 w 7906212"/>
              <a:gd name="connsiteY1" fmla="*/ 725510 h 6413870"/>
              <a:gd name="connsiteX2" fmla="*/ 1556428 w 7906212"/>
              <a:gd name="connsiteY2" fmla="*/ 1771990 h 6413870"/>
              <a:gd name="connsiteX3" fmla="*/ 316908 w 7906212"/>
              <a:gd name="connsiteY3" fmla="*/ 3306150 h 6413870"/>
              <a:gd name="connsiteX4" fmla="*/ 62908 w 7906212"/>
              <a:gd name="connsiteY4" fmla="*/ 4637110 h 6413870"/>
              <a:gd name="connsiteX5" fmla="*/ 1271948 w 7906212"/>
              <a:gd name="connsiteY5" fmla="*/ 5368630 h 6413870"/>
              <a:gd name="connsiteX6" fmla="*/ 2216828 w 7906212"/>
              <a:gd name="connsiteY6" fmla="*/ 6124604 h 6413870"/>
              <a:gd name="connsiteX7" fmla="*/ 4299628 w 7906212"/>
              <a:gd name="connsiteY7" fmla="*/ 6399165 h 6413870"/>
              <a:gd name="connsiteX8" fmla="*/ 6219868 w 7906212"/>
              <a:gd name="connsiteY8" fmla="*/ 5781541 h 6413870"/>
              <a:gd name="connsiteX9" fmla="*/ 7500028 w 7906212"/>
              <a:gd name="connsiteY9" fmla="*/ 5063004 h 6413870"/>
              <a:gd name="connsiteX10" fmla="*/ 7886108 w 7906212"/>
              <a:gd name="connsiteY10" fmla="*/ 4180153 h 6413870"/>
              <a:gd name="connsiteX11" fmla="*/ 7357788 w 7906212"/>
              <a:gd name="connsiteY11" fmla="*/ 3367110 h 6413870"/>
              <a:gd name="connsiteX12" fmla="*/ 6758348 w 7906212"/>
              <a:gd name="connsiteY12" fmla="*/ 2025990 h 6413870"/>
              <a:gd name="connsiteX13" fmla="*/ 7012348 w 7906212"/>
              <a:gd name="connsiteY13" fmla="*/ 1284310 h 6413870"/>
              <a:gd name="connsiteX14" fmla="*/ 6595788 w 7906212"/>
              <a:gd name="connsiteY14" fmla="*/ 522310 h 6413870"/>
              <a:gd name="connsiteX15" fmla="*/ 5325788 w 7906212"/>
              <a:gd name="connsiteY15" fmla="*/ 105750 h 6413870"/>
              <a:gd name="connsiteX16" fmla="*/ 3791628 w 7906212"/>
              <a:gd name="connsiteY16" fmla="*/ 4150 h 6413870"/>
              <a:gd name="connsiteX17" fmla="*/ 2013628 w 7906212"/>
              <a:gd name="connsiteY17" fmla="*/ 227670 h 6413870"/>
              <a:gd name="connsiteX0" fmla="*/ 2013628 w 7906212"/>
              <a:gd name="connsiteY0" fmla="*/ 227670 h 6635674"/>
              <a:gd name="connsiteX1" fmla="*/ 1586908 w 7906212"/>
              <a:gd name="connsiteY1" fmla="*/ 725510 h 6635674"/>
              <a:gd name="connsiteX2" fmla="*/ 1556428 w 7906212"/>
              <a:gd name="connsiteY2" fmla="*/ 1771990 h 6635674"/>
              <a:gd name="connsiteX3" fmla="*/ 316908 w 7906212"/>
              <a:gd name="connsiteY3" fmla="*/ 3306150 h 6635674"/>
              <a:gd name="connsiteX4" fmla="*/ 62908 w 7906212"/>
              <a:gd name="connsiteY4" fmla="*/ 4637110 h 6635674"/>
              <a:gd name="connsiteX5" fmla="*/ 1271948 w 7906212"/>
              <a:gd name="connsiteY5" fmla="*/ 5368630 h 6635674"/>
              <a:gd name="connsiteX6" fmla="*/ 2121468 w 7906212"/>
              <a:gd name="connsiteY6" fmla="*/ 6547137 h 6635674"/>
              <a:gd name="connsiteX7" fmla="*/ 4299628 w 7906212"/>
              <a:gd name="connsiteY7" fmla="*/ 6399165 h 6635674"/>
              <a:gd name="connsiteX8" fmla="*/ 6219868 w 7906212"/>
              <a:gd name="connsiteY8" fmla="*/ 5781541 h 6635674"/>
              <a:gd name="connsiteX9" fmla="*/ 7500028 w 7906212"/>
              <a:gd name="connsiteY9" fmla="*/ 5063004 h 6635674"/>
              <a:gd name="connsiteX10" fmla="*/ 7886108 w 7906212"/>
              <a:gd name="connsiteY10" fmla="*/ 4180153 h 6635674"/>
              <a:gd name="connsiteX11" fmla="*/ 7357788 w 7906212"/>
              <a:gd name="connsiteY11" fmla="*/ 3367110 h 6635674"/>
              <a:gd name="connsiteX12" fmla="*/ 6758348 w 7906212"/>
              <a:gd name="connsiteY12" fmla="*/ 2025990 h 6635674"/>
              <a:gd name="connsiteX13" fmla="*/ 7012348 w 7906212"/>
              <a:gd name="connsiteY13" fmla="*/ 1284310 h 6635674"/>
              <a:gd name="connsiteX14" fmla="*/ 6595788 w 7906212"/>
              <a:gd name="connsiteY14" fmla="*/ 522310 h 6635674"/>
              <a:gd name="connsiteX15" fmla="*/ 5325788 w 7906212"/>
              <a:gd name="connsiteY15" fmla="*/ 105750 h 6635674"/>
              <a:gd name="connsiteX16" fmla="*/ 3791628 w 7906212"/>
              <a:gd name="connsiteY16" fmla="*/ 4150 h 6635674"/>
              <a:gd name="connsiteX17" fmla="*/ 2013628 w 7906212"/>
              <a:gd name="connsiteY17" fmla="*/ 227670 h 6635674"/>
              <a:gd name="connsiteX0" fmla="*/ 1964974 w 7857558"/>
              <a:gd name="connsiteY0" fmla="*/ 227670 h 6572416"/>
              <a:gd name="connsiteX1" fmla="*/ 1538254 w 7857558"/>
              <a:gd name="connsiteY1" fmla="*/ 725510 h 6572416"/>
              <a:gd name="connsiteX2" fmla="*/ 1507774 w 7857558"/>
              <a:gd name="connsiteY2" fmla="*/ 1771990 h 6572416"/>
              <a:gd name="connsiteX3" fmla="*/ 268254 w 7857558"/>
              <a:gd name="connsiteY3" fmla="*/ 3306150 h 6572416"/>
              <a:gd name="connsiteX4" fmla="*/ 14254 w 7857558"/>
              <a:gd name="connsiteY4" fmla="*/ 4637110 h 6572416"/>
              <a:gd name="connsiteX5" fmla="*/ 529766 w 7857558"/>
              <a:gd name="connsiteY5" fmla="*/ 5966359 h 6572416"/>
              <a:gd name="connsiteX6" fmla="*/ 2072814 w 7857558"/>
              <a:gd name="connsiteY6" fmla="*/ 6547137 h 6572416"/>
              <a:gd name="connsiteX7" fmla="*/ 4250974 w 7857558"/>
              <a:gd name="connsiteY7" fmla="*/ 6399165 h 6572416"/>
              <a:gd name="connsiteX8" fmla="*/ 6171214 w 7857558"/>
              <a:gd name="connsiteY8" fmla="*/ 5781541 h 6572416"/>
              <a:gd name="connsiteX9" fmla="*/ 7451374 w 7857558"/>
              <a:gd name="connsiteY9" fmla="*/ 5063004 h 6572416"/>
              <a:gd name="connsiteX10" fmla="*/ 7837454 w 7857558"/>
              <a:gd name="connsiteY10" fmla="*/ 4180153 h 6572416"/>
              <a:gd name="connsiteX11" fmla="*/ 7309134 w 7857558"/>
              <a:gd name="connsiteY11" fmla="*/ 3367110 h 6572416"/>
              <a:gd name="connsiteX12" fmla="*/ 6709694 w 7857558"/>
              <a:gd name="connsiteY12" fmla="*/ 2025990 h 6572416"/>
              <a:gd name="connsiteX13" fmla="*/ 6963694 w 7857558"/>
              <a:gd name="connsiteY13" fmla="*/ 1284310 h 6572416"/>
              <a:gd name="connsiteX14" fmla="*/ 6547134 w 7857558"/>
              <a:gd name="connsiteY14" fmla="*/ 522310 h 6572416"/>
              <a:gd name="connsiteX15" fmla="*/ 5277134 w 7857558"/>
              <a:gd name="connsiteY15" fmla="*/ 105750 h 6572416"/>
              <a:gd name="connsiteX16" fmla="*/ 3742974 w 7857558"/>
              <a:gd name="connsiteY16" fmla="*/ 4150 h 6572416"/>
              <a:gd name="connsiteX17" fmla="*/ 1964974 w 7857558"/>
              <a:gd name="connsiteY17" fmla="*/ 227670 h 6572416"/>
              <a:gd name="connsiteX0" fmla="*/ 1964974 w 7879747"/>
              <a:gd name="connsiteY0" fmla="*/ 227670 h 6572416"/>
              <a:gd name="connsiteX1" fmla="*/ 1538254 w 7879747"/>
              <a:gd name="connsiteY1" fmla="*/ 725510 h 6572416"/>
              <a:gd name="connsiteX2" fmla="*/ 1507774 w 7879747"/>
              <a:gd name="connsiteY2" fmla="*/ 1771990 h 6572416"/>
              <a:gd name="connsiteX3" fmla="*/ 268254 w 7879747"/>
              <a:gd name="connsiteY3" fmla="*/ 3306150 h 6572416"/>
              <a:gd name="connsiteX4" fmla="*/ 14254 w 7879747"/>
              <a:gd name="connsiteY4" fmla="*/ 4637110 h 6572416"/>
              <a:gd name="connsiteX5" fmla="*/ 529766 w 7879747"/>
              <a:gd name="connsiteY5" fmla="*/ 5966359 h 6572416"/>
              <a:gd name="connsiteX6" fmla="*/ 2072814 w 7879747"/>
              <a:gd name="connsiteY6" fmla="*/ 6547137 h 6572416"/>
              <a:gd name="connsiteX7" fmla="*/ 4250974 w 7879747"/>
              <a:gd name="connsiteY7" fmla="*/ 6399165 h 6572416"/>
              <a:gd name="connsiteX8" fmla="*/ 6171214 w 7879747"/>
              <a:gd name="connsiteY8" fmla="*/ 5781541 h 6572416"/>
              <a:gd name="connsiteX9" fmla="*/ 7451374 w 7879747"/>
              <a:gd name="connsiteY9" fmla="*/ 5063004 h 6572416"/>
              <a:gd name="connsiteX10" fmla="*/ 7837454 w 7879747"/>
              <a:gd name="connsiteY10" fmla="*/ 4180153 h 6572416"/>
              <a:gd name="connsiteX11" fmla="*/ 7742588 w 7879747"/>
              <a:gd name="connsiteY11" fmla="*/ 2862133 h 6572416"/>
              <a:gd name="connsiteX12" fmla="*/ 6709694 w 7879747"/>
              <a:gd name="connsiteY12" fmla="*/ 2025990 h 6572416"/>
              <a:gd name="connsiteX13" fmla="*/ 6963694 w 7879747"/>
              <a:gd name="connsiteY13" fmla="*/ 1284310 h 6572416"/>
              <a:gd name="connsiteX14" fmla="*/ 6547134 w 7879747"/>
              <a:gd name="connsiteY14" fmla="*/ 522310 h 6572416"/>
              <a:gd name="connsiteX15" fmla="*/ 5277134 w 7879747"/>
              <a:gd name="connsiteY15" fmla="*/ 105750 h 6572416"/>
              <a:gd name="connsiteX16" fmla="*/ 3742974 w 7879747"/>
              <a:gd name="connsiteY16" fmla="*/ 4150 h 6572416"/>
              <a:gd name="connsiteX17" fmla="*/ 1964974 w 7879747"/>
              <a:gd name="connsiteY17" fmla="*/ 227670 h 6572416"/>
              <a:gd name="connsiteX0" fmla="*/ 1964974 w 7883335"/>
              <a:gd name="connsiteY0" fmla="*/ 227670 h 6572416"/>
              <a:gd name="connsiteX1" fmla="*/ 1538254 w 7883335"/>
              <a:gd name="connsiteY1" fmla="*/ 725510 h 6572416"/>
              <a:gd name="connsiteX2" fmla="*/ 1507774 w 7883335"/>
              <a:gd name="connsiteY2" fmla="*/ 1771990 h 6572416"/>
              <a:gd name="connsiteX3" fmla="*/ 268254 w 7883335"/>
              <a:gd name="connsiteY3" fmla="*/ 3306150 h 6572416"/>
              <a:gd name="connsiteX4" fmla="*/ 14254 w 7883335"/>
              <a:gd name="connsiteY4" fmla="*/ 4637110 h 6572416"/>
              <a:gd name="connsiteX5" fmla="*/ 529766 w 7883335"/>
              <a:gd name="connsiteY5" fmla="*/ 5966359 h 6572416"/>
              <a:gd name="connsiteX6" fmla="*/ 2072814 w 7883335"/>
              <a:gd name="connsiteY6" fmla="*/ 6547137 h 6572416"/>
              <a:gd name="connsiteX7" fmla="*/ 4250974 w 7883335"/>
              <a:gd name="connsiteY7" fmla="*/ 6399165 h 6572416"/>
              <a:gd name="connsiteX8" fmla="*/ 6171214 w 7883335"/>
              <a:gd name="connsiteY8" fmla="*/ 5781541 h 6572416"/>
              <a:gd name="connsiteX9" fmla="*/ 7399360 w 7883335"/>
              <a:gd name="connsiteY9" fmla="*/ 4990865 h 6572416"/>
              <a:gd name="connsiteX10" fmla="*/ 7837454 w 7883335"/>
              <a:gd name="connsiteY10" fmla="*/ 4180153 h 6572416"/>
              <a:gd name="connsiteX11" fmla="*/ 7742588 w 7883335"/>
              <a:gd name="connsiteY11" fmla="*/ 2862133 h 6572416"/>
              <a:gd name="connsiteX12" fmla="*/ 6709694 w 7883335"/>
              <a:gd name="connsiteY12" fmla="*/ 2025990 h 6572416"/>
              <a:gd name="connsiteX13" fmla="*/ 6963694 w 7883335"/>
              <a:gd name="connsiteY13" fmla="*/ 1284310 h 6572416"/>
              <a:gd name="connsiteX14" fmla="*/ 6547134 w 7883335"/>
              <a:gd name="connsiteY14" fmla="*/ 522310 h 6572416"/>
              <a:gd name="connsiteX15" fmla="*/ 5277134 w 7883335"/>
              <a:gd name="connsiteY15" fmla="*/ 105750 h 6572416"/>
              <a:gd name="connsiteX16" fmla="*/ 3742974 w 7883335"/>
              <a:gd name="connsiteY16" fmla="*/ 4150 h 6572416"/>
              <a:gd name="connsiteX17" fmla="*/ 1964974 w 7883335"/>
              <a:gd name="connsiteY17" fmla="*/ 227670 h 6572416"/>
              <a:gd name="connsiteX0" fmla="*/ 1964974 w 7869994"/>
              <a:gd name="connsiteY0" fmla="*/ 227670 h 6572416"/>
              <a:gd name="connsiteX1" fmla="*/ 1538254 w 7869994"/>
              <a:gd name="connsiteY1" fmla="*/ 725510 h 6572416"/>
              <a:gd name="connsiteX2" fmla="*/ 1507774 w 7869994"/>
              <a:gd name="connsiteY2" fmla="*/ 1771990 h 6572416"/>
              <a:gd name="connsiteX3" fmla="*/ 268254 w 7869994"/>
              <a:gd name="connsiteY3" fmla="*/ 3306150 h 6572416"/>
              <a:gd name="connsiteX4" fmla="*/ 14254 w 7869994"/>
              <a:gd name="connsiteY4" fmla="*/ 4637110 h 6572416"/>
              <a:gd name="connsiteX5" fmla="*/ 529766 w 7869994"/>
              <a:gd name="connsiteY5" fmla="*/ 5966359 h 6572416"/>
              <a:gd name="connsiteX6" fmla="*/ 2072814 w 7869994"/>
              <a:gd name="connsiteY6" fmla="*/ 6547137 h 6572416"/>
              <a:gd name="connsiteX7" fmla="*/ 4250974 w 7869994"/>
              <a:gd name="connsiteY7" fmla="*/ 6399165 h 6572416"/>
              <a:gd name="connsiteX8" fmla="*/ 6171214 w 7869994"/>
              <a:gd name="connsiteY8" fmla="*/ 5781541 h 6572416"/>
              <a:gd name="connsiteX9" fmla="*/ 7399360 w 7869994"/>
              <a:gd name="connsiteY9" fmla="*/ 4990865 h 6572416"/>
              <a:gd name="connsiteX10" fmla="*/ 7837454 w 7869994"/>
              <a:gd name="connsiteY10" fmla="*/ 4180153 h 6572416"/>
              <a:gd name="connsiteX11" fmla="*/ 7742588 w 7869994"/>
              <a:gd name="connsiteY11" fmla="*/ 2862133 h 6572416"/>
              <a:gd name="connsiteX12" fmla="*/ 6987105 w 7869994"/>
              <a:gd name="connsiteY12" fmla="*/ 2036296 h 6572416"/>
              <a:gd name="connsiteX13" fmla="*/ 6963694 w 7869994"/>
              <a:gd name="connsiteY13" fmla="*/ 1284310 h 6572416"/>
              <a:gd name="connsiteX14" fmla="*/ 6547134 w 7869994"/>
              <a:gd name="connsiteY14" fmla="*/ 522310 h 6572416"/>
              <a:gd name="connsiteX15" fmla="*/ 5277134 w 7869994"/>
              <a:gd name="connsiteY15" fmla="*/ 105750 h 6572416"/>
              <a:gd name="connsiteX16" fmla="*/ 3742974 w 7869994"/>
              <a:gd name="connsiteY16" fmla="*/ 4150 h 6572416"/>
              <a:gd name="connsiteX17" fmla="*/ 1964974 w 7869994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960541 w 7866841"/>
              <a:gd name="connsiteY13" fmla="*/ 1284310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960541 w 7866841"/>
              <a:gd name="connsiteY13" fmla="*/ 1284310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075850 w 7866841"/>
              <a:gd name="connsiteY14" fmla="*/ 317281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075850 w 7866841"/>
              <a:gd name="connsiteY14" fmla="*/ 317281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664880 w 7866841"/>
              <a:gd name="connsiteY13" fmla="*/ 1324821 h 6593399"/>
              <a:gd name="connsiteX14" fmla="*/ 6075850 w 7866841"/>
              <a:gd name="connsiteY14" fmla="*/ 338264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075850 w 7866841"/>
              <a:gd name="connsiteY14" fmla="*/ 338264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116914 w 7866841"/>
              <a:gd name="connsiteY14" fmla="*/ 284104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116914 w 7866841"/>
              <a:gd name="connsiteY14" fmla="*/ 284104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51211 w 7866841"/>
              <a:gd name="connsiteY14" fmla="*/ 330764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75849 w 7866841"/>
              <a:gd name="connsiteY14" fmla="*/ 194078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75849 w 7866841"/>
              <a:gd name="connsiteY14" fmla="*/ 194078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338706 h 6683452"/>
              <a:gd name="connsiteX1" fmla="*/ 1535101 w 7866841"/>
              <a:gd name="connsiteY1" fmla="*/ 836546 h 6683452"/>
              <a:gd name="connsiteX2" fmla="*/ 1287894 w 7866841"/>
              <a:gd name="connsiteY2" fmla="*/ 1821192 h 6683452"/>
              <a:gd name="connsiteX3" fmla="*/ 265101 w 7866841"/>
              <a:gd name="connsiteY3" fmla="*/ 3417186 h 6683452"/>
              <a:gd name="connsiteX4" fmla="*/ 11101 w 7866841"/>
              <a:gd name="connsiteY4" fmla="*/ 4748146 h 6683452"/>
              <a:gd name="connsiteX5" fmla="*/ 526613 w 7866841"/>
              <a:gd name="connsiteY5" fmla="*/ 6077395 h 6683452"/>
              <a:gd name="connsiteX6" fmla="*/ 2069661 w 7866841"/>
              <a:gd name="connsiteY6" fmla="*/ 6658173 h 6683452"/>
              <a:gd name="connsiteX7" fmla="*/ 4247821 w 7866841"/>
              <a:gd name="connsiteY7" fmla="*/ 6510201 h 6683452"/>
              <a:gd name="connsiteX8" fmla="*/ 6168061 w 7866841"/>
              <a:gd name="connsiteY8" fmla="*/ 5892577 h 6683452"/>
              <a:gd name="connsiteX9" fmla="*/ 7396207 w 7866841"/>
              <a:gd name="connsiteY9" fmla="*/ 5101901 h 6683452"/>
              <a:gd name="connsiteX10" fmla="*/ 7834301 w 7866841"/>
              <a:gd name="connsiteY10" fmla="*/ 4291189 h 6683452"/>
              <a:gd name="connsiteX11" fmla="*/ 7739435 w 7866841"/>
              <a:gd name="connsiteY11" fmla="*/ 2973169 h 6683452"/>
              <a:gd name="connsiteX12" fmla="*/ 6983952 w 7866841"/>
              <a:gd name="connsiteY12" fmla="*/ 2147332 h 6683452"/>
              <a:gd name="connsiteX13" fmla="*/ 6434921 w 7866841"/>
              <a:gd name="connsiteY13" fmla="*/ 1492980 h 6683452"/>
              <a:gd name="connsiteX14" fmla="*/ 5446450 w 7866841"/>
              <a:gd name="connsiteY14" fmla="*/ 109390 h 6683452"/>
              <a:gd name="connsiteX15" fmla="*/ 3739821 w 7866841"/>
              <a:gd name="connsiteY15" fmla="*/ 115186 h 6683452"/>
              <a:gd name="connsiteX16" fmla="*/ 1961821 w 7866841"/>
              <a:gd name="connsiteY16" fmla="*/ 338706 h 6683452"/>
              <a:gd name="connsiteX0" fmla="*/ 1961821 w 7866841"/>
              <a:gd name="connsiteY0" fmla="*/ 266467 h 6611213"/>
              <a:gd name="connsiteX1" fmla="*/ 1535101 w 7866841"/>
              <a:gd name="connsiteY1" fmla="*/ 764307 h 6611213"/>
              <a:gd name="connsiteX2" fmla="*/ 1287894 w 7866841"/>
              <a:gd name="connsiteY2" fmla="*/ 1748953 h 6611213"/>
              <a:gd name="connsiteX3" fmla="*/ 265101 w 7866841"/>
              <a:gd name="connsiteY3" fmla="*/ 3344947 h 6611213"/>
              <a:gd name="connsiteX4" fmla="*/ 11101 w 7866841"/>
              <a:gd name="connsiteY4" fmla="*/ 4675907 h 6611213"/>
              <a:gd name="connsiteX5" fmla="*/ 526613 w 7866841"/>
              <a:gd name="connsiteY5" fmla="*/ 6005156 h 6611213"/>
              <a:gd name="connsiteX6" fmla="*/ 2069661 w 7866841"/>
              <a:gd name="connsiteY6" fmla="*/ 6585934 h 6611213"/>
              <a:gd name="connsiteX7" fmla="*/ 4247821 w 7866841"/>
              <a:gd name="connsiteY7" fmla="*/ 6437962 h 6611213"/>
              <a:gd name="connsiteX8" fmla="*/ 6168061 w 7866841"/>
              <a:gd name="connsiteY8" fmla="*/ 5820338 h 6611213"/>
              <a:gd name="connsiteX9" fmla="*/ 7396207 w 7866841"/>
              <a:gd name="connsiteY9" fmla="*/ 5029662 h 6611213"/>
              <a:gd name="connsiteX10" fmla="*/ 7834301 w 7866841"/>
              <a:gd name="connsiteY10" fmla="*/ 4218950 h 6611213"/>
              <a:gd name="connsiteX11" fmla="*/ 7739435 w 7866841"/>
              <a:gd name="connsiteY11" fmla="*/ 2900930 h 6611213"/>
              <a:gd name="connsiteX12" fmla="*/ 6983952 w 7866841"/>
              <a:gd name="connsiteY12" fmla="*/ 2075093 h 6611213"/>
              <a:gd name="connsiteX13" fmla="*/ 6434921 w 7866841"/>
              <a:gd name="connsiteY13" fmla="*/ 1420741 h 6611213"/>
              <a:gd name="connsiteX14" fmla="*/ 5857091 w 7866841"/>
              <a:gd name="connsiteY14" fmla="*/ 144546 h 6611213"/>
              <a:gd name="connsiteX15" fmla="*/ 3739821 w 7866841"/>
              <a:gd name="connsiteY15" fmla="*/ 42947 h 6611213"/>
              <a:gd name="connsiteX16" fmla="*/ 1961821 w 7866841"/>
              <a:gd name="connsiteY16" fmla="*/ 266467 h 6611213"/>
              <a:gd name="connsiteX0" fmla="*/ 1961821 w 7871505"/>
              <a:gd name="connsiteY0" fmla="*/ 266467 h 6611213"/>
              <a:gd name="connsiteX1" fmla="*/ 1535101 w 7871505"/>
              <a:gd name="connsiteY1" fmla="*/ 764307 h 6611213"/>
              <a:gd name="connsiteX2" fmla="*/ 1287894 w 7871505"/>
              <a:gd name="connsiteY2" fmla="*/ 1748953 h 6611213"/>
              <a:gd name="connsiteX3" fmla="*/ 265101 w 7871505"/>
              <a:gd name="connsiteY3" fmla="*/ 3344947 h 6611213"/>
              <a:gd name="connsiteX4" fmla="*/ 11101 w 7871505"/>
              <a:gd name="connsiteY4" fmla="*/ 4675907 h 6611213"/>
              <a:gd name="connsiteX5" fmla="*/ 526613 w 7871505"/>
              <a:gd name="connsiteY5" fmla="*/ 6005156 h 6611213"/>
              <a:gd name="connsiteX6" fmla="*/ 2069661 w 7871505"/>
              <a:gd name="connsiteY6" fmla="*/ 6585934 h 6611213"/>
              <a:gd name="connsiteX7" fmla="*/ 4247821 w 7871505"/>
              <a:gd name="connsiteY7" fmla="*/ 6437962 h 6611213"/>
              <a:gd name="connsiteX8" fmla="*/ 6168061 w 7871505"/>
              <a:gd name="connsiteY8" fmla="*/ 5820338 h 6611213"/>
              <a:gd name="connsiteX9" fmla="*/ 7396207 w 7871505"/>
              <a:gd name="connsiteY9" fmla="*/ 5029662 h 6611213"/>
              <a:gd name="connsiteX10" fmla="*/ 7834301 w 7871505"/>
              <a:gd name="connsiteY10" fmla="*/ 4218950 h 6611213"/>
              <a:gd name="connsiteX11" fmla="*/ 7739435 w 7871505"/>
              <a:gd name="connsiteY11" fmla="*/ 2900930 h 6611213"/>
              <a:gd name="connsiteX12" fmla="*/ 6878713 w 7871505"/>
              <a:gd name="connsiteY12" fmla="*/ 2170102 h 6611213"/>
              <a:gd name="connsiteX13" fmla="*/ 6434921 w 7871505"/>
              <a:gd name="connsiteY13" fmla="*/ 1420741 h 6611213"/>
              <a:gd name="connsiteX14" fmla="*/ 5857091 w 7871505"/>
              <a:gd name="connsiteY14" fmla="*/ 144546 h 6611213"/>
              <a:gd name="connsiteX15" fmla="*/ 3739821 w 7871505"/>
              <a:gd name="connsiteY15" fmla="*/ 42947 h 6611213"/>
              <a:gd name="connsiteX16" fmla="*/ 1961821 w 7871505"/>
              <a:gd name="connsiteY16" fmla="*/ 266467 h 6611213"/>
              <a:gd name="connsiteX0" fmla="*/ 1961821 w 7843187"/>
              <a:gd name="connsiteY0" fmla="*/ 266467 h 6611213"/>
              <a:gd name="connsiteX1" fmla="*/ 1535101 w 7843187"/>
              <a:gd name="connsiteY1" fmla="*/ 764307 h 6611213"/>
              <a:gd name="connsiteX2" fmla="*/ 1287894 w 7843187"/>
              <a:gd name="connsiteY2" fmla="*/ 1748953 h 6611213"/>
              <a:gd name="connsiteX3" fmla="*/ 265101 w 7843187"/>
              <a:gd name="connsiteY3" fmla="*/ 3344947 h 6611213"/>
              <a:gd name="connsiteX4" fmla="*/ 11101 w 7843187"/>
              <a:gd name="connsiteY4" fmla="*/ 4675907 h 6611213"/>
              <a:gd name="connsiteX5" fmla="*/ 526613 w 7843187"/>
              <a:gd name="connsiteY5" fmla="*/ 6005156 h 6611213"/>
              <a:gd name="connsiteX6" fmla="*/ 2069661 w 7843187"/>
              <a:gd name="connsiteY6" fmla="*/ 6585934 h 6611213"/>
              <a:gd name="connsiteX7" fmla="*/ 4247821 w 7843187"/>
              <a:gd name="connsiteY7" fmla="*/ 6437962 h 6611213"/>
              <a:gd name="connsiteX8" fmla="*/ 6168061 w 7843187"/>
              <a:gd name="connsiteY8" fmla="*/ 5820338 h 6611213"/>
              <a:gd name="connsiteX9" fmla="*/ 7396207 w 7843187"/>
              <a:gd name="connsiteY9" fmla="*/ 5029662 h 6611213"/>
              <a:gd name="connsiteX10" fmla="*/ 7834301 w 7843187"/>
              <a:gd name="connsiteY10" fmla="*/ 4218950 h 6611213"/>
              <a:gd name="connsiteX11" fmla="*/ 7625425 w 7843187"/>
              <a:gd name="connsiteY11" fmla="*/ 2900930 h 6611213"/>
              <a:gd name="connsiteX12" fmla="*/ 6878713 w 7843187"/>
              <a:gd name="connsiteY12" fmla="*/ 2170102 h 6611213"/>
              <a:gd name="connsiteX13" fmla="*/ 6434921 w 7843187"/>
              <a:gd name="connsiteY13" fmla="*/ 1420741 h 6611213"/>
              <a:gd name="connsiteX14" fmla="*/ 5857091 w 7843187"/>
              <a:gd name="connsiteY14" fmla="*/ 144546 h 6611213"/>
              <a:gd name="connsiteX15" fmla="*/ 3739821 w 7843187"/>
              <a:gd name="connsiteY15" fmla="*/ 42947 h 6611213"/>
              <a:gd name="connsiteX16" fmla="*/ 1961821 w 7843187"/>
              <a:gd name="connsiteY16" fmla="*/ 266467 h 6611213"/>
              <a:gd name="connsiteX0" fmla="*/ 1961821 w 7848848"/>
              <a:gd name="connsiteY0" fmla="*/ 266467 h 6611213"/>
              <a:gd name="connsiteX1" fmla="*/ 1535101 w 7848848"/>
              <a:gd name="connsiteY1" fmla="*/ 764307 h 6611213"/>
              <a:gd name="connsiteX2" fmla="*/ 1287894 w 7848848"/>
              <a:gd name="connsiteY2" fmla="*/ 1748953 h 6611213"/>
              <a:gd name="connsiteX3" fmla="*/ 265101 w 7848848"/>
              <a:gd name="connsiteY3" fmla="*/ 3344947 h 6611213"/>
              <a:gd name="connsiteX4" fmla="*/ 11101 w 7848848"/>
              <a:gd name="connsiteY4" fmla="*/ 4675907 h 6611213"/>
              <a:gd name="connsiteX5" fmla="*/ 526613 w 7848848"/>
              <a:gd name="connsiteY5" fmla="*/ 6005156 h 6611213"/>
              <a:gd name="connsiteX6" fmla="*/ 2069661 w 7848848"/>
              <a:gd name="connsiteY6" fmla="*/ 6585934 h 6611213"/>
              <a:gd name="connsiteX7" fmla="*/ 4247821 w 7848848"/>
              <a:gd name="connsiteY7" fmla="*/ 6437962 h 6611213"/>
              <a:gd name="connsiteX8" fmla="*/ 6168061 w 7848848"/>
              <a:gd name="connsiteY8" fmla="*/ 5820338 h 6611213"/>
              <a:gd name="connsiteX9" fmla="*/ 7396207 w 7848848"/>
              <a:gd name="connsiteY9" fmla="*/ 5029662 h 6611213"/>
              <a:gd name="connsiteX10" fmla="*/ 7834301 w 7848848"/>
              <a:gd name="connsiteY10" fmla="*/ 4218950 h 6611213"/>
              <a:gd name="connsiteX11" fmla="*/ 7625425 w 7848848"/>
              <a:gd name="connsiteY11" fmla="*/ 2900930 h 6611213"/>
              <a:gd name="connsiteX12" fmla="*/ 6878713 w 7848848"/>
              <a:gd name="connsiteY12" fmla="*/ 2170102 h 6611213"/>
              <a:gd name="connsiteX13" fmla="*/ 6434921 w 7848848"/>
              <a:gd name="connsiteY13" fmla="*/ 1420741 h 6611213"/>
              <a:gd name="connsiteX14" fmla="*/ 5857091 w 7848848"/>
              <a:gd name="connsiteY14" fmla="*/ 144546 h 6611213"/>
              <a:gd name="connsiteX15" fmla="*/ 3739821 w 7848848"/>
              <a:gd name="connsiteY15" fmla="*/ 42947 h 6611213"/>
              <a:gd name="connsiteX16" fmla="*/ 1961821 w 7848848"/>
              <a:gd name="connsiteY16" fmla="*/ 266467 h 6611213"/>
              <a:gd name="connsiteX0" fmla="*/ 1961821 w 7848848"/>
              <a:gd name="connsiteY0" fmla="*/ 266467 h 6611213"/>
              <a:gd name="connsiteX1" fmla="*/ 1535101 w 7848848"/>
              <a:gd name="connsiteY1" fmla="*/ 764307 h 6611213"/>
              <a:gd name="connsiteX2" fmla="*/ 1287894 w 7848848"/>
              <a:gd name="connsiteY2" fmla="*/ 1748953 h 6611213"/>
              <a:gd name="connsiteX3" fmla="*/ 265101 w 7848848"/>
              <a:gd name="connsiteY3" fmla="*/ 3344947 h 6611213"/>
              <a:gd name="connsiteX4" fmla="*/ 11101 w 7848848"/>
              <a:gd name="connsiteY4" fmla="*/ 4675907 h 6611213"/>
              <a:gd name="connsiteX5" fmla="*/ 526613 w 7848848"/>
              <a:gd name="connsiteY5" fmla="*/ 6005156 h 6611213"/>
              <a:gd name="connsiteX6" fmla="*/ 2069661 w 7848848"/>
              <a:gd name="connsiteY6" fmla="*/ 6585934 h 6611213"/>
              <a:gd name="connsiteX7" fmla="*/ 4247821 w 7848848"/>
              <a:gd name="connsiteY7" fmla="*/ 6437962 h 6611213"/>
              <a:gd name="connsiteX8" fmla="*/ 6168061 w 7848848"/>
              <a:gd name="connsiteY8" fmla="*/ 5820338 h 6611213"/>
              <a:gd name="connsiteX9" fmla="*/ 7396207 w 7848848"/>
              <a:gd name="connsiteY9" fmla="*/ 5029662 h 6611213"/>
              <a:gd name="connsiteX10" fmla="*/ 7834301 w 7848848"/>
              <a:gd name="connsiteY10" fmla="*/ 4218950 h 6611213"/>
              <a:gd name="connsiteX11" fmla="*/ 7625425 w 7848848"/>
              <a:gd name="connsiteY11" fmla="*/ 2900930 h 6611213"/>
              <a:gd name="connsiteX12" fmla="*/ 6878713 w 7848848"/>
              <a:gd name="connsiteY12" fmla="*/ 2170102 h 6611213"/>
              <a:gd name="connsiteX13" fmla="*/ 6347222 w 7848848"/>
              <a:gd name="connsiteY13" fmla="*/ 1441854 h 6611213"/>
              <a:gd name="connsiteX14" fmla="*/ 5857091 w 7848848"/>
              <a:gd name="connsiteY14" fmla="*/ 144546 h 6611213"/>
              <a:gd name="connsiteX15" fmla="*/ 3739821 w 7848848"/>
              <a:gd name="connsiteY15" fmla="*/ 42947 h 6611213"/>
              <a:gd name="connsiteX16" fmla="*/ 1961821 w 7848848"/>
              <a:gd name="connsiteY16" fmla="*/ 266467 h 6611213"/>
              <a:gd name="connsiteX0" fmla="*/ 1957905 w 7844932"/>
              <a:gd name="connsiteY0" fmla="*/ 266467 h 6611213"/>
              <a:gd name="connsiteX1" fmla="*/ 1531185 w 7844932"/>
              <a:gd name="connsiteY1" fmla="*/ 764307 h 6611213"/>
              <a:gd name="connsiteX2" fmla="*/ 811750 w 7844932"/>
              <a:gd name="connsiteY2" fmla="*/ 1449260 h 6611213"/>
              <a:gd name="connsiteX3" fmla="*/ 261185 w 7844932"/>
              <a:gd name="connsiteY3" fmla="*/ 3344947 h 6611213"/>
              <a:gd name="connsiteX4" fmla="*/ 7185 w 7844932"/>
              <a:gd name="connsiteY4" fmla="*/ 4675907 h 6611213"/>
              <a:gd name="connsiteX5" fmla="*/ 522697 w 7844932"/>
              <a:gd name="connsiteY5" fmla="*/ 6005156 h 6611213"/>
              <a:gd name="connsiteX6" fmla="*/ 2065745 w 7844932"/>
              <a:gd name="connsiteY6" fmla="*/ 6585934 h 6611213"/>
              <a:gd name="connsiteX7" fmla="*/ 4243905 w 7844932"/>
              <a:gd name="connsiteY7" fmla="*/ 6437962 h 6611213"/>
              <a:gd name="connsiteX8" fmla="*/ 6164145 w 7844932"/>
              <a:gd name="connsiteY8" fmla="*/ 5820338 h 6611213"/>
              <a:gd name="connsiteX9" fmla="*/ 7392291 w 7844932"/>
              <a:gd name="connsiteY9" fmla="*/ 5029662 h 6611213"/>
              <a:gd name="connsiteX10" fmla="*/ 7830385 w 7844932"/>
              <a:gd name="connsiteY10" fmla="*/ 4218950 h 6611213"/>
              <a:gd name="connsiteX11" fmla="*/ 7621509 w 7844932"/>
              <a:gd name="connsiteY11" fmla="*/ 2900930 h 6611213"/>
              <a:gd name="connsiteX12" fmla="*/ 6874797 w 7844932"/>
              <a:gd name="connsiteY12" fmla="*/ 2170102 h 6611213"/>
              <a:gd name="connsiteX13" fmla="*/ 6343306 w 7844932"/>
              <a:gd name="connsiteY13" fmla="*/ 1441854 h 6611213"/>
              <a:gd name="connsiteX14" fmla="*/ 5853175 w 7844932"/>
              <a:gd name="connsiteY14" fmla="*/ 144546 h 6611213"/>
              <a:gd name="connsiteX15" fmla="*/ 3735905 w 7844932"/>
              <a:gd name="connsiteY15" fmla="*/ 42947 h 6611213"/>
              <a:gd name="connsiteX16" fmla="*/ 1957905 w 7844932"/>
              <a:gd name="connsiteY16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317155 h 6661901"/>
              <a:gd name="connsiteX1" fmla="*/ 811750 w 7844932"/>
              <a:gd name="connsiteY1" fmla="*/ 1499948 h 6661901"/>
              <a:gd name="connsiteX2" fmla="*/ 261185 w 7844932"/>
              <a:gd name="connsiteY2" fmla="*/ 3395635 h 6661901"/>
              <a:gd name="connsiteX3" fmla="*/ 7185 w 7844932"/>
              <a:gd name="connsiteY3" fmla="*/ 4726595 h 6661901"/>
              <a:gd name="connsiteX4" fmla="*/ 522697 w 7844932"/>
              <a:gd name="connsiteY4" fmla="*/ 6055844 h 6661901"/>
              <a:gd name="connsiteX5" fmla="*/ 2065745 w 7844932"/>
              <a:gd name="connsiteY5" fmla="*/ 6636622 h 6661901"/>
              <a:gd name="connsiteX6" fmla="*/ 4243905 w 7844932"/>
              <a:gd name="connsiteY6" fmla="*/ 6488650 h 6661901"/>
              <a:gd name="connsiteX7" fmla="*/ 6164145 w 7844932"/>
              <a:gd name="connsiteY7" fmla="*/ 5871026 h 6661901"/>
              <a:gd name="connsiteX8" fmla="*/ 7392291 w 7844932"/>
              <a:gd name="connsiteY8" fmla="*/ 5080350 h 6661901"/>
              <a:gd name="connsiteX9" fmla="*/ 7830385 w 7844932"/>
              <a:gd name="connsiteY9" fmla="*/ 4269638 h 6661901"/>
              <a:gd name="connsiteX10" fmla="*/ 7621509 w 7844932"/>
              <a:gd name="connsiteY10" fmla="*/ 2951618 h 6661901"/>
              <a:gd name="connsiteX11" fmla="*/ 6874797 w 7844932"/>
              <a:gd name="connsiteY11" fmla="*/ 2220790 h 6661901"/>
              <a:gd name="connsiteX12" fmla="*/ 5853175 w 7844932"/>
              <a:gd name="connsiteY12" fmla="*/ 195234 h 6661901"/>
              <a:gd name="connsiteX13" fmla="*/ 3735905 w 7844932"/>
              <a:gd name="connsiteY13" fmla="*/ 93635 h 6661901"/>
              <a:gd name="connsiteX14" fmla="*/ 1957905 w 7844932"/>
              <a:gd name="connsiteY14" fmla="*/ 317155 h 6661901"/>
              <a:gd name="connsiteX0" fmla="*/ 1957905 w 7836112"/>
              <a:gd name="connsiteY0" fmla="*/ 317157 h 6661903"/>
              <a:gd name="connsiteX1" fmla="*/ 811750 w 7836112"/>
              <a:gd name="connsiteY1" fmla="*/ 1499950 h 6661903"/>
              <a:gd name="connsiteX2" fmla="*/ 261185 w 7836112"/>
              <a:gd name="connsiteY2" fmla="*/ 3395637 h 6661903"/>
              <a:gd name="connsiteX3" fmla="*/ 7185 w 7836112"/>
              <a:gd name="connsiteY3" fmla="*/ 4726597 h 6661903"/>
              <a:gd name="connsiteX4" fmla="*/ 522697 w 7836112"/>
              <a:gd name="connsiteY4" fmla="*/ 6055846 h 6661903"/>
              <a:gd name="connsiteX5" fmla="*/ 2065745 w 7836112"/>
              <a:gd name="connsiteY5" fmla="*/ 6636624 h 6661903"/>
              <a:gd name="connsiteX6" fmla="*/ 4243905 w 7836112"/>
              <a:gd name="connsiteY6" fmla="*/ 6488652 h 6661903"/>
              <a:gd name="connsiteX7" fmla="*/ 6164145 w 7836112"/>
              <a:gd name="connsiteY7" fmla="*/ 5871028 h 6661903"/>
              <a:gd name="connsiteX8" fmla="*/ 7392291 w 7836112"/>
              <a:gd name="connsiteY8" fmla="*/ 5080352 h 6661903"/>
              <a:gd name="connsiteX9" fmla="*/ 7830385 w 7836112"/>
              <a:gd name="connsiteY9" fmla="*/ 4269640 h 6661903"/>
              <a:gd name="connsiteX10" fmla="*/ 7621509 w 7836112"/>
              <a:gd name="connsiteY10" fmla="*/ 2951620 h 6661903"/>
              <a:gd name="connsiteX11" fmla="*/ 7321726 w 7836112"/>
              <a:gd name="connsiteY11" fmla="*/ 1833689 h 6661903"/>
              <a:gd name="connsiteX12" fmla="*/ 5853175 w 7836112"/>
              <a:gd name="connsiteY12" fmla="*/ 195236 h 6661903"/>
              <a:gd name="connsiteX13" fmla="*/ 3735905 w 7836112"/>
              <a:gd name="connsiteY13" fmla="*/ 93637 h 6661903"/>
              <a:gd name="connsiteX14" fmla="*/ 1957905 w 7836112"/>
              <a:gd name="connsiteY14" fmla="*/ 317157 h 6661903"/>
              <a:gd name="connsiteX0" fmla="*/ 1957905 w 7901357"/>
              <a:gd name="connsiteY0" fmla="*/ 317157 h 6661903"/>
              <a:gd name="connsiteX1" fmla="*/ 811750 w 7901357"/>
              <a:gd name="connsiteY1" fmla="*/ 1499950 h 6661903"/>
              <a:gd name="connsiteX2" fmla="*/ 261185 w 7901357"/>
              <a:gd name="connsiteY2" fmla="*/ 3395637 h 6661903"/>
              <a:gd name="connsiteX3" fmla="*/ 7185 w 7901357"/>
              <a:gd name="connsiteY3" fmla="*/ 4726597 h 6661903"/>
              <a:gd name="connsiteX4" fmla="*/ 522697 w 7901357"/>
              <a:gd name="connsiteY4" fmla="*/ 6055846 h 6661903"/>
              <a:gd name="connsiteX5" fmla="*/ 2065745 w 7901357"/>
              <a:gd name="connsiteY5" fmla="*/ 6636624 h 6661903"/>
              <a:gd name="connsiteX6" fmla="*/ 4243905 w 7901357"/>
              <a:gd name="connsiteY6" fmla="*/ 6488652 h 6661903"/>
              <a:gd name="connsiteX7" fmla="*/ 6164145 w 7901357"/>
              <a:gd name="connsiteY7" fmla="*/ 5871028 h 6661903"/>
              <a:gd name="connsiteX8" fmla="*/ 7392291 w 7901357"/>
              <a:gd name="connsiteY8" fmla="*/ 5080352 h 6661903"/>
              <a:gd name="connsiteX9" fmla="*/ 7830385 w 7901357"/>
              <a:gd name="connsiteY9" fmla="*/ 4269640 h 6661903"/>
              <a:gd name="connsiteX10" fmla="*/ 7849190 w 7901357"/>
              <a:gd name="connsiteY10" fmla="*/ 2864211 h 6661903"/>
              <a:gd name="connsiteX11" fmla="*/ 7321726 w 7901357"/>
              <a:gd name="connsiteY11" fmla="*/ 1833689 h 6661903"/>
              <a:gd name="connsiteX12" fmla="*/ 5853175 w 7901357"/>
              <a:gd name="connsiteY12" fmla="*/ 195236 h 6661903"/>
              <a:gd name="connsiteX13" fmla="*/ 3735905 w 7901357"/>
              <a:gd name="connsiteY13" fmla="*/ 93637 h 6661903"/>
              <a:gd name="connsiteX14" fmla="*/ 1957905 w 7901357"/>
              <a:gd name="connsiteY14" fmla="*/ 317157 h 66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1357" h="6661903">
                <a:moveTo>
                  <a:pt x="1957905" y="317157"/>
                </a:moveTo>
                <a:cubicBezTo>
                  <a:pt x="1470546" y="551542"/>
                  <a:pt x="1094537" y="986870"/>
                  <a:pt x="811750" y="1499950"/>
                </a:cubicBezTo>
                <a:cubicBezTo>
                  <a:pt x="528963" y="2013030"/>
                  <a:pt x="395279" y="2857863"/>
                  <a:pt x="261185" y="3395637"/>
                </a:cubicBezTo>
                <a:cubicBezTo>
                  <a:pt x="127091" y="3933411"/>
                  <a:pt x="-36400" y="4283229"/>
                  <a:pt x="7185" y="4726597"/>
                </a:cubicBezTo>
                <a:cubicBezTo>
                  <a:pt x="50770" y="5169965"/>
                  <a:pt x="179604" y="5737508"/>
                  <a:pt x="522697" y="6055846"/>
                </a:cubicBezTo>
                <a:cubicBezTo>
                  <a:pt x="865790" y="6374184"/>
                  <a:pt x="1445544" y="6564490"/>
                  <a:pt x="2065745" y="6636624"/>
                </a:cubicBezTo>
                <a:cubicBezTo>
                  <a:pt x="2685946" y="6708758"/>
                  <a:pt x="3560838" y="6616251"/>
                  <a:pt x="4243905" y="6488652"/>
                </a:cubicBezTo>
                <a:cubicBezTo>
                  <a:pt x="4926972" y="6361053"/>
                  <a:pt x="5639414" y="6105745"/>
                  <a:pt x="6164145" y="5871028"/>
                </a:cubicBezTo>
                <a:cubicBezTo>
                  <a:pt x="6688876" y="5636311"/>
                  <a:pt x="7114584" y="5347250"/>
                  <a:pt x="7392291" y="5080352"/>
                </a:cubicBezTo>
                <a:cubicBezTo>
                  <a:pt x="7669998" y="4813454"/>
                  <a:pt x="7754235" y="4638997"/>
                  <a:pt x="7830385" y="4269640"/>
                </a:cubicBezTo>
                <a:cubicBezTo>
                  <a:pt x="7906535" y="3900283"/>
                  <a:pt x="7933967" y="3270203"/>
                  <a:pt x="7849190" y="2864211"/>
                </a:cubicBezTo>
                <a:cubicBezTo>
                  <a:pt x="7764414" y="2458219"/>
                  <a:pt x="7654395" y="2278518"/>
                  <a:pt x="7321726" y="1833689"/>
                </a:cubicBezTo>
                <a:cubicBezTo>
                  <a:pt x="6989057" y="1388860"/>
                  <a:pt x="6376324" y="549762"/>
                  <a:pt x="5853175" y="195236"/>
                </a:cubicBezTo>
                <a:cubicBezTo>
                  <a:pt x="5330026" y="-159290"/>
                  <a:pt x="4385117" y="73317"/>
                  <a:pt x="3735905" y="93637"/>
                </a:cubicBezTo>
                <a:cubicBezTo>
                  <a:pt x="3086693" y="113957"/>
                  <a:pt x="2325358" y="196930"/>
                  <a:pt x="1957905" y="317157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CasellaDiTesto 38"/>
          <p:cNvSpPr txBox="1"/>
          <p:nvPr/>
        </p:nvSpPr>
        <p:spPr>
          <a:xfrm>
            <a:off x="4161169" y="850219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24" name="Rettangolo arrotondato 3"/>
          <p:cNvSpPr/>
          <p:nvPr/>
        </p:nvSpPr>
        <p:spPr>
          <a:xfrm>
            <a:off x="3072540" y="1973243"/>
            <a:ext cx="3481663" cy="1042568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CasellaDiTesto 35"/>
          <p:cNvSpPr txBox="1"/>
          <p:nvPr/>
        </p:nvSpPr>
        <p:spPr>
          <a:xfrm>
            <a:off x="4062265" y="6527324"/>
            <a:ext cx="138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Providers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6" name="CasellaDiTesto 26"/>
          <p:cNvSpPr txBox="1"/>
          <p:nvPr/>
        </p:nvSpPr>
        <p:spPr>
          <a:xfrm>
            <a:off x="2032723" y="1304845"/>
            <a:ext cx="171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Application Developers</a:t>
            </a:r>
          </a:p>
          <a:p>
            <a:pPr algn="r"/>
            <a:r>
              <a:rPr lang="it-IT" sz="1400" i="1" dirty="0" smtClean="0">
                <a:solidFill>
                  <a:srgbClr val="0070C0"/>
                </a:solidFill>
                <a:latin typeface="Calibri" panose="020F0502020204030204"/>
              </a:rPr>
              <a:t>(intermediate </a:t>
            </a:r>
            <a:r>
              <a:rPr lang="it-IT" sz="1400" i="1" dirty="0" err="1" smtClean="0">
                <a:solidFill>
                  <a:srgbClr val="0070C0"/>
                </a:solidFill>
                <a:latin typeface="Calibri" panose="020F0502020204030204"/>
              </a:rPr>
              <a:t>Users</a:t>
            </a:r>
            <a:r>
              <a:rPr lang="it-IT" sz="1400" i="1" dirty="0" smtClean="0">
                <a:solidFill>
                  <a:srgbClr val="0070C0"/>
                </a:solidFill>
                <a:latin typeface="Calibri" panose="020F0502020204030204"/>
              </a:rPr>
              <a:t>)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7" name="CasellaDiTesto 28"/>
          <p:cNvSpPr txBox="1"/>
          <p:nvPr/>
        </p:nvSpPr>
        <p:spPr>
          <a:xfrm>
            <a:off x="3075382" y="171146"/>
            <a:ext cx="124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</a:t>
            </a:r>
            <a:b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</a:br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 end-Users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8" name="CasellaDiTesto 36"/>
          <p:cNvSpPr txBox="1"/>
          <p:nvPr/>
        </p:nvSpPr>
        <p:spPr>
          <a:xfrm>
            <a:off x="4062109" y="889789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29" name="CasellaDiTesto 37"/>
          <p:cNvSpPr txBox="1"/>
          <p:nvPr/>
        </p:nvSpPr>
        <p:spPr>
          <a:xfrm>
            <a:off x="3926689" y="983433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30" name="CasellaDiTesto 24"/>
          <p:cNvSpPr txBox="1"/>
          <p:nvPr/>
        </p:nvSpPr>
        <p:spPr>
          <a:xfrm>
            <a:off x="4025749" y="1056254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pic>
        <p:nvPicPr>
          <p:cNvPr id="231" name="Immagin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5" y="-54282"/>
            <a:ext cx="904153" cy="1124569"/>
          </a:xfrm>
          <a:prstGeom prst="rect">
            <a:avLst/>
          </a:prstGeom>
        </p:spPr>
      </p:pic>
      <p:pic>
        <p:nvPicPr>
          <p:cNvPr id="232" name="Immagin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5A5A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09306" y="1373901"/>
            <a:ext cx="1140210" cy="724926"/>
          </a:xfrm>
          <a:prstGeom prst="rect">
            <a:avLst/>
          </a:prstGeom>
        </p:spPr>
      </p:pic>
      <p:pic>
        <p:nvPicPr>
          <p:cNvPr id="233" name="Immagin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82" y="1254431"/>
            <a:ext cx="1014209" cy="759678"/>
          </a:xfrm>
          <a:prstGeom prst="rect">
            <a:avLst/>
          </a:prstGeom>
        </p:spPr>
      </p:pic>
      <p:sp>
        <p:nvSpPr>
          <p:cNvPr id="234" name="Ovale 39"/>
          <p:cNvSpPr/>
          <p:nvPr/>
        </p:nvSpPr>
        <p:spPr>
          <a:xfrm>
            <a:off x="5999358" y="3515731"/>
            <a:ext cx="1714438" cy="1649709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vale 40"/>
          <p:cNvSpPr/>
          <p:nvPr/>
        </p:nvSpPr>
        <p:spPr>
          <a:xfrm>
            <a:off x="3813510" y="4016081"/>
            <a:ext cx="1714438" cy="1649709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e 41"/>
          <p:cNvSpPr/>
          <p:nvPr/>
        </p:nvSpPr>
        <p:spPr>
          <a:xfrm>
            <a:off x="2031712" y="4023581"/>
            <a:ext cx="1714438" cy="1649709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ttangolo arrotondato 42"/>
          <p:cNvSpPr/>
          <p:nvPr/>
        </p:nvSpPr>
        <p:spPr>
          <a:xfrm>
            <a:off x="2804094" y="5140094"/>
            <a:ext cx="64227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j</a:t>
            </a:r>
          </a:p>
        </p:txBody>
      </p:sp>
      <p:sp>
        <p:nvSpPr>
          <p:cNvPr id="238" name="CasellaDiTesto 43"/>
          <p:cNvSpPr txBox="1"/>
          <p:nvPr/>
        </p:nvSpPr>
        <p:spPr>
          <a:xfrm>
            <a:off x="2568904" y="4869044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39" name="Connettore 2 44"/>
          <p:cNvCxnSpPr>
            <a:endCxn id="244" idx="0"/>
          </p:cNvCxnSpPr>
          <p:nvPr/>
        </p:nvCxnSpPr>
        <p:spPr>
          <a:xfrm flipH="1">
            <a:off x="2634950" y="2913176"/>
            <a:ext cx="1063881" cy="134470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0" name="Connettore 2 45"/>
          <p:cNvCxnSpPr>
            <a:endCxn id="245" idx="0"/>
          </p:cNvCxnSpPr>
          <p:nvPr/>
        </p:nvCxnSpPr>
        <p:spPr>
          <a:xfrm flipH="1">
            <a:off x="2911233" y="2913176"/>
            <a:ext cx="834917" cy="1676845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1" name="Connettore 2 46"/>
          <p:cNvCxnSpPr>
            <a:endCxn id="246" idx="0"/>
          </p:cNvCxnSpPr>
          <p:nvPr/>
        </p:nvCxnSpPr>
        <p:spPr>
          <a:xfrm flipH="1">
            <a:off x="2515301" y="2899741"/>
            <a:ext cx="1230849" cy="179507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2" name="Connettore 2 47"/>
          <p:cNvCxnSpPr>
            <a:endCxn id="247" idx="0"/>
          </p:cNvCxnSpPr>
          <p:nvPr/>
        </p:nvCxnSpPr>
        <p:spPr>
          <a:xfrm flipH="1">
            <a:off x="3216360" y="2931337"/>
            <a:ext cx="573758" cy="147171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3" name="Connettore 2 48"/>
          <p:cNvCxnSpPr>
            <a:endCxn id="237" idx="0"/>
          </p:cNvCxnSpPr>
          <p:nvPr/>
        </p:nvCxnSpPr>
        <p:spPr>
          <a:xfrm flipH="1">
            <a:off x="3125230" y="2928002"/>
            <a:ext cx="679856" cy="2212092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44" name="Rettangolo arrotondato 52"/>
          <p:cNvSpPr/>
          <p:nvPr/>
        </p:nvSpPr>
        <p:spPr>
          <a:xfrm>
            <a:off x="2312575" y="4257884"/>
            <a:ext cx="644750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45" name="Rettangolo arrotondato 53"/>
          <p:cNvSpPr/>
          <p:nvPr/>
        </p:nvSpPr>
        <p:spPr>
          <a:xfrm>
            <a:off x="2626658" y="4590021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46" name="Rettangolo arrotondato 54"/>
          <p:cNvSpPr/>
          <p:nvPr/>
        </p:nvSpPr>
        <p:spPr>
          <a:xfrm>
            <a:off x="2184945" y="4694811"/>
            <a:ext cx="660712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3</a:t>
            </a:r>
          </a:p>
        </p:txBody>
      </p:sp>
      <p:sp>
        <p:nvSpPr>
          <p:cNvPr id="247" name="Rettangolo arrotondato 56"/>
          <p:cNvSpPr/>
          <p:nvPr/>
        </p:nvSpPr>
        <p:spPr>
          <a:xfrm>
            <a:off x="2889625" y="4403055"/>
            <a:ext cx="653470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 2</a:t>
            </a:r>
          </a:p>
        </p:txBody>
      </p:sp>
      <p:sp>
        <p:nvSpPr>
          <p:cNvPr id="248" name="CasellaDiTesto 59"/>
          <p:cNvSpPr txBox="1"/>
          <p:nvPr/>
        </p:nvSpPr>
        <p:spPr>
          <a:xfrm>
            <a:off x="4303707" y="4899588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9" name="CasellaDiTesto 60"/>
          <p:cNvSpPr txBox="1"/>
          <p:nvPr/>
        </p:nvSpPr>
        <p:spPr>
          <a:xfrm>
            <a:off x="6565142" y="4308994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0" name="CasellaDiTesto 61"/>
          <p:cNvSpPr txBox="1"/>
          <p:nvPr/>
        </p:nvSpPr>
        <p:spPr>
          <a:xfrm>
            <a:off x="5437275" y="3976069"/>
            <a:ext cx="421544" cy="342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1" name="CasellaDiTesto 62"/>
          <p:cNvSpPr txBox="1"/>
          <p:nvPr/>
        </p:nvSpPr>
        <p:spPr>
          <a:xfrm>
            <a:off x="2250281" y="5281275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1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2" name="CasellaDiTesto 63"/>
          <p:cNvSpPr txBox="1"/>
          <p:nvPr/>
        </p:nvSpPr>
        <p:spPr>
          <a:xfrm>
            <a:off x="4038620" y="5268501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2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3" name="CasellaDiTesto 64"/>
          <p:cNvSpPr txBox="1"/>
          <p:nvPr/>
        </p:nvSpPr>
        <p:spPr>
          <a:xfrm>
            <a:off x="6315146" y="4778585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8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254" name="Connettore 2 65"/>
          <p:cNvCxnSpPr/>
          <p:nvPr/>
        </p:nvCxnSpPr>
        <p:spPr>
          <a:xfrm flipH="1">
            <a:off x="4231988" y="2913176"/>
            <a:ext cx="448252" cy="1392015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5" name="Connettore 2 66"/>
          <p:cNvCxnSpPr>
            <a:endCxn id="266" idx="0"/>
          </p:cNvCxnSpPr>
          <p:nvPr/>
        </p:nvCxnSpPr>
        <p:spPr>
          <a:xfrm flipH="1">
            <a:off x="4639257" y="2945904"/>
            <a:ext cx="100808" cy="1689463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6" name="Connettore 2 67"/>
          <p:cNvCxnSpPr>
            <a:endCxn id="267" idx="0"/>
          </p:cNvCxnSpPr>
          <p:nvPr/>
        </p:nvCxnSpPr>
        <p:spPr>
          <a:xfrm flipH="1">
            <a:off x="4236911" y="2899741"/>
            <a:ext cx="503155" cy="1825614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7" name="Connettore 2 68"/>
          <p:cNvCxnSpPr>
            <a:endCxn id="268" idx="0"/>
          </p:cNvCxnSpPr>
          <p:nvPr/>
        </p:nvCxnSpPr>
        <p:spPr>
          <a:xfrm>
            <a:off x="4839031" y="2933535"/>
            <a:ext cx="167300" cy="148831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8" name="Connettore 2 69"/>
          <p:cNvCxnSpPr>
            <a:endCxn id="264" idx="0"/>
          </p:cNvCxnSpPr>
          <p:nvPr/>
        </p:nvCxnSpPr>
        <p:spPr>
          <a:xfrm>
            <a:off x="4791281" y="2913176"/>
            <a:ext cx="194958" cy="216742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9" name="Connettore 2 70"/>
          <p:cNvCxnSpPr>
            <a:endCxn id="272" idx="0"/>
          </p:cNvCxnSpPr>
          <p:nvPr/>
        </p:nvCxnSpPr>
        <p:spPr>
          <a:xfrm>
            <a:off x="5835095" y="2890621"/>
            <a:ext cx="670606" cy="124414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0" name="Connettore 2 71"/>
          <p:cNvCxnSpPr/>
          <p:nvPr/>
        </p:nvCxnSpPr>
        <p:spPr>
          <a:xfrm>
            <a:off x="5912590" y="2908427"/>
            <a:ext cx="516795" cy="798914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1" name="Connettore 2 72"/>
          <p:cNvCxnSpPr/>
          <p:nvPr/>
        </p:nvCxnSpPr>
        <p:spPr>
          <a:xfrm>
            <a:off x="5988582" y="2913176"/>
            <a:ext cx="788527" cy="108138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2" name="Connettore 2 73"/>
          <p:cNvCxnSpPr>
            <a:endCxn id="269" idx="0"/>
          </p:cNvCxnSpPr>
          <p:nvPr/>
        </p:nvCxnSpPr>
        <p:spPr>
          <a:xfrm>
            <a:off x="6073318" y="2933535"/>
            <a:ext cx="1103818" cy="163768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3" name="Connettore 2 74"/>
          <p:cNvCxnSpPr>
            <a:endCxn id="273" idx="0"/>
          </p:cNvCxnSpPr>
          <p:nvPr/>
        </p:nvCxnSpPr>
        <p:spPr>
          <a:xfrm>
            <a:off x="6092411" y="2908427"/>
            <a:ext cx="1172109" cy="93458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64" name="Rettangolo arrotondato 75"/>
          <p:cNvSpPr/>
          <p:nvPr/>
        </p:nvSpPr>
        <p:spPr>
          <a:xfrm>
            <a:off x="4668569" y="5080597"/>
            <a:ext cx="63534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K</a:t>
            </a:r>
          </a:p>
        </p:txBody>
      </p:sp>
      <p:sp>
        <p:nvSpPr>
          <p:cNvPr id="265" name="Rettangolo arrotondato 76"/>
          <p:cNvSpPr/>
          <p:nvPr/>
        </p:nvSpPr>
        <p:spPr>
          <a:xfrm>
            <a:off x="3978582" y="4288428"/>
            <a:ext cx="650049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3</a:t>
            </a:r>
          </a:p>
        </p:txBody>
      </p:sp>
      <p:sp>
        <p:nvSpPr>
          <p:cNvPr id="266" name="Rettangolo arrotondato 77"/>
          <p:cNvSpPr/>
          <p:nvPr/>
        </p:nvSpPr>
        <p:spPr>
          <a:xfrm>
            <a:off x="4354682" y="4635367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67" name="Rettangolo arrotondato 78"/>
          <p:cNvSpPr/>
          <p:nvPr/>
        </p:nvSpPr>
        <p:spPr>
          <a:xfrm>
            <a:off x="3919747" y="4725355"/>
            <a:ext cx="634328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68" name="Rettangolo arrotondato 79"/>
          <p:cNvSpPr/>
          <p:nvPr/>
        </p:nvSpPr>
        <p:spPr>
          <a:xfrm>
            <a:off x="4686225" y="4421846"/>
            <a:ext cx="640211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2</a:t>
            </a:r>
          </a:p>
        </p:txBody>
      </p:sp>
      <p:sp>
        <p:nvSpPr>
          <p:cNvPr id="269" name="Rettangolo arrotondato 80"/>
          <p:cNvSpPr/>
          <p:nvPr/>
        </p:nvSpPr>
        <p:spPr>
          <a:xfrm>
            <a:off x="6830219" y="4571214"/>
            <a:ext cx="69383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Z</a:t>
            </a:r>
          </a:p>
        </p:txBody>
      </p:sp>
      <p:sp>
        <p:nvSpPr>
          <p:cNvPr id="270" name="Rettangolo arrotondato 81"/>
          <p:cNvSpPr/>
          <p:nvPr/>
        </p:nvSpPr>
        <p:spPr>
          <a:xfrm>
            <a:off x="6227424" y="3697835"/>
            <a:ext cx="662642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71" name="Rettangolo arrotondato 82"/>
          <p:cNvSpPr/>
          <p:nvPr/>
        </p:nvSpPr>
        <p:spPr>
          <a:xfrm>
            <a:off x="6589875" y="3983744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72" name="Rettangolo arrotondato 83"/>
          <p:cNvSpPr/>
          <p:nvPr/>
        </p:nvSpPr>
        <p:spPr>
          <a:xfrm>
            <a:off x="6181183" y="4134761"/>
            <a:ext cx="649037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2</a:t>
            </a:r>
          </a:p>
        </p:txBody>
      </p:sp>
      <p:sp>
        <p:nvSpPr>
          <p:cNvPr id="273" name="Rettangolo arrotondato 84"/>
          <p:cNvSpPr/>
          <p:nvPr/>
        </p:nvSpPr>
        <p:spPr>
          <a:xfrm>
            <a:off x="6941675" y="3843006"/>
            <a:ext cx="645690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 System 3</a:t>
            </a:r>
          </a:p>
        </p:txBody>
      </p:sp>
      <p:grpSp>
        <p:nvGrpSpPr>
          <p:cNvPr id="274" name="Gruppo 85"/>
          <p:cNvGrpSpPr/>
          <p:nvPr/>
        </p:nvGrpSpPr>
        <p:grpSpPr>
          <a:xfrm rot="945089">
            <a:off x="5265125" y="2887308"/>
            <a:ext cx="418497" cy="942129"/>
            <a:chOff x="5153519" y="2263506"/>
            <a:chExt cx="643842" cy="1998773"/>
          </a:xfrm>
        </p:grpSpPr>
        <p:grpSp>
          <p:nvGrpSpPr>
            <p:cNvPr id="275" name="Gruppo 86"/>
            <p:cNvGrpSpPr/>
            <p:nvPr/>
          </p:nvGrpSpPr>
          <p:grpSpPr>
            <a:xfrm>
              <a:off x="5153519" y="2357029"/>
              <a:ext cx="394566" cy="1905250"/>
              <a:chOff x="5153519" y="2357029"/>
              <a:chExt cx="394566" cy="1905250"/>
            </a:xfrm>
          </p:grpSpPr>
          <p:cxnSp>
            <p:nvCxnSpPr>
              <p:cNvPr id="282" name="Connettore 2 93"/>
              <p:cNvCxnSpPr/>
              <p:nvPr/>
            </p:nvCxnSpPr>
            <p:spPr>
              <a:xfrm>
                <a:off x="5153519" y="2357029"/>
                <a:ext cx="259470" cy="12240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83" name="Connettore 2 94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6" name="Gruppo 87"/>
            <p:cNvGrpSpPr/>
            <p:nvPr/>
          </p:nvGrpSpPr>
          <p:grpSpPr>
            <a:xfrm rot="21214804">
              <a:off x="5330040" y="2295291"/>
              <a:ext cx="326618" cy="1917604"/>
              <a:chOff x="5221467" y="2344675"/>
              <a:chExt cx="326618" cy="1917604"/>
            </a:xfrm>
          </p:grpSpPr>
          <p:cxnSp>
            <p:nvCxnSpPr>
              <p:cNvPr id="280" name="Connettore 2 91"/>
              <p:cNvCxnSpPr/>
              <p:nvPr/>
            </p:nvCxnSpPr>
            <p:spPr>
              <a:xfrm rot="21040107">
                <a:off x="5221467" y="2344675"/>
                <a:ext cx="118351" cy="12579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81" name="Connettore 2 92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7" name="Gruppo 88"/>
            <p:cNvGrpSpPr/>
            <p:nvPr/>
          </p:nvGrpSpPr>
          <p:grpSpPr>
            <a:xfrm rot="20701636">
              <a:off x="5402795" y="2263506"/>
              <a:ext cx="394566" cy="1905250"/>
              <a:chOff x="5153519" y="2357029"/>
              <a:chExt cx="394566" cy="1905250"/>
            </a:xfrm>
          </p:grpSpPr>
          <p:cxnSp>
            <p:nvCxnSpPr>
              <p:cNvPr id="278" name="Connettore 2 89"/>
              <p:cNvCxnSpPr/>
              <p:nvPr/>
            </p:nvCxnSpPr>
            <p:spPr>
              <a:xfrm>
                <a:off x="5153519" y="2357029"/>
                <a:ext cx="259470" cy="12240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79" name="Connettore 2 90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84" name="Immagin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708" y="4897460"/>
            <a:ext cx="198024" cy="257976"/>
          </a:xfrm>
          <a:prstGeom prst="rect">
            <a:avLst/>
          </a:prstGeom>
        </p:spPr>
      </p:pic>
      <p:pic>
        <p:nvPicPr>
          <p:cNvPr id="285" name="Immagin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997" y="4340586"/>
            <a:ext cx="194788" cy="263427"/>
          </a:xfrm>
          <a:prstGeom prst="rect">
            <a:avLst/>
          </a:prstGeom>
        </p:spPr>
      </p:pic>
      <p:pic>
        <p:nvPicPr>
          <p:cNvPr id="286" name="Immagin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70" y="5003867"/>
            <a:ext cx="220817" cy="220817"/>
          </a:xfrm>
          <a:prstGeom prst="rect">
            <a:avLst/>
          </a:prstGeom>
        </p:spPr>
      </p:pic>
      <p:pic>
        <p:nvPicPr>
          <p:cNvPr id="287" name="Immagin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54" y="4663655"/>
            <a:ext cx="254234" cy="254234"/>
          </a:xfrm>
          <a:prstGeom prst="rect">
            <a:avLst/>
          </a:prstGeom>
        </p:spPr>
      </p:pic>
      <p:pic>
        <p:nvPicPr>
          <p:cNvPr id="288" name="Immagin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3957" y="4657720"/>
            <a:ext cx="212548" cy="262450"/>
          </a:xfrm>
          <a:prstGeom prst="rect">
            <a:avLst/>
          </a:prstGeom>
        </p:spPr>
      </p:pic>
      <p:pic>
        <p:nvPicPr>
          <p:cNvPr id="289" name="Immagin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00" y="5248263"/>
            <a:ext cx="254234" cy="254234"/>
          </a:xfrm>
          <a:prstGeom prst="rect">
            <a:avLst/>
          </a:prstGeom>
        </p:spPr>
      </p:pic>
      <p:pic>
        <p:nvPicPr>
          <p:cNvPr id="290" name="Immagin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20" y="4384595"/>
            <a:ext cx="254234" cy="254234"/>
          </a:xfrm>
          <a:prstGeom prst="rect">
            <a:avLst/>
          </a:prstGeom>
        </p:spPr>
      </p:pic>
      <p:pic>
        <p:nvPicPr>
          <p:cNvPr id="291" name="Immagine 12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2" y="4144264"/>
            <a:ext cx="220817" cy="220817"/>
          </a:xfrm>
          <a:prstGeom prst="rect">
            <a:avLst/>
          </a:prstGeom>
        </p:spPr>
      </p:pic>
      <p:pic>
        <p:nvPicPr>
          <p:cNvPr id="292" name="Immagine 12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91" y="4083784"/>
            <a:ext cx="220817" cy="220817"/>
          </a:xfrm>
          <a:prstGeom prst="rect">
            <a:avLst/>
          </a:prstGeom>
        </p:spPr>
      </p:pic>
      <p:pic>
        <p:nvPicPr>
          <p:cNvPr id="293" name="Immagin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773" y="4988213"/>
            <a:ext cx="212548" cy="262450"/>
          </a:xfrm>
          <a:prstGeom prst="rect">
            <a:avLst/>
          </a:prstGeom>
        </p:spPr>
      </p:pic>
      <p:pic>
        <p:nvPicPr>
          <p:cNvPr id="294" name="Immagin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396" y="4417014"/>
            <a:ext cx="198024" cy="257976"/>
          </a:xfrm>
          <a:prstGeom prst="rect">
            <a:avLst/>
          </a:prstGeom>
        </p:spPr>
      </p:pic>
      <p:pic>
        <p:nvPicPr>
          <p:cNvPr id="295" name="Immagin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726" y="3628842"/>
            <a:ext cx="194788" cy="263427"/>
          </a:xfrm>
          <a:prstGeom prst="rect">
            <a:avLst/>
          </a:prstGeom>
        </p:spPr>
      </p:pic>
      <p:sp>
        <p:nvSpPr>
          <p:cNvPr id="296" name="CasellaDiTesto 125"/>
          <p:cNvSpPr txBox="1"/>
          <p:nvPr/>
        </p:nvSpPr>
        <p:spPr>
          <a:xfrm rot="18327218">
            <a:off x="2095842" y="3363300"/>
            <a:ext cx="134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7E6E6">
                    <a:lumMod val="25000"/>
                  </a:srgbClr>
                </a:solidFill>
                <a:latin typeface="Minion Pro Cond" panose="02040706060306020203" pitchFamily="18" charset="0"/>
              </a:rPr>
              <a:t>GEOSS Supply Chain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Minion Pro Cond" panose="02040706060306020203" pitchFamily="18" charset="0"/>
            </a:endParaRPr>
          </a:p>
        </p:txBody>
      </p:sp>
      <p:sp>
        <p:nvSpPr>
          <p:cNvPr id="297" name="CasellaDiTesto 129"/>
          <p:cNvSpPr txBox="1"/>
          <p:nvPr/>
        </p:nvSpPr>
        <p:spPr>
          <a:xfrm>
            <a:off x="6483304" y="1127319"/>
            <a:ext cx="138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Portal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299" name="Immagin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6257" y="5442760"/>
            <a:ext cx="2396603" cy="1177130"/>
          </a:xfrm>
          <a:prstGeom prst="rect">
            <a:avLst/>
          </a:prstGeom>
        </p:spPr>
      </p:pic>
      <p:sp>
        <p:nvSpPr>
          <p:cNvPr id="302" name="Freccia in giù 11"/>
          <p:cNvSpPr/>
          <p:nvPr/>
        </p:nvSpPr>
        <p:spPr>
          <a:xfrm rot="16877076">
            <a:off x="1863241" y="949280"/>
            <a:ext cx="2243096" cy="1326764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8885" h="2592566">
                <a:moveTo>
                  <a:pt x="0" y="1449262"/>
                </a:moveTo>
                <a:lnTo>
                  <a:pt x="211667" y="1449262"/>
                </a:lnTo>
                <a:cubicBezTo>
                  <a:pt x="288903" y="897113"/>
                  <a:pt x="473959" y="457795"/>
                  <a:pt x="816811" y="150942"/>
                </a:cubicBezTo>
                <a:cubicBezTo>
                  <a:pt x="1159663" y="-155911"/>
                  <a:pt x="1865760" y="54827"/>
                  <a:pt x="2215390" y="340988"/>
                </a:cubicBezTo>
                <a:cubicBezTo>
                  <a:pt x="2668352" y="740189"/>
                  <a:pt x="3212088" y="2285467"/>
                  <a:pt x="3386196" y="2453405"/>
                </a:cubicBezTo>
                <a:cubicBezTo>
                  <a:pt x="3398166" y="2500371"/>
                  <a:pt x="3366295" y="2546315"/>
                  <a:pt x="3366453" y="2592566"/>
                </a:cubicBezTo>
                <a:cubicBezTo>
                  <a:pt x="3137091" y="2347702"/>
                  <a:pt x="2404906" y="975054"/>
                  <a:pt x="2078326" y="678541"/>
                </a:cubicBezTo>
                <a:cubicBezTo>
                  <a:pt x="1669226" y="379413"/>
                  <a:pt x="1311051" y="400679"/>
                  <a:pt x="1106386" y="590104"/>
                </a:cubicBezTo>
                <a:cubicBezTo>
                  <a:pt x="775636" y="947055"/>
                  <a:pt x="890365" y="908311"/>
                  <a:pt x="635000" y="1449262"/>
                </a:cubicBezTo>
                <a:lnTo>
                  <a:pt x="846667" y="1449262"/>
                </a:lnTo>
                <a:lnTo>
                  <a:pt x="423334" y="1872595"/>
                </a:lnTo>
                <a:lnTo>
                  <a:pt x="0" y="1449262"/>
                </a:lnTo>
                <a:close/>
              </a:path>
            </a:pathLst>
          </a:custGeom>
          <a:solidFill>
            <a:srgbClr val="5B9BD5"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reccia in giù 11"/>
          <p:cNvSpPr/>
          <p:nvPr/>
        </p:nvSpPr>
        <p:spPr>
          <a:xfrm rot="16877076" flipH="1" flipV="1">
            <a:off x="5391104" y="3558249"/>
            <a:ext cx="3688247" cy="1939435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6175013"/>
              <a:gd name="connsiteY0" fmla="*/ 1449262 h 2592566"/>
              <a:gd name="connsiteX1" fmla="*/ 211667 w 6175013"/>
              <a:gd name="connsiteY1" fmla="*/ 1449262 h 2592566"/>
              <a:gd name="connsiteX2" fmla="*/ 816811 w 6175013"/>
              <a:gd name="connsiteY2" fmla="*/ 150942 h 2592566"/>
              <a:gd name="connsiteX3" fmla="*/ 2215390 w 6175013"/>
              <a:gd name="connsiteY3" fmla="*/ 340988 h 2592566"/>
              <a:gd name="connsiteX4" fmla="*/ 6174976 w 6175013"/>
              <a:gd name="connsiteY4" fmla="*/ 1432037 h 2592566"/>
              <a:gd name="connsiteX5" fmla="*/ 3366453 w 6175013"/>
              <a:gd name="connsiteY5" fmla="*/ 2592566 h 2592566"/>
              <a:gd name="connsiteX6" fmla="*/ 2078326 w 6175013"/>
              <a:gd name="connsiteY6" fmla="*/ 678541 h 2592566"/>
              <a:gd name="connsiteX7" fmla="*/ 1106386 w 6175013"/>
              <a:gd name="connsiteY7" fmla="*/ 590104 h 2592566"/>
              <a:gd name="connsiteX8" fmla="*/ 635000 w 6175013"/>
              <a:gd name="connsiteY8" fmla="*/ 1449262 h 2592566"/>
              <a:gd name="connsiteX9" fmla="*/ 846667 w 6175013"/>
              <a:gd name="connsiteY9" fmla="*/ 1449262 h 2592566"/>
              <a:gd name="connsiteX10" fmla="*/ 423334 w 6175013"/>
              <a:gd name="connsiteY10" fmla="*/ 1872595 h 2592566"/>
              <a:gd name="connsiteX11" fmla="*/ 0 w 6175013"/>
              <a:gd name="connsiteY11" fmla="*/ 1449262 h 2592566"/>
              <a:gd name="connsiteX0" fmla="*/ 0 w 6175779"/>
              <a:gd name="connsiteY0" fmla="*/ 1449262 h 1872595"/>
              <a:gd name="connsiteX1" fmla="*/ 211667 w 6175779"/>
              <a:gd name="connsiteY1" fmla="*/ 1449262 h 1872595"/>
              <a:gd name="connsiteX2" fmla="*/ 816811 w 6175779"/>
              <a:gd name="connsiteY2" fmla="*/ 150942 h 1872595"/>
              <a:gd name="connsiteX3" fmla="*/ 2215390 w 6175779"/>
              <a:gd name="connsiteY3" fmla="*/ 340988 h 1872595"/>
              <a:gd name="connsiteX4" fmla="*/ 6174976 w 6175779"/>
              <a:gd name="connsiteY4" fmla="*/ 1432037 h 1872595"/>
              <a:gd name="connsiteX5" fmla="*/ 6061337 w 6175779"/>
              <a:gd name="connsiteY5" fmla="*/ 1508104 h 1872595"/>
              <a:gd name="connsiteX6" fmla="*/ 2078326 w 6175779"/>
              <a:gd name="connsiteY6" fmla="*/ 678541 h 1872595"/>
              <a:gd name="connsiteX7" fmla="*/ 1106386 w 6175779"/>
              <a:gd name="connsiteY7" fmla="*/ 590104 h 1872595"/>
              <a:gd name="connsiteX8" fmla="*/ 635000 w 6175779"/>
              <a:gd name="connsiteY8" fmla="*/ 1449262 h 1872595"/>
              <a:gd name="connsiteX9" fmla="*/ 846667 w 6175779"/>
              <a:gd name="connsiteY9" fmla="*/ 1449262 h 1872595"/>
              <a:gd name="connsiteX10" fmla="*/ 423334 w 6175779"/>
              <a:gd name="connsiteY10" fmla="*/ 1872595 h 1872595"/>
              <a:gd name="connsiteX11" fmla="*/ 0 w 6175779"/>
              <a:gd name="connsiteY11" fmla="*/ 1449262 h 1872595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078326 w 6175779"/>
              <a:gd name="connsiteY6" fmla="*/ 1670168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313626 w 6175779"/>
              <a:gd name="connsiteY6" fmla="*/ 547175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2313626 w 6175779"/>
              <a:gd name="connsiteY7" fmla="*/ 563497 h 2880544"/>
              <a:gd name="connsiteX8" fmla="*/ 1106386 w 6175779"/>
              <a:gd name="connsiteY8" fmla="*/ 1598053 h 2880544"/>
              <a:gd name="connsiteX9" fmla="*/ 635000 w 6175779"/>
              <a:gd name="connsiteY9" fmla="*/ 2457211 h 2880544"/>
              <a:gd name="connsiteX10" fmla="*/ 846667 w 6175779"/>
              <a:gd name="connsiteY10" fmla="*/ 2457211 h 2880544"/>
              <a:gd name="connsiteX11" fmla="*/ 423334 w 6175779"/>
              <a:gd name="connsiteY11" fmla="*/ 2880544 h 2880544"/>
              <a:gd name="connsiteX12" fmla="*/ 0 w 6175779"/>
              <a:gd name="connsiteY12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498077 h 2921410"/>
              <a:gd name="connsiteX1" fmla="*/ 211667 w 6142765"/>
              <a:gd name="connsiteY1" fmla="*/ 2498077 h 2921410"/>
              <a:gd name="connsiteX2" fmla="*/ 702086 w 6142765"/>
              <a:gd name="connsiteY2" fmla="*/ 1041419 h 2921410"/>
              <a:gd name="connsiteX3" fmla="*/ 2337271 w 6142765"/>
              <a:gd name="connsiteY3" fmla="*/ 105190 h 2921410"/>
              <a:gd name="connsiteX4" fmla="*/ 3992836 w 6142765"/>
              <a:gd name="connsiteY4" fmla="*/ 289310 h 2921410"/>
              <a:gd name="connsiteX5" fmla="*/ 6141696 w 6142765"/>
              <a:gd name="connsiteY5" fmla="*/ 2518274 h 2921410"/>
              <a:gd name="connsiteX6" fmla="*/ 6061337 w 6142765"/>
              <a:gd name="connsiteY6" fmla="*/ 2556919 h 2921410"/>
              <a:gd name="connsiteX7" fmla="*/ 3834264 w 6142765"/>
              <a:gd name="connsiteY7" fmla="*/ 464600 h 2921410"/>
              <a:gd name="connsiteX8" fmla="*/ 2313626 w 6142765"/>
              <a:gd name="connsiteY8" fmla="*/ 604363 h 2921410"/>
              <a:gd name="connsiteX9" fmla="*/ 1106386 w 6142765"/>
              <a:gd name="connsiteY9" fmla="*/ 1638919 h 2921410"/>
              <a:gd name="connsiteX10" fmla="*/ 635000 w 6142765"/>
              <a:gd name="connsiteY10" fmla="*/ 2498077 h 2921410"/>
              <a:gd name="connsiteX11" fmla="*/ 846667 w 6142765"/>
              <a:gd name="connsiteY11" fmla="*/ 2498077 h 2921410"/>
              <a:gd name="connsiteX12" fmla="*/ 423334 w 6142765"/>
              <a:gd name="connsiteY12" fmla="*/ 2921410 h 2921410"/>
              <a:gd name="connsiteX13" fmla="*/ 0 w 6142765"/>
              <a:gd name="connsiteY13" fmla="*/ 2498077 h 2921410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313626 w 6142765"/>
              <a:gd name="connsiteY8" fmla="*/ 575371 h 2892418"/>
              <a:gd name="connsiteX9" fmla="*/ 1106386 w 6142765"/>
              <a:gd name="connsiteY9" fmla="*/ 1609927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313626 w 6142765"/>
              <a:gd name="connsiteY8" fmla="*/ 605098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42765" h="2912336">
                <a:moveTo>
                  <a:pt x="0" y="2489003"/>
                </a:moveTo>
                <a:lnTo>
                  <a:pt x="211667" y="2489003"/>
                </a:lnTo>
                <a:cubicBezTo>
                  <a:pt x="320218" y="1931759"/>
                  <a:pt x="405129" y="1393683"/>
                  <a:pt x="702086" y="1032345"/>
                </a:cubicBezTo>
                <a:cubicBezTo>
                  <a:pt x="949612" y="637050"/>
                  <a:pt x="1271060" y="323410"/>
                  <a:pt x="1796583" y="148688"/>
                </a:cubicBezTo>
                <a:cubicBezTo>
                  <a:pt x="2330450" y="-28808"/>
                  <a:pt x="3268651" y="-113183"/>
                  <a:pt x="3992836" y="280236"/>
                </a:cubicBezTo>
                <a:cubicBezTo>
                  <a:pt x="4717021" y="673655"/>
                  <a:pt x="5766885" y="2261952"/>
                  <a:pt x="6141696" y="2509200"/>
                </a:cubicBezTo>
                <a:cubicBezTo>
                  <a:pt x="6153666" y="2556166"/>
                  <a:pt x="6061179" y="2501594"/>
                  <a:pt x="6061337" y="2547845"/>
                </a:cubicBezTo>
                <a:cubicBezTo>
                  <a:pt x="5627458" y="2350365"/>
                  <a:pt x="4458882" y="780952"/>
                  <a:pt x="3834264" y="455526"/>
                </a:cubicBezTo>
                <a:cubicBezTo>
                  <a:pt x="3197886" y="173443"/>
                  <a:pt x="2659513" y="310686"/>
                  <a:pt x="2192627" y="455672"/>
                </a:cubicBezTo>
                <a:cubicBezTo>
                  <a:pt x="1592308" y="700630"/>
                  <a:pt x="1412995" y="867575"/>
                  <a:pt x="1142132" y="1154970"/>
                </a:cubicBezTo>
                <a:cubicBezTo>
                  <a:pt x="812471" y="1671636"/>
                  <a:pt x="846552" y="1902079"/>
                  <a:pt x="635000" y="2489003"/>
                </a:cubicBezTo>
                <a:lnTo>
                  <a:pt x="846667" y="2489003"/>
                </a:lnTo>
                <a:lnTo>
                  <a:pt x="423334" y="2912336"/>
                </a:lnTo>
                <a:lnTo>
                  <a:pt x="0" y="2489003"/>
                </a:lnTo>
                <a:close/>
              </a:path>
            </a:pathLst>
          </a:custGeom>
          <a:solidFill>
            <a:srgbClr val="5B9BD5"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Down Arrow 303"/>
          <p:cNvSpPr>
            <a:spLocks noChangeAspect="1"/>
          </p:cNvSpPr>
          <p:nvPr/>
        </p:nvSpPr>
        <p:spPr>
          <a:xfrm>
            <a:off x="771884" y="2942689"/>
            <a:ext cx="453766" cy="52894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Down Arrow 304"/>
          <p:cNvSpPr>
            <a:spLocks/>
          </p:cNvSpPr>
          <p:nvPr/>
        </p:nvSpPr>
        <p:spPr>
          <a:xfrm flipV="1">
            <a:off x="643261" y="901741"/>
            <a:ext cx="697506" cy="7488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BF53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>
            <a:spLocks noChangeAspect="1"/>
          </p:cNvSpPr>
          <p:nvPr/>
        </p:nvSpPr>
        <p:spPr>
          <a:xfrm>
            <a:off x="509755" y="634026"/>
            <a:ext cx="985687" cy="24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DOWNSTREAM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7" name="TextBox 306"/>
          <p:cNvSpPr txBox="1">
            <a:spLocks noChangeAspect="1"/>
          </p:cNvSpPr>
          <p:nvPr/>
        </p:nvSpPr>
        <p:spPr>
          <a:xfrm>
            <a:off x="615055" y="5334366"/>
            <a:ext cx="768366" cy="24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UPSTREAM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8" name="TextBox 307"/>
          <p:cNvSpPr txBox="1">
            <a:spLocks noChangeAspect="1"/>
          </p:cNvSpPr>
          <p:nvPr/>
        </p:nvSpPr>
        <p:spPr>
          <a:xfrm>
            <a:off x="568687" y="2592321"/>
            <a:ext cx="842791" cy="24292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MIDSTREAM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9" name="Down Arrow 308"/>
          <p:cNvSpPr>
            <a:spLocks/>
          </p:cNvSpPr>
          <p:nvPr/>
        </p:nvSpPr>
        <p:spPr>
          <a:xfrm flipV="1">
            <a:off x="646242" y="3943522"/>
            <a:ext cx="720455" cy="912600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Down Arrow 309"/>
          <p:cNvSpPr>
            <a:spLocks noChangeAspect="1"/>
          </p:cNvSpPr>
          <p:nvPr/>
        </p:nvSpPr>
        <p:spPr>
          <a:xfrm flipV="1">
            <a:off x="771884" y="1944207"/>
            <a:ext cx="453766" cy="52894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3474276" y="1967580"/>
            <a:ext cx="273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GEOSS Common Infrastructure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2" name="Rettangolo arrotondato 1"/>
          <p:cNvSpPr/>
          <p:nvPr/>
        </p:nvSpPr>
        <p:spPr>
          <a:xfrm>
            <a:off x="3209117" y="2349693"/>
            <a:ext cx="3220268" cy="518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3942359" y="2256878"/>
            <a:ext cx="1852631" cy="174734"/>
          </a:xfrm>
          <a:prstGeom prst="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APIs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0"/>
            <a:ext cx="1353128" cy="474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3" name="Rectangle 102"/>
          <p:cNvSpPr/>
          <p:nvPr/>
        </p:nvSpPr>
        <p:spPr>
          <a:xfrm>
            <a:off x="3609183" y="2715970"/>
            <a:ext cx="2577723" cy="18578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i="1" kern="0" dirty="0" err="1" smtClean="0">
                <a:solidFill>
                  <a:prstClr val="white"/>
                </a:solidFill>
                <a:latin typeface="Calibri" panose="020F0502020204030204"/>
              </a:rPr>
              <a:t>Mediation</a:t>
            </a:r>
            <a:r>
              <a:rPr lang="it-IT" sz="1400" i="1" kern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it-IT" sz="1400" i="1" kern="0" dirty="0" err="1" smtClean="0">
                <a:solidFill>
                  <a:prstClr val="white"/>
                </a:solidFill>
                <a:latin typeface="Calibri" panose="020F0502020204030204"/>
              </a:rPr>
              <a:t>modules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5" y="2431464"/>
            <a:ext cx="1020264" cy="3323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06" y="2457549"/>
            <a:ext cx="1021006" cy="236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184" y="180474"/>
            <a:ext cx="371475" cy="34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412" y="-118385"/>
            <a:ext cx="325755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6294" y="701748"/>
            <a:ext cx="311468" cy="322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784" y="1441"/>
            <a:ext cx="317183" cy="32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169" y="-77442"/>
            <a:ext cx="340043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682" y="96205"/>
            <a:ext cx="320040" cy="31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6963" y="522949"/>
            <a:ext cx="322898" cy="302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995" y="364809"/>
            <a:ext cx="32289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2" grpId="0" animBg="1"/>
      <p:bldP spid="223" grpId="0" animBg="1"/>
      <p:bldP spid="224" grpId="0" animBg="1"/>
      <p:bldP spid="226" grpId="0"/>
      <p:bldP spid="227" grpId="0"/>
      <p:bldP spid="228" grpId="0" animBg="1"/>
      <p:bldP spid="229" grpId="0" animBg="1"/>
      <p:bldP spid="230" grpId="0" animBg="1"/>
      <p:bldP spid="234" grpId="0" animBg="1"/>
      <p:bldP spid="235" grpId="0" animBg="1"/>
      <p:bldP spid="236" grpId="0" animBg="1"/>
      <p:bldP spid="237" grpId="0" animBg="1"/>
      <p:bldP spid="238" grpId="0"/>
      <p:bldP spid="244" grpId="0" animBg="1"/>
      <p:bldP spid="245" grpId="0" animBg="1"/>
      <p:bldP spid="246" grpId="0" animBg="1"/>
      <p:bldP spid="247" grpId="0" animBg="1"/>
      <p:bldP spid="248" grpId="0"/>
      <p:bldP spid="249" grpId="0"/>
      <p:bldP spid="250" grpId="0"/>
      <p:bldP spid="251" grpId="0"/>
      <p:bldP spid="252" grpId="0"/>
      <p:bldP spid="253" grpId="0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96" grpId="0"/>
      <p:bldP spid="297" grpId="0"/>
      <p:bldP spid="302" grpId="0" animBg="1"/>
      <p:bldP spid="303" grpId="0" animBg="1"/>
      <p:bldP spid="304" grpId="0" animBg="1"/>
      <p:bldP spid="305" grpId="0" animBg="1"/>
      <p:bldP spid="306" grpId="0"/>
      <p:bldP spid="308" grpId="0"/>
      <p:bldP spid="310" grpId="0" animBg="1"/>
      <p:bldP spid="311" grpId="0"/>
      <p:bldP spid="312" grpId="0" animBg="1"/>
      <p:bldP spid="313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508127" y="1756909"/>
            <a:ext cx="3414173" cy="2371957"/>
            <a:chOff x="5729827" y="598464"/>
            <a:chExt cx="3414173" cy="237195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0993" y="856257"/>
              <a:ext cx="3193007" cy="209956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29827" y="780922"/>
              <a:ext cx="3392276" cy="2189499"/>
            </a:xfrm>
            <a:prstGeom prst="rect">
              <a:avLst/>
            </a:prstGeom>
            <a:noFill/>
            <a:ln>
              <a:solidFill>
                <a:srgbClr val="0098D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67040" y="598464"/>
              <a:ext cx="198796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549F"/>
                  </a:solidFill>
                  <a:latin typeface="Arial"/>
                  <a:cs typeface="Arial"/>
                </a:rPr>
                <a:t>Societal Benefit Areas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168687"/>
            <a:ext cx="4147669" cy="3277815"/>
            <a:chOff x="29195" y="1349328"/>
            <a:chExt cx="4147669" cy="327781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88" y="1599488"/>
              <a:ext cx="4074676" cy="3009146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9195" y="1524487"/>
              <a:ext cx="3985331" cy="3102656"/>
            </a:xfrm>
            <a:prstGeom prst="rect">
              <a:avLst/>
            </a:prstGeom>
            <a:noFill/>
            <a:ln>
              <a:solidFill>
                <a:srgbClr val="0098D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4571" y="1349328"/>
              <a:ext cx="1369286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549F"/>
                  </a:solidFill>
                  <a:latin typeface="Arial"/>
                  <a:cs typeface="Arial"/>
                </a:rPr>
                <a:t>Data Providers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69303" y="6183763"/>
            <a:ext cx="150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srgbClr val="267D70"/>
                </a:solidFill>
              </a:rPr>
              <a:t>&gt; 200 million data resources spanning all SBAs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14976" y="643805"/>
            <a:ext cx="7772400" cy="1143000"/>
          </a:xfrm>
        </p:spPr>
        <p:txBody>
          <a:bodyPr/>
          <a:lstStyle/>
          <a:p>
            <a:r>
              <a:rPr lang="en-GB" sz="3200" dirty="0" smtClean="0"/>
              <a:t>GEOSS </a:t>
            </a:r>
            <a:r>
              <a:rPr lang="en-GB" sz="3200" dirty="0"/>
              <a:t>Common Infrastructure (GCI)</a:t>
            </a:r>
            <a:endParaRPr lang="it-IT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6" y="3613497"/>
            <a:ext cx="1835068" cy="9240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148" y="4381527"/>
            <a:ext cx="2041206" cy="433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46" y="1786707"/>
            <a:ext cx="443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</a:t>
            </a:r>
            <a:r>
              <a:rPr lang="en-US" b="1" dirty="0" smtClean="0">
                <a:solidFill>
                  <a:srgbClr val="0070C0"/>
                </a:solidFill>
              </a:rPr>
              <a:t>150</a:t>
            </a:r>
            <a:r>
              <a:rPr lang="en-US" dirty="0" smtClean="0"/>
              <a:t> GEOSS Data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</a:t>
            </a:r>
            <a:r>
              <a:rPr lang="en-US" b="1" dirty="0">
                <a:solidFill>
                  <a:srgbClr val="0070C0"/>
                </a:solidFill>
              </a:rPr>
              <a:t>40</a:t>
            </a:r>
            <a:r>
              <a:rPr lang="en-US" dirty="0" smtClean="0"/>
              <a:t> million </a:t>
            </a:r>
            <a:r>
              <a:rPr lang="en-US" dirty="0" err="1" smtClean="0"/>
              <a:t>Datsets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</a:t>
            </a:r>
            <a:r>
              <a:rPr lang="en-US" b="1" dirty="0">
                <a:solidFill>
                  <a:srgbClr val="0070C0"/>
                </a:solidFill>
              </a:rPr>
              <a:t>200</a:t>
            </a:r>
            <a:r>
              <a:rPr lang="en-US" dirty="0" smtClean="0"/>
              <a:t> million Granules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6962" y="2309941"/>
            <a:ext cx="3968256" cy="2452734"/>
            <a:chOff x="3696962" y="2309941"/>
            <a:chExt cx="3968256" cy="2452734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3696962" y="3791045"/>
              <a:ext cx="3968255" cy="971630"/>
            </a:xfrm>
            <a:prstGeom prst="triangle">
              <a:avLst>
                <a:gd name="adj" fmla="val 45785"/>
              </a:avLst>
            </a:prstGeom>
            <a:gradFill>
              <a:gsLst>
                <a:gs pos="0">
                  <a:schemeClr val="accent6">
                    <a:tint val="50000"/>
                    <a:satMod val="300000"/>
                    <a:alpha val="76000"/>
                  </a:schemeClr>
                </a:gs>
                <a:gs pos="35000">
                  <a:schemeClr val="accent6">
                    <a:tint val="37000"/>
                    <a:satMod val="300000"/>
                    <a:alpha val="81000"/>
                  </a:schemeClr>
                </a:gs>
                <a:gs pos="100000">
                  <a:schemeClr val="accent6">
                    <a:tint val="15000"/>
                    <a:satMod val="350000"/>
                    <a:alpha val="74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8860" y="2309941"/>
              <a:ext cx="3946358" cy="1569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Ranking and Pagination of discovery results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64239" y="4590512"/>
            <a:ext cx="3178127" cy="1593251"/>
            <a:chOff x="4147669" y="4412155"/>
            <a:chExt cx="3178127" cy="15932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7669" y="4412155"/>
              <a:ext cx="3043020" cy="1593251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6721509" y="4664816"/>
              <a:ext cx="604287" cy="442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4"/>
          <p:cNvSpPr txBox="1"/>
          <p:nvPr/>
        </p:nvSpPr>
        <p:spPr>
          <a:xfrm>
            <a:off x="3642184" y="2873021"/>
            <a:ext cx="4600330" cy="150810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Static</a:t>
            </a:r>
            <a:r>
              <a:rPr lang="it-IT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 Score</a:t>
            </a:r>
          </a:p>
          <a:p>
            <a:r>
              <a:rPr lang="it-IT" dirty="0" err="1" smtClean="0">
                <a:ln w="0"/>
                <a:effectLst/>
              </a:rPr>
              <a:t>Pre-calculated</a:t>
            </a:r>
            <a:r>
              <a:rPr lang="it-IT" dirty="0" smtClean="0">
                <a:ln w="0"/>
                <a:effectLst/>
              </a:rPr>
              <a:t> in batch, </a:t>
            </a:r>
            <a:r>
              <a:rPr lang="it-IT" dirty="0" err="1" smtClean="0">
                <a:ln w="0"/>
                <a:effectLst/>
              </a:rPr>
              <a:t>based</a:t>
            </a:r>
            <a:r>
              <a:rPr lang="it-IT" dirty="0" smtClean="0">
                <a:ln w="0"/>
                <a:effectLst/>
              </a:rPr>
              <a:t> on:</a:t>
            </a:r>
          </a:p>
          <a:p>
            <a:pPr lvl="1"/>
            <a:r>
              <a:rPr lang="it-IT" dirty="0" err="1" smtClean="0">
                <a:ln w="0"/>
                <a:effectLst/>
              </a:rPr>
              <a:t>Metadata</a:t>
            </a:r>
            <a:r>
              <a:rPr lang="it-IT" dirty="0" smtClean="0">
                <a:ln w="0"/>
                <a:effectLst/>
              </a:rPr>
              <a:t> </a:t>
            </a:r>
            <a:r>
              <a:rPr lang="it-IT" dirty="0" err="1" smtClean="0">
                <a:ln w="0"/>
                <a:effectLst/>
              </a:rPr>
              <a:t>Quality</a:t>
            </a:r>
            <a:endParaRPr lang="it-IT" dirty="0" smtClean="0">
              <a:ln w="0"/>
              <a:effectLst/>
            </a:endParaRPr>
          </a:p>
          <a:p>
            <a:pPr lvl="1"/>
            <a:r>
              <a:rPr lang="it-IT" dirty="0" smtClean="0">
                <a:ln w="0"/>
                <a:effectLst/>
              </a:rPr>
              <a:t>Accessibility</a:t>
            </a:r>
          </a:p>
          <a:p>
            <a:pPr lvl="1"/>
            <a:r>
              <a:rPr lang="it-IT" dirty="0" smtClean="0">
                <a:ln w="0"/>
                <a:effectLst/>
              </a:rPr>
              <a:t>Etc.</a:t>
            </a:r>
            <a:endParaRPr lang="it-IT" dirty="0">
              <a:ln w="0"/>
              <a:effectLst/>
            </a:endParaRPr>
          </a:p>
        </p:txBody>
      </p:sp>
      <p:sp>
        <p:nvSpPr>
          <p:cNvPr id="5" name="CasellaDiTesto 16"/>
          <p:cNvSpPr txBox="1"/>
          <p:nvPr/>
        </p:nvSpPr>
        <p:spPr>
          <a:xfrm>
            <a:off x="3642184" y="4651923"/>
            <a:ext cx="4600330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/>
              </a:rPr>
              <a:t>Dynamic</a:t>
            </a:r>
            <a:r>
              <a:rPr lang="it-IT" sz="2000" b="1" dirty="0" smtClean="0">
                <a:ln w="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/>
              </a:rPr>
              <a:t> Score</a:t>
            </a:r>
          </a:p>
          <a:p>
            <a:r>
              <a:rPr lang="it-IT" dirty="0" err="1" smtClean="0">
                <a:ln w="0"/>
                <a:effectLst/>
              </a:rPr>
              <a:t>Calculated</a:t>
            </a:r>
            <a:r>
              <a:rPr lang="it-IT" dirty="0" smtClean="0">
                <a:ln w="0"/>
                <a:effectLst/>
              </a:rPr>
              <a:t> on-the-</a:t>
            </a:r>
            <a:r>
              <a:rPr lang="it-IT" dirty="0" err="1" smtClean="0">
                <a:ln w="0"/>
                <a:effectLst/>
              </a:rPr>
              <a:t>fly</a:t>
            </a:r>
            <a:r>
              <a:rPr lang="it-IT" dirty="0" smtClean="0">
                <a:ln w="0"/>
                <a:effectLst/>
              </a:rPr>
              <a:t>, </a:t>
            </a:r>
            <a:r>
              <a:rPr lang="it-IT" dirty="0" err="1" smtClean="0">
                <a:ln w="0"/>
                <a:effectLst/>
              </a:rPr>
              <a:t>based</a:t>
            </a:r>
            <a:r>
              <a:rPr lang="it-IT" dirty="0" smtClean="0">
                <a:ln w="0"/>
                <a:effectLst/>
              </a:rPr>
              <a:t> on:</a:t>
            </a:r>
          </a:p>
          <a:p>
            <a:pPr lvl="1"/>
            <a:r>
              <a:rPr lang="it-IT" dirty="0" smtClean="0">
                <a:ln w="0"/>
                <a:effectLst/>
              </a:rPr>
              <a:t>Query </a:t>
            </a:r>
            <a:r>
              <a:rPr lang="it-IT" dirty="0" err="1" smtClean="0">
                <a:ln w="0"/>
                <a:effectLst/>
              </a:rPr>
              <a:t>Constraints</a:t>
            </a:r>
            <a:endParaRPr lang="it-IT" dirty="0">
              <a:ln w="0"/>
              <a:effectLst/>
            </a:endParaRPr>
          </a:p>
        </p:txBody>
      </p:sp>
      <p:sp>
        <p:nvSpPr>
          <p:cNvPr id="7" name="CasellaDiTesto 19"/>
          <p:cNvSpPr txBox="1"/>
          <p:nvPr/>
        </p:nvSpPr>
        <p:spPr>
          <a:xfrm>
            <a:off x="3642184" y="5876828"/>
            <a:ext cx="4600330" cy="67710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solidFill>
                  <a:srgbClr val="BF5306"/>
                </a:solidFill>
                <a:effectLst/>
              </a:rPr>
              <a:t>Weights</a:t>
            </a:r>
            <a:endParaRPr lang="it-IT" b="1" dirty="0" smtClean="0">
              <a:ln w="0"/>
              <a:solidFill>
                <a:srgbClr val="BF5306"/>
              </a:solidFill>
              <a:effectLst/>
            </a:endParaRPr>
          </a:p>
          <a:p>
            <a:r>
              <a:rPr lang="it-IT" dirty="0" err="1" smtClean="0">
                <a:ln w="0"/>
                <a:effectLst/>
              </a:rPr>
              <a:t>Applied</a:t>
            </a:r>
            <a:r>
              <a:rPr lang="it-IT" dirty="0" smtClean="0">
                <a:ln w="0"/>
                <a:effectLst/>
              </a:rPr>
              <a:t> to </a:t>
            </a:r>
            <a:r>
              <a:rPr lang="it-IT" dirty="0" err="1" smtClean="0">
                <a:ln w="0"/>
                <a:effectLst/>
              </a:rPr>
              <a:t>scores</a:t>
            </a:r>
            <a:r>
              <a:rPr lang="it-IT" dirty="0" smtClean="0">
                <a:ln w="0"/>
                <a:effectLst/>
              </a:rPr>
              <a:t> (</a:t>
            </a:r>
            <a:r>
              <a:rPr lang="it-IT" dirty="0" err="1" smtClean="0">
                <a:ln w="0"/>
                <a:effectLst/>
              </a:rPr>
              <a:t>configurable</a:t>
            </a:r>
            <a:r>
              <a:rPr lang="it-IT" dirty="0" smtClean="0">
                <a:ln w="0"/>
                <a:effectLst/>
              </a:rPr>
              <a:t>)</a:t>
            </a:r>
            <a:endParaRPr lang="it-IT" dirty="0">
              <a:ln w="0"/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710"/>
            <a:ext cx="7772400" cy="1143000"/>
          </a:xfrm>
        </p:spPr>
        <p:txBody>
          <a:bodyPr/>
          <a:lstStyle/>
          <a:p>
            <a:r>
              <a:rPr lang="it-IT" sz="3600" dirty="0" smtClean="0"/>
              <a:t>Ranking (and </a:t>
            </a:r>
            <a:r>
              <a:rPr lang="it-IT" sz="3600" dirty="0" err="1" smtClean="0"/>
              <a:t>pagination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67779" y="2979013"/>
            <a:ext cx="1430318" cy="1139223"/>
          </a:xfrm>
          <a:prstGeom prst="rect">
            <a:avLst/>
          </a:prstGeom>
        </p:spPr>
      </p:pic>
      <p:pic>
        <p:nvPicPr>
          <p:cNvPr id="1028" name="Picture 4" descr="Image result for weight balanc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24" y="5648187"/>
            <a:ext cx="1047628" cy="8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al time monitoring icon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0" y="4464741"/>
            <a:ext cx="1391037" cy="8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59" y="1135718"/>
            <a:ext cx="1190170" cy="892628"/>
          </a:xfrm>
          <a:prstGeom prst="rect">
            <a:avLst/>
          </a:prstGeom>
        </p:spPr>
      </p:pic>
      <p:sp>
        <p:nvSpPr>
          <p:cNvPr id="12" name="Content Placeholder 10"/>
          <p:cNvSpPr txBox="1">
            <a:spLocks/>
          </p:cNvSpPr>
          <p:nvPr/>
        </p:nvSpPr>
        <p:spPr>
          <a:xfrm>
            <a:off x="685799" y="2021687"/>
            <a:ext cx="7445829" cy="5485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Weighted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scores </a:t>
            </a:r>
            <a:r>
              <a:rPr lang="en-US" kern="0" dirty="0" smtClean="0"/>
              <a:t>approach</a:t>
            </a:r>
            <a:endParaRPr lang="en-US" kern="0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28023"/>
            <a:ext cx="7772400" cy="1143000"/>
          </a:xfrm>
        </p:spPr>
        <p:txBody>
          <a:bodyPr/>
          <a:lstStyle/>
          <a:p>
            <a:r>
              <a:rPr lang="it-IT" sz="3600" dirty="0" smtClean="0"/>
              <a:t>Static Score </a:t>
            </a:r>
            <a:r>
              <a:rPr lang="it-IT" sz="3200" b="0" dirty="0" smtClean="0"/>
              <a:t>for </a:t>
            </a:r>
            <a:r>
              <a:rPr lang="it-IT" sz="3200" b="0" dirty="0" err="1" smtClean="0"/>
              <a:t>metadata</a:t>
            </a:r>
            <a:r>
              <a:rPr lang="it-IT" sz="3200" b="0" dirty="0" smtClean="0"/>
              <a:t> record </a:t>
            </a:r>
            <a:r>
              <a:rPr lang="it-IT" sz="3600" i="1" dirty="0" smtClean="0"/>
              <a:t>R</a:t>
            </a:r>
            <a:endParaRPr lang="it-IT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830" y="2853342"/>
                <a:ext cx="8961080" cy="44717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𝑠𝑡𝑎𝑡𝑖𝑐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𝑚𝑑𝑞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𝑀𝐷𝑄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𝑒𝑣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𝐸𝑉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𝑔𝑑𝑐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𝐺𝐷𝐶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𝐴𝑄</m:t>
                          </m:r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0" y="2853342"/>
                <a:ext cx="8961080" cy="447174"/>
              </a:xfrm>
              <a:prstGeom prst="rect">
                <a:avLst/>
              </a:prstGeom>
              <a:blipFill>
                <a:blip r:embed="rId2"/>
                <a:stretch>
                  <a:fillRect t="-154795" r="-8027" b="-2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378314"/>
                <a:ext cx="8535725" cy="95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it-I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𝐸𝑉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𝑚𝑖𝑛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(10, 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𝑜𝑐𝑐𝑢𝑟𝑟𝑒𝑛𝑐𝑖𝑒𝑠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𝑑𝑖𝑠𝑡𝑖𝑛𝑐𝑡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𝑒𝑠𝑠𝑒𝑛𝑡𝑖𝑎𝑙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𝑣𝑎𝑟𝑖𝑎𝑏𝑙𝑒𝑠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8314"/>
                <a:ext cx="8535725" cy="956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821920" y="5392054"/>
                <a:ext cx="7488141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𝐺𝐷𝐶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=10∗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𝐺𝐸𝑂𝑆𝑆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𝐶𝑜𝑟𝑒</m:t>
                              </m:r>
                            </m:e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920" y="5392054"/>
                <a:ext cx="7488141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965764" y="3637396"/>
            <a:ext cx="1929055" cy="617056"/>
            <a:chOff x="8684515" y="4172658"/>
            <a:chExt cx="1929055" cy="61705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8684515" y="4172658"/>
              <a:ext cx="1929055" cy="617056"/>
            </a:xfrm>
            <a:prstGeom prst="wedgeRoundRectCallout">
              <a:avLst>
                <a:gd name="adj1" fmla="val -12080"/>
                <a:gd name="adj2" fmla="val -11920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B86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84837" y="429652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7030A0"/>
                  </a:solidFill>
                </a:rPr>
                <a:t>Metadata </a:t>
              </a:r>
              <a:r>
                <a:rPr lang="it-IT" i="1" dirty="0" smtClean="0">
                  <a:solidFill>
                    <a:srgbClr val="7030A0"/>
                  </a:solidFill>
                </a:rPr>
                <a:t>Quality</a:t>
              </a:r>
              <a:endParaRPr lang="it-IT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58581" y="3694977"/>
            <a:ext cx="2070572" cy="646331"/>
            <a:chOff x="5758581" y="3694977"/>
            <a:chExt cx="2070572" cy="646331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758581" y="3694977"/>
              <a:ext cx="1929055" cy="617056"/>
            </a:xfrm>
            <a:prstGeom prst="wedgeRoundRectCallout">
              <a:avLst>
                <a:gd name="adj1" fmla="val -10951"/>
                <a:gd name="adj2" fmla="val -12449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64CF9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9047" y="3694977"/>
              <a:ext cx="1880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B050"/>
                  </a:solidFill>
                </a:rPr>
                <a:t>GEOSS Data Core </a:t>
              </a:r>
              <a:r>
                <a:rPr lang="it-IT" i="1" dirty="0" smtClean="0">
                  <a:solidFill>
                    <a:srgbClr val="00B050"/>
                  </a:solidFill>
                </a:rPr>
                <a:t>Quality</a:t>
              </a:r>
              <a:endParaRPr lang="it-IT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78210" y="1979046"/>
            <a:ext cx="1819890" cy="617056"/>
            <a:chOff x="8458201" y="1391152"/>
            <a:chExt cx="1819890" cy="617056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8458201" y="1391152"/>
              <a:ext cx="1819890" cy="617056"/>
            </a:xfrm>
            <a:prstGeom prst="wedgeRoundRectCallout">
              <a:avLst>
                <a:gd name="adj1" fmla="val 32116"/>
                <a:gd name="adj2" fmla="val 10307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12783" y="1515014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Access </a:t>
              </a:r>
              <a:r>
                <a:rPr lang="it-IT" i="1" dirty="0" smtClean="0">
                  <a:solidFill>
                    <a:srgbClr val="C00000"/>
                  </a:solidFill>
                </a:rPr>
                <a:t>Quality</a:t>
              </a:r>
              <a:endParaRPr lang="it-IT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10795" y="2000336"/>
            <a:ext cx="2796471" cy="563108"/>
            <a:chOff x="-782114" y="1829492"/>
            <a:chExt cx="2796471" cy="56310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-782114" y="1829492"/>
              <a:ext cx="2796471" cy="563108"/>
            </a:xfrm>
            <a:prstGeom prst="wedgeRoundRectCallout">
              <a:avLst>
                <a:gd name="adj1" fmla="val 19022"/>
                <a:gd name="adj2" fmla="val 10941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8D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782114" y="1950910"/>
              <a:ext cx="2796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Essential Variable </a:t>
              </a:r>
              <a:r>
                <a:rPr lang="it-IT" i="1" dirty="0" smtClean="0">
                  <a:solidFill>
                    <a:srgbClr val="0070C0"/>
                  </a:solidFill>
                </a:rPr>
                <a:t>Quality</a:t>
              </a:r>
              <a:endParaRPr lang="it-IT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942083" y="5859437"/>
            <a:ext cx="1032231" cy="822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22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" y="848221"/>
            <a:ext cx="8665028" cy="1143000"/>
          </a:xfrm>
        </p:spPr>
        <p:txBody>
          <a:bodyPr/>
          <a:lstStyle/>
          <a:p>
            <a:r>
              <a:rPr lang="it-IT" b="0" dirty="0" smtClean="0"/>
              <a:t>(</a:t>
            </a:r>
            <a:r>
              <a:rPr lang="it-IT" b="0" dirty="0" err="1" smtClean="0"/>
              <a:t>discovery</a:t>
            </a:r>
            <a:r>
              <a:rPr lang="it-IT" b="0" dirty="0" smtClean="0"/>
              <a:t> + </a:t>
            </a:r>
            <a:r>
              <a:rPr lang="it-IT" b="0" dirty="0" err="1" smtClean="0"/>
              <a:t>access</a:t>
            </a:r>
            <a:r>
              <a:rPr lang="it-IT" b="0" dirty="0" smtClean="0"/>
              <a:t>)</a:t>
            </a:r>
            <a:r>
              <a:rPr lang="it-IT" dirty="0" smtClean="0"/>
              <a:t> </a:t>
            </a:r>
            <a:r>
              <a:rPr lang="it-IT" sz="3200" dirty="0" err="1" smtClean="0"/>
              <a:t>Metadata</a:t>
            </a:r>
            <a:r>
              <a:rPr lang="it-IT" sz="3200" dirty="0" smtClean="0"/>
              <a:t> Quality </a:t>
            </a:r>
            <a:r>
              <a:rPr lang="it-IT" b="0" dirty="0" smtClean="0"/>
              <a:t>Score</a:t>
            </a:r>
            <a:endParaRPr lang="it-IT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9963" y="1834394"/>
                <a:ext cx="6439786" cy="932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𝑀𝐷𝑄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200, 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it-IT" sz="20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h𝑎𝑠</m:t>
                                          </m:r>
                                          <m:r>
                                            <a:rPr lang="it-IT" sz="20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𝐹𝑖𝑒𝑙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it-IT" sz="2000" b="0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63" y="1834394"/>
                <a:ext cx="6439786" cy="932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68918"/>
              </p:ext>
            </p:extLst>
          </p:nvPr>
        </p:nvGraphicFramePr>
        <p:xfrm>
          <a:off x="2017395" y="3420559"/>
          <a:ext cx="5109210" cy="3366135"/>
        </p:xfrm>
        <a:graphic>
          <a:graphicData uri="http://schemas.openxmlformats.org/drawingml/2006/table">
            <a:tbl>
              <a:tblPr firstRow="1" firstCol="1" bandRow="1"/>
              <a:tblGrid>
                <a:gridCol w="1673860">
                  <a:extLst>
                    <a:ext uri="{9D8B030D-6E8A-4147-A177-3AD203B41FA5}">
                      <a16:colId xmlns:a16="http://schemas.microsoft.com/office/drawing/2014/main" val="1614546679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val="4078098717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val="2551951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50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DOWNLOAD GEO-SPATIAL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directly download the dataset through a geo-spatial service (e.g. a GetCoverage request, an OPeNDAP request, etc.).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provided with a preview (e.g. WMS layers) are ranked first.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7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DOWNLOAD DIRECT DOWNLOAD GEO-SPATIAL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a geo-spatial service, including: the name of the data layer to which the metadata is referred to and the protocol of the geo spatial service to invoke.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provided with a preview (e.g. WMS layers) are ranked first.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4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DOWNLOAD GENERIC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directly download the dataset from a non geo-spatial service (e.g. ftp links, HTTP GET request for a KML document, etc.).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7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GENERIC LINK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resource on the web (e.g. HTML pages).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17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IDENTIFIER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Identifier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3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7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EXTENT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S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patial Extent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covered for the resource.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2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Temporal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Extent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covered for the resource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3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66818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282216" y="2514600"/>
            <a:ext cx="1540155" cy="81574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70171" y="2514600"/>
            <a:ext cx="255757" cy="81574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249886" y="3624943"/>
            <a:ext cx="457200" cy="2177143"/>
          </a:xfrm>
          <a:prstGeom prst="rightBrace">
            <a:avLst>
              <a:gd name="adj1" fmla="val 6785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249886" y="5889170"/>
            <a:ext cx="457200" cy="897523"/>
          </a:xfrm>
          <a:prstGeom prst="rightBrace">
            <a:avLst>
              <a:gd name="adj1" fmla="val 2764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07086" y="4171218"/>
            <a:ext cx="553998" cy="10845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3B7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endParaRPr lang="en-US" sz="2400" dirty="0">
              <a:solidFill>
                <a:srgbClr val="3B7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7086" y="5412733"/>
            <a:ext cx="553998" cy="14452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3B7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  <a:endParaRPr lang="en-US" sz="2400" dirty="0">
              <a:solidFill>
                <a:srgbClr val="3B7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Access Quality </a:t>
            </a:r>
            <a:r>
              <a:rPr lang="it-IT" sz="3200" b="0" dirty="0" smtClean="0"/>
              <a:t>Score</a:t>
            </a:r>
            <a:endParaRPr lang="it-IT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6023" y="3592284"/>
                <a:ext cx="437113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𝐴𝑄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it-IT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𝑂𝑛𝑙𝑖𝑛𝑒𝑠</m:t>
                              </m:r>
                            </m:sup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𝐴𝑄</m:t>
                              </m:r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, 10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23" y="3592284"/>
                <a:ext cx="4371133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0743" y="4743153"/>
                <a:ext cx="6409049" cy="14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𝐴𝑄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𝑑𝑜𝑤𝑛𝑙𝑜𝑎𝑑𝑒𝑑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&amp;2,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𝑡𝑟𝑎𝑛𝑠𝑓𝑜𝑟𝑚𝑒𝑑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𝐷𝐴𝐵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&amp;3,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𝑝𝑟𝑒𝑣𝑖𝑒𝑤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𝑡𝑖𝑙𝑒𝑠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𝑤𝑒𝑟𝑒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𝑔𝑒𝑛𝑒𝑟𝑎𝑡𝑒𝑑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4743153"/>
                <a:ext cx="6409049" cy="1468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114" y="1981200"/>
            <a:ext cx="8403771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 over the list of the </a:t>
            </a:r>
            <a:r>
              <a:rPr kumimoji="0" lang="en-US" alt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OnlineResource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elements characterizing </a:t>
            </a:r>
            <a:b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record </a:t>
            </a:r>
            <a:r>
              <a:rPr kumimoji="0" lang="en-US" alt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download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2323"/>
              </a:clrFrom>
              <a:clrTo>
                <a:srgbClr val="23232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58" y="4539183"/>
            <a:ext cx="597400" cy="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2296" y="5098270"/>
            <a:ext cx="750639" cy="664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573" y="5797284"/>
            <a:ext cx="553865" cy="59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5" name="Immagin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Score </a:t>
            </a:r>
            <a:r>
              <a:rPr lang="it-IT" b="0" dirty="0" smtClean="0"/>
              <a:t>of Metadata Record </a:t>
            </a:r>
            <a:r>
              <a:rPr lang="it-IT" dirty="0" smtClean="0"/>
              <a:t>R</a:t>
            </a:r>
            <a:r>
              <a:rPr lang="it-IT" b="0" dirty="0" smtClean="0"/>
              <a:t> </a:t>
            </a:r>
            <a:br>
              <a:rPr lang="it-IT" b="0" dirty="0" smtClean="0"/>
            </a:br>
            <a:r>
              <a:rPr lang="it-IT" b="0" dirty="0" smtClean="0"/>
              <a:t>				       for Query </a:t>
            </a:r>
            <a:r>
              <a:rPr lang="it-IT" dirty="0" smtClean="0"/>
              <a:t>Q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9114" y="1981200"/>
                <a:ext cx="7729086" cy="107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𝑑𝑦𝑛𝑎𝑚𝑖𝑐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𝑡𝑖𝑡𝑙𝑒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it-IT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𝑇𝐼𝑇𝐿𝐸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𝑎𝑏𝑠𝑡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𝐴𝐵𝑆𝑇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𝑘𝑤𝑑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𝐾𝑊𝐷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𝑎𝑛𝑦𝑡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𝐴𝑁𝑌𝑇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𝑏𝑏𝑜𝑥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BF5306"/>
                              </a:solidFill>
                              <a:latin typeface="Cambria Math" panose="02040503050406030204" pitchFamily="18" charset="0"/>
                            </a:rPr>
                            <m:t>𝐵𝐵𝑂𝑋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it-IT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4" y="1981200"/>
                <a:ext cx="7729086" cy="1079013"/>
              </a:xfrm>
              <a:prstGeom prst="rect">
                <a:avLst/>
              </a:prstGeom>
              <a:blipFill>
                <a:blip r:embed="rId2"/>
                <a:stretch>
                  <a:fillRect t="-5650" b="-9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9133" y="3326133"/>
                <a:ext cx="7108257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𝑇𝐼𝑇𝐿𝐸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𝑡𝑖𝑡𝑙𝑒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" y="3326133"/>
                <a:ext cx="7108257" cy="1178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133" y="4869198"/>
                <a:ext cx="7796463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𝐴𝐵𝑆𝑇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𝑎𝑏𝑠𝑡𝑟𝑎𝑐𝑡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" y="4869198"/>
                <a:ext cx="7796463" cy="1178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Image result for real time monitoring icon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544" y="3614057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180972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Dynamic</a:t>
            </a:r>
            <a:r>
              <a:rPr lang="it-IT" dirty="0"/>
              <a:t> Score </a:t>
            </a:r>
            <a:r>
              <a:rPr lang="it-IT" b="0" dirty="0"/>
              <a:t>of </a:t>
            </a:r>
            <a:r>
              <a:rPr lang="it-IT" b="0" dirty="0" err="1"/>
              <a:t>Metadata</a:t>
            </a:r>
            <a:r>
              <a:rPr lang="it-IT" b="0" dirty="0"/>
              <a:t> Record </a:t>
            </a:r>
            <a:r>
              <a:rPr lang="it-IT" dirty="0"/>
              <a:t>R</a:t>
            </a:r>
            <a:r>
              <a:rPr lang="it-IT" b="0" dirty="0"/>
              <a:t> </a:t>
            </a:r>
            <a:br>
              <a:rPr lang="it-IT" b="0" dirty="0"/>
            </a:br>
            <a:r>
              <a:rPr lang="it-IT" b="0" dirty="0"/>
              <a:t>				       for Query </a:t>
            </a:r>
            <a:r>
              <a:rPr lang="it-IT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4003" y="2568989"/>
                <a:ext cx="8056345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𝐾𝑊𝐷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𝑘𝑒𝑦𝑤𝑜𝑟𝑑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3" y="2568989"/>
                <a:ext cx="8056345" cy="1178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4734673"/>
                <a:ext cx="7524548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𝐴𝑁𝑌𝑇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𝑎𝑛𝑦𝑡𝑒𝑥𝑡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34673"/>
                <a:ext cx="7524548" cy="1178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1629" y="2880763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772" y="5046447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Image result for real time monitoring icon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0" name="Immagin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SS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635A"/>
      </a:accent1>
      <a:accent2>
        <a:srgbClr val="333399"/>
      </a:accent2>
      <a:accent3>
        <a:srgbClr val="FFFFFF"/>
      </a:accent3>
      <a:accent4>
        <a:srgbClr val="000000"/>
      </a:accent4>
      <a:accent5>
        <a:srgbClr val="458F8E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OSSTheme" id="{222A3160-635D-49CA-9846-72B7980D2593}" vid="{A61CDAB5-BBD2-4515-BC16-9A7CE05B06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604</Words>
  <Application>Microsoft Office PowerPoint</Application>
  <PresentationFormat>On-screen Show (4:3)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Garamond</vt:lpstr>
      <vt:lpstr>Minion Pro Cond</vt:lpstr>
      <vt:lpstr>Symbol</vt:lpstr>
      <vt:lpstr>Tahoma</vt:lpstr>
      <vt:lpstr>Times New Roman</vt:lpstr>
      <vt:lpstr>GEOSSTheme</vt:lpstr>
      <vt:lpstr>Search Relevancy in GEO Data Access Broker </vt:lpstr>
      <vt:lpstr>PowerPoint Presentation</vt:lpstr>
      <vt:lpstr>GEOSS Common Infrastructure (GCI)</vt:lpstr>
      <vt:lpstr>Ranking (and pagination)</vt:lpstr>
      <vt:lpstr>Static Score for metadata record R</vt:lpstr>
      <vt:lpstr>(discovery + access) Metadata Quality Score</vt:lpstr>
      <vt:lpstr>Access Quality Score</vt:lpstr>
      <vt:lpstr>Dynamic Score of Metadata Record R             for Query Q</vt:lpstr>
      <vt:lpstr>Dynamic Score of Metadata Record R             for Query Q</vt:lpstr>
      <vt:lpstr>Dynamic Score of Metadata Record R             for Query Q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Santoro</dc:creator>
  <cp:lastModifiedBy>Stefano</cp:lastModifiedBy>
  <cp:revision>766</cp:revision>
  <dcterms:created xsi:type="dcterms:W3CDTF">2016-07-05T08:32:51Z</dcterms:created>
  <dcterms:modified xsi:type="dcterms:W3CDTF">2017-03-13T08:24:45Z</dcterms:modified>
</cp:coreProperties>
</file>