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62" r:id="rId4"/>
  </p:sldIdLst>
  <p:sldSz cx="12192000" cy="6858000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5"/>
    <p:restoredTop sz="94694"/>
  </p:normalViewPr>
  <p:slideViewPr>
    <p:cSldViewPr>
      <p:cViewPr varScale="1">
        <p:scale>
          <a:sx n="78" d="100"/>
          <a:sy n="78" d="100"/>
        </p:scale>
        <p:origin x="173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0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A8C69-CA0F-4E50-9B3D-2E3472291FD5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0693F-6027-4AF8-B00C-81529E29D6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500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11684000" y="6629407"/>
            <a:ext cx="4064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en-US" smtClean="0"/>
              <a:pPr defTabSz="914400"/>
              <a:t>‹N°›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609600" y="1600200"/>
            <a:ext cx="108712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101600" y="6629401"/>
            <a:ext cx="2032000" cy="187292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 WGDisasters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743200" y="304800"/>
            <a:ext cx="6604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9652000" y="6546856"/>
            <a:ext cx="2540000" cy="246221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t>‹N°›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1524000" y="2667000"/>
            <a:ext cx="5746243" cy="916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WGDisasters Telecon #27</a:t>
            </a:r>
            <a:endParaRPr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1524000" y="39624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mtClean="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rPr>
              <a:t>FERRIER</a:t>
            </a:r>
            <a:endParaRPr lang="en-US" dirty="0" smtClean="0">
              <a:solidFill>
                <a:schemeClr val="bg1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smtClean="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rPr>
              <a:t>CNES</a:t>
            </a:r>
            <a:endParaRPr dirty="0">
              <a:solidFill>
                <a:schemeClr val="bg1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rPr>
              <a:t>CEOS WGDisasters Work Activity</a:t>
            </a:r>
            <a:endParaRPr dirty="0">
              <a:solidFill>
                <a:schemeClr val="bg1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rPr>
              <a:t>Location [Virtual]</a:t>
            </a:r>
            <a:endParaRPr dirty="0">
              <a:solidFill>
                <a:schemeClr val="bg1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chemeClr val="bg1"/>
                </a:solidFill>
                <a:latin typeface="+mj-lt"/>
                <a:ea typeface="Arial Bold"/>
                <a:cs typeface="Arial Bold"/>
                <a:sym typeface="Arial Bold"/>
              </a:rPr>
              <a:t>07 July 2020</a:t>
            </a:r>
            <a:endParaRPr dirty="0">
              <a:solidFill>
                <a:schemeClr val="bg1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1447800" y="1066800"/>
            <a:ext cx="3206895" cy="1143737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1524000" y="2286000"/>
            <a:ext cx="4482604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40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990600" y="1219200"/>
            <a:ext cx="10515600" cy="5334007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Renewal letters sent: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smtClean="0"/>
              <a:t>Renewal_letter_SouthernAndes_Supersite: sent May 2020.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smtClean="0"/>
              <a:t>Renewal_letter_Virunga_Volcanoes_Supersite: </a:t>
            </a:r>
            <a:r>
              <a:rPr lang="en-US" sz="1600"/>
              <a:t>sent </a:t>
            </a:r>
            <a:r>
              <a:rPr lang="en-US" sz="1600" smtClean="0"/>
              <a:t>May 2020.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smtClean="0"/>
              <a:t>Renewal_letter_Iceland_Supersite: </a:t>
            </a:r>
            <a:r>
              <a:rPr lang="en-US" sz="1600"/>
              <a:t>sent</a:t>
            </a:r>
            <a:r>
              <a:rPr lang="en-US" sz="1600" smtClean="0"/>
              <a:t> </a:t>
            </a:r>
            <a:r>
              <a:rPr lang="en-US" sz="1600"/>
              <a:t>May </a:t>
            </a:r>
            <a:r>
              <a:rPr lang="en-US" sz="1600" smtClean="0"/>
              <a:t>2020.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Acceptance letter for new proposals</a:t>
            </a:r>
            <a:endParaRPr lang="en-US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smtClean="0"/>
              <a:t>Acceptance_letter_kamchatka_Supersite: </a:t>
            </a:r>
            <a:r>
              <a:rPr lang="en-US" sz="1600"/>
              <a:t>sent </a:t>
            </a:r>
            <a:r>
              <a:rPr lang="en-US" sz="1600" smtClean="0"/>
              <a:t>June 2020.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/>
              <a:t>China Earthquake </a:t>
            </a:r>
            <a:r>
              <a:rPr lang="en-US" sz="1600" smtClean="0"/>
              <a:t>proposal: postponed (actions in progress).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In the pipe for 2020:</a:t>
            </a:r>
            <a:endParaRPr lang="en-US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smtClean="0"/>
              <a:t>Etna </a:t>
            </a:r>
            <a:r>
              <a:rPr lang="en-US" sz="1600"/>
              <a:t>volcanoes: 3</a:t>
            </a:r>
            <a:r>
              <a:rPr lang="en-US" sz="1600" baseline="30000"/>
              <a:t>rd</a:t>
            </a:r>
            <a:r>
              <a:rPr lang="en-US" sz="1600"/>
              <a:t> report just </a:t>
            </a:r>
            <a:r>
              <a:rPr lang="en-US" sz="1600"/>
              <a:t>delivered.</a:t>
            </a:r>
            <a:endParaRPr lang="en-US" sz="16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/>
              <a:t>Marmara Western North Anatolian </a:t>
            </a:r>
            <a:r>
              <a:rPr lang="en-US" sz="1600" smtClean="0"/>
              <a:t>fault: 3</a:t>
            </a:r>
            <a:r>
              <a:rPr lang="en-US" sz="1600" baseline="30000" smtClean="0"/>
              <a:t>rd</a:t>
            </a:r>
            <a:r>
              <a:rPr lang="en-US" sz="1600" smtClean="0"/>
              <a:t> </a:t>
            </a:r>
            <a:r>
              <a:rPr lang="en-US" sz="1600"/>
              <a:t>report just </a:t>
            </a:r>
            <a:r>
              <a:rPr lang="en-US" sz="1600"/>
              <a:t>delivered.</a:t>
            </a:r>
            <a:endParaRPr lang="en-US" sz="160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/>
              <a:t>Campi Flegrei/Vesuvius </a:t>
            </a:r>
            <a:r>
              <a:rPr lang="en-US" sz="1600" smtClean="0"/>
              <a:t>volcanoes: </a:t>
            </a:r>
            <a:r>
              <a:rPr lang="en-US" sz="1600"/>
              <a:t>3</a:t>
            </a:r>
            <a:r>
              <a:rPr lang="en-US" sz="1600" baseline="30000"/>
              <a:t>rd</a:t>
            </a:r>
            <a:r>
              <a:rPr lang="en-US" sz="1600"/>
              <a:t> report just </a:t>
            </a:r>
            <a:r>
              <a:rPr lang="en-US" sz="1600"/>
              <a:t>delivered.</a:t>
            </a:r>
            <a:endParaRPr lang="en-US" sz="160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smtClean="0"/>
              <a:t>Hawai volcanoes: 4</a:t>
            </a:r>
            <a:r>
              <a:rPr lang="en-US" sz="1600" baseline="30000" smtClean="0"/>
              <a:t>th</a:t>
            </a:r>
            <a:r>
              <a:rPr lang="en-US" sz="1600" smtClean="0"/>
              <a:t> report expected in October.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/>
              <a:t>Greek (Enceladus) Corinth Gulf/Ionan Islands: 2</a:t>
            </a:r>
            <a:r>
              <a:rPr lang="en-US" sz="1600" baseline="30000"/>
              <a:t>nd</a:t>
            </a:r>
            <a:r>
              <a:rPr lang="en-US" sz="1600"/>
              <a:t> </a:t>
            </a:r>
            <a:r>
              <a:rPr lang="en-US" sz="1600" smtClean="0"/>
              <a:t>report expected in November.</a:t>
            </a:r>
            <a:endParaRPr lang="en-US" sz="16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6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8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8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743200" y="381000"/>
            <a:ext cx="7239000" cy="533400"/>
          </a:xfrm>
        </p:spPr>
        <p:txBody>
          <a:bodyPr/>
          <a:lstStyle/>
          <a:p>
            <a:pPr>
              <a:spcBef>
                <a:spcPts val="0"/>
              </a:spcBef>
              <a:buSzTx/>
              <a:defRPr/>
            </a:pPr>
            <a:r>
              <a:rPr lang="en-US" sz="2800" smtClean="0"/>
              <a:t>GNSL data provision renewals status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en-US" smtClean="0"/>
              <a:pPr defTabSz="91440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979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685800" y="1447800"/>
            <a:ext cx="11277600" cy="4800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smtClean="0"/>
              <a:t>RADARSAT</a:t>
            </a:r>
            <a:endParaRPr lang="en-US" sz="2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smtClean="0"/>
              <a:t>RCM data is not yet available for the CEOS WGDis activities. Action in progress at CSA in order to allow data availability.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/>
              <a:t>Only Radarsat-2 archived data is available for the GSNL requesters (Kamchatka &amp; </a:t>
            </a:r>
            <a:r>
              <a:rPr lang="en-US" sz="1800" smtClean="0"/>
              <a:t>Southern Andes).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80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smtClean="0"/>
              <a:t>SAOCOM</a:t>
            </a:r>
            <a:endParaRPr lang="en-US" sz="24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smtClean="0"/>
              <a:t>CONAE </a:t>
            </a:r>
            <a:r>
              <a:rPr lang="en-US" sz="1800"/>
              <a:t>recently expressed its willingness to share SAOCOM data with the Flood and other WGDisasters Pilot teams</a:t>
            </a:r>
            <a:r>
              <a:rPr lang="en-US" sz="1800" smtClean="0"/>
              <a:t>. First contact has been established with the DCT</a:t>
            </a:r>
            <a:endParaRPr lang="en-US" sz="180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743200" y="381000"/>
            <a:ext cx="7239000" cy="533400"/>
          </a:xfrm>
        </p:spPr>
        <p:txBody>
          <a:bodyPr/>
          <a:lstStyle/>
          <a:p>
            <a:pPr>
              <a:spcBef>
                <a:spcPts val="0"/>
              </a:spcBef>
              <a:buSzTx/>
              <a:defRPr/>
            </a:pPr>
            <a:r>
              <a:rPr lang="en-US" sz="2800" smtClean="0"/>
              <a:t>Data status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en-US" smtClean="0"/>
              <a:pPr defTabSz="91440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5205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9492</TotalTime>
  <Words>199</Words>
  <Application>Microsoft Office PowerPoint</Application>
  <PresentationFormat>Grand écran</PresentationFormat>
  <Paragraphs>31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3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WGDisasters Telecon #27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Ferrier Pierric</cp:lastModifiedBy>
  <cp:revision>156</cp:revision>
  <dcterms:modified xsi:type="dcterms:W3CDTF">2020-07-07T12:55:50Z</dcterms:modified>
</cp:coreProperties>
</file>