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5" r:id="rId3"/>
    <p:sldId id="286" r:id="rId4"/>
    <p:sldId id="287" r:id="rId5"/>
    <p:sldId id="294" r:id="rId6"/>
    <p:sldId id="288" r:id="rId7"/>
    <p:sldId id="292" r:id="rId8"/>
    <p:sldId id="295" r:id="rId9"/>
  </p:sldIdLst>
  <p:sldSz cx="9144000" cy="6858000" type="screen4x3"/>
  <p:notesSz cx="7010400" cy="92964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Edd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2437" autoAdjust="0"/>
  </p:normalViewPr>
  <p:slideViewPr>
    <p:cSldViewPr>
      <p:cViewPr>
        <p:scale>
          <a:sx n="98" d="100"/>
          <a:sy n="98" d="100"/>
        </p:scale>
        <p:origin x="-712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C39991-EBD3-44D3-8F13-B0EE0630BD39}" type="datetimeFigureOut">
              <a:rPr lang="en-US" smtClean="0"/>
              <a:t>17-08-28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874DCE-DC2E-463C-A9AB-C65C404F7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58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3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6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3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98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98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7144" y="188913"/>
            <a:ext cx="6930656" cy="50165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6863" y="1457325"/>
            <a:ext cx="8445500" cy="48641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63AB0-2CC6-403A-90EC-93E795044F56}" type="datetimeFigureOut">
              <a:rPr kumimoji="1" lang="ja-JP" altLang="en-US" smtClean="0"/>
              <a:t>17-08-28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D3C35FD-47B6-4CD7-8146-95C1CE15042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>
          <a:xfrm>
            <a:off x="7278737" y="6567055"/>
            <a:ext cx="1639186" cy="20588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0" fontAlgn="base" hangingPunct="0">
              <a:spcBef>
                <a:spcPct val="50000"/>
              </a:spcBef>
              <a:spcAft>
                <a:spcPct val="0"/>
              </a:spcAft>
              <a:defRPr sz="1000" kern="1200">
                <a:solidFill>
                  <a:srgbClr val="002569"/>
                </a:solidFill>
                <a:latin typeface="Century Gothic" pitchFamily="34" charset="0"/>
                <a:ea typeface="ＭＳ Ｐゴシック" pitchFamily="-106" charset="-128"/>
                <a:cs typeface="Calibri" pitchFamily="-106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9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6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149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CA" sz="4200" b="1" dirty="0" smtClean="0">
                <a:solidFill>
                  <a:srgbClr val="FFFFFF"/>
                </a:solidFill>
                <a:latin typeface="+mj-lt"/>
              </a:rPr>
              <a:t>Meeting Objectives</a:t>
            </a:r>
            <a:endParaRPr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Shape 11"/>
          <p:cNvSpPr/>
          <p:nvPr/>
        </p:nvSpPr>
        <p:spPr>
          <a:xfrm>
            <a:off x="622789" y="4087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CA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Stéphane Chalifoux, </a:t>
            </a:r>
            <a:r>
              <a:rPr lang="fr-CA" b="1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WGD </a:t>
            </a:r>
            <a:r>
              <a:rPr lang="fr-CA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Chair</a:t>
            </a:r>
            <a:r>
              <a:rPr lang="fr-CA" b="1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/>
            </a:r>
            <a:br>
              <a:rPr lang="fr-CA" b="1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</a:br>
            <a:r>
              <a:rPr lang="fr-CA" b="1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Andrew Eddy, WGD </a:t>
            </a:r>
            <a:r>
              <a:rPr lang="en-CA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Secretary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CA" b="1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CA" b="1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CA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WGD#8, Buenos Aires, Argentina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CA" b="1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September</a:t>
            </a:r>
            <a:r>
              <a:rPr lang="fr-CA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4-8, 2017</a:t>
            </a:r>
            <a:endParaRPr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305800" cy="4724400"/>
          </a:xfrm>
        </p:spPr>
        <p:txBody>
          <a:bodyPr/>
          <a:lstStyle/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Three thematic pilots completed</a:t>
            </a:r>
          </a:p>
          <a:p>
            <a:endParaRPr lang="en-CA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RO was triggered for Hurricane Matthew in Haiti and demonstrator to showcase/validate applications are completed; RO Operational Plan </a:t>
            </a:r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developed</a:t>
            </a:r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CA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Landslide Pilot started and data starting to be collected.</a:t>
            </a:r>
          </a:p>
          <a:p>
            <a:endParaRPr lang="en-CA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Data flowing well for all existing pilots and supersites (including from </a:t>
            </a:r>
            <a:r>
              <a:rPr lang="en-CA" sz="1800" b="1" dirty="0">
                <a:solidFill>
                  <a:schemeClr val="accent1">
                    <a:lumMod val="50000"/>
                  </a:schemeClr>
                </a:solidFill>
              </a:rPr>
              <a:t>the International Charter</a:t>
            </a:r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en-CA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New GSNL supersites under evaluation at DCT</a:t>
            </a:r>
          </a:p>
          <a:p>
            <a:pPr marL="0" indent="0">
              <a:buNone/>
            </a:pPr>
            <a:endParaRPr lang="en-CA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CA" sz="1800" b="1" dirty="0" smtClean="0">
                <a:solidFill>
                  <a:schemeClr val="accent1">
                    <a:lumMod val="50000"/>
                  </a:schemeClr>
                </a:solidFill>
              </a:rPr>
              <a:t>Awareness and Communications regarding pilots good, including up-to-date website information and glossy report in preparation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Accomplishments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12881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066800"/>
            <a:ext cx="8839200" cy="5562600"/>
          </a:xfrm>
        </p:spPr>
        <p:txBody>
          <a:bodyPr/>
          <a:lstStyle/>
          <a:p>
            <a:pPr marL="0" indent="0">
              <a:buNone/>
            </a:pPr>
            <a:r>
              <a:rPr lang="en-CA" sz="1800" b="1" u="sng" dirty="0" smtClean="0"/>
              <a:t>Objectives:</a:t>
            </a:r>
          </a:p>
          <a:p>
            <a:r>
              <a:rPr lang="en-CA" sz="1800" dirty="0"/>
              <a:t>Reporting on pilots </a:t>
            </a:r>
            <a:r>
              <a:rPr lang="en-CA" sz="1800" dirty="0" smtClean="0"/>
              <a:t>:</a:t>
            </a:r>
          </a:p>
          <a:p>
            <a:pPr lvl="1"/>
            <a:r>
              <a:rPr lang="en-CA" sz="18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CA" sz="1800" dirty="0" smtClean="0">
                <a:solidFill>
                  <a:schemeClr val="accent1">
                    <a:lumMod val="50000"/>
                  </a:schemeClr>
                </a:solidFill>
              </a:rPr>
              <a:t>inal </a:t>
            </a:r>
            <a:r>
              <a:rPr lang="en-CA" sz="1800" dirty="0">
                <a:solidFill>
                  <a:schemeClr val="accent1">
                    <a:lumMod val="50000"/>
                  </a:schemeClr>
                </a:solidFill>
              </a:rPr>
              <a:t>reports for volcanoes, floods and seismic </a:t>
            </a:r>
            <a:r>
              <a:rPr lang="en-CA" sz="1800" dirty="0" smtClean="0">
                <a:solidFill>
                  <a:schemeClr val="accent1">
                    <a:lumMod val="50000"/>
                  </a:schemeClr>
                </a:solidFill>
              </a:rPr>
              <a:t>hazards;</a:t>
            </a:r>
          </a:p>
          <a:p>
            <a:pPr lvl="1"/>
            <a:r>
              <a:rPr lang="en-CA" sz="1800" dirty="0" smtClean="0">
                <a:solidFill>
                  <a:schemeClr val="accent1">
                    <a:lumMod val="50000"/>
                  </a:schemeClr>
                </a:solidFill>
              </a:rPr>
              <a:t>Review of sustainability strategies for each thematic area.</a:t>
            </a:r>
            <a:endParaRPr lang="en-CA" sz="1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CA" sz="1800" dirty="0"/>
          </a:p>
          <a:p>
            <a:r>
              <a:rPr lang="en-CA" sz="1800" dirty="0"/>
              <a:t>Moving forward with new activities – GEO-DARMA, Haiti RO, Landslide Pilot, New Proposal: </a:t>
            </a:r>
            <a:r>
              <a:rPr lang="en-CA" sz="1800" dirty="0" err="1"/>
              <a:t>Geohazards</a:t>
            </a:r>
            <a:r>
              <a:rPr lang="en-CA" sz="1800" dirty="0"/>
              <a:t> Lab</a:t>
            </a:r>
          </a:p>
          <a:p>
            <a:endParaRPr lang="en-CA" sz="1800" b="1" dirty="0"/>
          </a:p>
          <a:p>
            <a:pPr marL="0" indent="0">
              <a:buNone/>
            </a:pPr>
            <a:r>
              <a:rPr lang="en-CA" sz="1800" b="1" u="sng" dirty="0" smtClean="0"/>
              <a:t>Plan of action:</a:t>
            </a:r>
          </a:p>
          <a:p>
            <a:r>
              <a:rPr lang="en-CA" sz="1800" dirty="0" smtClean="0"/>
              <a:t>Establish action plan to address outstanding elements and complete pilots on schedule and issues to be addressed and discussed related the landslide pilot, RO and GEO-DARMA</a:t>
            </a:r>
          </a:p>
          <a:p>
            <a:r>
              <a:rPr lang="en-CA" sz="1800" dirty="0" smtClean="0"/>
              <a:t>Prepare material for CEOS Plenary: </a:t>
            </a:r>
          </a:p>
          <a:p>
            <a:pPr lvl="1"/>
            <a:r>
              <a:rPr lang="en-CA" sz="1800" dirty="0" smtClean="0"/>
              <a:t>Floods, Volcanoes and Seismic Hazards Reporting (based on the evaluation report and open discussion)</a:t>
            </a:r>
          </a:p>
          <a:p>
            <a:pPr lvl="1"/>
            <a:r>
              <a:rPr lang="en-CA" sz="1800" dirty="0" smtClean="0"/>
              <a:t>New GSNL and biennial reports for approval</a:t>
            </a:r>
          </a:p>
          <a:p>
            <a:pPr lvl="1"/>
            <a:r>
              <a:rPr lang="en-CA" sz="1800" dirty="0" smtClean="0"/>
              <a:t>Update on RO, GEO-DARMA and Landslide Pilot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 smtClean="0"/>
              <a:t>Objectives of this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49423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CA" b="1" u="sng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Items for decision</a:t>
            </a:r>
          </a:p>
          <a:p>
            <a:pPr marL="0" indent="0">
              <a:spcAft>
                <a:spcPts val="0"/>
              </a:spcAft>
              <a:buNone/>
            </a:pPr>
            <a:endParaRPr lang="en-CA" dirty="0" smtClean="0">
              <a:latin typeface="Calibri"/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en-CA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WGDisasters</a:t>
            </a:r>
            <a:r>
              <a:rPr lang="en-CA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: Disaster Risk Management pilot initiative final reports.</a:t>
            </a:r>
            <a:r>
              <a:rPr lang="en-CA" dirty="0" smtClean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Approval needed</a:t>
            </a:r>
            <a:endParaRPr lang="en-CA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en-CA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WGDisasters</a:t>
            </a:r>
            <a:r>
              <a:rPr lang="en-CA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: Report on follow-on actions to DRM Pilots</a:t>
            </a:r>
            <a:r>
              <a:rPr lang="en-CA" dirty="0" smtClean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Approval needed for Volcano and Seismic (Flood could be part of GEO-DARMA)</a:t>
            </a:r>
            <a:endParaRPr lang="en-CA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en-CA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WGDisasters</a:t>
            </a:r>
            <a:r>
              <a:rPr lang="en-CA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: the Recovery Observatory Operational Plan.</a:t>
            </a:r>
            <a:r>
              <a:rPr lang="en-CA" dirty="0" smtClean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Approval needed</a:t>
            </a:r>
            <a:endParaRPr lang="en-CA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en-CA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WGDisasters</a:t>
            </a:r>
            <a:r>
              <a:rPr lang="en-CA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: </a:t>
            </a:r>
            <a:r>
              <a:rPr lang="en-CA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Geohazards</a:t>
            </a:r>
            <a:r>
              <a:rPr lang="en-CA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Lab Implementation Plan. </a:t>
            </a:r>
            <a:r>
              <a:rPr lang="en-CA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Approval needed</a:t>
            </a:r>
            <a:endParaRPr lang="en-CA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en-CA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WGDisasters</a:t>
            </a:r>
            <a:r>
              <a:rPr lang="en-CA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: GEO GSNL Proposal (</a:t>
            </a:r>
            <a:r>
              <a:rPr lang="en-CA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Southern Andes Supersite) and Biennial Reports (Ecuador and New-Zealand Supersites</a:t>
            </a:r>
            <a:r>
              <a:rPr lang="en-CA" dirty="0" smtClean="0">
                <a:solidFill>
                  <a:srgbClr val="1F497D"/>
                </a:solidFill>
                <a:latin typeface="Calibri"/>
                <a:ea typeface="Times New Roman"/>
                <a:cs typeface="Times New Roman"/>
              </a:rPr>
              <a:t>)</a:t>
            </a:r>
            <a:r>
              <a:rPr lang="en-CA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en-CA" dirty="0" smtClean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en-CA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WGDisasters</a:t>
            </a:r>
            <a:r>
              <a:rPr lang="en-CA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: a new Vice-Chair:</a:t>
            </a:r>
            <a:r>
              <a:rPr lang="en-CA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 NASA.</a:t>
            </a:r>
            <a:endParaRPr lang="en-CA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R</a:t>
            </a:r>
            <a:r>
              <a:rPr lang="en-US" dirty="0" smtClean="0"/>
              <a:t>eporting @ Plenary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92376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CA" b="1" u="sng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Items for reference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CA" dirty="0">
              <a:latin typeface="Calibri"/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en-CA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Landslide </a:t>
            </a:r>
            <a:r>
              <a:rPr lang="en-CA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Pilot status update.</a:t>
            </a:r>
            <a:endParaRPr lang="en-CA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en-CA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Recovery Observatory Malawi and Nepal demonstrators final reports</a:t>
            </a:r>
            <a:endParaRPr lang="en-CA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en-CA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Recovery Observatory status update.</a:t>
            </a:r>
            <a:endParaRPr lang="en-CA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en-CA" dirty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GEO-DARMA concept phase summary.</a:t>
            </a:r>
            <a:endParaRPr lang="en-CA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n-CA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R</a:t>
            </a:r>
            <a:r>
              <a:rPr lang="en-US" dirty="0" smtClean="0"/>
              <a:t>eporting @ Plenary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17479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107950"/>
            <a:ext cx="5791200" cy="501650"/>
          </a:xfrm>
        </p:spPr>
        <p:txBody>
          <a:bodyPr/>
          <a:lstStyle/>
          <a:p>
            <a:pPr algn="l"/>
            <a:r>
              <a:rPr lang="en-GB" sz="2800" dirty="0" smtClean="0"/>
              <a:t>CEOS Work Plan 2017-2019</a:t>
            </a:r>
            <a:br>
              <a:rPr lang="en-GB" sz="2800" dirty="0" smtClean="0"/>
            </a:br>
            <a:r>
              <a:rPr lang="en-GB" sz="2800" dirty="0" smtClean="0"/>
              <a:t>Disasters Objectives</a:t>
            </a:r>
            <a:endParaRPr lang="en-GB" sz="2800" dirty="0"/>
          </a:p>
        </p:txBody>
      </p:sp>
      <p:pic>
        <p:nvPicPr>
          <p:cNvPr id="1027" name="Picture 3" descr="C:\Users\schalifoux\Desktop\FY16_17 CEOS\WGDisasters Metting 7 March 2017\Presentation Chalifoux\wp pa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722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0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107950"/>
            <a:ext cx="5791200" cy="501650"/>
          </a:xfrm>
        </p:spPr>
        <p:txBody>
          <a:bodyPr/>
          <a:lstStyle/>
          <a:p>
            <a:pPr algn="l"/>
            <a:r>
              <a:rPr lang="en-GB" sz="2800" dirty="0" smtClean="0"/>
              <a:t>CEOS Work Plan 2017-2019</a:t>
            </a:r>
            <a:br>
              <a:rPr lang="en-GB" sz="2800" dirty="0" smtClean="0"/>
            </a:br>
            <a:r>
              <a:rPr lang="en-GB" sz="2800" dirty="0" smtClean="0"/>
              <a:t>Disasters Objectives</a:t>
            </a:r>
            <a:endParaRPr lang="en-GB" sz="2800" dirty="0"/>
          </a:p>
        </p:txBody>
      </p:sp>
      <p:pic>
        <p:nvPicPr>
          <p:cNvPr id="2051" name="Picture 3" descr="C:\Users\schalifoux\Desktop\FY16_17 CEOS\WGDisasters Metting 7 March 2017\Presentation Chalifoux\wp par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817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1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CA" b="1" u="sng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CEOS Work Plan Milestones and </a:t>
            </a:r>
            <a:r>
              <a:rPr lang="en-CA" b="1" u="sng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Deliverables</a:t>
            </a: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DIS-10:</a:t>
            </a: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Implementation of Data Acquisition Plan in support to DRM pilots and data coordination for GSNL supersites</a:t>
            </a:r>
            <a:r>
              <a:rPr lang="en-CA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CA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Will be amended in next round of CEOS WP Updates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DIS-12:</a:t>
            </a: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Report on survey of donors for post-2017 operation of a Recovery Observatory </a:t>
            </a: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(commences 9 months after Recovery Observatory triggering?</a:t>
            </a:r>
            <a:r>
              <a:rPr lang="en-CA" b="1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CA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Delayed: This will start in Spring 2018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DIS-13:</a:t>
            </a: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Report on follow-on actions to DRM Pilots </a:t>
            </a: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(already listed above)</a:t>
            </a:r>
            <a:r>
              <a:rPr lang="en-CA" b="1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CA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DIS-15:</a:t>
            </a:r>
            <a:r>
              <a:rPr lang="en-C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 Support for GEO-DARMA identification of major hazards and DRR issues for each selected region</a:t>
            </a:r>
            <a:r>
              <a:rPr lang="en-CA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CA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Update</a:t>
            </a:r>
            <a:endParaRPr lang="en-CA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n-CA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R</a:t>
            </a:r>
            <a:r>
              <a:rPr lang="en-US" dirty="0" smtClean="0"/>
              <a:t>eporting @ Plenary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88844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9485</TotalTime>
  <Words>270</Words>
  <Application>Microsoft Macintosh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</vt:lpstr>
      <vt:lpstr>Meeting Objectives</vt:lpstr>
      <vt:lpstr>PowerPoint Presentation</vt:lpstr>
      <vt:lpstr>PowerPoint Presentation</vt:lpstr>
      <vt:lpstr>PowerPoint Presentation</vt:lpstr>
      <vt:lpstr>PowerPoint Presentation</vt:lpstr>
      <vt:lpstr>CEOS Work Plan 2017-2019 Disasters Objectives</vt:lpstr>
      <vt:lpstr>CEOS Work Plan 2017-2019 Disasters Objectives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Andrew Eddy</cp:lastModifiedBy>
  <cp:revision>176</cp:revision>
  <cp:lastPrinted>2017-08-28T13:27:13Z</cp:lastPrinted>
  <dcterms:modified xsi:type="dcterms:W3CDTF">2017-08-28T14:34:55Z</dcterms:modified>
</cp:coreProperties>
</file>