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7010400" cy="92964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w Eddy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/>
    <p:restoredTop sz="92437" autoAdjust="0"/>
  </p:normalViewPr>
  <p:slideViewPr>
    <p:cSldViewPr>
      <p:cViewPr>
        <p:scale>
          <a:sx n="98" d="100"/>
          <a:sy n="98" d="100"/>
        </p:scale>
        <p:origin x="-928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8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7C39991-EBD3-44D3-8F13-B0EE0630BD39}" type="datetimeFigureOut">
              <a:rPr lang="en-US" smtClean="0"/>
              <a:t>17-03-20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B874DCE-DC2E-463C-A9AB-C65C404F7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58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31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xmlns:p14="http://schemas.microsoft.com/office/powerpoint/2010/main"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305800" cy="5257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One main </a:t>
            </a:r>
            <a:r>
              <a:rPr lang="en-US" b="1" dirty="0" smtClean="0"/>
              <a:t>goal of </a:t>
            </a:r>
            <a:r>
              <a:rPr lang="en-US" b="1" dirty="0"/>
              <a:t>the meeting will be to develop a presentation per pilot (2 slides) to present </a:t>
            </a:r>
            <a:r>
              <a:rPr lang="en-US" b="1" dirty="0" smtClean="0"/>
              <a:t>initial evaluation-outcomes </a:t>
            </a:r>
            <a:r>
              <a:rPr lang="en-US" b="1" dirty="0"/>
              <a:t>at </a:t>
            </a:r>
            <a:r>
              <a:rPr lang="en-US" b="1" dirty="0" smtClean="0"/>
              <a:t>SIT-32.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 smtClean="0"/>
              <a:t>Slide </a:t>
            </a:r>
            <a:r>
              <a:rPr lang="en-US" sz="1800" u="sng" dirty="0"/>
              <a:t>1:</a:t>
            </a:r>
          </a:p>
          <a:p>
            <a:r>
              <a:rPr lang="en-US" sz="1800" dirty="0"/>
              <a:t>Will the pilot achieve initial objectives approved 4 year </a:t>
            </a:r>
            <a:r>
              <a:rPr lang="en-US" sz="1800" dirty="0" smtClean="0"/>
              <a:t>ago (table)?</a:t>
            </a:r>
            <a:endParaRPr lang="en-US" sz="1800" dirty="0"/>
          </a:p>
          <a:p>
            <a:r>
              <a:rPr lang="en-US" sz="1800" dirty="0"/>
              <a:t>What is the sustainability </a:t>
            </a:r>
            <a:r>
              <a:rPr lang="en-US" sz="1800" dirty="0" smtClean="0"/>
              <a:t>strategy (1-2 lines)?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u="sng" dirty="0"/>
              <a:t>Slide 2:</a:t>
            </a:r>
          </a:p>
          <a:p>
            <a:r>
              <a:rPr lang="en-US" sz="1800" dirty="0"/>
              <a:t>At this point, what are the benefits to end-users and the scientific </a:t>
            </a:r>
            <a:r>
              <a:rPr lang="en-US" sz="1800" dirty="0" smtClean="0"/>
              <a:t>community (success, bullet point)?</a:t>
            </a:r>
            <a:endParaRPr lang="en-US" sz="1800" dirty="0"/>
          </a:p>
          <a:p>
            <a:r>
              <a:rPr lang="en-US" sz="1800" dirty="0"/>
              <a:t>At this point, what would be a realistic way </a:t>
            </a:r>
            <a:r>
              <a:rPr lang="en-US" sz="1800" dirty="0" smtClean="0"/>
              <a:t>forward (high level and possible implications by CEOS Members)?</a:t>
            </a: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1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981200" y="304800"/>
            <a:ext cx="55626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 smtClean="0"/>
              <a:t>Pilots reporting at SIT-32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92376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9457</TotalTime>
  <Words>65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Andrew Eddy</cp:lastModifiedBy>
  <cp:revision>172</cp:revision>
  <cp:lastPrinted>2016-09-01T14:51:06Z</cp:lastPrinted>
  <dcterms:modified xsi:type="dcterms:W3CDTF">2017-03-20T10:55:46Z</dcterms:modified>
</cp:coreProperties>
</file>