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5" r:id="rId3"/>
    <p:sldId id="286" r:id="rId4"/>
    <p:sldId id="287" r:id="rId5"/>
    <p:sldId id="293" r:id="rId6"/>
    <p:sldId id="288" r:id="rId7"/>
    <p:sldId id="292" r:id="rId8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dd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2437" autoAdjust="0"/>
  </p:normalViewPr>
  <p:slideViewPr>
    <p:cSldViewPr>
      <p:cViewPr>
        <p:scale>
          <a:sx n="98" d="100"/>
          <a:sy n="98" d="100"/>
        </p:scale>
        <p:origin x="-200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39991-EBD3-44D3-8F13-B0EE0630BD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874DCE-DC2E-463C-A9AB-C65C404F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JAXA's current priorities regarding CEOS are carbon, forest and the UN SDGs.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63AB0-2CC6-403A-90EC-93E795044F56}" type="datetimeFigureOut">
              <a:rPr kumimoji="1" lang="ja-JP" altLang="en-US" smtClean="0"/>
              <a:t>2017/3/9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D3C35FD-47B6-4CD7-8146-95C1CE15042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rgbClr val="002569"/>
                </a:solidFill>
                <a:latin typeface="Century Gothic" pitchFamily="34" charset="0"/>
                <a:ea typeface="ＭＳ Ｐゴシック" pitchFamily="-106" charset="-128"/>
                <a:cs typeface="Calibri" pitchFamily="-106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149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Meeting Objectives</a:t>
            </a:r>
            <a:endParaRPr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Shape 11"/>
          <p:cNvSpPr/>
          <p:nvPr/>
        </p:nvSpPr>
        <p:spPr>
          <a:xfrm>
            <a:off x="622789" y="4087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Stéphane Chalifoux, </a:t>
            </a:r>
            <a: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WGD </a:t>
            </a:r>
            <a:r>
              <a:rPr lang="fr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Chair</a:t>
            </a:r>
            <a: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/>
            </a:r>
            <a:b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</a:br>
            <a: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Andrew Eddy, WGD </a:t>
            </a:r>
            <a:r>
              <a:rPr lang="en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Secretary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CA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CA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WGD#7, Rome, Italy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March 14-16, 2017</a:t>
            </a:r>
            <a:endParaRPr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Three thematic pilots nearing completion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RO was triggered for Hurricane Matthew in Haiti and demonstrator to showcase/validate applications are nearly completed; 1</a:t>
            </a:r>
            <a:r>
              <a:rPr lang="en-CA" sz="1800" b="1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 RO mission to Haiti has very successfully engaged national end-users and international community.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New Landslide Pilot started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Data flowing well for all existing pilots and supersites (including from </a:t>
            </a:r>
            <a:r>
              <a:rPr lang="en-CA" sz="1800" b="1" dirty="0">
                <a:solidFill>
                  <a:schemeClr val="accent1">
                    <a:lumMod val="50000"/>
                  </a:schemeClr>
                </a:solidFill>
              </a:rPr>
              <a:t>the International Charter</a:t>
            </a:r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New GSNL supersites under evaluation at DCT</a:t>
            </a:r>
          </a:p>
          <a:p>
            <a:pPr marL="0" indent="0">
              <a:buNone/>
            </a:pPr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Awareness and Communications regarding pilots good, including up-to-date website information and glossy report in preparation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128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indent="0">
              <a:buNone/>
            </a:pPr>
            <a:r>
              <a:rPr lang="en-CA" sz="1800" b="1" u="sng" dirty="0" smtClean="0"/>
              <a:t>Objectives:</a:t>
            </a:r>
          </a:p>
          <a:p>
            <a:r>
              <a:rPr lang="en-CA" sz="1800" dirty="0"/>
              <a:t>Reporting on pilots </a:t>
            </a:r>
            <a:r>
              <a:rPr lang="en-CA" sz="1800" dirty="0" smtClean="0"/>
              <a:t>:</a:t>
            </a:r>
          </a:p>
          <a:p>
            <a:pPr lvl="1"/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CA" sz="1800" dirty="0" smtClean="0">
                <a:solidFill>
                  <a:schemeClr val="accent1">
                    <a:lumMod val="50000"/>
                  </a:schemeClr>
                </a:solidFill>
              </a:rPr>
              <a:t>raft </a:t>
            </a:r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final reports for volcanoes, floods and seismic </a:t>
            </a:r>
            <a:r>
              <a:rPr lang="en-CA" sz="1800" dirty="0" smtClean="0">
                <a:solidFill>
                  <a:schemeClr val="accent1">
                    <a:lumMod val="50000"/>
                  </a:schemeClr>
                </a:solidFill>
              </a:rPr>
              <a:t>hazards;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50000"/>
                  </a:schemeClr>
                </a:solidFill>
              </a:rPr>
              <a:t>Review of sustainability strategies for each thematic area.</a:t>
            </a:r>
            <a:endParaRPr lang="en-CA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CA" sz="1800" dirty="0"/>
          </a:p>
          <a:p>
            <a:r>
              <a:rPr lang="en-CA" sz="1800" dirty="0"/>
              <a:t>Moving forward with new activities – GEO-DARMA, Haiti RO, Landslide Pilot, New Proposal: </a:t>
            </a:r>
            <a:r>
              <a:rPr lang="en-CA" sz="1800" dirty="0" err="1"/>
              <a:t>Geohazards</a:t>
            </a:r>
            <a:r>
              <a:rPr lang="en-CA" sz="1800" dirty="0"/>
              <a:t> Lab</a:t>
            </a:r>
          </a:p>
          <a:p>
            <a:endParaRPr lang="en-CA" sz="1800" b="1" dirty="0"/>
          </a:p>
          <a:p>
            <a:pPr marL="0" indent="0">
              <a:buNone/>
            </a:pPr>
            <a:r>
              <a:rPr lang="en-CA" sz="1800" b="1" u="sng" dirty="0" smtClean="0"/>
              <a:t>Plan of action:</a:t>
            </a:r>
          </a:p>
          <a:p>
            <a:r>
              <a:rPr lang="en-CA" sz="1800" dirty="0" smtClean="0"/>
              <a:t>Establish action plan to address outstanding elements and complete pilots on schedule and issues to be addressed and discussed related the landslide pilot, RO and GEO-DARMA</a:t>
            </a:r>
          </a:p>
          <a:p>
            <a:r>
              <a:rPr lang="en-CA" sz="1800" dirty="0" smtClean="0"/>
              <a:t>Prepare material for CEOS SIT-32: </a:t>
            </a:r>
          </a:p>
          <a:p>
            <a:pPr lvl="1"/>
            <a:r>
              <a:rPr lang="en-CA" sz="1800" dirty="0" smtClean="0"/>
              <a:t>Floods, Volcanoes and Seismic Hazards Reporting (based on the evaluation report and open discussion)</a:t>
            </a:r>
          </a:p>
          <a:p>
            <a:pPr lvl="1"/>
            <a:r>
              <a:rPr lang="en-CA" sz="1800" dirty="0" smtClean="0"/>
              <a:t>ALOS data use within the Pilot and alignment with JAXA priorities</a:t>
            </a:r>
          </a:p>
          <a:p>
            <a:pPr lvl="1"/>
            <a:r>
              <a:rPr lang="en-CA" sz="1800" dirty="0"/>
              <a:t>N</a:t>
            </a:r>
            <a:r>
              <a:rPr lang="en-CA" sz="1800" dirty="0" smtClean="0"/>
              <a:t>ew GSNL for approval</a:t>
            </a:r>
          </a:p>
          <a:p>
            <a:pPr lvl="1"/>
            <a:r>
              <a:rPr lang="en-CA" sz="1800" dirty="0"/>
              <a:t>R</a:t>
            </a:r>
            <a:r>
              <a:rPr lang="en-CA" sz="1800" dirty="0" smtClean="0"/>
              <a:t>apid success of the RO </a:t>
            </a:r>
            <a:r>
              <a:rPr lang="fr-CA" sz="1800" dirty="0" smtClean="0"/>
              <a:t>over Haïti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Objectives of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494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One main </a:t>
            </a:r>
            <a:r>
              <a:rPr lang="en-US" b="1" dirty="0" smtClean="0"/>
              <a:t>goal of </a:t>
            </a:r>
            <a:r>
              <a:rPr lang="en-US" b="1" dirty="0"/>
              <a:t>the meeting will be to develop a presentation per pilot (2 slides) to present </a:t>
            </a:r>
            <a:r>
              <a:rPr lang="en-US" b="1" dirty="0" smtClean="0"/>
              <a:t>initial evaluation-outcomes </a:t>
            </a:r>
            <a:r>
              <a:rPr lang="en-US" b="1" dirty="0"/>
              <a:t>at </a:t>
            </a:r>
            <a:r>
              <a:rPr lang="en-US" b="1" dirty="0" smtClean="0"/>
              <a:t>SIT-32.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 smtClean="0"/>
              <a:t>Slide </a:t>
            </a:r>
            <a:r>
              <a:rPr lang="en-US" sz="1800" u="sng" dirty="0"/>
              <a:t>1:</a:t>
            </a:r>
          </a:p>
          <a:p>
            <a:r>
              <a:rPr lang="en-US" sz="1800" dirty="0"/>
              <a:t>Will the pilot achieve initial objectives approved 4 year </a:t>
            </a:r>
            <a:r>
              <a:rPr lang="en-US" sz="1800" dirty="0" smtClean="0"/>
              <a:t>ago (table)?</a:t>
            </a:r>
            <a:endParaRPr lang="en-US" sz="1800" dirty="0"/>
          </a:p>
          <a:p>
            <a:r>
              <a:rPr lang="en-US" sz="1800" dirty="0"/>
              <a:t>What is the sustainability </a:t>
            </a:r>
            <a:r>
              <a:rPr lang="en-US" sz="1800" dirty="0" smtClean="0"/>
              <a:t>strategy (1-2 lines)?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u="sng" dirty="0"/>
              <a:t>Slide 2:</a:t>
            </a:r>
          </a:p>
          <a:p>
            <a:r>
              <a:rPr lang="en-US" sz="1800" dirty="0"/>
              <a:t>At this point, what are the benefits to end-users and the scientific </a:t>
            </a:r>
            <a:r>
              <a:rPr lang="en-US" sz="1800" dirty="0" smtClean="0"/>
              <a:t>community (success, bullet point)?</a:t>
            </a:r>
            <a:endParaRPr lang="en-US" sz="1800" dirty="0"/>
          </a:p>
          <a:p>
            <a:r>
              <a:rPr lang="en-US" sz="1800" dirty="0"/>
              <a:t>At this point, what would be a realistic way </a:t>
            </a:r>
            <a:r>
              <a:rPr lang="en-US" sz="1800" dirty="0" smtClean="0"/>
              <a:t>forward (high level and possible implications by CEOS Members)?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Pilots reporting at SIT-32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923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Some questions to think of for the final report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did the pilot achieve its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objectives?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did all the members of the pilot contribute? In what way? If they didn’t all contribute, why and what was learned?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was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learned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using the pilot approach?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pilot provide valued feedback to the organizations contributing data? If yes, in what way? If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were the benefits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pilot?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were the challenges and how were they resolved?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If we were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do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again what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would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 done differently?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did the pilot define its end point?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did the pilot plan for what happens next?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L</a:t>
            </a:r>
            <a:r>
              <a:rPr lang="en-US" dirty="0" smtClean="0"/>
              <a:t>essons </a:t>
            </a:r>
            <a:r>
              <a:rPr lang="en-US" dirty="0"/>
              <a:t>learned from CEOS pilots</a:t>
            </a:r>
          </a:p>
        </p:txBody>
      </p:sp>
    </p:spTree>
    <p:extLst>
      <p:ext uri="{BB962C8B-B14F-4D97-AF65-F5344CB8AC3E}">
        <p14:creationId xmlns:p14="http://schemas.microsoft.com/office/powerpoint/2010/main" val="36560091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07950"/>
            <a:ext cx="5791200" cy="501650"/>
          </a:xfrm>
        </p:spPr>
        <p:txBody>
          <a:bodyPr/>
          <a:lstStyle/>
          <a:p>
            <a:pPr algn="l"/>
            <a:r>
              <a:rPr lang="en-GB" sz="2800" dirty="0" smtClean="0"/>
              <a:t>CEOS Work Plan 2017-2019</a:t>
            </a:r>
            <a:br>
              <a:rPr lang="en-GB" sz="2800" dirty="0" smtClean="0"/>
            </a:br>
            <a:r>
              <a:rPr lang="en-GB" sz="2800" dirty="0" smtClean="0"/>
              <a:t>Disasters Objectives</a:t>
            </a:r>
            <a:endParaRPr lang="en-GB" sz="2800" dirty="0"/>
          </a:p>
        </p:txBody>
      </p:sp>
      <p:pic>
        <p:nvPicPr>
          <p:cNvPr id="1027" name="Picture 3" descr="C:\Users\schalifoux\Desktop\FY16_17 CEOS\WGDisasters Metting 7 March 2017\Presentation Chalifoux\wp p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722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07950"/>
            <a:ext cx="5791200" cy="501650"/>
          </a:xfrm>
        </p:spPr>
        <p:txBody>
          <a:bodyPr/>
          <a:lstStyle/>
          <a:p>
            <a:pPr algn="l"/>
            <a:r>
              <a:rPr lang="en-GB" sz="2800" dirty="0" smtClean="0"/>
              <a:t>CEOS Work Plan 2017-2019</a:t>
            </a:r>
            <a:br>
              <a:rPr lang="en-GB" sz="2800" dirty="0" smtClean="0"/>
            </a:br>
            <a:r>
              <a:rPr lang="en-GB" sz="2800" dirty="0" smtClean="0"/>
              <a:t>Disasters Objectives</a:t>
            </a:r>
            <a:endParaRPr lang="en-GB" sz="2800" dirty="0"/>
          </a:p>
        </p:txBody>
      </p:sp>
      <p:pic>
        <p:nvPicPr>
          <p:cNvPr id="2051" name="Picture 3" descr="C:\Users\schalifoux\Desktop\FY16_17 CEOS\WGDisasters Metting 7 March 2017\Presentation Chalifoux\wp pa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817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9456</TotalTime>
  <Words>428</Words>
  <Application>Microsoft Office PowerPoint</Application>
  <PresentationFormat>On-screen Show (4:3)</PresentationFormat>
  <Paragraphs>63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Meeting Objectives</vt:lpstr>
      <vt:lpstr>PowerPoint Presentation</vt:lpstr>
      <vt:lpstr>PowerPoint Presentation</vt:lpstr>
      <vt:lpstr>PowerPoint Presentation</vt:lpstr>
      <vt:lpstr>PowerPoint Presentation</vt:lpstr>
      <vt:lpstr>CEOS Work Plan 2017-2019 Disasters Objectives</vt:lpstr>
      <vt:lpstr>CEOS Work Plan 2017-2019 Disasters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Chalifoux, Stéphane</cp:lastModifiedBy>
  <cp:revision>171</cp:revision>
  <cp:lastPrinted>2016-09-01T14:51:06Z</cp:lastPrinted>
  <dcterms:modified xsi:type="dcterms:W3CDTF">2017-03-09T18:05:26Z</dcterms:modified>
</cp:coreProperties>
</file>