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39"/>
  </p:notesMasterIdLst>
  <p:handoutMasterIdLst>
    <p:handoutMasterId r:id="rId40"/>
  </p:handoutMasterIdLst>
  <p:sldIdLst>
    <p:sldId id="257" r:id="rId3"/>
    <p:sldId id="259" r:id="rId4"/>
    <p:sldId id="260" r:id="rId5"/>
    <p:sldId id="262" r:id="rId6"/>
    <p:sldId id="258" r:id="rId7"/>
    <p:sldId id="432" r:id="rId8"/>
    <p:sldId id="414" r:id="rId9"/>
    <p:sldId id="261" r:id="rId10"/>
    <p:sldId id="403" r:id="rId11"/>
    <p:sldId id="404" r:id="rId12"/>
    <p:sldId id="406" r:id="rId13"/>
    <p:sldId id="405" r:id="rId14"/>
    <p:sldId id="408" r:id="rId15"/>
    <p:sldId id="409" r:id="rId16"/>
    <p:sldId id="415" r:id="rId17"/>
    <p:sldId id="467" r:id="rId18"/>
    <p:sldId id="410" r:id="rId19"/>
    <p:sldId id="411" r:id="rId20"/>
    <p:sldId id="412" r:id="rId21"/>
    <p:sldId id="399" r:id="rId22"/>
    <p:sldId id="435" r:id="rId23"/>
    <p:sldId id="436" r:id="rId24"/>
    <p:sldId id="437" r:id="rId25"/>
    <p:sldId id="438" r:id="rId26"/>
    <p:sldId id="439" r:id="rId27"/>
    <p:sldId id="443" r:id="rId28"/>
    <p:sldId id="444" r:id="rId29"/>
    <p:sldId id="445" r:id="rId30"/>
    <p:sldId id="446" r:id="rId31"/>
    <p:sldId id="447" r:id="rId32"/>
    <p:sldId id="451" r:id="rId33"/>
    <p:sldId id="468" r:id="rId34"/>
    <p:sldId id="469" r:id="rId35"/>
    <p:sldId id="454" r:id="rId36"/>
    <p:sldId id="466" r:id="rId37"/>
    <p:sldId id="268" r:id="rId38"/>
  </p:sldIdLst>
  <p:sldSz cx="9144000" cy="6858000" type="screen4x3"/>
  <p:notesSz cx="6797675" cy="9926638"/>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00"/>
    <a:srgbClr val="006600"/>
    <a:srgbClr val="00283E"/>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03" autoAdjust="0"/>
    <p:restoredTop sz="84710" autoAdjust="0"/>
  </p:normalViewPr>
  <p:slideViewPr>
    <p:cSldViewPr>
      <p:cViewPr>
        <p:scale>
          <a:sx n="50" d="100"/>
          <a:sy n="50" d="100"/>
        </p:scale>
        <p:origin x="-1398"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notesViewPr>
    <p:cSldViewPr>
      <p:cViewPr varScale="1">
        <p:scale>
          <a:sx n="71" d="100"/>
          <a:sy n="71" d="100"/>
        </p:scale>
        <p:origin x="-2208" y="-120"/>
      </p:cViewPr>
      <p:guideLst>
        <p:guide orient="horz" pos="3126"/>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3E984-6205-4D1B-9580-93727A7FF72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029"/>
        </a:p>
      </dgm:t>
    </dgm:pt>
    <dgm:pt modelId="{1C977284-8012-4470-B1DE-8223793F8A77}">
      <dgm:prSet/>
      <dgm:spPr/>
      <dgm:t>
        <a:bodyPr/>
        <a:lstStyle/>
        <a:p>
          <a:r>
            <a:rPr lang="en-US" b="1" dirty="0" smtClean="0">
              <a:latin typeface="Arial Narrow" pitchFamily="34" charset="0"/>
            </a:rPr>
            <a:t>Introduction to CDEMA</a:t>
          </a:r>
          <a:endParaRPr lang="en-029" dirty="0"/>
        </a:p>
      </dgm:t>
    </dgm:pt>
    <dgm:pt modelId="{95280817-B9A5-442F-8BFD-62DC4CBC26CF}" type="parTrans" cxnId="{6942610F-A477-4BEE-9C95-F396A40370F5}">
      <dgm:prSet/>
      <dgm:spPr/>
      <dgm:t>
        <a:bodyPr/>
        <a:lstStyle/>
        <a:p>
          <a:endParaRPr lang="en-029"/>
        </a:p>
      </dgm:t>
    </dgm:pt>
    <dgm:pt modelId="{0EB3C6E1-FF75-4772-8767-04E7EA29E6E0}" type="sibTrans" cxnId="{6942610F-A477-4BEE-9C95-F396A40370F5}">
      <dgm:prSet/>
      <dgm:spPr/>
      <dgm:t>
        <a:bodyPr/>
        <a:lstStyle/>
        <a:p>
          <a:endParaRPr lang="en-029"/>
        </a:p>
      </dgm:t>
    </dgm:pt>
    <dgm:pt modelId="{B3535D9C-2F9E-4E7A-B87B-98A398A5662A}">
      <dgm:prSet/>
      <dgm:spPr/>
      <dgm:t>
        <a:bodyPr/>
        <a:lstStyle/>
        <a:p>
          <a:pPr marR="0" eaLnBrk="1" fontAlgn="auto" latinLnBrk="0" hangingPunct="1">
            <a:buClrTx/>
            <a:buSzTx/>
            <a:buFontTx/>
            <a:tabLst/>
            <a:defRPr/>
          </a:pPr>
          <a:r>
            <a:rPr lang="en-US" b="1" dirty="0" smtClean="0">
              <a:latin typeface="Arial Narrow" pitchFamily="34" charset="0"/>
            </a:rPr>
            <a:t>CDM and the CDM  Strategy</a:t>
          </a:r>
        </a:p>
      </dgm:t>
    </dgm:pt>
    <dgm:pt modelId="{1FC0E524-0563-4CAE-826B-A510894FB67F}" type="parTrans" cxnId="{6BA1EACF-8253-4C77-9E78-CBC129A53BD0}">
      <dgm:prSet/>
      <dgm:spPr/>
      <dgm:t>
        <a:bodyPr/>
        <a:lstStyle/>
        <a:p>
          <a:endParaRPr lang="en-029"/>
        </a:p>
      </dgm:t>
    </dgm:pt>
    <dgm:pt modelId="{BD2529FF-6AA1-4963-A93F-6D9572DDBD2C}" type="sibTrans" cxnId="{6BA1EACF-8253-4C77-9E78-CBC129A53BD0}">
      <dgm:prSet/>
      <dgm:spPr/>
      <dgm:t>
        <a:bodyPr/>
        <a:lstStyle/>
        <a:p>
          <a:endParaRPr lang="en-029"/>
        </a:p>
      </dgm:t>
    </dgm:pt>
    <dgm:pt modelId="{CFE80AF4-6168-4282-8EB2-D2573671437A}">
      <dgm:prSet/>
      <dgm:spPr/>
      <dgm:t>
        <a:bodyPr/>
        <a:lstStyle/>
        <a:p>
          <a:pPr marR="0" eaLnBrk="1" fontAlgn="auto" latinLnBrk="0" hangingPunct="1">
            <a:buClrTx/>
            <a:buSzTx/>
            <a:buFontTx/>
            <a:tabLst/>
            <a:defRPr/>
          </a:pPr>
          <a:r>
            <a:rPr lang="en-US" b="1" dirty="0" err="1" smtClean="0">
              <a:latin typeface="Arial Narrow" pitchFamily="34" charset="0"/>
            </a:rPr>
            <a:t>CDM</a:t>
          </a:r>
          <a:r>
            <a:rPr lang="en-US" b="1" dirty="0" smtClean="0">
              <a:latin typeface="Arial Narrow" pitchFamily="34" charset="0"/>
            </a:rPr>
            <a:t> Monitoring and </a:t>
          </a:r>
          <a:r>
            <a:rPr lang="en-US" b="1" dirty="0" smtClean="0">
              <a:latin typeface="Arial Narrow" pitchFamily="34" charset="0"/>
            </a:rPr>
            <a:t>Reporting</a:t>
          </a:r>
          <a:endParaRPr lang="en-US" b="1" dirty="0" smtClean="0">
            <a:latin typeface="Arial Narrow" pitchFamily="34" charset="0"/>
          </a:endParaRPr>
        </a:p>
      </dgm:t>
    </dgm:pt>
    <dgm:pt modelId="{FF94A672-F903-475D-885B-8B814E5323E7}" type="parTrans" cxnId="{D8B4CA23-597B-42DB-864F-296C9957A12F}">
      <dgm:prSet/>
      <dgm:spPr/>
      <dgm:t>
        <a:bodyPr/>
        <a:lstStyle/>
        <a:p>
          <a:endParaRPr lang="en-029"/>
        </a:p>
      </dgm:t>
    </dgm:pt>
    <dgm:pt modelId="{DF0C3FCC-4140-47F3-B146-4FCEBBE28789}" type="sibTrans" cxnId="{D8B4CA23-597B-42DB-864F-296C9957A12F}">
      <dgm:prSet/>
      <dgm:spPr/>
      <dgm:t>
        <a:bodyPr/>
        <a:lstStyle/>
        <a:p>
          <a:endParaRPr lang="en-029"/>
        </a:p>
      </dgm:t>
    </dgm:pt>
    <dgm:pt modelId="{ED58A0CB-CBBA-418A-B0A7-A940FC4901DE}" type="pres">
      <dgm:prSet presAssocID="{1013E984-6205-4D1B-9580-93727A7FF722}" presName="linear" presStyleCnt="0">
        <dgm:presLayoutVars>
          <dgm:dir/>
          <dgm:animLvl val="lvl"/>
          <dgm:resizeHandles val="exact"/>
        </dgm:presLayoutVars>
      </dgm:prSet>
      <dgm:spPr/>
      <dgm:t>
        <a:bodyPr/>
        <a:lstStyle/>
        <a:p>
          <a:endParaRPr lang="en-029"/>
        </a:p>
      </dgm:t>
    </dgm:pt>
    <dgm:pt modelId="{3794F98A-7C33-4C9F-8A0C-EE9292B54529}" type="pres">
      <dgm:prSet presAssocID="{1C977284-8012-4470-B1DE-8223793F8A77}" presName="parentLin" presStyleCnt="0"/>
      <dgm:spPr/>
      <dgm:t>
        <a:bodyPr/>
        <a:lstStyle/>
        <a:p>
          <a:endParaRPr lang="en-029"/>
        </a:p>
      </dgm:t>
    </dgm:pt>
    <dgm:pt modelId="{89BD6A7A-91B8-4F67-9FDA-DB44CF097A56}" type="pres">
      <dgm:prSet presAssocID="{1C977284-8012-4470-B1DE-8223793F8A77}" presName="parentLeftMargin" presStyleLbl="node1" presStyleIdx="0" presStyleCnt="3"/>
      <dgm:spPr/>
      <dgm:t>
        <a:bodyPr/>
        <a:lstStyle/>
        <a:p>
          <a:endParaRPr lang="en-029"/>
        </a:p>
      </dgm:t>
    </dgm:pt>
    <dgm:pt modelId="{F2CA73A1-EB38-41D6-8B0D-E626F62EAE3A}" type="pres">
      <dgm:prSet presAssocID="{1C977284-8012-4470-B1DE-8223793F8A77}" presName="parentText" presStyleLbl="node1" presStyleIdx="0" presStyleCnt="3">
        <dgm:presLayoutVars>
          <dgm:chMax val="0"/>
          <dgm:bulletEnabled val="1"/>
        </dgm:presLayoutVars>
      </dgm:prSet>
      <dgm:spPr/>
      <dgm:t>
        <a:bodyPr/>
        <a:lstStyle/>
        <a:p>
          <a:endParaRPr lang="en-029"/>
        </a:p>
      </dgm:t>
    </dgm:pt>
    <dgm:pt modelId="{5E0BF379-6B40-43BD-A3A2-0ADF1A2518B9}" type="pres">
      <dgm:prSet presAssocID="{1C977284-8012-4470-B1DE-8223793F8A77}" presName="negativeSpace" presStyleCnt="0"/>
      <dgm:spPr/>
      <dgm:t>
        <a:bodyPr/>
        <a:lstStyle/>
        <a:p>
          <a:endParaRPr lang="en-029"/>
        </a:p>
      </dgm:t>
    </dgm:pt>
    <dgm:pt modelId="{4B66994C-385E-4CB4-ADAB-5957123D5242}" type="pres">
      <dgm:prSet presAssocID="{1C977284-8012-4470-B1DE-8223793F8A77}" presName="childText" presStyleLbl="conFgAcc1" presStyleIdx="0" presStyleCnt="3">
        <dgm:presLayoutVars>
          <dgm:bulletEnabled val="1"/>
        </dgm:presLayoutVars>
      </dgm:prSet>
      <dgm:spPr/>
      <dgm:t>
        <a:bodyPr/>
        <a:lstStyle/>
        <a:p>
          <a:endParaRPr lang="en-029"/>
        </a:p>
      </dgm:t>
    </dgm:pt>
    <dgm:pt modelId="{1583164E-57D7-4F87-AFEC-0E5D8B2A3078}" type="pres">
      <dgm:prSet presAssocID="{0EB3C6E1-FF75-4772-8767-04E7EA29E6E0}" presName="spaceBetweenRectangles" presStyleCnt="0"/>
      <dgm:spPr/>
      <dgm:t>
        <a:bodyPr/>
        <a:lstStyle/>
        <a:p>
          <a:endParaRPr lang="en-029"/>
        </a:p>
      </dgm:t>
    </dgm:pt>
    <dgm:pt modelId="{C3821F3E-4663-4FCB-9C82-79DC1A9057A9}" type="pres">
      <dgm:prSet presAssocID="{B3535D9C-2F9E-4E7A-B87B-98A398A5662A}" presName="parentLin" presStyleCnt="0"/>
      <dgm:spPr/>
      <dgm:t>
        <a:bodyPr/>
        <a:lstStyle/>
        <a:p>
          <a:endParaRPr lang="en-029"/>
        </a:p>
      </dgm:t>
    </dgm:pt>
    <dgm:pt modelId="{6BFAD324-43EE-44E6-A38B-9B4EBE046A0D}" type="pres">
      <dgm:prSet presAssocID="{B3535D9C-2F9E-4E7A-B87B-98A398A5662A}" presName="parentLeftMargin" presStyleLbl="node1" presStyleIdx="0" presStyleCnt="3" custAng="10800000" custFlipVert="1" custScaleX="126456" custScaleY="174228" custLinFactNeighborX="-5092" custLinFactNeighborY="-19114"/>
      <dgm:spPr/>
      <dgm:t>
        <a:bodyPr/>
        <a:lstStyle/>
        <a:p>
          <a:endParaRPr lang="en-029"/>
        </a:p>
      </dgm:t>
    </dgm:pt>
    <dgm:pt modelId="{46F64A55-493A-4890-BFD0-518A5F539B98}" type="pres">
      <dgm:prSet presAssocID="{B3535D9C-2F9E-4E7A-B87B-98A398A5662A}" presName="parentText" presStyleLbl="node1" presStyleIdx="1" presStyleCnt="3">
        <dgm:presLayoutVars>
          <dgm:chMax val="0"/>
          <dgm:bulletEnabled val="1"/>
        </dgm:presLayoutVars>
      </dgm:prSet>
      <dgm:spPr/>
      <dgm:t>
        <a:bodyPr/>
        <a:lstStyle/>
        <a:p>
          <a:endParaRPr lang="en-029"/>
        </a:p>
      </dgm:t>
    </dgm:pt>
    <dgm:pt modelId="{FC4CAD2F-C96A-4B65-81A8-936E8DED9999}" type="pres">
      <dgm:prSet presAssocID="{B3535D9C-2F9E-4E7A-B87B-98A398A5662A}" presName="negativeSpace" presStyleCnt="0"/>
      <dgm:spPr/>
      <dgm:t>
        <a:bodyPr/>
        <a:lstStyle/>
        <a:p>
          <a:endParaRPr lang="en-029"/>
        </a:p>
      </dgm:t>
    </dgm:pt>
    <dgm:pt modelId="{A98438EB-E56C-47D9-84D1-4E441842A0FD}" type="pres">
      <dgm:prSet presAssocID="{B3535D9C-2F9E-4E7A-B87B-98A398A5662A}" presName="childText" presStyleLbl="conFgAcc1" presStyleIdx="1" presStyleCnt="3">
        <dgm:presLayoutVars>
          <dgm:bulletEnabled val="1"/>
        </dgm:presLayoutVars>
      </dgm:prSet>
      <dgm:spPr/>
      <dgm:t>
        <a:bodyPr/>
        <a:lstStyle/>
        <a:p>
          <a:endParaRPr lang="en-029"/>
        </a:p>
      </dgm:t>
    </dgm:pt>
    <dgm:pt modelId="{B5365B9E-AF7A-47F3-9F57-E02DBD3D7D31}" type="pres">
      <dgm:prSet presAssocID="{BD2529FF-6AA1-4963-A93F-6D9572DDBD2C}" presName="spaceBetweenRectangles" presStyleCnt="0"/>
      <dgm:spPr/>
      <dgm:t>
        <a:bodyPr/>
        <a:lstStyle/>
        <a:p>
          <a:endParaRPr lang="en-029"/>
        </a:p>
      </dgm:t>
    </dgm:pt>
    <dgm:pt modelId="{0902FEEB-5158-432F-A30E-F90A0847E2ED}" type="pres">
      <dgm:prSet presAssocID="{CFE80AF4-6168-4282-8EB2-D2573671437A}" presName="parentLin" presStyleCnt="0"/>
      <dgm:spPr/>
      <dgm:t>
        <a:bodyPr/>
        <a:lstStyle/>
        <a:p>
          <a:endParaRPr lang="en-029"/>
        </a:p>
      </dgm:t>
    </dgm:pt>
    <dgm:pt modelId="{A5CDDFF8-BEE7-43C8-840B-FD5656A5BDD5}" type="pres">
      <dgm:prSet presAssocID="{CFE80AF4-6168-4282-8EB2-D2573671437A}" presName="parentLeftMargin" presStyleLbl="node1" presStyleIdx="1" presStyleCnt="3"/>
      <dgm:spPr/>
      <dgm:t>
        <a:bodyPr/>
        <a:lstStyle/>
        <a:p>
          <a:endParaRPr lang="en-029"/>
        </a:p>
      </dgm:t>
    </dgm:pt>
    <dgm:pt modelId="{0D408131-2CA4-47F3-A9FC-828D15C43479}" type="pres">
      <dgm:prSet presAssocID="{CFE80AF4-6168-4282-8EB2-D2573671437A}" presName="parentText" presStyleLbl="node1" presStyleIdx="2" presStyleCnt="3">
        <dgm:presLayoutVars>
          <dgm:chMax val="0"/>
          <dgm:bulletEnabled val="1"/>
        </dgm:presLayoutVars>
      </dgm:prSet>
      <dgm:spPr/>
      <dgm:t>
        <a:bodyPr/>
        <a:lstStyle/>
        <a:p>
          <a:endParaRPr lang="en-029"/>
        </a:p>
      </dgm:t>
    </dgm:pt>
    <dgm:pt modelId="{D5535E12-B721-4ED7-959D-39E64B542BD2}" type="pres">
      <dgm:prSet presAssocID="{CFE80AF4-6168-4282-8EB2-D2573671437A}" presName="negativeSpace" presStyleCnt="0"/>
      <dgm:spPr/>
      <dgm:t>
        <a:bodyPr/>
        <a:lstStyle/>
        <a:p>
          <a:endParaRPr lang="en-029"/>
        </a:p>
      </dgm:t>
    </dgm:pt>
    <dgm:pt modelId="{B3AF4962-533A-4EFA-BA17-4B25292D4F6A}" type="pres">
      <dgm:prSet presAssocID="{CFE80AF4-6168-4282-8EB2-D2573671437A}" presName="childText" presStyleLbl="conFgAcc1" presStyleIdx="2" presStyleCnt="3">
        <dgm:presLayoutVars>
          <dgm:bulletEnabled val="1"/>
        </dgm:presLayoutVars>
      </dgm:prSet>
      <dgm:spPr/>
      <dgm:t>
        <a:bodyPr/>
        <a:lstStyle/>
        <a:p>
          <a:endParaRPr lang="en-029"/>
        </a:p>
      </dgm:t>
    </dgm:pt>
  </dgm:ptLst>
  <dgm:cxnLst>
    <dgm:cxn modelId="{D361CE28-F644-4714-A4F2-98EC39AD27A2}" type="presOf" srcId="{1C977284-8012-4470-B1DE-8223793F8A77}" destId="{89BD6A7A-91B8-4F67-9FDA-DB44CF097A56}" srcOrd="0" destOrd="0" presId="urn:microsoft.com/office/officeart/2005/8/layout/list1"/>
    <dgm:cxn modelId="{6942610F-A477-4BEE-9C95-F396A40370F5}" srcId="{1013E984-6205-4D1B-9580-93727A7FF722}" destId="{1C977284-8012-4470-B1DE-8223793F8A77}" srcOrd="0" destOrd="0" parTransId="{95280817-B9A5-442F-8BFD-62DC4CBC26CF}" sibTransId="{0EB3C6E1-FF75-4772-8767-04E7EA29E6E0}"/>
    <dgm:cxn modelId="{CDAE7EDD-81C8-4520-AC29-0FEF2938EC9C}" type="presOf" srcId="{1C977284-8012-4470-B1DE-8223793F8A77}" destId="{F2CA73A1-EB38-41D6-8B0D-E626F62EAE3A}" srcOrd="1" destOrd="0" presId="urn:microsoft.com/office/officeart/2005/8/layout/list1"/>
    <dgm:cxn modelId="{6BA1EACF-8253-4C77-9E78-CBC129A53BD0}" srcId="{1013E984-6205-4D1B-9580-93727A7FF722}" destId="{B3535D9C-2F9E-4E7A-B87B-98A398A5662A}" srcOrd="1" destOrd="0" parTransId="{1FC0E524-0563-4CAE-826B-A510894FB67F}" sibTransId="{BD2529FF-6AA1-4963-A93F-6D9572DDBD2C}"/>
    <dgm:cxn modelId="{DC22F895-1A46-4253-B500-AC857995F16B}" type="presOf" srcId="{B3535D9C-2F9E-4E7A-B87B-98A398A5662A}" destId="{46F64A55-493A-4890-BFD0-518A5F539B98}" srcOrd="1" destOrd="0" presId="urn:microsoft.com/office/officeart/2005/8/layout/list1"/>
    <dgm:cxn modelId="{D8B4CA23-597B-42DB-864F-296C9957A12F}" srcId="{1013E984-6205-4D1B-9580-93727A7FF722}" destId="{CFE80AF4-6168-4282-8EB2-D2573671437A}" srcOrd="2" destOrd="0" parTransId="{FF94A672-F903-475D-885B-8B814E5323E7}" sibTransId="{DF0C3FCC-4140-47F3-B146-4FCEBBE28789}"/>
    <dgm:cxn modelId="{3C0A339F-B182-4B88-B927-F732AC76B8B2}" type="presOf" srcId="{1013E984-6205-4D1B-9580-93727A7FF722}" destId="{ED58A0CB-CBBA-418A-B0A7-A940FC4901DE}" srcOrd="0" destOrd="0" presId="urn:microsoft.com/office/officeart/2005/8/layout/list1"/>
    <dgm:cxn modelId="{8BDD22D4-8BD5-4858-B36D-AD12A4E648DA}" type="presOf" srcId="{CFE80AF4-6168-4282-8EB2-D2573671437A}" destId="{A5CDDFF8-BEE7-43C8-840B-FD5656A5BDD5}" srcOrd="0" destOrd="0" presId="urn:microsoft.com/office/officeart/2005/8/layout/list1"/>
    <dgm:cxn modelId="{1B53CDAF-3D0C-41B0-AA1A-583377A4403D}" type="presOf" srcId="{B3535D9C-2F9E-4E7A-B87B-98A398A5662A}" destId="{6BFAD324-43EE-44E6-A38B-9B4EBE046A0D}" srcOrd="0" destOrd="0" presId="urn:microsoft.com/office/officeart/2005/8/layout/list1"/>
    <dgm:cxn modelId="{C7F9F57A-FC39-4FF7-82CE-6166E6DC38BB}" type="presOf" srcId="{CFE80AF4-6168-4282-8EB2-D2573671437A}" destId="{0D408131-2CA4-47F3-A9FC-828D15C43479}" srcOrd="1" destOrd="0" presId="urn:microsoft.com/office/officeart/2005/8/layout/list1"/>
    <dgm:cxn modelId="{57C70EEC-906F-4818-9C9B-F5D741AF8E54}" type="presParOf" srcId="{ED58A0CB-CBBA-418A-B0A7-A940FC4901DE}" destId="{3794F98A-7C33-4C9F-8A0C-EE9292B54529}" srcOrd="0" destOrd="0" presId="urn:microsoft.com/office/officeart/2005/8/layout/list1"/>
    <dgm:cxn modelId="{0FE856DB-9F0B-4920-A804-35F716A5D4E7}" type="presParOf" srcId="{3794F98A-7C33-4C9F-8A0C-EE9292B54529}" destId="{89BD6A7A-91B8-4F67-9FDA-DB44CF097A56}" srcOrd="0" destOrd="0" presId="urn:microsoft.com/office/officeart/2005/8/layout/list1"/>
    <dgm:cxn modelId="{EF483B00-EB98-46F6-99F3-AF86A13E0EC3}" type="presParOf" srcId="{3794F98A-7C33-4C9F-8A0C-EE9292B54529}" destId="{F2CA73A1-EB38-41D6-8B0D-E626F62EAE3A}" srcOrd="1" destOrd="0" presId="urn:microsoft.com/office/officeart/2005/8/layout/list1"/>
    <dgm:cxn modelId="{3D2664E0-C3A5-4AB3-B67C-5F550A5F85D8}" type="presParOf" srcId="{ED58A0CB-CBBA-418A-B0A7-A940FC4901DE}" destId="{5E0BF379-6B40-43BD-A3A2-0ADF1A2518B9}" srcOrd="1" destOrd="0" presId="urn:microsoft.com/office/officeart/2005/8/layout/list1"/>
    <dgm:cxn modelId="{CDCA47C0-4520-4BDB-A3CC-DCB4AB8104A0}" type="presParOf" srcId="{ED58A0CB-CBBA-418A-B0A7-A940FC4901DE}" destId="{4B66994C-385E-4CB4-ADAB-5957123D5242}" srcOrd="2" destOrd="0" presId="urn:microsoft.com/office/officeart/2005/8/layout/list1"/>
    <dgm:cxn modelId="{F0D48A8D-CB10-46AF-BEB3-59E574B1BF9F}" type="presParOf" srcId="{ED58A0CB-CBBA-418A-B0A7-A940FC4901DE}" destId="{1583164E-57D7-4F87-AFEC-0E5D8B2A3078}" srcOrd="3" destOrd="0" presId="urn:microsoft.com/office/officeart/2005/8/layout/list1"/>
    <dgm:cxn modelId="{99C9A9F8-257D-4440-AE1C-B4BCAA6DBB59}" type="presParOf" srcId="{ED58A0CB-CBBA-418A-B0A7-A940FC4901DE}" destId="{C3821F3E-4663-4FCB-9C82-79DC1A9057A9}" srcOrd="4" destOrd="0" presId="urn:microsoft.com/office/officeart/2005/8/layout/list1"/>
    <dgm:cxn modelId="{1D65D996-5B0C-473B-8F00-B467A61297A8}" type="presParOf" srcId="{C3821F3E-4663-4FCB-9C82-79DC1A9057A9}" destId="{6BFAD324-43EE-44E6-A38B-9B4EBE046A0D}" srcOrd="0" destOrd="0" presId="urn:microsoft.com/office/officeart/2005/8/layout/list1"/>
    <dgm:cxn modelId="{526674D8-D7C3-4610-ABE9-74F452AACB98}" type="presParOf" srcId="{C3821F3E-4663-4FCB-9C82-79DC1A9057A9}" destId="{46F64A55-493A-4890-BFD0-518A5F539B98}" srcOrd="1" destOrd="0" presId="urn:microsoft.com/office/officeart/2005/8/layout/list1"/>
    <dgm:cxn modelId="{75B77F00-3E06-49C3-A1AF-60555B1BC122}" type="presParOf" srcId="{ED58A0CB-CBBA-418A-B0A7-A940FC4901DE}" destId="{FC4CAD2F-C96A-4B65-81A8-936E8DED9999}" srcOrd="5" destOrd="0" presId="urn:microsoft.com/office/officeart/2005/8/layout/list1"/>
    <dgm:cxn modelId="{AFA03AD4-4C63-4947-A10F-61E8A65358BA}" type="presParOf" srcId="{ED58A0CB-CBBA-418A-B0A7-A940FC4901DE}" destId="{A98438EB-E56C-47D9-84D1-4E441842A0FD}" srcOrd="6" destOrd="0" presId="urn:microsoft.com/office/officeart/2005/8/layout/list1"/>
    <dgm:cxn modelId="{07BC3A49-031B-4391-BD46-3B198258A568}" type="presParOf" srcId="{ED58A0CB-CBBA-418A-B0A7-A940FC4901DE}" destId="{B5365B9E-AF7A-47F3-9F57-E02DBD3D7D31}" srcOrd="7" destOrd="0" presId="urn:microsoft.com/office/officeart/2005/8/layout/list1"/>
    <dgm:cxn modelId="{392EAEAD-2FC3-461A-98BF-666C7849CD5B}" type="presParOf" srcId="{ED58A0CB-CBBA-418A-B0A7-A940FC4901DE}" destId="{0902FEEB-5158-432F-A30E-F90A0847E2ED}" srcOrd="8" destOrd="0" presId="urn:microsoft.com/office/officeart/2005/8/layout/list1"/>
    <dgm:cxn modelId="{47FF1E80-94B0-41EE-B72A-28B15D21BCAF}" type="presParOf" srcId="{0902FEEB-5158-432F-A30E-F90A0847E2ED}" destId="{A5CDDFF8-BEE7-43C8-840B-FD5656A5BDD5}" srcOrd="0" destOrd="0" presId="urn:microsoft.com/office/officeart/2005/8/layout/list1"/>
    <dgm:cxn modelId="{5C028DFF-CB85-433A-A6CD-A36840AA0026}" type="presParOf" srcId="{0902FEEB-5158-432F-A30E-F90A0847E2ED}" destId="{0D408131-2CA4-47F3-A9FC-828D15C43479}" srcOrd="1" destOrd="0" presId="urn:microsoft.com/office/officeart/2005/8/layout/list1"/>
    <dgm:cxn modelId="{2CD8B898-2796-4E49-8077-F8C5770476A5}" type="presParOf" srcId="{ED58A0CB-CBBA-418A-B0A7-A940FC4901DE}" destId="{D5535E12-B721-4ED7-959D-39E64B542BD2}" srcOrd="9" destOrd="0" presId="urn:microsoft.com/office/officeart/2005/8/layout/list1"/>
    <dgm:cxn modelId="{E9241D9F-E8EB-4C66-81B4-088A48CB14A8}" type="presParOf" srcId="{ED58A0CB-CBBA-418A-B0A7-A940FC4901DE}" destId="{B3AF4962-533A-4EFA-BA17-4B25292D4F6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CDAE3B-EB0B-48C2-9EF4-D882D7972DA2}" type="doc">
      <dgm:prSet loTypeId="urn:microsoft.com/office/officeart/2005/8/layout/cycle5" loCatId="cycle" qsTypeId="urn:microsoft.com/office/officeart/2005/8/quickstyle/3d2" qsCatId="3D" csTypeId="urn:microsoft.com/office/officeart/2005/8/colors/colorful1" csCatId="colorful" phldr="1"/>
      <dgm:spPr/>
      <dgm:t>
        <a:bodyPr/>
        <a:lstStyle/>
        <a:p>
          <a:endParaRPr lang="en-029"/>
        </a:p>
      </dgm:t>
    </dgm:pt>
    <dgm:pt modelId="{B6E70D2E-782C-4E7B-BE32-944FE5FE41B9}">
      <dgm:prSet phldrT="[Text]" custT="1"/>
      <dgm:spPr/>
      <dgm:t>
        <a:bodyPr/>
        <a:lstStyle/>
        <a:p>
          <a:r>
            <a:rPr lang="en-029" sz="1600" b="1" dirty="0" smtClean="0"/>
            <a:t>Preparedness</a:t>
          </a:r>
          <a:endParaRPr lang="en-029" sz="1600" b="1" dirty="0"/>
        </a:p>
      </dgm:t>
    </dgm:pt>
    <dgm:pt modelId="{D4F5CC09-5C93-4085-97FD-711FF9071A65}" type="parTrans" cxnId="{EAF9FDC3-11DE-47BD-BB35-DA3D549AE6F9}">
      <dgm:prSet/>
      <dgm:spPr/>
      <dgm:t>
        <a:bodyPr/>
        <a:lstStyle/>
        <a:p>
          <a:endParaRPr lang="en-029"/>
        </a:p>
      </dgm:t>
    </dgm:pt>
    <dgm:pt modelId="{2D864C5D-A62B-4245-9D11-4C5AE98768F4}" type="sibTrans" cxnId="{EAF9FDC3-11DE-47BD-BB35-DA3D549AE6F9}">
      <dgm:prSet/>
      <dgm:spPr/>
      <dgm:t>
        <a:bodyPr/>
        <a:lstStyle/>
        <a:p>
          <a:endParaRPr lang="en-029"/>
        </a:p>
      </dgm:t>
    </dgm:pt>
    <dgm:pt modelId="{C63A802F-230F-4C8A-8585-B9DA4D9E274B}">
      <dgm:prSet phldrT="[Text]" custT="1"/>
      <dgm:spPr/>
      <dgm:t>
        <a:bodyPr/>
        <a:lstStyle/>
        <a:p>
          <a:r>
            <a:rPr lang="en-029" sz="1600" b="1" dirty="0" smtClean="0"/>
            <a:t>Recovery and Rehabilitation</a:t>
          </a:r>
          <a:endParaRPr lang="en-029" sz="1600" b="1" dirty="0"/>
        </a:p>
      </dgm:t>
    </dgm:pt>
    <dgm:pt modelId="{7F8D235C-BF97-4843-BCB5-045F176623C0}" type="parTrans" cxnId="{E44C1913-470F-402C-8ABF-9833CAD0CADA}">
      <dgm:prSet/>
      <dgm:spPr/>
      <dgm:t>
        <a:bodyPr/>
        <a:lstStyle/>
        <a:p>
          <a:endParaRPr lang="en-029"/>
        </a:p>
      </dgm:t>
    </dgm:pt>
    <dgm:pt modelId="{2A97157B-28C6-434C-9CB9-687BA88226CB}" type="sibTrans" cxnId="{E44C1913-470F-402C-8ABF-9833CAD0CADA}">
      <dgm:prSet/>
      <dgm:spPr/>
      <dgm:t>
        <a:bodyPr/>
        <a:lstStyle/>
        <a:p>
          <a:endParaRPr lang="en-029"/>
        </a:p>
      </dgm:t>
    </dgm:pt>
    <dgm:pt modelId="{0D70CB90-651E-4B06-80BA-C9E3E4E1DD31}">
      <dgm:prSet phldrT="[Text]" custT="1"/>
      <dgm:spPr/>
      <dgm:t>
        <a:bodyPr/>
        <a:lstStyle/>
        <a:p>
          <a:r>
            <a:rPr lang="en-029" sz="1600" b="1" dirty="0" smtClean="0"/>
            <a:t>Response</a:t>
          </a:r>
          <a:endParaRPr lang="en-029" sz="1600" b="1" dirty="0"/>
        </a:p>
      </dgm:t>
    </dgm:pt>
    <dgm:pt modelId="{A0254687-4A8D-403B-AD26-37EC97FCD8CA}" type="parTrans" cxnId="{8A9EF703-5AB3-41B9-9348-10CAE2567092}">
      <dgm:prSet/>
      <dgm:spPr/>
      <dgm:t>
        <a:bodyPr/>
        <a:lstStyle/>
        <a:p>
          <a:endParaRPr lang="en-029"/>
        </a:p>
      </dgm:t>
    </dgm:pt>
    <dgm:pt modelId="{FFB92366-3824-4E16-B7CD-956547185978}" type="sibTrans" cxnId="{8A9EF703-5AB3-41B9-9348-10CAE2567092}">
      <dgm:prSet/>
      <dgm:spPr/>
      <dgm:t>
        <a:bodyPr/>
        <a:lstStyle/>
        <a:p>
          <a:endParaRPr lang="en-029"/>
        </a:p>
      </dgm:t>
    </dgm:pt>
    <dgm:pt modelId="{ED0764D8-0C01-495A-B448-1B547FB27280}">
      <dgm:prSet phldrT="[Text]" custT="1"/>
      <dgm:spPr/>
      <dgm:t>
        <a:bodyPr/>
        <a:lstStyle/>
        <a:p>
          <a:r>
            <a:rPr lang="en-029" sz="1600" b="1" dirty="0" smtClean="0"/>
            <a:t>Mitigation and Prevention</a:t>
          </a:r>
          <a:endParaRPr lang="en-029" sz="1600" b="1" dirty="0"/>
        </a:p>
      </dgm:t>
    </dgm:pt>
    <dgm:pt modelId="{9E5524F0-8943-464F-9FD2-255CFC4DDCDD}" type="parTrans" cxnId="{B49C353B-AD88-4829-A198-904150AA66BA}">
      <dgm:prSet/>
      <dgm:spPr/>
      <dgm:t>
        <a:bodyPr/>
        <a:lstStyle/>
        <a:p>
          <a:endParaRPr lang="en-029"/>
        </a:p>
      </dgm:t>
    </dgm:pt>
    <dgm:pt modelId="{59A5BD20-0F74-40E9-A30F-C20C539EE947}" type="sibTrans" cxnId="{B49C353B-AD88-4829-A198-904150AA66BA}">
      <dgm:prSet/>
      <dgm:spPr/>
      <dgm:t>
        <a:bodyPr/>
        <a:lstStyle/>
        <a:p>
          <a:endParaRPr lang="en-029"/>
        </a:p>
      </dgm:t>
    </dgm:pt>
    <dgm:pt modelId="{AEE6570A-3EAE-4FD7-82DC-7844B3F0F49A}" type="pres">
      <dgm:prSet presAssocID="{48CDAE3B-EB0B-48C2-9EF4-D882D7972DA2}" presName="cycle" presStyleCnt="0">
        <dgm:presLayoutVars>
          <dgm:dir/>
          <dgm:resizeHandles val="exact"/>
        </dgm:presLayoutVars>
      </dgm:prSet>
      <dgm:spPr/>
      <dgm:t>
        <a:bodyPr/>
        <a:lstStyle/>
        <a:p>
          <a:endParaRPr lang="en-US"/>
        </a:p>
      </dgm:t>
    </dgm:pt>
    <dgm:pt modelId="{44B1C9D2-45EF-4B65-B139-C758AF002067}" type="pres">
      <dgm:prSet presAssocID="{ED0764D8-0C01-495A-B448-1B547FB27280}" presName="node" presStyleLbl="node1" presStyleIdx="0" presStyleCnt="4">
        <dgm:presLayoutVars>
          <dgm:bulletEnabled val="1"/>
        </dgm:presLayoutVars>
      </dgm:prSet>
      <dgm:spPr/>
      <dgm:t>
        <a:bodyPr/>
        <a:lstStyle/>
        <a:p>
          <a:endParaRPr lang="en-US"/>
        </a:p>
      </dgm:t>
    </dgm:pt>
    <dgm:pt modelId="{3C58BE3B-1134-4D8F-B12C-24FDA26D17EF}" type="pres">
      <dgm:prSet presAssocID="{ED0764D8-0C01-495A-B448-1B547FB27280}" presName="spNode" presStyleCnt="0"/>
      <dgm:spPr/>
    </dgm:pt>
    <dgm:pt modelId="{370B9F72-1176-481A-9D1A-65D4CA33D465}" type="pres">
      <dgm:prSet presAssocID="{59A5BD20-0F74-40E9-A30F-C20C539EE947}" presName="sibTrans" presStyleLbl="sibTrans1D1" presStyleIdx="0" presStyleCnt="4"/>
      <dgm:spPr/>
      <dgm:t>
        <a:bodyPr/>
        <a:lstStyle/>
        <a:p>
          <a:endParaRPr lang="en-US"/>
        </a:p>
      </dgm:t>
    </dgm:pt>
    <dgm:pt modelId="{6E77AE0F-0F7D-4AB8-9D7F-A4899613F0DA}" type="pres">
      <dgm:prSet presAssocID="{B6E70D2E-782C-4E7B-BE32-944FE5FE41B9}" presName="node" presStyleLbl="node1" presStyleIdx="1" presStyleCnt="4" custScaleX="116835">
        <dgm:presLayoutVars>
          <dgm:bulletEnabled val="1"/>
        </dgm:presLayoutVars>
      </dgm:prSet>
      <dgm:spPr/>
      <dgm:t>
        <a:bodyPr/>
        <a:lstStyle/>
        <a:p>
          <a:endParaRPr lang="en-029"/>
        </a:p>
      </dgm:t>
    </dgm:pt>
    <dgm:pt modelId="{94DDB696-A1A4-4B27-8EA6-314D3FCF22A4}" type="pres">
      <dgm:prSet presAssocID="{B6E70D2E-782C-4E7B-BE32-944FE5FE41B9}" presName="spNode" presStyleCnt="0"/>
      <dgm:spPr/>
    </dgm:pt>
    <dgm:pt modelId="{AD818F52-3FA6-4488-908C-A20701E72C3A}" type="pres">
      <dgm:prSet presAssocID="{2D864C5D-A62B-4245-9D11-4C5AE98768F4}" presName="sibTrans" presStyleLbl="sibTrans1D1" presStyleIdx="1" presStyleCnt="4"/>
      <dgm:spPr/>
      <dgm:t>
        <a:bodyPr/>
        <a:lstStyle/>
        <a:p>
          <a:endParaRPr lang="en-US"/>
        </a:p>
      </dgm:t>
    </dgm:pt>
    <dgm:pt modelId="{6CF976D7-79A0-4759-A442-F6C2AAA7D6E8}" type="pres">
      <dgm:prSet presAssocID="{0D70CB90-651E-4B06-80BA-C9E3E4E1DD31}" presName="node" presStyleLbl="node1" presStyleIdx="2" presStyleCnt="4">
        <dgm:presLayoutVars>
          <dgm:bulletEnabled val="1"/>
        </dgm:presLayoutVars>
      </dgm:prSet>
      <dgm:spPr/>
      <dgm:t>
        <a:bodyPr/>
        <a:lstStyle/>
        <a:p>
          <a:endParaRPr lang="en-US"/>
        </a:p>
      </dgm:t>
    </dgm:pt>
    <dgm:pt modelId="{4F39F601-CD06-4663-BA26-50E5BC115FA6}" type="pres">
      <dgm:prSet presAssocID="{0D70CB90-651E-4B06-80BA-C9E3E4E1DD31}" presName="spNode" presStyleCnt="0"/>
      <dgm:spPr/>
    </dgm:pt>
    <dgm:pt modelId="{C5935AA8-06F1-4D4C-AE1E-1A762CBEB2F1}" type="pres">
      <dgm:prSet presAssocID="{FFB92366-3824-4E16-B7CD-956547185978}" presName="sibTrans" presStyleLbl="sibTrans1D1" presStyleIdx="2" presStyleCnt="4"/>
      <dgm:spPr/>
      <dgm:t>
        <a:bodyPr/>
        <a:lstStyle/>
        <a:p>
          <a:endParaRPr lang="en-US"/>
        </a:p>
      </dgm:t>
    </dgm:pt>
    <dgm:pt modelId="{0F398C2A-91C6-4623-BB31-B6F7F38703C0}" type="pres">
      <dgm:prSet presAssocID="{C63A802F-230F-4C8A-8585-B9DA4D9E274B}" presName="node" presStyleLbl="node1" presStyleIdx="3" presStyleCnt="4" custScaleX="128122">
        <dgm:presLayoutVars>
          <dgm:bulletEnabled val="1"/>
        </dgm:presLayoutVars>
      </dgm:prSet>
      <dgm:spPr/>
      <dgm:t>
        <a:bodyPr/>
        <a:lstStyle/>
        <a:p>
          <a:endParaRPr lang="en-029"/>
        </a:p>
      </dgm:t>
    </dgm:pt>
    <dgm:pt modelId="{82ED3319-3015-4B4D-ABBB-4F3AB80D81BE}" type="pres">
      <dgm:prSet presAssocID="{C63A802F-230F-4C8A-8585-B9DA4D9E274B}" presName="spNode" presStyleCnt="0"/>
      <dgm:spPr/>
    </dgm:pt>
    <dgm:pt modelId="{FDA66219-E7DA-4E22-9C95-D71EED01073C}" type="pres">
      <dgm:prSet presAssocID="{2A97157B-28C6-434C-9CB9-687BA88226CB}" presName="sibTrans" presStyleLbl="sibTrans1D1" presStyleIdx="3" presStyleCnt="4"/>
      <dgm:spPr/>
      <dgm:t>
        <a:bodyPr/>
        <a:lstStyle/>
        <a:p>
          <a:endParaRPr lang="en-US"/>
        </a:p>
      </dgm:t>
    </dgm:pt>
  </dgm:ptLst>
  <dgm:cxnLst>
    <dgm:cxn modelId="{64F161C8-B84D-42FA-8A59-2E25A0F188B9}" type="presOf" srcId="{FFB92366-3824-4E16-B7CD-956547185978}" destId="{C5935AA8-06F1-4D4C-AE1E-1A762CBEB2F1}" srcOrd="0" destOrd="0" presId="urn:microsoft.com/office/officeart/2005/8/layout/cycle5"/>
    <dgm:cxn modelId="{8A9EF703-5AB3-41B9-9348-10CAE2567092}" srcId="{48CDAE3B-EB0B-48C2-9EF4-D882D7972DA2}" destId="{0D70CB90-651E-4B06-80BA-C9E3E4E1DD31}" srcOrd="2" destOrd="0" parTransId="{A0254687-4A8D-403B-AD26-37EC97FCD8CA}" sibTransId="{FFB92366-3824-4E16-B7CD-956547185978}"/>
    <dgm:cxn modelId="{FE1349D2-7658-4C1B-BE56-3ED5178826AC}" type="presOf" srcId="{B6E70D2E-782C-4E7B-BE32-944FE5FE41B9}" destId="{6E77AE0F-0F7D-4AB8-9D7F-A4899613F0DA}" srcOrd="0" destOrd="0" presId="urn:microsoft.com/office/officeart/2005/8/layout/cycle5"/>
    <dgm:cxn modelId="{58BE3E98-2C44-47C6-B48B-189FBECCB97B}" type="presOf" srcId="{2A97157B-28C6-434C-9CB9-687BA88226CB}" destId="{FDA66219-E7DA-4E22-9C95-D71EED01073C}" srcOrd="0" destOrd="0" presId="urn:microsoft.com/office/officeart/2005/8/layout/cycle5"/>
    <dgm:cxn modelId="{5A137FC9-9E5E-479E-9D9E-914A2462A351}" type="presOf" srcId="{C63A802F-230F-4C8A-8585-B9DA4D9E274B}" destId="{0F398C2A-91C6-4623-BB31-B6F7F38703C0}" srcOrd="0" destOrd="0" presId="urn:microsoft.com/office/officeart/2005/8/layout/cycle5"/>
    <dgm:cxn modelId="{E44C1913-470F-402C-8ABF-9833CAD0CADA}" srcId="{48CDAE3B-EB0B-48C2-9EF4-D882D7972DA2}" destId="{C63A802F-230F-4C8A-8585-B9DA4D9E274B}" srcOrd="3" destOrd="0" parTransId="{7F8D235C-BF97-4843-BCB5-045F176623C0}" sibTransId="{2A97157B-28C6-434C-9CB9-687BA88226CB}"/>
    <dgm:cxn modelId="{B4EEAEA9-B120-471E-969D-1832041664EC}" type="presOf" srcId="{48CDAE3B-EB0B-48C2-9EF4-D882D7972DA2}" destId="{AEE6570A-3EAE-4FD7-82DC-7844B3F0F49A}" srcOrd="0" destOrd="0" presId="urn:microsoft.com/office/officeart/2005/8/layout/cycle5"/>
    <dgm:cxn modelId="{B2D6065E-E8F9-410E-97EB-70E631381F27}" type="presOf" srcId="{2D864C5D-A62B-4245-9D11-4C5AE98768F4}" destId="{AD818F52-3FA6-4488-908C-A20701E72C3A}" srcOrd="0" destOrd="0" presId="urn:microsoft.com/office/officeart/2005/8/layout/cycle5"/>
    <dgm:cxn modelId="{EAF9FDC3-11DE-47BD-BB35-DA3D549AE6F9}" srcId="{48CDAE3B-EB0B-48C2-9EF4-D882D7972DA2}" destId="{B6E70D2E-782C-4E7B-BE32-944FE5FE41B9}" srcOrd="1" destOrd="0" parTransId="{D4F5CC09-5C93-4085-97FD-711FF9071A65}" sibTransId="{2D864C5D-A62B-4245-9D11-4C5AE98768F4}"/>
    <dgm:cxn modelId="{0A409B26-59B8-4A04-8F02-7E03A4400262}" type="presOf" srcId="{ED0764D8-0C01-495A-B448-1B547FB27280}" destId="{44B1C9D2-45EF-4B65-B139-C758AF002067}" srcOrd="0" destOrd="0" presId="urn:microsoft.com/office/officeart/2005/8/layout/cycle5"/>
    <dgm:cxn modelId="{F160EA83-D15E-4F23-A45E-4C71637BAA13}" type="presOf" srcId="{0D70CB90-651E-4B06-80BA-C9E3E4E1DD31}" destId="{6CF976D7-79A0-4759-A442-F6C2AAA7D6E8}" srcOrd="0" destOrd="0" presId="urn:microsoft.com/office/officeart/2005/8/layout/cycle5"/>
    <dgm:cxn modelId="{14984F7F-FA0C-410B-B648-77B4152EF2E1}" type="presOf" srcId="{59A5BD20-0F74-40E9-A30F-C20C539EE947}" destId="{370B9F72-1176-481A-9D1A-65D4CA33D465}" srcOrd="0" destOrd="0" presId="urn:microsoft.com/office/officeart/2005/8/layout/cycle5"/>
    <dgm:cxn modelId="{B49C353B-AD88-4829-A198-904150AA66BA}" srcId="{48CDAE3B-EB0B-48C2-9EF4-D882D7972DA2}" destId="{ED0764D8-0C01-495A-B448-1B547FB27280}" srcOrd="0" destOrd="0" parTransId="{9E5524F0-8943-464F-9FD2-255CFC4DDCDD}" sibTransId="{59A5BD20-0F74-40E9-A30F-C20C539EE947}"/>
    <dgm:cxn modelId="{BC966B0A-5C75-49E7-9373-1C3D615C68D6}" type="presParOf" srcId="{AEE6570A-3EAE-4FD7-82DC-7844B3F0F49A}" destId="{44B1C9D2-45EF-4B65-B139-C758AF002067}" srcOrd="0" destOrd="0" presId="urn:microsoft.com/office/officeart/2005/8/layout/cycle5"/>
    <dgm:cxn modelId="{67D15B62-E2E3-4374-9736-F02F1C0547DD}" type="presParOf" srcId="{AEE6570A-3EAE-4FD7-82DC-7844B3F0F49A}" destId="{3C58BE3B-1134-4D8F-B12C-24FDA26D17EF}" srcOrd="1" destOrd="0" presId="urn:microsoft.com/office/officeart/2005/8/layout/cycle5"/>
    <dgm:cxn modelId="{DB95A421-7445-48D3-9FC9-3CEB0FED4598}" type="presParOf" srcId="{AEE6570A-3EAE-4FD7-82DC-7844B3F0F49A}" destId="{370B9F72-1176-481A-9D1A-65D4CA33D465}" srcOrd="2" destOrd="0" presId="urn:microsoft.com/office/officeart/2005/8/layout/cycle5"/>
    <dgm:cxn modelId="{27821C3C-58E8-483B-AC3E-C026918790C1}" type="presParOf" srcId="{AEE6570A-3EAE-4FD7-82DC-7844B3F0F49A}" destId="{6E77AE0F-0F7D-4AB8-9D7F-A4899613F0DA}" srcOrd="3" destOrd="0" presId="urn:microsoft.com/office/officeart/2005/8/layout/cycle5"/>
    <dgm:cxn modelId="{6EA04ADA-832A-41C4-AB87-CBF440170F0B}" type="presParOf" srcId="{AEE6570A-3EAE-4FD7-82DC-7844B3F0F49A}" destId="{94DDB696-A1A4-4B27-8EA6-314D3FCF22A4}" srcOrd="4" destOrd="0" presId="urn:microsoft.com/office/officeart/2005/8/layout/cycle5"/>
    <dgm:cxn modelId="{82C8769A-EE94-4294-849A-93A5E5A0D3F2}" type="presParOf" srcId="{AEE6570A-3EAE-4FD7-82DC-7844B3F0F49A}" destId="{AD818F52-3FA6-4488-908C-A20701E72C3A}" srcOrd="5" destOrd="0" presId="urn:microsoft.com/office/officeart/2005/8/layout/cycle5"/>
    <dgm:cxn modelId="{33FA88E8-E199-4385-B191-A2C726E9E6EB}" type="presParOf" srcId="{AEE6570A-3EAE-4FD7-82DC-7844B3F0F49A}" destId="{6CF976D7-79A0-4759-A442-F6C2AAA7D6E8}" srcOrd="6" destOrd="0" presId="urn:microsoft.com/office/officeart/2005/8/layout/cycle5"/>
    <dgm:cxn modelId="{43C124B9-D85A-43AA-A61C-48AEEA5B9638}" type="presParOf" srcId="{AEE6570A-3EAE-4FD7-82DC-7844B3F0F49A}" destId="{4F39F601-CD06-4663-BA26-50E5BC115FA6}" srcOrd="7" destOrd="0" presId="urn:microsoft.com/office/officeart/2005/8/layout/cycle5"/>
    <dgm:cxn modelId="{58E7697E-9DA7-4FA0-852E-F88C85135C23}" type="presParOf" srcId="{AEE6570A-3EAE-4FD7-82DC-7844B3F0F49A}" destId="{C5935AA8-06F1-4D4C-AE1E-1A762CBEB2F1}" srcOrd="8" destOrd="0" presId="urn:microsoft.com/office/officeart/2005/8/layout/cycle5"/>
    <dgm:cxn modelId="{83A0DEDC-A8A6-4D57-A311-020C8B95833D}" type="presParOf" srcId="{AEE6570A-3EAE-4FD7-82DC-7844B3F0F49A}" destId="{0F398C2A-91C6-4623-BB31-B6F7F38703C0}" srcOrd="9" destOrd="0" presId="urn:microsoft.com/office/officeart/2005/8/layout/cycle5"/>
    <dgm:cxn modelId="{95DD8F1D-7CAF-46BC-B43F-8E6BE2625D6B}" type="presParOf" srcId="{AEE6570A-3EAE-4FD7-82DC-7844B3F0F49A}" destId="{82ED3319-3015-4B4D-ABBB-4F3AB80D81BE}" srcOrd="10" destOrd="0" presId="urn:microsoft.com/office/officeart/2005/8/layout/cycle5"/>
    <dgm:cxn modelId="{45291214-A378-49F4-A46F-6FB5FF916985}" type="presParOf" srcId="{AEE6570A-3EAE-4FD7-82DC-7844B3F0F49A}" destId="{FDA66219-E7DA-4E22-9C95-D71EED01073C}" srcOrd="11"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89954-375D-4C7F-9137-D13EF27F78A4}" type="doc">
      <dgm:prSet loTypeId="urn:microsoft.com/office/officeart/2005/8/layout/hProcess4" loCatId="process" qsTypeId="urn:microsoft.com/office/officeart/2005/8/quickstyle/3d1" qsCatId="3D" csTypeId="urn:microsoft.com/office/officeart/2005/8/colors/colorful5" csCatId="colorful" phldr="1"/>
      <dgm:spPr/>
      <dgm:t>
        <a:bodyPr/>
        <a:lstStyle/>
        <a:p>
          <a:endParaRPr lang="en-029"/>
        </a:p>
      </dgm:t>
    </dgm:pt>
    <dgm:pt modelId="{549D6BAD-8A04-46AA-B9E2-07214811CA90}">
      <dgm:prSet custT="1"/>
      <dgm:spPr/>
      <dgm:t>
        <a:bodyPr/>
        <a:lstStyle/>
        <a:p>
          <a:pPr rtl="0"/>
          <a:r>
            <a:rPr lang="en-US" sz="4000" dirty="0" smtClean="0"/>
            <a:t>FROM</a:t>
          </a:r>
          <a:endParaRPr lang="en-029" sz="4000" dirty="0"/>
        </a:p>
      </dgm:t>
    </dgm:pt>
    <dgm:pt modelId="{67358634-4E2C-433B-87A6-D28A1548671F}" type="parTrans" cxnId="{754949DB-4EF5-4D58-9C97-80DE7B801383}">
      <dgm:prSet/>
      <dgm:spPr/>
      <dgm:t>
        <a:bodyPr/>
        <a:lstStyle/>
        <a:p>
          <a:endParaRPr lang="en-029"/>
        </a:p>
      </dgm:t>
    </dgm:pt>
    <dgm:pt modelId="{8EAAFD34-D80F-43C1-9459-78B8FEE336D5}" type="sibTrans" cxnId="{754949DB-4EF5-4D58-9C97-80DE7B801383}">
      <dgm:prSet/>
      <dgm:spPr/>
      <dgm:t>
        <a:bodyPr/>
        <a:lstStyle/>
        <a:p>
          <a:endParaRPr lang="en-029"/>
        </a:p>
      </dgm:t>
    </dgm:pt>
    <dgm:pt modelId="{1B89581E-E936-482A-817F-71D7022BB96F}">
      <dgm:prSet/>
      <dgm:spPr/>
      <dgm:t>
        <a:bodyPr/>
        <a:lstStyle/>
        <a:p>
          <a:pPr rtl="0"/>
          <a:r>
            <a:rPr lang="en-US" dirty="0" smtClean="0"/>
            <a:t>Reactive </a:t>
          </a:r>
          <a:endParaRPr lang="en-US" dirty="0"/>
        </a:p>
      </dgm:t>
    </dgm:pt>
    <dgm:pt modelId="{49194246-ACE9-47B7-9988-53BB2A287E92}" type="parTrans" cxnId="{DD59019E-E6AD-41E1-B325-50A356C0D436}">
      <dgm:prSet/>
      <dgm:spPr/>
      <dgm:t>
        <a:bodyPr/>
        <a:lstStyle/>
        <a:p>
          <a:endParaRPr lang="en-029"/>
        </a:p>
      </dgm:t>
    </dgm:pt>
    <dgm:pt modelId="{1D40FBD7-0A68-4DC2-BD3C-FA0C22E2BEF2}" type="sibTrans" cxnId="{DD59019E-E6AD-41E1-B325-50A356C0D436}">
      <dgm:prSet/>
      <dgm:spPr/>
      <dgm:t>
        <a:bodyPr/>
        <a:lstStyle/>
        <a:p>
          <a:endParaRPr lang="en-029"/>
        </a:p>
      </dgm:t>
    </dgm:pt>
    <dgm:pt modelId="{80CD2D83-6529-42AA-8572-54C5842376D2}">
      <dgm:prSet/>
      <dgm:spPr/>
      <dgm:t>
        <a:bodyPr/>
        <a:lstStyle/>
        <a:p>
          <a:pPr rtl="0"/>
          <a:r>
            <a:rPr lang="en-US" dirty="0" smtClean="0"/>
            <a:t>Disaster Office </a:t>
          </a:r>
          <a:endParaRPr lang="en-US" dirty="0"/>
        </a:p>
      </dgm:t>
    </dgm:pt>
    <dgm:pt modelId="{553B9F46-1DBD-4AE0-808D-024ACF6694E1}" type="parTrans" cxnId="{732D9F30-83DC-448B-9118-ACC0EDD867F3}">
      <dgm:prSet/>
      <dgm:spPr/>
      <dgm:t>
        <a:bodyPr/>
        <a:lstStyle/>
        <a:p>
          <a:endParaRPr lang="en-029"/>
        </a:p>
      </dgm:t>
    </dgm:pt>
    <dgm:pt modelId="{C4B63D75-E9A0-48D1-A010-C0FA10EF6776}" type="sibTrans" cxnId="{732D9F30-83DC-448B-9118-ACC0EDD867F3}">
      <dgm:prSet/>
      <dgm:spPr/>
      <dgm:t>
        <a:bodyPr/>
        <a:lstStyle/>
        <a:p>
          <a:endParaRPr lang="en-029"/>
        </a:p>
      </dgm:t>
    </dgm:pt>
    <dgm:pt modelId="{3B915EDD-35CB-4355-95B3-5AC30D19EB61}">
      <dgm:prSet/>
      <dgm:spPr/>
      <dgm:t>
        <a:bodyPr/>
        <a:lstStyle/>
        <a:p>
          <a:pPr rtl="0"/>
          <a:r>
            <a:rPr lang="en-US" dirty="0" smtClean="0"/>
            <a:t>A focus on individual hazards</a:t>
          </a:r>
          <a:endParaRPr lang="en-029" dirty="0"/>
        </a:p>
      </dgm:t>
    </dgm:pt>
    <dgm:pt modelId="{6B99947F-5ADC-4733-BFA7-4F13D75DB21A}" type="parTrans" cxnId="{511F00B7-F4F4-49FD-8A22-E5D933835F47}">
      <dgm:prSet/>
      <dgm:spPr/>
      <dgm:t>
        <a:bodyPr/>
        <a:lstStyle/>
        <a:p>
          <a:endParaRPr lang="en-029"/>
        </a:p>
      </dgm:t>
    </dgm:pt>
    <dgm:pt modelId="{DB40B14C-EE67-43D2-9EF6-98FEC87EDA45}" type="sibTrans" cxnId="{511F00B7-F4F4-49FD-8A22-E5D933835F47}">
      <dgm:prSet/>
      <dgm:spPr/>
      <dgm:t>
        <a:bodyPr/>
        <a:lstStyle/>
        <a:p>
          <a:endParaRPr lang="en-029"/>
        </a:p>
      </dgm:t>
    </dgm:pt>
    <dgm:pt modelId="{3F900D7D-CC73-4E50-9756-97CDC99FC444}">
      <dgm:prSet/>
      <dgm:spPr/>
      <dgm:t>
        <a:bodyPr/>
        <a:lstStyle/>
        <a:p>
          <a:pPr rtl="0"/>
          <a:endParaRPr lang="en-US" dirty="0"/>
        </a:p>
      </dgm:t>
    </dgm:pt>
    <dgm:pt modelId="{312D5357-C996-4D09-9FD5-02DED09A667B}" type="parTrans" cxnId="{E4379A08-2447-4255-A3F4-1924A853CCEA}">
      <dgm:prSet/>
      <dgm:spPr/>
      <dgm:t>
        <a:bodyPr/>
        <a:lstStyle/>
        <a:p>
          <a:endParaRPr lang="en-029"/>
        </a:p>
      </dgm:t>
    </dgm:pt>
    <dgm:pt modelId="{FB14513F-56DB-40FA-8FC9-71ED02A2CF91}" type="sibTrans" cxnId="{E4379A08-2447-4255-A3F4-1924A853CCEA}">
      <dgm:prSet/>
      <dgm:spPr/>
      <dgm:t>
        <a:bodyPr/>
        <a:lstStyle/>
        <a:p>
          <a:endParaRPr lang="en-029"/>
        </a:p>
      </dgm:t>
    </dgm:pt>
    <dgm:pt modelId="{1E200603-B3AB-4B04-AC03-30F6DE2D90A9}">
      <dgm:prSet custT="1"/>
      <dgm:spPr/>
      <dgm:t>
        <a:bodyPr/>
        <a:lstStyle/>
        <a:p>
          <a:pPr rtl="0"/>
          <a:r>
            <a:rPr lang="en-US" sz="4000" dirty="0" smtClean="0"/>
            <a:t>TO</a:t>
          </a:r>
          <a:endParaRPr lang="en-029" sz="4000" dirty="0"/>
        </a:p>
      </dgm:t>
    </dgm:pt>
    <dgm:pt modelId="{EA2B8D3D-7044-419D-9702-09B21FA764E0}" type="parTrans" cxnId="{9169F0AF-B8E9-45F7-B2B3-1EDDBE98FCAC}">
      <dgm:prSet/>
      <dgm:spPr/>
      <dgm:t>
        <a:bodyPr/>
        <a:lstStyle/>
        <a:p>
          <a:endParaRPr lang="en-029"/>
        </a:p>
      </dgm:t>
    </dgm:pt>
    <dgm:pt modelId="{9AA4ED25-D502-4E0E-95E8-B1F543EEB636}" type="sibTrans" cxnId="{9169F0AF-B8E9-45F7-B2B3-1EDDBE98FCAC}">
      <dgm:prSet/>
      <dgm:spPr/>
      <dgm:t>
        <a:bodyPr/>
        <a:lstStyle/>
        <a:p>
          <a:endParaRPr lang="en-029"/>
        </a:p>
      </dgm:t>
    </dgm:pt>
    <dgm:pt modelId="{B290548C-0D15-465F-8B43-0F2EF0B334BA}">
      <dgm:prSet/>
      <dgm:spPr/>
      <dgm:t>
        <a:bodyPr/>
        <a:lstStyle/>
        <a:p>
          <a:pPr rtl="0"/>
          <a:r>
            <a:rPr lang="en-US" b="0" i="0" dirty="0" smtClean="0"/>
            <a:t>Anticipatory</a:t>
          </a:r>
          <a:endParaRPr lang="en-029" b="0" i="0" dirty="0"/>
        </a:p>
      </dgm:t>
    </dgm:pt>
    <dgm:pt modelId="{604F0E80-1806-491B-9C3A-01D8785E5625}" type="parTrans" cxnId="{40253252-2B83-4F48-BB29-143D6805DFE3}">
      <dgm:prSet/>
      <dgm:spPr/>
      <dgm:t>
        <a:bodyPr/>
        <a:lstStyle/>
        <a:p>
          <a:endParaRPr lang="en-029"/>
        </a:p>
      </dgm:t>
    </dgm:pt>
    <dgm:pt modelId="{D200F842-5162-444D-A07C-19ED9A9DA547}" type="sibTrans" cxnId="{40253252-2B83-4F48-BB29-143D6805DFE3}">
      <dgm:prSet/>
      <dgm:spPr/>
      <dgm:t>
        <a:bodyPr/>
        <a:lstStyle/>
        <a:p>
          <a:endParaRPr lang="en-029"/>
        </a:p>
      </dgm:t>
    </dgm:pt>
    <dgm:pt modelId="{0D185E80-6985-4229-8CED-B98E427F7676}">
      <dgm:prSet/>
      <dgm:spPr/>
      <dgm:t>
        <a:bodyPr/>
        <a:lstStyle/>
        <a:p>
          <a:pPr rtl="0"/>
          <a:r>
            <a:rPr lang="en-US" b="0" i="0" dirty="0" smtClean="0"/>
            <a:t>Shared Responsibility</a:t>
          </a:r>
          <a:endParaRPr lang="en-029" b="0" i="0" dirty="0"/>
        </a:p>
      </dgm:t>
    </dgm:pt>
    <dgm:pt modelId="{AC616486-D17B-4A23-9C7C-5628B46CA671}" type="parTrans" cxnId="{7F16EE12-0403-4857-A7B8-5E8C7534BEF3}">
      <dgm:prSet/>
      <dgm:spPr/>
      <dgm:t>
        <a:bodyPr/>
        <a:lstStyle/>
        <a:p>
          <a:endParaRPr lang="en-029"/>
        </a:p>
      </dgm:t>
    </dgm:pt>
    <dgm:pt modelId="{E68160A9-7326-4901-A53A-92DB0C8F8905}" type="sibTrans" cxnId="{7F16EE12-0403-4857-A7B8-5E8C7534BEF3}">
      <dgm:prSet/>
      <dgm:spPr/>
      <dgm:t>
        <a:bodyPr/>
        <a:lstStyle/>
        <a:p>
          <a:endParaRPr lang="en-029"/>
        </a:p>
      </dgm:t>
    </dgm:pt>
    <dgm:pt modelId="{B6354471-DB3B-41B8-ADD5-3E19A9C07341}">
      <dgm:prSet/>
      <dgm:spPr/>
      <dgm:t>
        <a:bodyPr/>
        <a:lstStyle/>
        <a:p>
          <a:pPr rtl="0"/>
          <a:r>
            <a:rPr lang="en-US" b="0" i="0" dirty="0" smtClean="0"/>
            <a:t>Viewing hazard exposure as an ongoing process that aims to reduce vulnerability across all sectors</a:t>
          </a:r>
          <a:endParaRPr lang="en-029" b="0" i="0" dirty="0"/>
        </a:p>
      </dgm:t>
    </dgm:pt>
    <dgm:pt modelId="{DC0C6951-B32E-4C4E-8106-413671AD675F}" type="parTrans" cxnId="{ADCAB231-6AB9-46CD-8B9A-76D60132B833}">
      <dgm:prSet/>
      <dgm:spPr/>
      <dgm:t>
        <a:bodyPr/>
        <a:lstStyle/>
        <a:p>
          <a:endParaRPr lang="en-029"/>
        </a:p>
      </dgm:t>
    </dgm:pt>
    <dgm:pt modelId="{CAE6FFBB-0C33-482E-82E2-9B91C92FB7A4}" type="sibTrans" cxnId="{ADCAB231-6AB9-46CD-8B9A-76D60132B833}">
      <dgm:prSet/>
      <dgm:spPr/>
      <dgm:t>
        <a:bodyPr/>
        <a:lstStyle/>
        <a:p>
          <a:endParaRPr lang="en-029"/>
        </a:p>
      </dgm:t>
    </dgm:pt>
    <dgm:pt modelId="{715D0CF8-4D90-4B5B-8645-EDC233CCEE31}" type="pres">
      <dgm:prSet presAssocID="{66689954-375D-4C7F-9137-D13EF27F78A4}" presName="Name0" presStyleCnt="0">
        <dgm:presLayoutVars>
          <dgm:dir/>
          <dgm:animLvl val="lvl"/>
          <dgm:resizeHandles val="exact"/>
        </dgm:presLayoutVars>
      </dgm:prSet>
      <dgm:spPr/>
      <dgm:t>
        <a:bodyPr/>
        <a:lstStyle/>
        <a:p>
          <a:endParaRPr lang="en-029"/>
        </a:p>
      </dgm:t>
    </dgm:pt>
    <dgm:pt modelId="{CA8B27B5-10DD-4248-90B4-FE2F8B169463}" type="pres">
      <dgm:prSet presAssocID="{66689954-375D-4C7F-9137-D13EF27F78A4}" presName="tSp" presStyleCnt="0"/>
      <dgm:spPr/>
    </dgm:pt>
    <dgm:pt modelId="{1F01B85E-9ABA-48ED-BF1C-401FD381CCF3}" type="pres">
      <dgm:prSet presAssocID="{66689954-375D-4C7F-9137-D13EF27F78A4}" presName="bSp" presStyleCnt="0"/>
      <dgm:spPr/>
    </dgm:pt>
    <dgm:pt modelId="{078A7A9E-3FD2-439D-8403-DD68306FBC7C}" type="pres">
      <dgm:prSet presAssocID="{66689954-375D-4C7F-9137-D13EF27F78A4}" presName="process" presStyleCnt="0"/>
      <dgm:spPr/>
    </dgm:pt>
    <dgm:pt modelId="{4989532B-CE30-4CE6-ACC8-3A7FC1DA6F1E}" type="pres">
      <dgm:prSet presAssocID="{549D6BAD-8A04-46AA-B9E2-07214811CA90}" presName="composite1" presStyleCnt="0"/>
      <dgm:spPr/>
    </dgm:pt>
    <dgm:pt modelId="{9FD1AD8C-D433-476F-B088-C9C42D9044C1}" type="pres">
      <dgm:prSet presAssocID="{549D6BAD-8A04-46AA-B9E2-07214811CA90}" presName="dummyNode1" presStyleLbl="node1" presStyleIdx="0" presStyleCnt="2"/>
      <dgm:spPr/>
    </dgm:pt>
    <dgm:pt modelId="{F7BB6728-8622-40F9-8E02-17835051E08F}" type="pres">
      <dgm:prSet presAssocID="{549D6BAD-8A04-46AA-B9E2-07214811CA90}" presName="childNode1" presStyleLbl="bgAcc1" presStyleIdx="0" presStyleCnt="2">
        <dgm:presLayoutVars>
          <dgm:bulletEnabled val="1"/>
        </dgm:presLayoutVars>
      </dgm:prSet>
      <dgm:spPr/>
      <dgm:t>
        <a:bodyPr/>
        <a:lstStyle/>
        <a:p>
          <a:endParaRPr lang="en-029"/>
        </a:p>
      </dgm:t>
    </dgm:pt>
    <dgm:pt modelId="{4BFE8D97-40A7-4C1E-BFFE-0E6AAFD4645A}" type="pres">
      <dgm:prSet presAssocID="{549D6BAD-8A04-46AA-B9E2-07214811CA90}" presName="childNode1tx" presStyleLbl="bgAcc1" presStyleIdx="0" presStyleCnt="2">
        <dgm:presLayoutVars>
          <dgm:bulletEnabled val="1"/>
        </dgm:presLayoutVars>
      </dgm:prSet>
      <dgm:spPr/>
      <dgm:t>
        <a:bodyPr/>
        <a:lstStyle/>
        <a:p>
          <a:endParaRPr lang="en-029"/>
        </a:p>
      </dgm:t>
    </dgm:pt>
    <dgm:pt modelId="{BE03E11E-48FB-4450-B594-01D6A36A2737}" type="pres">
      <dgm:prSet presAssocID="{549D6BAD-8A04-46AA-B9E2-07214811CA90}" presName="parentNode1" presStyleLbl="node1" presStyleIdx="0" presStyleCnt="2">
        <dgm:presLayoutVars>
          <dgm:chMax val="1"/>
          <dgm:bulletEnabled val="1"/>
        </dgm:presLayoutVars>
      </dgm:prSet>
      <dgm:spPr/>
      <dgm:t>
        <a:bodyPr/>
        <a:lstStyle/>
        <a:p>
          <a:endParaRPr lang="en-029"/>
        </a:p>
      </dgm:t>
    </dgm:pt>
    <dgm:pt modelId="{D10499FE-9202-4BA8-BD9C-6A8379852170}" type="pres">
      <dgm:prSet presAssocID="{549D6BAD-8A04-46AA-B9E2-07214811CA90}" presName="connSite1" presStyleCnt="0"/>
      <dgm:spPr/>
    </dgm:pt>
    <dgm:pt modelId="{5D00A764-7FC2-48DC-A946-4E813998194D}" type="pres">
      <dgm:prSet presAssocID="{8EAAFD34-D80F-43C1-9459-78B8FEE336D5}" presName="Name9" presStyleLbl="sibTrans2D1" presStyleIdx="0" presStyleCnt="1"/>
      <dgm:spPr/>
      <dgm:t>
        <a:bodyPr/>
        <a:lstStyle/>
        <a:p>
          <a:endParaRPr lang="en-029"/>
        </a:p>
      </dgm:t>
    </dgm:pt>
    <dgm:pt modelId="{5FBB5825-6FF6-40BE-B644-2BE4FFC3FD97}" type="pres">
      <dgm:prSet presAssocID="{1E200603-B3AB-4B04-AC03-30F6DE2D90A9}" presName="composite2" presStyleCnt="0"/>
      <dgm:spPr/>
    </dgm:pt>
    <dgm:pt modelId="{9D6297A4-F285-4580-A82B-0A087E2A793E}" type="pres">
      <dgm:prSet presAssocID="{1E200603-B3AB-4B04-AC03-30F6DE2D90A9}" presName="dummyNode2" presStyleLbl="node1" presStyleIdx="0" presStyleCnt="2"/>
      <dgm:spPr/>
    </dgm:pt>
    <dgm:pt modelId="{E0DF28D0-9F39-4292-A2BF-2B0705343C3D}" type="pres">
      <dgm:prSet presAssocID="{1E200603-B3AB-4B04-AC03-30F6DE2D90A9}" presName="childNode2" presStyleLbl="bgAcc1" presStyleIdx="1" presStyleCnt="2">
        <dgm:presLayoutVars>
          <dgm:bulletEnabled val="1"/>
        </dgm:presLayoutVars>
      </dgm:prSet>
      <dgm:spPr/>
      <dgm:t>
        <a:bodyPr/>
        <a:lstStyle/>
        <a:p>
          <a:endParaRPr lang="en-029"/>
        </a:p>
      </dgm:t>
    </dgm:pt>
    <dgm:pt modelId="{3CF904AD-8349-42E3-A1CA-EEC3979EC029}" type="pres">
      <dgm:prSet presAssocID="{1E200603-B3AB-4B04-AC03-30F6DE2D90A9}" presName="childNode2tx" presStyleLbl="bgAcc1" presStyleIdx="1" presStyleCnt="2">
        <dgm:presLayoutVars>
          <dgm:bulletEnabled val="1"/>
        </dgm:presLayoutVars>
      </dgm:prSet>
      <dgm:spPr/>
      <dgm:t>
        <a:bodyPr/>
        <a:lstStyle/>
        <a:p>
          <a:endParaRPr lang="en-029"/>
        </a:p>
      </dgm:t>
    </dgm:pt>
    <dgm:pt modelId="{50F19D74-5FDC-430B-A37F-E8494A522634}" type="pres">
      <dgm:prSet presAssocID="{1E200603-B3AB-4B04-AC03-30F6DE2D90A9}" presName="parentNode2" presStyleLbl="node1" presStyleIdx="1" presStyleCnt="2">
        <dgm:presLayoutVars>
          <dgm:chMax val="0"/>
          <dgm:bulletEnabled val="1"/>
        </dgm:presLayoutVars>
      </dgm:prSet>
      <dgm:spPr/>
      <dgm:t>
        <a:bodyPr/>
        <a:lstStyle/>
        <a:p>
          <a:endParaRPr lang="en-029"/>
        </a:p>
      </dgm:t>
    </dgm:pt>
    <dgm:pt modelId="{CEE16E7C-AA76-4EA2-B845-3109833B9E86}" type="pres">
      <dgm:prSet presAssocID="{1E200603-B3AB-4B04-AC03-30F6DE2D90A9}" presName="connSite2" presStyleCnt="0"/>
      <dgm:spPr/>
    </dgm:pt>
  </dgm:ptLst>
  <dgm:cxnLst>
    <dgm:cxn modelId="{E4E84C95-B471-48C9-A6E0-9EB513B6E676}" type="presOf" srcId="{549D6BAD-8A04-46AA-B9E2-07214811CA90}" destId="{BE03E11E-48FB-4450-B594-01D6A36A2737}" srcOrd="0" destOrd="0" presId="urn:microsoft.com/office/officeart/2005/8/layout/hProcess4"/>
    <dgm:cxn modelId="{389014D5-4B3C-4B76-A57D-C5D57BF8EBB0}" type="presOf" srcId="{3B915EDD-35CB-4355-95B3-5AC30D19EB61}" destId="{F7BB6728-8622-40F9-8E02-17835051E08F}" srcOrd="0" destOrd="2" presId="urn:microsoft.com/office/officeart/2005/8/layout/hProcess4"/>
    <dgm:cxn modelId="{5420D81B-7AB0-4EB9-A7AA-7BDB01373A2F}" type="presOf" srcId="{80CD2D83-6529-42AA-8572-54C5842376D2}" destId="{F7BB6728-8622-40F9-8E02-17835051E08F}" srcOrd="0" destOrd="1" presId="urn:microsoft.com/office/officeart/2005/8/layout/hProcess4"/>
    <dgm:cxn modelId="{80E90A92-012F-419B-8A75-7159437A72D2}" type="presOf" srcId="{0D185E80-6985-4229-8CED-B98E427F7676}" destId="{3CF904AD-8349-42E3-A1CA-EEC3979EC029}" srcOrd="1" destOrd="1" presId="urn:microsoft.com/office/officeart/2005/8/layout/hProcess4"/>
    <dgm:cxn modelId="{C9D69D18-C395-4648-9522-A422082FD650}" type="presOf" srcId="{3F900D7D-CC73-4E50-9756-97CDC99FC444}" destId="{F7BB6728-8622-40F9-8E02-17835051E08F}" srcOrd="0" destOrd="3" presId="urn:microsoft.com/office/officeart/2005/8/layout/hProcess4"/>
    <dgm:cxn modelId="{98F445D2-5517-4C74-8715-871043FEA84F}" type="presOf" srcId="{66689954-375D-4C7F-9137-D13EF27F78A4}" destId="{715D0CF8-4D90-4B5B-8645-EDC233CCEE31}" srcOrd="0" destOrd="0" presId="urn:microsoft.com/office/officeart/2005/8/layout/hProcess4"/>
    <dgm:cxn modelId="{DD59019E-E6AD-41E1-B325-50A356C0D436}" srcId="{549D6BAD-8A04-46AA-B9E2-07214811CA90}" destId="{1B89581E-E936-482A-817F-71D7022BB96F}" srcOrd="0" destOrd="0" parTransId="{49194246-ACE9-47B7-9988-53BB2A287E92}" sibTransId="{1D40FBD7-0A68-4DC2-BD3C-FA0C22E2BEF2}"/>
    <dgm:cxn modelId="{40253252-2B83-4F48-BB29-143D6805DFE3}" srcId="{1E200603-B3AB-4B04-AC03-30F6DE2D90A9}" destId="{B290548C-0D15-465F-8B43-0F2EF0B334BA}" srcOrd="0" destOrd="0" parTransId="{604F0E80-1806-491B-9C3A-01D8785E5625}" sibTransId="{D200F842-5162-444D-A07C-19ED9A9DA547}"/>
    <dgm:cxn modelId="{D0153505-72FB-416A-9D5E-601012C347DC}" type="presOf" srcId="{1B89581E-E936-482A-817F-71D7022BB96F}" destId="{F7BB6728-8622-40F9-8E02-17835051E08F}" srcOrd="0" destOrd="0" presId="urn:microsoft.com/office/officeart/2005/8/layout/hProcess4"/>
    <dgm:cxn modelId="{5FC26FAA-2042-423B-A1AF-70779C3DCE1A}" type="presOf" srcId="{1E200603-B3AB-4B04-AC03-30F6DE2D90A9}" destId="{50F19D74-5FDC-430B-A37F-E8494A522634}" srcOrd="0" destOrd="0" presId="urn:microsoft.com/office/officeart/2005/8/layout/hProcess4"/>
    <dgm:cxn modelId="{9169F0AF-B8E9-45F7-B2B3-1EDDBE98FCAC}" srcId="{66689954-375D-4C7F-9137-D13EF27F78A4}" destId="{1E200603-B3AB-4B04-AC03-30F6DE2D90A9}" srcOrd="1" destOrd="0" parTransId="{EA2B8D3D-7044-419D-9702-09B21FA764E0}" sibTransId="{9AA4ED25-D502-4E0E-95E8-B1F543EEB636}"/>
    <dgm:cxn modelId="{F1AA5E76-0080-4CF1-9AD7-5B83A2664A8A}" type="presOf" srcId="{B6354471-DB3B-41B8-ADD5-3E19A9C07341}" destId="{E0DF28D0-9F39-4292-A2BF-2B0705343C3D}" srcOrd="0" destOrd="2" presId="urn:microsoft.com/office/officeart/2005/8/layout/hProcess4"/>
    <dgm:cxn modelId="{43BBBAF1-68DE-433B-9AFA-13DADBC09794}" type="presOf" srcId="{B290548C-0D15-465F-8B43-0F2EF0B334BA}" destId="{E0DF28D0-9F39-4292-A2BF-2B0705343C3D}" srcOrd="0" destOrd="0" presId="urn:microsoft.com/office/officeart/2005/8/layout/hProcess4"/>
    <dgm:cxn modelId="{ACF2E415-45C2-4CE8-8C1E-55D0FD9FEC84}" type="presOf" srcId="{3F900D7D-CC73-4E50-9756-97CDC99FC444}" destId="{4BFE8D97-40A7-4C1E-BFFE-0E6AAFD4645A}" srcOrd="1" destOrd="3" presId="urn:microsoft.com/office/officeart/2005/8/layout/hProcess4"/>
    <dgm:cxn modelId="{732D9F30-83DC-448B-9118-ACC0EDD867F3}" srcId="{549D6BAD-8A04-46AA-B9E2-07214811CA90}" destId="{80CD2D83-6529-42AA-8572-54C5842376D2}" srcOrd="1" destOrd="0" parTransId="{553B9F46-1DBD-4AE0-808D-024ACF6694E1}" sibTransId="{C4B63D75-E9A0-48D1-A010-C0FA10EF6776}"/>
    <dgm:cxn modelId="{BA491857-493B-4578-AC7B-0D02EF950681}" type="presOf" srcId="{0D185E80-6985-4229-8CED-B98E427F7676}" destId="{E0DF28D0-9F39-4292-A2BF-2B0705343C3D}" srcOrd="0" destOrd="1" presId="urn:microsoft.com/office/officeart/2005/8/layout/hProcess4"/>
    <dgm:cxn modelId="{871639DE-7001-4BEE-92C4-65D9A1CFC400}" type="presOf" srcId="{1B89581E-E936-482A-817F-71D7022BB96F}" destId="{4BFE8D97-40A7-4C1E-BFFE-0E6AAFD4645A}" srcOrd="1" destOrd="0" presId="urn:microsoft.com/office/officeart/2005/8/layout/hProcess4"/>
    <dgm:cxn modelId="{511F00B7-F4F4-49FD-8A22-E5D933835F47}" srcId="{549D6BAD-8A04-46AA-B9E2-07214811CA90}" destId="{3B915EDD-35CB-4355-95B3-5AC30D19EB61}" srcOrd="2" destOrd="0" parTransId="{6B99947F-5ADC-4733-BFA7-4F13D75DB21A}" sibTransId="{DB40B14C-EE67-43D2-9EF6-98FEC87EDA45}"/>
    <dgm:cxn modelId="{8A0B2031-4D2E-43ED-A921-F83B098F0381}" type="presOf" srcId="{B290548C-0D15-465F-8B43-0F2EF0B334BA}" destId="{3CF904AD-8349-42E3-A1CA-EEC3979EC029}" srcOrd="1" destOrd="0" presId="urn:microsoft.com/office/officeart/2005/8/layout/hProcess4"/>
    <dgm:cxn modelId="{7F16EE12-0403-4857-A7B8-5E8C7534BEF3}" srcId="{1E200603-B3AB-4B04-AC03-30F6DE2D90A9}" destId="{0D185E80-6985-4229-8CED-B98E427F7676}" srcOrd="1" destOrd="0" parTransId="{AC616486-D17B-4A23-9C7C-5628B46CA671}" sibTransId="{E68160A9-7326-4901-A53A-92DB0C8F8905}"/>
    <dgm:cxn modelId="{D9C4C6C0-06EF-4CBA-BD5F-6645147D746E}" type="presOf" srcId="{8EAAFD34-D80F-43C1-9459-78B8FEE336D5}" destId="{5D00A764-7FC2-48DC-A946-4E813998194D}" srcOrd="0" destOrd="0" presId="urn:microsoft.com/office/officeart/2005/8/layout/hProcess4"/>
    <dgm:cxn modelId="{ADCAB231-6AB9-46CD-8B9A-76D60132B833}" srcId="{1E200603-B3AB-4B04-AC03-30F6DE2D90A9}" destId="{B6354471-DB3B-41B8-ADD5-3E19A9C07341}" srcOrd="2" destOrd="0" parTransId="{DC0C6951-B32E-4C4E-8106-413671AD675F}" sibTransId="{CAE6FFBB-0C33-482E-82E2-9B91C92FB7A4}"/>
    <dgm:cxn modelId="{754949DB-4EF5-4D58-9C97-80DE7B801383}" srcId="{66689954-375D-4C7F-9137-D13EF27F78A4}" destId="{549D6BAD-8A04-46AA-B9E2-07214811CA90}" srcOrd="0" destOrd="0" parTransId="{67358634-4E2C-433B-87A6-D28A1548671F}" sibTransId="{8EAAFD34-D80F-43C1-9459-78B8FEE336D5}"/>
    <dgm:cxn modelId="{E4379A08-2447-4255-A3F4-1924A853CCEA}" srcId="{549D6BAD-8A04-46AA-B9E2-07214811CA90}" destId="{3F900D7D-CC73-4E50-9756-97CDC99FC444}" srcOrd="3" destOrd="0" parTransId="{312D5357-C996-4D09-9FD5-02DED09A667B}" sibTransId="{FB14513F-56DB-40FA-8FC9-71ED02A2CF91}"/>
    <dgm:cxn modelId="{BBE1F7A2-F4EA-4ADC-BB9B-D9E2B4B39C1D}" type="presOf" srcId="{B6354471-DB3B-41B8-ADD5-3E19A9C07341}" destId="{3CF904AD-8349-42E3-A1CA-EEC3979EC029}" srcOrd="1" destOrd="2" presId="urn:microsoft.com/office/officeart/2005/8/layout/hProcess4"/>
    <dgm:cxn modelId="{6466A8FD-9A60-496C-A02E-00363DE345DC}" type="presOf" srcId="{80CD2D83-6529-42AA-8572-54C5842376D2}" destId="{4BFE8D97-40A7-4C1E-BFFE-0E6AAFD4645A}" srcOrd="1" destOrd="1" presId="urn:microsoft.com/office/officeart/2005/8/layout/hProcess4"/>
    <dgm:cxn modelId="{E6C55D2B-2E9E-42C8-916A-7CA9FD784374}" type="presOf" srcId="{3B915EDD-35CB-4355-95B3-5AC30D19EB61}" destId="{4BFE8D97-40A7-4C1E-BFFE-0E6AAFD4645A}" srcOrd="1" destOrd="2" presId="urn:microsoft.com/office/officeart/2005/8/layout/hProcess4"/>
    <dgm:cxn modelId="{2B4C87A7-318C-4138-BDE0-98C6DD432D7F}" type="presParOf" srcId="{715D0CF8-4D90-4B5B-8645-EDC233CCEE31}" destId="{CA8B27B5-10DD-4248-90B4-FE2F8B169463}" srcOrd="0" destOrd="0" presId="urn:microsoft.com/office/officeart/2005/8/layout/hProcess4"/>
    <dgm:cxn modelId="{46C5621D-26F2-4568-BC3C-23BA994775F0}" type="presParOf" srcId="{715D0CF8-4D90-4B5B-8645-EDC233CCEE31}" destId="{1F01B85E-9ABA-48ED-BF1C-401FD381CCF3}" srcOrd="1" destOrd="0" presId="urn:microsoft.com/office/officeart/2005/8/layout/hProcess4"/>
    <dgm:cxn modelId="{1602DD82-F402-4079-AB46-FBB2DB5A098D}" type="presParOf" srcId="{715D0CF8-4D90-4B5B-8645-EDC233CCEE31}" destId="{078A7A9E-3FD2-439D-8403-DD68306FBC7C}" srcOrd="2" destOrd="0" presId="urn:microsoft.com/office/officeart/2005/8/layout/hProcess4"/>
    <dgm:cxn modelId="{7A8EF815-F85B-470A-8561-F9629F145F3A}" type="presParOf" srcId="{078A7A9E-3FD2-439D-8403-DD68306FBC7C}" destId="{4989532B-CE30-4CE6-ACC8-3A7FC1DA6F1E}" srcOrd="0" destOrd="0" presId="urn:microsoft.com/office/officeart/2005/8/layout/hProcess4"/>
    <dgm:cxn modelId="{0350C135-ECF3-4D96-B05E-C6BFE94C7580}" type="presParOf" srcId="{4989532B-CE30-4CE6-ACC8-3A7FC1DA6F1E}" destId="{9FD1AD8C-D433-476F-B088-C9C42D9044C1}" srcOrd="0" destOrd="0" presId="urn:microsoft.com/office/officeart/2005/8/layout/hProcess4"/>
    <dgm:cxn modelId="{F93D2AF9-3A88-46C6-821E-6DC190C5DE20}" type="presParOf" srcId="{4989532B-CE30-4CE6-ACC8-3A7FC1DA6F1E}" destId="{F7BB6728-8622-40F9-8E02-17835051E08F}" srcOrd="1" destOrd="0" presId="urn:microsoft.com/office/officeart/2005/8/layout/hProcess4"/>
    <dgm:cxn modelId="{6A2EC785-C221-4DAF-947F-A3847ED98BDB}" type="presParOf" srcId="{4989532B-CE30-4CE6-ACC8-3A7FC1DA6F1E}" destId="{4BFE8D97-40A7-4C1E-BFFE-0E6AAFD4645A}" srcOrd="2" destOrd="0" presId="urn:microsoft.com/office/officeart/2005/8/layout/hProcess4"/>
    <dgm:cxn modelId="{D64A4E8F-B172-4781-8410-61C0C56CD5E2}" type="presParOf" srcId="{4989532B-CE30-4CE6-ACC8-3A7FC1DA6F1E}" destId="{BE03E11E-48FB-4450-B594-01D6A36A2737}" srcOrd="3" destOrd="0" presId="urn:microsoft.com/office/officeart/2005/8/layout/hProcess4"/>
    <dgm:cxn modelId="{73701497-A31E-4B3F-992B-BBBD222034A2}" type="presParOf" srcId="{4989532B-CE30-4CE6-ACC8-3A7FC1DA6F1E}" destId="{D10499FE-9202-4BA8-BD9C-6A8379852170}" srcOrd="4" destOrd="0" presId="urn:microsoft.com/office/officeart/2005/8/layout/hProcess4"/>
    <dgm:cxn modelId="{A59CA4E8-E15D-4E34-9584-59378E574D66}" type="presParOf" srcId="{078A7A9E-3FD2-439D-8403-DD68306FBC7C}" destId="{5D00A764-7FC2-48DC-A946-4E813998194D}" srcOrd="1" destOrd="0" presId="urn:microsoft.com/office/officeart/2005/8/layout/hProcess4"/>
    <dgm:cxn modelId="{A55D456F-3837-4DC1-8AE7-A75330A951A1}" type="presParOf" srcId="{078A7A9E-3FD2-439D-8403-DD68306FBC7C}" destId="{5FBB5825-6FF6-40BE-B644-2BE4FFC3FD97}" srcOrd="2" destOrd="0" presId="urn:microsoft.com/office/officeart/2005/8/layout/hProcess4"/>
    <dgm:cxn modelId="{57BDDAC4-0CFD-4519-89A2-FBB64AC7B536}" type="presParOf" srcId="{5FBB5825-6FF6-40BE-B644-2BE4FFC3FD97}" destId="{9D6297A4-F285-4580-A82B-0A087E2A793E}" srcOrd="0" destOrd="0" presId="urn:microsoft.com/office/officeart/2005/8/layout/hProcess4"/>
    <dgm:cxn modelId="{75D78004-3720-430A-A6B5-D8B178C44160}" type="presParOf" srcId="{5FBB5825-6FF6-40BE-B644-2BE4FFC3FD97}" destId="{E0DF28D0-9F39-4292-A2BF-2B0705343C3D}" srcOrd="1" destOrd="0" presId="urn:microsoft.com/office/officeart/2005/8/layout/hProcess4"/>
    <dgm:cxn modelId="{83D2001E-7517-4B9C-9E03-E79564B1E7A4}" type="presParOf" srcId="{5FBB5825-6FF6-40BE-B644-2BE4FFC3FD97}" destId="{3CF904AD-8349-42E3-A1CA-EEC3979EC029}" srcOrd="2" destOrd="0" presId="urn:microsoft.com/office/officeart/2005/8/layout/hProcess4"/>
    <dgm:cxn modelId="{F0AA37DA-75F2-4228-A333-4EEF37FF3393}" type="presParOf" srcId="{5FBB5825-6FF6-40BE-B644-2BE4FFC3FD97}" destId="{50F19D74-5FDC-430B-A37F-E8494A522634}" srcOrd="3" destOrd="0" presId="urn:microsoft.com/office/officeart/2005/8/layout/hProcess4"/>
    <dgm:cxn modelId="{EF9848E2-3943-495F-B4C5-6A258CE6036A}" type="presParOf" srcId="{5FBB5825-6FF6-40BE-B644-2BE4FFC3FD97}" destId="{CEE16E7C-AA76-4EA2-B845-3109833B9E86}"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B66B5A-DEF1-41F5-BB58-17954AA28FD3}" type="doc">
      <dgm:prSet loTypeId="urn:microsoft.com/office/officeart/2005/8/layout/process4" loCatId="list" qsTypeId="urn:microsoft.com/office/officeart/2005/8/quickstyle/simple4" qsCatId="simple" csTypeId="urn:microsoft.com/office/officeart/2005/8/colors/colorful1" csCatId="colorful" phldr="1"/>
      <dgm:spPr/>
      <dgm:t>
        <a:bodyPr/>
        <a:lstStyle/>
        <a:p>
          <a:endParaRPr lang="en-US"/>
        </a:p>
      </dgm:t>
    </dgm:pt>
    <dgm:pt modelId="{AEE94BE0-24BC-47A0-8198-70AA3EA17006}">
      <dgm:prSet phldrT="[Text]" custT="1"/>
      <dgm:spPr/>
      <dgm:t>
        <a:bodyPr/>
        <a:lstStyle/>
        <a:p>
          <a:r>
            <a:rPr lang="en-US" sz="1900" b="1" dirty="0" smtClean="0"/>
            <a:t>Expanded stakeholder base with the inclusion of the merging priority sectors - (i) Physical and Environmental Planning and (ii) Finance and Economic Development.</a:t>
          </a:r>
          <a:endParaRPr lang="en-US" sz="1900" b="1" dirty="0"/>
        </a:p>
      </dgm:t>
    </dgm:pt>
    <dgm:pt modelId="{31895742-883D-4ECC-9566-21EDC6164D24}" type="parTrans" cxnId="{015C6014-A635-433E-B8CD-A934D28D428C}">
      <dgm:prSet/>
      <dgm:spPr/>
      <dgm:t>
        <a:bodyPr/>
        <a:lstStyle/>
        <a:p>
          <a:endParaRPr lang="en-US" sz="1400" b="1"/>
        </a:p>
      </dgm:t>
    </dgm:pt>
    <dgm:pt modelId="{AE0A1A70-A2FD-4431-9C36-FEE8F3DF4CE6}" type="sibTrans" cxnId="{015C6014-A635-433E-B8CD-A934D28D428C}">
      <dgm:prSet/>
      <dgm:spPr/>
      <dgm:t>
        <a:bodyPr/>
        <a:lstStyle/>
        <a:p>
          <a:endParaRPr lang="en-US" sz="1400" b="1"/>
        </a:p>
      </dgm:t>
    </dgm:pt>
    <dgm:pt modelId="{BCD17A4B-FAA7-4F7A-9828-D0E915857B47}">
      <dgm:prSet phldrT="[Text]" custT="1"/>
      <dgm:spPr/>
      <dgm:t>
        <a:bodyPr/>
        <a:lstStyle/>
        <a:p>
          <a:r>
            <a:rPr lang="en-US" sz="1900" b="1" dirty="0" smtClean="0"/>
            <a:t>Strengthened public-private partnerships within all the sector groupings going forward.</a:t>
          </a:r>
          <a:endParaRPr lang="en-US" sz="1900" b="1" dirty="0"/>
        </a:p>
      </dgm:t>
    </dgm:pt>
    <dgm:pt modelId="{B4CFC577-B3E5-46F9-9ACA-10FCA5D4B011}" type="parTrans" cxnId="{C0902766-CB16-486A-BB07-4909A29E458F}">
      <dgm:prSet/>
      <dgm:spPr/>
      <dgm:t>
        <a:bodyPr/>
        <a:lstStyle/>
        <a:p>
          <a:endParaRPr lang="en-US" sz="1400" b="1"/>
        </a:p>
      </dgm:t>
    </dgm:pt>
    <dgm:pt modelId="{4DAA2540-9477-4E24-8219-6DA3E4E6A46F}" type="sibTrans" cxnId="{C0902766-CB16-486A-BB07-4909A29E458F}">
      <dgm:prSet/>
      <dgm:spPr/>
      <dgm:t>
        <a:bodyPr/>
        <a:lstStyle/>
        <a:p>
          <a:endParaRPr lang="en-US" sz="1400" b="1"/>
        </a:p>
      </dgm:t>
    </dgm:pt>
    <dgm:pt modelId="{3A76A9AB-F738-448B-9ED8-4DBC7EA98F75}">
      <dgm:prSet phldrT="[Text]" custT="1"/>
      <dgm:spPr/>
      <dgm:t>
        <a:bodyPr/>
        <a:lstStyle/>
        <a:p>
          <a:r>
            <a:rPr lang="en-US" sz="1900" b="1" dirty="0" smtClean="0"/>
            <a:t>Focus on a more strategically aligned and integrated risk management approach, where climate change considerations are integrated into priority sectors allowing for the application of appropriate interventions</a:t>
          </a:r>
          <a:endParaRPr lang="en-US" sz="1900" b="1" dirty="0"/>
        </a:p>
      </dgm:t>
    </dgm:pt>
    <dgm:pt modelId="{8F296837-F19E-4857-A18D-51267CAED49A}" type="parTrans" cxnId="{8A50FA51-6086-4111-9636-CBC8753EC83D}">
      <dgm:prSet/>
      <dgm:spPr/>
      <dgm:t>
        <a:bodyPr/>
        <a:lstStyle/>
        <a:p>
          <a:endParaRPr lang="en-US" sz="1400" b="1"/>
        </a:p>
      </dgm:t>
    </dgm:pt>
    <dgm:pt modelId="{787715E2-0BE7-493C-99AE-1E3D18F0C8BD}" type="sibTrans" cxnId="{8A50FA51-6086-4111-9636-CBC8753EC83D}">
      <dgm:prSet/>
      <dgm:spPr/>
      <dgm:t>
        <a:bodyPr/>
        <a:lstStyle/>
        <a:p>
          <a:endParaRPr lang="en-US" sz="1400" b="1"/>
        </a:p>
      </dgm:t>
    </dgm:pt>
    <dgm:pt modelId="{6DC45B93-FA4D-4200-9836-DB4B94AD54C9}">
      <dgm:prSet custT="1"/>
      <dgm:spPr/>
      <dgm:t>
        <a:bodyPr/>
        <a:lstStyle/>
        <a:p>
          <a:r>
            <a:rPr lang="en-US" sz="1900" b="1" dirty="0" smtClean="0"/>
            <a:t>Enhanced results-oriented programming and monitoring through the elaboration of an Implementation Plan and an Online Monitoring and Evaluation System</a:t>
          </a:r>
          <a:endParaRPr lang="en-US" sz="1900" b="1" dirty="0"/>
        </a:p>
      </dgm:t>
    </dgm:pt>
    <dgm:pt modelId="{CED4E8F9-1FE4-4D16-AC34-9A44DE13950A}" type="parTrans" cxnId="{DCC30113-4B48-4061-88E1-A28C2D5858AD}">
      <dgm:prSet/>
      <dgm:spPr/>
      <dgm:t>
        <a:bodyPr/>
        <a:lstStyle/>
        <a:p>
          <a:endParaRPr lang="en-US" sz="1400" b="1"/>
        </a:p>
      </dgm:t>
    </dgm:pt>
    <dgm:pt modelId="{B66F8494-30F1-4EF2-B663-EF4D9E41AA4C}" type="sibTrans" cxnId="{DCC30113-4B48-4061-88E1-A28C2D5858AD}">
      <dgm:prSet/>
      <dgm:spPr/>
      <dgm:t>
        <a:bodyPr/>
        <a:lstStyle/>
        <a:p>
          <a:endParaRPr lang="en-US" sz="1400" b="1"/>
        </a:p>
      </dgm:t>
    </dgm:pt>
    <dgm:pt modelId="{E53F956F-8976-4A94-B224-D4C7EA7814F3}" type="pres">
      <dgm:prSet presAssocID="{C5B66B5A-DEF1-41F5-BB58-17954AA28FD3}" presName="Name0" presStyleCnt="0">
        <dgm:presLayoutVars>
          <dgm:dir/>
          <dgm:animLvl val="lvl"/>
          <dgm:resizeHandles val="exact"/>
        </dgm:presLayoutVars>
      </dgm:prSet>
      <dgm:spPr/>
      <dgm:t>
        <a:bodyPr/>
        <a:lstStyle/>
        <a:p>
          <a:endParaRPr lang="en-029"/>
        </a:p>
      </dgm:t>
    </dgm:pt>
    <dgm:pt modelId="{A4C644BC-B78C-47C2-94F1-46ABF4B7D8BE}" type="pres">
      <dgm:prSet presAssocID="{6DC45B93-FA4D-4200-9836-DB4B94AD54C9}" presName="boxAndChildren" presStyleCnt="0"/>
      <dgm:spPr/>
      <dgm:t>
        <a:bodyPr/>
        <a:lstStyle/>
        <a:p>
          <a:endParaRPr lang="en-029"/>
        </a:p>
      </dgm:t>
    </dgm:pt>
    <dgm:pt modelId="{93C9FCA2-038C-4462-8F4F-A4073C8B8D2C}" type="pres">
      <dgm:prSet presAssocID="{6DC45B93-FA4D-4200-9836-DB4B94AD54C9}" presName="parentTextBox" presStyleLbl="node1" presStyleIdx="0" presStyleCnt="4"/>
      <dgm:spPr/>
      <dgm:t>
        <a:bodyPr/>
        <a:lstStyle/>
        <a:p>
          <a:endParaRPr lang="en-029"/>
        </a:p>
      </dgm:t>
    </dgm:pt>
    <dgm:pt modelId="{2DDF0320-8C49-451C-A188-FDB4D643E2BC}" type="pres">
      <dgm:prSet presAssocID="{787715E2-0BE7-493C-99AE-1E3D18F0C8BD}" presName="sp" presStyleCnt="0"/>
      <dgm:spPr/>
      <dgm:t>
        <a:bodyPr/>
        <a:lstStyle/>
        <a:p>
          <a:endParaRPr lang="en-029"/>
        </a:p>
      </dgm:t>
    </dgm:pt>
    <dgm:pt modelId="{F97143D7-2D49-461E-B9FC-E539FE819FDB}" type="pres">
      <dgm:prSet presAssocID="{3A76A9AB-F738-448B-9ED8-4DBC7EA98F75}" presName="arrowAndChildren" presStyleCnt="0"/>
      <dgm:spPr/>
      <dgm:t>
        <a:bodyPr/>
        <a:lstStyle/>
        <a:p>
          <a:endParaRPr lang="en-029"/>
        </a:p>
      </dgm:t>
    </dgm:pt>
    <dgm:pt modelId="{682517D1-A12F-4B79-AB52-A82A32662CCA}" type="pres">
      <dgm:prSet presAssocID="{3A76A9AB-F738-448B-9ED8-4DBC7EA98F75}" presName="parentTextArrow" presStyleLbl="node1" presStyleIdx="1" presStyleCnt="4"/>
      <dgm:spPr/>
      <dgm:t>
        <a:bodyPr/>
        <a:lstStyle/>
        <a:p>
          <a:endParaRPr lang="en-029"/>
        </a:p>
      </dgm:t>
    </dgm:pt>
    <dgm:pt modelId="{00AE9DB4-CA25-4F1E-9C5E-FC6D0C39E8A2}" type="pres">
      <dgm:prSet presAssocID="{4DAA2540-9477-4E24-8219-6DA3E4E6A46F}" presName="sp" presStyleCnt="0"/>
      <dgm:spPr/>
      <dgm:t>
        <a:bodyPr/>
        <a:lstStyle/>
        <a:p>
          <a:endParaRPr lang="en-029"/>
        </a:p>
      </dgm:t>
    </dgm:pt>
    <dgm:pt modelId="{0736A2B5-2C28-4187-9A24-4197D53DB447}" type="pres">
      <dgm:prSet presAssocID="{BCD17A4B-FAA7-4F7A-9828-D0E915857B47}" presName="arrowAndChildren" presStyleCnt="0"/>
      <dgm:spPr/>
      <dgm:t>
        <a:bodyPr/>
        <a:lstStyle/>
        <a:p>
          <a:endParaRPr lang="en-029"/>
        </a:p>
      </dgm:t>
    </dgm:pt>
    <dgm:pt modelId="{BE8FEFE7-E4C2-4EF0-9E9D-7761E4FCDDAA}" type="pres">
      <dgm:prSet presAssocID="{BCD17A4B-FAA7-4F7A-9828-D0E915857B47}" presName="parentTextArrow" presStyleLbl="node1" presStyleIdx="2" presStyleCnt="4" custLinFactNeighborX="-1010" custLinFactNeighborY="-3435"/>
      <dgm:spPr/>
      <dgm:t>
        <a:bodyPr/>
        <a:lstStyle/>
        <a:p>
          <a:endParaRPr lang="en-029"/>
        </a:p>
      </dgm:t>
    </dgm:pt>
    <dgm:pt modelId="{BAA3C44A-9F6B-436B-85B1-1D7A6D20B5F0}" type="pres">
      <dgm:prSet presAssocID="{AE0A1A70-A2FD-4431-9C36-FEE8F3DF4CE6}" presName="sp" presStyleCnt="0"/>
      <dgm:spPr/>
      <dgm:t>
        <a:bodyPr/>
        <a:lstStyle/>
        <a:p>
          <a:endParaRPr lang="en-029"/>
        </a:p>
      </dgm:t>
    </dgm:pt>
    <dgm:pt modelId="{802D89F6-0128-48FA-8CBF-B803BFC7CEB3}" type="pres">
      <dgm:prSet presAssocID="{AEE94BE0-24BC-47A0-8198-70AA3EA17006}" presName="arrowAndChildren" presStyleCnt="0"/>
      <dgm:spPr/>
      <dgm:t>
        <a:bodyPr/>
        <a:lstStyle/>
        <a:p>
          <a:endParaRPr lang="en-029"/>
        </a:p>
      </dgm:t>
    </dgm:pt>
    <dgm:pt modelId="{51A0AFC5-2A29-4660-8617-1BDD82F4858C}" type="pres">
      <dgm:prSet presAssocID="{AEE94BE0-24BC-47A0-8198-70AA3EA17006}" presName="parentTextArrow" presStyleLbl="node1" presStyleIdx="3" presStyleCnt="4" custLinFactNeighborY="5721"/>
      <dgm:spPr/>
      <dgm:t>
        <a:bodyPr/>
        <a:lstStyle/>
        <a:p>
          <a:endParaRPr lang="en-029"/>
        </a:p>
      </dgm:t>
    </dgm:pt>
  </dgm:ptLst>
  <dgm:cxnLst>
    <dgm:cxn modelId="{C0902766-CB16-486A-BB07-4909A29E458F}" srcId="{C5B66B5A-DEF1-41F5-BB58-17954AA28FD3}" destId="{BCD17A4B-FAA7-4F7A-9828-D0E915857B47}" srcOrd="1" destOrd="0" parTransId="{B4CFC577-B3E5-46F9-9ACA-10FCA5D4B011}" sibTransId="{4DAA2540-9477-4E24-8219-6DA3E4E6A46F}"/>
    <dgm:cxn modelId="{E980173F-15D6-4826-8695-E3F8C9A30772}" type="presOf" srcId="{C5B66B5A-DEF1-41F5-BB58-17954AA28FD3}" destId="{E53F956F-8976-4A94-B224-D4C7EA7814F3}" srcOrd="0" destOrd="0" presId="urn:microsoft.com/office/officeart/2005/8/layout/process4"/>
    <dgm:cxn modelId="{B7E4CAFC-755A-4E67-98F4-C2A40FD3687C}" type="presOf" srcId="{3A76A9AB-F738-448B-9ED8-4DBC7EA98F75}" destId="{682517D1-A12F-4B79-AB52-A82A32662CCA}" srcOrd="0" destOrd="0" presId="urn:microsoft.com/office/officeart/2005/8/layout/process4"/>
    <dgm:cxn modelId="{8A50FA51-6086-4111-9636-CBC8753EC83D}" srcId="{C5B66B5A-DEF1-41F5-BB58-17954AA28FD3}" destId="{3A76A9AB-F738-448B-9ED8-4DBC7EA98F75}" srcOrd="2" destOrd="0" parTransId="{8F296837-F19E-4857-A18D-51267CAED49A}" sibTransId="{787715E2-0BE7-493C-99AE-1E3D18F0C8BD}"/>
    <dgm:cxn modelId="{63A793C8-022F-40ED-8E27-31AB01697368}" type="presOf" srcId="{AEE94BE0-24BC-47A0-8198-70AA3EA17006}" destId="{51A0AFC5-2A29-4660-8617-1BDD82F4858C}" srcOrd="0" destOrd="0" presId="urn:microsoft.com/office/officeart/2005/8/layout/process4"/>
    <dgm:cxn modelId="{A1B342F9-F655-4AE4-A489-11437A91B5CA}" type="presOf" srcId="{6DC45B93-FA4D-4200-9836-DB4B94AD54C9}" destId="{93C9FCA2-038C-4462-8F4F-A4073C8B8D2C}" srcOrd="0" destOrd="0" presId="urn:microsoft.com/office/officeart/2005/8/layout/process4"/>
    <dgm:cxn modelId="{DCC30113-4B48-4061-88E1-A28C2D5858AD}" srcId="{C5B66B5A-DEF1-41F5-BB58-17954AA28FD3}" destId="{6DC45B93-FA4D-4200-9836-DB4B94AD54C9}" srcOrd="3" destOrd="0" parTransId="{CED4E8F9-1FE4-4D16-AC34-9A44DE13950A}" sibTransId="{B66F8494-30F1-4EF2-B663-EF4D9E41AA4C}"/>
    <dgm:cxn modelId="{015C6014-A635-433E-B8CD-A934D28D428C}" srcId="{C5B66B5A-DEF1-41F5-BB58-17954AA28FD3}" destId="{AEE94BE0-24BC-47A0-8198-70AA3EA17006}" srcOrd="0" destOrd="0" parTransId="{31895742-883D-4ECC-9566-21EDC6164D24}" sibTransId="{AE0A1A70-A2FD-4431-9C36-FEE8F3DF4CE6}"/>
    <dgm:cxn modelId="{8A7736BE-AAB2-49A5-B7FE-8C21A3015A1B}" type="presOf" srcId="{BCD17A4B-FAA7-4F7A-9828-D0E915857B47}" destId="{BE8FEFE7-E4C2-4EF0-9E9D-7761E4FCDDAA}" srcOrd="0" destOrd="0" presId="urn:microsoft.com/office/officeart/2005/8/layout/process4"/>
    <dgm:cxn modelId="{0E7C4674-0F76-45F0-BD9C-2758E96065D1}" type="presParOf" srcId="{E53F956F-8976-4A94-B224-D4C7EA7814F3}" destId="{A4C644BC-B78C-47C2-94F1-46ABF4B7D8BE}" srcOrd="0" destOrd="0" presId="urn:microsoft.com/office/officeart/2005/8/layout/process4"/>
    <dgm:cxn modelId="{58044460-9525-4A4E-9655-03DF8733E97B}" type="presParOf" srcId="{A4C644BC-B78C-47C2-94F1-46ABF4B7D8BE}" destId="{93C9FCA2-038C-4462-8F4F-A4073C8B8D2C}" srcOrd="0" destOrd="0" presId="urn:microsoft.com/office/officeart/2005/8/layout/process4"/>
    <dgm:cxn modelId="{0DCBCE7A-1E05-418E-A868-BF21E6802E10}" type="presParOf" srcId="{E53F956F-8976-4A94-B224-D4C7EA7814F3}" destId="{2DDF0320-8C49-451C-A188-FDB4D643E2BC}" srcOrd="1" destOrd="0" presId="urn:microsoft.com/office/officeart/2005/8/layout/process4"/>
    <dgm:cxn modelId="{CB40B731-E100-4D5E-897F-C0813CEB07AC}" type="presParOf" srcId="{E53F956F-8976-4A94-B224-D4C7EA7814F3}" destId="{F97143D7-2D49-461E-B9FC-E539FE819FDB}" srcOrd="2" destOrd="0" presId="urn:microsoft.com/office/officeart/2005/8/layout/process4"/>
    <dgm:cxn modelId="{F69E9D23-BD0E-4419-B13A-4398F72FB58A}" type="presParOf" srcId="{F97143D7-2D49-461E-B9FC-E539FE819FDB}" destId="{682517D1-A12F-4B79-AB52-A82A32662CCA}" srcOrd="0" destOrd="0" presId="urn:microsoft.com/office/officeart/2005/8/layout/process4"/>
    <dgm:cxn modelId="{970D13AF-6B81-4E04-BC71-2B87B7E542A2}" type="presParOf" srcId="{E53F956F-8976-4A94-B224-D4C7EA7814F3}" destId="{00AE9DB4-CA25-4F1E-9C5E-FC6D0C39E8A2}" srcOrd="3" destOrd="0" presId="urn:microsoft.com/office/officeart/2005/8/layout/process4"/>
    <dgm:cxn modelId="{62E1333F-3A48-49C4-A421-6D1569398E93}" type="presParOf" srcId="{E53F956F-8976-4A94-B224-D4C7EA7814F3}" destId="{0736A2B5-2C28-4187-9A24-4197D53DB447}" srcOrd="4" destOrd="0" presId="urn:microsoft.com/office/officeart/2005/8/layout/process4"/>
    <dgm:cxn modelId="{E3FE2BF4-0807-424D-9E18-A6D49376D7B6}" type="presParOf" srcId="{0736A2B5-2C28-4187-9A24-4197D53DB447}" destId="{BE8FEFE7-E4C2-4EF0-9E9D-7761E4FCDDAA}" srcOrd="0" destOrd="0" presId="urn:microsoft.com/office/officeart/2005/8/layout/process4"/>
    <dgm:cxn modelId="{CD45AA79-F8B3-47BC-805B-63DDA2DA36D0}" type="presParOf" srcId="{E53F956F-8976-4A94-B224-D4C7EA7814F3}" destId="{BAA3C44A-9F6B-436B-85B1-1D7A6D20B5F0}" srcOrd="5" destOrd="0" presId="urn:microsoft.com/office/officeart/2005/8/layout/process4"/>
    <dgm:cxn modelId="{7A343D99-E9EB-4EBB-BDBD-AD37DA972B4B}" type="presParOf" srcId="{E53F956F-8976-4A94-B224-D4C7EA7814F3}" destId="{802D89F6-0128-48FA-8CBF-B803BFC7CEB3}" srcOrd="6" destOrd="0" presId="urn:microsoft.com/office/officeart/2005/8/layout/process4"/>
    <dgm:cxn modelId="{6C3C581C-3997-42F2-845C-231E5FCB3B3E}" type="presParOf" srcId="{802D89F6-0128-48FA-8CBF-B803BFC7CEB3}" destId="{51A0AFC5-2A29-4660-8617-1BDD82F4858C}"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A55D26-538A-498C-9D1A-A43854771125}" type="doc">
      <dgm:prSet loTypeId="urn:microsoft.com/office/officeart/2005/8/layout/default#4" loCatId="list" qsTypeId="urn:microsoft.com/office/officeart/2005/8/quickstyle/simple2" qsCatId="simple" csTypeId="urn:microsoft.com/office/officeart/2005/8/colors/colorful3" csCatId="colorful" phldr="1"/>
      <dgm:spPr/>
      <dgm:t>
        <a:bodyPr/>
        <a:lstStyle/>
        <a:p>
          <a:endParaRPr lang="en-GB"/>
        </a:p>
      </dgm:t>
    </dgm:pt>
    <dgm:pt modelId="{D64B0343-098A-47CB-97B9-CB4D77ADF534}">
      <dgm:prSet phldrT="[Text]" custT="1"/>
      <dgm:spPr/>
      <dgm:t>
        <a:bodyPr/>
        <a:lstStyle/>
        <a:p>
          <a:r>
            <a:rPr lang="en-GB" sz="1700" b="1" dirty="0" smtClean="0"/>
            <a:t>National, regional and sectoral institutions with adequate/minimum standards of capacity to deliver the CDM program</a:t>
          </a:r>
          <a:endParaRPr lang="en-GB" sz="1700" b="1" dirty="0"/>
        </a:p>
      </dgm:t>
    </dgm:pt>
    <dgm:pt modelId="{3346EDA8-4D3E-4DDA-9795-54789D356392}" type="parTrans" cxnId="{DAC56DFF-1566-4A14-9CF0-EFCD4127FB4A}">
      <dgm:prSet/>
      <dgm:spPr/>
      <dgm:t>
        <a:bodyPr/>
        <a:lstStyle/>
        <a:p>
          <a:endParaRPr lang="en-GB"/>
        </a:p>
      </dgm:t>
    </dgm:pt>
    <dgm:pt modelId="{D719FD37-619F-4B39-839A-4BF06DB95C6E}" type="sibTrans" cxnId="{DAC56DFF-1566-4A14-9CF0-EFCD4127FB4A}">
      <dgm:prSet/>
      <dgm:spPr/>
      <dgm:t>
        <a:bodyPr/>
        <a:lstStyle/>
        <a:p>
          <a:endParaRPr lang="en-GB"/>
        </a:p>
      </dgm:t>
    </dgm:pt>
    <dgm:pt modelId="{AC27C7C5-E1A4-4A18-BCE1-69A418767C71}">
      <dgm:prSet custT="1"/>
      <dgm:spPr/>
      <dgm:t>
        <a:bodyPr/>
        <a:lstStyle/>
        <a:p>
          <a:r>
            <a:rPr lang="en-GB" sz="1700" b="1" dirty="0" smtClean="0"/>
            <a:t>Knowledge management which is applied for fact-based decision-making</a:t>
          </a:r>
          <a:endParaRPr lang="en-GB" sz="1700" b="1" dirty="0"/>
        </a:p>
      </dgm:t>
    </dgm:pt>
    <dgm:pt modelId="{F3264854-DCA4-49A1-9467-DB98D22E2A5E}" type="parTrans" cxnId="{FBE95545-6CDC-4BA1-83B8-5F132AC85269}">
      <dgm:prSet/>
      <dgm:spPr/>
      <dgm:t>
        <a:bodyPr/>
        <a:lstStyle/>
        <a:p>
          <a:endParaRPr lang="en-GB"/>
        </a:p>
      </dgm:t>
    </dgm:pt>
    <dgm:pt modelId="{391A48D7-74AD-4B61-BB0C-B0F8E2334629}" type="sibTrans" cxnId="{FBE95545-6CDC-4BA1-83B8-5F132AC85269}">
      <dgm:prSet/>
      <dgm:spPr/>
      <dgm:t>
        <a:bodyPr/>
        <a:lstStyle/>
        <a:p>
          <a:endParaRPr lang="en-GB"/>
        </a:p>
      </dgm:t>
    </dgm:pt>
    <dgm:pt modelId="{CCF302AF-EA90-4D08-9FC9-7C36F0B7B0FD}">
      <dgm:prSet custT="1"/>
      <dgm:spPr/>
      <dgm:t>
        <a:bodyPr/>
        <a:lstStyle/>
        <a:p>
          <a:r>
            <a:rPr lang="en-GB" sz="1700" b="1" dirty="0" smtClean="0"/>
            <a:t>Disaster resilience which is enhanced within key sectors of the economy</a:t>
          </a:r>
          <a:endParaRPr lang="en-GB" sz="1700" b="1" dirty="0"/>
        </a:p>
      </dgm:t>
    </dgm:pt>
    <dgm:pt modelId="{B511E420-DC24-44E9-A949-1A0059E317F9}" type="parTrans" cxnId="{535BB8B3-2A3E-4E1A-AB15-E885AF8F7243}">
      <dgm:prSet/>
      <dgm:spPr/>
      <dgm:t>
        <a:bodyPr/>
        <a:lstStyle/>
        <a:p>
          <a:endParaRPr lang="en-GB"/>
        </a:p>
      </dgm:t>
    </dgm:pt>
    <dgm:pt modelId="{3AD4B191-8C7B-4D95-9630-DB72804ACBAE}" type="sibTrans" cxnId="{535BB8B3-2A3E-4E1A-AB15-E885AF8F7243}">
      <dgm:prSet/>
      <dgm:spPr/>
      <dgm:t>
        <a:bodyPr/>
        <a:lstStyle/>
        <a:p>
          <a:endParaRPr lang="en-GB"/>
        </a:p>
      </dgm:t>
    </dgm:pt>
    <dgm:pt modelId="{63EEA4F2-1763-4414-A810-669FA54D9D95}">
      <dgm:prSet custT="1"/>
      <dgm:spPr/>
      <dgm:t>
        <a:bodyPr/>
        <a:lstStyle/>
        <a:p>
          <a:r>
            <a:rPr lang="en-GB" sz="1700" b="1" dirty="0" smtClean="0"/>
            <a:t>Operational readiness at regional, national, sectoral and local levels</a:t>
          </a:r>
          <a:endParaRPr lang="en-GB" sz="1700" b="1" dirty="0"/>
        </a:p>
      </dgm:t>
    </dgm:pt>
    <dgm:pt modelId="{B82DF670-3EDD-4D2B-BBCE-A74B056BB1E2}" type="parTrans" cxnId="{2F584419-CB4B-41F6-9329-DE3C06D3FA23}">
      <dgm:prSet/>
      <dgm:spPr/>
      <dgm:t>
        <a:bodyPr/>
        <a:lstStyle/>
        <a:p>
          <a:endParaRPr lang="en-GB"/>
        </a:p>
      </dgm:t>
    </dgm:pt>
    <dgm:pt modelId="{182345CC-640D-4326-A088-02A9DCCAC26D}" type="sibTrans" cxnId="{2F584419-CB4B-41F6-9329-DE3C06D3FA23}">
      <dgm:prSet/>
      <dgm:spPr/>
      <dgm:t>
        <a:bodyPr/>
        <a:lstStyle/>
        <a:p>
          <a:endParaRPr lang="en-GB"/>
        </a:p>
      </dgm:t>
    </dgm:pt>
    <dgm:pt modelId="{95C3E882-7D33-43B3-B966-BAEA57490922}">
      <dgm:prSet custT="1"/>
      <dgm:spPr/>
      <dgm:t>
        <a:bodyPr/>
        <a:lstStyle/>
        <a:p>
          <a:r>
            <a:rPr lang="en-GB" sz="1700" b="1" dirty="0" smtClean="0"/>
            <a:t>Harmonized governance of CCA and DRR programming</a:t>
          </a:r>
          <a:endParaRPr lang="en-GB" sz="1700" b="1" dirty="0"/>
        </a:p>
      </dgm:t>
    </dgm:pt>
    <dgm:pt modelId="{5D9E4DD6-4637-492C-B8B8-ACEF216A3AE3}" type="parTrans" cxnId="{FB595525-71D9-43C6-B756-D2C9096864C2}">
      <dgm:prSet/>
      <dgm:spPr/>
      <dgm:t>
        <a:bodyPr/>
        <a:lstStyle/>
        <a:p>
          <a:endParaRPr lang="en-GB"/>
        </a:p>
      </dgm:t>
    </dgm:pt>
    <dgm:pt modelId="{BF469A54-4420-4A20-9284-F8F051A2AD57}" type="sibTrans" cxnId="{FB595525-71D9-43C6-B756-D2C9096864C2}">
      <dgm:prSet/>
      <dgm:spPr/>
      <dgm:t>
        <a:bodyPr/>
        <a:lstStyle/>
        <a:p>
          <a:endParaRPr lang="en-GB"/>
        </a:p>
      </dgm:t>
    </dgm:pt>
    <dgm:pt modelId="{41596A76-3EDC-445E-9082-D01594146109}">
      <dgm:prSet custT="1"/>
      <dgm:spPr/>
      <dgm:t>
        <a:bodyPr/>
        <a:lstStyle/>
        <a:p>
          <a:r>
            <a:rPr lang="en-GB" sz="1700" b="1" dirty="0" smtClean="0"/>
            <a:t>Community resilience which has been enhanced for the most vulnerable with gender concerns addressed at all stages and levels</a:t>
          </a:r>
          <a:endParaRPr lang="en-GB" sz="1700" b="1" dirty="0"/>
        </a:p>
      </dgm:t>
    </dgm:pt>
    <dgm:pt modelId="{802B1780-357C-4B36-9632-4A9738F1C904}" type="parTrans" cxnId="{FB03B77E-22E4-4068-BDDD-C97A852E2A16}">
      <dgm:prSet/>
      <dgm:spPr/>
      <dgm:t>
        <a:bodyPr/>
        <a:lstStyle/>
        <a:p>
          <a:endParaRPr lang="en-GB"/>
        </a:p>
      </dgm:t>
    </dgm:pt>
    <dgm:pt modelId="{2648BC28-315A-4376-BF3F-CBFB41A782E3}" type="sibTrans" cxnId="{FB03B77E-22E4-4068-BDDD-C97A852E2A16}">
      <dgm:prSet/>
      <dgm:spPr/>
      <dgm:t>
        <a:bodyPr/>
        <a:lstStyle/>
        <a:p>
          <a:endParaRPr lang="en-GB"/>
        </a:p>
      </dgm:t>
    </dgm:pt>
    <dgm:pt modelId="{527D47A5-4F84-4D9E-B9E9-002E088FED98}">
      <dgm:prSet custT="1"/>
      <dgm:spPr/>
      <dgm:t>
        <a:bodyPr/>
        <a:lstStyle/>
        <a:p>
          <a:r>
            <a:rPr lang="en-US" sz="1700" b="1" dirty="0" smtClean="0"/>
            <a:t>Resource allocation which underpins the ability to deliver the strategy</a:t>
          </a:r>
          <a:endParaRPr lang="en-GB" sz="1700" b="1" dirty="0"/>
        </a:p>
      </dgm:t>
    </dgm:pt>
    <dgm:pt modelId="{E4A31D11-A621-4F39-A490-99463D9819B4}" type="parTrans" cxnId="{B20DCF24-06D5-4A5F-BF48-2DD030D63A68}">
      <dgm:prSet/>
      <dgm:spPr/>
      <dgm:t>
        <a:bodyPr/>
        <a:lstStyle/>
        <a:p>
          <a:endParaRPr lang="en-GB"/>
        </a:p>
      </dgm:t>
    </dgm:pt>
    <dgm:pt modelId="{D98DECB2-C505-41DD-9845-06E3DD3A9D1F}" type="sibTrans" cxnId="{B20DCF24-06D5-4A5F-BF48-2DD030D63A68}">
      <dgm:prSet/>
      <dgm:spPr/>
      <dgm:t>
        <a:bodyPr/>
        <a:lstStyle/>
        <a:p>
          <a:endParaRPr lang="en-GB"/>
        </a:p>
      </dgm:t>
    </dgm:pt>
    <dgm:pt modelId="{9EBDD070-8453-4C5F-B295-3E7C742FB33D}" type="pres">
      <dgm:prSet presAssocID="{40A55D26-538A-498C-9D1A-A43854771125}" presName="diagram" presStyleCnt="0">
        <dgm:presLayoutVars>
          <dgm:dir/>
          <dgm:resizeHandles val="exact"/>
        </dgm:presLayoutVars>
      </dgm:prSet>
      <dgm:spPr/>
      <dgm:t>
        <a:bodyPr/>
        <a:lstStyle/>
        <a:p>
          <a:endParaRPr lang="en-GB"/>
        </a:p>
      </dgm:t>
    </dgm:pt>
    <dgm:pt modelId="{815C0128-EA63-4781-8118-B9F644510D50}" type="pres">
      <dgm:prSet presAssocID="{D64B0343-098A-47CB-97B9-CB4D77ADF534}" presName="node" presStyleLbl="node1" presStyleIdx="0" presStyleCnt="7">
        <dgm:presLayoutVars>
          <dgm:bulletEnabled val="1"/>
        </dgm:presLayoutVars>
      </dgm:prSet>
      <dgm:spPr/>
      <dgm:t>
        <a:bodyPr/>
        <a:lstStyle/>
        <a:p>
          <a:endParaRPr lang="en-GB"/>
        </a:p>
      </dgm:t>
    </dgm:pt>
    <dgm:pt modelId="{73CD838A-6A8C-4FB9-8284-923917EC180E}" type="pres">
      <dgm:prSet presAssocID="{D719FD37-619F-4B39-839A-4BF06DB95C6E}" presName="sibTrans" presStyleCnt="0"/>
      <dgm:spPr/>
      <dgm:t>
        <a:bodyPr/>
        <a:lstStyle/>
        <a:p>
          <a:endParaRPr lang="en-GB"/>
        </a:p>
      </dgm:t>
    </dgm:pt>
    <dgm:pt modelId="{EC07BE1D-711C-440E-BA28-0621D133A4A7}" type="pres">
      <dgm:prSet presAssocID="{AC27C7C5-E1A4-4A18-BCE1-69A418767C71}" presName="node" presStyleLbl="node1" presStyleIdx="1" presStyleCnt="7">
        <dgm:presLayoutVars>
          <dgm:bulletEnabled val="1"/>
        </dgm:presLayoutVars>
      </dgm:prSet>
      <dgm:spPr/>
      <dgm:t>
        <a:bodyPr/>
        <a:lstStyle/>
        <a:p>
          <a:endParaRPr lang="en-GB"/>
        </a:p>
      </dgm:t>
    </dgm:pt>
    <dgm:pt modelId="{80E20435-D9C2-4545-A183-CE806C4F197A}" type="pres">
      <dgm:prSet presAssocID="{391A48D7-74AD-4B61-BB0C-B0F8E2334629}" presName="sibTrans" presStyleCnt="0"/>
      <dgm:spPr/>
      <dgm:t>
        <a:bodyPr/>
        <a:lstStyle/>
        <a:p>
          <a:endParaRPr lang="en-GB"/>
        </a:p>
      </dgm:t>
    </dgm:pt>
    <dgm:pt modelId="{EBFE30C3-84F5-4E9F-BE2C-58F91D5667D6}" type="pres">
      <dgm:prSet presAssocID="{CCF302AF-EA90-4D08-9FC9-7C36F0B7B0FD}" presName="node" presStyleLbl="node1" presStyleIdx="2" presStyleCnt="7">
        <dgm:presLayoutVars>
          <dgm:bulletEnabled val="1"/>
        </dgm:presLayoutVars>
      </dgm:prSet>
      <dgm:spPr/>
      <dgm:t>
        <a:bodyPr/>
        <a:lstStyle/>
        <a:p>
          <a:endParaRPr lang="en-GB"/>
        </a:p>
      </dgm:t>
    </dgm:pt>
    <dgm:pt modelId="{243D2E9D-846B-477D-AC26-6C25EDB07EC2}" type="pres">
      <dgm:prSet presAssocID="{3AD4B191-8C7B-4D95-9630-DB72804ACBAE}" presName="sibTrans" presStyleCnt="0"/>
      <dgm:spPr/>
      <dgm:t>
        <a:bodyPr/>
        <a:lstStyle/>
        <a:p>
          <a:endParaRPr lang="en-GB"/>
        </a:p>
      </dgm:t>
    </dgm:pt>
    <dgm:pt modelId="{FE85881D-1BEA-4489-BA1C-1F63EFA32267}" type="pres">
      <dgm:prSet presAssocID="{63EEA4F2-1763-4414-A810-669FA54D9D95}" presName="node" presStyleLbl="node1" presStyleIdx="3" presStyleCnt="7">
        <dgm:presLayoutVars>
          <dgm:bulletEnabled val="1"/>
        </dgm:presLayoutVars>
      </dgm:prSet>
      <dgm:spPr/>
      <dgm:t>
        <a:bodyPr/>
        <a:lstStyle/>
        <a:p>
          <a:endParaRPr lang="en-GB"/>
        </a:p>
      </dgm:t>
    </dgm:pt>
    <dgm:pt modelId="{469583B8-D101-47CA-AE22-E39CE939BBE1}" type="pres">
      <dgm:prSet presAssocID="{182345CC-640D-4326-A088-02A9DCCAC26D}" presName="sibTrans" presStyleCnt="0"/>
      <dgm:spPr/>
      <dgm:t>
        <a:bodyPr/>
        <a:lstStyle/>
        <a:p>
          <a:endParaRPr lang="en-GB"/>
        </a:p>
      </dgm:t>
    </dgm:pt>
    <dgm:pt modelId="{CF19C47F-4623-45DD-A0B5-DD837000E81E}" type="pres">
      <dgm:prSet presAssocID="{95C3E882-7D33-43B3-B966-BAEA57490922}" presName="node" presStyleLbl="node1" presStyleIdx="4" presStyleCnt="7">
        <dgm:presLayoutVars>
          <dgm:bulletEnabled val="1"/>
        </dgm:presLayoutVars>
      </dgm:prSet>
      <dgm:spPr/>
      <dgm:t>
        <a:bodyPr/>
        <a:lstStyle/>
        <a:p>
          <a:endParaRPr lang="en-GB"/>
        </a:p>
      </dgm:t>
    </dgm:pt>
    <dgm:pt modelId="{82A956C0-9A8F-4235-BDBE-16547FA2E33A}" type="pres">
      <dgm:prSet presAssocID="{BF469A54-4420-4A20-9284-F8F051A2AD57}" presName="sibTrans" presStyleCnt="0"/>
      <dgm:spPr/>
      <dgm:t>
        <a:bodyPr/>
        <a:lstStyle/>
        <a:p>
          <a:endParaRPr lang="en-GB"/>
        </a:p>
      </dgm:t>
    </dgm:pt>
    <dgm:pt modelId="{9E803CF7-B452-452F-B444-B4A2F4364744}" type="pres">
      <dgm:prSet presAssocID="{41596A76-3EDC-445E-9082-D01594146109}" presName="node" presStyleLbl="node1" presStyleIdx="5" presStyleCnt="7">
        <dgm:presLayoutVars>
          <dgm:bulletEnabled val="1"/>
        </dgm:presLayoutVars>
      </dgm:prSet>
      <dgm:spPr/>
      <dgm:t>
        <a:bodyPr/>
        <a:lstStyle/>
        <a:p>
          <a:endParaRPr lang="en-GB"/>
        </a:p>
      </dgm:t>
    </dgm:pt>
    <dgm:pt modelId="{880CF6F4-31AD-4546-8AD3-5B9A1D379B55}" type="pres">
      <dgm:prSet presAssocID="{2648BC28-315A-4376-BF3F-CBFB41A782E3}" presName="sibTrans" presStyleCnt="0"/>
      <dgm:spPr/>
      <dgm:t>
        <a:bodyPr/>
        <a:lstStyle/>
        <a:p>
          <a:endParaRPr lang="en-GB"/>
        </a:p>
      </dgm:t>
    </dgm:pt>
    <dgm:pt modelId="{34C4FA61-F604-4981-90CA-AB16DD24CADF}" type="pres">
      <dgm:prSet presAssocID="{527D47A5-4F84-4D9E-B9E9-002E088FED98}" presName="node" presStyleLbl="node1" presStyleIdx="6" presStyleCnt="7">
        <dgm:presLayoutVars>
          <dgm:bulletEnabled val="1"/>
        </dgm:presLayoutVars>
      </dgm:prSet>
      <dgm:spPr/>
      <dgm:t>
        <a:bodyPr/>
        <a:lstStyle/>
        <a:p>
          <a:endParaRPr lang="en-GB"/>
        </a:p>
      </dgm:t>
    </dgm:pt>
  </dgm:ptLst>
  <dgm:cxnLst>
    <dgm:cxn modelId="{9C25A3D9-FBD7-4866-B9D2-B758BFBDA86D}" type="presOf" srcId="{AC27C7C5-E1A4-4A18-BCE1-69A418767C71}" destId="{EC07BE1D-711C-440E-BA28-0621D133A4A7}" srcOrd="0" destOrd="0" presId="urn:microsoft.com/office/officeart/2005/8/layout/default#4"/>
    <dgm:cxn modelId="{2F584419-CB4B-41F6-9329-DE3C06D3FA23}" srcId="{40A55D26-538A-498C-9D1A-A43854771125}" destId="{63EEA4F2-1763-4414-A810-669FA54D9D95}" srcOrd="3" destOrd="0" parTransId="{B82DF670-3EDD-4D2B-BBCE-A74B056BB1E2}" sibTransId="{182345CC-640D-4326-A088-02A9DCCAC26D}"/>
    <dgm:cxn modelId="{6E0D8E4F-CF45-43DA-AE7F-0B311C24C2A8}" type="presOf" srcId="{527D47A5-4F84-4D9E-B9E9-002E088FED98}" destId="{34C4FA61-F604-4981-90CA-AB16DD24CADF}" srcOrd="0" destOrd="0" presId="urn:microsoft.com/office/officeart/2005/8/layout/default#4"/>
    <dgm:cxn modelId="{17DC52EB-0FE8-43BE-B3C8-7B0078A30B9F}" type="presOf" srcId="{95C3E882-7D33-43B3-B966-BAEA57490922}" destId="{CF19C47F-4623-45DD-A0B5-DD837000E81E}" srcOrd="0" destOrd="0" presId="urn:microsoft.com/office/officeart/2005/8/layout/default#4"/>
    <dgm:cxn modelId="{DAC56DFF-1566-4A14-9CF0-EFCD4127FB4A}" srcId="{40A55D26-538A-498C-9D1A-A43854771125}" destId="{D64B0343-098A-47CB-97B9-CB4D77ADF534}" srcOrd="0" destOrd="0" parTransId="{3346EDA8-4D3E-4DDA-9795-54789D356392}" sibTransId="{D719FD37-619F-4B39-839A-4BF06DB95C6E}"/>
    <dgm:cxn modelId="{E45419B5-F12C-4E3A-B312-64A3AA57D316}" type="presOf" srcId="{41596A76-3EDC-445E-9082-D01594146109}" destId="{9E803CF7-B452-452F-B444-B4A2F4364744}" srcOrd="0" destOrd="0" presId="urn:microsoft.com/office/officeart/2005/8/layout/default#4"/>
    <dgm:cxn modelId="{B20DCF24-06D5-4A5F-BF48-2DD030D63A68}" srcId="{40A55D26-538A-498C-9D1A-A43854771125}" destId="{527D47A5-4F84-4D9E-B9E9-002E088FED98}" srcOrd="6" destOrd="0" parTransId="{E4A31D11-A621-4F39-A490-99463D9819B4}" sibTransId="{D98DECB2-C505-41DD-9845-06E3DD3A9D1F}"/>
    <dgm:cxn modelId="{7879E0A4-A9E6-457A-83CA-7DEDD56B7075}" type="presOf" srcId="{63EEA4F2-1763-4414-A810-669FA54D9D95}" destId="{FE85881D-1BEA-4489-BA1C-1F63EFA32267}" srcOrd="0" destOrd="0" presId="urn:microsoft.com/office/officeart/2005/8/layout/default#4"/>
    <dgm:cxn modelId="{535BB8B3-2A3E-4E1A-AB15-E885AF8F7243}" srcId="{40A55D26-538A-498C-9D1A-A43854771125}" destId="{CCF302AF-EA90-4D08-9FC9-7C36F0B7B0FD}" srcOrd="2" destOrd="0" parTransId="{B511E420-DC24-44E9-A949-1A0059E317F9}" sibTransId="{3AD4B191-8C7B-4D95-9630-DB72804ACBAE}"/>
    <dgm:cxn modelId="{5CDCCBBC-6CE1-4C62-8154-DD521032F606}" type="presOf" srcId="{D64B0343-098A-47CB-97B9-CB4D77ADF534}" destId="{815C0128-EA63-4781-8118-B9F644510D50}" srcOrd="0" destOrd="0" presId="urn:microsoft.com/office/officeart/2005/8/layout/default#4"/>
    <dgm:cxn modelId="{FB595525-71D9-43C6-B756-D2C9096864C2}" srcId="{40A55D26-538A-498C-9D1A-A43854771125}" destId="{95C3E882-7D33-43B3-B966-BAEA57490922}" srcOrd="4" destOrd="0" parTransId="{5D9E4DD6-4637-492C-B8B8-ACEF216A3AE3}" sibTransId="{BF469A54-4420-4A20-9284-F8F051A2AD57}"/>
    <dgm:cxn modelId="{FBE95545-6CDC-4BA1-83B8-5F132AC85269}" srcId="{40A55D26-538A-498C-9D1A-A43854771125}" destId="{AC27C7C5-E1A4-4A18-BCE1-69A418767C71}" srcOrd="1" destOrd="0" parTransId="{F3264854-DCA4-49A1-9467-DB98D22E2A5E}" sibTransId="{391A48D7-74AD-4B61-BB0C-B0F8E2334629}"/>
    <dgm:cxn modelId="{637C3F5C-4F43-48B4-98E8-D17480F4683C}" type="presOf" srcId="{40A55D26-538A-498C-9D1A-A43854771125}" destId="{9EBDD070-8453-4C5F-B295-3E7C742FB33D}" srcOrd="0" destOrd="0" presId="urn:microsoft.com/office/officeart/2005/8/layout/default#4"/>
    <dgm:cxn modelId="{92591260-1C51-41D2-BCCC-8B681AF486A8}" type="presOf" srcId="{CCF302AF-EA90-4D08-9FC9-7C36F0B7B0FD}" destId="{EBFE30C3-84F5-4E9F-BE2C-58F91D5667D6}" srcOrd="0" destOrd="0" presId="urn:microsoft.com/office/officeart/2005/8/layout/default#4"/>
    <dgm:cxn modelId="{FB03B77E-22E4-4068-BDDD-C97A852E2A16}" srcId="{40A55D26-538A-498C-9D1A-A43854771125}" destId="{41596A76-3EDC-445E-9082-D01594146109}" srcOrd="5" destOrd="0" parTransId="{802B1780-357C-4B36-9632-4A9738F1C904}" sibTransId="{2648BC28-315A-4376-BF3F-CBFB41A782E3}"/>
    <dgm:cxn modelId="{C275CAA7-DAC4-49C0-820B-68A9751D6BE3}" type="presParOf" srcId="{9EBDD070-8453-4C5F-B295-3E7C742FB33D}" destId="{815C0128-EA63-4781-8118-B9F644510D50}" srcOrd="0" destOrd="0" presId="urn:microsoft.com/office/officeart/2005/8/layout/default#4"/>
    <dgm:cxn modelId="{02BC3085-375E-45A1-9EB4-A84755EB79BA}" type="presParOf" srcId="{9EBDD070-8453-4C5F-B295-3E7C742FB33D}" destId="{73CD838A-6A8C-4FB9-8284-923917EC180E}" srcOrd="1" destOrd="0" presId="urn:microsoft.com/office/officeart/2005/8/layout/default#4"/>
    <dgm:cxn modelId="{1EDDA32E-1639-49AE-9770-536C07B311B5}" type="presParOf" srcId="{9EBDD070-8453-4C5F-B295-3E7C742FB33D}" destId="{EC07BE1D-711C-440E-BA28-0621D133A4A7}" srcOrd="2" destOrd="0" presId="urn:microsoft.com/office/officeart/2005/8/layout/default#4"/>
    <dgm:cxn modelId="{4F41BC3A-4CDF-4CC4-B8AD-3B1188F67B60}" type="presParOf" srcId="{9EBDD070-8453-4C5F-B295-3E7C742FB33D}" destId="{80E20435-D9C2-4545-A183-CE806C4F197A}" srcOrd="3" destOrd="0" presId="urn:microsoft.com/office/officeart/2005/8/layout/default#4"/>
    <dgm:cxn modelId="{76D33327-1EAB-4F22-AA1A-539FCC48F611}" type="presParOf" srcId="{9EBDD070-8453-4C5F-B295-3E7C742FB33D}" destId="{EBFE30C3-84F5-4E9F-BE2C-58F91D5667D6}" srcOrd="4" destOrd="0" presId="urn:microsoft.com/office/officeart/2005/8/layout/default#4"/>
    <dgm:cxn modelId="{584866B9-90E2-4189-9CB7-5635A9383BC7}" type="presParOf" srcId="{9EBDD070-8453-4C5F-B295-3E7C742FB33D}" destId="{243D2E9D-846B-477D-AC26-6C25EDB07EC2}" srcOrd="5" destOrd="0" presId="urn:microsoft.com/office/officeart/2005/8/layout/default#4"/>
    <dgm:cxn modelId="{1EECD84F-5C66-478F-9F1F-D18D27239BF5}" type="presParOf" srcId="{9EBDD070-8453-4C5F-B295-3E7C742FB33D}" destId="{FE85881D-1BEA-4489-BA1C-1F63EFA32267}" srcOrd="6" destOrd="0" presId="urn:microsoft.com/office/officeart/2005/8/layout/default#4"/>
    <dgm:cxn modelId="{6ED80DE9-23E4-4B3D-AA6A-676E97705F4F}" type="presParOf" srcId="{9EBDD070-8453-4C5F-B295-3E7C742FB33D}" destId="{469583B8-D101-47CA-AE22-E39CE939BBE1}" srcOrd="7" destOrd="0" presId="urn:microsoft.com/office/officeart/2005/8/layout/default#4"/>
    <dgm:cxn modelId="{E3AF50DA-1A45-41E2-8442-0D9548ED9B9F}" type="presParOf" srcId="{9EBDD070-8453-4C5F-B295-3E7C742FB33D}" destId="{CF19C47F-4623-45DD-A0B5-DD837000E81E}" srcOrd="8" destOrd="0" presId="urn:microsoft.com/office/officeart/2005/8/layout/default#4"/>
    <dgm:cxn modelId="{5B5A003E-EF1F-4EFC-8359-DCD546B414C2}" type="presParOf" srcId="{9EBDD070-8453-4C5F-B295-3E7C742FB33D}" destId="{82A956C0-9A8F-4235-BDBE-16547FA2E33A}" srcOrd="9" destOrd="0" presId="urn:microsoft.com/office/officeart/2005/8/layout/default#4"/>
    <dgm:cxn modelId="{D3145EFF-37E5-4A13-88A6-DB47F002EF44}" type="presParOf" srcId="{9EBDD070-8453-4C5F-B295-3E7C742FB33D}" destId="{9E803CF7-B452-452F-B444-B4A2F4364744}" srcOrd="10" destOrd="0" presId="urn:microsoft.com/office/officeart/2005/8/layout/default#4"/>
    <dgm:cxn modelId="{F0014DAF-2951-4683-9405-3BC91FA42C2A}" type="presParOf" srcId="{9EBDD070-8453-4C5F-B295-3E7C742FB33D}" destId="{880CF6F4-31AD-4546-8AD3-5B9A1D379B55}" srcOrd="11" destOrd="0" presId="urn:microsoft.com/office/officeart/2005/8/layout/default#4"/>
    <dgm:cxn modelId="{D3AE4C9D-465F-4865-8DAF-FECE1DF2E1E2}" type="presParOf" srcId="{9EBDD070-8453-4C5F-B295-3E7C742FB33D}" destId="{34C4FA61-F604-4981-90CA-AB16DD24CADF}" srcOrd="12" destOrd="0" presId="urn:microsoft.com/office/officeart/2005/8/layout/default#4"/>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060065-CAF0-4605-8DFC-A17A101C5465}" type="doc">
      <dgm:prSet loTypeId="urn:microsoft.com/office/officeart/2005/8/layout/orgChart1" loCatId="hierarchy" qsTypeId="urn:microsoft.com/office/officeart/2005/8/quickstyle/simple2" qsCatId="simple" csTypeId="urn:microsoft.com/office/officeart/2005/8/colors/accent5_1" csCatId="accent5" phldr="1"/>
      <dgm:spPr/>
      <dgm:t>
        <a:bodyPr/>
        <a:lstStyle/>
        <a:p>
          <a:endParaRPr lang="en-029"/>
        </a:p>
      </dgm:t>
    </dgm:pt>
    <dgm:pt modelId="{76ED77AC-846C-44A4-938E-D1A39194C0F4}">
      <dgm:prSet phldrT="[Text]" custT="1"/>
      <dgm:spPr/>
      <dgm:t>
        <a:bodyPr/>
        <a:lstStyle/>
        <a:p>
          <a:r>
            <a:rPr lang="en-029" sz="2000" b="1" dirty="0" smtClean="0"/>
            <a:t>CDM Coordination and Harmonization Council (</a:t>
          </a:r>
          <a:r>
            <a:rPr lang="en-029" sz="2000" b="1" dirty="0" err="1" smtClean="0"/>
            <a:t>CHC</a:t>
          </a:r>
          <a:r>
            <a:rPr lang="en-029" sz="2000" b="1" dirty="0" smtClean="0"/>
            <a:t>)</a:t>
          </a:r>
          <a:endParaRPr lang="en-029" sz="2000" b="1" dirty="0"/>
        </a:p>
      </dgm:t>
    </dgm:pt>
    <dgm:pt modelId="{4C24823B-D083-4A12-8270-BC2A3D3A25B1}" type="parTrans" cxnId="{86222B68-609C-4674-9A56-C5E600F8BD3C}">
      <dgm:prSet/>
      <dgm:spPr/>
      <dgm:t>
        <a:bodyPr/>
        <a:lstStyle/>
        <a:p>
          <a:endParaRPr lang="en-029"/>
        </a:p>
      </dgm:t>
    </dgm:pt>
    <dgm:pt modelId="{E9CBB66D-C232-477A-9D9F-4C049E75E27C}" type="sibTrans" cxnId="{86222B68-609C-4674-9A56-C5E600F8BD3C}">
      <dgm:prSet/>
      <dgm:spPr/>
      <dgm:t>
        <a:bodyPr/>
        <a:lstStyle/>
        <a:p>
          <a:endParaRPr lang="en-029"/>
        </a:p>
      </dgm:t>
    </dgm:pt>
    <dgm:pt modelId="{0B6D7F67-DA13-415C-867F-F17C047D1313}" type="asst">
      <dgm:prSet phldrT="[Text]" custT="1"/>
      <dgm:spPr/>
      <dgm:t>
        <a:bodyPr/>
        <a:lstStyle/>
        <a:p>
          <a:r>
            <a:rPr lang="en-029" sz="1800" b="1" i="1" dirty="0" smtClean="0"/>
            <a:t>Participating States Representation</a:t>
          </a:r>
          <a:endParaRPr lang="en-029" sz="1800" b="1" i="1" dirty="0"/>
        </a:p>
      </dgm:t>
    </dgm:pt>
    <dgm:pt modelId="{D932D3E4-DC53-418A-AD1B-1400576A45AA}" type="parTrans" cxnId="{8B2AFC68-F276-4E29-8AEE-764A5679A7D2}">
      <dgm:prSet/>
      <dgm:spPr/>
      <dgm:t>
        <a:bodyPr/>
        <a:lstStyle/>
        <a:p>
          <a:endParaRPr lang="en-029" dirty="0"/>
        </a:p>
      </dgm:t>
    </dgm:pt>
    <dgm:pt modelId="{18C9F211-996D-462A-BE55-B2583DB92600}" type="sibTrans" cxnId="{8B2AFC68-F276-4E29-8AEE-764A5679A7D2}">
      <dgm:prSet/>
      <dgm:spPr/>
      <dgm:t>
        <a:bodyPr/>
        <a:lstStyle/>
        <a:p>
          <a:endParaRPr lang="en-029"/>
        </a:p>
      </dgm:t>
    </dgm:pt>
    <dgm:pt modelId="{4D761D31-6574-42FA-BD30-F1C8B27C55CD}">
      <dgm:prSet phldrT="[Text]" custT="1"/>
      <dgm:spPr/>
      <dgm:t>
        <a:bodyPr/>
        <a:lstStyle/>
        <a:p>
          <a:r>
            <a:rPr lang="en-029" sz="1400" dirty="0" smtClean="0">
              <a:effectLst/>
              <a:latin typeface="Segoe UI" pitchFamily="34" charset="0"/>
              <a:ea typeface="Segoe UI" pitchFamily="34" charset="0"/>
              <a:cs typeface="Segoe UI" pitchFamily="34" charset="0"/>
            </a:rPr>
            <a:t>Health</a:t>
          </a:r>
          <a:endParaRPr lang="en-029" sz="1400" dirty="0">
            <a:effectLst/>
            <a:latin typeface="Segoe UI" pitchFamily="34" charset="0"/>
            <a:ea typeface="Segoe UI" pitchFamily="34" charset="0"/>
            <a:cs typeface="Segoe UI" pitchFamily="34" charset="0"/>
          </a:endParaRPr>
        </a:p>
      </dgm:t>
    </dgm:pt>
    <dgm:pt modelId="{AC0E5B24-BF34-4DCA-B444-389E5C42AAF4}" type="parTrans" cxnId="{535CEE83-B096-47BA-AEA1-F5A4E8D82CE7}">
      <dgm:prSet/>
      <dgm:spPr/>
      <dgm:t>
        <a:bodyPr/>
        <a:lstStyle/>
        <a:p>
          <a:endParaRPr lang="en-029" dirty="0"/>
        </a:p>
      </dgm:t>
    </dgm:pt>
    <dgm:pt modelId="{75C01812-2DAF-408F-BD3A-2CCF48C5BB57}" type="sibTrans" cxnId="{535CEE83-B096-47BA-AEA1-F5A4E8D82CE7}">
      <dgm:prSet/>
      <dgm:spPr/>
      <dgm:t>
        <a:bodyPr/>
        <a:lstStyle/>
        <a:p>
          <a:endParaRPr lang="en-029"/>
        </a:p>
      </dgm:t>
    </dgm:pt>
    <dgm:pt modelId="{4C718314-6B23-4C20-AC38-8DB278BF41E3}">
      <dgm:prSet phldrT="[Text]" custT="1"/>
      <dgm:spPr/>
      <dgm:t>
        <a:bodyPr/>
        <a:lstStyle/>
        <a:p>
          <a:r>
            <a:rPr lang="en-029" sz="1400" dirty="0" smtClean="0">
              <a:effectLst/>
              <a:latin typeface="Segoe UI" pitchFamily="34" charset="0"/>
              <a:ea typeface="Segoe UI" pitchFamily="34" charset="0"/>
              <a:cs typeface="Segoe UI" pitchFamily="34" charset="0"/>
            </a:rPr>
            <a:t>Education</a:t>
          </a:r>
          <a:endParaRPr lang="en-029" sz="1400" dirty="0">
            <a:effectLst/>
            <a:latin typeface="Segoe UI" pitchFamily="34" charset="0"/>
            <a:ea typeface="Segoe UI" pitchFamily="34" charset="0"/>
            <a:cs typeface="Segoe UI" pitchFamily="34" charset="0"/>
          </a:endParaRPr>
        </a:p>
      </dgm:t>
    </dgm:pt>
    <dgm:pt modelId="{01B1B9EF-A5B0-4ACE-AD8D-DB9D7BE8806E}" type="parTrans" cxnId="{7544EEB7-D6D4-40DC-B04C-54020A19FE78}">
      <dgm:prSet/>
      <dgm:spPr/>
      <dgm:t>
        <a:bodyPr/>
        <a:lstStyle/>
        <a:p>
          <a:endParaRPr lang="en-029" dirty="0"/>
        </a:p>
      </dgm:t>
    </dgm:pt>
    <dgm:pt modelId="{5EC675AB-6703-43FE-AA99-37E6B8C4744D}" type="sibTrans" cxnId="{7544EEB7-D6D4-40DC-B04C-54020A19FE78}">
      <dgm:prSet/>
      <dgm:spPr/>
      <dgm:t>
        <a:bodyPr/>
        <a:lstStyle/>
        <a:p>
          <a:endParaRPr lang="en-029"/>
        </a:p>
      </dgm:t>
    </dgm:pt>
    <dgm:pt modelId="{B6DD91B1-9694-4052-8966-E5B443BD8EE5}">
      <dgm:prSet phldrT="[Text]" custT="1"/>
      <dgm:spPr/>
      <dgm:t>
        <a:bodyPr/>
        <a:lstStyle/>
        <a:p>
          <a:r>
            <a:rPr lang="en-029" sz="1400" dirty="0" smtClean="0">
              <a:effectLst/>
              <a:latin typeface="Segoe UI" pitchFamily="34" charset="0"/>
              <a:ea typeface="Segoe UI" pitchFamily="34" charset="0"/>
              <a:cs typeface="Segoe UI" pitchFamily="34" charset="0"/>
            </a:rPr>
            <a:t>Civil Society</a:t>
          </a:r>
          <a:endParaRPr lang="en-029" sz="1400" dirty="0">
            <a:effectLst/>
            <a:latin typeface="Segoe UI" pitchFamily="34" charset="0"/>
            <a:ea typeface="Segoe UI" pitchFamily="34" charset="0"/>
            <a:cs typeface="Segoe UI" pitchFamily="34" charset="0"/>
          </a:endParaRPr>
        </a:p>
      </dgm:t>
    </dgm:pt>
    <dgm:pt modelId="{43B48A75-10C2-43EB-A011-821CCAE454FA}" type="parTrans" cxnId="{6E764A14-D124-4BAF-B494-B808A469201A}">
      <dgm:prSet/>
      <dgm:spPr/>
      <dgm:t>
        <a:bodyPr/>
        <a:lstStyle/>
        <a:p>
          <a:endParaRPr lang="en-029" dirty="0"/>
        </a:p>
      </dgm:t>
    </dgm:pt>
    <dgm:pt modelId="{7FD4D3ED-684C-436D-AE4C-43AE43D33014}" type="sibTrans" cxnId="{6E764A14-D124-4BAF-B494-B808A469201A}">
      <dgm:prSet/>
      <dgm:spPr/>
      <dgm:t>
        <a:bodyPr/>
        <a:lstStyle/>
        <a:p>
          <a:endParaRPr lang="en-029"/>
        </a:p>
      </dgm:t>
    </dgm:pt>
    <dgm:pt modelId="{6BDAB532-562B-43E1-93DE-76B63789BFB1}">
      <dgm:prSet custT="1"/>
      <dgm:spPr/>
      <dgm:t>
        <a:bodyPr/>
        <a:lstStyle/>
        <a:p>
          <a:r>
            <a:rPr lang="en-029" sz="1400" dirty="0" smtClean="0">
              <a:effectLst/>
              <a:latin typeface="Segoe UI" pitchFamily="34" charset="0"/>
              <a:ea typeface="Segoe UI" pitchFamily="34" charset="0"/>
              <a:cs typeface="Segoe UI" pitchFamily="34" charset="0"/>
            </a:rPr>
            <a:t>Agriculture</a:t>
          </a:r>
          <a:endParaRPr lang="en-029" sz="1400" dirty="0">
            <a:effectLst/>
            <a:latin typeface="Segoe UI" pitchFamily="34" charset="0"/>
            <a:ea typeface="Segoe UI" pitchFamily="34" charset="0"/>
            <a:cs typeface="Segoe UI" pitchFamily="34" charset="0"/>
          </a:endParaRPr>
        </a:p>
      </dgm:t>
    </dgm:pt>
    <dgm:pt modelId="{DD394C67-53EB-48B2-9BD0-6273F232AAA1}" type="parTrans" cxnId="{262589B2-3F85-4F54-A7DC-FE0D9AE64D93}">
      <dgm:prSet/>
      <dgm:spPr/>
      <dgm:t>
        <a:bodyPr/>
        <a:lstStyle/>
        <a:p>
          <a:endParaRPr lang="en-029" dirty="0"/>
        </a:p>
      </dgm:t>
    </dgm:pt>
    <dgm:pt modelId="{F67284A9-B5C2-423D-8EAE-CFD2FE0567E7}" type="sibTrans" cxnId="{262589B2-3F85-4F54-A7DC-FE0D9AE64D93}">
      <dgm:prSet/>
      <dgm:spPr/>
      <dgm:t>
        <a:bodyPr/>
        <a:lstStyle/>
        <a:p>
          <a:endParaRPr lang="en-029"/>
        </a:p>
      </dgm:t>
    </dgm:pt>
    <dgm:pt modelId="{63BBF80E-0305-4E16-93FE-19A087E5251D}">
      <dgm:prSet custT="1"/>
      <dgm:spPr/>
      <dgm:t>
        <a:bodyPr/>
        <a:lstStyle/>
        <a:p>
          <a:r>
            <a:rPr lang="en-029" sz="1400" dirty="0" smtClean="0">
              <a:effectLst/>
              <a:latin typeface="Segoe UI" pitchFamily="34" charset="0"/>
              <a:ea typeface="Segoe UI" pitchFamily="34" charset="0"/>
              <a:cs typeface="Segoe UI" pitchFamily="34" charset="0"/>
            </a:rPr>
            <a:t>Tourism</a:t>
          </a:r>
          <a:endParaRPr lang="en-029" sz="1400" dirty="0">
            <a:effectLst/>
            <a:latin typeface="Segoe UI" pitchFamily="34" charset="0"/>
            <a:ea typeface="Segoe UI" pitchFamily="34" charset="0"/>
            <a:cs typeface="Segoe UI" pitchFamily="34" charset="0"/>
          </a:endParaRPr>
        </a:p>
      </dgm:t>
    </dgm:pt>
    <dgm:pt modelId="{2DE4B799-B6D0-4823-9C6A-121E907F693C}" type="parTrans" cxnId="{6F60BB30-2536-446B-808E-5B831C97F379}">
      <dgm:prSet/>
      <dgm:spPr/>
      <dgm:t>
        <a:bodyPr/>
        <a:lstStyle/>
        <a:p>
          <a:endParaRPr lang="en-029" dirty="0"/>
        </a:p>
      </dgm:t>
    </dgm:pt>
    <dgm:pt modelId="{FBD4A2E0-721A-4EA9-8187-3A8DD53E7E99}" type="sibTrans" cxnId="{6F60BB30-2536-446B-808E-5B831C97F379}">
      <dgm:prSet/>
      <dgm:spPr/>
      <dgm:t>
        <a:bodyPr/>
        <a:lstStyle/>
        <a:p>
          <a:endParaRPr lang="en-029"/>
        </a:p>
      </dgm:t>
    </dgm:pt>
    <dgm:pt modelId="{99E2DBAF-AFE0-46FB-85AD-75E8F4E226CC}">
      <dgm:prSet custT="1"/>
      <dgm:spPr/>
      <dgm:t>
        <a:bodyPr/>
        <a:lstStyle/>
        <a:p>
          <a:r>
            <a:rPr lang="en-029" sz="1400" dirty="0" smtClean="0">
              <a:effectLst/>
              <a:latin typeface="Segoe UI" pitchFamily="34" charset="0"/>
              <a:ea typeface="Segoe UI" pitchFamily="34" charset="0"/>
              <a:cs typeface="Segoe UI" pitchFamily="34" charset="0"/>
            </a:rPr>
            <a:t>Finance &amp; Economic Dev.</a:t>
          </a:r>
          <a:endParaRPr lang="en-029" sz="1400" dirty="0">
            <a:effectLst/>
            <a:latin typeface="Segoe UI" pitchFamily="34" charset="0"/>
            <a:ea typeface="Segoe UI" pitchFamily="34" charset="0"/>
            <a:cs typeface="Segoe UI" pitchFamily="34" charset="0"/>
          </a:endParaRPr>
        </a:p>
      </dgm:t>
    </dgm:pt>
    <dgm:pt modelId="{28C49DEA-26BC-4FDA-8E2F-9C476E89E4FF}" type="parTrans" cxnId="{550C98A5-6762-4506-840D-EF9BBE1BA54B}">
      <dgm:prSet/>
      <dgm:spPr/>
      <dgm:t>
        <a:bodyPr/>
        <a:lstStyle/>
        <a:p>
          <a:endParaRPr lang="en-029" dirty="0"/>
        </a:p>
      </dgm:t>
    </dgm:pt>
    <dgm:pt modelId="{91ACDD5E-A8F6-4B65-8991-A7DFABB4931E}" type="sibTrans" cxnId="{550C98A5-6762-4506-840D-EF9BBE1BA54B}">
      <dgm:prSet/>
      <dgm:spPr/>
      <dgm:t>
        <a:bodyPr/>
        <a:lstStyle/>
        <a:p>
          <a:endParaRPr lang="en-029"/>
        </a:p>
      </dgm:t>
    </dgm:pt>
    <dgm:pt modelId="{B96F0D4B-976D-48FD-958B-91823E949DE3}">
      <dgm:prSet custT="1"/>
      <dgm:spPr/>
      <dgm:t>
        <a:bodyPr/>
        <a:lstStyle/>
        <a:p>
          <a:r>
            <a:rPr lang="en-029" sz="1400" dirty="0" smtClean="0">
              <a:effectLst/>
              <a:latin typeface="Segoe UI" pitchFamily="34" charset="0"/>
              <a:ea typeface="Segoe UI" pitchFamily="34" charset="0"/>
              <a:cs typeface="Segoe UI" pitchFamily="34" charset="0"/>
            </a:rPr>
            <a:t>Physical &amp; Environmental Planning</a:t>
          </a:r>
          <a:endParaRPr lang="en-029" sz="1400" dirty="0">
            <a:effectLst/>
            <a:latin typeface="Segoe UI" pitchFamily="34" charset="0"/>
            <a:ea typeface="Segoe UI" pitchFamily="34" charset="0"/>
            <a:cs typeface="Segoe UI" pitchFamily="34" charset="0"/>
          </a:endParaRPr>
        </a:p>
      </dgm:t>
    </dgm:pt>
    <dgm:pt modelId="{4793535D-04D3-4754-9F35-599185A0F789}" type="parTrans" cxnId="{2B3D5F48-4144-48D8-B214-189602B40564}">
      <dgm:prSet/>
      <dgm:spPr/>
      <dgm:t>
        <a:bodyPr/>
        <a:lstStyle/>
        <a:p>
          <a:endParaRPr lang="en-029" dirty="0"/>
        </a:p>
      </dgm:t>
    </dgm:pt>
    <dgm:pt modelId="{17034074-29D8-476A-B144-94AA00C4A6A2}" type="sibTrans" cxnId="{2B3D5F48-4144-48D8-B214-189602B40564}">
      <dgm:prSet/>
      <dgm:spPr/>
      <dgm:t>
        <a:bodyPr/>
        <a:lstStyle/>
        <a:p>
          <a:endParaRPr lang="en-029"/>
        </a:p>
      </dgm:t>
    </dgm:pt>
    <dgm:pt modelId="{8A877DBB-5C1A-4A42-AA25-79E39FC9EB55}" type="asst">
      <dgm:prSet custT="1"/>
      <dgm:spPr/>
      <dgm:t>
        <a:bodyPr/>
        <a:lstStyle/>
        <a:p>
          <a:r>
            <a:rPr lang="en-029" sz="2000" b="1" i="1" dirty="0" smtClean="0"/>
            <a:t>Development Partner Representation</a:t>
          </a:r>
          <a:endParaRPr lang="en-029" sz="2000" b="1" i="1" dirty="0"/>
        </a:p>
      </dgm:t>
    </dgm:pt>
    <dgm:pt modelId="{E25E2EF3-2285-48E4-9814-94CD3C8F8AD7}" type="parTrans" cxnId="{3D13961B-02DF-443C-9FB6-2C56963EE48C}">
      <dgm:prSet/>
      <dgm:spPr/>
      <dgm:t>
        <a:bodyPr/>
        <a:lstStyle/>
        <a:p>
          <a:endParaRPr lang="en-029" dirty="0"/>
        </a:p>
      </dgm:t>
    </dgm:pt>
    <dgm:pt modelId="{15A85F4D-5156-49D1-AEDB-35B311820A87}" type="sibTrans" cxnId="{3D13961B-02DF-443C-9FB6-2C56963EE48C}">
      <dgm:prSet/>
      <dgm:spPr/>
      <dgm:t>
        <a:bodyPr/>
        <a:lstStyle/>
        <a:p>
          <a:endParaRPr lang="en-029"/>
        </a:p>
      </dgm:t>
    </dgm:pt>
    <dgm:pt modelId="{053C3531-DCA7-4200-A735-E395B259C925}">
      <dgm:prSet/>
      <dgm:spPr/>
      <dgm:t>
        <a:bodyPr/>
        <a:lstStyle/>
        <a:p>
          <a:r>
            <a:rPr lang="en-029" b="1" i="1" dirty="0" smtClean="0"/>
            <a:t>Gender Working Group</a:t>
          </a:r>
          <a:endParaRPr lang="en-029" dirty="0"/>
        </a:p>
      </dgm:t>
    </dgm:pt>
    <dgm:pt modelId="{31D3495F-ECD1-4BA7-AA58-5B35F51F1639}" type="parTrans" cxnId="{A173C42C-1A4F-43D8-9663-FB60AAD64040}">
      <dgm:prSet/>
      <dgm:spPr/>
      <dgm:t>
        <a:bodyPr/>
        <a:lstStyle/>
        <a:p>
          <a:endParaRPr lang="en-029"/>
        </a:p>
      </dgm:t>
    </dgm:pt>
    <dgm:pt modelId="{6390A7DE-B6EA-4057-A8CF-5FBADD825E79}" type="sibTrans" cxnId="{A173C42C-1A4F-43D8-9663-FB60AAD64040}">
      <dgm:prSet/>
      <dgm:spPr/>
      <dgm:t>
        <a:bodyPr/>
        <a:lstStyle/>
        <a:p>
          <a:endParaRPr lang="en-029"/>
        </a:p>
      </dgm:t>
    </dgm:pt>
    <dgm:pt modelId="{F57BDB4F-DFCD-41C7-9657-9CED2A7F60EA}">
      <dgm:prSet/>
      <dgm:spPr/>
      <dgm:t>
        <a:bodyPr/>
        <a:lstStyle/>
        <a:p>
          <a:r>
            <a:rPr lang="en-029" b="1" i="1" dirty="0" smtClean="0"/>
            <a:t>Monitoring and Evaluation Working Group</a:t>
          </a:r>
          <a:endParaRPr lang="en-029" b="1" i="1" dirty="0"/>
        </a:p>
      </dgm:t>
    </dgm:pt>
    <dgm:pt modelId="{CECD7F46-0611-4923-8C91-8602FA4C9C19}" type="parTrans" cxnId="{C8AD4FE7-E406-4F82-949B-C4D8660A5EE7}">
      <dgm:prSet/>
      <dgm:spPr/>
      <dgm:t>
        <a:bodyPr/>
        <a:lstStyle/>
        <a:p>
          <a:endParaRPr lang="en-029"/>
        </a:p>
      </dgm:t>
    </dgm:pt>
    <dgm:pt modelId="{693BA44F-81B9-4439-8FBB-67914CF8B51B}" type="sibTrans" cxnId="{C8AD4FE7-E406-4F82-949B-C4D8660A5EE7}">
      <dgm:prSet/>
      <dgm:spPr/>
      <dgm:t>
        <a:bodyPr/>
        <a:lstStyle/>
        <a:p>
          <a:endParaRPr lang="en-029"/>
        </a:p>
      </dgm:t>
    </dgm:pt>
    <dgm:pt modelId="{CBB0E978-24E6-426A-8C15-E8358A03762F}" type="pres">
      <dgm:prSet presAssocID="{FB060065-CAF0-4605-8DFC-A17A101C5465}" presName="hierChild1" presStyleCnt="0">
        <dgm:presLayoutVars>
          <dgm:orgChart val="1"/>
          <dgm:chPref val="1"/>
          <dgm:dir/>
          <dgm:animOne val="branch"/>
          <dgm:animLvl val="lvl"/>
          <dgm:resizeHandles/>
        </dgm:presLayoutVars>
      </dgm:prSet>
      <dgm:spPr/>
      <dgm:t>
        <a:bodyPr/>
        <a:lstStyle/>
        <a:p>
          <a:endParaRPr lang="en-029"/>
        </a:p>
      </dgm:t>
    </dgm:pt>
    <dgm:pt modelId="{E5193072-872E-4DD3-8991-B876F63B52CF}" type="pres">
      <dgm:prSet presAssocID="{76ED77AC-846C-44A4-938E-D1A39194C0F4}" presName="hierRoot1" presStyleCnt="0">
        <dgm:presLayoutVars>
          <dgm:hierBranch val="init"/>
        </dgm:presLayoutVars>
      </dgm:prSet>
      <dgm:spPr/>
      <dgm:t>
        <a:bodyPr/>
        <a:lstStyle/>
        <a:p>
          <a:endParaRPr lang="en-US"/>
        </a:p>
      </dgm:t>
    </dgm:pt>
    <dgm:pt modelId="{D1487F95-C6CE-48B6-8589-863196470C78}" type="pres">
      <dgm:prSet presAssocID="{76ED77AC-846C-44A4-938E-D1A39194C0F4}" presName="rootComposite1" presStyleCnt="0"/>
      <dgm:spPr/>
      <dgm:t>
        <a:bodyPr/>
        <a:lstStyle/>
        <a:p>
          <a:endParaRPr lang="en-US"/>
        </a:p>
      </dgm:t>
    </dgm:pt>
    <dgm:pt modelId="{013F9C64-39EA-4833-A817-93C2E965A28C}" type="pres">
      <dgm:prSet presAssocID="{76ED77AC-846C-44A4-938E-D1A39194C0F4}" presName="rootText1" presStyleLbl="node0" presStyleIdx="0" presStyleCnt="1" custAng="0" custScaleX="957443" custScaleY="164623">
        <dgm:presLayoutVars>
          <dgm:chPref val="3"/>
        </dgm:presLayoutVars>
      </dgm:prSet>
      <dgm:spPr/>
      <dgm:t>
        <a:bodyPr/>
        <a:lstStyle/>
        <a:p>
          <a:endParaRPr lang="en-029"/>
        </a:p>
      </dgm:t>
    </dgm:pt>
    <dgm:pt modelId="{D0684108-6B6C-4DCE-A5A7-88A992DFB22A}" type="pres">
      <dgm:prSet presAssocID="{76ED77AC-846C-44A4-938E-D1A39194C0F4}" presName="rootConnector1" presStyleLbl="node1" presStyleIdx="0" presStyleCnt="0"/>
      <dgm:spPr/>
      <dgm:t>
        <a:bodyPr/>
        <a:lstStyle/>
        <a:p>
          <a:endParaRPr lang="en-029"/>
        </a:p>
      </dgm:t>
    </dgm:pt>
    <dgm:pt modelId="{7E7EF095-CA4C-4E0B-8823-731B5B170268}" type="pres">
      <dgm:prSet presAssocID="{76ED77AC-846C-44A4-938E-D1A39194C0F4}" presName="hierChild2" presStyleCnt="0"/>
      <dgm:spPr/>
      <dgm:t>
        <a:bodyPr/>
        <a:lstStyle/>
        <a:p>
          <a:endParaRPr lang="en-US"/>
        </a:p>
      </dgm:t>
    </dgm:pt>
    <dgm:pt modelId="{47E2B144-044A-4221-BCCA-02D262C77E13}" type="pres">
      <dgm:prSet presAssocID="{CECD7F46-0611-4923-8C91-8602FA4C9C19}" presName="Name37" presStyleLbl="parChTrans1D2" presStyleIdx="0" presStyleCnt="11"/>
      <dgm:spPr/>
      <dgm:t>
        <a:bodyPr/>
        <a:lstStyle/>
        <a:p>
          <a:endParaRPr lang="en-029"/>
        </a:p>
      </dgm:t>
    </dgm:pt>
    <dgm:pt modelId="{5B92C0C3-2382-4AC4-8D59-1366C20CAA13}" type="pres">
      <dgm:prSet presAssocID="{F57BDB4F-DFCD-41C7-9657-9CED2A7F60EA}" presName="hierRoot2" presStyleCnt="0">
        <dgm:presLayoutVars>
          <dgm:hierBranch val="init"/>
        </dgm:presLayoutVars>
      </dgm:prSet>
      <dgm:spPr/>
    </dgm:pt>
    <dgm:pt modelId="{5A0EDAEF-58C4-451F-89C6-48B13F31EB5A}" type="pres">
      <dgm:prSet presAssocID="{F57BDB4F-DFCD-41C7-9657-9CED2A7F60EA}" presName="rootComposite" presStyleCnt="0"/>
      <dgm:spPr/>
    </dgm:pt>
    <dgm:pt modelId="{9ACE9F6E-0DC3-405B-8A63-D2488166DBDC}" type="pres">
      <dgm:prSet presAssocID="{F57BDB4F-DFCD-41C7-9657-9CED2A7F60EA}" presName="rootText" presStyleLbl="node2" presStyleIdx="0" presStyleCnt="9" custScaleX="120712" custScaleY="188528">
        <dgm:presLayoutVars>
          <dgm:chPref val="3"/>
        </dgm:presLayoutVars>
      </dgm:prSet>
      <dgm:spPr/>
      <dgm:t>
        <a:bodyPr/>
        <a:lstStyle/>
        <a:p>
          <a:endParaRPr lang="en-029"/>
        </a:p>
      </dgm:t>
    </dgm:pt>
    <dgm:pt modelId="{F32C8BDD-F6EE-4456-A092-FA6004C1DC4B}" type="pres">
      <dgm:prSet presAssocID="{F57BDB4F-DFCD-41C7-9657-9CED2A7F60EA}" presName="rootConnector" presStyleLbl="node2" presStyleIdx="0" presStyleCnt="9"/>
      <dgm:spPr/>
      <dgm:t>
        <a:bodyPr/>
        <a:lstStyle/>
        <a:p>
          <a:endParaRPr lang="en-029"/>
        </a:p>
      </dgm:t>
    </dgm:pt>
    <dgm:pt modelId="{322DB1B2-D8D7-409D-BBFB-26E6F6C12C88}" type="pres">
      <dgm:prSet presAssocID="{F57BDB4F-DFCD-41C7-9657-9CED2A7F60EA}" presName="hierChild4" presStyleCnt="0"/>
      <dgm:spPr/>
    </dgm:pt>
    <dgm:pt modelId="{671F910E-9BA6-4D60-B63D-14D2240BCC69}" type="pres">
      <dgm:prSet presAssocID="{F57BDB4F-DFCD-41C7-9657-9CED2A7F60EA}" presName="hierChild5" presStyleCnt="0"/>
      <dgm:spPr/>
    </dgm:pt>
    <dgm:pt modelId="{CF310ADA-1268-4ACD-B5C9-70849696FA7F}" type="pres">
      <dgm:prSet presAssocID="{AC0E5B24-BF34-4DCA-B444-389E5C42AAF4}" presName="Name37" presStyleLbl="parChTrans1D2" presStyleIdx="1" presStyleCnt="11"/>
      <dgm:spPr/>
      <dgm:t>
        <a:bodyPr/>
        <a:lstStyle/>
        <a:p>
          <a:endParaRPr lang="en-029"/>
        </a:p>
      </dgm:t>
    </dgm:pt>
    <dgm:pt modelId="{8F244E51-A901-42B5-8C76-DBCDE11F7A7A}" type="pres">
      <dgm:prSet presAssocID="{4D761D31-6574-42FA-BD30-F1C8B27C55CD}" presName="hierRoot2" presStyleCnt="0">
        <dgm:presLayoutVars>
          <dgm:hierBranch val="init"/>
        </dgm:presLayoutVars>
      </dgm:prSet>
      <dgm:spPr/>
      <dgm:t>
        <a:bodyPr/>
        <a:lstStyle/>
        <a:p>
          <a:endParaRPr lang="en-US"/>
        </a:p>
      </dgm:t>
    </dgm:pt>
    <dgm:pt modelId="{2226212C-2B23-45BA-A74C-F163DED8918F}" type="pres">
      <dgm:prSet presAssocID="{4D761D31-6574-42FA-BD30-F1C8B27C55CD}" presName="rootComposite" presStyleCnt="0"/>
      <dgm:spPr/>
      <dgm:t>
        <a:bodyPr/>
        <a:lstStyle/>
        <a:p>
          <a:endParaRPr lang="en-US"/>
        </a:p>
      </dgm:t>
    </dgm:pt>
    <dgm:pt modelId="{2B94940E-D2F1-471D-89CA-762A66D8E646}" type="pres">
      <dgm:prSet presAssocID="{4D761D31-6574-42FA-BD30-F1C8B27C55CD}" presName="rootText" presStyleLbl="node2" presStyleIdx="1" presStyleCnt="9" custScaleY="226364" custLinFactY="55095" custLinFactNeighborX="-216" custLinFactNeighborY="100000">
        <dgm:presLayoutVars>
          <dgm:chPref val="3"/>
        </dgm:presLayoutVars>
      </dgm:prSet>
      <dgm:spPr/>
      <dgm:t>
        <a:bodyPr/>
        <a:lstStyle/>
        <a:p>
          <a:endParaRPr lang="en-029"/>
        </a:p>
      </dgm:t>
    </dgm:pt>
    <dgm:pt modelId="{2BCEF451-B89C-4EA0-9B93-B8F1CA950D5B}" type="pres">
      <dgm:prSet presAssocID="{4D761D31-6574-42FA-BD30-F1C8B27C55CD}" presName="rootConnector" presStyleLbl="node2" presStyleIdx="1" presStyleCnt="9"/>
      <dgm:spPr/>
      <dgm:t>
        <a:bodyPr/>
        <a:lstStyle/>
        <a:p>
          <a:endParaRPr lang="en-029"/>
        </a:p>
      </dgm:t>
    </dgm:pt>
    <dgm:pt modelId="{0D5BC6B9-4B45-4FAC-B9A2-F7B3F4A1EF55}" type="pres">
      <dgm:prSet presAssocID="{4D761D31-6574-42FA-BD30-F1C8B27C55CD}" presName="hierChild4" presStyleCnt="0"/>
      <dgm:spPr/>
      <dgm:t>
        <a:bodyPr/>
        <a:lstStyle/>
        <a:p>
          <a:endParaRPr lang="en-US"/>
        </a:p>
      </dgm:t>
    </dgm:pt>
    <dgm:pt modelId="{164D79DB-DD54-4CE2-8C0B-6C57CF2926A4}" type="pres">
      <dgm:prSet presAssocID="{4D761D31-6574-42FA-BD30-F1C8B27C55CD}" presName="hierChild5" presStyleCnt="0"/>
      <dgm:spPr/>
      <dgm:t>
        <a:bodyPr/>
        <a:lstStyle/>
        <a:p>
          <a:endParaRPr lang="en-US"/>
        </a:p>
      </dgm:t>
    </dgm:pt>
    <dgm:pt modelId="{4F0AA56E-3047-4C37-B25C-8B208AD2D194}" type="pres">
      <dgm:prSet presAssocID="{01B1B9EF-A5B0-4ACE-AD8D-DB9D7BE8806E}" presName="Name37" presStyleLbl="parChTrans1D2" presStyleIdx="2" presStyleCnt="11"/>
      <dgm:spPr/>
      <dgm:t>
        <a:bodyPr/>
        <a:lstStyle/>
        <a:p>
          <a:endParaRPr lang="en-029"/>
        </a:p>
      </dgm:t>
    </dgm:pt>
    <dgm:pt modelId="{E3ABEC77-5ED5-400D-BD3F-8ADBEECFAB10}" type="pres">
      <dgm:prSet presAssocID="{4C718314-6B23-4C20-AC38-8DB278BF41E3}" presName="hierRoot2" presStyleCnt="0">
        <dgm:presLayoutVars>
          <dgm:hierBranch val="init"/>
        </dgm:presLayoutVars>
      </dgm:prSet>
      <dgm:spPr/>
      <dgm:t>
        <a:bodyPr/>
        <a:lstStyle/>
        <a:p>
          <a:endParaRPr lang="en-US"/>
        </a:p>
      </dgm:t>
    </dgm:pt>
    <dgm:pt modelId="{D0E6136D-B9F7-4706-9749-8742636CDB35}" type="pres">
      <dgm:prSet presAssocID="{4C718314-6B23-4C20-AC38-8DB278BF41E3}" presName="rootComposite" presStyleCnt="0"/>
      <dgm:spPr/>
      <dgm:t>
        <a:bodyPr/>
        <a:lstStyle/>
        <a:p>
          <a:endParaRPr lang="en-US"/>
        </a:p>
      </dgm:t>
    </dgm:pt>
    <dgm:pt modelId="{13F159A5-3458-4732-A629-2C5BEA9F3605}" type="pres">
      <dgm:prSet presAssocID="{4C718314-6B23-4C20-AC38-8DB278BF41E3}" presName="rootText" presStyleLbl="node2" presStyleIdx="2" presStyleCnt="9" custScaleX="103455" custScaleY="220927" custLinFactY="55095" custLinFactNeighborX="-217" custLinFactNeighborY="100000">
        <dgm:presLayoutVars>
          <dgm:chPref val="3"/>
        </dgm:presLayoutVars>
      </dgm:prSet>
      <dgm:spPr/>
      <dgm:t>
        <a:bodyPr/>
        <a:lstStyle/>
        <a:p>
          <a:endParaRPr lang="en-029"/>
        </a:p>
      </dgm:t>
    </dgm:pt>
    <dgm:pt modelId="{F0D2275C-AAEF-4B0F-A5CA-4BC6114910DF}" type="pres">
      <dgm:prSet presAssocID="{4C718314-6B23-4C20-AC38-8DB278BF41E3}" presName="rootConnector" presStyleLbl="node2" presStyleIdx="2" presStyleCnt="9"/>
      <dgm:spPr/>
      <dgm:t>
        <a:bodyPr/>
        <a:lstStyle/>
        <a:p>
          <a:endParaRPr lang="en-029"/>
        </a:p>
      </dgm:t>
    </dgm:pt>
    <dgm:pt modelId="{A3D74795-97FA-47DE-AAB1-C75441078020}" type="pres">
      <dgm:prSet presAssocID="{4C718314-6B23-4C20-AC38-8DB278BF41E3}" presName="hierChild4" presStyleCnt="0"/>
      <dgm:spPr/>
      <dgm:t>
        <a:bodyPr/>
        <a:lstStyle/>
        <a:p>
          <a:endParaRPr lang="en-US"/>
        </a:p>
      </dgm:t>
    </dgm:pt>
    <dgm:pt modelId="{67407AB1-F65F-41E3-A158-550CABC6FEDA}" type="pres">
      <dgm:prSet presAssocID="{4C718314-6B23-4C20-AC38-8DB278BF41E3}" presName="hierChild5" presStyleCnt="0"/>
      <dgm:spPr/>
      <dgm:t>
        <a:bodyPr/>
        <a:lstStyle/>
        <a:p>
          <a:endParaRPr lang="en-US"/>
        </a:p>
      </dgm:t>
    </dgm:pt>
    <dgm:pt modelId="{670FCBA2-DDAC-4D76-8C71-A30B4A1C49E9}" type="pres">
      <dgm:prSet presAssocID="{43B48A75-10C2-43EB-A011-821CCAE454FA}" presName="Name37" presStyleLbl="parChTrans1D2" presStyleIdx="3" presStyleCnt="11"/>
      <dgm:spPr/>
      <dgm:t>
        <a:bodyPr/>
        <a:lstStyle/>
        <a:p>
          <a:endParaRPr lang="en-029"/>
        </a:p>
      </dgm:t>
    </dgm:pt>
    <dgm:pt modelId="{E2F77B38-210E-460F-98A0-69BA98842BEE}" type="pres">
      <dgm:prSet presAssocID="{B6DD91B1-9694-4052-8966-E5B443BD8EE5}" presName="hierRoot2" presStyleCnt="0">
        <dgm:presLayoutVars>
          <dgm:hierBranch val="init"/>
        </dgm:presLayoutVars>
      </dgm:prSet>
      <dgm:spPr/>
      <dgm:t>
        <a:bodyPr/>
        <a:lstStyle/>
        <a:p>
          <a:endParaRPr lang="en-US"/>
        </a:p>
      </dgm:t>
    </dgm:pt>
    <dgm:pt modelId="{BA52F76B-24BC-4D70-AC1A-857E4236AB24}" type="pres">
      <dgm:prSet presAssocID="{B6DD91B1-9694-4052-8966-E5B443BD8EE5}" presName="rootComposite" presStyleCnt="0"/>
      <dgm:spPr/>
      <dgm:t>
        <a:bodyPr/>
        <a:lstStyle/>
        <a:p>
          <a:endParaRPr lang="en-US"/>
        </a:p>
      </dgm:t>
    </dgm:pt>
    <dgm:pt modelId="{8E570A7E-1708-4F3A-ADEC-184325E56033}" type="pres">
      <dgm:prSet presAssocID="{B6DD91B1-9694-4052-8966-E5B443BD8EE5}" presName="rootText" presStyleLbl="node2" presStyleIdx="3" presStyleCnt="9" custScaleY="215490" custLinFactY="55095" custLinFactNeighborX="-217" custLinFactNeighborY="100000">
        <dgm:presLayoutVars>
          <dgm:chPref val="3"/>
        </dgm:presLayoutVars>
      </dgm:prSet>
      <dgm:spPr/>
      <dgm:t>
        <a:bodyPr/>
        <a:lstStyle/>
        <a:p>
          <a:endParaRPr lang="en-029"/>
        </a:p>
      </dgm:t>
    </dgm:pt>
    <dgm:pt modelId="{5D6D62E7-2044-4247-8E63-8CE417B1F450}" type="pres">
      <dgm:prSet presAssocID="{B6DD91B1-9694-4052-8966-E5B443BD8EE5}" presName="rootConnector" presStyleLbl="node2" presStyleIdx="3" presStyleCnt="9"/>
      <dgm:spPr/>
      <dgm:t>
        <a:bodyPr/>
        <a:lstStyle/>
        <a:p>
          <a:endParaRPr lang="en-029"/>
        </a:p>
      </dgm:t>
    </dgm:pt>
    <dgm:pt modelId="{826B1C22-0F50-41DD-89FB-8E7E2F71F819}" type="pres">
      <dgm:prSet presAssocID="{B6DD91B1-9694-4052-8966-E5B443BD8EE5}" presName="hierChild4" presStyleCnt="0"/>
      <dgm:spPr/>
      <dgm:t>
        <a:bodyPr/>
        <a:lstStyle/>
        <a:p>
          <a:endParaRPr lang="en-US"/>
        </a:p>
      </dgm:t>
    </dgm:pt>
    <dgm:pt modelId="{CDA8FEAE-B735-43B9-BDB0-3BD398477D89}" type="pres">
      <dgm:prSet presAssocID="{B6DD91B1-9694-4052-8966-E5B443BD8EE5}" presName="hierChild5" presStyleCnt="0"/>
      <dgm:spPr/>
      <dgm:t>
        <a:bodyPr/>
        <a:lstStyle/>
        <a:p>
          <a:endParaRPr lang="en-US"/>
        </a:p>
      </dgm:t>
    </dgm:pt>
    <dgm:pt modelId="{CD726846-403B-4C5C-A9CD-9E9013009407}" type="pres">
      <dgm:prSet presAssocID="{DD394C67-53EB-48B2-9BD0-6273F232AAA1}" presName="Name37" presStyleLbl="parChTrans1D2" presStyleIdx="4" presStyleCnt="11"/>
      <dgm:spPr/>
      <dgm:t>
        <a:bodyPr/>
        <a:lstStyle/>
        <a:p>
          <a:endParaRPr lang="en-029"/>
        </a:p>
      </dgm:t>
    </dgm:pt>
    <dgm:pt modelId="{11871C2A-A289-4B21-9ACF-B8AA5CF8BD49}" type="pres">
      <dgm:prSet presAssocID="{6BDAB532-562B-43E1-93DE-76B63789BFB1}" presName="hierRoot2" presStyleCnt="0">
        <dgm:presLayoutVars>
          <dgm:hierBranch val="init"/>
        </dgm:presLayoutVars>
      </dgm:prSet>
      <dgm:spPr/>
      <dgm:t>
        <a:bodyPr/>
        <a:lstStyle/>
        <a:p>
          <a:endParaRPr lang="en-US"/>
        </a:p>
      </dgm:t>
    </dgm:pt>
    <dgm:pt modelId="{F28CB289-AC2C-40B2-80E0-3B902CB9DA43}" type="pres">
      <dgm:prSet presAssocID="{6BDAB532-562B-43E1-93DE-76B63789BFB1}" presName="rootComposite" presStyleCnt="0"/>
      <dgm:spPr/>
      <dgm:t>
        <a:bodyPr/>
        <a:lstStyle/>
        <a:p>
          <a:endParaRPr lang="en-US"/>
        </a:p>
      </dgm:t>
    </dgm:pt>
    <dgm:pt modelId="{95E04DE3-A82D-43F4-833E-6EA9A2E54DC8}" type="pres">
      <dgm:prSet presAssocID="{6BDAB532-562B-43E1-93DE-76B63789BFB1}" presName="rootText" presStyleLbl="node2" presStyleIdx="4" presStyleCnt="9" custScaleX="120316" custScaleY="210054" custLinFactY="55095" custLinFactNeighborX="-217" custLinFactNeighborY="100000">
        <dgm:presLayoutVars>
          <dgm:chPref val="3"/>
        </dgm:presLayoutVars>
      </dgm:prSet>
      <dgm:spPr/>
      <dgm:t>
        <a:bodyPr/>
        <a:lstStyle/>
        <a:p>
          <a:endParaRPr lang="en-029"/>
        </a:p>
      </dgm:t>
    </dgm:pt>
    <dgm:pt modelId="{DB566BC0-4198-4669-97AB-3294DC00A255}" type="pres">
      <dgm:prSet presAssocID="{6BDAB532-562B-43E1-93DE-76B63789BFB1}" presName="rootConnector" presStyleLbl="node2" presStyleIdx="4" presStyleCnt="9"/>
      <dgm:spPr/>
      <dgm:t>
        <a:bodyPr/>
        <a:lstStyle/>
        <a:p>
          <a:endParaRPr lang="en-029"/>
        </a:p>
      </dgm:t>
    </dgm:pt>
    <dgm:pt modelId="{34F672CE-D2C5-4CCB-980E-74B572B81635}" type="pres">
      <dgm:prSet presAssocID="{6BDAB532-562B-43E1-93DE-76B63789BFB1}" presName="hierChild4" presStyleCnt="0"/>
      <dgm:spPr/>
      <dgm:t>
        <a:bodyPr/>
        <a:lstStyle/>
        <a:p>
          <a:endParaRPr lang="en-US"/>
        </a:p>
      </dgm:t>
    </dgm:pt>
    <dgm:pt modelId="{6014194E-B9A7-4D95-B01F-4B70409EABCC}" type="pres">
      <dgm:prSet presAssocID="{6BDAB532-562B-43E1-93DE-76B63789BFB1}" presName="hierChild5" presStyleCnt="0"/>
      <dgm:spPr/>
      <dgm:t>
        <a:bodyPr/>
        <a:lstStyle/>
        <a:p>
          <a:endParaRPr lang="en-US"/>
        </a:p>
      </dgm:t>
    </dgm:pt>
    <dgm:pt modelId="{72B75EA5-F397-437A-96ED-A92316851F3C}" type="pres">
      <dgm:prSet presAssocID="{2DE4B799-B6D0-4823-9C6A-121E907F693C}" presName="Name37" presStyleLbl="parChTrans1D2" presStyleIdx="5" presStyleCnt="11"/>
      <dgm:spPr/>
      <dgm:t>
        <a:bodyPr/>
        <a:lstStyle/>
        <a:p>
          <a:endParaRPr lang="en-029"/>
        </a:p>
      </dgm:t>
    </dgm:pt>
    <dgm:pt modelId="{2BA66048-93D4-4D52-94B0-B708C883605F}" type="pres">
      <dgm:prSet presAssocID="{63BBF80E-0305-4E16-93FE-19A087E5251D}" presName="hierRoot2" presStyleCnt="0">
        <dgm:presLayoutVars>
          <dgm:hierBranch val="init"/>
        </dgm:presLayoutVars>
      </dgm:prSet>
      <dgm:spPr/>
      <dgm:t>
        <a:bodyPr/>
        <a:lstStyle/>
        <a:p>
          <a:endParaRPr lang="en-US"/>
        </a:p>
      </dgm:t>
    </dgm:pt>
    <dgm:pt modelId="{A88C138B-41B1-4DD7-8355-566899168EB1}" type="pres">
      <dgm:prSet presAssocID="{63BBF80E-0305-4E16-93FE-19A087E5251D}" presName="rootComposite" presStyleCnt="0"/>
      <dgm:spPr/>
      <dgm:t>
        <a:bodyPr/>
        <a:lstStyle/>
        <a:p>
          <a:endParaRPr lang="en-US"/>
        </a:p>
      </dgm:t>
    </dgm:pt>
    <dgm:pt modelId="{542FAAA3-8684-466C-936C-A74288ED6A9D}" type="pres">
      <dgm:prSet presAssocID="{63BBF80E-0305-4E16-93FE-19A087E5251D}" presName="rootText" presStyleLbl="node2" presStyleIdx="5" presStyleCnt="9" custScaleY="210054" custLinFactY="55095" custLinFactNeighborX="-217" custLinFactNeighborY="100000">
        <dgm:presLayoutVars>
          <dgm:chPref val="3"/>
        </dgm:presLayoutVars>
      </dgm:prSet>
      <dgm:spPr/>
      <dgm:t>
        <a:bodyPr/>
        <a:lstStyle/>
        <a:p>
          <a:endParaRPr lang="en-029"/>
        </a:p>
      </dgm:t>
    </dgm:pt>
    <dgm:pt modelId="{2612B76E-B170-4BB4-94E3-5C95D470CA73}" type="pres">
      <dgm:prSet presAssocID="{63BBF80E-0305-4E16-93FE-19A087E5251D}" presName="rootConnector" presStyleLbl="node2" presStyleIdx="5" presStyleCnt="9"/>
      <dgm:spPr/>
      <dgm:t>
        <a:bodyPr/>
        <a:lstStyle/>
        <a:p>
          <a:endParaRPr lang="en-029"/>
        </a:p>
      </dgm:t>
    </dgm:pt>
    <dgm:pt modelId="{044EFBD9-4CE8-4BFC-B3DE-A4962FEF0643}" type="pres">
      <dgm:prSet presAssocID="{63BBF80E-0305-4E16-93FE-19A087E5251D}" presName="hierChild4" presStyleCnt="0"/>
      <dgm:spPr/>
      <dgm:t>
        <a:bodyPr/>
        <a:lstStyle/>
        <a:p>
          <a:endParaRPr lang="en-US"/>
        </a:p>
      </dgm:t>
    </dgm:pt>
    <dgm:pt modelId="{63E6A80D-2591-4C34-8FCE-E2C7051DC1AC}" type="pres">
      <dgm:prSet presAssocID="{63BBF80E-0305-4E16-93FE-19A087E5251D}" presName="hierChild5" presStyleCnt="0"/>
      <dgm:spPr/>
      <dgm:t>
        <a:bodyPr/>
        <a:lstStyle/>
        <a:p>
          <a:endParaRPr lang="en-US"/>
        </a:p>
      </dgm:t>
    </dgm:pt>
    <dgm:pt modelId="{AD74DF56-01BD-4CBD-89D7-E12F74B735AC}" type="pres">
      <dgm:prSet presAssocID="{28C49DEA-26BC-4FDA-8E2F-9C476E89E4FF}" presName="Name37" presStyleLbl="parChTrans1D2" presStyleIdx="6" presStyleCnt="11"/>
      <dgm:spPr/>
      <dgm:t>
        <a:bodyPr/>
        <a:lstStyle/>
        <a:p>
          <a:endParaRPr lang="en-029"/>
        </a:p>
      </dgm:t>
    </dgm:pt>
    <dgm:pt modelId="{DA687ACB-3D35-42CB-B539-17F28808A7A9}" type="pres">
      <dgm:prSet presAssocID="{99E2DBAF-AFE0-46FB-85AD-75E8F4E226CC}" presName="hierRoot2" presStyleCnt="0">
        <dgm:presLayoutVars>
          <dgm:hierBranch val="init"/>
        </dgm:presLayoutVars>
      </dgm:prSet>
      <dgm:spPr/>
      <dgm:t>
        <a:bodyPr/>
        <a:lstStyle/>
        <a:p>
          <a:endParaRPr lang="en-US"/>
        </a:p>
      </dgm:t>
    </dgm:pt>
    <dgm:pt modelId="{4D01E9D3-704B-455E-A7F7-404FAE56B149}" type="pres">
      <dgm:prSet presAssocID="{99E2DBAF-AFE0-46FB-85AD-75E8F4E226CC}" presName="rootComposite" presStyleCnt="0"/>
      <dgm:spPr/>
      <dgm:t>
        <a:bodyPr/>
        <a:lstStyle/>
        <a:p>
          <a:endParaRPr lang="en-US"/>
        </a:p>
      </dgm:t>
    </dgm:pt>
    <dgm:pt modelId="{31150980-DD1E-42BD-80A8-D521F5FCBEDA}" type="pres">
      <dgm:prSet presAssocID="{99E2DBAF-AFE0-46FB-85AD-75E8F4E226CC}" presName="rootText" presStyleLbl="node2" presStyleIdx="6" presStyleCnt="9" custScaleX="106611" custScaleY="204618" custLinFactY="55095" custLinFactNeighborX="-217" custLinFactNeighborY="100000">
        <dgm:presLayoutVars>
          <dgm:chPref val="3"/>
        </dgm:presLayoutVars>
      </dgm:prSet>
      <dgm:spPr/>
      <dgm:t>
        <a:bodyPr/>
        <a:lstStyle/>
        <a:p>
          <a:endParaRPr lang="en-029"/>
        </a:p>
      </dgm:t>
    </dgm:pt>
    <dgm:pt modelId="{5679AECE-60B5-4E65-97CD-A6A0618FA840}" type="pres">
      <dgm:prSet presAssocID="{99E2DBAF-AFE0-46FB-85AD-75E8F4E226CC}" presName="rootConnector" presStyleLbl="node2" presStyleIdx="6" presStyleCnt="9"/>
      <dgm:spPr/>
      <dgm:t>
        <a:bodyPr/>
        <a:lstStyle/>
        <a:p>
          <a:endParaRPr lang="en-029"/>
        </a:p>
      </dgm:t>
    </dgm:pt>
    <dgm:pt modelId="{DD592007-56EC-49EB-88D7-DDB48BF2A90F}" type="pres">
      <dgm:prSet presAssocID="{99E2DBAF-AFE0-46FB-85AD-75E8F4E226CC}" presName="hierChild4" presStyleCnt="0"/>
      <dgm:spPr/>
      <dgm:t>
        <a:bodyPr/>
        <a:lstStyle/>
        <a:p>
          <a:endParaRPr lang="en-US"/>
        </a:p>
      </dgm:t>
    </dgm:pt>
    <dgm:pt modelId="{6F7D2D1E-DB84-4923-B732-F41BD6C68EBD}" type="pres">
      <dgm:prSet presAssocID="{99E2DBAF-AFE0-46FB-85AD-75E8F4E226CC}" presName="hierChild5" presStyleCnt="0"/>
      <dgm:spPr/>
      <dgm:t>
        <a:bodyPr/>
        <a:lstStyle/>
        <a:p>
          <a:endParaRPr lang="en-US"/>
        </a:p>
      </dgm:t>
    </dgm:pt>
    <dgm:pt modelId="{46C90FDD-F0DB-4C8C-AED4-937BF83469AE}" type="pres">
      <dgm:prSet presAssocID="{4793535D-04D3-4754-9F35-599185A0F789}" presName="Name37" presStyleLbl="parChTrans1D2" presStyleIdx="7" presStyleCnt="11"/>
      <dgm:spPr/>
      <dgm:t>
        <a:bodyPr/>
        <a:lstStyle/>
        <a:p>
          <a:endParaRPr lang="en-029"/>
        </a:p>
      </dgm:t>
    </dgm:pt>
    <dgm:pt modelId="{23E90797-E178-4216-9C52-60505CEC2D05}" type="pres">
      <dgm:prSet presAssocID="{B96F0D4B-976D-48FD-958B-91823E949DE3}" presName="hierRoot2" presStyleCnt="0">
        <dgm:presLayoutVars>
          <dgm:hierBranch val="init"/>
        </dgm:presLayoutVars>
      </dgm:prSet>
      <dgm:spPr/>
      <dgm:t>
        <a:bodyPr/>
        <a:lstStyle/>
        <a:p>
          <a:endParaRPr lang="en-US"/>
        </a:p>
      </dgm:t>
    </dgm:pt>
    <dgm:pt modelId="{78F2743D-DBCE-4D01-99D6-3661D831B288}" type="pres">
      <dgm:prSet presAssocID="{B96F0D4B-976D-48FD-958B-91823E949DE3}" presName="rootComposite" presStyleCnt="0"/>
      <dgm:spPr/>
      <dgm:t>
        <a:bodyPr/>
        <a:lstStyle/>
        <a:p>
          <a:endParaRPr lang="en-US"/>
        </a:p>
      </dgm:t>
    </dgm:pt>
    <dgm:pt modelId="{33906A6F-9F72-4587-8689-FA1D874FAEFA}" type="pres">
      <dgm:prSet presAssocID="{B96F0D4B-976D-48FD-958B-91823E949DE3}" presName="rootText" presStyleLbl="node2" presStyleIdx="7" presStyleCnt="9" custScaleX="151599" custScaleY="215053" custLinFactY="55095" custLinFactNeighborX="-217" custLinFactNeighborY="100000">
        <dgm:presLayoutVars>
          <dgm:chPref val="3"/>
        </dgm:presLayoutVars>
      </dgm:prSet>
      <dgm:spPr/>
      <dgm:t>
        <a:bodyPr/>
        <a:lstStyle/>
        <a:p>
          <a:endParaRPr lang="en-029"/>
        </a:p>
      </dgm:t>
    </dgm:pt>
    <dgm:pt modelId="{9E933E9A-3B41-495B-A19A-07C5065DE2B3}" type="pres">
      <dgm:prSet presAssocID="{B96F0D4B-976D-48FD-958B-91823E949DE3}" presName="rootConnector" presStyleLbl="node2" presStyleIdx="7" presStyleCnt="9"/>
      <dgm:spPr/>
      <dgm:t>
        <a:bodyPr/>
        <a:lstStyle/>
        <a:p>
          <a:endParaRPr lang="en-029"/>
        </a:p>
      </dgm:t>
    </dgm:pt>
    <dgm:pt modelId="{0C85AB86-F336-439F-B9E4-31D3C40CB9AE}" type="pres">
      <dgm:prSet presAssocID="{B96F0D4B-976D-48FD-958B-91823E949DE3}" presName="hierChild4" presStyleCnt="0"/>
      <dgm:spPr/>
      <dgm:t>
        <a:bodyPr/>
        <a:lstStyle/>
        <a:p>
          <a:endParaRPr lang="en-US"/>
        </a:p>
      </dgm:t>
    </dgm:pt>
    <dgm:pt modelId="{ACB80875-6B31-41FC-980C-85BAC8B29E49}" type="pres">
      <dgm:prSet presAssocID="{B96F0D4B-976D-48FD-958B-91823E949DE3}" presName="hierChild5" presStyleCnt="0"/>
      <dgm:spPr/>
      <dgm:t>
        <a:bodyPr/>
        <a:lstStyle/>
        <a:p>
          <a:endParaRPr lang="en-US"/>
        </a:p>
      </dgm:t>
    </dgm:pt>
    <dgm:pt modelId="{C7CAC42C-C0E4-4FE1-B306-1E7566E44A26}" type="pres">
      <dgm:prSet presAssocID="{31D3495F-ECD1-4BA7-AA58-5B35F51F1639}" presName="Name37" presStyleLbl="parChTrans1D2" presStyleIdx="8" presStyleCnt="11"/>
      <dgm:spPr/>
      <dgm:t>
        <a:bodyPr/>
        <a:lstStyle/>
        <a:p>
          <a:endParaRPr lang="en-029"/>
        </a:p>
      </dgm:t>
    </dgm:pt>
    <dgm:pt modelId="{8E64DD3C-8755-4920-BAB0-83C7AD80693B}" type="pres">
      <dgm:prSet presAssocID="{053C3531-DCA7-4200-A735-E395B259C925}" presName="hierRoot2" presStyleCnt="0">
        <dgm:presLayoutVars>
          <dgm:hierBranch val="init"/>
        </dgm:presLayoutVars>
      </dgm:prSet>
      <dgm:spPr/>
    </dgm:pt>
    <dgm:pt modelId="{67E23ED0-C7B9-4A13-9F5F-06A0454E8CAE}" type="pres">
      <dgm:prSet presAssocID="{053C3531-DCA7-4200-A735-E395B259C925}" presName="rootComposite" presStyleCnt="0"/>
      <dgm:spPr/>
    </dgm:pt>
    <dgm:pt modelId="{52D82EF0-C3F9-4246-804D-17D935393DEB}" type="pres">
      <dgm:prSet presAssocID="{053C3531-DCA7-4200-A735-E395B259C925}" presName="rootText" presStyleLbl="node2" presStyleIdx="8" presStyleCnt="9" custScaleY="203876">
        <dgm:presLayoutVars>
          <dgm:chPref val="3"/>
        </dgm:presLayoutVars>
      </dgm:prSet>
      <dgm:spPr/>
      <dgm:t>
        <a:bodyPr/>
        <a:lstStyle/>
        <a:p>
          <a:endParaRPr lang="en-029"/>
        </a:p>
      </dgm:t>
    </dgm:pt>
    <dgm:pt modelId="{F813D13F-7A3B-42AB-8625-0296BCFEC20A}" type="pres">
      <dgm:prSet presAssocID="{053C3531-DCA7-4200-A735-E395B259C925}" presName="rootConnector" presStyleLbl="node2" presStyleIdx="8" presStyleCnt="9"/>
      <dgm:spPr/>
      <dgm:t>
        <a:bodyPr/>
        <a:lstStyle/>
        <a:p>
          <a:endParaRPr lang="en-029"/>
        </a:p>
      </dgm:t>
    </dgm:pt>
    <dgm:pt modelId="{C82570FE-50C9-4DDE-B51E-563D7CE92E61}" type="pres">
      <dgm:prSet presAssocID="{053C3531-DCA7-4200-A735-E395B259C925}" presName="hierChild4" presStyleCnt="0"/>
      <dgm:spPr/>
    </dgm:pt>
    <dgm:pt modelId="{F22CA95D-4F10-4E9D-86FD-BC74690F0C66}" type="pres">
      <dgm:prSet presAssocID="{053C3531-DCA7-4200-A735-E395B259C925}" presName="hierChild5" presStyleCnt="0"/>
      <dgm:spPr/>
    </dgm:pt>
    <dgm:pt modelId="{C9FB9589-B961-474F-A47E-62BEF2AB2A57}" type="pres">
      <dgm:prSet presAssocID="{76ED77AC-846C-44A4-938E-D1A39194C0F4}" presName="hierChild3" presStyleCnt="0"/>
      <dgm:spPr/>
      <dgm:t>
        <a:bodyPr/>
        <a:lstStyle/>
        <a:p>
          <a:endParaRPr lang="en-US"/>
        </a:p>
      </dgm:t>
    </dgm:pt>
    <dgm:pt modelId="{5990EEDE-B8BF-45B2-81D1-E305DC43C802}" type="pres">
      <dgm:prSet presAssocID="{D932D3E4-DC53-418A-AD1B-1400576A45AA}" presName="Name111" presStyleLbl="parChTrans1D2" presStyleIdx="9" presStyleCnt="11"/>
      <dgm:spPr/>
      <dgm:t>
        <a:bodyPr/>
        <a:lstStyle/>
        <a:p>
          <a:endParaRPr lang="en-029"/>
        </a:p>
      </dgm:t>
    </dgm:pt>
    <dgm:pt modelId="{CC073519-A3BB-4C3A-BDEE-B0EE7D4DEB13}" type="pres">
      <dgm:prSet presAssocID="{0B6D7F67-DA13-415C-867F-F17C047D1313}" presName="hierRoot3" presStyleCnt="0">
        <dgm:presLayoutVars>
          <dgm:hierBranch val="init"/>
        </dgm:presLayoutVars>
      </dgm:prSet>
      <dgm:spPr/>
      <dgm:t>
        <a:bodyPr/>
        <a:lstStyle/>
        <a:p>
          <a:endParaRPr lang="en-US"/>
        </a:p>
      </dgm:t>
    </dgm:pt>
    <dgm:pt modelId="{C8D2950E-12A3-4264-9EEA-CF6B666206D8}" type="pres">
      <dgm:prSet presAssocID="{0B6D7F67-DA13-415C-867F-F17C047D1313}" presName="rootComposite3" presStyleCnt="0"/>
      <dgm:spPr/>
      <dgm:t>
        <a:bodyPr/>
        <a:lstStyle/>
        <a:p>
          <a:endParaRPr lang="en-US"/>
        </a:p>
      </dgm:t>
    </dgm:pt>
    <dgm:pt modelId="{2DB19A1B-16C2-4332-AE2E-25354EFA9F14}" type="pres">
      <dgm:prSet presAssocID="{0B6D7F67-DA13-415C-867F-F17C047D1313}" presName="rootText3" presStyleLbl="asst1" presStyleIdx="0" presStyleCnt="2" custScaleX="280663" custScaleY="144498" custLinFactX="-31161" custLinFactNeighborX="-100000" custLinFactNeighborY="-33477">
        <dgm:presLayoutVars>
          <dgm:chPref val="3"/>
        </dgm:presLayoutVars>
      </dgm:prSet>
      <dgm:spPr/>
      <dgm:t>
        <a:bodyPr/>
        <a:lstStyle/>
        <a:p>
          <a:endParaRPr lang="en-029"/>
        </a:p>
      </dgm:t>
    </dgm:pt>
    <dgm:pt modelId="{127FE560-E527-4F97-9FB6-3246BDCFEA8F}" type="pres">
      <dgm:prSet presAssocID="{0B6D7F67-DA13-415C-867F-F17C047D1313}" presName="rootConnector3" presStyleLbl="asst1" presStyleIdx="0" presStyleCnt="2"/>
      <dgm:spPr/>
      <dgm:t>
        <a:bodyPr/>
        <a:lstStyle/>
        <a:p>
          <a:endParaRPr lang="en-029"/>
        </a:p>
      </dgm:t>
    </dgm:pt>
    <dgm:pt modelId="{3F98664D-5346-430D-8800-1355BED55507}" type="pres">
      <dgm:prSet presAssocID="{0B6D7F67-DA13-415C-867F-F17C047D1313}" presName="hierChild6" presStyleCnt="0"/>
      <dgm:spPr/>
      <dgm:t>
        <a:bodyPr/>
        <a:lstStyle/>
        <a:p>
          <a:endParaRPr lang="en-US"/>
        </a:p>
      </dgm:t>
    </dgm:pt>
    <dgm:pt modelId="{A3FA50EA-8C4C-47F2-AE09-8395D42FDD40}" type="pres">
      <dgm:prSet presAssocID="{0B6D7F67-DA13-415C-867F-F17C047D1313}" presName="hierChild7" presStyleCnt="0"/>
      <dgm:spPr/>
      <dgm:t>
        <a:bodyPr/>
        <a:lstStyle/>
        <a:p>
          <a:endParaRPr lang="en-US"/>
        </a:p>
      </dgm:t>
    </dgm:pt>
    <dgm:pt modelId="{250DB4F1-4E2F-4762-A1D5-4D82F9811C23}" type="pres">
      <dgm:prSet presAssocID="{E25E2EF3-2285-48E4-9814-94CD3C8F8AD7}" presName="Name111" presStyleLbl="parChTrans1D2" presStyleIdx="10" presStyleCnt="11"/>
      <dgm:spPr/>
      <dgm:t>
        <a:bodyPr/>
        <a:lstStyle/>
        <a:p>
          <a:endParaRPr lang="en-029"/>
        </a:p>
      </dgm:t>
    </dgm:pt>
    <dgm:pt modelId="{FBE50781-96FF-4612-BFBD-CCCD88D9B939}" type="pres">
      <dgm:prSet presAssocID="{8A877DBB-5C1A-4A42-AA25-79E39FC9EB55}" presName="hierRoot3" presStyleCnt="0">
        <dgm:presLayoutVars>
          <dgm:hierBranch val="init"/>
        </dgm:presLayoutVars>
      </dgm:prSet>
      <dgm:spPr/>
      <dgm:t>
        <a:bodyPr/>
        <a:lstStyle/>
        <a:p>
          <a:endParaRPr lang="en-US"/>
        </a:p>
      </dgm:t>
    </dgm:pt>
    <dgm:pt modelId="{39115069-B4A3-4B99-9E27-8FD0980F4C90}" type="pres">
      <dgm:prSet presAssocID="{8A877DBB-5C1A-4A42-AA25-79E39FC9EB55}" presName="rootComposite3" presStyleCnt="0"/>
      <dgm:spPr/>
      <dgm:t>
        <a:bodyPr/>
        <a:lstStyle/>
        <a:p>
          <a:endParaRPr lang="en-US"/>
        </a:p>
      </dgm:t>
    </dgm:pt>
    <dgm:pt modelId="{242E3839-69BB-4835-90D3-AEB3BC02CC18}" type="pres">
      <dgm:prSet presAssocID="{8A877DBB-5C1A-4A42-AA25-79E39FC9EB55}" presName="rootText3" presStyleLbl="asst1" presStyleIdx="1" presStyleCnt="2" custScaleX="281641" custScaleY="136288" custLinFactX="34126" custLinFactNeighborX="100000" custLinFactNeighborY="-33477">
        <dgm:presLayoutVars>
          <dgm:chPref val="3"/>
        </dgm:presLayoutVars>
      </dgm:prSet>
      <dgm:spPr/>
      <dgm:t>
        <a:bodyPr/>
        <a:lstStyle/>
        <a:p>
          <a:endParaRPr lang="en-029"/>
        </a:p>
      </dgm:t>
    </dgm:pt>
    <dgm:pt modelId="{58F85FB3-044F-4FFB-8C7E-2D8E1A9F8079}" type="pres">
      <dgm:prSet presAssocID="{8A877DBB-5C1A-4A42-AA25-79E39FC9EB55}" presName="rootConnector3" presStyleLbl="asst1" presStyleIdx="1" presStyleCnt="2"/>
      <dgm:spPr/>
      <dgm:t>
        <a:bodyPr/>
        <a:lstStyle/>
        <a:p>
          <a:endParaRPr lang="en-029"/>
        </a:p>
      </dgm:t>
    </dgm:pt>
    <dgm:pt modelId="{77D20FA7-9011-461A-80D7-BEC9D52E6A6A}" type="pres">
      <dgm:prSet presAssocID="{8A877DBB-5C1A-4A42-AA25-79E39FC9EB55}" presName="hierChild6" presStyleCnt="0"/>
      <dgm:spPr/>
      <dgm:t>
        <a:bodyPr/>
        <a:lstStyle/>
        <a:p>
          <a:endParaRPr lang="en-US"/>
        </a:p>
      </dgm:t>
    </dgm:pt>
    <dgm:pt modelId="{B5FF103E-53FC-4CAA-A90D-7A84097233D4}" type="pres">
      <dgm:prSet presAssocID="{8A877DBB-5C1A-4A42-AA25-79E39FC9EB55}" presName="hierChild7" presStyleCnt="0"/>
      <dgm:spPr/>
      <dgm:t>
        <a:bodyPr/>
        <a:lstStyle/>
        <a:p>
          <a:endParaRPr lang="en-US"/>
        </a:p>
      </dgm:t>
    </dgm:pt>
  </dgm:ptLst>
  <dgm:cxnLst>
    <dgm:cxn modelId="{CED482B2-DF60-4A9A-990E-0AB549663018}" type="presOf" srcId="{AC0E5B24-BF34-4DCA-B444-389E5C42AAF4}" destId="{CF310ADA-1268-4ACD-B5C9-70849696FA7F}" srcOrd="0" destOrd="0" presId="urn:microsoft.com/office/officeart/2005/8/layout/orgChart1"/>
    <dgm:cxn modelId="{4303D431-54C3-435D-93BE-6085BA6C85A2}" type="presOf" srcId="{6BDAB532-562B-43E1-93DE-76B63789BFB1}" destId="{DB566BC0-4198-4669-97AB-3294DC00A255}" srcOrd="1" destOrd="0" presId="urn:microsoft.com/office/officeart/2005/8/layout/orgChart1"/>
    <dgm:cxn modelId="{2B3D5F48-4144-48D8-B214-189602B40564}" srcId="{76ED77AC-846C-44A4-938E-D1A39194C0F4}" destId="{B96F0D4B-976D-48FD-958B-91823E949DE3}" srcOrd="8" destOrd="0" parTransId="{4793535D-04D3-4754-9F35-599185A0F789}" sibTransId="{17034074-29D8-476A-B144-94AA00C4A6A2}"/>
    <dgm:cxn modelId="{D4B9F068-366C-4990-9A21-B65D26F9DCD0}" type="presOf" srcId="{FB060065-CAF0-4605-8DFC-A17A101C5465}" destId="{CBB0E978-24E6-426A-8C15-E8358A03762F}" srcOrd="0" destOrd="0" presId="urn:microsoft.com/office/officeart/2005/8/layout/orgChart1"/>
    <dgm:cxn modelId="{3B2551FC-7425-4BAD-98B7-C9CEEEE86DBF}" type="presOf" srcId="{8A877DBB-5C1A-4A42-AA25-79E39FC9EB55}" destId="{58F85FB3-044F-4FFB-8C7E-2D8E1A9F8079}" srcOrd="1" destOrd="0" presId="urn:microsoft.com/office/officeart/2005/8/layout/orgChart1"/>
    <dgm:cxn modelId="{E2EA8752-CAE9-4412-A6AB-7056746D55B2}" type="presOf" srcId="{D932D3E4-DC53-418A-AD1B-1400576A45AA}" destId="{5990EEDE-B8BF-45B2-81D1-E305DC43C802}" srcOrd="0" destOrd="0" presId="urn:microsoft.com/office/officeart/2005/8/layout/orgChart1"/>
    <dgm:cxn modelId="{5F8EEED7-2A47-4FE0-A8A0-12435C6029CD}" type="presOf" srcId="{6BDAB532-562B-43E1-93DE-76B63789BFB1}" destId="{95E04DE3-A82D-43F4-833E-6EA9A2E54DC8}" srcOrd="0" destOrd="0" presId="urn:microsoft.com/office/officeart/2005/8/layout/orgChart1"/>
    <dgm:cxn modelId="{6F60BB30-2536-446B-808E-5B831C97F379}" srcId="{76ED77AC-846C-44A4-938E-D1A39194C0F4}" destId="{63BBF80E-0305-4E16-93FE-19A087E5251D}" srcOrd="6" destOrd="0" parTransId="{2DE4B799-B6D0-4823-9C6A-121E907F693C}" sibTransId="{FBD4A2E0-721A-4EA9-8187-3A8DD53E7E99}"/>
    <dgm:cxn modelId="{5EA6066B-AC57-4310-8B37-2B10DF93AA8C}" type="presOf" srcId="{43B48A75-10C2-43EB-A011-821CCAE454FA}" destId="{670FCBA2-DDAC-4D76-8C71-A30B4A1C49E9}" srcOrd="0" destOrd="0" presId="urn:microsoft.com/office/officeart/2005/8/layout/orgChart1"/>
    <dgm:cxn modelId="{A0B24084-2071-4042-971E-4FD6E2BC92A1}" type="presOf" srcId="{B6DD91B1-9694-4052-8966-E5B443BD8EE5}" destId="{8E570A7E-1708-4F3A-ADEC-184325E56033}" srcOrd="0" destOrd="0" presId="urn:microsoft.com/office/officeart/2005/8/layout/orgChart1"/>
    <dgm:cxn modelId="{CA2E3509-3D2D-4121-8313-4582C9B1C3C7}" type="presOf" srcId="{76ED77AC-846C-44A4-938E-D1A39194C0F4}" destId="{D0684108-6B6C-4DCE-A5A7-88A992DFB22A}" srcOrd="1" destOrd="0" presId="urn:microsoft.com/office/officeart/2005/8/layout/orgChart1"/>
    <dgm:cxn modelId="{86222B68-609C-4674-9A56-C5E600F8BD3C}" srcId="{FB060065-CAF0-4605-8DFC-A17A101C5465}" destId="{76ED77AC-846C-44A4-938E-D1A39194C0F4}" srcOrd="0" destOrd="0" parTransId="{4C24823B-D083-4A12-8270-BC2A3D3A25B1}" sibTransId="{E9CBB66D-C232-477A-9D9F-4C049E75E27C}"/>
    <dgm:cxn modelId="{E5889004-A7DF-4592-A911-266260A9D53F}" type="presOf" srcId="{F57BDB4F-DFCD-41C7-9657-9CED2A7F60EA}" destId="{F32C8BDD-F6EE-4456-A092-FA6004C1DC4B}" srcOrd="1" destOrd="0" presId="urn:microsoft.com/office/officeart/2005/8/layout/orgChart1"/>
    <dgm:cxn modelId="{3AFBDAF4-B9E7-43C4-A044-62F22C3DCC23}" type="presOf" srcId="{B6DD91B1-9694-4052-8966-E5B443BD8EE5}" destId="{5D6D62E7-2044-4247-8E63-8CE417B1F450}" srcOrd="1" destOrd="0" presId="urn:microsoft.com/office/officeart/2005/8/layout/orgChart1"/>
    <dgm:cxn modelId="{37E1F83A-7C18-4DB8-A92B-6EB122D2E534}" type="presOf" srcId="{B96F0D4B-976D-48FD-958B-91823E949DE3}" destId="{33906A6F-9F72-4587-8689-FA1D874FAEFA}" srcOrd="0" destOrd="0" presId="urn:microsoft.com/office/officeart/2005/8/layout/orgChart1"/>
    <dgm:cxn modelId="{B23D8799-5774-47ED-B932-28E2035D7370}" type="presOf" srcId="{DD394C67-53EB-48B2-9BD0-6273F232AAA1}" destId="{CD726846-403B-4C5C-A9CD-9E9013009407}" srcOrd="0" destOrd="0" presId="urn:microsoft.com/office/officeart/2005/8/layout/orgChart1"/>
    <dgm:cxn modelId="{206CC52F-2949-41BB-ADB5-546AD2C7590B}" type="presOf" srcId="{31D3495F-ECD1-4BA7-AA58-5B35F51F1639}" destId="{C7CAC42C-C0E4-4FE1-B306-1E7566E44A26}" srcOrd="0" destOrd="0" presId="urn:microsoft.com/office/officeart/2005/8/layout/orgChart1"/>
    <dgm:cxn modelId="{F68EA225-661C-4634-BC92-BF8376AEB7F6}" type="presOf" srcId="{01B1B9EF-A5B0-4ACE-AD8D-DB9D7BE8806E}" destId="{4F0AA56E-3047-4C37-B25C-8B208AD2D194}" srcOrd="0" destOrd="0" presId="urn:microsoft.com/office/officeart/2005/8/layout/orgChart1"/>
    <dgm:cxn modelId="{7544EEB7-D6D4-40DC-B04C-54020A19FE78}" srcId="{76ED77AC-846C-44A4-938E-D1A39194C0F4}" destId="{4C718314-6B23-4C20-AC38-8DB278BF41E3}" srcOrd="3" destOrd="0" parTransId="{01B1B9EF-A5B0-4ACE-AD8D-DB9D7BE8806E}" sibTransId="{5EC675AB-6703-43FE-AA99-37E6B8C4744D}"/>
    <dgm:cxn modelId="{C8C65CF5-98FB-4859-B67C-4B72343CACA5}" type="presOf" srcId="{28C49DEA-26BC-4FDA-8E2F-9C476E89E4FF}" destId="{AD74DF56-01BD-4CBD-89D7-E12F74B735AC}" srcOrd="0" destOrd="0" presId="urn:microsoft.com/office/officeart/2005/8/layout/orgChart1"/>
    <dgm:cxn modelId="{E543D419-F000-4331-8373-A919F9EF36AE}" type="presOf" srcId="{99E2DBAF-AFE0-46FB-85AD-75E8F4E226CC}" destId="{5679AECE-60B5-4E65-97CD-A6A0618FA840}" srcOrd="1" destOrd="0" presId="urn:microsoft.com/office/officeart/2005/8/layout/orgChart1"/>
    <dgm:cxn modelId="{3F9BC0C1-2E14-4450-A633-E23A92E123D1}" type="presOf" srcId="{053C3531-DCA7-4200-A735-E395B259C925}" destId="{52D82EF0-C3F9-4246-804D-17D935393DEB}" srcOrd="0" destOrd="0" presId="urn:microsoft.com/office/officeart/2005/8/layout/orgChart1"/>
    <dgm:cxn modelId="{03BA48CB-0C15-40A7-990D-AD14A7B656F6}" type="presOf" srcId="{053C3531-DCA7-4200-A735-E395B259C925}" destId="{F813D13F-7A3B-42AB-8625-0296BCFEC20A}" srcOrd="1" destOrd="0" presId="urn:microsoft.com/office/officeart/2005/8/layout/orgChart1"/>
    <dgm:cxn modelId="{550C98A5-6762-4506-840D-EF9BBE1BA54B}" srcId="{76ED77AC-846C-44A4-938E-D1A39194C0F4}" destId="{99E2DBAF-AFE0-46FB-85AD-75E8F4E226CC}" srcOrd="7" destOrd="0" parTransId="{28C49DEA-26BC-4FDA-8E2F-9C476E89E4FF}" sibTransId="{91ACDD5E-A8F6-4B65-8991-A7DFABB4931E}"/>
    <dgm:cxn modelId="{7212D20E-A45B-46A6-8866-DD26AE63552C}" type="presOf" srcId="{63BBF80E-0305-4E16-93FE-19A087E5251D}" destId="{2612B76E-B170-4BB4-94E3-5C95D470CA73}" srcOrd="1" destOrd="0" presId="urn:microsoft.com/office/officeart/2005/8/layout/orgChart1"/>
    <dgm:cxn modelId="{A173C42C-1A4F-43D8-9663-FB60AAD64040}" srcId="{76ED77AC-846C-44A4-938E-D1A39194C0F4}" destId="{053C3531-DCA7-4200-A735-E395B259C925}" srcOrd="10" destOrd="0" parTransId="{31D3495F-ECD1-4BA7-AA58-5B35F51F1639}" sibTransId="{6390A7DE-B6EA-4057-A8CF-5FBADD825E79}"/>
    <dgm:cxn modelId="{F29A6156-1874-4DB0-A509-7E51728C649C}" type="presOf" srcId="{0B6D7F67-DA13-415C-867F-F17C047D1313}" destId="{127FE560-E527-4F97-9FB6-3246BDCFEA8F}" srcOrd="1" destOrd="0" presId="urn:microsoft.com/office/officeart/2005/8/layout/orgChart1"/>
    <dgm:cxn modelId="{DA72AE50-53C3-42B7-BF21-7EF6352EF204}" type="presOf" srcId="{99E2DBAF-AFE0-46FB-85AD-75E8F4E226CC}" destId="{31150980-DD1E-42BD-80A8-D521F5FCBEDA}" srcOrd="0" destOrd="0" presId="urn:microsoft.com/office/officeart/2005/8/layout/orgChart1"/>
    <dgm:cxn modelId="{535CEE83-B096-47BA-AEA1-F5A4E8D82CE7}" srcId="{76ED77AC-846C-44A4-938E-D1A39194C0F4}" destId="{4D761D31-6574-42FA-BD30-F1C8B27C55CD}" srcOrd="2" destOrd="0" parTransId="{AC0E5B24-BF34-4DCA-B444-389E5C42AAF4}" sibTransId="{75C01812-2DAF-408F-BD3A-2CCF48C5BB57}"/>
    <dgm:cxn modelId="{890651C3-FFF0-4723-9B5D-FAFCADA37039}" type="presOf" srcId="{76ED77AC-846C-44A4-938E-D1A39194C0F4}" destId="{013F9C64-39EA-4833-A817-93C2E965A28C}" srcOrd="0" destOrd="0" presId="urn:microsoft.com/office/officeart/2005/8/layout/orgChart1"/>
    <dgm:cxn modelId="{2ABA63A0-A062-48AA-88FD-6CB620E503BD}" type="presOf" srcId="{B96F0D4B-976D-48FD-958B-91823E949DE3}" destId="{9E933E9A-3B41-495B-A19A-07C5065DE2B3}" srcOrd="1" destOrd="0" presId="urn:microsoft.com/office/officeart/2005/8/layout/orgChart1"/>
    <dgm:cxn modelId="{79D508FB-5546-4950-B6A8-2DB02457DA96}" type="presOf" srcId="{4D761D31-6574-42FA-BD30-F1C8B27C55CD}" destId="{2B94940E-D2F1-471D-89CA-762A66D8E646}" srcOrd="0" destOrd="0" presId="urn:microsoft.com/office/officeart/2005/8/layout/orgChart1"/>
    <dgm:cxn modelId="{DCDC60A5-DD92-47B2-A97B-4C8EA873F2B6}" type="presOf" srcId="{F57BDB4F-DFCD-41C7-9657-9CED2A7F60EA}" destId="{9ACE9F6E-0DC3-405B-8A63-D2488166DBDC}" srcOrd="0" destOrd="0" presId="urn:microsoft.com/office/officeart/2005/8/layout/orgChart1"/>
    <dgm:cxn modelId="{796B99DF-642F-4258-95CD-CA3E77D08FC2}" type="presOf" srcId="{4C718314-6B23-4C20-AC38-8DB278BF41E3}" destId="{F0D2275C-AAEF-4B0F-A5CA-4BC6114910DF}" srcOrd="1" destOrd="0" presId="urn:microsoft.com/office/officeart/2005/8/layout/orgChart1"/>
    <dgm:cxn modelId="{262589B2-3F85-4F54-A7DC-FE0D9AE64D93}" srcId="{76ED77AC-846C-44A4-938E-D1A39194C0F4}" destId="{6BDAB532-562B-43E1-93DE-76B63789BFB1}" srcOrd="5" destOrd="0" parTransId="{DD394C67-53EB-48B2-9BD0-6273F232AAA1}" sibTransId="{F67284A9-B5C2-423D-8EAE-CFD2FE0567E7}"/>
    <dgm:cxn modelId="{E363866C-7D9D-4F37-9308-64BC5E56BF15}" type="presOf" srcId="{4793535D-04D3-4754-9F35-599185A0F789}" destId="{46C90FDD-F0DB-4C8C-AED4-937BF83469AE}" srcOrd="0" destOrd="0" presId="urn:microsoft.com/office/officeart/2005/8/layout/orgChart1"/>
    <dgm:cxn modelId="{8B2AFC68-F276-4E29-8AEE-764A5679A7D2}" srcId="{76ED77AC-846C-44A4-938E-D1A39194C0F4}" destId="{0B6D7F67-DA13-415C-867F-F17C047D1313}" srcOrd="0" destOrd="0" parTransId="{D932D3E4-DC53-418A-AD1B-1400576A45AA}" sibTransId="{18C9F211-996D-462A-BE55-B2583DB92600}"/>
    <dgm:cxn modelId="{A5293FB6-742C-4496-84F3-BBC4CD0D719B}" type="presOf" srcId="{E25E2EF3-2285-48E4-9814-94CD3C8F8AD7}" destId="{250DB4F1-4E2F-4762-A1D5-4D82F9811C23}" srcOrd="0" destOrd="0" presId="urn:microsoft.com/office/officeart/2005/8/layout/orgChart1"/>
    <dgm:cxn modelId="{02558F1F-B7F8-4A3A-B5CD-9D8E30736D46}" type="presOf" srcId="{2DE4B799-B6D0-4823-9C6A-121E907F693C}" destId="{72B75EA5-F397-437A-96ED-A92316851F3C}" srcOrd="0" destOrd="0" presId="urn:microsoft.com/office/officeart/2005/8/layout/orgChart1"/>
    <dgm:cxn modelId="{460C7DD3-040A-4A2B-9F13-8D4783296C93}" type="presOf" srcId="{0B6D7F67-DA13-415C-867F-F17C047D1313}" destId="{2DB19A1B-16C2-4332-AE2E-25354EFA9F14}" srcOrd="0" destOrd="0" presId="urn:microsoft.com/office/officeart/2005/8/layout/orgChart1"/>
    <dgm:cxn modelId="{6E764A14-D124-4BAF-B494-B808A469201A}" srcId="{76ED77AC-846C-44A4-938E-D1A39194C0F4}" destId="{B6DD91B1-9694-4052-8966-E5B443BD8EE5}" srcOrd="4" destOrd="0" parTransId="{43B48A75-10C2-43EB-A011-821CCAE454FA}" sibTransId="{7FD4D3ED-684C-436D-AE4C-43AE43D33014}"/>
    <dgm:cxn modelId="{4545C559-B80E-41B2-A6B4-6E8F23D669BA}" type="presOf" srcId="{4C718314-6B23-4C20-AC38-8DB278BF41E3}" destId="{13F159A5-3458-4732-A629-2C5BEA9F3605}" srcOrd="0" destOrd="0" presId="urn:microsoft.com/office/officeart/2005/8/layout/orgChart1"/>
    <dgm:cxn modelId="{AB1054A4-1C2B-44E9-8303-6205BB78F851}" type="presOf" srcId="{63BBF80E-0305-4E16-93FE-19A087E5251D}" destId="{542FAAA3-8684-466C-936C-A74288ED6A9D}" srcOrd="0" destOrd="0" presId="urn:microsoft.com/office/officeart/2005/8/layout/orgChart1"/>
    <dgm:cxn modelId="{A2629C9C-BB0E-44AA-A657-4645D44D7D3F}" type="presOf" srcId="{CECD7F46-0611-4923-8C91-8602FA4C9C19}" destId="{47E2B144-044A-4221-BCCA-02D262C77E13}" srcOrd="0" destOrd="0" presId="urn:microsoft.com/office/officeart/2005/8/layout/orgChart1"/>
    <dgm:cxn modelId="{C8AD4FE7-E406-4F82-949B-C4D8660A5EE7}" srcId="{76ED77AC-846C-44A4-938E-D1A39194C0F4}" destId="{F57BDB4F-DFCD-41C7-9657-9CED2A7F60EA}" srcOrd="1" destOrd="0" parTransId="{CECD7F46-0611-4923-8C91-8602FA4C9C19}" sibTransId="{693BA44F-81B9-4439-8FBB-67914CF8B51B}"/>
    <dgm:cxn modelId="{75B8F235-4B61-49D8-9279-273344D44E61}" type="presOf" srcId="{4D761D31-6574-42FA-BD30-F1C8B27C55CD}" destId="{2BCEF451-B89C-4EA0-9B93-B8F1CA950D5B}" srcOrd="1" destOrd="0" presId="urn:microsoft.com/office/officeart/2005/8/layout/orgChart1"/>
    <dgm:cxn modelId="{3D13961B-02DF-443C-9FB6-2C56963EE48C}" srcId="{76ED77AC-846C-44A4-938E-D1A39194C0F4}" destId="{8A877DBB-5C1A-4A42-AA25-79E39FC9EB55}" srcOrd="9" destOrd="0" parTransId="{E25E2EF3-2285-48E4-9814-94CD3C8F8AD7}" sibTransId="{15A85F4D-5156-49D1-AEDB-35B311820A87}"/>
    <dgm:cxn modelId="{0CBECDFF-1329-48FA-9F13-671C7F04FB8C}" type="presOf" srcId="{8A877DBB-5C1A-4A42-AA25-79E39FC9EB55}" destId="{242E3839-69BB-4835-90D3-AEB3BC02CC18}" srcOrd="0" destOrd="0" presId="urn:microsoft.com/office/officeart/2005/8/layout/orgChart1"/>
    <dgm:cxn modelId="{1D9C841D-1E8A-4338-896F-250BCF1F4A97}" type="presParOf" srcId="{CBB0E978-24E6-426A-8C15-E8358A03762F}" destId="{E5193072-872E-4DD3-8991-B876F63B52CF}" srcOrd="0" destOrd="0" presId="urn:microsoft.com/office/officeart/2005/8/layout/orgChart1"/>
    <dgm:cxn modelId="{1E7B74B3-73BD-4E10-B597-9ABB5B862C18}" type="presParOf" srcId="{E5193072-872E-4DD3-8991-B876F63B52CF}" destId="{D1487F95-C6CE-48B6-8589-863196470C78}" srcOrd="0" destOrd="0" presId="urn:microsoft.com/office/officeart/2005/8/layout/orgChart1"/>
    <dgm:cxn modelId="{B2E6D8FB-EB8D-44EC-A464-2ED5F0CB25BA}" type="presParOf" srcId="{D1487F95-C6CE-48B6-8589-863196470C78}" destId="{013F9C64-39EA-4833-A817-93C2E965A28C}" srcOrd="0" destOrd="0" presId="urn:microsoft.com/office/officeart/2005/8/layout/orgChart1"/>
    <dgm:cxn modelId="{B5FF4EB9-BCDC-4F69-A419-8831D8ADB6F3}" type="presParOf" srcId="{D1487F95-C6CE-48B6-8589-863196470C78}" destId="{D0684108-6B6C-4DCE-A5A7-88A992DFB22A}" srcOrd="1" destOrd="0" presId="urn:microsoft.com/office/officeart/2005/8/layout/orgChart1"/>
    <dgm:cxn modelId="{6B3C5877-DE6F-4994-9ED6-5FBD8DEAB97C}" type="presParOf" srcId="{E5193072-872E-4DD3-8991-B876F63B52CF}" destId="{7E7EF095-CA4C-4E0B-8823-731B5B170268}" srcOrd="1" destOrd="0" presId="urn:microsoft.com/office/officeart/2005/8/layout/orgChart1"/>
    <dgm:cxn modelId="{56EB97E3-09DA-4B5A-91E0-E65B5735C43A}" type="presParOf" srcId="{7E7EF095-CA4C-4E0B-8823-731B5B170268}" destId="{47E2B144-044A-4221-BCCA-02D262C77E13}" srcOrd="0" destOrd="0" presId="urn:microsoft.com/office/officeart/2005/8/layout/orgChart1"/>
    <dgm:cxn modelId="{1A195842-9E47-40B4-9E95-C281B24C52D2}" type="presParOf" srcId="{7E7EF095-CA4C-4E0B-8823-731B5B170268}" destId="{5B92C0C3-2382-4AC4-8D59-1366C20CAA13}" srcOrd="1" destOrd="0" presId="urn:microsoft.com/office/officeart/2005/8/layout/orgChart1"/>
    <dgm:cxn modelId="{0A7ED143-8B8D-4F40-9593-21D9CB42A971}" type="presParOf" srcId="{5B92C0C3-2382-4AC4-8D59-1366C20CAA13}" destId="{5A0EDAEF-58C4-451F-89C6-48B13F31EB5A}" srcOrd="0" destOrd="0" presId="urn:microsoft.com/office/officeart/2005/8/layout/orgChart1"/>
    <dgm:cxn modelId="{80CDFC3B-E7C8-4D4E-B8C1-D0843804DE26}" type="presParOf" srcId="{5A0EDAEF-58C4-451F-89C6-48B13F31EB5A}" destId="{9ACE9F6E-0DC3-405B-8A63-D2488166DBDC}" srcOrd="0" destOrd="0" presId="urn:microsoft.com/office/officeart/2005/8/layout/orgChart1"/>
    <dgm:cxn modelId="{7B844F4E-62E2-4C77-B4BD-7DD27BA7F7CF}" type="presParOf" srcId="{5A0EDAEF-58C4-451F-89C6-48B13F31EB5A}" destId="{F32C8BDD-F6EE-4456-A092-FA6004C1DC4B}" srcOrd="1" destOrd="0" presId="urn:microsoft.com/office/officeart/2005/8/layout/orgChart1"/>
    <dgm:cxn modelId="{C9E4AA37-9E0A-4443-B24F-48A1E7BDA88D}" type="presParOf" srcId="{5B92C0C3-2382-4AC4-8D59-1366C20CAA13}" destId="{322DB1B2-D8D7-409D-BBFB-26E6F6C12C88}" srcOrd="1" destOrd="0" presId="urn:microsoft.com/office/officeart/2005/8/layout/orgChart1"/>
    <dgm:cxn modelId="{7A14D287-EA0A-46F3-B4BE-C4B22CDE8B34}" type="presParOf" srcId="{5B92C0C3-2382-4AC4-8D59-1366C20CAA13}" destId="{671F910E-9BA6-4D60-B63D-14D2240BCC69}" srcOrd="2" destOrd="0" presId="urn:microsoft.com/office/officeart/2005/8/layout/orgChart1"/>
    <dgm:cxn modelId="{7A1D9EAF-4EEB-4A7A-85FE-FA101BD2A76B}" type="presParOf" srcId="{7E7EF095-CA4C-4E0B-8823-731B5B170268}" destId="{CF310ADA-1268-4ACD-B5C9-70849696FA7F}" srcOrd="2" destOrd="0" presId="urn:microsoft.com/office/officeart/2005/8/layout/orgChart1"/>
    <dgm:cxn modelId="{B163A10C-1829-4F08-BF2C-96F729A9F96F}" type="presParOf" srcId="{7E7EF095-CA4C-4E0B-8823-731B5B170268}" destId="{8F244E51-A901-42B5-8C76-DBCDE11F7A7A}" srcOrd="3" destOrd="0" presId="urn:microsoft.com/office/officeart/2005/8/layout/orgChart1"/>
    <dgm:cxn modelId="{2C6CE8DF-2E38-4ABA-AB0E-DAAA4B0C3FA4}" type="presParOf" srcId="{8F244E51-A901-42B5-8C76-DBCDE11F7A7A}" destId="{2226212C-2B23-45BA-A74C-F163DED8918F}" srcOrd="0" destOrd="0" presId="urn:microsoft.com/office/officeart/2005/8/layout/orgChart1"/>
    <dgm:cxn modelId="{01AC3150-8E0E-4E3A-9371-C31277E1D5D9}" type="presParOf" srcId="{2226212C-2B23-45BA-A74C-F163DED8918F}" destId="{2B94940E-D2F1-471D-89CA-762A66D8E646}" srcOrd="0" destOrd="0" presId="urn:microsoft.com/office/officeart/2005/8/layout/orgChart1"/>
    <dgm:cxn modelId="{51748BD5-982F-4EC7-977F-3B8EE99EE324}" type="presParOf" srcId="{2226212C-2B23-45BA-A74C-F163DED8918F}" destId="{2BCEF451-B89C-4EA0-9B93-B8F1CA950D5B}" srcOrd="1" destOrd="0" presId="urn:microsoft.com/office/officeart/2005/8/layout/orgChart1"/>
    <dgm:cxn modelId="{0A20FD0E-ACB4-4AE5-A593-906A53D278D3}" type="presParOf" srcId="{8F244E51-A901-42B5-8C76-DBCDE11F7A7A}" destId="{0D5BC6B9-4B45-4FAC-B9A2-F7B3F4A1EF55}" srcOrd="1" destOrd="0" presId="urn:microsoft.com/office/officeart/2005/8/layout/orgChart1"/>
    <dgm:cxn modelId="{7A2F0451-DE55-4A3E-B487-380565EFB2D9}" type="presParOf" srcId="{8F244E51-A901-42B5-8C76-DBCDE11F7A7A}" destId="{164D79DB-DD54-4CE2-8C0B-6C57CF2926A4}" srcOrd="2" destOrd="0" presId="urn:microsoft.com/office/officeart/2005/8/layout/orgChart1"/>
    <dgm:cxn modelId="{B2B6EA92-2623-46A7-8DB3-A35DEF3E3A26}" type="presParOf" srcId="{7E7EF095-CA4C-4E0B-8823-731B5B170268}" destId="{4F0AA56E-3047-4C37-B25C-8B208AD2D194}" srcOrd="4" destOrd="0" presId="urn:microsoft.com/office/officeart/2005/8/layout/orgChart1"/>
    <dgm:cxn modelId="{DCF30189-CCEC-434E-915F-7A325D0C66B1}" type="presParOf" srcId="{7E7EF095-CA4C-4E0B-8823-731B5B170268}" destId="{E3ABEC77-5ED5-400D-BD3F-8ADBEECFAB10}" srcOrd="5" destOrd="0" presId="urn:microsoft.com/office/officeart/2005/8/layout/orgChart1"/>
    <dgm:cxn modelId="{9232CE90-75AD-438E-AE45-929A0036A305}" type="presParOf" srcId="{E3ABEC77-5ED5-400D-BD3F-8ADBEECFAB10}" destId="{D0E6136D-B9F7-4706-9749-8742636CDB35}" srcOrd="0" destOrd="0" presId="urn:microsoft.com/office/officeart/2005/8/layout/orgChart1"/>
    <dgm:cxn modelId="{45956AFF-E69A-4268-A770-5DDEABAC2287}" type="presParOf" srcId="{D0E6136D-B9F7-4706-9749-8742636CDB35}" destId="{13F159A5-3458-4732-A629-2C5BEA9F3605}" srcOrd="0" destOrd="0" presId="urn:microsoft.com/office/officeart/2005/8/layout/orgChart1"/>
    <dgm:cxn modelId="{8BB3516B-6345-4834-9B30-292EB0FB3B83}" type="presParOf" srcId="{D0E6136D-B9F7-4706-9749-8742636CDB35}" destId="{F0D2275C-AAEF-4B0F-A5CA-4BC6114910DF}" srcOrd="1" destOrd="0" presId="urn:microsoft.com/office/officeart/2005/8/layout/orgChart1"/>
    <dgm:cxn modelId="{EF8023B6-569B-42E9-95C2-520361114C0A}" type="presParOf" srcId="{E3ABEC77-5ED5-400D-BD3F-8ADBEECFAB10}" destId="{A3D74795-97FA-47DE-AAB1-C75441078020}" srcOrd="1" destOrd="0" presId="urn:microsoft.com/office/officeart/2005/8/layout/orgChart1"/>
    <dgm:cxn modelId="{D07C97FB-C5CD-4385-9EEC-4B0414108238}" type="presParOf" srcId="{E3ABEC77-5ED5-400D-BD3F-8ADBEECFAB10}" destId="{67407AB1-F65F-41E3-A158-550CABC6FEDA}" srcOrd="2" destOrd="0" presId="urn:microsoft.com/office/officeart/2005/8/layout/orgChart1"/>
    <dgm:cxn modelId="{9A18AC68-4F3F-4B9C-99EB-F4F4443087AE}" type="presParOf" srcId="{7E7EF095-CA4C-4E0B-8823-731B5B170268}" destId="{670FCBA2-DDAC-4D76-8C71-A30B4A1C49E9}" srcOrd="6" destOrd="0" presId="urn:microsoft.com/office/officeart/2005/8/layout/orgChart1"/>
    <dgm:cxn modelId="{CB36F0A3-A148-45E7-ABDD-AB05410BFD2A}" type="presParOf" srcId="{7E7EF095-CA4C-4E0B-8823-731B5B170268}" destId="{E2F77B38-210E-460F-98A0-69BA98842BEE}" srcOrd="7" destOrd="0" presId="urn:microsoft.com/office/officeart/2005/8/layout/orgChart1"/>
    <dgm:cxn modelId="{A80D9ADE-3332-481B-BEED-F7D628F9B042}" type="presParOf" srcId="{E2F77B38-210E-460F-98A0-69BA98842BEE}" destId="{BA52F76B-24BC-4D70-AC1A-857E4236AB24}" srcOrd="0" destOrd="0" presId="urn:microsoft.com/office/officeart/2005/8/layout/orgChart1"/>
    <dgm:cxn modelId="{A26B5404-649F-4C06-AEEC-AE73D7ED7AE7}" type="presParOf" srcId="{BA52F76B-24BC-4D70-AC1A-857E4236AB24}" destId="{8E570A7E-1708-4F3A-ADEC-184325E56033}" srcOrd="0" destOrd="0" presId="urn:microsoft.com/office/officeart/2005/8/layout/orgChart1"/>
    <dgm:cxn modelId="{23D0A002-7182-43A0-AD2A-CE00F713D055}" type="presParOf" srcId="{BA52F76B-24BC-4D70-AC1A-857E4236AB24}" destId="{5D6D62E7-2044-4247-8E63-8CE417B1F450}" srcOrd="1" destOrd="0" presId="urn:microsoft.com/office/officeart/2005/8/layout/orgChart1"/>
    <dgm:cxn modelId="{87A9880B-6C60-4A2A-8A3F-6402D29A8CE0}" type="presParOf" srcId="{E2F77B38-210E-460F-98A0-69BA98842BEE}" destId="{826B1C22-0F50-41DD-89FB-8E7E2F71F819}" srcOrd="1" destOrd="0" presId="urn:microsoft.com/office/officeart/2005/8/layout/orgChart1"/>
    <dgm:cxn modelId="{9C983E6C-FD93-4969-A3AC-1ADFDA9E503A}" type="presParOf" srcId="{E2F77B38-210E-460F-98A0-69BA98842BEE}" destId="{CDA8FEAE-B735-43B9-BDB0-3BD398477D89}" srcOrd="2" destOrd="0" presId="urn:microsoft.com/office/officeart/2005/8/layout/orgChart1"/>
    <dgm:cxn modelId="{50CFB54E-F407-420A-BF38-25564045A073}" type="presParOf" srcId="{7E7EF095-CA4C-4E0B-8823-731B5B170268}" destId="{CD726846-403B-4C5C-A9CD-9E9013009407}" srcOrd="8" destOrd="0" presId="urn:microsoft.com/office/officeart/2005/8/layout/orgChart1"/>
    <dgm:cxn modelId="{8DA43890-7916-45E1-B830-7B6E9F3993E9}" type="presParOf" srcId="{7E7EF095-CA4C-4E0B-8823-731B5B170268}" destId="{11871C2A-A289-4B21-9ACF-B8AA5CF8BD49}" srcOrd="9" destOrd="0" presId="urn:microsoft.com/office/officeart/2005/8/layout/orgChart1"/>
    <dgm:cxn modelId="{F6CCD613-E54E-4871-9405-87048F793B22}" type="presParOf" srcId="{11871C2A-A289-4B21-9ACF-B8AA5CF8BD49}" destId="{F28CB289-AC2C-40B2-80E0-3B902CB9DA43}" srcOrd="0" destOrd="0" presId="urn:microsoft.com/office/officeart/2005/8/layout/orgChart1"/>
    <dgm:cxn modelId="{0199E73D-3813-4224-9721-820C4389F02F}" type="presParOf" srcId="{F28CB289-AC2C-40B2-80E0-3B902CB9DA43}" destId="{95E04DE3-A82D-43F4-833E-6EA9A2E54DC8}" srcOrd="0" destOrd="0" presId="urn:microsoft.com/office/officeart/2005/8/layout/orgChart1"/>
    <dgm:cxn modelId="{BD5F63EA-02CA-4F46-8BA3-852DBADD40F2}" type="presParOf" srcId="{F28CB289-AC2C-40B2-80E0-3B902CB9DA43}" destId="{DB566BC0-4198-4669-97AB-3294DC00A255}" srcOrd="1" destOrd="0" presId="urn:microsoft.com/office/officeart/2005/8/layout/orgChart1"/>
    <dgm:cxn modelId="{6EF117B2-5092-48BB-9A8B-082213CBD7D0}" type="presParOf" srcId="{11871C2A-A289-4B21-9ACF-B8AA5CF8BD49}" destId="{34F672CE-D2C5-4CCB-980E-74B572B81635}" srcOrd="1" destOrd="0" presId="urn:microsoft.com/office/officeart/2005/8/layout/orgChart1"/>
    <dgm:cxn modelId="{8D5E316D-D2FA-4E08-8845-A8E8F47B9597}" type="presParOf" srcId="{11871C2A-A289-4B21-9ACF-B8AA5CF8BD49}" destId="{6014194E-B9A7-4D95-B01F-4B70409EABCC}" srcOrd="2" destOrd="0" presId="urn:microsoft.com/office/officeart/2005/8/layout/orgChart1"/>
    <dgm:cxn modelId="{7EBE92EB-5204-4E63-B01B-FA97BBE87318}" type="presParOf" srcId="{7E7EF095-CA4C-4E0B-8823-731B5B170268}" destId="{72B75EA5-F397-437A-96ED-A92316851F3C}" srcOrd="10" destOrd="0" presId="urn:microsoft.com/office/officeart/2005/8/layout/orgChart1"/>
    <dgm:cxn modelId="{7D8DEED8-7164-4B5D-ABD5-5478BE4C3B94}" type="presParOf" srcId="{7E7EF095-CA4C-4E0B-8823-731B5B170268}" destId="{2BA66048-93D4-4D52-94B0-B708C883605F}" srcOrd="11" destOrd="0" presId="urn:microsoft.com/office/officeart/2005/8/layout/orgChart1"/>
    <dgm:cxn modelId="{779233BC-799B-4D27-BB7B-63F98849264B}" type="presParOf" srcId="{2BA66048-93D4-4D52-94B0-B708C883605F}" destId="{A88C138B-41B1-4DD7-8355-566899168EB1}" srcOrd="0" destOrd="0" presId="urn:microsoft.com/office/officeart/2005/8/layout/orgChart1"/>
    <dgm:cxn modelId="{8D4CAAD6-1033-4D58-A3E0-6976C450C79F}" type="presParOf" srcId="{A88C138B-41B1-4DD7-8355-566899168EB1}" destId="{542FAAA3-8684-466C-936C-A74288ED6A9D}" srcOrd="0" destOrd="0" presId="urn:microsoft.com/office/officeart/2005/8/layout/orgChart1"/>
    <dgm:cxn modelId="{1A675C81-A4DF-47A5-9532-C4CBEC2D64EE}" type="presParOf" srcId="{A88C138B-41B1-4DD7-8355-566899168EB1}" destId="{2612B76E-B170-4BB4-94E3-5C95D470CA73}" srcOrd="1" destOrd="0" presId="urn:microsoft.com/office/officeart/2005/8/layout/orgChart1"/>
    <dgm:cxn modelId="{AEBBE97B-6D95-4BEC-8280-BCC27F125FB0}" type="presParOf" srcId="{2BA66048-93D4-4D52-94B0-B708C883605F}" destId="{044EFBD9-4CE8-4BFC-B3DE-A4962FEF0643}" srcOrd="1" destOrd="0" presId="urn:microsoft.com/office/officeart/2005/8/layout/orgChart1"/>
    <dgm:cxn modelId="{3A05295D-B9B7-43D4-B0F7-BB2733A31A20}" type="presParOf" srcId="{2BA66048-93D4-4D52-94B0-B708C883605F}" destId="{63E6A80D-2591-4C34-8FCE-E2C7051DC1AC}" srcOrd="2" destOrd="0" presId="urn:microsoft.com/office/officeart/2005/8/layout/orgChart1"/>
    <dgm:cxn modelId="{B8014E19-A1D9-4845-B27C-1295DE04839A}" type="presParOf" srcId="{7E7EF095-CA4C-4E0B-8823-731B5B170268}" destId="{AD74DF56-01BD-4CBD-89D7-E12F74B735AC}" srcOrd="12" destOrd="0" presId="urn:microsoft.com/office/officeart/2005/8/layout/orgChart1"/>
    <dgm:cxn modelId="{0CDE96C9-6CB5-451F-B4AC-8893CD28DB73}" type="presParOf" srcId="{7E7EF095-CA4C-4E0B-8823-731B5B170268}" destId="{DA687ACB-3D35-42CB-B539-17F28808A7A9}" srcOrd="13" destOrd="0" presId="urn:microsoft.com/office/officeart/2005/8/layout/orgChart1"/>
    <dgm:cxn modelId="{BF47647C-DC09-422F-892D-0A13D2488229}" type="presParOf" srcId="{DA687ACB-3D35-42CB-B539-17F28808A7A9}" destId="{4D01E9D3-704B-455E-A7F7-404FAE56B149}" srcOrd="0" destOrd="0" presId="urn:microsoft.com/office/officeart/2005/8/layout/orgChart1"/>
    <dgm:cxn modelId="{230D6029-41EC-40E3-88A2-8854DA53327B}" type="presParOf" srcId="{4D01E9D3-704B-455E-A7F7-404FAE56B149}" destId="{31150980-DD1E-42BD-80A8-D521F5FCBEDA}" srcOrd="0" destOrd="0" presId="urn:microsoft.com/office/officeart/2005/8/layout/orgChart1"/>
    <dgm:cxn modelId="{D1881DFA-4EDC-496A-BB7B-EC76A2C6456B}" type="presParOf" srcId="{4D01E9D3-704B-455E-A7F7-404FAE56B149}" destId="{5679AECE-60B5-4E65-97CD-A6A0618FA840}" srcOrd="1" destOrd="0" presId="urn:microsoft.com/office/officeart/2005/8/layout/orgChart1"/>
    <dgm:cxn modelId="{9B77723A-2428-4390-A25F-F280C3E54EBE}" type="presParOf" srcId="{DA687ACB-3D35-42CB-B539-17F28808A7A9}" destId="{DD592007-56EC-49EB-88D7-DDB48BF2A90F}" srcOrd="1" destOrd="0" presId="urn:microsoft.com/office/officeart/2005/8/layout/orgChart1"/>
    <dgm:cxn modelId="{980ED5FF-3A27-469B-9BA7-1E76D361F923}" type="presParOf" srcId="{DA687ACB-3D35-42CB-B539-17F28808A7A9}" destId="{6F7D2D1E-DB84-4923-B732-F41BD6C68EBD}" srcOrd="2" destOrd="0" presId="urn:microsoft.com/office/officeart/2005/8/layout/orgChart1"/>
    <dgm:cxn modelId="{6AF35EE3-8B58-4F22-A480-467109604A72}" type="presParOf" srcId="{7E7EF095-CA4C-4E0B-8823-731B5B170268}" destId="{46C90FDD-F0DB-4C8C-AED4-937BF83469AE}" srcOrd="14" destOrd="0" presId="urn:microsoft.com/office/officeart/2005/8/layout/orgChart1"/>
    <dgm:cxn modelId="{35E57B53-4392-4EEA-8A9F-4F99F410399B}" type="presParOf" srcId="{7E7EF095-CA4C-4E0B-8823-731B5B170268}" destId="{23E90797-E178-4216-9C52-60505CEC2D05}" srcOrd="15" destOrd="0" presId="urn:microsoft.com/office/officeart/2005/8/layout/orgChart1"/>
    <dgm:cxn modelId="{8ECD7472-1480-4550-92F6-18EA20A4DC8F}" type="presParOf" srcId="{23E90797-E178-4216-9C52-60505CEC2D05}" destId="{78F2743D-DBCE-4D01-99D6-3661D831B288}" srcOrd="0" destOrd="0" presId="urn:microsoft.com/office/officeart/2005/8/layout/orgChart1"/>
    <dgm:cxn modelId="{F0E6ECDC-175C-4A92-B08E-AEBCC6F400AE}" type="presParOf" srcId="{78F2743D-DBCE-4D01-99D6-3661D831B288}" destId="{33906A6F-9F72-4587-8689-FA1D874FAEFA}" srcOrd="0" destOrd="0" presId="urn:microsoft.com/office/officeart/2005/8/layout/orgChart1"/>
    <dgm:cxn modelId="{769CBA4B-8CC9-4BD6-86DB-D2133C74570A}" type="presParOf" srcId="{78F2743D-DBCE-4D01-99D6-3661D831B288}" destId="{9E933E9A-3B41-495B-A19A-07C5065DE2B3}" srcOrd="1" destOrd="0" presId="urn:microsoft.com/office/officeart/2005/8/layout/orgChart1"/>
    <dgm:cxn modelId="{6A89E28C-1438-4A73-AEF3-8A12164B8CD3}" type="presParOf" srcId="{23E90797-E178-4216-9C52-60505CEC2D05}" destId="{0C85AB86-F336-439F-B9E4-31D3C40CB9AE}" srcOrd="1" destOrd="0" presId="urn:microsoft.com/office/officeart/2005/8/layout/orgChart1"/>
    <dgm:cxn modelId="{FF5DBC8B-B36F-43E8-B8FF-FCCE44BD03B4}" type="presParOf" srcId="{23E90797-E178-4216-9C52-60505CEC2D05}" destId="{ACB80875-6B31-41FC-980C-85BAC8B29E49}" srcOrd="2" destOrd="0" presId="urn:microsoft.com/office/officeart/2005/8/layout/orgChart1"/>
    <dgm:cxn modelId="{326EFFBB-3ACB-46D9-B32C-B4B9DB3A5660}" type="presParOf" srcId="{7E7EF095-CA4C-4E0B-8823-731B5B170268}" destId="{C7CAC42C-C0E4-4FE1-B306-1E7566E44A26}" srcOrd="16" destOrd="0" presId="urn:microsoft.com/office/officeart/2005/8/layout/orgChart1"/>
    <dgm:cxn modelId="{29E55459-A80E-43D6-82F6-C7B808AD63E6}" type="presParOf" srcId="{7E7EF095-CA4C-4E0B-8823-731B5B170268}" destId="{8E64DD3C-8755-4920-BAB0-83C7AD80693B}" srcOrd="17" destOrd="0" presId="urn:microsoft.com/office/officeart/2005/8/layout/orgChart1"/>
    <dgm:cxn modelId="{9E32BDD5-B3AB-4EE0-A226-258311B671A3}" type="presParOf" srcId="{8E64DD3C-8755-4920-BAB0-83C7AD80693B}" destId="{67E23ED0-C7B9-4A13-9F5F-06A0454E8CAE}" srcOrd="0" destOrd="0" presId="urn:microsoft.com/office/officeart/2005/8/layout/orgChart1"/>
    <dgm:cxn modelId="{9D58DDD8-C02B-45D7-BB5A-6743E0A81E3B}" type="presParOf" srcId="{67E23ED0-C7B9-4A13-9F5F-06A0454E8CAE}" destId="{52D82EF0-C3F9-4246-804D-17D935393DEB}" srcOrd="0" destOrd="0" presId="urn:microsoft.com/office/officeart/2005/8/layout/orgChart1"/>
    <dgm:cxn modelId="{054BF9AD-C593-4B41-AC73-CDBEB035CA28}" type="presParOf" srcId="{67E23ED0-C7B9-4A13-9F5F-06A0454E8CAE}" destId="{F813D13F-7A3B-42AB-8625-0296BCFEC20A}" srcOrd="1" destOrd="0" presId="urn:microsoft.com/office/officeart/2005/8/layout/orgChart1"/>
    <dgm:cxn modelId="{D9D7632B-8155-4232-A2A3-BF65A1178C1C}" type="presParOf" srcId="{8E64DD3C-8755-4920-BAB0-83C7AD80693B}" destId="{C82570FE-50C9-4DDE-B51E-563D7CE92E61}" srcOrd="1" destOrd="0" presId="urn:microsoft.com/office/officeart/2005/8/layout/orgChart1"/>
    <dgm:cxn modelId="{236114F4-6523-455A-ABAC-B1F64246CADA}" type="presParOf" srcId="{8E64DD3C-8755-4920-BAB0-83C7AD80693B}" destId="{F22CA95D-4F10-4E9D-86FD-BC74690F0C66}" srcOrd="2" destOrd="0" presId="urn:microsoft.com/office/officeart/2005/8/layout/orgChart1"/>
    <dgm:cxn modelId="{7634D771-E405-4A85-9C56-6F74FC8AD793}" type="presParOf" srcId="{E5193072-872E-4DD3-8991-B876F63B52CF}" destId="{C9FB9589-B961-474F-A47E-62BEF2AB2A57}" srcOrd="2" destOrd="0" presId="urn:microsoft.com/office/officeart/2005/8/layout/orgChart1"/>
    <dgm:cxn modelId="{FB601F0F-C5F0-491F-8C0C-B62B94A04173}" type="presParOf" srcId="{C9FB9589-B961-474F-A47E-62BEF2AB2A57}" destId="{5990EEDE-B8BF-45B2-81D1-E305DC43C802}" srcOrd="0" destOrd="0" presId="urn:microsoft.com/office/officeart/2005/8/layout/orgChart1"/>
    <dgm:cxn modelId="{60E8234D-426A-4D2A-88E3-453ECBE7F354}" type="presParOf" srcId="{C9FB9589-B961-474F-A47E-62BEF2AB2A57}" destId="{CC073519-A3BB-4C3A-BDEE-B0EE7D4DEB13}" srcOrd="1" destOrd="0" presId="urn:microsoft.com/office/officeart/2005/8/layout/orgChart1"/>
    <dgm:cxn modelId="{61F8908F-6795-4B5C-903B-EA4CCC467B7C}" type="presParOf" srcId="{CC073519-A3BB-4C3A-BDEE-B0EE7D4DEB13}" destId="{C8D2950E-12A3-4264-9EEA-CF6B666206D8}" srcOrd="0" destOrd="0" presId="urn:microsoft.com/office/officeart/2005/8/layout/orgChart1"/>
    <dgm:cxn modelId="{95CB8D00-9848-4103-8F75-F6D97C8459D0}" type="presParOf" srcId="{C8D2950E-12A3-4264-9EEA-CF6B666206D8}" destId="{2DB19A1B-16C2-4332-AE2E-25354EFA9F14}" srcOrd="0" destOrd="0" presId="urn:microsoft.com/office/officeart/2005/8/layout/orgChart1"/>
    <dgm:cxn modelId="{E37A1AB7-0647-4393-847B-E42D5AFD8DFD}" type="presParOf" srcId="{C8D2950E-12A3-4264-9EEA-CF6B666206D8}" destId="{127FE560-E527-4F97-9FB6-3246BDCFEA8F}" srcOrd="1" destOrd="0" presId="urn:microsoft.com/office/officeart/2005/8/layout/orgChart1"/>
    <dgm:cxn modelId="{87BD363D-2ADB-4E1B-824B-891AB751DEB5}" type="presParOf" srcId="{CC073519-A3BB-4C3A-BDEE-B0EE7D4DEB13}" destId="{3F98664D-5346-430D-8800-1355BED55507}" srcOrd="1" destOrd="0" presId="urn:microsoft.com/office/officeart/2005/8/layout/orgChart1"/>
    <dgm:cxn modelId="{47741177-4399-4960-B8A8-599C427610E7}" type="presParOf" srcId="{CC073519-A3BB-4C3A-BDEE-B0EE7D4DEB13}" destId="{A3FA50EA-8C4C-47F2-AE09-8395D42FDD40}" srcOrd="2" destOrd="0" presId="urn:microsoft.com/office/officeart/2005/8/layout/orgChart1"/>
    <dgm:cxn modelId="{F2CEB4CB-6259-45EC-9D0C-30BB9ADF6E16}" type="presParOf" srcId="{C9FB9589-B961-474F-A47E-62BEF2AB2A57}" destId="{250DB4F1-4E2F-4762-A1D5-4D82F9811C23}" srcOrd="2" destOrd="0" presId="urn:microsoft.com/office/officeart/2005/8/layout/orgChart1"/>
    <dgm:cxn modelId="{2884378A-50F0-4BED-8A9F-CB7411BBD89E}" type="presParOf" srcId="{C9FB9589-B961-474F-A47E-62BEF2AB2A57}" destId="{FBE50781-96FF-4612-BFBD-CCCD88D9B939}" srcOrd="3" destOrd="0" presId="urn:microsoft.com/office/officeart/2005/8/layout/orgChart1"/>
    <dgm:cxn modelId="{2CD28880-73A3-43DA-A911-FE6CA952A657}" type="presParOf" srcId="{FBE50781-96FF-4612-BFBD-CCCD88D9B939}" destId="{39115069-B4A3-4B99-9E27-8FD0980F4C90}" srcOrd="0" destOrd="0" presId="urn:microsoft.com/office/officeart/2005/8/layout/orgChart1"/>
    <dgm:cxn modelId="{61982C94-BD55-49D9-90E0-2843C9934218}" type="presParOf" srcId="{39115069-B4A3-4B99-9E27-8FD0980F4C90}" destId="{242E3839-69BB-4835-90D3-AEB3BC02CC18}" srcOrd="0" destOrd="0" presId="urn:microsoft.com/office/officeart/2005/8/layout/orgChart1"/>
    <dgm:cxn modelId="{9C0F48FE-2943-4613-9AA1-7FAB9CAA6F79}" type="presParOf" srcId="{39115069-B4A3-4B99-9E27-8FD0980F4C90}" destId="{58F85FB3-044F-4FFB-8C7E-2D8E1A9F8079}" srcOrd="1" destOrd="0" presId="urn:microsoft.com/office/officeart/2005/8/layout/orgChart1"/>
    <dgm:cxn modelId="{C1632AB1-7350-4353-A9B0-9EA0EEBEEFCD}" type="presParOf" srcId="{FBE50781-96FF-4612-BFBD-CCCD88D9B939}" destId="{77D20FA7-9011-461A-80D7-BEC9D52E6A6A}" srcOrd="1" destOrd="0" presId="urn:microsoft.com/office/officeart/2005/8/layout/orgChart1"/>
    <dgm:cxn modelId="{A4D33C29-1C98-4808-B902-970A43D20281}" type="presParOf" srcId="{FBE50781-96FF-4612-BFBD-CCCD88D9B939}" destId="{B5FF103E-53FC-4CAA-A90D-7A84097233D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66994C-385E-4CB4-ADAB-5957123D5242}">
      <dsp:nvSpPr>
        <dsp:cNvPr id="0" name=""/>
        <dsp:cNvSpPr/>
      </dsp:nvSpPr>
      <dsp:spPr>
        <a:xfrm>
          <a:off x="0" y="508469"/>
          <a:ext cx="73152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CA73A1-EB38-41D6-8B0D-E626F62EAE3A}">
      <dsp:nvSpPr>
        <dsp:cNvPr id="0" name=""/>
        <dsp:cNvSpPr/>
      </dsp:nvSpPr>
      <dsp:spPr>
        <a:xfrm>
          <a:off x="365760" y="50909"/>
          <a:ext cx="512064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1377950">
            <a:lnSpc>
              <a:spcPct val="90000"/>
            </a:lnSpc>
            <a:spcBef>
              <a:spcPct val="0"/>
            </a:spcBef>
            <a:spcAft>
              <a:spcPct val="35000"/>
            </a:spcAft>
          </a:pPr>
          <a:r>
            <a:rPr lang="en-US" sz="3100" b="1" kern="1200" dirty="0" smtClean="0">
              <a:latin typeface="Arial Narrow" pitchFamily="34" charset="0"/>
            </a:rPr>
            <a:t>Introduction to CDEMA</a:t>
          </a:r>
          <a:endParaRPr lang="en-029" sz="3100" kern="1200" dirty="0"/>
        </a:p>
      </dsp:txBody>
      <dsp:txXfrm>
        <a:off x="365760" y="50909"/>
        <a:ext cx="5120640" cy="915120"/>
      </dsp:txXfrm>
    </dsp:sp>
    <dsp:sp modelId="{A98438EB-E56C-47D9-84D1-4E441842A0FD}">
      <dsp:nvSpPr>
        <dsp:cNvPr id="0" name=""/>
        <dsp:cNvSpPr/>
      </dsp:nvSpPr>
      <dsp:spPr>
        <a:xfrm>
          <a:off x="0" y="1914630"/>
          <a:ext cx="7315200"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64A55-493A-4890-BFD0-518A5F539B98}">
      <dsp:nvSpPr>
        <dsp:cNvPr id="0" name=""/>
        <dsp:cNvSpPr/>
      </dsp:nvSpPr>
      <dsp:spPr>
        <a:xfrm>
          <a:off x="462525" y="1457069"/>
          <a:ext cx="5120640" cy="915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R="0" lvl="0" algn="l" defTabSz="1377950" eaLnBrk="1" fontAlgn="auto" latinLnBrk="0" hangingPunct="1">
            <a:lnSpc>
              <a:spcPct val="90000"/>
            </a:lnSpc>
            <a:spcBef>
              <a:spcPct val="0"/>
            </a:spcBef>
            <a:spcAft>
              <a:spcPct val="35000"/>
            </a:spcAft>
            <a:buClrTx/>
            <a:buSzTx/>
            <a:buFontTx/>
            <a:tabLst/>
            <a:defRPr/>
          </a:pPr>
          <a:r>
            <a:rPr lang="en-US" sz="3100" b="1" kern="1200" dirty="0" smtClean="0">
              <a:latin typeface="Arial Narrow" pitchFamily="34" charset="0"/>
            </a:rPr>
            <a:t>CDM and the CDM  Strategy</a:t>
          </a:r>
        </a:p>
      </dsp:txBody>
      <dsp:txXfrm>
        <a:off x="462525" y="1457069"/>
        <a:ext cx="5120640" cy="915120"/>
      </dsp:txXfrm>
    </dsp:sp>
    <dsp:sp modelId="{B3AF4962-533A-4EFA-BA17-4B25292D4F6A}">
      <dsp:nvSpPr>
        <dsp:cNvPr id="0" name=""/>
        <dsp:cNvSpPr/>
      </dsp:nvSpPr>
      <dsp:spPr>
        <a:xfrm>
          <a:off x="0" y="3320790"/>
          <a:ext cx="7315200" cy="781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408131-2CA4-47F3-A9FC-828D15C43479}">
      <dsp:nvSpPr>
        <dsp:cNvPr id="0" name=""/>
        <dsp:cNvSpPr/>
      </dsp:nvSpPr>
      <dsp:spPr>
        <a:xfrm>
          <a:off x="365760" y="2863230"/>
          <a:ext cx="5120640" cy="9151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R="0" lvl="0" algn="l" defTabSz="1377950" eaLnBrk="1" fontAlgn="auto" latinLnBrk="0" hangingPunct="1">
            <a:lnSpc>
              <a:spcPct val="90000"/>
            </a:lnSpc>
            <a:spcBef>
              <a:spcPct val="0"/>
            </a:spcBef>
            <a:spcAft>
              <a:spcPct val="35000"/>
            </a:spcAft>
            <a:buClrTx/>
            <a:buSzTx/>
            <a:buFontTx/>
            <a:tabLst/>
            <a:defRPr/>
          </a:pPr>
          <a:r>
            <a:rPr lang="en-US" sz="3100" b="1" kern="1200" dirty="0" err="1" smtClean="0">
              <a:latin typeface="Arial Narrow" pitchFamily="34" charset="0"/>
            </a:rPr>
            <a:t>CDM</a:t>
          </a:r>
          <a:r>
            <a:rPr lang="en-US" sz="3100" b="1" kern="1200" dirty="0" smtClean="0">
              <a:latin typeface="Arial Narrow" pitchFamily="34" charset="0"/>
            </a:rPr>
            <a:t> Monitoring and </a:t>
          </a:r>
          <a:r>
            <a:rPr lang="en-US" sz="3100" b="1" kern="1200" dirty="0" smtClean="0">
              <a:latin typeface="Arial Narrow" pitchFamily="34" charset="0"/>
            </a:rPr>
            <a:t>Reporting</a:t>
          </a:r>
          <a:endParaRPr lang="en-US" sz="3100" b="1" kern="1200" dirty="0" smtClean="0">
            <a:latin typeface="Arial Narrow" pitchFamily="34" charset="0"/>
          </a:endParaRPr>
        </a:p>
      </dsp:txBody>
      <dsp:txXfrm>
        <a:off x="365760" y="2863230"/>
        <a:ext cx="5120640" cy="915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B1C9D2-45EF-4B65-B139-C758AF002067}">
      <dsp:nvSpPr>
        <dsp:cNvPr id="0" name=""/>
        <dsp:cNvSpPr/>
      </dsp:nvSpPr>
      <dsp:spPr>
        <a:xfrm>
          <a:off x="1574718" y="250375"/>
          <a:ext cx="1426889" cy="92747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029" sz="1600" b="1" kern="1200" dirty="0" smtClean="0"/>
            <a:t>Mitigation and Prevention</a:t>
          </a:r>
          <a:endParaRPr lang="en-029" sz="1600" b="1" kern="1200" dirty="0"/>
        </a:p>
      </dsp:txBody>
      <dsp:txXfrm>
        <a:off x="1574718" y="250375"/>
        <a:ext cx="1426889" cy="927478"/>
      </dsp:txXfrm>
    </dsp:sp>
    <dsp:sp modelId="{370B9F72-1176-481A-9D1A-65D4CA33D465}">
      <dsp:nvSpPr>
        <dsp:cNvPr id="0" name=""/>
        <dsp:cNvSpPr/>
      </dsp:nvSpPr>
      <dsp:spPr>
        <a:xfrm>
          <a:off x="754377" y="714114"/>
          <a:ext cx="3067571" cy="3067571"/>
        </a:xfrm>
        <a:custGeom>
          <a:avLst/>
          <a:gdLst/>
          <a:ahLst/>
          <a:cxnLst/>
          <a:rect l="0" t="0" r="0" b="0"/>
          <a:pathLst>
            <a:path>
              <a:moveTo>
                <a:pt x="2444643" y="299753"/>
              </a:moveTo>
              <a:arcTo wR="1533785" hR="1533785" stAng="18385897" swAng="1635487"/>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E77AE0F-0F7D-4AB8-9D7F-A4899613F0DA}">
      <dsp:nvSpPr>
        <dsp:cNvPr id="0" name=""/>
        <dsp:cNvSpPr/>
      </dsp:nvSpPr>
      <dsp:spPr>
        <a:xfrm>
          <a:off x="2988395" y="1784160"/>
          <a:ext cx="1667106" cy="92747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029" sz="1600" b="1" kern="1200" dirty="0" smtClean="0"/>
            <a:t>Preparedness</a:t>
          </a:r>
          <a:endParaRPr lang="en-029" sz="1600" b="1" kern="1200" dirty="0"/>
        </a:p>
      </dsp:txBody>
      <dsp:txXfrm>
        <a:off x="2988395" y="1784160"/>
        <a:ext cx="1667106" cy="927478"/>
      </dsp:txXfrm>
    </dsp:sp>
    <dsp:sp modelId="{AD818F52-3FA6-4488-908C-A20701E72C3A}">
      <dsp:nvSpPr>
        <dsp:cNvPr id="0" name=""/>
        <dsp:cNvSpPr/>
      </dsp:nvSpPr>
      <dsp:spPr>
        <a:xfrm>
          <a:off x="754377" y="714114"/>
          <a:ext cx="3067571" cy="3067571"/>
        </a:xfrm>
        <a:custGeom>
          <a:avLst/>
          <a:gdLst/>
          <a:ahLst/>
          <a:cxnLst/>
          <a:rect l="0" t="0" r="0" b="0"/>
          <a:pathLst>
            <a:path>
              <a:moveTo>
                <a:pt x="2908681" y="2213608"/>
              </a:moveTo>
              <a:arcTo wR="1533785" hR="1533785" stAng="1578616" swAng="1635487"/>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CF976D7-79A0-4759-A442-F6C2AAA7D6E8}">
      <dsp:nvSpPr>
        <dsp:cNvPr id="0" name=""/>
        <dsp:cNvSpPr/>
      </dsp:nvSpPr>
      <dsp:spPr>
        <a:xfrm>
          <a:off x="1574718" y="3317946"/>
          <a:ext cx="1426889" cy="92747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029" sz="1600" b="1" kern="1200" dirty="0" smtClean="0"/>
            <a:t>Response</a:t>
          </a:r>
          <a:endParaRPr lang="en-029" sz="1600" b="1" kern="1200" dirty="0"/>
        </a:p>
      </dsp:txBody>
      <dsp:txXfrm>
        <a:off x="1574718" y="3317946"/>
        <a:ext cx="1426889" cy="927478"/>
      </dsp:txXfrm>
    </dsp:sp>
    <dsp:sp modelId="{C5935AA8-06F1-4D4C-AE1E-1A762CBEB2F1}">
      <dsp:nvSpPr>
        <dsp:cNvPr id="0" name=""/>
        <dsp:cNvSpPr/>
      </dsp:nvSpPr>
      <dsp:spPr>
        <a:xfrm>
          <a:off x="754377" y="714114"/>
          <a:ext cx="3067571" cy="3067571"/>
        </a:xfrm>
        <a:custGeom>
          <a:avLst/>
          <a:gdLst/>
          <a:ahLst/>
          <a:cxnLst/>
          <a:rect l="0" t="0" r="0" b="0"/>
          <a:pathLst>
            <a:path>
              <a:moveTo>
                <a:pt x="622927" y="2767817"/>
              </a:moveTo>
              <a:arcTo wR="1533785" hR="1533785" stAng="7585897" swAng="1635487"/>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F398C2A-91C6-4623-BB31-B6F7F38703C0}">
      <dsp:nvSpPr>
        <dsp:cNvPr id="0" name=""/>
        <dsp:cNvSpPr/>
      </dsp:nvSpPr>
      <dsp:spPr>
        <a:xfrm>
          <a:off x="-159702" y="1784160"/>
          <a:ext cx="1828159" cy="92747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029" sz="1600" b="1" kern="1200" dirty="0" smtClean="0"/>
            <a:t>Recovery and Rehabilitation</a:t>
          </a:r>
          <a:endParaRPr lang="en-029" sz="1600" b="1" kern="1200" dirty="0"/>
        </a:p>
      </dsp:txBody>
      <dsp:txXfrm>
        <a:off x="-159702" y="1784160"/>
        <a:ext cx="1828159" cy="927478"/>
      </dsp:txXfrm>
    </dsp:sp>
    <dsp:sp modelId="{FDA66219-E7DA-4E22-9C95-D71EED01073C}">
      <dsp:nvSpPr>
        <dsp:cNvPr id="0" name=""/>
        <dsp:cNvSpPr/>
      </dsp:nvSpPr>
      <dsp:spPr>
        <a:xfrm>
          <a:off x="754377" y="714114"/>
          <a:ext cx="3067571" cy="3067571"/>
        </a:xfrm>
        <a:custGeom>
          <a:avLst/>
          <a:gdLst/>
          <a:ahLst/>
          <a:cxnLst/>
          <a:rect l="0" t="0" r="0" b="0"/>
          <a:pathLst>
            <a:path>
              <a:moveTo>
                <a:pt x="158889" y="853962"/>
              </a:moveTo>
              <a:arcTo wR="1533785" hR="1533785" stAng="12378616" swAng="1635487"/>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BB6728-8622-40F9-8E02-17835051E08F}">
      <dsp:nvSpPr>
        <dsp:cNvPr id="0" name=""/>
        <dsp:cNvSpPr/>
      </dsp:nvSpPr>
      <dsp:spPr>
        <a:xfrm>
          <a:off x="515028" y="1185291"/>
          <a:ext cx="2761449" cy="227761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195" tIns="36195" rIns="36195" bIns="36195"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Reactive </a:t>
          </a:r>
          <a:endParaRPr lang="en-US" sz="1900" kern="1200" dirty="0"/>
        </a:p>
        <a:p>
          <a:pPr marL="171450" lvl="1" indent="-171450" algn="l" defTabSz="844550" rtl="0">
            <a:lnSpc>
              <a:spcPct val="90000"/>
            </a:lnSpc>
            <a:spcBef>
              <a:spcPct val="0"/>
            </a:spcBef>
            <a:spcAft>
              <a:spcPct val="15000"/>
            </a:spcAft>
            <a:buChar char="••"/>
          </a:pPr>
          <a:r>
            <a:rPr lang="en-US" sz="1900" kern="1200" dirty="0" smtClean="0"/>
            <a:t>Disaster Office </a:t>
          </a:r>
          <a:endParaRPr lang="en-US" sz="1900" kern="1200" dirty="0"/>
        </a:p>
        <a:p>
          <a:pPr marL="171450" lvl="1" indent="-171450" algn="l" defTabSz="844550" rtl="0">
            <a:lnSpc>
              <a:spcPct val="90000"/>
            </a:lnSpc>
            <a:spcBef>
              <a:spcPct val="0"/>
            </a:spcBef>
            <a:spcAft>
              <a:spcPct val="15000"/>
            </a:spcAft>
            <a:buChar char="••"/>
          </a:pPr>
          <a:r>
            <a:rPr lang="en-US" sz="1900" kern="1200" dirty="0" smtClean="0"/>
            <a:t>A focus on individual hazards</a:t>
          </a:r>
          <a:endParaRPr lang="en-029" sz="1900" kern="1200" dirty="0"/>
        </a:p>
        <a:p>
          <a:pPr marL="171450" lvl="1" indent="-171450" algn="l" defTabSz="844550" rtl="0">
            <a:lnSpc>
              <a:spcPct val="90000"/>
            </a:lnSpc>
            <a:spcBef>
              <a:spcPct val="0"/>
            </a:spcBef>
            <a:spcAft>
              <a:spcPct val="15000"/>
            </a:spcAft>
            <a:buChar char="••"/>
          </a:pPr>
          <a:endParaRPr lang="en-US" sz="1900" kern="1200" dirty="0"/>
        </a:p>
      </dsp:txBody>
      <dsp:txXfrm>
        <a:off x="515028" y="1185291"/>
        <a:ext cx="2761449" cy="1789557"/>
      </dsp:txXfrm>
    </dsp:sp>
    <dsp:sp modelId="{5D00A764-7FC2-48DC-A946-4E813998194D}">
      <dsp:nvSpPr>
        <dsp:cNvPr id="0" name=""/>
        <dsp:cNvSpPr/>
      </dsp:nvSpPr>
      <dsp:spPr>
        <a:xfrm>
          <a:off x="2091165" y="1814932"/>
          <a:ext cx="2916569" cy="2916569"/>
        </a:xfrm>
        <a:prstGeom prst="leftCircularArrow">
          <a:avLst>
            <a:gd name="adj1" fmla="val 2716"/>
            <a:gd name="adj2" fmla="val 330800"/>
            <a:gd name="adj3" fmla="val 2106311"/>
            <a:gd name="adj4" fmla="val 9024489"/>
            <a:gd name="adj5" fmla="val 31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03E11E-48FB-4450-B594-01D6A36A2737}">
      <dsp:nvSpPr>
        <dsp:cNvPr id="0" name=""/>
        <dsp:cNvSpPr/>
      </dsp:nvSpPr>
      <dsp:spPr>
        <a:xfrm>
          <a:off x="1128683" y="2974848"/>
          <a:ext cx="2454621" cy="97612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rtl="0">
            <a:lnSpc>
              <a:spcPct val="90000"/>
            </a:lnSpc>
            <a:spcBef>
              <a:spcPct val="0"/>
            </a:spcBef>
            <a:spcAft>
              <a:spcPct val="35000"/>
            </a:spcAft>
          </a:pPr>
          <a:r>
            <a:rPr lang="en-US" sz="4000" kern="1200" dirty="0" smtClean="0"/>
            <a:t>FROM</a:t>
          </a:r>
          <a:endParaRPr lang="en-029" sz="4000" kern="1200" dirty="0"/>
        </a:p>
      </dsp:txBody>
      <dsp:txXfrm>
        <a:off x="1128683" y="2974848"/>
        <a:ext cx="2454621" cy="976122"/>
      </dsp:txXfrm>
    </dsp:sp>
    <dsp:sp modelId="{E0DF28D0-9F39-4292-A2BF-2B0705343C3D}">
      <dsp:nvSpPr>
        <dsp:cNvPr id="0" name=""/>
        <dsp:cNvSpPr/>
      </dsp:nvSpPr>
      <dsp:spPr>
        <a:xfrm>
          <a:off x="3960495" y="1185291"/>
          <a:ext cx="2761449" cy="227761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881590"/>
              <a:satOff val="22400"/>
              <a:lumOff val="-1647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195" tIns="36195" rIns="36195" bIns="36195" numCol="1" spcCol="1270" anchor="t" anchorCtr="0">
          <a:noAutofit/>
        </a:bodyPr>
        <a:lstStyle/>
        <a:p>
          <a:pPr marL="171450" lvl="1" indent="-171450" algn="l" defTabSz="844550" rtl="0">
            <a:lnSpc>
              <a:spcPct val="90000"/>
            </a:lnSpc>
            <a:spcBef>
              <a:spcPct val="0"/>
            </a:spcBef>
            <a:spcAft>
              <a:spcPct val="15000"/>
            </a:spcAft>
            <a:buChar char="••"/>
          </a:pPr>
          <a:r>
            <a:rPr lang="en-US" sz="1900" b="0" i="0" kern="1200" dirty="0" smtClean="0"/>
            <a:t>Anticipatory</a:t>
          </a:r>
          <a:endParaRPr lang="en-029" sz="1900" b="0" i="0" kern="1200" dirty="0"/>
        </a:p>
        <a:p>
          <a:pPr marL="171450" lvl="1" indent="-171450" algn="l" defTabSz="844550" rtl="0">
            <a:lnSpc>
              <a:spcPct val="90000"/>
            </a:lnSpc>
            <a:spcBef>
              <a:spcPct val="0"/>
            </a:spcBef>
            <a:spcAft>
              <a:spcPct val="15000"/>
            </a:spcAft>
            <a:buChar char="••"/>
          </a:pPr>
          <a:r>
            <a:rPr lang="en-US" sz="1900" b="0" i="0" kern="1200" dirty="0" smtClean="0"/>
            <a:t>Shared Responsibility</a:t>
          </a:r>
          <a:endParaRPr lang="en-029" sz="1900" b="0" i="0" kern="1200" dirty="0"/>
        </a:p>
        <a:p>
          <a:pPr marL="171450" lvl="1" indent="-171450" algn="l" defTabSz="844550" rtl="0">
            <a:lnSpc>
              <a:spcPct val="90000"/>
            </a:lnSpc>
            <a:spcBef>
              <a:spcPct val="0"/>
            </a:spcBef>
            <a:spcAft>
              <a:spcPct val="15000"/>
            </a:spcAft>
            <a:buChar char="••"/>
          </a:pPr>
          <a:r>
            <a:rPr lang="en-US" sz="1900" b="0" i="0" kern="1200" dirty="0" smtClean="0"/>
            <a:t>Viewing hazard exposure as an ongoing process that aims to reduce vulnerability across all sectors</a:t>
          </a:r>
          <a:endParaRPr lang="en-029" sz="1900" b="0" i="0" kern="1200" dirty="0"/>
        </a:p>
      </dsp:txBody>
      <dsp:txXfrm>
        <a:off x="3960495" y="1673352"/>
        <a:ext cx="2761449" cy="1789557"/>
      </dsp:txXfrm>
    </dsp:sp>
    <dsp:sp modelId="{50F19D74-5FDC-430B-A37F-E8494A522634}">
      <dsp:nvSpPr>
        <dsp:cNvPr id="0" name=""/>
        <dsp:cNvSpPr/>
      </dsp:nvSpPr>
      <dsp:spPr>
        <a:xfrm>
          <a:off x="4574150" y="697230"/>
          <a:ext cx="2454621" cy="976122"/>
        </a:xfrm>
        <a:prstGeom prst="roundRect">
          <a:avLst>
            <a:gd name="adj" fmla="val 10000"/>
          </a:avLst>
        </a:prstGeom>
        <a:gradFill rotWithShape="0">
          <a:gsLst>
            <a:gs pos="0">
              <a:schemeClr val="accent5">
                <a:hueOff val="-1881590"/>
                <a:satOff val="22400"/>
                <a:lumOff val="-16471"/>
                <a:alphaOff val="0"/>
                <a:shade val="51000"/>
                <a:satMod val="130000"/>
              </a:schemeClr>
            </a:gs>
            <a:gs pos="80000">
              <a:schemeClr val="accent5">
                <a:hueOff val="-1881590"/>
                <a:satOff val="22400"/>
                <a:lumOff val="-16471"/>
                <a:alphaOff val="0"/>
                <a:shade val="93000"/>
                <a:satMod val="130000"/>
              </a:schemeClr>
            </a:gs>
            <a:gs pos="100000">
              <a:schemeClr val="accent5">
                <a:hueOff val="-1881590"/>
                <a:satOff val="22400"/>
                <a:lumOff val="-1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rtl="0">
            <a:lnSpc>
              <a:spcPct val="90000"/>
            </a:lnSpc>
            <a:spcBef>
              <a:spcPct val="0"/>
            </a:spcBef>
            <a:spcAft>
              <a:spcPct val="35000"/>
            </a:spcAft>
          </a:pPr>
          <a:r>
            <a:rPr lang="en-US" sz="4000" kern="1200" dirty="0" smtClean="0"/>
            <a:t>TO</a:t>
          </a:r>
          <a:endParaRPr lang="en-029" sz="4000" kern="1200" dirty="0"/>
        </a:p>
      </dsp:txBody>
      <dsp:txXfrm>
        <a:off x="4574150" y="697230"/>
        <a:ext cx="2454621" cy="97612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C9FCA2-038C-4462-8F4F-A4073C8B8D2C}">
      <dsp:nvSpPr>
        <dsp:cNvPr id="0" name=""/>
        <dsp:cNvSpPr/>
      </dsp:nvSpPr>
      <dsp:spPr>
        <a:xfrm>
          <a:off x="0" y="3687530"/>
          <a:ext cx="7543800" cy="80674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Enhanced results-oriented programming and monitoring through the elaboration of an Implementation Plan and an Online Monitoring and Evaluation System</a:t>
          </a:r>
          <a:endParaRPr lang="en-US" sz="1900" b="1" kern="1200" dirty="0"/>
        </a:p>
      </dsp:txBody>
      <dsp:txXfrm>
        <a:off x="0" y="3687530"/>
        <a:ext cx="7543800" cy="806741"/>
      </dsp:txXfrm>
    </dsp:sp>
    <dsp:sp modelId="{682517D1-A12F-4B79-AB52-A82A32662CCA}">
      <dsp:nvSpPr>
        <dsp:cNvPr id="0" name=""/>
        <dsp:cNvSpPr/>
      </dsp:nvSpPr>
      <dsp:spPr>
        <a:xfrm rot="10800000">
          <a:off x="0" y="2458862"/>
          <a:ext cx="7543800" cy="1240768"/>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Focus on a more strategically aligned and integrated risk management approach, where climate change considerations are integrated into priority sectors allowing for the application of appropriate interventions</a:t>
          </a:r>
          <a:endParaRPr lang="en-US" sz="1900" b="1" kern="1200" dirty="0"/>
        </a:p>
      </dsp:txBody>
      <dsp:txXfrm rot="10800000">
        <a:off x="0" y="2458862"/>
        <a:ext cx="7543800" cy="1240768"/>
      </dsp:txXfrm>
    </dsp:sp>
    <dsp:sp modelId="{BE8FEFE7-E4C2-4EF0-9E9D-7761E4FCDDAA}">
      <dsp:nvSpPr>
        <dsp:cNvPr id="0" name=""/>
        <dsp:cNvSpPr/>
      </dsp:nvSpPr>
      <dsp:spPr>
        <a:xfrm rot="10800000">
          <a:off x="0" y="1187575"/>
          <a:ext cx="7543800" cy="1240768"/>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Strengthened public-private partnerships within all the sector groupings going forward.</a:t>
          </a:r>
          <a:endParaRPr lang="en-US" sz="1900" b="1" kern="1200" dirty="0"/>
        </a:p>
      </dsp:txBody>
      <dsp:txXfrm rot="10800000">
        <a:off x="0" y="1187575"/>
        <a:ext cx="7543800" cy="1240768"/>
      </dsp:txXfrm>
    </dsp:sp>
    <dsp:sp modelId="{51A0AFC5-2A29-4660-8617-1BDD82F4858C}">
      <dsp:nvSpPr>
        <dsp:cNvPr id="0" name=""/>
        <dsp:cNvSpPr/>
      </dsp:nvSpPr>
      <dsp:spPr>
        <a:xfrm rot="10800000">
          <a:off x="0" y="72512"/>
          <a:ext cx="7543800" cy="1240768"/>
        </a:xfrm>
        <a:prstGeom prst="upArrowCallou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Expanded stakeholder base with the inclusion of the merging priority sectors - (i) Physical and Environmental Planning and (ii) Finance and Economic Development.</a:t>
          </a:r>
          <a:endParaRPr lang="en-US" sz="1900" b="1" kern="1200" dirty="0"/>
        </a:p>
      </dsp:txBody>
      <dsp:txXfrm rot="10800000">
        <a:off x="0" y="72512"/>
        <a:ext cx="7543800" cy="124076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5C0128-EA63-4781-8118-B9F644510D50}">
      <dsp:nvSpPr>
        <dsp:cNvPr id="0" name=""/>
        <dsp:cNvSpPr/>
      </dsp:nvSpPr>
      <dsp:spPr>
        <a:xfrm>
          <a:off x="317956" y="3460"/>
          <a:ext cx="2396839" cy="143810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National, regional and sectoral institutions with adequate/minimum standards of capacity to deliver the CDM program</a:t>
          </a:r>
          <a:endParaRPr lang="en-GB" sz="1700" b="1" kern="1200" dirty="0"/>
        </a:p>
      </dsp:txBody>
      <dsp:txXfrm>
        <a:off x="317956" y="3460"/>
        <a:ext cx="2396839" cy="1438103"/>
      </dsp:txXfrm>
    </dsp:sp>
    <dsp:sp modelId="{EC07BE1D-711C-440E-BA28-0621D133A4A7}">
      <dsp:nvSpPr>
        <dsp:cNvPr id="0" name=""/>
        <dsp:cNvSpPr/>
      </dsp:nvSpPr>
      <dsp:spPr>
        <a:xfrm>
          <a:off x="2954480" y="3460"/>
          <a:ext cx="2396839" cy="1438103"/>
        </a:xfrm>
        <a:prstGeom prst="rect">
          <a:avLst/>
        </a:prstGeom>
        <a:solidFill>
          <a:schemeClr val="accent3">
            <a:hueOff val="2345167"/>
            <a:satOff val="-9478"/>
            <a:lumOff val="-19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Knowledge management which is applied for fact-based decision-making</a:t>
          </a:r>
          <a:endParaRPr lang="en-GB" sz="1700" b="1" kern="1200" dirty="0"/>
        </a:p>
      </dsp:txBody>
      <dsp:txXfrm>
        <a:off x="2954480" y="3460"/>
        <a:ext cx="2396839" cy="1438103"/>
      </dsp:txXfrm>
    </dsp:sp>
    <dsp:sp modelId="{EBFE30C3-84F5-4E9F-BE2C-58F91D5667D6}">
      <dsp:nvSpPr>
        <dsp:cNvPr id="0" name=""/>
        <dsp:cNvSpPr/>
      </dsp:nvSpPr>
      <dsp:spPr>
        <a:xfrm>
          <a:off x="5591003" y="3460"/>
          <a:ext cx="2396839" cy="1438103"/>
        </a:xfrm>
        <a:prstGeom prst="rect">
          <a:avLst/>
        </a:prstGeom>
        <a:solidFill>
          <a:schemeClr val="accent3">
            <a:hueOff val="4690334"/>
            <a:satOff val="-18955"/>
            <a:lumOff val="-38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Disaster resilience which is enhanced within key sectors of the economy</a:t>
          </a:r>
          <a:endParaRPr lang="en-GB" sz="1700" b="1" kern="1200" dirty="0"/>
        </a:p>
      </dsp:txBody>
      <dsp:txXfrm>
        <a:off x="5591003" y="3460"/>
        <a:ext cx="2396839" cy="1438103"/>
      </dsp:txXfrm>
    </dsp:sp>
    <dsp:sp modelId="{FE85881D-1BEA-4489-BA1C-1F63EFA32267}">
      <dsp:nvSpPr>
        <dsp:cNvPr id="0" name=""/>
        <dsp:cNvSpPr/>
      </dsp:nvSpPr>
      <dsp:spPr>
        <a:xfrm>
          <a:off x="317956" y="1681248"/>
          <a:ext cx="2396839" cy="1438103"/>
        </a:xfrm>
        <a:prstGeom prst="rect">
          <a:avLst/>
        </a:prstGeom>
        <a:solidFill>
          <a:schemeClr val="accent3">
            <a:hueOff val="7035501"/>
            <a:satOff val="-28433"/>
            <a:lumOff val="-57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Operational readiness at regional, national, sectoral and local levels</a:t>
          </a:r>
          <a:endParaRPr lang="en-GB" sz="1700" b="1" kern="1200" dirty="0"/>
        </a:p>
      </dsp:txBody>
      <dsp:txXfrm>
        <a:off x="317956" y="1681248"/>
        <a:ext cx="2396839" cy="1438103"/>
      </dsp:txXfrm>
    </dsp:sp>
    <dsp:sp modelId="{CF19C47F-4623-45DD-A0B5-DD837000E81E}">
      <dsp:nvSpPr>
        <dsp:cNvPr id="0" name=""/>
        <dsp:cNvSpPr/>
      </dsp:nvSpPr>
      <dsp:spPr>
        <a:xfrm>
          <a:off x="2954480" y="1681248"/>
          <a:ext cx="2396839" cy="1438103"/>
        </a:xfrm>
        <a:prstGeom prst="rect">
          <a:avLst/>
        </a:prstGeom>
        <a:solidFill>
          <a:schemeClr val="accent3">
            <a:hueOff val="9380668"/>
            <a:satOff val="-37911"/>
            <a:lumOff val="-771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Harmonized governance of CCA and DRR programming</a:t>
          </a:r>
          <a:endParaRPr lang="en-GB" sz="1700" b="1" kern="1200" dirty="0"/>
        </a:p>
      </dsp:txBody>
      <dsp:txXfrm>
        <a:off x="2954480" y="1681248"/>
        <a:ext cx="2396839" cy="1438103"/>
      </dsp:txXfrm>
    </dsp:sp>
    <dsp:sp modelId="{9E803CF7-B452-452F-B444-B4A2F4364744}">
      <dsp:nvSpPr>
        <dsp:cNvPr id="0" name=""/>
        <dsp:cNvSpPr/>
      </dsp:nvSpPr>
      <dsp:spPr>
        <a:xfrm>
          <a:off x="5591003" y="1681248"/>
          <a:ext cx="2396839" cy="1438103"/>
        </a:xfrm>
        <a:prstGeom prst="rect">
          <a:avLst/>
        </a:prstGeom>
        <a:solidFill>
          <a:schemeClr val="accent3">
            <a:hueOff val="11725834"/>
            <a:satOff val="-47388"/>
            <a:lumOff val="-964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Community resilience which has been enhanced for the most vulnerable with gender concerns addressed at all stages and levels</a:t>
          </a:r>
          <a:endParaRPr lang="en-GB" sz="1700" b="1" kern="1200" dirty="0"/>
        </a:p>
      </dsp:txBody>
      <dsp:txXfrm>
        <a:off x="5591003" y="1681248"/>
        <a:ext cx="2396839" cy="1438103"/>
      </dsp:txXfrm>
    </dsp:sp>
    <dsp:sp modelId="{34C4FA61-F604-4981-90CA-AB16DD24CADF}">
      <dsp:nvSpPr>
        <dsp:cNvPr id="0" name=""/>
        <dsp:cNvSpPr/>
      </dsp:nvSpPr>
      <dsp:spPr>
        <a:xfrm>
          <a:off x="2954480" y="3359035"/>
          <a:ext cx="2396839" cy="1438103"/>
        </a:xfrm>
        <a:prstGeom prst="rect">
          <a:avLst/>
        </a:prstGeom>
        <a:solidFill>
          <a:schemeClr val="accent3">
            <a:hueOff val="14071002"/>
            <a:satOff val="-56866"/>
            <a:lumOff val="-1156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Resource allocation which underpins the ability to deliver the strategy</a:t>
          </a:r>
          <a:endParaRPr lang="en-GB" sz="1700" b="1" kern="1200" dirty="0"/>
        </a:p>
      </dsp:txBody>
      <dsp:txXfrm>
        <a:off x="2954480" y="3359035"/>
        <a:ext cx="2396839" cy="143810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0DB4F1-4E2F-4762-A1D5-4D82F9811C23}">
      <dsp:nvSpPr>
        <dsp:cNvPr id="0" name=""/>
        <dsp:cNvSpPr/>
      </dsp:nvSpPr>
      <dsp:spPr>
        <a:xfrm>
          <a:off x="4571999" y="2977368"/>
          <a:ext cx="1128013" cy="298983"/>
        </a:xfrm>
        <a:custGeom>
          <a:avLst/>
          <a:gdLst/>
          <a:ahLst/>
          <a:cxnLst/>
          <a:rect l="0" t="0" r="0" b="0"/>
          <a:pathLst>
            <a:path>
              <a:moveTo>
                <a:pt x="0" y="0"/>
              </a:moveTo>
              <a:lnTo>
                <a:pt x="0" y="298983"/>
              </a:lnTo>
              <a:lnTo>
                <a:pt x="1128013" y="29898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0EEDE-B8BF-45B2-81D1-E305DC43C802}">
      <dsp:nvSpPr>
        <dsp:cNvPr id="0" name=""/>
        <dsp:cNvSpPr/>
      </dsp:nvSpPr>
      <dsp:spPr>
        <a:xfrm>
          <a:off x="3467111" y="2977368"/>
          <a:ext cx="1104888" cy="314991"/>
        </a:xfrm>
        <a:custGeom>
          <a:avLst/>
          <a:gdLst/>
          <a:ahLst/>
          <a:cxnLst/>
          <a:rect l="0" t="0" r="0" b="0"/>
          <a:pathLst>
            <a:path>
              <a:moveTo>
                <a:pt x="1104888" y="0"/>
              </a:moveTo>
              <a:lnTo>
                <a:pt x="1104888" y="314991"/>
              </a:lnTo>
              <a:lnTo>
                <a:pt x="0" y="31499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AC42C-C0E4-4FE1-B306-1E7566E44A26}">
      <dsp:nvSpPr>
        <dsp:cNvPr id="0" name=""/>
        <dsp:cNvSpPr/>
      </dsp:nvSpPr>
      <dsp:spPr>
        <a:xfrm>
          <a:off x="4571999" y="2977368"/>
          <a:ext cx="4175447" cy="891087"/>
        </a:xfrm>
        <a:custGeom>
          <a:avLst/>
          <a:gdLst/>
          <a:ahLst/>
          <a:cxnLst/>
          <a:rect l="0" t="0" r="0" b="0"/>
          <a:pathLst>
            <a:path>
              <a:moveTo>
                <a:pt x="0" y="0"/>
              </a:moveTo>
              <a:lnTo>
                <a:pt x="0" y="809192"/>
              </a:lnTo>
              <a:lnTo>
                <a:pt x="4175447" y="809192"/>
              </a:lnTo>
              <a:lnTo>
                <a:pt x="4175447" y="89108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C90FDD-F0DB-4C8C-AED4-937BF83469AE}">
      <dsp:nvSpPr>
        <dsp:cNvPr id="0" name=""/>
        <dsp:cNvSpPr/>
      </dsp:nvSpPr>
      <dsp:spPr>
        <a:xfrm>
          <a:off x="4571999" y="2977368"/>
          <a:ext cx="3028789" cy="1495921"/>
        </a:xfrm>
        <a:custGeom>
          <a:avLst/>
          <a:gdLst/>
          <a:ahLst/>
          <a:cxnLst/>
          <a:rect l="0" t="0" r="0" b="0"/>
          <a:pathLst>
            <a:path>
              <a:moveTo>
                <a:pt x="0" y="0"/>
              </a:moveTo>
              <a:lnTo>
                <a:pt x="0" y="1414026"/>
              </a:lnTo>
              <a:lnTo>
                <a:pt x="3028789" y="1414026"/>
              </a:lnTo>
              <a:lnTo>
                <a:pt x="3028789" y="149592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74DF56-01BD-4CBD-89D7-E12F74B735AC}">
      <dsp:nvSpPr>
        <dsp:cNvPr id="0" name=""/>
        <dsp:cNvSpPr/>
      </dsp:nvSpPr>
      <dsp:spPr>
        <a:xfrm>
          <a:off x="4571999" y="2977368"/>
          <a:ext cx="1858041" cy="1495921"/>
        </a:xfrm>
        <a:custGeom>
          <a:avLst/>
          <a:gdLst/>
          <a:ahLst/>
          <a:cxnLst/>
          <a:rect l="0" t="0" r="0" b="0"/>
          <a:pathLst>
            <a:path>
              <a:moveTo>
                <a:pt x="0" y="0"/>
              </a:moveTo>
              <a:lnTo>
                <a:pt x="0" y="1414026"/>
              </a:lnTo>
              <a:lnTo>
                <a:pt x="1858041" y="1414026"/>
              </a:lnTo>
              <a:lnTo>
                <a:pt x="1858041" y="149592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75EA5-F397-437A-96ED-A92316851F3C}">
      <dsp:nvSpPr>
        <dsp:cNvPr id="0" name=""/>
        <dsp:cNvSpPr/>
      </dsp:nvSpPr>
      <dsp:spPr>
        <a:xfrm>
          <a:off x="4571999" y="2977368"/>
          <a:ext cx="888517" cy="1495921"/>
        </a:xfrm>
        <a:custGeom>
          <a:avLst/>
          <a:gdLst/>
          <a:ahLst/>
          <a:cxnLst/>
          <a:rect l="0" t="0" r="0" b="0"/>
          <a:pathLst>
            <a:path>
              <a:moveTo>
                <a:pt x="0" y="0"/>
              </a:moveTo>
              <a:lnTo>
                <a:pt x="0" y="1414026"/>
              </a:lnTo>
              <a:lnTo>
                <a:pt x="888517" y="1414026"/>
              </a:lnTo>
              <a:lnTo>
                <a:pt x="888517" y="149592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726846-403B-4C5C-A9CD-9E9013009407}">
      <dsp:nvSpPr>
        <dsp:cNvPr id="0" name=""/>
        <dsp:cNvSpPr/>
      </dsp:nvSpPr>
      <dsp:spPr>
        <a:xfrm>
          <a:off x="4437547" y="2977368"/>
          <a:ext cx="134452" cy="1495921"/>
        </a:xfrm>
        <a:custGeom>
          <a:avLst/>
          <a:gdLst/>
          <a:ahLst/>
          <a:cxnLst/>
          <a:rect l="0" t="0" r="0" b="0"/>
          <a:pathLst>
            <a:path>
              <a:moveTo>
                <a:pt x="134452" y="0"/>
              </a:moveTo>
              <a:lnTo>
                <a:pt x="134452" y="1414026"/>
              </a:lnTo>
              <a:lnTo>
                <a:pt x="0" y="1414026"/>
              </a:lnTo>
              <a:lnTo>
                <a:pt x="0" y="149592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0FCBA2-DDAC-4D76-8C71-A30B4A1C49E9}">
      <dsp:nvSpPr>
        <dsp:cNvPr id="0" name=""/>
        <dsp:cNvSpPr/>
      </dsp:nvSpPr>
      <dsp:spPr>
        <a:xfrm>
          <a:off x="3414577" y="2977368"/>
          <a:ext cx="1157422" cy="1495921"/>
        </a:xfrm>
        <a:custGeom>
          <a:avLst/>
          <a:gdLst/>
          <a:ahLst/>
          <a:cxnLst/>
          <a:rect l="0" t="0" r="0" b="0"/>
          <a:pathLst>
            <a:path>
              <a:moveTo>
                <a:pt x="1157422" y="0"/>
              </a:moveTo>
              <a:lnTo>
                <a:pt x="1157422" y="1414026"/>
              </a:lnTo>
              <a:lnTo>
                <a:pt x="0" y="1414026"/>
              </a:lnTo>
              <a:lnTo>
                <a:pt x="0" y="149592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0AA56E-3047-4C37-B25C-8B208AD2D194}">
      <dsp:nvSpPr>
        <dsp:cNvPr id="0" name=""/>
        <dsp:cNvSpPr/>
      </dsp:nvSpPr>
      <dsp:spPr>
        <a:xfrm>
          <a:off x="2457361" y="2977368"/>
          <a:ext cx="2114638" cy="1495921"/>
        </a:xfrm>
        <a:custGeom>
          <a:avLst/>
          <a:gdLst/>
          <a:ahLst/>
          <a:cxnLst/>
          <a:rect l="0" t="0" r="0" b="0"/>
          <a:pathLst>
            <a:path>
              <a:moveTo>
                <a:pt x="2114638" y="0"/>
              </a:moveTo>
              <a:lnTo>
                <a:pt x="2114638" y="1414026"/>
              </a:lnTo>
              <a:lnTo>
                <a:pt x="0" y="1414026"/>
              </a:lnTo>
              <a:lnTo>
                <a:pt x="0" y="149592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310ADA-1268-4ACD-B5C9-70849696FA7F}">
      <dsp:nvSpPr>
        <dsp:cNvPr id="0" name=""/>
        <dsp:cNvSpPr/>
      </dsp:nvSpPr>
      <dsp:spPr>
        <a:xfrm>
          <a:off x="1500153" y="2977368"/>
          <a:ext cx="3071846" cy="1495921"/>
        </a:xfrm>
        <a:custGeom>
          <a:avLst/>
          <a:gdLst/>
          <a:ahLst/>
          <a:cxnLst/>
          <a:rect l="0" t="0" r="0" b="0"/>
          <a:pathLst>
            <a:path>
              <a:moveTo>
                <a:pt x="3071846" y="0"/>
              </a:moveTo>
              <a:lnTo>
                <a:pt x="3071846" y="1414026"/>
              </a:lnTo>
              <a:lnTo>
                <a:pt x="0" y="1414026"/>
              </a:lnTo>
              <a:lnTo>
                <a:pt x="0" y="149592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E2B144-044A-4221-BCCA-02D262C77E13}">
      <dsp:nvSpPr>
        <dsp:cNvPr id="0" name=""/>
        <dsp:cNvSpPr/>
      </dsp:nvSpPr>
      <dsp:spPr>
        <a:xfrm>
          <a:off x="477324" y="2977368"/>
          <a:ext cx="4094675" cy="891087"/>
        </a:xfrm>
        <a:custGeom>
          <a:avLst/>
          <a:gdLst/>
          <a:ahLst/>
          <a:cxnLst/>
          <a:rect l="0" t="0" r="0" b="0"/>
          <a:pathLst>
            <a:path>
              <a:moveTo>
                <a:pt x="4094675" y="0"/>
              </a:moveTo>
              <a:lnTo>
                <a:pt x="4094675" y="809192"/>
              </a:lnTo>
              <a:lnTo>
                <a:pt x="0" y="809192"/>
              </a:lnTo>
              <a:lnTo>
                <a:pt x="0" y="89108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3F9C64-39EA-4833-A817-93C2E965A28C}">
      <dsp:nvSpPr>
        <dsp:cNvPr id="0" name=""/>
        <dsp:cNvSpPr/>
      </dsp:nvSpPr>
      <dsp:spPr>
        <a:xfrm>
          <a:off x="838200" y="2335377"/>
          <a:ext cx="7467599" cy="641990"/>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029" sz="2000" b="1" kern="1200" dirty="0" smtClean="0"/>
            <a:t>CDM Coordination and Harmonization Council (</a:t>
          </a:r>
          <a:r>
            <a:rPr lang="en-029" sz="2000" b="1" kern="1200" dirty="0" err="1" smtClean="0"/>
            <a:t>CHC</a:t>
          </a:r>
          <a:r>
            <a:rPr lang="en-029" sz="2000" b="1" kern="1200" dirty="0" smtClean="0"/>
            <a:t>)</a:t>
          </a:r>
          <a:endParaRPr lang="en-029" sz="2000" b="1" kern="1200" dirty="0"/>
        </a:p>
      </dsp:txBody>
      <dsp:txXfrm>
        <a:off x="838200" y="2335377"/>
        <a:ext cx="7467599" cy="641990"/>
      </dsp:txXfrm>
    </dsp:sp>
    <dsp:sp modelId="{9ACE9F6E-0DC3-405B-8A63-D2488166DBDC}">
      <dsp:nvSpPr>
        <dsp:cNvPr id="0" name=""/>
        <dsp:cNvSpPr/>
      </dsp:nvSpPr>
      <dsp:spPr>
        <a:xfrm>
          <a:off x="6575" y="3868456"/>
          <a:ext cx="941496" cy="735214"/>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029" sz="1200" b="1" i="1" kern="1200" dirty="0" smtClean="0"/>
            <a:t>Monitoring and Evaluation Working Group</a:t>
          </a:r>
          <a:endParaRPr lang="en-029" sz="1200" b="1" i="1" kern="1200" dirty="0"/>
        </a:p>
      </dsp:txBody>
      <dsp:txXfrm>
        <a:off x="6575" y="3868456"/>
        <a:ext cx="941496" cy="735214"/>
      </dsp:txXfrm>
    </dsp:sp>
    <dsp:sp modelId="{2B94940E-D2F1-471D-89CA-762A66D8E646}">
      <dsp:nvSpPr>
        <dsp:cNvPr id="0" name=""/>
        <dsp:cNvSpPr/>
      </dsp:nvSpPr>
      <dsp:spPr>
        <a:xfrm>
          <a:off x="1110177" y="4473289"/>
          <a:ext cx="779952" cy="882765"/>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029" sz="1400" kern="1200" dirty="0" smtClean="0">
              <a:effectLst/>
              <a:latin typeface="Segoe UI" pitchFamily="34" charset="0"/>
              <a:ea typeface="Segoe UI" pitchFamily="34" charset="0"/>
              <a:cs typeface="Segoe UI" pitchFamily="34" charset="0"/>
            </a:rPr>
            <a:t>Health</a:t>
          </a:r>
          <a:endParaRPr lang="en-029" sz="1400" kern="1200" dirty="0">
            <a:effectLst/>
            <a:latin typeface="Segoe UI" pitchFamily="34" charset="0"/>
            <a:ea typeface="Segoe UI" pitchFamily="34" charset="0"/>
            <a:cs typeface="Segoe UI" pitchFamily="34" charset="0"/>
          </a:endParaRPr>
        </a:p>
      </dsp:txBody>
      <dsp:txXfrm>
        <a:off x="1110177" y="4473289"/>
        <a:ext cx="779952" cy="882765"/>
      </dsp:txXfrm>
    </dsp:sp>
    <dsp:sp modelId="{13F159A5-3458-4732-A629-2C5BEA9F3605}">
      <dsp:nvSpPr>
        <dsp:cNvPr id="0" name=""/>
        <dsp:cNvSpPr/>
      </dsp:nvSpPr>
      <dsp:spPr>
        <a:xfrm>
          <a:off x="2053912" y="4473289"/>
          <a:ext cx="806899" cy="861562"/>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029" sz="1400" kern="1200" dirty="0" smtClean="0">
              <a:effectLst/>
              <a:latin typeface="Segoe UI" pitchFamily="34" charset="0"/>
              <a:ea typeface="Segoe UI" pitchFamily="34" charset="0"/>
              <a:cs typeface="Segoe UI" pitchFamily="34" charset="0"/>
            </a:rPr>
            <a:t>Education</a:t>
          </a:r>
          <a:endParaRPr lang="en-029" sz="1400" kern="1200" dirty="0">
            <a:effectLst/>
            <a:latin typeface="Segoe UI" pitchFamily="34" charset="0"/>
            <a:ea typeface="Segoe UI" pitchFamily="34" charset="0"/>
            <a:cs typeface="Segoe UI" pitchFamily="34" charset="0"/>
          </a:endParaRPr>
        </a:p>
      </dsp:txBody>
      <dsp:txXfrm>
        <a:off x="2053912" y="4473289"/>
        <a:ext cx="806899" cy="861562"/>
      </dsp:txXfrm>
    </dsp:sp>
    <dsp:sp modelId="{8E570A7E-1708-4F3A-ADEC-184325E56033}">
      <dsp:nvSpPr>
        <dsp:cNvPr id="0" name=""/>
        <dsp:cNvSpPr/>
      </dsp:nvSpPr>
      <dsp:spPr>
        <a:xfrm>
          <a:off x="3024601" y="4473289"/>
          <a:ext cx="779952" cy="840359"/>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029" sz="1400" kern="1200" dirty="0" smtClean="0">
              <a:effectLst/>
              <a:latin typeface="Segoe UI" pitchFamily="34" charset="0"/>
              <a:ea typeface="Segoe UI" pitchFamily="34" charset="0"/>
              <a:cs typeface="Segoe UI" pitchFamily="34" charset="0"/>
            </a:rPr>
            <a:t>Civil Society</a:t>
          </a:r>
          <a:endParaRPr lang="en-029" sz="1400" kern="1200" dirty="0">
            <a:effectLst/>
            <a:latin typeface="Segoe UI" pitchFamily="34" charset="0"/>
            <a:ea typeface="Segoe UI" pitchFamily="34" charset="0"/>
            <a:cs typeface="Segoe UI" pitchFamily="34" charset="0"/>
          </a:endParaRPr>
        </a:p>
      </dsp:txBody>
      <dsp:txXfrm>
        <a:off x="3024601" y="4473289"/>
        <a:ext cx="779952" cy="840359"/>
      </dsp:txXfrm>
    </dsp:sp>
    <dsp:sp modelId="{95E04DE3-A82D-43F4-833E-6EA9A2E54DC8}">
      <dsp:nvSpPr>
        <dsp:cNvPr id="0" name=""/>
        <dsp:cNvSpPr/>
      </dsp:nvSpPr>
      <dsp:spPr>
        <a:xfrm>
          <a:off x="3968344" y="4473289"/>
          <a:ext cx="938407" cy="819160"/>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029" sz="1400" kern="1200" dirty="0" smtClean="0">
              <a:effectLst/>
              <a:latin typeface="Segoe UI" pitchFamily="34" charset="0"/>
              <a:ea typeface="Segoe UI" pitchFamily="34" charset="0"/>
              <a:cs typeface="Segoe UI" pitchFamily="34" charset="0"/>
            </a:rPr>
            <a:t>Agriculture</a:t>
          </a:r>
          <a:endParaRPr lang="en-029" sz="1400" kern="1200" dirty="0">
            <a:effectLst/>
            <a:latin typeface="Segoe UI" pitchFamily="34" charset="0"/>
            <a:ea typeface="Segoe UI" pitchFamily="34" charset="0"/>
            <a:cs typeface="Segoe UI" pitchFamily="34" charset="0"/>
          </a:endParaRPr>
        </a:p>
      </dsp:txBody>
      <dsp:txXfrm>
        <a:off x="3968344" y="4473289"/>
        <a:ext cx="938407" cy="819160"/>
      </dsp:txXfrm>
    </dsp:sp>
    <dsp:sp modelId="{542FAAA3-8684-466C-936C-A74288ED6A9D}">
      <dsp:nvSpPr>
        <dsp:cNvPr id="0" name=""/>
        <dsp:cNvSpPr/>
      </dsp:nvSpPr>
      <dsp:spPr>
        <a:xfrm>
          <a:off x="5070541" y="4473289"/>
          <a:ext cx="779952" cy="819160"/>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029" sz="1400" kern="1200" dirty="0" smtClean="0">
              <a:effectLst/>
              <a:latin typeface="Segoe UI" pitchFamily="34" charset="0"/>
              <a:ea typeface="Segoe UI" pitchFamily="34" charset="0"/>
              <a:cs typeface="Segoe UI" pitchFamily="34" charset="0"/>
            </a:rPr>
            <a:t>Tourism</a:t>
          </a:r>
          <a:endParaRPr lang="en-029" sz="1400" kern="1200" dirty="0">
            <a:effectLst/>
            <a:latin typeface="Segoe UI" pitchFamily="34" charset="0"/>
            <a:ea typeface="Segoe UI" pitchFamily="34" charset="0"/>
            <a:cs typeface="Segoe UI" pitchFamily="34" charset="0"/>
          </a:endParaRPr>
        </a:p>
      </dsp:txBody>
      <dsp:txXfrm>
        <a:off x="5070541" y="4473289"/>
        <a:ext cx="779952" cy="819160"/>
      </dsp:txXfrm>
    </dsp:sp>
    <dsp:sp modelId="{31150980-DD1E-42BD-80A8-D521F5FCBEDA}">
      <dsp:nvSpPr>
        <dsp:cNvPr id="0" name=""/>
        <dsp:cNvSpPr/>
      </dsp:nvSpPr>
      <dsp:spPr>
        <a:xfrm>
          <a:off x="6014284" y="4473289"/>
          <a:ext cx="831515" cy="797961"/>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029" sz="1400" kern="1200" dirty="0" smtClean="0">
              <a:effectLst/>
              <a:latin typeface="Segoe UI" pitchFamily="34" charset="0"/>
              <a:ea typeface="Segoe UI" pitchFamily="34" charset="0"/>
              <a:cs typeface="Segoe UI" pitchFamily="34" charset="0"/>
            </a:rPr>
            <a:t>Finance &amp; Economic Dev.</a:t>
          </a:r>
          <a:endParaRPr lang="en-029" sz="1400" kern="1200" dirty="0">
            <a:effectLst/>
            <a:latin typeface="Segoe UI" pitchFamily="34" charset="0"/>
            <a:ea typeface="Segoe UI" pitchFamily="34" charset="0"/>
            <a:cs typeface="Segoe UI" pitchFamily="34" charset="0"/>
          </a:endParaRPr>
        </a:p>
      </dsp:txBody>
      <dsp:txXfrm>
        <a:off x="6014284" y="4473289"/>
        <a:ext cx="831515" cy="797961"/>
      </dsp:txXfrm>
    </dsp:sp>
    <dsp:sp modelId="{33906A6F-9F72-4587-8689-FA1D874FAEFA}">
      <dsp:nvSpPr>
        <dsp:cNvPr id="0" name=""/>
        <dsp:cNvSpPr/>
      </dsp:nvSpPr>
      <dsp:spPr>
        <a:xfrm>
          <a:off x="7009589" y="4473289"/>
          <a:ext cx="1182400" cy="838655"/>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029" sz="1400" kern="1200" dirty="0" smtClean="0">
              <a:effectLst/>
              <a:latin typeface="Segoe UI" pitchFamily="34" charset="0"/>
              <a:ea typeface="Segoe UI" pitchFamily="34" charset="0"/>
              <a:cs typeface="Segoe UI" pitchFamily="34" charset="0"/>
            </a:rPr>
            <a:t>Physical &amp; Environmental Planning</a:t>
          </a:r>
          <a:endParaRPr lang="en-029" sz="1400" kern="1200" dirty="0">
            <a:effectLst/>
            <a:latin typeface="Segoe UI" pitchFamily="34" charset="0"/>
            <a:ea typeface="Segoe UI" pitchFamily="34" charset="0"/>
            <a:cs typeface="Segoe UI" pitchFamily="34" charset="0"/>
          </a:endParaRPr>
        </a:p>
      </dsp:txBody>
      <dsp:txXfrm>
        <a:off x="7009589" y="4473289"/>
        <a:ext cx="1182400" cy="838655"/>
      </dsp:txXfrm>
    </dsp:sp>
    <dsp:sp modelId="{52D82EF0-C3F9-4246-804D-17D935393DEB}">
      <dsp:nvSpPr>
        <dsp:cNvPr id="0" name=""/>
        <dsp:cNvSpPr/>
      </dsp:nvSpPr>
      <dsp:spPr>
        <a:xfrm>
          <a:off x="8357471" y="3868456"/>
          <a:ext cx="779952" cy="79506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029" sz="1200" b="1" i="1" kern="1200" dirty="0" smtClean="0"/>
            <a:t>Gender Working Group</a:t>
          </a:r>
          <a:endParaRPr lang="en-029" sz="1200" kern="1200" dirty="0"/>
        </a:p>
      </dsp:txBody>
      <dsp:txXfrm>
        <a:off x="8357471" y="3868456"/>
        <a:ext cx="779952" cy="795067"/>
      </dsp:txXfrm>
    </dsp:sp>
    <dsp:sp modelId="{2DB19A1B-16C2-4332-AE2E-25354EFA9F14}">
      <dsp:nvSpPr>
        <dsp:cNvPr id="0" name=""/>
        <dsp:cNvSpPr/>
      </dsp:nvSpPr>
      <dsp:spPr>
        <a:xfrm>
          <a:off x="1278073" y="3010606"/>
          <a:ext cx="2189037" cy="5635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029" sz="1800" b="1" i="1" kern="1200" dirty="0" smtClean="0"/>
            <a:t>Participating States Representation</a:t>
          </a:r>
          <a:endParaRPr lang="en-029" sz="1800" b="1" i="1" kern="1200" dirty="0"/>
        </a:p>
      </dsp:txBody>
      <dsp:txXfrm>
        <a:off x="1278073" y="3010606"/>
        <a:ext cx="2189037" cy="563507"/>
      </dsp:txXfrm>
    </dsp:sp>
    <dsp:sp modelId="{242E3839-69BB-4835-90D3-AEB3BC02CC18}">
      <dsp:nvSpPr>
        <dsp:cNvPr id="0" name=""/>
        <dsp:cNvSpPr/>
      </dsp:nvSpPr>
      <dsp:spPr>
        <a:xfrm>
          <a:off x="5700013" y="3010606"/>
          <a:ext cx="2196665" cy="531490"/>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029" sz="2000" b="1" i="1" kern="1200" dirty="0" smtClean="0"/>
            <a:t>Development Partner Representation</a:t>
          </a:r>
          <a:endParaRPr lang="en-029" sz="2000" b="1" i="1" kern="1200" dirty="0"/>
        </a:p>
      </dsp:txBody>
      <dsp:txXfrm>
        <a:off x="5700013" y="3010606"/>
        <a:ext cx="2196665" cy="5314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029" smtClean="0"/>
              <a:t>CDEMA, CDM, RRM</a:t>
            </a:r>
            <a:endParaRPr lang="en-029"/>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en-GB" smtClean="0"/>
              <a:t>14 July 2015</a:t>
            </a:r>
            <a:endParaRPr lang="en-029"/>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029" smtClean="0"/>
              <a:t>Presented to UN-Rotary Summer Academy</a:t>
            </a:r>
            <a:endParaRPr lang="en-029"/>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D7DC878-27C6-4CC5-9744-7FBEC9AC7436}" type="slidenum">
              <a:rPr lang="en-029" smtClean="0"/>
              <a:pPr/>
              <a:t>‹#›</a:t>
            </a:fld>
            <a:endParaRPr lang="en-029"/>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n-GB" smtClean="0"/>
              <a:t>CDEMA, CDM, RRM</a:t>
            </a: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r>
              <a:rPr lang="en-GB" smtClean="0"/>
              <a:t>14 July 2015</a:t>
            </a:r>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029" smtClean="0"/>
              <a:t>Presented to UN-Rotary Summer Academy</a:t>
            </a: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CF09053-F241-421B-BA28-9E0C78937BF9}" type="slidenum">
              <a:rPr lang="en-GB"/>
              <a:pPr>
                <a:defRPr/>
              </a:pPr>
              <a:t>‹#›</a:t>
            </a:fld>
            <a:endParaRPr lang="en-GB"/>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cap="all" dirty="0" smtClean="0"/>
              <a:t>This is the Holding Slide.</a:t>
            </a:r>
          </a:p>
          <a:p>
            <a:pPr eaLnBrk="1" fontAlgn="auto" hangingPunct="1">
              <a:spcBef>
                <a:spcPts val="0"/>
              </a:spcBef>
              <a:spcAft>
                <a:spcPts val="0"/>
              </a:spcAft>
              <a:defRPr/>
            </a:pPr>
            <a:r>
              <a:rPr lang="en-GB" dirty="0" smtClean="0"/>
              <a:t>The Holding slide helps you to present a flawless presentation.  This means that you can have the presentation running in advance of your introduction to the audience so that they do not see any awkward documents or work before you begin. The holding slide remains in place UNTIL YOU CLICK ON IT TO BEGIN YOUR PRESENTATION.  </a:t>
            </a:r>
          </a:p>
          <a:p>
            <a:pPr eaLnBrk="1" fontAlgn="auto" hangingPunct="1">
              <a:spcBef>
                <a:spcPts val="0"/>
              </a:spcBef>
              <a:spcAft>
                <a:spcPts val="0"/>
              </a:spcAft>
              <a:defRPr/>
            </a:pPr>
            <a:r>
              <a:rPr lang="en-GB" dirty="0" smtClean="0"/>
              <a:t>In a situation when presenting to a large audience the holding slide can be seen on the large screen as you are introduced and make your way to the podium. </a:t>
            </a:r>
          </a:p>
          <a:p>
            <a:pPr eaLnBrk="1" fontAlgn="auto" hangingPunct="1">
              <a:spcBef>
                <a:spcPts val="0"/>
              </a:spcBef>
              <a:spcAft>
                <a:spcPts val="0"/>
              </a:spcAft>
              <a:defRPr/>
            </a:pPr>
            <a:endParaRPr lang="en-GB" dirty="0"/>
          </a:p>
        </p:txBody>
      </p:sp>
      <p:sp>
        <p:nvSpPr>
          <p:cNvPr id="102404"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fontAlgn="base">
              <a:spcBef>
                <a:spcPct val="0"/>
              </a:spcBef>
              <a:spcAft>
                <a:spcPct val="0"/>
              </a:spcAft>
              <a:defRPr/>
            </a:pPr>
            <a:fld id="{11EECDFF-CD1F-45FE-9885-E8D7972F4EC1}" type="slidenum">
              <a:rPr lang="en-GB" smtClean="0">
                <a:latin typeface="Calibri" pitchFamily="34" charset="0"/>
              </a:rPr>
              <a:pPr fontAlgn="base">
                <a:spcBef>
                  <a:spcPct val="0"/>
                </a:spcBef>
                <a:spcAft>
                  <a:spcPct val="0"/>
                </a:spcAft>
                <a:defRPr/>
              </a:pPr>
              <a:t>1</a:t>
            </a:fld>
            <a:endParaRPr lang="en-GB" smtClean="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lIns="91428" tIns="45714" rIns="91428" bIns="45714" numCol="1" anchor="t" anchorCtr="0" compatLnSpc="1">
            <a:prstTxWarp prst="textNoShape">
              <a:avLst/>
            </a:prstTxWarp>
          </a:bodyPr>
          <a:lstStyle/>
          <a:p>
            <a:pPr eaLnBrk="1" hangingPunct="1">
              <a:spcBef>
                <a:spcPct val="0"/>
              </a:spcBef>
            </a:pPr>
            <a:r>
              <a:rPr lang="en-GB" smtClean="0"/>
              <a:t>Text page with two columns</a:t>
            </a:r>
            <a:r>
              <a:rPr lang="en-GB" b="1" smtClean="0"/>
              <a:t>. Please note the graphic top header which adds visual relief to a slide that would be text heavy. </a:t>
            </a:r>
            <a:r>
              <a:rPr lang="en-GB" smtClean="0"/>
              <a:t>Also available with a blue background option</a:t>
            </a:r>
          </a:p>
          <a:p>
            <a:pPr eaLnBrk="1" hangingPunct="1">
              <a:spcBef>
                <a:spcPct val="0"/>
              </a:spcBef>
            </a:pPr>
            <a:endParaRPr lang="en-GB" smtClean="0"/>
          </a:p>
        </p:txBody>
      </p:sp>
      <p:sp>
        <p:nvSpPr>
          <p:cNvPr id="80900"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lIns="91428" tIns="45714" rIns="91428" bIns="45714" anchor="b"/>
          <a:lstStyle/>
          <a:p>
            <a:pPr algn="r" defTabSz="892175"/>
            <a:fld id="{AD5C0A98-FF53-48D9-AED3-19C145B58A90}" type="slidenum">
              <a:rPr lang="en-GB" sz="1200">
                <a:latin typeface="Calibri" pitchFamily="34" charset="0"/>
              </a:rPr>
              <a:pPr algn="r" defTabSz="892175"/>
              <a:t>10</a:t>
            </a:fld>
            <a:endParaRPr lang="en-GB" sz="120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lIns="91428" tIns="45714" rIns="91428" bIns="45714" numCol="1" anchor="t" anchorCtr="0" compatLnSpc="1">
            <a:prstTxWarp prst="textNoShape">
              <a:avLst/>
            </a:prstTxWarp>
          </a:bodyPr>
          <a:lstStyle/>
          <a:p>
            <a:pPr eaLnBrk="1" hangingPunct="1">
              <a:spcBef>
                <a:spcPct val="0"/>
              </a:spcBef>
            </a:pPr>
            <a:r>
              <a:rPr lang="en-GB" smtClean="0"/>
              <a:t>Text page with two columns</a:t>
            </a:r>
            <a:r>
              <a:rPr lang="en-GB" b="1" smtClean="0"/>
              <a:t>. Please note the graphic top header which adds visual relief to a slide that would be text heavy. </a:t>
            </a:r>
            <a:r>
              <a:rPr lang="en-GB" smtClean="0"/>
              <a:t>Also available with a blue background option</a:t>
            </a:r>
          </a:p>
          <a:p>
            <a:pPr eaLnBrk="1" hangingPunct="1">
              <a:spcBef>
                <a:spcPct val="0"/>
              </a:spcBef>
            </a:pPr>
            <a:endParaRPr lang="en-GB" smtClean="0"/>
          </a:p>
        </p:txBody>
      </p:sp>
      <p:sp>
        <p:nvSpPr>
          <p:cNvPr id="82948"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lIns="91428" tIns="45714" rIns="91428" bIns="45714" anchor="b"/>
          <a:lstStyle/>
          <a:p>
            <a:pPr algn="r" defTabSz="892175" eaLnBrk="0" hangingPunct="0"/>
            <a:fld id="{60D565B8-EC86-4D5F-96E9-73DF2757C698}" type="slidenum">
              <a:rPr lang="en-GB" sz="1200">
                <a:latin typeface="Calibri" pitchFamily="34" charset="0"/>
              </a:rPr>
              <a:pPr algn="r" defTabSz="892175" eaLnBrk="0" hangingPunct="0"/>
              <a:t>11</a:t>
            </a:fld>
            <a:endParaRPr lang="en-GB" sz="120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lIns="91428" tIns="45714" rIns="91428" bIns="45714" numCol="1" anchor="t" anchorCtr="0" compatLnSpc="1">
            <a:prstTxWarp prst="textNoShape">
              <a:avLst/>
            </a:prstTxWarp>
          </a:bodyPr>
          <a:lstStyle/>
          <a:p>
            <a:pPr eaLnBrk="1" hangingPunct="1">
              <a:spcBef>
                <a:spcPct val="0"/>
              </a:spcBef>
            </a:pPr>
            <a:r>
              <a:rPr lang="en-GB" smtClean="0"/>
              <a:t>Text page with two columns</a:t>
            </a:r>
            <a:r>
              <a:rPr lang="en-GB" b="1" smtClean="0"/>
              <a:t>. Please note the graphic top header which adds visual relief to a slide that would be text heavy. </a:t>
            </a:r>
            <a:r>
              <a:rPr lang="en-GB" smtClean="0"/>
              <a:t>Also available with a blue background option</a:t>
            </a:r>
          </a:p>
          <a:p>
            <a:pPr eaLnBrk="1" hangingPunct="1">
              <a:spcBef>
                <a:spcPct val="0"/>
              </a:spcBef>
            </a:pPr>
            <a:endParaRPr lang="en-GB" smtClean="0"/>
          </a:p>
        </p:txBody>
      </p:sp>
      <p:sp>
        <p:nvSpPr>
          <p:cNvPr id="81924"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lIns="91428" tIns="45714" rIns="91428" bIns="45714" anchor="b"/>
          <a:lstStyle/>
          <a:p>
            <a:pPr algn="r" defTabSz="892175"/>
            <a:fld id="{F45ADFB5-7495-4CE2-8043-6E5CE4248D9C}" type="slidenum">
              <a:rPr lang="en-GB" sz="1200">
                <a:latin typeface="Calibri" pitchFamily="34" charset="0"/>
              </a:rPr>
              <a:pPr algn="r" defTabSz="892175"/>
              <a:t>12</a:t>
            </a:fld>
            <a:endParaRPr lang="en-GB" sz="120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lIns="91428" tIns="45714" rIns="91428" bIns="45714" numCol="1" anchor="t" anchorCtr="0" compatLnSpc="1">
            <a:prstTxWarp prst="textNoShape">
              <a:avLst/>
            </a:prstTxWarp>
          </a:bodyPr>
          <a:lstStyle/>
          <a:p>
            <a:pPr eaLnBrk="1" hangingPunct="1">
              <a:spcBef>
                <a:spcPct val="0"/>
              </a:spcBef>
            </a:pPr>
            <a:r>
              <a:rPr lang="en-GB" smtClean="0"/>
              <a:t>Text page with two columns</a:t>
            </a:r>
            <a:r>
              <a:rPr lang="en-GB" b="1" smtClean="0"/>
              <a:t>. Please note the graphic top header which adds visual relief to a slide that would be text heavy. </a:t>
            </a:r>
            <a:r>
              <a:rPr lang="en-GB" smtClean="0"/>
              <a:t>Also available with a blue background option</a:t>
            </a:r>
          </a:p>
          <a:p>
            <a:pPr eaLnBrk="1" hangingPunct="1">
              <a:spcBef>
                <a:spcPct val="0"/>
              </a:spcBef>
            </a:pPr>
            <a:endParaRPr lang="en-GB" smtClean="0"/>
          </a:p>
        </p:txBody>
      </p:sp>
      <p:sp>
        <p:nvSpPr>
          <p:cNvPr id="84996"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lIns="91428" tIns="45714" rIns="91428" bIns="45714" anchor="b"/>
          <a:lstStyle/>
          <a:p>
            <a:pPr algn="r" defTabSz="892175" eaLnBrk="0" hangingPunct="0"/>
            <a:fld id="{651E2172-8349-4B7C-B70E-8843B73F0ABA}" type="slidenum">
              <a:rPr lang="en-GB" sz="1200">
                <a:latin typeface="Calibri" pitchFamily="34" charset="0"/>
              </a:rPr>
              <a:pPr algn="r" defTabSz="892175" eaLnBrk="0" hangingPunct="0"/>
              <a:t>13</a:t>
            </a:fld>
            <a:endParaRPr lang="en-GB" sz="120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lIns="91428" tIns="45714" rIns="91428" bIns="45714" numCol="1" anchor="t" anchorCtr="0" compatLnSpc="1">
            <a:prstTxWarp prst="textNoShape">
              <a:avLst/>
            </a:prstTxWarp>
          </a:bodyPr>
          <a:lstStyle/>
          <a:p>
            <a:pPr eaLnBrk="1" hangingPunct="1">
              <a:spcBef>
                <a:spcPct val="0"/>
              </a:spcBef>
            </a:pPr>
            <a:r>
              <a:rPr lang="en-GB" smtClean="0"/>
              <a:t>Text page with two columns</a:t>
            </a:r>
            <a:r>
              <a:rPr lang="en-GB" b="1" smtClean="0"/>
              <a:t>. Please note the graphic top header which adds visual relief to a slide that would be text heavy. </a:t>
            </a:r>
            <a:r>
              <a:rPr lang="en-GB" smtClean="0"/>
              <a:t>Also available with a blue background option</a:t>
            </a:r>
          </a:p>
          <a:p>
            <a:pPr eaLnBrk="1" hangingPunct="1">
              <a:spcBef>
                <a:spcPct val="0"/>
              </a:spcBef>
            </a:pPr>
            <a:endParaRPr lang="en-GB" smtClean="0"/>
          </a:p>
        </p:txBody>
      </p:sp>
      <p:sp>
        <p:nvSpPr>
          <p:cNvPr id="86020"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lIns="91428" tIns="45714" rIns="91428" bIns="45714" anchor="b"/>
          <a:lstStyle/>
          <a:p>
            <a:pPr algn="r" defTabSz="892175"/>
            <a:fld id="{ED73A4A6-B442-433B-856B-1B45F60E38DC}" type="slidenum">
              <a:rPr lang="en-GB" sz="1200">
                <a:latin typeface="Calibri" pitchFamily="34" charset="0"/>
              </a:rPr>
              <a:pPr algn="r" defTabSz="892175"/>
              <a:t>14</a:t>
            </a:fld>
            <a:endParaRPr lang="en-GB" sz="120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SECTION HEAD</a:t>
            </a:r>
          </a:p>
          <a:p>
            <a:pPr eaLnBrk="1" hangingPunct="1">
              <a:spcBef>
                <a:spcPct val="0"/>
              </a:spcBef>
            </a:pPr>
            <a:r>
              <a:rPr lang="en-GB" smtClean="0"/>
              <a:t>There are three colour variations for sections. May be used with text or as a divider. Should text flow over, simply pull the text box to enlarge the height. </a:t>
            </a:r>
          </a:p>
          <a:p>
            <a:pPr eaLnBrk="1" hangingPunct="1">
              <a:spcBef>
                <a:spcPct val="0"/>
              </a:spcBef>
            </a:pPr>
            <a:r>
              <a:rPr lang="en-GB" smtClean="0"/>
              <a:t>Please ensure that the width remains the same so as not to impact negatively on the logo.</a:t>
            </a:r>
          </a:p>
          <a:p>
            <a:pPr eaLnBrk="1" hangingPunct="1">
              <a:spcBef>
                <a:spcPct val="0"/>
              </a:spcBef>
            </a:pPr>
            <a:endParaRPr lang="en-GB" smtClean="0"/>
          </a:p>
          <a:p>
            <a:pPr eaLnBrk="1" hangingPunct="1">
              <a:spcBef>
                <a:spcPct val="0"/>
              </a:spcBef>
            </a:pPr>
            <a:endParaRPr lang="en-GB" smtClean="0"/>
          </a:p>
        </p:txBody>
      </p:sp>
      <p:sp>
        <p:nvSpPr>
          <p:cNvPr id="132100"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fontAlgn="base">
              <a:spcBef>
                <a:spcPct val="0"/>
              </a:spcBef>
              <a:spcAft>
                <a:spcPct val="0"/>
              </a:spcAft>
              <a:defRPr/>
            </a:pPr>
            <a:fld id="{C529CC49-E91A-4E68-BD56-6D83C64BA002}" type="slidenum">
              <a:rPr lang="en-GB" smtClean="0">
                <a:latin typeface="Calibri" pitchFamily="34" charset="0"/>
              </a:rPr>
              <a:pPr fontAlgn="base">
                <a:spcBef>
                  <a:spcPct val="0"/>
                </a:spcBef>
                <a:spcAft>
                  <a:spcPct val="0"/>
                </a:spcAft>
                <a:defRPr/>
              </a:pPr>
              <a:t>15</a:t>
            </a:fld>
            <a:endParaRPr lang="en-GB" smtClean="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D8C86AF-481A-4CD5-B334-E948EFE76318}"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lIns="91428" tIns="45714" rIns="91428" bIns="45714" numCol="1" anchor="t" anchorCtr="0" compatLnSpc="1">
            <a:prstTxWarp prst="textNoShape">
              <a:avLst/>
            </a:prstTxWarp>
          </a:bodyPr>
          <a:lstStyle/>
          <a:p>
            <a:pPr eaLnBrk="1" hangingPunct="1">
              <a:spcBef>
                <a:spcPct val="0"/>
              </a:spcBef>
            </a:pPr>
            <a:r>
              <a:rPr lang="en-GB" smtClean="0"/>
              <a:t>Text page with two columns</a:t>
            </a:r>
            <a:r>
              <a:rPr lang="en-GB" b="1" smtClean="0"/>
              <a:t>. Please note the graphic top header which adds visual relief to a slide that would be text heavy. </a:t>
            </a:r>
            <a:r>
              <a:rPr lang="en-GB" smtClean="0"/>
              <a:t>Also available with a blue background option</a:t>
            </a:r>
          </a:p>
          <a:p>
            <a:pPr eaLnBrk="1" hangingPunct="1">
              <a:spcBef>
                <a:spcPct val="0"/>
              </a:spcBef>
            </a:pPr>
            <a:endParaRPr lang="en-GB" smtClean="0"/>
          </a:p>
        </p:txBody>
      </p:sp>
      <p:sp>
        <p:nvSpPr>
          <p:cNvPr id="88068"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lIns="91428" tIns="45714" rIns="91428" bIns="45714" anchor="b"/>
          <a:lstStyle/>
          <a:p>
            <a:pPr algn="r" defTabSz="892175"/>
            <a:fld id="{95110C2B-0DEA-4277-9F81-2D47F06C306B}" type="slidenum">
              <a:rPr lang="en-GB" sz="1200">
                <a:latin typeface="Calibri" pitchFamily="34" charset="0"/>
              </a:rPr>
              <a:pPr algn="r" defTabSz="892175"/>
              <a:t>17</a:t>
            </a:fld>
            <a:endParaRPr lang="en-GB" sz="120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lIns="91428" tIns="45714" rIns="91428" bIns="45714" numCol="1" anchor="t" anchorCtr="0" compatLnSpc="1">
            <a:prstTxWarp prst="textNoShape">
              <a:avLst/>
            </a:prstTxWarp>
          </a:bodyPr>
          <a:lstStyle/>
          <a:p>
            <a:pPr eaLnBrk="1" hangingPunct="1">
              <a:spcBef>
                <a:spcPct val="0"/>
              </a:spcBef>
            </a:pPr>
            <a:r>
              <a:rPr lang="en-GB" smtClean="0"/>
              <a:t>Text page with two columns</a:t>
            </a:r>
            <a:r>
              <a:rPr lang="en-GB" b="1" smtClean="0"/>
              <a:t>. Please note the graphic top header which adds visual relief to a slide that would be text heavy. </a:t>
            </a:r>
            <a:r>
              <a:rPr lang="en-GB" smtClean="0"/>
              <a:t>Also available with a blue background option</a:t>
            </a:r>
          </a:p>
          <a:p>
            <a:pPr eaLnBrk="1" hangingPunct="1">
              <a:spcBef>
                <a:spcPct val="0"/>
              </a:spcBef>
            </a:pPr>
            <a:endParaRPr lang="en-GB" smtClean="0"/>
          </a:p>
        </p:txBody>
      </p:sp>
      <p:sp>
        <p:nvSpPr>
          <p:cNvPr id="89092"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lIns="91428" tIns="45714" rIns="91428" bIns="45714" anchor="b"/>
          <a:lstStyle/>
          <a:p>
            <a:pPr algn="r" defTabSz="892175"/>
            <a:fld id="{D977B2C9-EEE0-49D6-8DCF-D29C77780F6B}" type="slidenum">
              <a:rPr lang="en-GB" sz="1200">
                <a:latin typeface="Calibri" pitchFamily="34" charset="0"/>
              </a:rPr>
              <a:pPr algn="r" defTabSz="892175"/>
              <a:t>18</a:t>
            </a:fld>
            <a:endParaRPr lang="en-GB" sz="120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lIns="91428" tIns="45714" rIns="91428" bIns="45714" numCol="1" anchor="t" anchorCtr="0" compatLnSpc="1">
            <a:prstTxWarp prst="textNoShape">
              <a:avLst/>
            </a:prstTxWarp>
          </a:bodyPr>
          <a:lstStyle/>
          <a:p>
            <a:pPr eaLnBrk="1" hangingPunct="1">
              <a:spcBef>
                <a:spcPct val="0"/>
              </a:spcBef>
            </a:pPr>
            <a:r>
              <a:rPr lang="en-GB" smtClean="0"/>
              <a:t>Text page with two columns</a:t>
            </a:r>
            <a:r>
              <a:rPr lang="en-GB" b="1" smtClean="0"/>
              <a:t>. Please note the graphic top header which adds visual relief to a slide that would be text heavy. </a:t>
            </a:r>
            <a:r>
              <a:rPr lang="en-GB" smtClean="0"/>
              <a:t>Also available with a blue background option</a:t>
            </a:r>
          </a:p>
          <a:p>
            <a:pPr eaLnBrk="1" hangingPunct="1">
              <a:spcBef>
                <a:spcPct val="0"/>
              </a:spcBef>
            </a:pPr>
            <a:endParaRPr lang="en-GB" smtClean="0"/>
          </a:p>
        </p:txBody>
      </p:sp>
      <p:sp>
        <p:nvSpPr>
          <p:cNvPr id="90116"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lIns="91428" tIns="45714" rIns="91428" bIns="45714" anchor="b"/>
          <a:lstStyle/>
          <a:p>
            <a:pPr algn="r" defTabSz="892175"/>
            <a:fld id="{AD9C0EFC-505F-4BB9-85F5-8874FCE5E2C4}" type="slidenum">
              <a:rPr lang="en-GB" sz="1200">
                <a:latin typeface="Calibri" pitchFamily="34" charset="0"/>
              </a:rPr>
              <a:pPr algn="r" defTabSz="892175"/>
              <a:t>19</a:t>
            </a:fld>
            <a:endParaRPr lang="en-GB" sz="120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INTRO - DO NOT TOUCH! OR CLICK ! TO REMOVE INTRO, DELETE FROM THIS SLIDE TO SLIDE 4 </a:t>
            </a:r>
            <a:endParaRPr lang="en-GB" smtClean="0"/>
          </a:p>
          <a:p>
            <a:pPr eaLnBrk="1" hangingPunct="1">
              <a:spcBef>
                <a:spcPct val="0"/>
              </a:spcBef>
            </a:pPr>
            <a:endParaRPr lang="en-GB" smtClean="0"/>
          </a:p>
        </p:txBody>
      </p:sp>
      <p:sp>
        <p:nvSpPr>
          <p:cNvPr id="103428"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fontAlgn="base">
              <a:spcBef>
                <a:spcPct val="0"/>
              </a:spcBef>
              <a:spcAft>
                <a:spcPct val="0"/>
              </a:spcAft>
              <a:defRPr/>
            </a:pPr>
            <a:fld id="{B421341C-AF38-4259-9688-65929F47E024}" type="slidenum">
              <a:rPr lang="en-GB" smtClean="0">
                <a:latin typeface="Calibri" pitchFamily="34" charset="0"/>
              </a:rPr>
              <a:pPr fontAlgn="base">
                <a:spcBef>
                  <a:spcPct val="0"/>
                </a:spcBef>
                <a:spcAft>
                  <a:spcPct val="0"/>
                </a:spcAft>
                <a:defRPr/>
              </a:pPr>
              <a:t>2</a:t>
            </a:fld>
            <a:endParaRPr lang="en-GB" smtClean="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029" sz="900" dirty="0" smtClean="0"/>
              <a:t>The CHC and its sub-committees are collectively called the CDM Governance Mechanism. The CDM CHC has established sub-committees for priority sectors, as well as CDM Monitoring Evaluation and Reporting, the CDM Database and gender.</a:t>
            </a:r>
          </a:p>
          <a:p>
            <a:endParaRPr lang="en-029" sz="900" dirty="0" smtClean="0"/>
          </a:p>
          <a:p>
            <a:r>
              <a:rPr lang="en-029" sz="900" dirty="0" smtClean="0"/>
              <a:t>Through the CDEMA CU and Executive Director, the organs of CDEMA ( i.e. the Technical Advisory Committee (TAC) and the CDEMA Council of Ministers) are kept apprised of the work of the CDM CHC.</a:t>
            </a:r>
          </a:p>
          <a:p>
            <a:endParaRPr lang="en-029" sz="900" dirty="0" smtClean="0"/>
          </a:p>
          <a:p>
            <a:r>
              <a:rPr lang="en-US" sz="900" b="1" dirty="0" smtClean="0"/>
              <a:t>About the Sector Sub-Committees</a:t>
            </a:r>
          </a:p>
          <a:p>
            <a:endParaRPr lang="en-US" sz="900" dirty="0" smtClean="0"/>
          </a:p>
          <a:p>
            <a:r>
              <a:rPr lang="en-US" sz="900" dirty="0" smtClean="0"/>
              <a:t>A Sub-Committee of the CDM CHC has been established for each priority sector. The Sector Lead for that sector chairs the Sector Sub-Committee. The Sector Sub-Committees comprise specialized agency representatives from the respective sectors. The Sector Leads attend meetings of the CDM CHC and, as part of their contribution to the CHC, they report on the progress made by their Sector Sub-Committee.</a:t>
            </a:r>
          </a:p>
          <a:p>
            <a:endParaRPr lang="en-029" sz="1000" dirty="0" smtClean="0"/>
          </a:p>
        </p:txBody>
      </p:sp>
      <p:sp>
        <p:nvSpPr>
          <p:cNvPr id="24580" name="Date Placeholder 3"/>
          <p:cNvSpPr>
            <a:spLocks noGrp="1"/>
          </p:cNvSpPr>
          <p:nvPr>
            <p:ph type="dt" sz="quarter" idx="1"/>
          </p:nvPr>
        </p:nvSpPr>
        <p:spPr/>
        <p:txBody>
          <a:bodyPr/>
          <a:lstStyle/>
          <a:p>
            <a:pPr>
              <a:defRPr/>
            </a:pPr>
            <a:r>
              <a:rPr lang="en-US" dirty="0" smtClean="0"/>
              <a:t>5 March 2013</a:t>
            </a:r>
          </a:p>
        </p:txBody>
      </p:sp>
      <p:sp>
        <p:nvSpPr>
          <p:cNvPr id="24581" name="Footer Placeholder 4"/>
          <p:cNvSpPr>
            <a:spLocks noGrp="1"/>
          </p:cNvSpPr>
          <p:nvPr>
            <p:ph type="ftr" sz="quarter" idx="4"/>
          </p:nvPr>
        </p:nvSpPr>
        <p:spPr/>
        <p:txBody>
          <a:bodyPr/>
          <a:lstStyle/>
          <a:p>
            <a:pPr>
              <a:defRPr/>
            </a:pPr>
            <a:r>
              <a:rPr lang="en-029" dirty="0" smtClean="0"/>
              <a:t>Caribbean Disaster Emergency Management Agency</a:t>
            </a:r>
            <a:endParaRPr lang="en-US" dirty="0" smtClean="0"/>
          </a:p>
        </p:txBody>
      </p:sp>
      <p:sp>
        <p:nvSpPr>
          <p:cNvPr id="24582" name="Slide Number Placeholder 5"/>
          <p:cNvSpPr>
            <a:spLocks noGrp="1"/>
          </p:cNvSpPr>
          <p:nvPr>
            <p:ph type="sldNum" sz="quarter" idx="5"/>
          </p:nvPr>
        </p:nvSpPr>
        <p:spPr/>
        <p:txBody>
          <a:bodyPr/>
          <a:lstStyle/>
          <a:p>
            <a:pPr>
              <a:defRPr/>
            </a:pPr>
            <a:fld id="{B66134CF-A921-4130-961A-F75EAEAE3A10}" type="slidenum">
              <a:rPr lang="en-US" smtClean="0"/>
              <a:pPr>
                <a:defRPr/>
              </a:pPr>
              <a:t>31</a:t>
            </a:fld>
            <a:endParaRPr lang="en-US" dirty="0" smtClean="0"/>
          </a:p>
        </p:txBody>
      </p:sp>
      <p:sp>
        <p:nvSpPr>
          <p:cNvPr id="24583" name="Header Placeholder 6"/>
          <p:cNvSpPr>
            <a:spLocks noGrp="1"/>
          </p:cNvSpPr>
          <p:nvPr>
            <p:ph type="hdr" sz="quarter"/>
          </p:nvPr>
        </p:nvSpPr>
        <p:spPr/>
        <p:txBody>
          <a:bodyPr/>
          <a:lstStyle/>
          <a:p>
            <a:pPr>
              <a:defRPr/>
            </a:pPr>
            <a:r>
              <a:rPr lang="en-US" dirty="0" smtClean="0"/>
              <a:t>The CDM Governance Mechanism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2 shows the relationship between the Programming Architecture and Results Chain within the CDEMA CU and the linkage to the CDM Strategy at the regional level. </a:t>
            </a:r>
          </a:p>
          <a:p>
            <a:r>
              <a:rPr lang="en-US" dirty="0" smtClean="0"/>
              <a:t>The diagram identifies the Programming architecture (Programme Areas and Programme Components) and seeks to chart the “change” and “transformation” utilizing the Results Chain. It recognises inputs through the agency-institutional </a:t>
            </a:r>
            <a:r>
              <a:rPr lang="en-US" b="1" dirty="0" smtClean="0"/>
              <a:t>activities </a:t>
            </a:r>
            <a:r>
              <a:rPr lang="en-US" dirty="0" smtClean="0"/>
              <a:t>(at operational level), to produce an </a:t>
            </a:r>
            <a:r>
              <a:rPr lang="en-US" b="1" dirty="0" smtClean="0"/>
              <a:t>output</a:t>
            </a:r>
            <a:r>
              <a:rPr lang="en-US" dirty="0" smtClean="0"/>
              <a:t> (goods and services at the </a:t>
            </a:r>
            <a:r>
              <a:rPr lang="en-US" b="1" dirty="0" smtClean="0"/>
              <a:t>programmatic</a:t>
            </a:r>
            <a:r>
              <a:rPr lang="en-US" dirty="0" smtClean="0"/>
              <a:t> level), and consequently produce an </a:t>
            </a:r>
            <a:r>
              <a:rPr lang="en-US" b="1" dirty="0" smtClean="0"/>
              <a:t>outcome</a:t>
            </a:r>
            <a:r>
              <a:rPr lang="en-US" dirty="0" smtClean="0"/>
              <a:t> (change at the </a:t>
            </a:r>
            <a:r>
              <a:rPr lang="en-US" b="1" dirty="0" smtClean="0"/>
              <a:t>programmatic</a:t>
            </a:r>
            <a:r>
              <a:rPr lang="en-US" dirty="0" smtClean="0"/>
              <a:t> level) which will contribute to an overall change/outcome in the Agency (at the institutional level). </a:t>
            </a:r>
          </a:p>
          <a:p>
            <a:r>
              <a:rPr lang="en-US" dirty="0" smtClean="0"/>
              <a:t>Programme Outcomes contribute to the Regional Outcomes of the CDM Strategy. The CDEMA Corporate Plan shares some of the indicators of the Strategy at the Outcome Level and through its targets will deliver some of the results of the Strategy.</a:t>
            </a:r>
          </a:p>
          <a:p>
            <a:endParaRPr lang="en-US" dirty="0"/>
          </a:p>
        </p:txBody>
      </p:sp>
      <p:sp>
        <p:nvSpPr>
          <p:cNvPr id="4" name="Slide Number Placeholder 3"/>
          <p:cNvSpPr>
            <a:spLocks noGrp="1"/>
          </p:cNvSpPr>
          <p:nvPr>
            <p:ph type="sldNum" sz="quarter" idx="10"/>
          </p:nvPr>
        </p:nvSpPr>
        <p:spPr/>
        <p:txBody>
          <a:bodyPr/>
          <a:lstStyle/>
          <a:p>
            <a:fld id="{02471F31-3014-45C1-8201-D6B4E38F8239}" type="slidenum">
              <a:rPr lang="en-GB" smtClean="0"/>
              <a:pPr/>
              <a:t>34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INTRO - DO NOT TOUCH! OR CLICK ! TO REMOVE INTRO, DELETE FROM THIS SLIDE TO SLIDE 4 </a:t>
            </a:r>
            <a:endParaRPr lang="en-GB" smtClean="0"/>
          </a:p>
          <a:p>
            <a:pPr eaLnBrk="1" hangingPunct="1">
              <a:spcBef>
                <a:spcPct val="0"/>
              </a:spcBef>
            </a:pPr>
            <a:endParaRPr lang="en-GB" smtClean="0"/>
          </a:p>
        </p:txBody>
      </p:sp>
      <p:sp>
        <p:nvSpPr>
          <p:cNvPr id="104452"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fontAlgn="base">
              <a:spcBef>
                <a:spcPct val="0"/>
              </a:spcBef>
              <a:spcAft>
                <a:spcPct val="0"/>
              </a:spcAft>
              <a:defRPr/>
            </a:pPr>
            <a:fld id="{129CBB6B-852D-4EC9-B91C-6F0B5C9586BE}" type="slidenum">
              <a:rPr lang="en-GB" smtClean="0">
                <a:latin typeface="Calibri" pitchFamily="34" charset="0"/>
              </a:rPr>
              <a:pPr fontAlgn="base">
                <a:spcBef>
                  <a:spcPct val="0"/>
                </a:spcBef>
                <a:spcAft>
                  <a:spcPct val="0"/>
                </a:spcAft>
                <a:defRPr/>
              </a:pPr>
              <a:t>3</a:t>
            </a:fld>
            <a:endParaRPr lang="en-GB" smtClean="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INTRO - DO NOT TOUCH! OR CLICK ! TO REMOVE INTRO, DELETE FROM THIS SLIDE</a:t>
            </a:r>
            <a:endParaRPr lang="en-GB" smtClean="0"/>
          </a:p>
        </p:txBody>
      </p:sp>
      <p:sp>
        <p:nvSpPr>
          <p:cNvPr id="105476"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fontAlgn="base">
              <a:spcBef>
                <a:spcPct val="0"/>
              </a:spcBef>
              <a:spcAft>
                <a:spcPct val="0"/>
              </a:spcAft>
              <a:defRPr/>
            </a:pPr>
            <a:fld id="{B9E82B85-AC34-4E0E-AAF6-E4A285A34D1A}" type="slidenum">
              <a:rPr lang="en-GB" smtClean="0">
                <a:latin typeface="Calibri" pitchFamily="34" charset="0"/>
              </a:rPr>
              <a:pPr fontAlgn="base">
                <a:spcBef>
                  <a:spcPct val="0"/>
                </a:spcBef>
                <a:spcAft>
                  <a:spcPct val="0"/>
                </a:spcAft>
                <a:defRPr/>
              </a:pPr>
              <a:t>4</a:t>
            </a:fld>
            <a:endParaRPr lang="en-GB" smtClean="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IDENTIFIER SLIDE, FROM THIS POINT ON CLICK TO ADVANCE SLIDE</a:t>
            </a:r>
            <a:endParaRPr lang="en-GB" smtClean="0"/>
          </a:p>
        </p:txBody>
      </p:sp>
      <p:sp>
        <p:nvSpPr>
          <p:cNvPr id="106500"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fontAlgn="base">
              <a:spcBef>
                <a:spcPct val="0"/>
              </a:spcBef>
              <a:spcAft>
                <a:spcPct val="0"/>
              </a:spcAft>
              <a:defRPr/>
            </a:pPr>
            <a:fld id="{72BB8018-11AB-41DB-B98A-801F58C0BFBA}" type="slidenum">
              <a:rPr lang="en-GB" smtClean="0">
                <a:latin typeface="Calibri" pitchFamily="34" charset="0"/>
              </a:rPr>
              <a:pPr fontAlgn="base">
                <a:spcBef>
                  <a:spcPct val="0"/>
                </a:spcBef>
                <a:spcAft>
                  <a:spcPct val="0"/>
                </a:spcAft>
                <a:defRPr/>
              </a:pPr>
              <a:t>5</a:t>
            </a:fld>
            <a:endParaRPr lang="en-GB" smtClean="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SECTION HEAD</a:t>
            </a:r>
          </a:p>
          <a:p>
            <a:pPr eaLnBrk="1" hangingPunct="1">
              <a:spcBef>
                <a:spcPct val="0"/>
              </a:spcBef>
            </a:pPr>
            <a:r>
              <a:rPr lang="en-GB" smtClean="0"/>
              <a:t>There are three colour variations for sections. May be used with text or as a divider. Should text flow over, simply pull the text box to enlarge the height. </a:t>
            </a:r>
          </a:p>
          <a:p>
            <a:pPr eaLnBrk="1" hangingPunct="1">
              <a:spcBef>
                <a:spcPct val="0"/>
              </a:spcBef>
            </a:pPr>
            <a:r>
              <a:rPr lang="en-GB" smtClean="0"/>
              <a:t>Please ensure that the width remains the same so as not to impact negatively on the logo.</a:t>
            </a:r>
          </a:p>
          <a:p>
            <a:pPr eaLnBrk="1" hangingPunct="1">
              <a:spcBef>
                <a:spcPct val="0"/>
              </a:spcBef>
            </a:pPr>
            <a:endParaRPr lang="en-GB" smtClean="0"/>
          </a:p>
          <a:p>
            <a:pPr eaLnBrk="1" hangingPunct="1">
              <a:spcBef>
                <a:spcPct val="0"/>
              </a:spcBef>
            </a:pPr>
            <a:endParaRPr lang="en-GB" smtClean="0"/>
          </a:p>
        </p:txBody>
      </p:sp>
      <p:sp>
        <p:nvSpPr>
          <p:cNvPr id="132100"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fontAlgn="base">
              <a:spcBef>
                <a:spcPct val="0"/>
              </a:spcBef>
              <a:spcAft>
                <a:spcPct val="0"/>
              </a:spcAft>
              <a:defRPr/>
            </a:pPr>
            <a:fld id="{03A4A010-08DA-4757-BB98-2B3D436E46DF}" type="slidenum">
              <a:rPr lang="en-GB" smtClean="0">
                <a:latin typeface="Calibri" pitchFamily="34" charset="0"/>
              </a:rPr>
              <a:pPr fontAlgn="base">
                <a:spcBef>
                  <a:spcPct val="0"/>
                </a:spcBef>
                <a:spcAft>
                  <a:spcPct val="0"/>
                </a:spcAft>
                <a:defRPr/>
              </a:pPr>
              <a:t>6</a:t>
            </a:fld>
            <a:endParaRPr lang="en-GB" smtClean="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TEXT PAGE WIDE. </a:t>
            </a:r>
            <a:r>
              <a:rPr lang="en-GB" b="1" smtClean="0"/>
              <a:t>Please note the graphic top header which adds visual relief to a page that would be text heavy</a:t>
            </a:r>
            <a:r>
              <a:rPr lang="en-GB" smtClean="0"/>
              <a:t>. Also available with a blue background option.</a:t>
            </a:r>
          </a:p>
        </p:txBody>
      </p:sp>
      <p:sp>
        <p:nvSpPr>
          <p:cNvPr id="108548"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fontAlgn="base">
              <a:spcBef>
                <a:spcPct val="0"/>
              </a:spcBef>
              <a:spcAft>
                <a:spcPct val="0"/>
              </a:spcAft>
              <a:defRPr/>
            </a:pPr>
            <a:fld id="{510EA441-881A-4F09-A029-C31C296D2F9E}" type="slidenum">
              <a:rPr lang="en-GB" smtClean="0">
                <a:latin typeface="Calibri" pitchFamily="34" charset="0"/>
              </a:rPr>
              <a:pPr fontAlgn="base">
                <a:spcBef>
                  <a:spcPct val="0"/>
                </a:spcBef>
                <a:spcAft>
                  <a:spcPct val="0"/>
                </a:spcAft>
                <a:defRPr/>
              </a:pPr>
              <a:t>7</a:t>
            </a:fld>
            <a:endParaRPr lang="en-GB" smtClean="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cap="all" dirty="0" smtClean="0"/>
              <a:t>The title screen.</a:t>
            </a:r>
          </a:p>
          <a:p>
            <a:pPr eaLnBrk="1" fontAlgn="auto" hangingPunct="1">
              <a:spcBef>
                <a:spcPts val="0"/>
              </a:spcBef>
              <a:spcAft>
                <a:spcPts val="0"/>
              </a:spcAft>
              <a:defRPr/>
            </a:pPr>
            <a:r>
              <a:rPr lang="en-GB" dirty="0" smtClean="0"/>
              <a:t>Click to insert Title and Subtitle as required. Should text flow over, simply pull the text box to enlarge the height. </a:t>
            </a:r>
          </a:p>
          <a:p>
            <a:pPr eaLnBrk="1" fontAlgn="auto" hangingPunct="1">
              <a:spcBef>
                <a:spcPts val="0"/>
              </a:spcBef>
              <a:spcAft>
                <a:spcPts val="0"/>
              </a:spcAft>
              <a:defRPr/>
            </a:pPr>
            <a:r>
              <a:rPr lang="en-GB" dirty="0" smtClean="0"/>
              <a:t>Please ensure that the width remains the same so as not to impact negatively on the logo.</a:t>
            </a:r>
          </a:p>
          <a:p>
            <a:pPr eaLnBrk="1" fontAlgn="auto" hangingPunct="1">
              <a:spcBef>
                <a:spcPts val="0"/>
              </a:spcBef>
              <a:spcAft>
                <a:spcPts val="0"/>
              </a:spcAft>
              <a:defRPr/>
            </a:pPr>
            <a:endParaRPr lang="en-GB" dirty="0"/>
          </a:p>
        </p:txBody>
      </p:sp>
      <p:sp>
        <p:nvSpPr>
          <p:cNvPr id="107524"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fontAlgn="base">
              <a:spcBef>
                <a:spcPct val="0"/>
              </a:spcBef>
              <a:spcAft>
                <a:spcPct val="0"/>
              </a:spcAft>
              <a:defRPr/>
            </a:pPr>
            <a:fld id="{9802F80A-25F6-4C3A-9E1B-365B874BB3D1}" type="slidenum">
              <a:rPr lang="en-GB" smtClean="0">
                <a:latin typeface="Calibri" pitchFamily="34" charset="0"/>
              </a:rPr>
              <a:pPr fontAlgn="base">
                <a:spcBef>
                  <a:spcPct val="0"/>
                </a:spcBef>
                <a:spcAft>
                  <a:spcPct val="0"/>
                </a:spcAft>
                <a:defRPr/>
              </a:pPr>
              <a:t>8</a:t>
            </a:fld>
            <a:endParaRPr lang="en-GB" smtClean="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lIns="91428" tIns="45714" rIns="91428" bIns="45714" numCol="1" anchor="t" anchorCtr="0" compatLnSpc="1">
            <a:prstTxWarp prst="textNoShape">
              <a:avLst/>
            </a:prstTxWarp>
          </a:bodyPr>
          <a:lstStyle/>
          <a:p>
            <a:pPr eaLnBrk="1" hangingPunct="1">
              <a:spcBef>
                <a:spcPct val="0"/>
              </a:spcBef>
            </a:pPr>
            <a:r>
              <a:rPr lang="en-GB" smtClean="0"/>
              <a:t>Text page with two columns</a:t>
            </a:r>
            <a:r>
              <a:rPr lang="en-GB" b="1" smtClean="0"/>
              <a:t>. Please note the graphic top header which adds visual relief to a slide that would be text heavy. </a:t>
            </a:r>
            <a:r>
              <a:rPr lang="en-GB" smtClean="0"/>
              <a:t>Also available with a blue background option</a:t>
            </a:r>
          </a:p>
          <a:p>
            <a:pPr eaLnBrk="1" hangingPunct="1">
              <a:spcBef>
                <a:spcPct val="0"/>
              </a:spcBef>
            </a:pPr>
            <a:endParaRPr lang="en-GB" smtClean="0"/>
          </a:p>
        </p:txBody>
      </p:sp>
      <p:sp>
        <p:nvSpPr>
          <p:cNvPr id="79876"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lIns="91428" tIns="45714" rIns="91428" bIns="45714" anchor="b"/>
          <a:lstStyle/>
          <a:p>
            <a:pPr algn="r" defTabSz="892175"/>
            <a:fld id="{9C515A40-0CF6-4F97-9D7E-5A5A45659145}" type="slidenum">
              <a:rPr lang="en-GB" sz="1200">
                <a:latin typeface="Calibri" pitchFamily="34" charset="0"/>
              </a:rPr>
              <a:pPr algn="r" defTabSz="892175"/>
              <a:t>9</a:t>
            </a:fld>
            <a:endParaRPr lang="en-GB" sz="1200">
              <a:latin typeface="Calibri" pitchFamily="34" charset="0"/>
            </a:endParaRPr>
          </a:p>
        </p:txBody>
      </p:sp>
      <p:sp>
        <p:nvSpPr>
          <p:cNvPr id="5" name="Date Placeholder 4"/>
          <p:cNvSpPr>
            <a:spLocks noGrp="1"/>
          </p:cNvSpPr>
          <p:nvPr>
            <p:ph type="dt" idx="10"/>
          </p:nvPr>
        </p:nvSpPr>
        <p:spPr/>
        <p:txBody>
          <a:bodyPr/>
          <a:lstStyle/>
          <a:p>
            <a:pPr>
              <a:defRPr/>
            </a:pPr>
            <a:r>
              <a:rPr lang="en-GB" smtClean="0"/>
              <a:t>14 July 2015</a:t>
            </a:r>
            <a:endParaRPr lang="en-GB"/>
          </a:p>
        </p:txBody>
      </p:sp>
      <p:sp>
        <p:nvSpPr>
          <p:cNvPr id="6" name="Footer Placeholder 5"/>
          <p:cNvSpPr>
            <a:spLocks noGrp="1"/>
          </p:cNvSpPr>
          <p:nvPr>
            <p:ph type="ftr" sz="quarter" idx="11"/>
          </p:nvPr>
        </p:nvSpPr>
        <p:spPr/>
        <p:txBody>
          <a:bodyPr/>
          <a:lstStyle/>
          <a:p>
            <a:pPr>
              <a:defRPr/>
            </a:pPr>
            <a:r>
              <a:rPr lang="en-029" smtClean="0"/>
              <a:t>Presented to UN-Rotary Summer Academy</a:t>
            </a:r>
            <a:endParaRPr lang="en-GB"/>
          </a:p>
        </p:txBody>
      </p:sp>
      <p:sp>
        <p:nvSpPr>
          <p:cNvPr id="7" name="Header Placeholder 6"/>
          <p:cNvSpPr>
            <a:spLocks noGrp="1"/>
          </p:cNvSpPr>
          <p:nvPr>
            <p:ph type="hdr" sz="quarter" idx="12"/>
          </p:nvPr>
        </p:nvSpPr>
        <p:spPr/>
        <p:txBody>
          <a:bodyPr/>
          <a:lstStyle/>
          <a:p>
            <a:pPr>
              <a:defRPr/>
            </a:pPr>
            <a:r>
              <a:rPr lang="en-GB" smtClean="0"/>
              <a:t>CDEMA, CDM, RRM</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audio" Target="file:///C:\Users\robert.harewood\AppData\Local\Microsoft\Windows\Temporary%20Internet%20Files\Content.MSO\8E9B7EE2.wav" TargetMode="Externa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41.png"/><Relationship Id="rId4" Type="http://schemas.openxmlformats.org/officeDocument/2006/relationships/image" Target="../media/image40.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srcRect/>
          <a:stretch>
            <a:fillRect/>
          </a:stretch>
        </p:blipFill>
        <p:spPr bwMode="auto">
          <a:xfrm>
            <a:off x="3352800" y="1651000"/>
            <a:ext cx="2438400" cy="2586038"/>
          </a:xfrm>
          <a:prstGeom prst="rect">
            <a:avLst/>
          </a:prstGeom>
          <a:noFill/>
          <a:ln w="9525">
            <a:noFill/>
            <a:miter lim="800000"/>
            <a:headEnd/>
            <a:tailEnd/>
          </a:ln>
        </p:spPr>
      </p:pic>
      <p:pic>
        <p:nvPicPr>
          <p:cNvPr id="5" name="Picture 4"/>
          <p:cNvPicPr>
            <a:picLocks noChangeAspect="1"/>
          </p:cNvPicPr>
          <p:nvPr/>
        </p:nvPicPr>
        <p:blipFill>
          <a:blip r:embed="rId3" cstate="print"/>
          <a:stretch>
            <a:fillRect/>
          </a:stretch>
        </p:blipFill>
        <p:spPr>
          <a:xfrm>
            <a:off x="0" y="0"/>
            <a:ext cx="9144000" cy="260826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371600" y="4243415"/>
            <a:ext cx="6400800" cy="1090586"/>
          </a:xfrm>
        </p:spPr>
        <p:txBody>
          <a:bodyPr>
            <a:noAutofit/>
          </a:bodyPr>
          <a:lstStyle>
            <a:lvl1pPr algn="ctr">
              <a:lnSpc>
                <a:spcPts val="3400"/>
              </a:lnSpc>
              <a:defRPr sz="36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334000"/>
            <a:ext cx="6400800" cy="838200"/>
          </a:xfrm>
        </p:spPr>
        <p:txBody>
          <a:bodyPr>
            <a:noAutofit/>
          </a:bodyPr>
          <a:lstStyle>
            <a:lvl1pPr marL="0" indent="0" algn="ctr">
              <a:spcAft>
                <a:spcPts val="0"/>
              </a:spcAft>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0"/>
          </p:nvPr>
        </p:nvSpPr>
        <p:spPr>
          <a:xfrm>
            <a:off x="6934200" y="6400800"/>
            <a:ext cx="2133600" cy="365125"/>
          </a:xfrm>
        </p:spPr>
        <p:txBody>
          <a:bodyPr/>
          <a:lstStyle>
            <a:lvl1pPr>
              <a:defRPr/>
            </a:lvl1pPr>
          </a:lstStyle>
          <a:p>
            <a:pPr>
              <a:defRPr/>
            </a:pPr>
            <a:fld id="{D621339A-8189-41F3-8951-806608697A3D}" type="slidenum">
              <a:rPr lang="en-US"/>
              <a:pPr>
                <a:defRPr/>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print"/>
          <a:srcRect/>
          <a:stretch>
            <a:fillRect/>
          </a:stretch>
        </p:blipFill>
        <p:spPr bwMode="auto">
          <a:xfrm>
            <a:off x="7331075" y="0"/>
            <a:ext cx="1508125" cy="647700"/>
          </a:xfrm>
          <a:prstGeom prst="rect">
            <a:avLst/>
          </a:prstGeom>
          <a:noFill/>
          <a:ln w="9525">
            <a:noFill/>
            <a:miter lim="800000"/>
            <a:headEnd/>
            <a:tailEnd/>
          </a:ln>
        </p:spPr>
      </p:pic>
      <p:sp>
        <p:nvSpPr>
          <p:cNvPr id="3" name="Picture Placeholder 2"/>
          <p:cNvSpPr>
            <a:spLocks noGrp="1"/>
          </p:cNvSpPr>
          <p:nvPr>
            <p:ph type="pic" idx="1"/>
          </p:nvPr>
        </p:nvSpPr>
        <p:spPr>
          <a:xfrm>
            <a:off x="1963882" y="0"/>
            <a:ext cx="5216236" cy="68580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315200" y="1066800"/>
            <a:ext cx="1474124" cy="5562600"/>
          </a:xfrm>
        </p:spPr>
        <p:txBody>
          <a:bodyPr/>
          <a:lstStyle>
            <a:lvl1pPr marL="0" indent="0">
              <a:lnSpc>
                <a:spcPts val="1800"/>
              </a:lnSpc>
              <a:spcAft>
                <a:spcPts val="6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BDDD929-E752-4D9A-A813-0215ED2A947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BLU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30D30A6-FA61-4617-A095-E88D7B0E417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LDING SLIDE">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srcRect b="41939"/>
          <a:stretch>
            <a:fillRect/>
          </a:stretch>
        </p:blipFill>
        <p:spPr bwMode="auto">
          <a:xfrm>
            <a:off x="0" y="0"/>
            <a:ext cx="9144000" cy="3981450"/>
          </a:xfrm>
          <a:prstGeom prst="rect">
            <a:avLst/>
          </a:prstGeom>
          <a:noFill/>
          <a:ln w="9525">
            <a:noFill/>
            <a:miter lim="800000"/>
            <a:headEnd/>
            <a:tailEnd/>
          </a:ln>
        </p:spPr>
      </p:pic>
      <p:pic>
        <p:nvPicPr>
          <p:cNvPr id="3" name="Picture 7"/>
          <p:cNvPicPr>
            <a:picLocks noChangeAspect="1"/>
          </p:cNvPicPr>
          <p:nvPr/>
        </p:nvPicPr>
        <p:blipFill>
          <a:blip r:embed="rId3" cstate="print"/>
          <a:srcRect t="39874"/>
          <a:stretch>
            <a:fillRect/>
          </a:stretch>
        </p:blipFill>
        <p:spPr bwMode="auto">
          <a:xfrm>
            <a:off x="0" y="2735263"/>
            <a:ext cx="9144000" cy="4122737"/>
          </a:xfrm>
          <a:prstGeom prst="rect">
            <a:avLst/>
          </a:prstGeom>
          <a:noFill/>
          <a:ln w="9525">
            <a:noFill/>
            <a:miter lim="800000"/>
            <a:headEnd/>
            <a:tailEnd/>
          </a:ln>
        </p:spPr>
      </p:pic>
      <p:pic>
        <p:nvPicPr>
          <p:cNvPr id="4" name="Picture 3"/>
          <p:cNvPicPr>
            <a:picLocks noChangeAspect="1"/>
          </p:cNvPicPr>
          <p:nvPr/>
        </p:nvPicPr>
        <p:blipFill>
          <a:blip r:embed="rId4" cstate="print"/>
          <a:stretch>
            <a:fillRect/>
          </a:stretch>
        </p:blipFill>
        <p:spPr>
          <a:xfrm>
            <a:off x="1447800" y="2735263"/>
            <a:ext cx="6172200" cy="1058862"/>
          </a:xfrm>
          <a:prstGeom prst="rect">
            <a:avLst/>
          </a:prstGeom>
          <a:ln>
            <a:noFill/>
          </a:ln>
          <a:effectLst>
            <a:outerShdw blurRad="50800" dist="38100" dir="8100000" algn="tr" rotWithShape="0">
              <a:prstClr val="black">
                <a:alpha val="40000"/>
              </a:prst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BLUE">
    <p:spTree>
      <p:nvGrpSpPr>
        <p:cNvPr id="1" name=""/>
        <p:cNvGrpSpPr/>
        <p:nvPr/>
      </p:nvGrpSpPr>
      <p:grpSpPr>
        <a:xfrm>
          <a:off x="0" y="0"/>
          <a:ext cx="0" cy="0"/>
          <a:chOff x="0" y="0"/>
          <a:chExt cx="0" cy="0"/>
        </a:xfrm>
      </p:grpSpPr>
      <p:sp>
        <p:nvSpPr>
          <p:cNvPr id="5" name="Rectangle 4"/>
          <p:cNvSpPr/>
          <p:nvPr userDrawn="1"/>
        </p:nvSpPr>
        <p:spPr>
          <a:xfrm>
            <a:off x="0" y="0"/>
            <a:ext cx="9144000" cy="10668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4"/>
          <p:cNvPicPr>
            <a:picLocks noChangeAspect="1"/>
          </p:cNvPicPr>
          <p:nvPr userDrawn="1"/>
        </p:nvPicPr>
        <p:blipFill>
          <a:blip r:embed="rId2" cstate="print"/>
          <a:srcRect/>
          <a:stretch>
            <a:fillRect/>
          </a:stretch>
        </p:blipFill>
        <p:spPr bwMode="auto">
          <a:xfrm>
            <a:off x="0" y="1066800"/>
            <a:ext cx="9144000" cy="79375"/>
          </a:xfrm>
          <a:prstGeom prst="rect">
            <a:avLst/>
          </a:prstGeom>
          <a:noFill/>
          <a:ln w="9525">
            <a:noFill/>
            <a:miter lim="800000"/>
            <a:headEnd/>
            <a:tailEnd/>
          </a:ln>
        </p:spPr>
      </p:pic>
      <p:pic>
        <p:nvPicPr>
          <p:cNvPr id="8" name="Picture 5"/>
          <p:cNvPicPr>
            <a:picLocks noChangeAspect="1"/>
          </p:cNvPicPr>
          <p:nvPr userDrawn="1"/>
        </p:nvPicPr>
        <p:blipFill>
          <a:blip r:embed="rId2" cstate="print"/>
          <a:srcRect/>
          <a:stretch>
            <a:fillRect/>
          </a:stretch>
        </p:blipFill>
        <p:spPr bwMode="auto">
          <a:xfrm>
            <a:off x="914400" y="6172200"/>
            <a:ext cx="7315200" cy="63500"/>
          </a:xfrm>
          <a:prstGeom prst="rect">
            <a:avLst/>
          </a:prstGeom>
          <a:noFill/>
          <a:ln w="9525">
            <a:noFill/>
            <a:miter lim="800000"/>
            <a:headEnd/>
            <a:tailEnd/>
          </a:ln>
        </p:spPr>
      </p:pic>
      <p:pic>
        <p:nvPicPr>
          <p:cNvPr id="9" name="Picture 8"/>
          <p:cNvPicPr>
            <a:picLocks noChangeAspect="1"/>
          </p:cNvPicPr>
          <p:nvPr userDrawn="1"/>
        </p:nvPicPr>
        <p:blipFill>
          <a:blip r:embed="rId3" cstate="print"/>
          <a:srcRect/>
          <a:stretch>
            <a:fillRect/>
          </a:stretch>
        </p:blipFill>
        <p:spPr bwMode="auto">
          <a:xfrm>
            <a:off x="762000" y="6172200"/>
            <a:ext cx="1524000" cy="652463"/>
          </a:xfrm>
          <a:prstGeom prst="rect">
            <a:avLst/>
          </a:prstGeom>
          <a:noFill/>
          <a:ln w="9525">
            <a:noFill/>
            <a:miter lim="800000"/>
            <a:headEnd/>
            <a:tailEnd/>
          </a:ln>
        </p:spPr>
      </p:pic>
      <p:sp>
        <p:nvSpPr>
          <p:cNvPr id="2" name="Title 1"/>
          <p:cNvSpPr>
            <a:spLocks noGrp="1"/>
          </p:cNvSpPr>
          <p:nvPr>
            <p:ph type="title"/>
          </p:nvPr>
        </p:nvSpPr>
        <p:spPr>
          <a:xfrm>
            <a:off x="914400" y="304800"/>
            <a:ext cx="7391400" cy="533400"/>
          </a:xfrm>
        </p:spPr>
        <p:txBody>
          <a:bodyPr/>
          <a:lstStyle>
            <a:lvl1pPr>
              <a:lnSpc>
                <a:spcPts val="3000"/>
              </a:lnSpc>
              <a:defRPr b="1" cap="all" baseline="0">
                <a:solidFill>
                  <a:schemeClr val="bg1"/>
                </a:solidFill>
                <a:effectLst>
                  <a:outerShdw blurRad="38100" dist="38100" dir="2700000" algn="tl">
                    <a:srgbClr val="000000">
                      <a:alpha val="43137"/>
                    </a:srgbClr>
                  </a:outerShdw>
                </a:effectLst>
                <a:latin typeface="+mn-lt"/>
              </a:defRPr>
            </a:lvl1pPr>
          </a:lstStyle>
          <a:p>
            <a:r>
              <a:rPr lang="en-US" smtClean="0"/>
              <a:t>Click to edit Master title style</a:t>
            </a:r>
            <a:endParaRPr lang="en-GB" dirty="0"/>
          </a:p>
        </p:txBody>
      </p:sp>
      <p:sp>
        <p:nvSpPr>
          <p:cNvPr id="3" name="Content Placeholder 2"/>
          <p:cNvSpPr>
            <a:spLocks noGrp="1"/>
          </p:cNvSpPr>
          <p:nvPr>
            <p:ph idx="1"/>
          </p:nvPr>
        </p:nvSpPr>
        <p:spPr>
          <a:xfrm>
            <a:off x="914400" y="1905000"/>
            <a:ext cx="7315200" cy="4153352"/>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lnSpc>
                <a:spcPts val="2400"/>
              </a:lnSpc>
              <a:defRPr sz="2400">
                <a:solidFill>
                  <a:schemeClr val="tx1">
                    <a:lumMod val="65000"/>
                    <a:lumOff val="35000"/>
                  </a:schemeClr>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5"/>
          <p:cNvSpPr>
            <a:spLocks noGrp="1"/>
          </p:cNvSpPr>
          <p:nvPr>
            <p:ph type="body" sz="quarter" idx="13"/>
          </p:nvPr>
        </p:nvSpPr>
        <p:spPr>
          <a:xfrm>
            <a:off x="914400" y="1371600"/>
            <a:ext cx="7315200" cy="457200"/>
          </a:xfrm>
        </p:spPr>
        <p:txBody>
          <a:bodyPr/>
          <a:lstStyle>
            <a:lvl1pPr marL="0" indent="0">
              <a:lnSpc>
                <a:spcPts val="3000"/>
              </a:lnSpc>
              <a:spcAft>
                <a:spcPts val="0"/>
              </a:spcAft>
              <a:buNone/>
              <a:defRPr sz="3000" b="1">
                <a:solidFill>
                  <a:schemeClr val="accent1"/>
                </a:solidFill>
              </a:defRPr>
            </a:lvl1pPr>
            <a:lvl2pPr>
              <a:defRPr b="1"/>
            </a:lvl2pPr>
            <a:lvl3pPr>
              <a:defRPr b="1"/>
            </a:lvl3pPr>
            <a:lvl4pPr>
              <a:defRPr b="1"/>
            </a:lvl4pPr>
            <a:lvl5pPr>
              <a:defRPr b="1"/>
            </a:lvl5pPr>
          </a:lstStyle>
          <a:p>
            <a:pPr lvl="0"/>
            <a:r>
              <a:rPr lang="en-US" smtClean="0"/>
              <a:t>Click to edit Master text styles</a:t>
            </a:r>
          </a:p>
        </p:txBody>
      </p:sp>
      <p:sp>
        <p:nvSpPr>
          <p:cNvPr id="10" name="Slide Number Placeholder 6"/>
          <p:cNvSpPr>
            <a:spLocks noGrp="1"/>
          </p:cNvSpPr>
          <p:nvPr>
            <p:ph type="sldNum" sz="quarter" idx="14"/>
          </p:nvPr>
        </p:nvSpPr>
        <p:spPr>
          <a:xfrm>
            <a:off x="8024813" y="6553200"/>
            <a:ext cx="1042987" cy="271463"/>
          </a:xfrm>
        </p:spPr>
        <p:txBody>
          <a:bodyPr/>
          <a:lstStyle>
            <a:lvl1pPr algn="r" fontAlgn="auto">
              <a:spcBef>
                <a:spcPts val="0"/>
              </a:spcBef>
              <a:spcAft>
                <a:spcPts val="0"/>
              </a:spcAft>
              <a:defRPr sz="1000">
                <a:latin typeface="+mn-lt"/>
                <a:cs typeface="+mn-cs"/>
              </a:defRPr>
            </a:lvl1pPr>
          </a:lstStyle>
          <a:p>
            <a:pPr>
              <a:defRPr/>
            </a:pPr>
            <a:fld id="{12B381D9-45CA-42C5-B869-6A99A4C409B1}" type="slidenum">
              <a:rPr lang="en-GB"/>
              <a:pPr>
                <a:defRPr/>
              </a:pPr>
              <a:t>‹#›</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and Picture-GREEN">
    <p:spTree>
      <p:nvGrpSpPr>
        <p:cNvPr id="1" name=""/>
        <p:cNvGrpSpPr/>
        <p:nvPr/>
      </p:nvGrpSpPr>
      <p:grpSpPr>
        <a:xfrm>
          <a:off x="0" y="0"/>
          <a:ext cx="0" cy="0"/>
          <a:chOff x="0" y="0"/>
          <a:chExt cx="0" cy="0"/>
        </a:xfrm>
      </p:grpSpPr>
      <p:sp>
        <p:nvSpPr>
          <p:cNvPr id="6" name="Rectangle 5"/>
          <p:cNvSpPr/>
          <p:nvPr userDrawn="1"/>
        </p:nvSpPr>
        <p:spPr>
          <a:xfrm>
            <a:off x="0" y="0"/>
            <a:ext cx="9144000" cy="10668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4"/>
          <p:cNvPicPr>
            <a:picLocks noChangeAspect="1"/>
          </p:cNvPicPr>
          <p:nvPr userDrawn="1"/>
        </p:nvPicPr>
        <p:blipFill>
          <a:blip r:embed="rId2" cstate="print"/>
          <a:srcRect/>
          <a:stretch>
            <a:fillRect/>
          </a:stretch>
        </p:blipFill>
        <p:spPr bwMode="auto">
          <a:xfrm>
            <a:off x="0" y="1066800"/>
            <a:ext cx="9144000" cy="79375"/>
          </a:xfrm>
          <a:prstGeom prst="rect">
            <a:avLst/>
          </a:prstGeom>
          <a:noFill/>
          <a:ln w="9525">
            <a:noFill/>
            <a:miter lim="800000"/>
            <a:headEnd/>
            <a:tailEnd/>
          </a:ln>
        </p:spPr>
      </p:pic>
      <p:pic>
        <p:nvPicPr>
          <p:cNvPr id="8" name="Picture 5"/>
          <p:cNvPicPr>
            <a:picLocks noChangeAspect="1"/>
          </p:cNvPicPr>
          <p:nvPr userDrawn="1"/>
        </p:nvPicPr>
        <p:blipFill>
          <a:blip r:embed="rId2" cstate="print"/>
          <a:srcRect/>
          <a:stretch>
            <a:fillRect/>
          </a:stretch>
        </p:blipFill>
        <p:spPr bwMode="auto">
          <a:xfrm>
            <a:off x="914400" y="6172200"/>
            <a:ext cx="7315200" cy="63500"/>
          </a:xfrm>
          <a:prstGeom prst="rect">
            <a:avLst/>
          </a:prstGeom>
          <a:noFill/>
          <a:ln w="9525">
            <a:noFill/>
            <a:miter lim="800000"/>
            <a:headEnd/>
            <a:tailEnd/>
          </a:ln>
        </p:spPr>
      </p:pic>
      <p:pic>
        <p:nvPicPr>
          <p:cNvPr id="9" name="Picture 8"/>
          <p:cNvPicPr>
            <a:picLocks noChangeAspect="1"/>
          </p:cNvPicPr>
          <p:nvPr userDrawn="1"/>
        </p:nvPicPr>
        <p:blipFill>
          <a:blip r:embed="rId3" cstate="print"/>
          <a:srcRect/>
          <a:stretch>
            <a:fillRect/>
          </a:stretch>
        </p:blipFill>
        <p:spPr bwMode="auto">
          <a:xfrm>
            <a:off x="762000" y="6172200"/>
            <a:ext cx="1524000" cy="652463"/>
          </a:xfrm>
          <a:prstGeom prst="rect">
            <a:avLst/>
          </a:prstGeom>
          <a:noFill/>
          <a:ln w="9525">
            <a:noFill/>
            <a:miter lim="800000"/>
            <a:headEnd/>
            <a:tailEnd/>
          </a:ln>
        </p:spPr>
      </p:pic>
      <p:sp>
        <p:nvSpPr>
          <p:cNvPr id="2" name="Title 1"/>
          <p:cNvSpPr>
            <a:spLocks noGrp="1"/>
          </p:cNvSpPr>
          <p:nvPr>
            <p:ph type="title"/>
          </p:nvPr>
        </p:nvSpPr>
        <p:spPr>
          <a:xfrm>
            <a:off x="914400" y="304800"/>
            <a:ext cx="7467600" cy="563562"/>
          </a:xfrm>
        </p:spPr>
        <p:txBody>
          <a:bodyPr/>
          <a:lstStyle>
            <a:lvl1pPr>
              <a:lnSpc>
                <a:spcPts val="3000"/>
              </a:lnSpc>
              <a:defRPr lang="en-GB" cap="all" baseline="0">
                <a:solidFill>
                  <a:schemeClr val="bg1"/>
                </a:solidFill>
                <a:effectLst>
                  <a:outerShdw blurRad="38100" dist="38100" dir="2700000" algn="tl">
                    <a:srgbClr val="000000">
                      <a:alpha val="43137"/>
                    </a:srgbClr>
                  </a:outerShdw>
                </a:effectLst>
              </a:defRPr>
            </a:lvl1pPr>
          </a:lstStyle>
          <a:p>
            <a:pPr lvl="0"/>
            <a:r>
              <a:rPr lang="en-US" smtClean="0"/>
              <a:t>Click to edit Master title style</a:t>
            </a:r>
            <a:endParaRPr lang="en-GB" dirty="0"/>
          </a:p>
        </p:txBody>
      </p:sp>
      <p:sp>
        <p:nvSpPr>
          <p:cNvPr id="3" name="Content Placeholder 2"/>
          <p:cNvSpPr>
            <a:spLocks noGrp="1"/>
          </p:cNvSpPr>
          <p:nvPr>
            <p:ph sz="half" idx="1"/>
          </p:nvPr>
        </p:nvSpPr>
        <p:spPr>
          <a:xfrm>
            <a:off x="914400" y="1905000"/>
            <a:ext cx="3581400" cy="4221163"/>
          </a:xfrm>
        </p:spPr>
        <p:txBody>
          <a:bodyPr/>
          <a:lstStyle>
            <a:lvl1pPr>
              <a:defRPr sz="28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lnSpc>
                <a:spcPts val="2400"/>
              </a:lnSpc>
              <a:defRPr sz="2400">
                <a:solidFill>
                  <a:schemeClr val="tx1">
                    <a:lumMod val="65000"/>
                    <a:lumOff val="35000"/>
                  </a:schemeClr>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3"/>
          </p:nvPr>
        </p:nvSpPr>
        <p:spPr>
          <a:xfrm>
            <a:off x="914400" y="1371600"/>
            <a:ext cx="7315200" cy="457200"/>
          </a:xfrm>
        </p:spPr>
        <p:txBody>
          <a:bodyPr rtlCol="0">
            <a:noAutofit/>
          </a:bodyPr>
          <a:lstStyle>
            <a:lvl1pPr>
              <a:defRPr lang="en-GB" sz="3000" b="1" dirty="0">
                <a:solidFill>
                  <a:schemeClr val="accent5"/>
                </a:solidFill>
              </a:defRPr>
            </a:lvl1pPr>
          </a:lstStyle>
          <a:p>
            <a:pPr lvl="0"/>
            <a:r>
              <a:rPr lang="en-US" smtClean="0"/>
              <a:t>Click to edit Master text styles</a:t>
            </a:r>
          </a:p>
        </p:txBody>
      </p:sp>
      <p:sp>
        <p:nvSpPr>
          <p:cNvPr id="12" name="Picture Placeholder 11"/>
          <p:cNvSpPr>
            <a:spLocks noGrp="1"/>
          </p:cNvSpPr>
          <p:nvPr>
            <p:ph type="pic" sz="quarter" idx="14"/>
          </p:nvPr>
        </p:nvSpPr>
        <p:spPr>
          <a:xfrm>
            <a:off x="4648200" y="1905000"/>
            <a:ext cx="3581400" cy="4191000"/>
          </a:xfrm>
        </p:spPr>
        <p:txBody>
          <a:bodyPr rtlCol="0">
            <a:noAutofit/>
          </a:bodyPr>
          <a:lstStyle>
            <a:lvl1pPr marL="0" indent="0">
              <a:buNone/>
              <a:defRPr/>
            </a:lvl1pPr>
          </a:lstStyle>
          <a:p>
            <a:pPr lvl="0"/>
            <a:r>
              <a:rPr lang="en-US" noProof="0" smtClean="0"/>
              <a:t>Click icon to add picture</a:t>
            </a:r>
            <a:endParaRPr lang="en-GB" noProof="0" dirty="0"/>
          </a:p>
        </p:txBody>
      </p:sp>
      <p:sp>
        <p:nvSpPr>
          <p:cNvPr id="10" name="Slide Number Placeholder 6"/>
          <p:cNvSpPr>
            <a:spLocks noGrp="1"/>
          </p:cNvSpPr>
          <p:nvPr>
            <p:ph type="sldNum" sz="quarter" idx="15"/>
          </p:nvPr>
        </p:nvSpPr>
        <p:spPr>
          <a:xfrm>
            <a:off x="7924800" y="6553200"/>
            <a:ext cx="1143000" cy="228600"/>
          </a:xfrm>
        </p:spPr>
        <p:txBody>
          <a:bodyPr/>
          <a:lstStyle>
            <a:lvl1pPr algn="r" fontAlgn="auto">
              <a:spcBef>
                <a:spcPts val="0"/>
              </a:spcBef>
              <a:spcAft>
                <a:spcPts val="0"/>
              </a:spcAft>
              <a:defRPr sz="1000">
                <a:latin typeface="+mn-lt"/>
                <a:cs typeface="+mn-cs"/>
              </a:defRPr>
            </a:lvl1pPr>
          </a:lstStyle>
          <a:p>
            <a:pPr>
              <a:defRPr/>
            </a:pPr>
            <a:fld id="{5F8AA5CB-487A-4E9A-A8ED-0755D460822C}" type="slidenum">
              <a:rPr lang="en-GB"/>
              <a:pPr>
                <a:defRPr/>
              </a:pPr>
              <a:t>‹#›</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stretch>
            <a:fillRect/>
          </a:stretch>
        </p:blipFill>
        <p:spPr>
          <a:xfrm>
            <a:off x="0" y="0"/>
            <a:ext cx="9144000" cy="1017588"/>
          </a:xfrm>
          <a:prstGeom prst="rect">
            <a:avLst/>
          </a:prstGeom>
          <a:ln>
            <a:noFill/>
          </a:ln>
          <a:effectLst>
            <a:outerShdw blurRad="292100" dist="114300" dir="2700000" algn="tl" rotWithShape="0">
              <a:schemeClr val="bg2">
                <a:lumMod val="75000"/>
                <a:alpha val="72000"/>
              </a:schemeClr>
            </a:outerShdw>
          </a:effectLst>
        </p:spPr>
      </p:pic>
      <p:sp>
        <p:nvSpPr>
          <p:cNvPr id="2" name="Title 1"/>
          <p:cNvSpPr>
            <a:spLocks noGrp="1"/>
          </p:cNvSpPr>
          <p:nvPr>
            <p:ph type="title"/>
          </p:nvPr>
        </p:nvSpPr>
        <p:spPr>
          <a:xfrm>
            <a:off x="914400" y="1143000"/>
            <a:ext cx="7543800" cy="533400"/>
          </a:xfrm>
        </p:spPr>
        <p:txBody>
          <a:bodyPr/>
          <a:lstStyle>
            <a:lvl1pPr algn="l">
              <a:lnSpc>
                <a:spcPts val="3000"/>
              </a:lnSpc>
              <a:defRPr sz="3000" b="0">
                <a:solidFill>
                  <a:schemeClr val="accent1"/>
                </a:solidFill>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914400" y="2286000"/>
            <a:ext cx="7543800" cy="4038600"/>
          </a:xfrm>
        </p:spPr>
        <p:txBody>
          <a:bodyPr/>
          <a:lstStyle>
            <a:lvl1pPr>
              <a:defRPr b="0">
                <a:solidFill>
                  <a:schemeClr val="accent2"/>
                </a:solidFill>
              </a:defRPr>
            </a:lvl1pPr>
            <a:lvl2pPr marL="635000" indent="-285750">
              <a:defRPr b="0">
                <a:solidFill>
                  <a:schemeClr val="accent2"/>
                </a:solidFill>
              </a:defRPr>
            </a:lvl2pPr>
            <a:lvl3pPr marL="917575" indent="-228600">
              <a:defRPr b="0">
                <a:solidFill>
                  <a:schemeClr val="accent2"/>
                </a:solidFill>
              </a:defRPr>
            </a:lvl3pPr>
            <a:lvl4pPr marL="1150938" indent="-228600">
              <a:defRPr b="0">
                <a:solidFill>
                  <a:schemeClr val="accent2"/>
                </a:solidFill>
              </a:defRPr>
            </a:lvl4pPr>
            <a:lvl5pPr>
              <a:defRPr b="0">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3"/>
          </p:nvPr>
        </p:nvSpPr>
        <p:spPr>
          <a:xfrm>
            <a:off x="914400" y="1676400"/>
            <a:ext cx="7543800" cy="457200"/>
          </a:xfrm>
        </p:spPr>
        <p:txBody>
          <a:bodyPr/>
          <a:lstStyle>
            <a:lvl1pPr marL="0" indent="0">
              <a:lnSpc>
                <a:spcPts val="3000"/>
              </a:lnSpc>
              <a:spcAft>
                <a:spcPts val="0"/>
              </a:spcAft>
              <a:buNone/>
              <a:defRPr sz="3000" b="1">
                <a:solidFill>
                  <a:schemeClr val="bg1"/>
                </a:solidFill>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solidFill>
                  <a:schemeClr val="bg2"/>
                </a:solidFill>
              </a:defRPr>
            </a:lvl1pPr>
          </a:lstStyle>
          <a:p>
            <a:pPr>
              <a:defRPr/>
            </a:pPr>
            <a:fld id="{10DFDC43-94A7-4665-8FF3-E84B02A4CBA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7331075" y="0"/>
            <a:ext cx="1508125" cy="647700"/>
          </a:xfrm>
          <a:prstGeom prst="rect">
            <a:avLst/>
          </a:prstGeom>
          <a:noFill/>
          <a:ln w="9525">
            <a:noFill/>
            <a:miter lim="800000"/>
            <a:headEnd/>
            <a:tailEnd/>
          </a:ln>
        </p:spPr>
      </p:pic>
      <p:sp>
        <p:nvSpPr>
          <p:cNvPr id="3" name="Picture Placeholder 2"/>
          <p:cNvSpPr>
            <a:spLocks noGrp="1"/>
          </p:cNvSpPr>
          <p:nvPr>
            <p:ph type="pic" idx="1"/>
          </p:nvPr>
        </p:nvSpPr>
        <p:spPr>
          <a:xfrm>
            <a:off x="0" y="685800"/>
            <a:ext cx="9144000" cy="6172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4400" y="76200"/>
            <a:ext cx="5867400" cy="647091"/>
          </a:xfrm>
        </p:spPr>
        <p:txBody>
          <a:bodyPr/>
          <a:lstStyle>
            <a:lvl1pPr marL="0" indent="0">
              <a:lnSpc>
                <a:spcPts val="1800"/>
              </a:lnSpc>
              <a:spcAft>
                <a:spcPts val="6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42C330-3663-4CFF-9CF0-4A6253ECD0A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IMATION- DO NOT TOUCH">
    <p:spTree>
      <p:nvGrpSpPr>
        <p:cNvPr id="1" name=""/>
        <p:cNvGrpSpPr/>
        <p:nvPr/>
      </p:nvGrpSpPr>
      <p:grpSpPr>
        <a:xfrm>
          <a:off x="0" y="0"/>
          <a:ext cx="0" cy="0"/>
          <a:chOff x="0" y="0"/>
          <a:chExt cx="0" cy="0"/>
        </a:xfrm>
      </p:grpSpPr>
      <p:pic>
        <p:nvPicPr>
          <p:cNvPr id="2" name="8E9B7EE2.wav">
            <a:hlinkClick r:id="" action="ppaction://media"/>
          </p:cNvPr>
          <p:cNvPicPr>
            <a:picLocks noRot="1" noChangeAspect="1"/>
          </p:cNvPicPr>
          <p:nvPr>
            <a:audioFile r:link="rId1"/>
          </p:nvPr>
        </p:nvPicPr>
        <p:blipFill>
          <a:blip r:embed="rId3" cstate="print"/>
          <a:srcRect/>
          <a:stretch>
            <a:fillRect/>
          </a:stretch>
        </p:blipFill>
        <p:spPr bwMode="auto">
          <a:xfrm>
            <a:off x="76200" y="6553200"/>
            <a:ext cx="228600" cy="228600"/>
          </a:xfrm>
          <a:prstGeom prst="rect">
            <a:avLst/>
          </a:prstGeom>
          <a:noFill/>
          <a:ln w="9525">
            <a:noFill/>
            <a:miter lim="800000"/>
            <a:headEnd/>
            <a:tailEnd/>
          </a:ln>
        </p:spPr>
      </p:pic>
      <p:pic>
        <p:nvPicPr>
          <p:cNvPr id="3" name="Picture 2"/>
          <p:cNvPicPr>
            <a:picLocks noChangeAspect="1"/>
          </p:cNvPicPr>
          <p:nvPr/>
        </p:nvPicPr>
        <p:blipFill>
          <a:blip r:embed="rId4" cstate="print"/>
          <a:srcRect t="20724" b="25410"/>
          <a:stretch>
            <a:fillRect/>
          </a:stretch>
        </p:blipFill>
        <p:spPr bwMode="auto">
          <a:xfrm>
            <a:off x="0" y="1420813"/>
            <a:ext cx="9144000" cy="3694112"/>
          </a:xfrm>
          <a:prstGeom prst="rect">
            <a:avLst/>
          </a:prstGeom>
          <a:noFill/>
          <a:ln w="9525">
            <a:noFill/>
            <a:miter lim="800000"/>
            <a:headEnd/>
            <a:tailEnd/>
          </a:ln>
        </p:spPr>
      </p:pic>
      <p:pic>
        <p:nvPicPr>
          <p:cNvPr id="4" name="Picture 3"/>
          <p:cNvPicPr>
            <a:picLocks noChangeAspect="1"/>
          </p:cNvPicPr>
          <p:nvPr/>
        </p:nvPicPr>
        <p:blipFill>
          <a:blip r:embed="rId5" cstate="print"/>
          <a:srcRect r="84953" b="33200"/>
          <a:stretch>
            <a:fillRect/>
          </a:stretch>
        </p:blipFill>
        <p:spPr bwMode="auto">
          <a:xfrm>
            <a:off x="0" y="0"/>
            <a:ext cx="1376363" cy="4581525"/>
          </a:xfrm>
          <a:prstGeom prst="rect">
            <a:avLst/>
          </a:prstGeom>
          <a:noFill/>
          <a:ln w="9525">
            <a:noFill/>
            <a:miter lim="800000"/>
            <a:headEnd/>
            <a:tailEnd/>
          </a:ln>
        </p:spPr>
      </p:pic>
      <p:pic>
        <p:nvPicPr>
          <p:cNvPr id="5" name="Picture 4"/>
          <p:cNvPicPr>
            <a:picLocks noChangeAspect="1"/>
          </p:cNvPicPr>
          <p:nvPr/>
        </p:nvPicPr>
        <p:blipFill>
          <a:blip r:embed="rId6" cstate="print"/>
          <a:srcRect l="13165" r="70892" b="25410"/>
          <a:stretch>
            <a:fillRect/>
          </a:stretch>
        </p:blipFill>
        <p:spPr bwMode="auto">
          <a:xfrm>
            <a:off x="1203325" y="0"/>
            <a:ext cx="1458913" cy="5114925"/>
          </a:xfrm>
          <a:prstGeom prst="rect">
            <a:avLst/>
          </a:prstGeom>
          <a:noFill/>
          <a:ln w="9525">
            <a:noFill/>
            <a:miter lim="800000"/>
            <a:headEnd/>
            <a:tailEnd/>
          </a:ln>
        </p:spPr>
      </p:pic>
      <p:pic>
        <p:nvPicPr>
          <p:cNvPr id="6" name="Picture 5"/>
          <p:cNvPicPr>
            <a:picLocks noChangeAspect="1"/>
          </p:cNvPicPr>
          <p:nvPr/>
        </p:nvPicPr>
        <p:blipFill>
          <a:blip r:embed="rId7" cstate="print"/>
          <a:srcRect l="28117" r="56337" b="23022"/>
          <a:stretch>
            <a:fillRect/>
          </a:stretch>
        </p:blipFill>
        <p:spPr bwMode="auto">
          <a:xfrm>
            <a:off x="2571750" y="0"/>
            <a:ext cx="1420813" cy="5278438"/>
          </a:xfrm>
          <a:prstGeom prst="rect">
            <a:avLst/>
          </a:prstGeom>
          <a:noFill/>
          <a:ln w="9525">
            <a:noFill/>
            <a:miter lim="800000"/>
            <a:headEnd/>
            <a:tailEnd/>
          </a:ln>
        </p:spPr>
      </p:pic>
      <p:pic>
        <p:nvPicPr>
          <p:cNvPr id="7" name="Picture 6"/>
          <p:cNvPicPr>
            <a:picLocks noChangeAspect="1"/>
          </p:cNvPicPr>
          <p:nvPr/>
        </p:nvPicPr>
        <p:blipFill>
          <a:blip r:embed="rId8" cstate="print"/>
          <a:srcRect l="42177" r="42178" b="35555"/>
          <a:stretch>
            <a:fillRect/>
          </a:stretch>
        </p:blipFill>
        <p:spPr bwMode="auto">
          <a:xfrm>
            <a:off x="3856038" y="0"/>
            <a:ext cx="1431925" cy="4419600"/>
          </a:xfrm>
          <a:prstGeom prst="rect">
            <a:avLst/>
          </a:prstGeom>
          <a:noFill/>
          <a:ln w="9525">
            <a:noFill/>
            <a:miter lim="800000"/>
            <a:headEnd/>
            <a:tailEnd/>
          </a:ln>
        </p:spPr>
      </p:pic>
      <p:pic>
        <p:nvPicPr>
          <p:cNvPr id="8" name="Picture 7"/>
          <p:cNvPicPr>
            <a:picLocks noChangeAspect="1"/>
          </p:cNvPicPr>
          <p:nvPr/>
        </p:nvPicPr>
        <p:blipFill>
          <a:blip r:embed="rId9" cstate="print"/>
          <a:srcRect l="56238" r="28018" b="23022"/>
          <a:stretch>
            <a:fillRect/>
          </a:stretch>
        </p:blipFill>
        <p:spPr bwMode="auto">
          <a:xfrm>
            <a:off x="5141913" y="0"/>
            <a:ext cx="1439862" cy="5278438"/>
          </a:xfrm>
          <a:prstGeom prst="rect">
            <a:avLst/>
          </a:prstGeom>
          <a:noFill/>
          <a:ln w="9525">
            <a:noFill/>
            <a:miter lim="800000"/>
            <a:headEnd/>
            <a:tailEnd/>
          </a:ln>
        </p:spPr>
      </p:pic>
      <p:pic>
        <p:nvPicPr>
          <p:cNvPr id="9" name="Picture 8"/>
          <p:cNvPicPr>
            <a:picLocks noChangeAspect="1"/>
          </p:cNvPicPr>
          <p:nvPr/>
        </p:nvPicPr>
        <p:blipFill>
          <a:blip r:embed="rId10" cstate="print"/>
          <a:srcRect l="70000" r="13660" b="23022"/>
          <a:stretch>
            <a:fillRect/>
          </a:stretch>
        </p:blipFill>
        <p:spPr bwMode="auto">
          <a:xfrm>
            <a:off x="6400800" y="0"/>
            <a:ext cx="1493838" cy="5278438"/>
          </a:xfrm>
          <a:prstGeom prst="rect">
            <a:avLst/>
          </a:prstGeom>
          <a:noFill/>
          <a:ln w="9525">
            <a:noFill/>
            <a:miter lim="800000"/>
            <a:headEnd/>
            <a:tailEnd/>
          </a:ln>
        </p:spPr>
      </p:pic>
      <p:pic>
        <p:nvPicPr>
          <p:cNvPr id="10" name="Picture 9"/>
          <p:cNvPicPr>
            <a:picLocks noChangeAspect="1"/>
          </p:cNvPicPr>
          <p:nvPr/>
        </p:nvPicPr>
        <p:blipFill>
          <a:blip r:embed="rId11" cstate="print"/>
          <a:srcRect l="84953" b="23022"/>
          <a:stretch>
            <a:fillRect/>
          </a:stretch>
        </p:blipFill>
        <p:spPr bwMode="auto">
          <a:xfrm>
            <a:off x="7767638" y="0"/>
            <a:ext cx="1376362" cy="5278438"/>
          </a:xfrm>
          <a:prstGeom prst="rect">
            <a:avLst/>
          </a:prstGeom>
          <a:noFill/>
          <a:ln w="9525">
            <a:noFill/>
            <a:miter lim="800000"/>
            <a:headEnd/>
            <a:tailEnd/>
          </a:ln>
        </p:spPr>
      </p:pic>
      <p:pic>
        <p:nvPicPr>
          <p:cNvPr id="11" name="Picture 10"/>
          <p:cNvPicPr>
            <a:picLocks noChangeAspect="1"/>
          </p:cNvPicPr>
          <p:nvPr/>
        </p:nvPicPr>
        <p:blipFill>
          <a:blip r:embed="rId12" cstate="print"/>
          <a:srcRect b="41939"/>
          <a:stretch>
            <a:fillRect/>
          </a:stretch>
        </p:blipFill>
        <p:spPr bwMode="auto">
          <a:xfrm>
            <a:off x="0" y="0"/>
            <a:ext cx="9144000" cy="3981450"/>
          </a:xfrm>
          <a:prstGeom prst="rect">
            <a:avLst/>
          </a:prstGeom>
          <a:noFill/>
          <a:ln w="9525">
            <a:noFill/>
            <a:miter lim="800000"/>
            <a:headEnd/>
            <a:tailEnd/>
          </a:ln>
        </p:spPr>
      </p:pic>
      <p:pic>
        <p:nvPicPr>
          <p:cNvPr id="12" name="Picture 11"/>
          <p:cNvPicPr>
            <a:picLocks noChangeAspect="1"/>
          </p:cNvPicPr>
          <p:nvPr/>
        </p:nvPicPr>
        <p:blipFill>
          <a:blip r:embed="rId13" cstate="print"/>
          <a:srcRect t="39874"/>
          <a:stretch>
            <a:fillRect/>
          </a:stretch>
        </p:blipFill>
        <p:spPr bwMode="auto">
          <a:xfrm>
            <a:off x="0" y="2735263"/>
            <a:ext cx="9144000" cy="4122737"/>
          </a:xfrm>
          <a:prstGeom prst="rect">
            <a:avLst/>
          </a:prstGeom>
          <a:noFill/>
          <a:ln w="9525">
            <a:noFill/>
            <a:miter lim="800000"/>
            <a:headEnd/>
            <a:tailEnd/>
          </a:ln>
        </p:spPr>
      </p:pic>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800" fill="hold"/>
                                        <p:tgtEl>
                                          <p:spTgt spid="11"/>
                                        </p:tgtEl>
                                      </p:cBhvr>
                                      <p:by x="100000" y="55000"/>
                                    </p:animScale>
                                  </p:childTnLst>
                                </p:cTn>
                              </p:par>
                              <p:par>
                                <p:cTn id="7" presetID="42" presetClass="path" presetSubtype="0" accel="50000" decel="50000" fill="hold" nodeType="withEffect">
                                  <p:stCondLst>
                                    <p:cond delay="0"/>
                                  </p:stCondLst>
                                  <p:childTnLst>
                                    <p:animMotion origin="layout" path="M 0 2.22222E-6 L 0 0.32083 " pathEditMode="relative" rAng="0" ptsTypes="AA">
                                      <p:cBhvr>
                                        <p:cTn id="8" dur="1300" fill="hold"/>
                                        <p:tgtEl>
                                          <p:spTgt spid="11"/>
                                        </p:tgtEl>
                                        <p:attrNameLst>
                                          <p:attrName>ppt_x</p:attrName>
                                          <p:attrName>ppt_y</p:attrName>
                                        </p:attrNameLst>
                                      </p:cBhvr>
                                      <p:rCtr x="0" y="1604200"/>
                                    </p:animMotion>
                                  </p:childTnLst>
                                </p:cTn>
                              </p:par>
                              <p:par>
                                <p:cTn id="9" presetID="3" presetClass="exit" presetSubtype="5" fill="hold" nodeType="withEffect">
                                  <p:stCondLst>
                                    <p:cond delay="1100"/>
                                  </p:stCondLst>
                                  <p:childTnLst>
                                    <p:animEffect transition="out" filter="blinds(vertical)">
                                      <p:cBhvr>
                                        <p:cTn id="10" dur="250"/>
                                        <p:tgtEl>
                                          <p:spTgt spid="11"/>
                                        </p:tgtEl>
                                      </p:cBhvr>
                                    </p:animEffect>
                                    <p:set>
                                      <p:cBhvr>
                                        <p:cTn id="11" dur="1" fill="hold">
                                          <p:stCondLst>
                                            <p:cond delay="249"/>
                                          </p:stCondLst>
                                        </p:cTn>
                                        <p:tgtEl>
                                          <p:spTgt spid="11"/>
                                        </p:tgtEl>
                                        <p:attrNameLst>
                                          <p:attrName>style.visibility</p:attrName>
                                        </p:attrNameLst>
                                      </p:cBhvr>
                                      <p:to>
                                        <p:strVal val="hidden"/>
                                      </p:to>
                                    </p:set>
                                  </p:childTnLst>
                                </p:cTn>
                              </p:par>
                              <p:par>
                                <p:cTn id="12" presetID="6" presetClass="emph" presetSubtype="0" fill="hold" nodeType="withEffect">
                                  <p:stCondLst>
                                    <p:cond delay="0"/>
                                  </p:stCondLst>
                                  <p:childTnLst>
                                    <p:animScale>
                                      <p:cBhvr>
                                        <p:cTn id="13" dur="750" fill="hold"/>
                                        <p:tgtEl>
                                          <p:spTgt spid="12"/>
                                        </p:tgtEl>
                                      </p:cBhvr>
                                      <p:by x="100000" y="55000"/>
                                    </p:animScale>
                                  </p:childTnLst>
                                </p:cTn>
                              </p:par>
                              <p:par>
                                <p:cTn id="14" presetID="64" presetClass="path" presetSubtype="0" accel="50000" decel="50000" fill="hold" nodeType="withEffect">
                                  <p:stCondLst>
                                    <p:cond delay="0"/>
                                  </p:stCondLst>
                                  <p:childTnLst>
                                    <p:animMotion origin="layout" path="M 0 4.44444E-6 L 0 -0.33264 " pathEditMode="relative" rAng="0" ptsTypes="AA">
                                      <p:cBhvr>
                                        <p:cTn id="15" dur="1250" fill="hold"/>
                                        <p:tgtEl>
                                          <p:spTgt spid="12"/>
                                        </p:tgtEl>
                                        <p:attrNameLst>
                                          <p:attrName>ppt_x</p:attrName>
                                          <p:attrName>ppt_y</p:attrName>
                                        </p:attrNameLst>
                                      </p:cBhvr>
                                      <p:rCtr x="0" y="-1664400"/>
                                    </p:animMotion>
                                  </p:childTnLst>
                                </p:cTn>
                              </p:par>
                              <p:par>
                                <p:cTn id="16" presetID="3" presetClass="exit" presetSubtype="5" fill="hold" nodeType="withEffect">
                                  <p:stCondLst>
                                    <p:cond delay="1100"/>
                                  </p:stCondLst>
                                  <p:childTnLst>
                                    <p:animEffect transition="out" filter="blinds(vertical)">
                                      <p:cBhvr>
                                        <p:cTn id="17" dur="250"/>
                                        <p:tgtEl>
                                          <p:spTgt spid="12"/>
                                        </p:tgtEl>
                                      </p:cBhvr>
                                    </p:animEffect>
                                    <p:set>
                                      <p:cBhvr>
                                        <p:cTn id="18" dur="1" fill="hold">
                                          <p:stCondLst>
                                            <p:cond delay="249"/>
                                          </p:stCondLst>
                                        </p:cTn>
                                        <p:tgtEl>
                                          <p:spTgt spid="12"/>
                                        </p:tgtEl>
                                        <p:attrNameLst>
                                          <p:attrName>style.visibility</p:attrName>
                                        </p:attrNameLst>
                                      </p:cBhvr>
                                      <p:to>
                                        <p:strVal val="hidden"/>
                                      </p:to>
                                    </p:set>
                                  </p:childTnLst>
                                </p:cTn>
                              </p:par>
                              <p:par>
                                <p:cTn id="19" presetID="3" presetClass="entr" presetSubtype="5" fill="hold" nodeType="withEffect">
                                  <p:stCondLst>
                                    <p:cond delay="850"/>
                                  </p:stCondLst>
                                  <p:childTnLst>
                                    <p:set>
                                      <p:cBhvr>
                                        <p:cTn id="20" dur="1" fill="hold">
                                          <p:stCondLst>
                                            <p:cond delay="0"/>
                                          </p:stCondLst>
                                        </p:cTn>
                                        <p:tgtEl>
                                          <p:spTgt spid="3"/>
                                        </p:tgtEl>
                                        <p:attrNameLst>
                                          <p:attrName>style.visibility</p:attrName>
                                        </p:attrNameLst>
                                      </p:cBhvr>
                                      <p:to>
                                        <p:strVal val="visible"/>
                                      </p:to>
                                    </p:set>
                                    <p:animEffect transition="in" filter="blinds(vertical)">
                                      <p:cBhvr>
                                        <p:cTn id="21" dur="1150"/>
                                        <p:tgtEl>
                                          <p:spTgt spid="3"/>
                                        </p:tgtEl>
                                      </p:cBhvr>
                                    </p:animEffect>
                                  </p:childTnLst>
                                </p:cTn>
                              </p:par>
                              <p:par>
                                <p:cTn id="22" presetID="1" presetClass="mediacall" presetSubtype="0" fill="hold" nodeType="withEffect">
                                  <p:stCondLst>
                                    <p:cond delay="0"/>
                                  </p:stCondLst>
                                  <p:childTnLst>
                                    <p:cmd type="call" cmd="playFrom(0.0)">
                                      <p:cBhvr>
                                        <p:cTn id="23" dur="1" fill="hold"/>
                                        <p:tgtEl>
                                          <p:spTgt spid="2"/>
                                        </p:tgtEl>
                                      </p:cBhvr>
                                    </p:cmd>
                                  </p:childTnLst>
                                </p:cTn>
                              </p:par>
                              <p:par>
                                <p:cTn id="24" presetID="17" presetClass="entr" presetSubtype="2" fill="hold" nodeType="withEffect">
                                  <p:stCondLst>
                                    <p:cond delay="225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ppt_w/2"/>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strVal val="#ppt_h"/>
                                          </p:val>
                                        </p:tav>
                                        <p:tav tm="100000">
                                          <p:val>
                                            <p:strVal val="#ppt_h"/>
                                          </p:val>
                                        </p:tav>
                                      </p:tavLst>
                                    </p:anim>
                                  </p:childTnLst>
                                </p:cTn>
                              </p:par>
                              <p:par>
                                <p:cTn id="30" presetID="17" presetClass="entr" presetSubtype="8" fill="hold" nodeType="withEffect">
                                  <p:stCondLst>
                                    <p:cond delay="325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ppt_x</p:attrName>
                                        </p:attrNameLst>
                                      </p:cBhvr>
                                      <p:tavLst>
                                        <p:tav tm="0">
                                          <p:val>
                                            <p:strVal val="#ppt_x-#ppt_w/2"/>
                                          </p:val>
                                        </p:tav>
                                        <p:tav tm="100000">
                                          <p:val>
                                            <p:strVal val="#ppt_x"/>
                                          </p:val>
                                        </p:tav>
                                      </p:tavLst>
                                    </p:anim>
                                    <p:anim calcmode="lin" valueType="num">
                                      <p:cBhvr>
                                        <p:cTn id="33" dur="500" fill="hold"/>
                                        <p:tgtEl>
                                          <p:spTgt spid="5"/>
                                        </p:tgtEl>
                                        <p:attrNameLst>
                                          <p:attrName>ppt_y</p:attrName>
                                        </p:attrNameLst>
                                      </p:cBhvr>
                                      <p:tavLst>
                                        <p:tav tm="0">
                                          <p:val>
                                            <p:strVal val="#ppt_y"/>
                                          </p:val>
                                        </p:tav>
                                        <p:tav tm="100000">
                                          <p:val>
                                            <p:strVal val="#ppt_y"/>
                                          </p:val>
                                        </p:tav>
                                      </p:tavLst>
                                    </p:anim>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strVal val="#ppt_h"/>
                                          </p:val>
                                        </p:tav>
                                        <p:tav tm="100000">
                                          <p:val>
                                            <p:strVal val="#ppt_h"/>
                                          </p:val>
                                        </p:tav>
                                      </p:tavLst>
                                    </p:anim>
                                  </p:childTnLst>
                                </p:cTn>
                              </p:par>
                              <p:par>
                                <p:cTn id="36" presetID="17" presetClass="entr" presetSubtype="10" fill="hold" nodeType="withEffect">
                                  <p:stCondLst>
                                    <p:cond delay="425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strVal val="#ppt_h"/>
                                          </p:val>
                                        </p:tav>
                                        <p:tav tm="100000">
                                          <p:val>
                                            <p:strVal val="#ppt_h"/>
                                          </p:val>
                                        </p:tav>
                                      </p:tavLst>
                                    </p:anim>
                                  </p:childTnLst>
                                </p:cTn>
                              </p:par>
                              <p:par>
                                <p:cTn id="40" presetID="17" presetClass="entr" presetSubtype="8" fill="hold" nodeType="withEffect">
                                  <p:stCondLst>
                                    <p:cond delay="225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ppt_x</p:attrName>
                                        </p:attrNameLst>
                                      </p:cBhvr>
                                      <p:tavLst>
                                        <p:tav tm="0">
                                          <p:val>
                                            <p:strVal val="#ppt_x-#ppt_w/2"/>
                                          </p:val>
                                        </p:tav>
                                        <p:tav tm="100000">
                                          <p:val>
                                            <p:strVal val="#ppt_x"/>
                                          </p:val>
                                        </p:tav>
                                      </p:tavLst>
                                    </p:anim>
                                    <p:anim calcmode="lin" valueType="num">
                                      <p:cBhvr>
                                        <p:cTn id="43" dur="500" fill="hold"/>
                                        <p:tgtEl>
                                          <p:spTgt spid="7"/>
                                        </p:tgtEl>
                                        <p:attrNameLst>
                                          <p:attrName>ppt_y</p:attrName>
                                        </p:attrNameLst>
                                      </p:cBhvr>
                                      <p:tavLst>
                                        <p:tav tm="0">
                                          <p:val>
                                            <p:strVal val="#ppt_y"/>
                                          </p:val>
                                        </p:tav>
                                        <p:tav tm="100000">
                                          <p:val>
                                            <p:strVal val="#ppt_y"/>
                                          </p:val>
                                        </p:tav>
                                      </p:tavLst>
                                    </p:anim>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strVal val="#ppt_h"/>
                                          </p:val>
                                        </p:tav>
                                        <p:tav tm="100000">
                                          <p:val>
                                            <p:strVal val="#ppt_h"/>
                                          </p:val>
                                        </p:tav>
                                      </p:tavLst>
                                    </p:anim>
                                  </p:childTnLst>
                                </p:cTn>
                              </p:par>
                              <p:par>
                                <p:cTn id="46" presetID="17" presetClass="entr" presetSubtype="8" fill="hold" nodeType="withEffect">
                                  <p:stCondLst>
                                    <p:cond delay="275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ppt_w/2"/>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strVal val="#ppt_h"/>
                                          </p:val>
                                        </p:tav>
                                        <p:tav tm="100000">
                                          <p:val>
                                            <p:strVal val="#ppt_h"/>
                                          </p:val>
                                        </p:tav>
                                      </p:tavLst>
                                    </p:anim>
                                  </p:childTnLst>
                                </p:cTn>
                              </p:par>
                              <p:par>
                                <p:cTn id="52" presetID="17" presetClass="entr" presetSubtype="10" fill="hold" nodeType="withEffect">
                                  <p:stCondLst>
                                    <p:cond delay="325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strVal val="#ppt_h"/>
                                          </p:val>
                                        </p:tav>
                                        <p:tav tm="100000">
                                          <p:val>
                                            <p:strVal val="#ppt_h"/>
                                          </p:val>
                                        </p:tav>
                                      </p:tavLst>
                                    </p:anim>
                                  </p:childTnLst>
                                </p:cTn>
                              </p:par>
                              <p:par>
                                <p:cTn id="56" presetID="17" presetClass="entr" presetSubtype="8" fill="hold" nodeType="withEffect">
                                  <p:stCondLst>
                                    <p:cond delay="375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ppt_x</p:attrName>
                                        </p:attrNameLst>
                                      </p:cBhvr>
                                      <p:tavLst>
                                        <p:tav tm="0">
                                          <p:val>
                                            <p:strVal val="#ppt_x-#ppt_w/2"/>
                                          </p:val>
                                        </p:tav>
                                        <p:tav tm="100000">
                                          <p:val>
                                            <p:strVal val="#ppt_x"/>
                                          </p:val>
                                        </p:tav>
                                      </p:tavLst>
                                    </p:anim>
                                    <p:anim calcmode="lin" valueType="num">
                                      <p:cBhvr>
                                        <p:cTn id="59" dur="500" fill="hold"/>
                                        <p:tgtEl>
                                          <p:spTgt spid="10"/>
                                        </p:tgtEl>
                                        <p:attrNameLst>
                                          <p:attrName>ppt_y</p:attrName>
                                        </p:attrNameLst>
                                      </p:cBhvr>
                                      <p:tavLst>
                                        <p:tav tm="0">
                                          <p:val>
                                            <p:strVal val="#ppt_y"/>
                                          </p:val>
                                        </p:tav>
                                        <p:tav tm="100000">
                                          <p:val>
                                            <p:strVal val="#ppt_y"/>
                                          </p:val>
                                        </p:tav>
                                      </p:tavLst>
                                    </p:anim>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4">
                <p:cTn id="62" fill="hold" display="0">
                  <p:stCondLst>
                    <p:cond delay="indefinite"/>
                  </p:stCondLst>
                  <p:endCondLst>
                    <p:cond evt="onStopAudio" delay="0">
                      <p:tgtEl>
                        <p:sldTgt/>
                      </p:tgtEl>
                    </p:cond>
                  </p:endCondLst>
                </p:cTn>
                <p:tgtEl>
                  <p:spTgt spid="2"/>
                </p:tgtEl>
              </p:cMediaNode>
            </p:audi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t="20724" b="31999"/>
          <a:stretch/>
        </p:blipFill>
        <p:spPr>
          <a:xfrm>
            <a:off x="0" y="1420813"/>
            <a:ext cx="9144000" cy="3243262"/>
          </a:xfrm>
          <a:prstGeom prst="rect">
            <a:avLst/>
          </a:prstGeom>
          <a:ln>
            <a:noFill/>
          </a:ln>
          <a:effectLst>
            <a:outerShdw blurRad="292100" dist="139700" dir="2700000" algn="tl" rotWithShape="0">
              <a:srgbClr val="333333">
                <a:alpha val="65000"/>
              </a:srgbClr>
            </a:outerShdw>
          </a:effectLst>
        </p:spPr>
      </p:pic>
      <p:pic>
        <p:nvPicPr>
          <p:cNvPr id="5" name="Picture 7"/>
          <p:cNvPicPr>
            <a:picLocks noChangeAspect="1"/>
          </p:cNvPicPr>
          <p:nvPr/>
        </p:nvPicPr>
        <p:blipFill>
          <a:blip r:embed="rId3" cstate="print"/>
          <a:srcRect/>
          <a:stretch>
            <a:fillRect/>
          </a:stretch>
        </p:blipFill>
        <p:spPr bwMode="auto">
          <a:xfrm>
            <a:off x="3733800" y="0"/>
            <a:ext cx="1652588" cy="1752600"/>
          </a:xfrm>
          <a:prstGeom prst="rect">
            <a:avLst/>
          </a:prstGeom>
          <a:noFill/>
          <a:ln w="9525">
            <a:noFill/>
            <a:miter lim="800000"/>
            <a:headEnd/>
            <a:tailEnd/>
          </a:ln>
        </p:spPr>
      </p:pic>
      <p:sp>
        <p:nvSpPr>
          <p:cNvPr id="2" name="Title 1"/>
          <p:cNvSpPr>
            <a:spLocks noGrp="1"/>
          </p:cNvSpPr>
          <p:nvPr>
            <p:ph type="title"/>
          </p:nvPr>
        </p:nvSpPr>
        <p:spPr>
          <a:xfrm>
            <a:off x="1219200" y="4876800"/>
            <a:ext cx="6705601" cy="838200"/>
          </a:xfrm>
        </p:spPr>
        <p:txBody>
          <a:bodyPr/>
          <a:lstStyle>
            <a:lvl1pPr algn="ctr">
              <a:lnSpc>
                <a:spcPts val="3200"/>
              </a:lnSpc>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219201" y="5715000"/>
            <a:ext cx="6705600" cy="661987"/>
          </a:xfrm>
        </p:spPr>
        <p:txBody>
          <a:bodyPr/>
          <a:lstStyle>
            <a:lvl1pPr marL="0" indent="0" algn="ctr">
              <a:buNone/>
              <a:defRPr lang="en-US" sz="2800" kern="1200" dirty="0" smtClean="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481F82D9-70EF-451B-BF32-61D8364EA6E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IMATION-2- DO NOT TOUCH">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t="21561" b="25352"/>
          <a:stretch>
            <a:fillRect/>
          </a:stretch>
        </p:blipFill>
        <p:spPr bwMode="auto">
          <a:xfrm>
            <a:off x="0" y="1477963"/>
            <a:ext cx="9144000" cy="3641725"/>
          </a:xfrm>
          <a:prstGeom prst="rect">
            <a:avLst/>
          </a:prstGeom>
          <a:noFill/>
          <a:ln w="9525">
            <a:noFill/>
            <a:miter lim="800000"/>
            <a:headEnd/>
            <a:tailEnd/>
          </a:ln>
        </p:spPr>
      </p:pic>
      <p:pic>
        <p:nvPicPr>
          <p:cNvPr id="3" name="Picture 2"/>
          <p:cNvPicPr>
            <a:picLocks noChangeAspect="1"/>
          </p:cNvPicPr>
          <p:nvPr/>
        </p:nvPicPr>
        <p:blipFill>
          <a:blip r:embed="rId3" cstate="print"/>
          <a:srcRect l="39680" r="40079" b="76773"/>
          <a:stretch>
            <a:fillRect/>
          </a:stretch>
        </p:blipFill>
        <p:spPr bwMode="auto">
          <a:xfrm>
            <a:off x="4194175" y="1579563"/>
            <a:ext cx="741363" cy="858837"/>
          </a:xfrm>
          <a:prstGeom prst="rect">
            <a:avLst/>
          </a:prstGeom>
          <a:noFill/>
          <a:ln w="9525">
            <a:noFill/>
            <a:miter lim="800000"/>
            <a:headEnd/>
            <a:tailEnd/>
          </a:ln>
        </p:spPr>
      </p:pic>
      <p:pic>
        <p:nvPicPr>
          <p:cNvPr id="4" name="Picture 3"/>
          <p:cNvPicPr>
            <a:picLocks noChangeAspect="1"/>
          </p:cNvPicPr>
          <p:nvPr/>
        </p:nvPicPr>
        <p:blipFill>
          <a:blip r:embed="rId4" cstate="print"/>
          <a:srcRect l="39680" t="19304" r="40079" b="55000"/>
          <a:stretch>
            <a:fillRect/>
          </a:stretch>
        </p:blipFill>
        <p:spPr bwMode="auto">
          <a:xfrm>
            <a:off x="4194175" y="2293938"/>
            <a:ext cx="741363" cy="949325"/>
          </a:xfrm>
          <a:prstGeom prst="rect">
            <a:avLst/>
          </a:prstGeom>
          <a:noFill/>
          <a:ln w="9525">
            <a:noFill/>
            <a:miter lim="800000"/>
            <a:headEnd/>
            <a:tailEnd/>
          </a:ln>
        </p:spPr>
      </p:pic>
      <p:pic>
        <p:nvPicPr>
          <p:cNvPr id="5" name="Picture 4"/>
          <p:cNvPicPr>
            <a:picLocks noChangeAspect="1"/>
          </p:cNvPicPr>
          <p:nvPr/>
        </p:nvPicPr>
        <p:blipFill>
          <a:blip r:embed="rId5" cstate="print"/>
          <a:srcRect t="19304" r="55756" b="60690"/>
          <a:stretch>
            <a:fillRect/>
          </a:stretch>
        </p:blipFill>
        <p:spPr bwMode="auto">
          <a:xfrm>
            <a:off x="2743200" y="2293938"/>
            <a:ext cx="1617663" cy="739775"/>
          </a:xfrm>
          <a:prstGeom prst="rect">
            <a:avLst/>
          </a:prstGeom>
          <a:noFill/>
          <a:ln w="9525">
            <a:noFill/>
            <a:miter lim="800000"/>
            <a:headEnd/>
            <a:tailEnd/>
          </a:ln>
        </p:spPr>
      </p:pic>
      <p:pic>
        <p:nvPicPr>
          <p:cNvPr id="6" name="Picture 5"/>
          <p:cNvPicPr>
            <a:picLocks noChangeAspect="1"/>
          </p:cNvPicPr>
          <p:nvPr/>
        </p:nvPicPr>
        <p:blipFill>
          <a:blip r:embed="rId6" cstate="print"/>
          <a:srcRect l="56351" t="19304" b="60690"/>
          <a:stretch>
            <a:fillRect/>
          </a:stretch>
        </p:blipFill>
        <p:spPr bwMode="auto">
          <a:xfrm>
            <a:off x="4803775" y="2293938"/>
            <a:ext cx="1597025" cy="739775"/>
          </a:xfrm>
          <a:prstGeom prst="rect">
            <a:avLst/>
          </a:prstGeom>
          <a:noFill/>
          <a:ln w="9525">
            <a:noFill/>
            <a:miter lim="800000"/>
            <a:headEnd/>
            <a:tailEnd/>
          </a:ln>
        </p:spPr>
      </p:pic>
      <p:pic>
        <p:nvPicPr>
          <p:cNvPr id="7" name="Picture 6"/>
          <p:cNvPicPr>
            <a:picLocks noChangeAspect="1"/>
          </p:cNvPicPr>
          <p:nvPr/>
        </p:nvPicPr>
        <p:blipFill>
          <a:blip r:embed="rId7" cstate="print"/>
          <a:srcRect t="44998" r="74406" b="35583"/>
          <a:stretch>
            <a:fillRect/>
          </a:stretch>
        </p:blipFill>
        <p:spPr bwMode="auto">
          <a:xfrm>
            <a:off x="2743200" y="3243263"/>
            <a:ext cx="936625" cy="719137"/>
          </a:xfrm>
          <a:prstGeom prst="rect">
            <a:avLst/>
          </a:prstGeom>
          <a:noFill/>
          <a:ln w="9525">
            <a:noFill/>
            <a:miter lim="800000"/>
            <a:headEnd/>
            <a:tailEnd/>
          </a:ln>
        </p:spPr>
      </p:pic>
      <p:pic>
        <p:nvPicPr>
          <p:cNvPr id="8" name="Picture 7"/>
          <p:cNvPicPr>
            <a:picLocks noChangeAspect="1"/>
          </p:cNvPicPr>
          <p:nvPr/>
        </p:nvPicPr>
        <p:blipFill>
          <a:blip r:embed="rId8" cstate="print"/>
          <a:srcRect l="24007" t="43430" r="57143" b="33426"/>
          <a:stretch>
            <a:fillRect/>
          </a:stretch>
        </p:blipFill>
        <p:spPr bwMode="auto">
          <a:xfrm>
            <a:off x="3621088" y="3186113"/>
            <a:ext cx="688975" cy="855662"/>
          </a:xfrm>
          <a:prstGeom prst="rect">
            <a:avLst/>
          </a:prstGeom>
          <a:noFill/>
          <a:ln w="9525">
            <a:noFill/>
            <a:miter lim="800000"/>
            <a:headEnd/>
            <a:tailEnd/>
          </a:ln>
        </p:spPr>
      </p:pic>
      <p:pic>
        <p:nvPicPr>
          <p:cNvPr id="9" name="Picture 8"/>
          <p:cNvPicPr>
            <a:picLocks noChangeAspect="1"/>
          </p:cNvPicPr>
          <p:nvPr/>
        </p:nvPicPr>
        <p:blipFill>
          <a:blip r:embed="rId9" cstate="print"/>
          <a:srcRect l="39682" t="44998" r="45238" b="33426"/>
          <a:stretch>
            <a:fillRect/>
          </a:stretch>
        </p:blipFill>
        <p:spPr bwMode="auto">
          <a:xfrm>
            <a:off x="4194175" y="3243263"/>
            <a:ext cx="552450" cy="798512"/>
          </a:xfrm>
          <a:prstGeom prst="rect">
            <a:avLst/>
          </a:prstGeom>
          <a:noFill/>
          <a:ln w="9525">
            <a:noFill/>
            <a:miter lim="800000"/>
            <a:headEnd/>
            <a:tailEnd/>
          </a:ln>
        </p:spPr>
      </p:pic>
      <p:pic>
        <p:nvPicPr>
          <p:cNvPr id="10" name="Picture 9"/>
          <p:cNvPicPr>
            <a:picLocks noChangeAspect="1"/>
          </p:cNvPicPr>
          <p:nvPr/>
        </p:nvPicPr>
        <p:blipFill>
          <a:blip r:embed="rId10" cstate="print"/>
          <a:srcRect l="52380" t="44998" r="25000" b="33426"/>
          <a:stretch>
            <a:fillRect/>
          </a:stretch>
        </p:blipFill>
        <p:spPr bwMode="auto">
          <a:xfrm>
            <a:off x="4659313" y="3243263"/>
            <a:ext cx="827087" cy="798512"/>
          </a:xfrm>
          <a:prstGeom prst="rect">
            <a:avLst/>
          </a:prstGeom>
          <a:noFill/>
          <a:ln w="9525">
            <a:noFill/>
            <a:miter lim="800000"/>
            <a:headEnd/>
            <a:tailEnd/>
          </a:ln>
        </p:spPr>
      </p:pic>
      <p:pic>
        <p:nvPicPr>
          <p:cNvPr id="11" name="Picture 10"/>
          <p:cNvPicPr>
            <a:picLocks noChangeAspect="1"/>
          </p:cNvPicPr>
          <p:nvPr/>
        </p:nvPicPr>
        <p:blipFill>
          <a:blip r:embed="rId11" cstate="print"/>
          <a:srcRect l="72421" t="43430" b="33426"/>
          <a:stretch>
            <a:fillRect/>
          </a:stretch>
        </p:blipFill>
        <p:spPr bwMode="auto">
          <a:xfrm>
            <a:off x="5392738" y="3186113"/>
            <a:ext cx="1008062" cy="855662"/>
          </a:xfrm>
          <a:prstGeom prst="rect">
            <a:avLst/>
          </a:prstGeom>
          <a:noFill/>
          <a:ln w="9525">
            <a:noFill/>
            <a:miter lim="800000"/>
            <a:headEnd/>
            <a:tailEnd/>
          </a:ln>
        </p:spPr>
      </p:pic>
      <p:pic>
        <p:nvPicPr>
          <p:cNvPr id="12" name="Picture 11"/>
          <p:cNvPicPr>
            <a:picLocks noChangeAspect="1"/>
          </p:cNvPicPr>
          <p:nvPr/>
        </p:nvPicPr>
        <p:blipFill>
          <a:blip r:embed="rId12" cstate="print"/>
          <a:srcRect t="64417" b="14204"/>
          <a:stretch>
            <a:fillRect/>
          </a:stretch>
        </p:blipFill>
        <p:spPr bwMode="auto">
          <a:xfrm>
            <a:off x="2743200" y="3962400"/>
            <a:ext cx="3657600" cy="790575"/>
          </a:xfrm>
          <a:prstGeom prst="rect">
            <a:avLst/>
          </a:prstGeom>
          <a:noFill/>
          <a:ln w="9525">
            <a:noFill/>
            <a:miter lim="800000"/>
            <a:headEnd/>
            <a:tailEnd/>
          </a:ln>
        </p:spPr>
      </p:pic>
      <p:pic>
        <p:nvPicPr>
          <p:cNvPr id="13" name="Picture 12"/>
          <p:cNvPicPr>
            <a:picLocks noChangeAspect="1"/>
          </p:cNvPicPr>
          <p:nvPr/>
        </p:nvPicPr>
        <p:blipFill>
          <a:blip r:embed="rId13" cstate="print"/>
          <a:srcRect t="85796"/>
          <a:stretch>
            <a:fillRect/>
          </a:stretch>
        </p:blipFill>
        <p:spPr bwMode="auto">
          <a:xfrm>
            <a:off x="2743200" y="4752975"/>
            <a:ext cx="3657600" cy="525463"/>
          </a:xfrm>
          <a:prstGeom prst="rect">
            <a:avLst/>
          </a:prstGeom>
          <a:noFill/>
          <a:ln w="9525">
            <a:noFill/>
            <a:miter lim="800000"/>
            <a:headEnd/>
            <a:tailEnd/>
          </a:ln>
        </p:spPr>
      </p:pic>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500"/>
                                  </p:stCondLst>
                                  <p:childTnLst>
                                    <p:animScale>
                                      <p:cBhvr>
                                        <p:cTn id="6" dur="1000" fill="hold"/>
                                        <p:tgtEl>
                                          <p:spTgt spid="2"/>
                                        </p:tgtEl>
                                      </p:cBhvr>
                                      <p:by x="5000" y="100000"/>
                                    </p:animScale>
                                  </p:childTnLst>
                                </p:cTn>
                              </p:par>
                              <p:par>
                                <p:cTn id="7" presetID="14" presetClass="exit" presetSubtype="5" fill="hold" nodeType="withEffect">
                                  <p:stCondLst>
                                    <p:cond delay="600"/>
                                  </p:stCondLst>
                                  <p:childTnLst>
                                    <p:animEffect transition="out" filter="randombar(vertical)">
                                      <p:cBhvr>
                                        <p:cTn id="8" dur="950"/>
                                        <p:tgtEl>
                                          <p:spTgt spid="2"/>
                                        </p:tgtEl>
                                      </p:cBhvr>
                                    </p:animEffect>
                                    <p:set>
                                      <p:cBhvr>
                                        <p:cTn id="9" dur="1" fill="hold">
                                          <p:stCondLst>
                                            <p:cond delay="949"/>
                                          </p:stCondLst>
                                        </p:cTn>
                                        <p:tgtEl>
                                          <p:spTgt spid="2"/>
                                        </p:tgtEl>
                                        <p:attrNameLst>
                                          <p:attrName>style.visibility</p:attrName>
                                        </p:attrNameLst>
                                      </p:cBhvr>
                                      <p:to>
                                        <p:strVal val="hidden"/>
                                      </p:to>
                                    </p:set>
                                  </p:childTnLst>
                                </p:cTn>
                              </p:par>
                            </p:childTnLst>
                          </p:cTn>
                        </p:par>
                        <p:par>
                          <p:cTn id="10" fill="hold">
                            <p:stCondLst>
                              <p:cond delay="155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2550"/>
                            </p:stCondLst>
                            <p:childTnLst>
                              <p:par>
                                <p:cTn id="20" presetID="17" presetClass="entr" presetSubtype="1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childTnLst>
                                </p:cTn>
                              </p:par>
                            </p:childTnLst>
                          </p:cTn>
                        </p:par>
                        <p:par>
                          <p:cTn id="28" fill="hold">
                            <p:stCondLst>
                              <p:cond delay="3050"/>
                            </p:stCondLst>
                            <p:childTnLst>
                              <p:par>
                                <p:cTn id="29" presetID="17" presetClass="entr" presetSubtype="1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childTnLst>
                                </p:cTn>
                              </p:par>
                            </p:childTnLst>
                          </p:cTn>
                        </p:par>
                        <p:par>
                          <p:cTn id="33" fill="hold">
                            <p:stCondLst>
                              <p:cond delay="3550"/>
                            </p:stCondLst>
                            <p:childTnLst>
                              <p:par>
                                <p:cTn id="34" presetID="17" presetClass="entr" presetSubtype="1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4050"/>
                            </p:stCondLst>
                            <p:childTnLst>
                              <p:par>
                                <p:cTn id="39" presetID="17" presetClass="entr" presetSubtype="1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childTnLst>
                                </p:cTn>
                              </p:par>
                            </p:childTnLst>
                          </p:cTn>
                        </p:par>
                        <p:par>
                          <p:cTn id="43" fill="hold">
                            <p:stCondLst>
                              <p:cond delay="4550"/>
                            </p:stCondLst>
                            <p:childTnLst>
                              <p:par>
                                <p:cTn id="44" presetID="17" presetClass="entr" presetSubtype="1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strVal val="#ppt_h"/>
                                          </p:val>
                                        </p:tav>
                                        <p:tav tm="100000">
                                          <p:val>
                                            <p:strVal val="#ppt_h"/>
                                          </p:val>
                                        </p:tav>
                                      </p:tavLst>
                                    </p:anim>
                                  </p:childTnLst>
                                </p:cTn>
                              </p:par>
                            </p:childTnLst>
                          </p:cTn>
                        </p:par>
                        <p:par>
                          <p:cTn id="48" fill="hold">
                            <p:stCondLst>
                              <p:cond delay="5050"/>
                            </p:stCondLst>
                            <p:childTnLst>
                              <p:par>
                                <p:cTn id="49" presetID="17" presetClass="entr" presetSubtype="1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strVal val="#ppt_h"/>
                                          </p:val>
                                        </p:tav>
                                        <p:tav tm="100000">
                                          <p:val>
                                            <p:strVal val="#ppt_h"/>
                                          </p:val>
                                        </p:tav>
                                      </p:tavLst>
                                    </p:anim>
                                  </p:childTnLst>
                                </p:cTn>
                              </p:par>
                            </p:childTnLst>
                          </p:cTn>
                        </p:par>
                        <p:par>
                          <p:cTn id="53" fill="hold">
                            <p:stCondLst>
                              <p:cond delay="5550"/>
                            </p:stCondLst>
                            <p:childTnLst>
                              <p:par>
                                <p:cTn id="54" presetID="12" presetClass="entr" presetSubtype="1"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lide(fromTop)">
                                      <p:cBhvr>
                                        <p:cTn id="56" dur="600"/>
                                        <p:tgtEl>
                                          <p:spTgt spid="12"/>
                                        </p:tgtEl>
                                      </p:cBhvr>
                                    </p:animEffect>
                                  </p:childTnLst>
                                </p:cTn>
                              </p:par>
                            </p:childTnLst>
                          </p:cTn>
                        </p:par>
                        <p:par>
                          <p:cTn id="57" fill="hold">
                            <p:stCondLst>
                              <p:cond delay="6150"/>
                            </p:stCondLst>
                            <p:childTnLst>
                              <p:par>
                                <p:cTn id="58" presetID="22" presetClass="entr" presetSubtype="8"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IMATION IDENTIFIER- DO NOT TOUCH">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95400" y="3505200"/>
            <a:ext cx="6553200" cy="1754188"/>
          </a:xfrm>
          <a:prstGeom prst="rect">
            <a:avLst/>
          </a:prstGeom>
          <a:noFill/>
          <a:ln w="9525">
            <a:noFill/>
            <a:miter lim="800000"/>
            <a:headEnd/>
            <a:tailEnd/>
          </a:ln>
        </p:spPr>
        <p:txBody>
          <a:bodyPr>
            <a:spAutoFit/>
          </a:bodyPr>
          <a:lstStyle/>
          <a:p>
            <a:pPr algn="ctr">
              <a:defRPr/>
            </a:pPr>
            <a:r>
              <a:rPr lang="en-GB" b="1">
                <a:solidFill>
                  <a:schemeClr val="accent2"/>
                </a:solidFill>
                <a:latin typeface="Arial Narrow" pitchFamily="34" charset="0"/>
              </a:rPr>
              <a:t>Participating States: </a:t>
            </a:r>
          </a:p>
          <a:p>
            <a:pPr algn="ctr">
              <a:defRPr/>
            </a:pPr>
            <a:r>
              <a:rPr lang="en-GB">
                <a:solidFill>
                  <a:schemeClr val="accent2"/>
                </a:solidFill>
                <a:latin typeface="Arial Narrow" pitchFamily="34" charset="0"/>
              </a:rPr>
              <a:t>Anguilla, Antigua and Barbuda, The Commonwealth of The Bahamas, Barbados, Belize, British Virgin Islands, The Commonwealth of Dominica, </a:t>
            </a:r>
          </a:p>
          <a:p>
            <a:pPr algn="ctr">
              <a:defRPr/>
            </a:pPr>
            <a:r>
              <a:rPr lang="en-GB">
                <a:solidFill>
                  <a:schemeClr val="accent2"/>
                </a:solidFill>
                <a:latin typeface="Arial Narrow" pitchFamily="34" charset="0"/>
              </a:rPr>
              <a:t>Grenada, Republic of Guyana, Haiti, Jamaica, Montserrat,</a:t>
            </a:r>
          </a:p>
          <a:p>
            <a:pPr algn="ctr">
              <a:defRPr/>
            </a:pPr>
            <a:r>
              <a:rPr lang="en-GB">
                <a:solidFill>
                  <a:schemeClr val="accent2"/>
                </a:solidFill>
                <a:latin typeface="Arial Narrow" pitchFamily="34" charset="0"/>
              </a:rPr>
              <a:t>St. Kitts and Nevis, Saint Lucia, St. Vincent and the Grenadines, Suriname, Republic of Trinidad and Tobago, Turks and Caicos Islands. </a:t>
            </a:r>
          </a:p>
        </p:txBody>
      </p:sp>
      <p:pic>
        <p:nvPicPr>
          <p:cNvPr id="3" name="Picture 2"/>
          <p:cNvPicPr>
            <a:picLocks noChangeAspect="1"/>
          </p:cNvPicPr>
          <p:nvPr/>
        </p:nvPicPr>
        <p:blipFill>
          <a:blip r:embed="rId2" cstate="print"/>
          <a:srcRect r="73729" b="57062"/>
          <a:stretch>
            <a:fillRect/>
          </a:stretch>
        </p:blipFill>
        <p:spPr bwMode="auto">
          <a:xfrm>
            <a:off x="0" y="5791200"/>
            <a:ext cx="2401888" cy="1203325"/>
          </a:xfrm>
          <a:prstGeom prst="rect">
            <a:avLst/>
          </a:prstGeom>
          <a:noFill/>
          <a:ln w="9525">
            <a:noFill/>
            <a:miter lim="800000"/>
            <a:headEnd/>
            <a:tailEnd/>
          </a:ln>
        </p:spPr>
      </p:pic>
      <p:pic>
        <p:nvPicPr>
          <p:cNvPr id="4" name="Picture 3"/>
          <p:cNvPicPr>
            <a:picLocks noChangeAspect="1"/>
          </p:cNvPicPr>
          <p:nvPr/>
        </p:nvPicPr>
        <p:blipFill>
          <a:blip r:embed="rId3" cstate="print"/>
          <a:srcRect l="23724" r="48637" b="57062"/>
          <a:stretch>
            <a:fillRect/>
          </a:stretch>
        </p:blipFill>
        <p:spPr bwMode="auto">
          <a:xfrm>
            <a:off x="2170113" y="5791200"/>
            <a:ext cx="2527300" cy="1203325"/>
          </a:xfrm>
          <a:prstGeom prst="rect">
            <a:avLst/>
          </a:prstGeom>
          <a:noFill/>
          <a:ln w="9525">
            <a:noFill/>
            <a:miter lim="800000"/>
            <a:headEnd/>
            <a:tailEnd/>
          </a:ln>
        </p:spPr>
      </p:pic>
      <p:pic>
        <p:nvPicPr>
          <p:cNvPr id="5" name="Picture 4"/>
          <p:cNvPicPr>
            <a:picLocks noChangeAspect="1"/>
          </p:cNvPicPr>
          <p:nvPr/>
        </p:nvPicPr>
        <p:blipFill>
          <a:blip r:embed="rId4" cstate="print"/>
          <a:srcRect l="48273" r="24362" b="57062"/>
          <a:stretch>
            <a:fillRect/>
          </a:stretch>
        </p:blipFill>
        <p:spPr bwMode="auto">
          <a:xfrm>
            <a:off x="4414838" y="5791200"/>
            <a:ext cx="2501900" cy="1203325"/>
          </a:xfrm>
          <a:prstGeom prst="rect">
            <a:avLst/>
          </a:prstGeom>
          <a:noFill/>
          <a:ln w="9525">
            <a:noFill/>
            <a:miter lim="800000"/>
            <a:headEnd/>
            <a:tailEnd/>
          </a:ln>
        </p:spPr>
      </p:pic>
      <p:pic>
        <p:nvPicPr>
          <p:cNvPr id="6" name="Picture 5"/>
          <p:cNvPicPr>
            <a:picLocks noChangeAspect="1"/>
          </p:cNvPicPr>
          <p:nvPr/>
        </p:nvPicPr>
        <p:blipFill>
          <a:blip r:embed="rId5" cstate="print"/>
          <a:srcRect l="73093" b="57062"/>
          <a:stretch>
            <a:fillRect/>
          </a:stretch>
        </p:blipFill>
        <p:spPr bwMode="auto">
          <a:xfrm>
            <a:off x="6683375" y="5791200"/>
            <a:ext cx="2460625" cy="1203325"/>
          </a:xfrm>
          <a:prstGeom prst="rect">
            <a:avLst/>
          </a:prstGeom>
          <a:noFill/>
          <a:ln w="9525">
            <a:noFill/>
            <a:miter lim="800000"/>
            <a:headEnd/>
            <a:tailEnd/>
          </a:ln>
        </p:spPr>
      </p:pic>
      <p:pic>
        <p:nvPicPr>
          <p:cNvPr id="7" name="Picture 6"/>
          <p:cNvPicPr>
            <a:picLocks noChangeAspect="1"/>
          </p:cNvPicPr>
          <p:nvPr/>
        </p:nvPicPr>
        <p:blipFill>
          <a:blip r:embed="rId6" cstate="print"/>
          <a:srcRect/>
          <a:stretch>
            <a:fillRect/>
          </a:stretch>
        </p:blipFill>
        <p:spPr bwMode="auto">
          <a:xfrm>
            <a:off x="2946400" y="76200"/>
            <a:ext cx="3251200" cy="3448050"/>
          </a:xfrm>
          <a:prstGeom prst="rect">
            <a:avLst/>
          </a:prstGeom>
          <a:noFill/>
          <a:ln w="9525">
            <a:noFill/>
            <a:miter lim="800000"/>
            <a:headEnd/>
            <a:tailEnd/>
          </a:ln>
        </p:spPr>
      </p:pic>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IMATION-LOGO- DO NOT TOUCH">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l="39680" r="40079" b="76773"/>
          <a:stretch>
            <a:fillRect/>
          </a:stretch>
        </p:blipFill>
        <p:spPr bwMode="auto">
          <a:xfrm>
            <a:off x="4194175" y="1579563"/>
            <a:ext cx="741363" cy="858837"/>
          </a:xfrm>
          <a:prstGeom prst="rect">
            <a:avLst/>
          </a:prstGeom>
          <a:noFill/>
          <a:ln w="9525">
            <a:noFill/>
            <a:miter lim="800000"/>
            <a:headEnd/>
            <a:tailEnd/>
          </a:ln>
        </p:spPr>
      </p:pic>
      <p:pic>
        <p:nvPicPr>
          <p:cNvPr id="3" name="Picture 2"/>
          <p:cNvPicPr>
            <a:picLocks noChangeAspect="1"/>
          </p:cNvPicPr>
          <p:nvPr/>
        </p:nvPicPr>
        <p:blipFill>
          <a:blip r:embed="rId3" cstate="print"/>
          <a:srcRect l="39680" t="19304" r="40079" b="55000"/>
          <a:stretch>
            <a:fillRect/>
          </a:stretch>
        </p:blipFill>
        <p:spPr bwMode="auto">
          <a:xfrm>
            <a:off x="4194175" y="2293938"/>
            <a:ext cx="741363" cy="949325"/>
          </a:xfrm>
          <a:prstGeom prst="rect">
            <a:avLst/>
          </a:prstGeom>
          <a:noFill/>
          <a:ln w="9525">
            <a:noFill/>
            <a:miter lim="800000"/>
            <a:headEnd/>
            <a:tailEnd/>
          </a:ln>
        </p:spPr>
      </p:pic>
      <p:pic>
        <p:nvPicPr>
          <p:cNvPr id="4" name="Picture 3"/>
          <p:cNvPicPr>
            <a:picLocks noChangeAspect="1"/>
          </p:cNvPicPr>
          <p:nvPr/>
        </p:nvPicPr>
        <p:blipFill>
          <a:blip r:embed="rId4" cstate="print"/>
          <a:srcRect t="19304" r="55756" b="60690"/>
          <a:stretch>
            <a:fillRect/>
          </a:stretch>
        </p:blipFill>
        <p:spPr bwMode="auto">
          <a:xfrm>
            <a:off x="2743200" y="2293938"/>
            <a:ext cx="1617663" cy="739775"/>
          </a:xfrm>
          <a:prstGeom prst="rect">
            <a:avLst/>
          </a:prstGeom>
          <a:noFill/>
          <a:ln w="9525">
            <a:noFill/>
            <a:miter lim="800000"/>
            <a:headEnd/>
            <a:tailEnd/>
          </a:ln>
        </p:spPr>
      </p:pic>
      <p:pic>
        <p:nvPicPr>
          <p:cNvPr id="5" name="Picture 4"/>
          <p:cNvPicPr>
            <a:picLocks noChangeAspect="1"/>
          </p:cNvPicPr>
          <p:nvPr/>
        </p:nvPicPr>
        <p:blipFill>
          <a:blip r:embed="rId5" cstate="print"/>
          <a:srcRect l="56351" t="19304" b="60690"/>
          <a:stretch>
            <a:fillRect/>
          </a:stretch>
        </p:blipFill>
        <p:spPr bwMode="auto">
          <a:xfrm>
            <a:off x="4803775" y="2293938"/>
            <a:ext cx="1597025" cy="739775"/>
          </a:xfrm>
          <a:prstGeom prst="rect">
            <a:avLst/>
          </a:prstGeom>
          <a:noFill/>
          <a:ln w="9525">
            <a:noFill/>
            <a:miter lim="800000"/>
            <a:headEnd/>
            <a:tailEnd/>
          </a:ln>
        </p:spPr>
      </p:pic>
      <p:pic>
        <p:nvPicPr>
          <p:cNvPr id="6" name="Picture 5"/>
          <p:cNvPicPr>
            <a:picLocks noChangeAspect="1"/>
          </p:cNvPicPr>
          <p:nvPr/>
        </p:nvPicPr>
        <p:blipFill>
          <a:blip r:embed="rId6" cstate="print"/>
          <a:srcRect t="44998" r="74406" b="35583"/>
          <a:stretch>
            <a:fillRect/>
          </a:stretch>
        </p:blipFill>
        <p:spPr bwMode="auto">
          <a:xfrm>
            <a:off x="2743200" y="3243263"/>
            <a:ext cx="936625" cy="719137"/>
          </a:xfrm>
          <a:prstGeom prst="rect">
            <a:avLst/>
          </a:prstGeom>
          <a:noFill/>
          <a:ln w="9525">
            <a:noFill/>
            <a:miter lim="800000"/>
            <a:headEnd/>
            <a:tailEnd/>
          </a:ln>
        </p:spPr>
      </p:pic>
      <p:pic>
        <p:nvPicPr>
          <p:cNvPr id="7" name="Picture 6"/>
          <p:cNvPicPr>
            <a:picLocks noChangeAspect="1"/>
          </p:cNvPicPr>
          <p:nvPr/>
        </p:nvPicPr>
        <p:blipFill>
          <a:blip r:embed="rId7" cstate="print"/>
          <a:srcRect l="24007" t="43430" r="57143" b="33426"/>
          <a:stretch>
            <a:fillRect/>
          </a:stretch>
        </p:blipFill>
        <p:spPr bwMode="auto">
          <a:xfrm>
            <a:off x="3621088" y="3186113"/>
            <a:ext cx="688975" cy="855662"/>
          </a:xfrm>
          <a:prstGeom prst="rect">
            <a:avLst/>
          </a:prstGeom>
          <a:noFill/>
          <a:ln w="9525">
            <a:noFill/>
            <a:miter lim="800000"/>
            <a:headEnd/>
            <a:tailEnd/>
          </a:ln>
        </p:spPr>
      </p:pic>
      <p:pic>
        <p:nvPicPr>
          <p:cNvPr id="8" name="Picture 7"/>
          <p:cNvPicPr>
            <a:picLocks noChangeAspect="1"/>
          </p:cNvPicPr>
          <p:nvPr/>
        </p:nvPicPr>
        <p:blipFill>
          <a:blip r:embed="rId8" cstate="print"/>
          <a:srcRect l="39682" t="44998" r="45238" b="33426"/>
          <a:stretch>
            <a:fillRect/>
          </a:stretch>
        </p:blipFill>
        <p:spPr bwMode="auto">
          <a:xfrm>
            <a:off x="4194175" y="3243263"/>
            <a:ext cx="552450" cy="798512"/>
          </a:xfrm>
          <a:prstGeom prst="rect">
            <a:avLst/>
          </a:prstGeom>
          <a:noFill/>
          <a:ln w="9525">
            <a:noFill/>
            <a:miter lim="800000"/>
            <a:headEnd/>
            <a:tailEnd/>
          </a:ln>
        </p:spPr>
      </p:pic>
      <p:pic>
        <p:nvPicPr>
          <p:cNvPr id="9" name="Picture 8"/>
          <p:cNvPicPr>
            <a:picLocks noChangeAspect="1"/>
          </p:cNvPicPr>
          <p:nvPr/>
        </p:nvPicPr>
        <p:blipFill>
          <a:blip r:embed="rId9" cstate="print"/>
          <a:srcRect l="52380" t="44998" r="25000" b="33426"/>
          <a:stretch>
            <a:fillRect/>
          </a:stretch>
        </p:blipFill>
        <p:spPr bwMode="auto">
          <a:xfrm>
            <a:off x="4659313" y="3243263"/>
            <a:ext cx="827087" cy="798512"/>
          </a:xfrm>
          <a:prstGeom prst="rect">
            <a:avLst/>
          </a:prstGeom>
          <a:noFill/>
          <a:ln w="9525">
            <a:noFill/>
            <a:miter lim="800000"/>
            <a:headEnd/>
            <a:tailEnd/>
          </a:ln>
        </p:spPr>
      </p:pic>
      <p:pic>
        <p:nvPicPr>
          <p:cNvPr id="10" name="Picture 9"/>
          <p:cNvPicPr>
            <a:picLocks noChangeAspect="1"/>
          </p:cNvPicPr>
          <p:nvPr/>
        </p:nvPicPr>
        <p:blipFill>
          <a:blip r:embed="rId10" cstate="print"/>
          <a:srcRect l="72421" t="43430" b="33426"/>
          <a:stretch>
            <a:fillRect/>
          </a:stretch>
        </p:blipFill>
        <p:spPr bwMode="auto">
          <a:xfrm>
            <a:off x="5392738" y="3186113"/>
            <a:ext cx="1008062" cy="855662"/>
          </a:xfrm>
          <a:prstGeom prst="rect">
            <a:avLst/>
          </a:prstGeom>
          <a:noFill/>
          <a:ln w="9525">
            <a:noFill/>
            <a:miter lim="800000"/>
            <a:headEnd/>
            <a:tailEnd/>
          </a:ln>
        </p:spPr>
      </p:pic>
      <p:pic>
        <p:nvPicPr>
          <p:cNvPr id="11" name="Picture 10"/>
          <p:cNvPicPr>
            <a:picLocks noChangeAspect="1"/>
          </p:cNvPicPr>
          <p:nvPr/>
        </p:nvPicPr>
        <p:blipFill>
          <a:blip r:embed="rId11" cstate="print"/>
          <a:srcRect t="64417" b="14204"/>
          <a:stretch>
            <a:fillRect/>
          </a:stretch>
        </p:blipFill>
        <p:spPr bwMode="auto">
          <a:xfrm>
            <a:off x="2743200" y="3962400"/>
            <a:ext cx="3657600" cy="790575"/>
          </a:xfrm>
          <a:prstGeom prst="rect">
            <a:avLst/>
          </a:prstGeom>
          <a:noFill/>
          <a:ln w="9525">
            <a:noFill/>
            <a:miter lim="800000"/>
            <a:headEnd/>
            <a:tailEnd/>
          </a:ln>
        </p:spPr>
      </p:pic>
      <p:pic>
        <p:nvPicPr>
          <p:cNvPr id="12" name="Picture 11"/>
          <p:cNvPicPr>
            <a:picLocks noChangeAspect="1"/>
          </p:cNvPicPr>
          <p:nvPr/>
        </p:nvPicPr>
        <p:blipFill>
          <a:blip r:embed="rId12" cstate="print"/>
          <a:srcRect t="85796"/>
          <a:stretch>
            <a:fillRect/>
          </a:stretch>
        </p:blipFill>
        <p:spPr bwMode="auto">
          <a:xfrm>
            <a:off x="2743200" y="4752975"/>
            <a:ext cx="3657600" cy="525463"/>
          </a:xfrm>
          <a:prstGeom prst="rect">
            <a:avLst/>
          </a:prstGeom>
          <a:noFill/>
          <a:ln w="9525">
            <a:noFill/>
            <a:miter lim="800000"/>
            <a:headEnd/>
            <a:tailEnd/>
          </a:ln>
        </p:spPr>
      </p:pic>
      <p:pic>
        <p:nvPicPr>
          <p:cNvPr id="13" name="Picture 12"/>
          <p:cNvPicPr>
            <a:picLocks noChangeAspect="1"/>
          </p:cNvPicPr>
          <p:nvPr/>
        </p:nvPicPr>
        <p:blipFill>
          <a:blip r:embed="rId13" cstate="print"/>
          <a:srcRect/>
          <a:stretch>
            <a:fillRect/>
          </a:stretch>
        </p:blipFill>
        <p:spPr bwMode="auto">
          <a:xfrm>
            <a:off x="2743200" y="1579563"/>
            <a:ext cx="3657600" cy="369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7" presetClass="entr" presetSubtype="1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17" presetClass="entr" presetSubtype="1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3000"/>
                            </p:stCondLst>
                            <p:childTnLst>
                              <p:par>
                                <p:cTn id="38" presetID="17" presetClass="entr" presetSubtype="1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strVal val="#ppt_h"/>
                                          </p:val>
                                        </p:tav>
                                        <p:tav tm="100000">
                                          <p:val>
                                            <p:strVal val="#ppt_h"/>
                                          </p:val>
                                        </p:tav>
                                      </p:tavLst>
                                    </p:anim>
                                  </p:childTnLst>
                                </p:cTn>
                              </p:par>
                            </p:childTnLst>
                          </p:cTn>
                        </p:par>
                        <p:par>
                          <p:cTn id="42" fill="hold">
                            <p:stCondLst>
                              <p:cond delay="3500"/>
                            </p:stCondLst>
                            <p:childTnLst>
                              <p:par>
                                <p:cTn id="43" presetID="17" presetClass="entr" presetSubtype="1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strVal val="#ppt_h"/>
                                          </p:val>
                                        </p:tav>
                                        <p:tav tm="100000">
                                          <p:val>
                                            <p:strVal val="#ppt_h"/>
                                          </p:val>
                                        </p:tav>
                                      </p:tavLst>
                                    </p:anim>
                                  </p:childTnLst>
                                </p:cTn>
                              </p:par>
                            </p:childTnLst>
                          </p:cTn>
                        </p:par>
                        <p:par>
                          <p:cTn id="47" fill="hold">
                            <p:stCondLst>
                              <p:cond delay="4000"/>
                            </p:stCondLst>
                            <p:childTnLst>
                              <p:par>
                                <p:cTn id="48" presetID="12" presetClass="entr" presetSubtype="1"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slide(fromTop)">
                                      <p:cBhvr>
                                        <p:cTn id="50" dur="1000"/>
                                        <p:tgtEl>
                                          <p:spTgt spid="11"/>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IMATION  LOGO SMALLl- DO NOT TOUCH">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2743200" y="1579563"/>
            <a:ext cx="3657600" cy="36988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75000" y="75000"/>
                                    </p:animScale>
                                  </p:childTnLst>
                                </p:cTn>
                              </p:par>
                              <p:par>
                                <p:cTn id="7" presetID="64" presetClass="path" presetSubtype="0" fill="hold" nodeType="withEffect">
                                  <p:stCondLst>
                                    <p:cond delay="0"/>
                                  </p:stCondLst>
                                  <p:childTnLst>
                                    <p:animMotion origin="layout" path="M 0 0 L 0 -0.24444 " pathEditMode="relative" rAng="0" ptsTypes="AA">
                                      <p:cBhvr>
                                        <p:cTn id="8" dur="2000" fill="hold"/>
                                        <p:tgtEl>
                                          <p:spTgt spid="2"/>
                                        </p:tgtEl>
                                        <p:attrNameLst>
                                          <p:attrName>ppt_x</p:attrName>
                                          <p:attrName>ppt_y</p:attrName>
                                        </p:attrNameLst>
                                      </p:cBhvr>
                                      <p:rCtr x="0" y="-1222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BLU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Picture 4"/>
          <p:cNvPicPr>
            <a:picLocks noChangeAspect="1"/>
          </p:cNvPicPr>
          <p:nvPr/>
        </p:nvPicPr>
        <p:blipFill rotWithShape="1">
          <a:blip r:embed="rId3" cstate="print"/>
          <a:srcRect t="24122" b="29818"/>
          <a:stretch/>
        </p:blipFill>
        <p:spPr>
          <a:xfrm>
            <a:off x="0" y="1489075"/>
            <a:ext cx="9144000" cy="3159125"/>
          </a:xfrm>
          <a:prstGeom prst="rect">
            <a:avLst/>
          </a:prstGeom>
          <a:ln>
            <a:noFill/>
          </a:ln>
          <a:effectLst>
            <a:outerShdw blurRad="292100" dist="139700" dir="2700000" algn="tl" rotWithShape="0">
              <a:srgbClr val="333333">
                <a:alpha val="65000"/>
              </a:srgbClr>
            </a:outerShdw>
          </a:effectLst>
        </p:spPr>
      </p:pic>
      <p:pic>
        <p:nvPicPr>
          <p:cNvPr id="6" name="Picture 8"/>
          <p:cNvPicPr>
            <a:picLocks noChangeAspect="1"/>
          </p:cNvPicPr>
          <p:nvPr/>
        </p:nvPicPr>
        <p:blipFill>
          <a:blip r:embed="rId4" cstate="print"/>
          <a:srcRect/>
          <a:stretch>
            <a:fillRect/>
          </a:stretch>
        </p:blipFill>
        <p:spPr bwMode="auto">
          <a:xfrm>
            <a:off x="3733800" y="0"/>
            <a:ext cx="1652588" cy="1752600"/>
          </a:xfrm>
          <a:prstGeom prst="rect">
            <a:avLst/>
          </a:prstGeom>
          <a:noFill/>
          <a:ln w="9525">
            <a:noFill/>
            <a:miter lim="800000"/>
            <a:headEnd/>
            <a:tailEnd/>
          </a:ln>
        </p:spPr>
      </p:pic>
      <p:sp>
        <p:nvSpPr>
          <p:cNvPr id="2" name="Title 1"/>
          <p:cNvSpPr>
            <a:spLocks noGrp="1"/>
          </p:cNvSpPr>
          <p:nvPr>
            <p:ph type="title"/>
          </p:nvPr>
        </p:nvSpPr>
        <p:spPr>
          <a:xfrm>
            <a:off x="1219200" y="4876800"/>
            <a:ext cx="6705600" cy="838200"/>
          </a:xfrm>
        </p:spPr>
        <p:txBody>
          <a:bodyPr/>
          <a:lstStyle>
            <a:lvl1pPr algn="ctr">
              <a:lnSpc>
                <a:spcPts val="3200"/>
              </a:lnSpc>
              <a:defRPr sz="3200" b="0" cap="all">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1" y="5715000"/>
            <a:ext cx="6705600" cy="661987"/>
          </a:xfrm>
        </p:spPr>
        <p:txBody>
          <a:bodyPr/>
          <a:lstStyle>
            <a:lvl1pPr marL="0" indent="0" algn="ctr">
              <a:buNone/>
              <a:defRPr lang="en-US" sz="2800" kern="1200" dirty="0" smtClean="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8079005C-556B-4903-8DA7-4114D2152C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RE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Picture 4"/>
          <p:cNvPicPr>
            <a:picLocks noChangeAspect="1"/>
          </p:cNvPicPr>
          <p:nvPr/>
        </p:nvPicPr>
        <p:blipFill rotWithShape="1">
          <a:blip r:embed="rId3" cstate="print"/>
          <a:srcRect t="24000" b="29819"/>
          <a:stretch/>
        </p:blipFill>
        <p:spPr>
          <a:xfrm>
            <a:off x="0" y="1481138"/>
            <a:ext cx="9144000" cy="3167062"/>
          </a:xfrm>
          <a:prstGeom prst="rect">
            <a:avLst/>
          </a:prstGeom>
          <a:ln>
            <a:noFill/>
          </a:ln>
          <a:effectLst>
            <a:outerShdw blurRad="292100" dist="139700" dir="2700000" algn="tl" rotWithShape="0">
              <a:srgbClr val="333333">
                <a:alpha val="65000"/>
              </a:srgbClr>
            </a:outerShdw>
          </a:effectLst>
        </p:spPr>
      </p:pic>
      <p:pic>
        <p:nvPicPr>
          <p:cNvPr id="6" name="Picture 8"/>
          <p:cNvPicPr>
            <a:picLocks noChangeAspect="1"/>
          </p:cNvPicPr>
          <p:nvPr/>
        </p:nvPicPr>
        <p:blipFill>
          <a:blip r:embed="rId4" cstate="print"/>
          <a:srcRect/>
          <a:stretch>
            <a:fillRect/>
          </a:stretch>
        </p:blipFill>
        <p:spPr bwMode="auto">
          <a:xfrm>
            <a:off x="3733800" y="0"/>
            <a:ext cx="1652588" cy="1752600"/>
          </a:xfrm>
          <a:prstGeom prst="rect">
            <a:avLst/>
          </a:prstGeom>
          <a:noFill/>
          <a:ln w="9525">
            <a:noFill/>
            <a:miter lim="800000"/>
            <a:headEnd/>
            <a:tailEnd/>
          </a:ln>
        </p:spPr>
      </p:pic>
      <p:sp>
        <p:nvSpPr>
          <p:cNvPr id="2" name="Title 1"/>
          <p:cNvSpPr>
            <a:spLocks noGrp="1"/>
          </p:cNvSpPr>
          <p:nvPr>
            <p:ph type="title"/>
          </p:nvPr>
        </p:nvSpPr>
        <p:spPr>
          <a:xfrm>
            <a:off x="1219199" y="4876800"/>
            <a:ext cx="6705601" cy="838200"/>
          </a:xfrm>
        </p:spPr>
        <p:txBody>
          <a:bodyPr/>
          <a:lstStyle>
            <a:lvl1pPr algn="ctr">
              <a:lnSpc>
                <a:spcPts val="3400"/>
              </a:lnSpc>
              <a:defRPr sz="3600" b="0" cap="all">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1" y="5715000"/>
            <a:ext cx="6705600" cy="661987"/>
          </a:xfrm>
        </p:spPr>
        <p:txBody>
          <a:bodyPr/>
          <a:lstStyle>
            <a:lvl1pPr marL="0" indent="0" algn="ctr">
              <a:buNone/>
              <a:defRPr lang="en-US" sz="2800" kern="1200" dirty="0" smtClean="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B4FFEB06-5E7A-45F5-875F-9C865170F7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BLU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0"/>
            <a:ext cx="9144000" cy="1017588"/>
          </a:xfrm>
          <a:prstGeom prst="rect">
            <a:avLst/>
          </a:prstGeom>
          <a:ln>
            <a:noFill/>
          </a:ln>
          <a:effectLst>
            <a:outerShdw blurRad="292100" dist="114300" dir="2700000" algn="tl" rotWithShape="0">
              <a:srgbClr val="00283E">
                <a:alpha val="72000"/>
              </a:srgbClr>
            </a:outerShdw>
          </a:effectLst>
        </p:spPr>
      </p:pic>
      <p:sp>
        <p:nvSpPr>
          <p:cNvPr id="2" name="Title 1"/>
          <p:cNvSpPr>
            <a:spLocks noGrp="1"/>
          </p:cNvSpPr>
          <p:nvPr>
            <p:ph type="title"/>
          </p:nvPr>
        </p:nvSpPr>
        <p:spPr>
          <a:xfrm>
            <a:off x="914400" y="1143000"/>
            <a:ext cx="7543800" cy="533400"/>
          </a:xfrm>
        </p:spPr>
        <p:txBody>
          <a:bodyPr/>
          <a:lstStyle>
            <a:lvl1pPr algn="l">
              <a:lnSpc>
                <a:spcPts val="3000"/>
              </a:lnSpc>
              <a:defRPr sz="3000" b="0">
                <a:solidFill>
                  <a:srgbClr val="FFFFCC"/>
                </a:solidFill>
                <a:effectLst>
                  <a:outerShdw blurRad="38100" dist="38100" dir="2700000" algn="tl">
                    <a:srgbClr val="000000">
                      <a:alpha val="43137"/>
                    </a:srgbClr>
                  </a:outerShdw>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914400" y="2286000"/>
            <a:ext cx="7543800" cy="4114800"/>
          </a:xfrm>
        </p:spPr>
        <p:txBody>
          <a:bodyPr/>
          <a:lstStyle>
            <a:lvl1pPr>
              <a:defRPr b="0">
                <a:solidFill>
                  <a:schemeClr val="tx1"/>
                </a:solidFill>
              </a:defRPr>
            </a:lvl1pPr>
            <a:lvl2pPr marL="635000" indent="-285750">
              <a:defRPr b="0">
                <a:solidFill>
                  <a:schemeClr val="tx1"/>
                </a:solidFill>
              </a:defRPr>
            </a:lvl2pPr>
            <a:lvl3pPr marL="917575" indent="-228600">
              <a:defRPr b="0">
                <a:solidFill>
                  <a:schemeClr val="tx1"/>
                </a:solidFill>
              </a:defRPr>
            </a:lvl3pPr>
            <a:lvl4pPr marL="1150938" indent="-228600">
              <a:defRPr b="0">
                <a:solidFill>
                  <a:schemeClr val="tx1"/>
                </a:solidFill>
              </a:defRPr>
            </a:lvl4pPr>
            <a:lvl5pPr>
              <a:defRPr b="0">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3"/>
          </p:nvPr>
        </p:nvSpPr>
        <p:spPr>
          <a:xfrm>
            <a:off x="914400" y="1676400"/>
            <a:ext cx="7543800" cy="457200"/>
          </a:xfrm>
        </p:spPr>
        <p:txBody>
          <a:bodyPr/>
          <a:lstStyle>
            <a:lvl1pPr marL="0" indent="0">
              <a:lnSpc>
                <a:spcPts val="3000"/>
              </a:lnSpc>
              <a:spcAft>
                <a:spcPts val="0"/>
              </a:spcAft>
              <a:buNone/>
              <a:defRPr sz="3000" b="1">
                <a:solidFill>
                  <a:srgbClr val="FFFFCC"/>
                </a:solidFill>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solidFill>
                  <a:schemeClr val="bg2"/>
                </a:solidFill>
              </a:defRPr>
            </a:lvl1pPr>
          </a:lstStyle>
          <a:p>
            <a:pPr>
              <a:defRPr/>
            </a:pPr>
            <a:fld id="{831DCAA7-ECE0-4AFC-B7E9-FFB38157B5B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0" y="0"/>
            <a:ext cx="9144000" cy="1017588"/>
          </a:xfrm>
          <a:prstGeom prst="rect">
            <a:avLst/>
          </a:prstGeom>
          <a:ln>
            <a:noFill/>
          </a:ln>
          <a:effectLst>
            <a:outerShdw blurRad="292100" dist="114300" dir="2700000" algn="tl" rotWithShape="0">
              <a:schemeClr val="tx1">
                <a:lumMod val="65000"/>
                <a:lumOff val="35000"/>
                <a:alpha val="72000"/>
              </a:schemeClr>
            </a:outerShdw>
          </a:effectLst>
        </p:spPr>
      </p:pic>
      <p:sp>
        <p:nvSpPr>
          <p:cNvPr id="2" name="Title 1"/>
          <p:cNvSpPr>
            <a:spLocks noGrp="1"/>
          </p:cNvSpPr>
          <p:nvPr>
            <p:ph type="title"/>
          </p:nvPr>
        </p:nvSpPr>
        <p:spPr>
          <a:xfrm>
            <a:off x="914400" y="1143000"/>
            <a:ext cx="7467600" cy="533400"/>
          </a:xfrm>
        </p:spPr>
        <p:txBody>
          <a:bodyPr rtlCol="0">
            <a:noAutofit/>
          </a:bodyPr>
          <a:lstStyle>
            <a:lvl1pPr>
              <a:defRPr lang="en-US" sz="3000" b="0" kern="1200" dirty="0">
                <a:solidFill>
                  <a:schemeClr val="accent1"/>
                </a:solidFill>
                <a:effectLst/>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914400" y="2286000"/>
            <a:ext cx="3581400" cy="4114800"/>
          </a:xfrm>
        </p:spPr>
        <p:txBody>
          <a:bodyPr/>
          <a:lstStyle>
            <a:lvl1pPr>
              <a:defRPr sz="28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2286000"/>
            <a:ext cx="3581400" cy="4114800"/>
          </a:xfrm>
        </p:spPr>
        <p:txBody>
          <a:bodyPr/>
          <a:lstStyle>
            <a:lvl1pPr>
              <a:defRPr sz="28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914400" y="1676400"/>
            <a:ext cx="7467600" cy="457200"/>
          </a:xfrm>
        </p:spPr>
        <p:txBody>
          <a:bodyPr/>
          <a:lstStyle>
            <a:lvl1pPr marL="0" indent="0">
              <a:lnSpc>
                <a:spcPts val="3000"/>
              </a:lnSpc>
              <a:spcAft>
                <a:spcPts val="0"/>
              </a:spcAft>
              <a:buNone/>
              <a:defRPr sz="3000" b="1">
                <a:solidFill>
                  <a:schemeClr val="tx1"/>
                </a:solidFill>
              </a:defRPr>
            </a:lvl1pPr>
          </a:lstStyle>
          <a:p>
            <a:pPr lvl="0"/>
            <a:r>
              <a:rPr lang="en-US" smtClean="0"/>
              <a:t>Click to edit Master text styles</a:t>
            </a:r>
          </a:p>
        </p:txBody>
      </p:sp>
      <p:sp>
        <p:nvSpPr>
          <p:cNvPr id="7" name="Slide Number Placeholder 6"/>
          <p:cNvSpPr>
            <a:spLocks noGrp="1"/>
          </p:cNvSpPr>
          <p:nvPr>
            <p:ph type="sldNum" sz="quarter" idx="14"/>
          </p:nvPr>
        </p:nvSpPr>
        <p:spPr/>
        <p:txBody>
          <a:bodyPr/>
          <a:lstStyle>
            <a:lvl1pPr>
              <a:defRPr/>
            </a:lvl1pPr>
          </a:lstStyle>
          <a:p>
            <a:pPr>
              <a:defRPr/>
            </a:pPr>
            <a:fld id="{69CB15A8-4372-4FD9-9629-FCF1ABF482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BLU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1017588"/>
          </a:xfrm>
          <a:prstGeom prst="rect">
            <a:avLst/>
          </a:prstGeom>
          <a:ln>
            <a:noFill/>
          </a:ln>
          <a:effectLst>
            <a:outerShdw blurRad="292100" dist="114300" dir="2700000" algn="tl" rotWithShape="0">
              <a:srgbClr val="00283E">
                <a:alpha val="72000"/>
              </a:srgbClr>
            </a:outerShdw>
          </a:effectLst>
        </p:spPr>
      </p:pic>
      <p:sp>
        <p:nvSpPr>
          <p:cNvPr id="2" name="Title 1"/>
          <p:cNvSpPr>
            <a:spLocks noGrp="1"/>
          </p:cNvSpPr>
          <p:nvPr>
            <p:ph type="title"/>
          </p:nvPr>
        </p:nvSpPr>
        <p:spPr>
          <a:xfrm>
            <a:off x="914400" y="1143000"/>
            <a:ext cx="7467600" cy="533400"/>
          </a:xfrm>
        </p:spPr>
        <p:txBody>
          <a:bodyPr rtlCol="0">
            <a:noAutofit/>
          </a:bodyPr>
          <a:lstStyle>
            <a:lvl1pPr algn="l">
              <a:defRPr lang="en-US" sz="3000" b="0" kern="1200" dirty="0">
                <a:solidFill>
                  <a:srgbClr val="FFFFCC"/>
                </a:solidFill>
                <a:effectLst>
                  <a:outerShdw blurRad="38100" dist="38100" dir="2700000" algn="tl">
                    <a:srgbClr val="000000">
                      <a:alpha val="43137"/>
                    </a:srgbClr>
                  </a:outerShdw>
                </a:effectLst>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914400" y="2286000"/>
            <a:ext cx="3581400" cy="4114800"/>
          </a:xfrm>
        </p:spPr>
        <p:txBody>
          <a:bodyPr/>
          <a:lstStyle>
            <a:lvl1pPr>
              <a:defRPr sz="2800">
                <a:solidFill>
                  <a:schemeClr val="bg1"/>
                </a:solidFill>
              </a:defRPr>
            </a:lvl1pPr>
            <a:lvl2pPr>
              <a:defRPr sz="2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2286000"/>
            <a:ext cx="3657600" cy="4114800"/>
          </a:xfrm>
        </p:spPr>
        <p:txBody>
          <a:bodyPr/>
          <a:lstStyle>
            <a:lvl1pPr>
              <a:defRPr sz="2800">
                <a:solidFill>
                  <a:schemeClr val="bg1"/>
                </a:solidFill>
              </a:defRPr>
            </a:lvl1pPr>
            <a:lvl2pPr>
              <a:defRPr sz="2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914400" y="1676400"/>
            <a:ext cx="7467600" cy="457200"/>
          </a:xfrm>
        </p:spPr>
        <p:txBody>
          <a:bodyPr/>
          <a:lstStyle>
            <a:lvl1pPr marL="0" indent="0">
              <a:lnSpc>
                <a:spcPts val="3000"/>
              </a:lnSpc>
              <a:spcAft>
                <a:spcPts val="0"/>
              </a:spcAft>
              <a:buNone/>
              <a:defRPr sz="3000" b="1">
                <a:solidFill>
                  <a:srgbClr val="FFFFCC"/>
                </a:solidFill>
              </a:defRPr>
            </a:lvl1pPr>
          </a:lstStyle>
          <a:p>
            <a:pPr lvl="0"/>
            <a:r>
              <a:rPr lang="en-US" smtClean="0"/>
              <a:t>Click to edit Master text styles</a:t>
            </a:r>
          </a:p>
        </p:txBody>
      </p:sp>
      <p:sp>
        <p:nvSpPr>
          <p:cNvPr id="7" name="Slide Number Placeholder 6"/>
          <p:cNvSpPr>
            <a:spLocks noGrp="1"/>
          </p:cNvSpPr>
          <p:nvPr>
            <p:ph type="sldNum" sz="quarter" idx="14"/>
          </p:nvPr>
        </p:nvSpPr>
        <p:spPr/>
        <p:txBody>
          <a:bodyPr/>
          <a:lstStyle>
            <a:lvl1pPr>
              <a:defRPr/>
            </a:lvl1pPr>
          </a:lstStyle>
          <a:p>
            <a:pPr>
              <a:defRPr/>
            </a:pPr>
            <a:fld id="{F05C619C-7FB5-49EF-8636-227F40C6EF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0"/>
            <a:ext cx="9144000" cy="67627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914400" y="914400"/>
            <a:ext cx="7467600" cy="533400"/>
          </a:xfrm>
        </p:spPr>
        <p:txBody>
          <a:bodyPr rtlCol="0">
            <a:noAutofit/>
          </a:bodyPr>
          <a:lstStyle>
            <a:lvl1pPr algn="l">
              <a:defRPr lang="en-US" sz="3000" b="0" kern="1200" dirty="0">
                <a:solidFill>
                  <a:schemeClr val="accent1"/>
                </a:solidFill>
                <a:effectLst/>
                <a:latin typeface="+mj-lt"/>
                <a:ea typeface="+mj-ea"/>
                <a:cs typeface="+mj-cs"/>
              </a:defRPr>
            </a:lvl1pPr>
          </a:lstStyle>
          <a:p>
            <a:pPr lvl="0"/>
            <a:r>
              <a:rPr lang="en-US" smtClean="0"/>
              <a:t>Click to edit Master title style</a:t>
            </a:r>
            <a:endParaRPr lang="en-US" dirty="0"/>
          </a:p>
        </p:txBody>
      </p:sp>
      <p:sp>
        <p:nvSpPr>
          <p:cNvPr id="4" name="Content Placeholder 3"/>
          <p:cNvSpPr>
            <a:spLocks noGrp="1"/>
          </p:cNvSpPr>
          <p:nvPr>
            <p:ph sz="half" idx="2"/>
          </p:nvPr>
        </p:nvSpPr>
        <p:spPr>
          <a:xfrm>
            <a:off x="914400" y="2057400"/>
            <a:ext cx="3810000" cy="4343400"/>
          </a:xfrm>
        </p:spPr>
        <p:txBody>
          <a:bodyPr/>
          <a:lstStyle>
            <a:lvl1pPr>
              <a:defRPr sz="28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914400" y="1447800"/>
            <a:ext cx="7467600" cy="457200"/>
          </a:xfrm>
        </p:spPr>
        <p:txBody>
          <a:bodyPr/>
          <a:lstStyle>
            <a:lvl1pPr marL="0" indent="0" algn="l">
              <a:lnSpc>
                <a:spcPts val="3000"/>
              </a:lnSpc>
              <a:spcAft>
                <a:spcPts val="0"/>
              </a:spcAft>
              <a:buNone/>
              <a:defRPr sz="3000" b="1">
                <a:solidFill>
                  <a:schemeClr val="tx1"/>
                </a:solidFill>
              </a:defRPr>
            </a:lvl1pPr>
          </a:lstStyle>
          <a:p>
            <a:pPr lvl="0"/>
            <a:r>
              <a:rPr lang="en-US" smtClean="0"/>
              <a:t>Click to edit Master text styles</a:t>
            </a:r>
          </a:p>
        </p:txBody>
      </p:sp>
      <p:sp>
        <p:nvSpPr>
          <p:cNvPr id="6" name="Picture Placeholder 5"/>
          <p:cNvSpPr>
            <a:spLocks noGrp="1"/>
          </p:cNvSpPr>
          <p:nvPr>
            <p:ph type="pic" sz="quarter" idx="14"/>
          </p:nvPr>
        </p:nvSpPr>
        <p:spPr>
          <a:xfrm>
            <a:off x="4876800" y="2057400"/>
            <a:ext cx="3505200" cy="4343400"/>
          </a:xfrm>
        </p:spPr>
        <p:txBody>
          <a:bodyPr rtlCol="0">
            <a:noAutofit/>
          </a:bodyPr>
          <a:lstStyle>
            <a:lvl1pPr marL="0" indent="0">
              <a:buNone/>
              <a:defRPr/>
            </a:lvl1pPr>
          </a:lstStyle>
          <a:p>
            <a:pPr lvl="0"/>
            <a:r>
              <a:rPr lang="en-US" noProof="0" smtClean="0"/>
              <a:t>Click icon to add picture</a:t>
            </a:r>
            <a:endParaRPr lang="en-GB" noProof="0"/>
          </a:p>
        </p:txBody>
      </p:sp>
      <p:sp>
        <p:nvSpPr>
          <p:cNvPr id="8" name="Slide Number Placeholder 6"/>
          <p:cNvSpPr>
            <a:spLocks noGrp="1"/>
          </p:cNvSpPr>
          <p:nvPr>
            <p:ph type="sldNum" sz="quarter" idx="15"/>
          </p:nvPr>
        </p:nvSpPr>
        <p:spPr/>
        <p:txBody>
          <a:bodyPr/>
          <a:lstStyle>
            <a:lvl1pPr>
              <a:defRPr/>
            </a:lvl1pPr>
          </a:lstStyle>
          <a:p>
            <a:pPr>
              <a:defRPr/>
            </a:pPr>
            <a:fld id="{6B6B1BA6-8C13-43C1-A4DA-4E10C71E39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Content - BLU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7627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914400" y="914400"/>
            <a:ext cx="7467600" cy="533400"/>
          </a:xfrm>
        </p:spPr>
        <p:txBody>
          <a:bodyPr rtlCol="0">
            <a:noAutofit/>
          </a:bodyPr>
          <a:lstStyle>
            <a:lvl1pPr>
              <a:defRPr lang="en-US" sz="3000" b="0" kern="1200" dirty="0">
                <a:solidFill>
                  <a:srgbClr val="FFFFCC"/>
                </a:solidFill>
                <a:effectLst>
                  <a:outerShdw blurRad="38100" dist="38100" dir="2700000" algn="tl">
                    <a:srgbClr val="000000">
                      <a:alpha val="43137"/>
                    </a:srgbClr>
                  </a:outerShdw>
                </a:effectLst>
                <a:latin typeface="+mj-lt"/>
                <a:ea typeface="+mj-ea"/>
                <a:cs typeface="+mj-cs"/>
              </a:defRPr>
            </a:lvl1pPr>
          </a:lstStyle>
          <a:p>
            <a:pPr lvl="0"/>
            <a:r>
              <a:rPr lang="en-US" smtClean="0"/>
              <a:t>Click to edit Master title style</a:t>
            </a:r>
            <a:endParaRPr lang="en-US" dirty="0"/>
          </a:p>
        </p:txBody>
      </p:sp>
      <p:sp>
        <p:nvSpPr>
          <p:cNvPr id="4" name="Content Placeholder 3"/>
          <p:cNvSpPr>
            <a:spLocks noGrp="1"/>
          </p:cNvSpPr>
          <p:nvPr>
            <p:ph sz="half" idx="2"/>
          </p:nvPr>
        </p:nvSpPr>
        <p:spPr>
          <a:xfrm>
            <a:off x="914400" y="2057400"/>
            <a:ext cx="3810000" cy="4343400"/>
          </a:xfrm>
        </p:spPr>
        <p:txBody>
          <a:bodyPr/>
          <a:lstStyle>
            <a:lvl1pPr>
              <a:defRPr sz="2800">
                <a:solidFill>
                  <a:schemeClr val="bg1"/>
                </a:solidFill>
              </a:defRPr>
            </a:lvl1pPr>
            <a:lvl2pPr>
              <a:defRPr sz="2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914400" y="1447800"/>
            <a:ext cx="7467600" cy="457200"/>
          </a:xfrm>
        </p:spPr>
        <p:txBody>
          <a:bodyPr/>
          <a:lstStyle>
            <a:lvl1pPr marL="0" indent="0">
              <a:lnSpc>
                <a:spcPts val="3000"/>
              </a:lnSpc>
              <a:spcAft>
                <a:spcPts val="0"/>
              </a:spcAft>
              <a:buNone/>
              <a:defRPr sz="3000" b="1">
                <a:solidFill>
                  <a:srgbClr val="FFFFCC"/>
                </a:solidFill>
              </a:defRPr>
            </a:lvl1pPr>
          </a:lstStyle>
          <a:p>
            <a:pPr lvl="0"/>
            <a:r>
              <a:rPr lang="en-US" smtClean="0"/>
              <a:t>Click to edit Master text styles</a:t>
            </a:r>
          </a:p>
        </p:txBody>
      </p:sp>
      <p:sp>
        <p:nvSpPr>
          <p:cNvPr id="6" name="Picture Placeholder 5"/>
          <p:cNvSpPr>
            <a:spLocks noGrp="1"/>
          </p:cNvSpPr>
          <p:nvPr>
            <p:ph type="pic" sz="quarter" idx="14"/>
          </p:nvPr>
        </p:nvSpPr>
        <p:spPr>
          <a:xfrm>
            <a:off x="4800600" y="2057400"/>
            <a:ext cx="3581400" cy="4343400"/>
          </a:xfrm>
        </p:spPr>
        <p:txBody>
          <a:bodyPr rtlCol="0">
            <a:noAutofit/>
          </a:bodyPr>
          <a:lstStyle>
            <a:lvl1pPr marL="0" indent="0">
              <a:buNone/>
              <a:defRPr>
                <a:solidFill>
                  <a:srgbClr val="FFFFCC"/>
                </a:solidFill>
              </a:defRPr>
            </a:lvl1pPr>
          </a:lstStyle>
          <a:p>
            <a:pPr lvl="0"/>
            <a:r>
              <a:rPr lang="en-US" noProof="0" smtClean="0"/>
              <a:t>Click icon to add picture</a:t>
            </a:r>
            <a:endParaRPr lang="en-GB" noProof="0" dirty="0"/>
          </a:p>
        </p:txBody>
      </p:sp>
      <p:sp>
        <p:nvSpPr>
          <p:cNvPr id="8" name="Slide Number Placeholder 6"/>
          <p:cNvSpPr>
            <a:spLocks noGrp="1"/>
          </p:cNvSpPr>
          <p:nvPr>
            <p:ph type="sldNum" sz="quarter" idx="15"/>
          </p:nvPr>
        </p:nvSpPr>
        <p:spPr/>
        <p:txBody>
          <a:bodyPr/>
          <a:lstStyle>
            <a:lvl1pPr>
              <a:defRPr/>
            </a:lvl1pPr>
          </a:lstStyle>
          <a:p>
            <a:pPr>
              <a:defRPr/>
            </a:pPr>
            <a:fld id="{2DBE3715-A8EF-4997-8B44-136A1A1132A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14 July 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CDEMA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7014177-5D58-465E-9251-438EC66E66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9" r:id="rId18"/>
  </p:sldLayoutIdLst>
  <p:timing>
    <p:tnLst>
      <p:par>
        <p:cTn id="1" dur="indefinite" restart="never" nodeType="tmRoot"/>
      </p:par>
    </p:tnLst>
  </p:timing>
  <p:hf sldNum="0" hdr="0"/>
  <p:txStyles>
    <p:titleStyle>
      <a:lvl1pPr algn="l" rtl="0" eaLnBrk="0" fontAlgn="base" hangingPunct="0">
        <a:lnSpc>
          <a:spcPts val="3200"/>
        </a:lnSpc>
        <a:spcBef>
          <a:spcPct val="0"/>
        </a:spcBef>
        <a:spcAft>
          <a:spcPct val="0"/>
        </a:spcAft>
        <a:defRPr sz="3200" kern="1200">
          <a:solidFill>
            <a:schemeClr val="accent1"/>
          </a:solidFill>
          <a:latin typeface="+mj-lt"/>
          <a:ea typeface="+mj-ea"/>
          <a:cs typeface="+mj-cs"/>
        </a:defRPr>
      </a:lvl1pPr>
      <a:lvl2pPr algn="l" rtl="0" eaLnBrk="0" fontAlgn="base" hangingPunct="0">
        <a:lnSpc>
          <a:spcPts val="3200"/>
        </a:lnSpc>
        <a:spcBef>
          <a:spcPct val="0"/>
        </a:spcBef>
        <a:spcAft>
          <a:spcPct val="0"/>
        </a:spcAft>
        <a:defRPr sz="3200">
          <a:solidFill>
            <a:schemeClr val="accent1"/>
          </a:solidFill>
          <a:latin typeface="Arial Black" pitchFamily="34" charset="0"/>
        </a:defRPr>
      </a:lvl2pPr>
      <a:lvl3pPr algn="l" rtl="0" eaLnBrk="0" fontAlgn="base" hangingPunct="0">
        <a:lnSpc>
          <a:spcPts val="3200"/>
        </a:lnSpc>
        <a:spcBef>
          <a:spcPct val="0"/>
        </a:spcBef>
        <a:spcAft>
          <a:spcPct val="0"/>
        </a:spcAft>
        <a:defRPr sz="3200">
          <a:solidFill>
            <a:schemeClr val="accent1"/>
          </a:solidFill>
          <a:latin typeface="Arial Black" pitchFamily="34" charset="0"/>
        </a:defRPr>
      </a:lvl3pPr>
      <a:lvl4pPr algn="l" rtl="0" eaLnBrk="0" fontAlgn="base" hangingPunct="0">
        <a:lnSpc>
          <a:spcPts val="3200"/>
        </a:lnSpc>
        <a:spcBef>
          <a:spcPct val="0"/>
        </a:spcBef>
        <a:spcAft>
          <a:spcPct val="0"/>
        </a:spcAft>
        <a:defRPr sz="3200">
          <a:solidFill>
            <a:schemeClr val="accent1"/>
          </a:solidFill>
          <a:latin typeface="Arial Black" pitchFamily="34" charset="0"/>
        </a:defRPr>
      </a:lvl4pPr>
      <a:lvl5pPr algn="l" rtl="0" eaLnBrk="0" fontAlgn="base" hangingPunct="0">
        <a:lnSpc>
          <a:spcPts val="3200"/>
        </a:lnSpc>
        <a:spcBef>
          <a:spcPct val="0"/>
        </a:spcBef>
        <a:spcAft>
          <a:spcPct val="0"/>
        </a:spcAft>
        <a:defRPr sz="3200">
          <a:solidFill>
            <a:schemeClr val="accent1"/>
          </a:solidFill>
          <a:latin typeface="Arial Black" pitchFamily="34" charset="0"/>
        </a:defRPr>
      </a:lvl5pPr>
      <a:lvl6pPr marL="457200" algn="l" rtl="0" fontAlgn="base">
        <a:lnSpc>
          <a:spcPts val="3200"/>
        </a:lnSpc>
        <a:spcBef>
          <a:spcPct val="0"/>
        </a:spcBef>
        <a:spcAft>
          <a:spcPct val="0"/>
        </a:spcAft>
        <a:defRPr sz="3200">
          <a:solidFill>
            <a:schemeClr val="accent1"/>
          </a:solidFill>
          <a:latin typeface="Arial Black" pitchFamily="34" charset="0"/>
        </a:defRPr>
      </a:lvl6pPr>
      <a:lvl7pPr marL="914400" algn="l" rtl="0" fontAlgn="base">
        <a:lnSpc>
          <a:spcPts val="3200"/>
        </a:lnSpc>
        <a:spcBef>
          <a:spcPct val="0"/>
        </a:spcBef>
        <a:spcAft>
          <a:spcPct val="0"/>
        </a:spcAft>
        <a:defRPr sz="3200">
          <a:solidFill>
            <a:schemeClr val="accent1"/>
          </a:solidFill>
          <a:latin typeface="Arial Black" pitchFamily="34" charset="0"/>
        </a:defRPr>
      </a:lvl7pPr>
      <a:lvl8pPr marL="1371600" algn="l" rtl="0" fontAlgn="base">
        <a:lnSpc>
          <a:spcPts val="3200"/>
        </a:lnSpc>
        <a:spcBef>
          <a:spcPct val="0"/>
        </a:spcBef>
        <a:spcAft>
          <a:spcPct val="0"/>
        </a:spcAft>
        <a:defRPr sz="3200">
          <a:solidFill>
            <a:schemeClr val="accent1"/>
          </a:solidFill>
          <a:latin typeface="Arial Black" pitchFamily="34" charset="0"/>
        </a:defRPr>
      </a:lvl8pPr>
      <a:lvl9pPr marL="1828800" algn="l" rtl="0" fontAlgn="base">
        <a:lnSpc>
          <a:spcPts val="3200"/>
        </a:lnSpc>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lnSpc>
          <a:spcPts val="2800"/>
        </a:lnSpc>
        <a:spcBef>
          <a:spcPct val="0"/>
        </a:spcBef>
        <a:spcAft>
          <a:spcPts val="1000"/>
        </a:spcAft>
        <a:buClr>
          <a:schemeClr val="accent1"/>
        </a:buClr>
        <a:buSzPct val="70000"/>
        <a:buFont typeface="Wingdings" pitchFamily="2" charset="2"/>
        <a:buChar char="v"/>
        <a:defRPr sz="2800" kern="1200">
          <a:solidFill>
            <a:schemeClr val="accent2"/>
          </a:solidFill>
          <a:latin typeface="+mn-lt"/>
          <a:ea typeface="+mn-ea"/>
          <a:cs typeface="+mn-cs"/>
        </a:defRPr>
      </a:lvl1pPr>
      <a:lvl2pPr marL="635000" indent="-285750" algn="l" rtl="0" eaLnBrk="0" fontAlgn="base" hangingPunct="0">
        <a:lnSpc>
          <a:spcPts val="2800"/>
        </a:lnSpc>
        <a:spcBef>
          <a:spcPct val="0"/>
        </a:spcBef>
        <a:spcAft>
          <a:spcPts val="1000"/>
        </a:spcAft>
        <a:buClr>
          <a:srgbClr val="F58337"/>
        </a:buClr>
        <a:buSzPct val="110000"/>
        <a:buFont typeface="Wingdings" pitchFamily="2" charset="2"/>
        <a:buChar char="§"/>
        <a:defRPr sz="2800" kern="1200">
          <a:solidFill>
            <a:schemeClr val="accent2"/>
          </a:solidFill>
          <a:latin typeface="+mn-lt"/>
          <a:ea typeface="+mn-ea"/>
          <a:cs typeface="+mn-cs"/>
        </a:defRPr>
      </a:lvl2pPr>
      <a:lvl3pPr marL="917575" indent="-228600" algn="l" rtl="0" eaLnBrk="0" fontAlgn="base" hangingPunct="0">
        <a:lnSpc>
          <a:spcPts val="2400"/>
        </a:lnSpc>
        <a:spcBef>
          <a:spcPct val="0"/>
        </a:spcBef>
        <a:spcAft>
          <a:spcPts val="800"/>
        </a:spcAft>
        <a:buClr>
          <a:srgbClr val="00B085"/>
        </a:buClr>
        <a:buFont typeface="Wingdings" pitchFamily="2" charset="2"/>
        <a:buChar char="§"/>
        <a:defRPr sz="2400" kern="1200">
          <a:solidFill>
            <a:schemeClr val="accent2"/>
          </a:solidFill>
          <a:latin typeface="+mn-lt"/>
          <a:ea typeface="+mn-ea"/>
          <a:cs typeface="+mn-cs"/>
        </a:defRPr>
      </a:lvl3pPr>
      <a:lvl4pPr marL="1150938" indent="-228600" algn="l" rtl="0" eaLnBrk="0" fontAlgn="base" hangingPunct="0">
        <a:lnSpc>
          <a:spcPts val="2400"/>
        </a:lnSpc>
        <a:spcBef>
          <a:spcPct val="0"/>
        </a:spcBef>
        <a:spcAft>
          <a:spcPts val="800"/>
        </a:spcAft>
        <a:buFont typeface="Arial" charset="0"/>
        <a:buChar char="–"/>
        <a:defRPr sz="2400" kern="1200">
          <a:solidFill>
            <a:schemeClr val="accent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Lst>
  <p:timing>
    <p:tnLst>
      <p:par>
        <p:cTn id="1" dur="indefinite" restart="never" nodeType="tmRoot"/>
      </p:par>
    </p:tnLst>
  </p:timing>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itchFamily="34" charset="0"/>
        </a:defRPr>
      </a:lvl2pPr>
      <a:lvl3pPr algn="ctr" rtl="0" eaLnBrk="0" fontAlgn="base" hangingPunct="0">
        <a:spcBef>
          <a:spcPct val="0"/>
        </a:spcBef>
        <a:spcAft>
          <a:spcPct val="0"/>
        </a:spcAft>
        <a:defRPr sz="4400">
          <a:solidFill>
            <a:schemeClr val="tx1"/>
          </a:solidFill>
          <a:latin typeface="Arial Black" pitchFamily="34" charset="0"/>
        </a:defRPr>
      </a:lvl3pPr>
      <a:lvl4pPr algn="ctr" rtl="0" eaLnBrk="0" fontAlgn="base" hangingPunct="0">
        <a:spcBef>
          <a:spcPct val="0"/>
        </a:spcBef>
        <a:spcAft>
          <a:spcPct val="0"/>
        </a:spcAft>
        <a:defRPr sz="4400">
          <a:solidFill>
            <a:schemeClr val="tx1"/>
          </a:solidFill>
          <a:latin typeface="Arial Black" pitchFamily="34" charset="0"/>
        </a:defRPr>
      </a:lvl4pPr>
      <a:lvl5pPr algn="ctr" rtl="0" eaLnBrk="0" fontAlgn="base" hangingPunct="0">
        <a:spcBef>
          <a:spcPct val="0"/>
        </a:spcBef>
        <a:spcAft>
          <a:spcPct val="0"/>
        </a:spcAft>
        <a:defRPr sz="4400">
          <a:solidFill>
            <a:schemeClr val="tx1"/>
          </a:solidFill>
          <a:latin typeface="Arial Black" pitchFamily="34" charset="0"/>
        </a:defRPr>
      </a:lvl5pPr>
      <a:lvl6pPr marL="457200" algn="ctr" rtl="0" fontAlgn="base">
        <a:spcBef>
          <a:spcPct val="0"/>
        </a:spcBef>
        <a:spcAft>
          <a:spcPct val="0"/>
        </a:spcAft>
        <a:defRPr sz="4400">
          <a:solidFill>
            <a:schemeClr val="tx1"/>
          </a:solidFill>
          <a:latin typeface="Arial Black" pitchFamily="34" charset="0"/>
        </a:defRPr>
      </a:lvl6pPr>
      <a:lvl7pPr marL="914400" algn="ctr" rtl="0" fontAlgn="base">
        <a:spcBef>
          <a:spcPct val="0"/>
        </a:spcBef>
        <a:spcAft>
          <a:spcPct val="0"/>
        </a:spcAft>
        <a:defRPr sz="4400">
          <a:solidFill>
            <a:schemeClr val="tx1"/>
          </a:solidFill>
          <a:latin typeface="Arial Black" pitchFamily="34" charset="0"/>
        </a:defRPr>
      </a:lvl7pPr>
      <a:lvl8pPr marL="1371600" algn="ctr" rtl="0" fontAlgn="base">
        <a:spcBef>
          <a:spcPct val="0"/>
        </a:spcBef>
        <a:spcAft>
          <a:spcPct val="0"/>
        </a:spcAft>
        <a:defRPr sz="4400">
          <a:solidFill>
            <a:schemeClr val="tx1"/>
          </a:solidFill>
          <a:latin typeface="Arial Black" pitchFamily="34" charset="0"/>
        </a:defRPr>
      </a:lvl8pPr>
      <a:lvl9pPr marL="1828800" algn="ctr" rtl="0" fontAlgn="base">
        <a:spcBef>
          <a:spcPct val="0"/>
        </a:spcBef>
        <a:spcAft>
          <a:spcPct val="0"/>
        </a:spcAft>
        <a:defRPr sz="4400">
          <a:solidFill>
            <a:schemeClr val="tx1"/>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hyperlink" Target="http://www.google.com/imgres?imgurl=http://images.huffingtonpost.com/gen/39658/original.jpg&amp;imgrefurl=http://www.huffingtonpost.com/2008/09/20/4-killed-in-small-plane-c_n_127923.html&amp;usg=__yNLUgzkeC7TE9VNzxYNG7mmyYxw=&amp;h=357&amp;w=575&amp;sz=70&amp;hl=en&amp;start=5&amp;itbs=1&amp;tbnid=_QE1OV3s4Tp17M:&amp;tbnh=83&amp;tbnw=134&amp;prev=/images?q=air+accident+%2B+small+aircraft&amp;hl=en&amp;gbv=2&amp;tbs=isch:1" TargetMode="External"/><Relationship Id="rId5" Type="http://schemas.openxmlformats.org/officeDocument/2006/relationships/image" Target="../media/image54.wmf"/><Relationship Id="rId4" Type="http://schemas.openxmlformats.org/officeDocument/2006/relationships/image" Target="../media/image53.wm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45.jpe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5"/>
          <p:cNvSpPr>
            <a:spLocks noGrp="1"/>
          </p:cNvSpPr>
          <p:nvPr>
            <p:ph idx="4294967295"/>
          </p:nvPr>
        </p:nvSpPr>
        <p:spPr>
          <a:xfrm>
            <a:off x="533400" y="1524000"/>
            <a:ext cx="7931150" cy="2362200"/>
          </a:xfrm>
        </p:spPr>
        <p:txBody>
          <a:bodyPr/>
          <a:lstStyle/>
          <a:p>
            <a:pPr marL="346075" indent="-346075" algn="just" eaLnBrk="1" hangingPunct="1">
              <a:lnSpc>
                <a:spcPct val="120000"/>
              </a:lnSpc>
              <a:spcBef>
                <a:spcPct val="40000"/>
              </a:spcBef>
              <a:buClr>
                <a:srgbClr val="003300"/>
              </a:buClr>
              <a:buFont typeface="Wingdings" pitchFamily="2" charset="2"/>
              <a:buChar char="q"/>
            </a:pPr>
            <a:r>
              <a:rPr lang="en-US" sz="2400" b="1" dirty="0" smtClean="0">
                <a:solidFill>
                  <a:schemeClr val="tx1"/>
                </a:solidFill>
              </a:rPr>
              <a:t>CDEMA was established on principles of inter-governmental cooperation as the region </a:t>
            </a:r>
            <a:r>
              <a:rPr lang="en-US" sz="2400" b="1" dirty="0" err="1" smtClean="0">
                <a:solidFill>
                  <a:schemeClr val="tx1"/>
                </a:solidFill>
              </a:rPr>
              <a:t>recognised</a:t>
            </a:r>
            <a:r>
              <a:rPr lang="en-US" sz="2400" b="1" dirty="0" smtClean="0">
                <a:solidFill>
                  <a:schemeClr val="tx1"/>
                </a:solidFill>
              </a:rPr>
              <a:t> that there were a number of small states with large vulnerabilities and limited individual capacity which could be collectively harnessed.</a:t>
            </a:r>
          </a:p>
          <a:p>
            <a:pPr marL="346075" indent="-346075" eaLnBrk="1" hangingPunct="1">
              <a:spcBef>
                <a:spcPct val="40000"/>
              </a:spcBef>
            </a:pPr>
            <a:endParaRPr lang="en-US" sz="2400" dirty="0" smtClean="0"/>
          </a:p>
        </p:txBody>
      </p:sp>
      <p:pic>
        <p:nvPicPr>
          <p:cNvPr id="28675" name="Picture 6" descr="Cooperation"/>
          <p:cNvPicPr>
            <a:picLocks noChangeAspect="1" noChangeArrowheads="1"/>
          </p:cNvPicPr>
          <p:nvPr/>
        </p:nvPicPr>
        <p:blipFill>
          <a:blip r:embed="rId3" cstate="print"/>
          <a:srcRect/>
          <a:stretch>
            <a:fillRect/>
          </a:stretch>
        </p:blipFill>
        <p:spPr bwMode="auto">
          <a:xfrm>
            <a:off x="3200400" y="3429000"/>
            <a:ext cx="2667000" cy="2433638"/>
          </a:xfrm>
          <a:prstGeom prst="rect">
            <a:avLst/>
          </a:prstGeom>
          <a:noFill/>
          <a:ln w="9525">
            <a:noFill/>
            <a:miter lim="800000"/>
            <a:headEnd/>
            <a:tailEnd/>
          </a:ln>
        </p:spPr>
      </p:pic>
      <p:sp>
        <p:nvSpPr>
          <p:cNvPr id="4" name="Title 9"/>
          <p:cNvSpPr txBox="1">
            <a:spLocks/>
          </p:cNvSpPr>
          <p:nvPr/>
        </p:nvSpPr>
        <p:spPr>
          <a:xfrm>
            <a:off x="0" y="304800"/>
            <a:ext cx="9144000" cy="685800"/>
          </a:xfrm>
          <a:prstGeom prst="rect">
            <a:avLst/>
          </a:prstGeom>
        </p:spPr>
        <p:txBody>
          <a:bodyPr/>
          <a:lstStyle/>
          <a:p>
            <a:pPr algn="ctr" fontAlgn="auto">
              <a:spcAft>
                <a:spcPts val="0"/>
              </a:spcAft>
              <a:defRPr/>
            </a:pPr>
            <a:r>
              <a:rPr lang="en-029" sz="3600" dirty="0" smtClean="0">
                <a:solidFill>
                  <a:schemeClr val="accent6">
                    <a:lumMod val="40000"/>
                    <a:lumOff val="60000"/>
                  </a:schemeClr>
                </a:solidFill>
                <a:latin typeface="+mj-lt"/>
                <a:cs typeface="+mn-cs"/>
              </a:rPr>
              <a:t>CDEMA</a:t>
            </a:r>
            <a:endParaRPr lang="en-GB" sz="3600" b="1" dirty="0">
              <a:solidFill>
                <a:schemeClr val="accent6">
                  <a:lumMod val="40000"/>
                  <a:lumOff val="6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idx="4294967295"/>
          </p:nvPr>
        </p:nvSpPr>
        <p:spPr>
          <a:xfrm>
            <a:off x="609600" y="1143000"/>
            <a:ext cx="7772400" cy="533400"/>
          </a:xfrm>
        </p:spPr>
        <p:txBody>
          <a:bodyPr/>
          <a:lstStyle/>
          <a:p>
            <a:pPr algn="ctr" eaLnBrk="1" hangingPunct="1"/>
            <a:r>
              <a:rPr lang="en-GB" sz="2800" smtClean="0">
                <a:solidFill>
                  <a:schemeClr val="tx1"/>
                </a:solidFill>
              </a:rPr>
              <a:t>CDEMA’s MANDATE </a:t>
            </a:r>
          </a:p>
        </p:txBody>
      </p:sp>
      <p:grpSp>
        <p:nvGrpSpPr>
          <p:cNvPr id="2" name="Group 5"/>
          <p:cNvGrpSpPr/>
          <p:nvPr/>
        </p:nvGrpSpPr>
        <p:grpSpPr>
          <a:xfrm>
            <a:off x="228600" y="1676400"/>
            <a:ext cx="8686800" cy="838201"/>
            <a:chOff x="228598" y="-1"/>
            <a:chExt cx="7673732" cy="960925"/>
          </a:xfrm>
          <a:scene3d>
            <a:camera prst="orthographicFront"/>
            <a:lightRig rig="flat" dir="t"/>
          </a:scene3d>
        </p:grpSpPr>
        <p:sp>
          <p:nvSpPr>
            <p:cNvPr id="5" name="Rounded Rectangle 4"/>
            <p:cNvSpPr/>
            <p:nvPr/>
          </p:nvSpPr>
          <p:spPr>
            <a:xfrm>
              <a:off x="228598" y="-1"/>
              <a:ext cx="7673732" cy="932528"/>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Rounded Rectangle 4"/>
            <p:cNvSpPr/>
            <p:nvPr/>
          </p:nvSpPr>
          <p:spPr>
            <a:xfrm>
              <a:off x="277914" y="49316"/>
              <a:ext cx="7575100" cy="911608"/>
            </a:xfrm>
            <a:prstGeom prst="rect">
              <a:avLst/>
            </a:prstGeom>
            <a:sp3d/>
          </p:spPr>
          <p:style>
            <a:lnRef idx="0">
              <a:scrgbClr r="0" g="0" b="0"/>
            </a:lnRef>
            <a:fillRef idx="0">
              <a:scrgbClr r="0" g="0" b="0"/>
            </a:fillRef>
            <a:effectRef idx="0">
              <a:scrgbClr r="0" g="0" b="0"/>
            </a:effectRef>
            <a:fontRef idx="minor">
              <a:schemeClr val="lt1"/>
            </a:fontRef>
          </p:style>
          <p:txBody>
            <a:bodyPr lIns="213709" tIns="0" rIns="213709" bIns="0" spcCol="1270" anchor="ctr"/>
            <a:lstStyle/>
            <a:p>
              <a:pPr defTabSz="889000" eaLnBrk="0" fontAlgn="auto" hangingPunct="0">
                <a:lnSpc>
                  <a:spcPct val="90000"/>
                </a:lnSpc>
                <a:spcBef>
                  <a:spcPts val="0"/>
                </a:spcBef>
                <a:spcAft>
                  <a:spcPct val="35000"/>
                </a:spcAft>
                <a:defRPr/>
              </a:pPr>
              <a:r>
                <a:rPr lang="en-US" sz="2000" b="1" dirty="0"/>
                <a:t>Mitigating or eliminating as far as practicable the immediate consequences of disasters in Participating States.</a:t>
              </a:r>
              <a:endParaRPr lang="en-029" sz="2000" b="1" dirty="0"/>
            </a:p>
          </p:txBody>
        </p:sp>
      </p:grpSp>
      <p:grpSp>
        <p:nvGrpSpPr>
          <p:cNvPr id="3" name="Group 8"/>
          <p:cNvGrpSpPr/>
          <p:nvPr/>
        </p:nvGrpSpPr>
        <p:grpSpPr>
          <a:xfrm>
            <a:off x="228600" y="2667000"/>
            <a:ext cx="8662901" cy="762000"/>
            <a:chOff x="295478" y="1181191"/>
            <a:chExt cx="7602835" cy="762000"/>
          </a:xfrm>
          <a:scene3d>
            <a:camera prst="orthographicFront"/>
            <a:lightRig rig="flat" dir="t"/>
          </a:scene3d>
        </p:grpSpPr>
        <p:sp>
          <p:nvSpPr>
            <p:cNvPr id="8" name="Rounded Rectangle 7"/>
            <p:cNvSpPr/>
            <p:nvPr/>
          </p:nvSpPr>
          <p:spPr>
            <a:xfrm>
              <a:off x="295478" y="1181191"/>
              <a:ext cx="7556934" cy="76200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9" name="Rounded Rectangle 4"/>
            <p:cNvSpPr/>
            <p:nvPr/>
          </p:nvSpPr>
          <p:spPr>
            <a:xfrm>
              <a:off x="296064" y="1333591"/>
              <a:ext cx="7602249" cy="533400"/>
            </a:xfrm>
            <a:prstGeom prst="rect">
              <a:avLst/>
            </a:prstGeom>
            <a:sp3d/>
          </p:spPr>
          <p:style>
            <a:lnRef idx="0">
              <a:scrgbClr r="0" g="0" b="0"/>
            </a:lnRef>
            <a:fillRef idx="0">
              <a:scrgbClr r="0" g="0" b="0"/>
            </a:fillRef>
            <a:effectRef idx="0">
              <a:scrgbClr r="0" g="0" b="0"/>
            </a:effectRef>
            <a:fontRef idx="minor">
              <a:schemeClr val="lt1"/>
            </a:fontRef>
          </p:style>
          <p:txBody>
            <a:bodyPr lIns="213709" tIns="0" rIns="213709" bIns="0" spcCol="1270" anchor="ctr"/>
            <a:lstStyle/>
            <a:p>
              <a:pPr defTabSz="889000" eaLnBrk="0" fontAlgn="auto" hangingPunct="0">
                <a:lnSpc>
                  <a:spcPct val="90000"/>
                </a:lnSpc>
                <a:spcBef>
                  <a:spcPts val="0"/>
                </a:spcBef>
                <a:spcAft>
                  <a:spcPct val="35000"/>
                </a:spcAft>
                <a:defRPr/>
              </a:pPr>
              <a:r>
                <a:rPr lang="en-US" sz="2000" b="1" dirty="0"/>
                <a:t>Immediate and coordinated response to disasters in Participating States (PS)</a:t>
              </a:r>
            </a:p>
          </p:txBody>
        </p:sp>
      </p:grpSp>
      <p:grpSp>
        <p:nvGrpSpPr>
          <p:cNvPr id="4" name="Group 11"/>
          <p:cNvGrpSpPr/>
          <p:nvPr/>
        </p:nvGrpSpPr>
        <p:grpSpPr>
          <a:xfrm>
            <a:off x="209550" y="3614737"/>
            <a:ext cx="8686800" cy="813431"/>
            <a:chOff x="152399" y="2011656"/>
            <a:chExt cx="7690326" cy="1245309"/>
          </a:xfrm>
          <a:scene3d>
            <a:camera prst="orthographicFront"/>
            <a:lightRig rig="flat" dir="t"/>
          </a:scene3d>
        </p:grpSpPr>
        <p:sp>
          <p:nvSpPr>
            <p:cNvPr id="11" name="Rounded Rectangle 10"/>
            <p:cNvSpPr/>
            <p:nvPr/>
          </p:nvSpPr>
          <p:spPr>
            <a:xfrm>
              <a:off x="152399" y="2011656"/>
              <a:ext cx="7690326" cy="124530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2" name="Rounded Rectangle 4"/>
            <p:cNvSpPr/>
            <p:nvPr/>
          </p:nvSpPr>
          <p:spPr>
            <a:xfrm>
              <a:off x="152399" y="2011656"/>
              <a:ext cx="7558612" cy="1217370"/>
            </a:xfrm>
            <a:prstGeom prst="rect">
              <a:avLst/>
            </a:prstGeom>
            <a:sp3d/>
          </p:spPr>
          <p:style>
            <a:lnRef idx="0">
              <a:scrgbClr r="0" g="0" b="0"/>
            </a:lnRef>
            <a:fillRef idx="0">
              <a:scrgbClr r="0" g="0" b="0"/>
            </a:fillRef>
            <a:effectRef idx="0">
              <a:scrgbClr r="0" g="0" b="0"/>
            </a:effectRef>
            <a:fontRef idx="minor">
              <a:schemeClr val="lt1"/>
            </a:fontRef>
          </p:style>
          <p:txBody>
            <a:bodyPr lIns="213709" tIns="0" rIns="213709" bIns="0" spcCol="1270" anchor="ctr"/>
            <a:lstStyle/>
            <a:p>
              <a:pPr defTabSz="889000" eaLnBrk="0" fontAlgn="auto" hangingPunct="0">
                <a:lnSpc>
                  <a:spcPct val="90000"/>
                </a:lnSpc>
                <a:spcBef>
                  <a:spcPts val="0"/>
                </a:spcBef>
                <a:spcAft>
                  <a:spcPct val="35000"/>
                </a:spcAft>
                <a:defRPr/>
              </a:pPr>
              <a:r>
                <a:rPr lang="en-US" sz="2000" b="1" dirty="0"/>
                <a:t>Mobilize and coordinate disaster relief from governmental and non-governmental organizations for affected </a:t>
              </a:r>
              <a:r>
                <a:rPr lang="en-US" sz="2000" b="1" dirty="0" smtClean="0"/>
                <a:t>Participating States </a:t>
              </a:r>
              <a:endParaRPr lang="en-US" sz="2000" b="1" dirty="0"/>
            </a:p>
          </p:txBody>
        </p:sp>
      </p:grpSp>
      <p:grpSp>
        <p:nvGrpSpPr>
          <p:cNvPr id="7" name="Group 14"/>
          <p:cNvGrpSpPr/>
          <p:nvPr/>
        </p:nvGrpSpPr>
        <p:grpSpPr>
          <a:xfrm>
            <a:off x="228600" y="4572000"/>
            <a:ext cx="8686800" cy="850914"/>
            <a:chOff x="381001" y="2438399"/>
            <a:chExt cx="6065519" cy="850914"/>
          </a:xfrm>
          <a:solidFill>
            <a:schemeClr val="tx2">
              <a:lumMod val="75000"/>
            </a:schemeClr>
          </a:solidFill>
          <a:scene3d>
            <a:camera prst="orthographicFront"/>
            <a:lightRig rig="flat" dir="t"/>
          </a:scene3d>
        </p:grpSpPr>
        <p:sp>
          <p:nvSpPr>
            <p:cNvPr id="26" name="Rounded Rectangle 25"/>
            <p:cNvSpPr/>
            <p:nvPr/>
          </p:nvSpPr>
          <p:spPr>
            <a:xfrm>
              <a:off x="381001" y="2438399"/>
              <a:ext cx="6065519" cy="850914"/>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sp>
        <p:sp>
          <p:nvSpPr>
            <p:cNvPr id="27" name="Rounded Rectangle 4"/>
            <p:cNvSpPr/>
            <p:nvPr/>
          </p:nvSpPr>
          <p:spPr>
            <a:xfrm>
              <a:off x="422539" y="2479937"/>
              <a:ext cx="5982443" cy="767838"/>
            </a:xfrm>
            <a:prstGeom prst="rect">
              <a:avLst/>
            </a:prstGeom>
            <a:grpFill/>
            <a:sp3d/>
          </p:spPr>
          <p:style>
            <a:lnRef idx="0">
              <a:scrgbClr r="0" g="0" b="0"/>
            </a:lnRef>
            <a:fillRef idx="0">
              <a:scrgbClr r="0" g="0" b="0"/>
            </a:fillRef>
            <a:effectRef idx="0">
              <a:scrgbClr r="0" g="0" b="0"/>
            </a:effectRef>
            <a:fontRef idx="minor">
              <a:schemeClr val="lt1"/>
            </a:fontRef>
          </p:style>
          <p:txBody>
            <a:bodyPr lIns="217742" tIns="0" rIns="217742" bIns="0" spcCol="1270" anchor="ctr"/>
            <a:lstStyle/>
            <a:p>
              <a:pPr defTabSz="889000" eaLnBrk="0" fontAlgn="auto" hangingPunct="0">
                <a:lnSpc>
                  <a:spcPct val="90000"/>
                </a:lnSpc>
                <a:spcBef>
                  <a:spcPts val="0"/>
                </a:spcBef>
                <a:spcAft>
                  <a:spcPct val="35000"/>
                </a:spcAft>
                <a:defRPr/>
              </a:pPr>
              <a:endParaRPr lang="en-US" sz="2000" dirty="0">
                <a:latin typeface="Tahoma" pitchFamily="34" charset="0"/>
              </a:endParaRPr>
            </a:p>
          </p:txBody>
        </p:sp>
      </p:grpSp>
      <p:sp>
        <p:nvSpPr>
          <p:cNvPr id="30727" name="Rectangle 27"/>
          <p:cNvSpPr>
            <a:spLocks noChangeArrowheads="1"/>
          </p:cNvSpPr>
          <p:nvPr/>
        </p:nvSpPr>
        <p:spPr bwMode="auto">
          <a:xfrm>
            <a:off x="381000" y="4648200"/>
            <a:ext cx="8305800" cy="646331"/>
          </a:xfrm>
          <a:prstGeom prst="rect">
            <a:avLst/>
          </a:prstGeom>
          <a:noFill/>
          <a:ln w="9525">
            <a:noFill/>
            <a:miter lim="800000"/>
            <a:headEnd/>
            <a:tailEnd/>
          </a:ln>
        </p:spPr>
        <p:txBody>
          <a:bodyPr>
            <a:spAutoFit/>
          </a:bodyPr>
          <a:lstStyle/>
          <a:p>
            <a:pPr eaLnBrk="0" hangingPunct="0"/>
            <a:r>
              <a:rPr lang="en-US" b="1" dirty="0">
                <a:solidFill>
                  <a:schemeClr val="bg1"/>
                </a:solidFill>
                <a:latin typeface="Arial Narrow" pitchFamily="34" charset="0"/>
              </a:rPr>
              <a:t>To promote the establishment, enhancement and maintenance of disaster response capabilities among </a:t>
            </a:r>
            <a:r>
              <a:rPr lang="en-US" b="1" dirty="0" smtClean="0">
                <a:solidFill>
                  <a:schemeClr val="bg1"/>
                </a:solidFill>
              </a:rPr>
              <a:t>Participating States </a:t>
            </a:r>
            <a:endParaRPr lang="en-029" b="1" dirty="0">
              <a:solidFill>
                <a:schemeClr val="bg1"/>
              </a:solidFill>
              <a:latin typeface="Arial Narrow" pitchFamily="34" charset="0"/>
            </a:endParaRPr>
          </a:p>
        </p:txBody>
      </p:sp>
      <p:grpSp>
        <p:nvGrpSpPr>
          <p:cNvPr id="10" name="Group 18"/>
          <p:cNvGrpSpPr/>
          <p:nvPr/>
        </p:nvGrpSpPr>
        <p:grpSpPr>
          <a:xfrm>
            <a:off x="228600" y="5562600"/>
            <a:ext cx="8686800" cy="685800"/>
            <a:chOff x="411078" y="1161440"/>
            <a:chExt cx="6059596" cy="1049326"/>
          </a:xfrm>
          <a:solidFill>
            <a:schemeClr val="accent4"/>
          </a:solidFill>
          <a:scene3d>
            <a:camera prst="orthographicFront"/>
            <a:lightRig rig="flat" dir="t"/>
          </a:scene3d>
        </p:grpSpPr>
        <p:sp>
          <p:nvSpPr>
            <p:cNvPr id="30" name="Rounded Rectangle 29"/>
            <p:cNvSpPr/>
            <p:nvPr/>
          </p:nvSpPr>
          <p:spPr>
            <a:xfrm>
              <a:off x="411078" y="1161440"/>
              <a:ext cx="6059596" cy="1049326"/>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sp>
        <p:sp>
          <p:nvSpPr>
            <p:cNvPr id="31" name="Rounded Rectangle 4"/>
            <p:cNvSpPr/>
            <p:nvPr/>
          </p:nvSpPr>
          <p:spPr>
            <a:xfrm>
              <a:off x="462302" y="1212664"/>
              <a:ext cx="5957148" cy="946878"/>
            </a:xfrm>
            <a:prstGeom prst="rect">
              <a:avLst/>
            </a:prstGeom>
            <a:grpFill/>
            <a:sp3d/>
          </p:spPr>
          <p:style>
            <a:lnRef idx="0">
              <a:scrgbClr r="0" g="0" b="0"/>
            </a:lnRef>
            <a:fillRef idx="0">
              <a:scrgbClr r="0" g="0" b="0"/>
            </a:fillRef>
            <a:effectRef idx="0">
              <a:scrgbClr r="0" g="0" b="0"/>
            </a:effectRef>
            <a:fontRef idx="minor">
              <a:schemeClr val="lt1"/>
            </a:fontRef>
          </p:style>
          <p:txBody>
            <a:bodyPr lIns="217742" tIns="0" rIns="217742" bIns="0" spcCol="1270" anchor="ctr"/>
            <a:lstStyle/>
            <a:p>
              <a:pPr defTabSz="889000" eaLnBrk="0" fontAlgn="auto" hangingPunct="0">
                <a:lnSpc>
                  <a:spcPct val="90000"/>
                </a:lnSpc>
                <a:spcBef>
                  <a:spcPts val="0"/>
                </a:spcBef>
                <a:spcAft>
                  <a:spcPct val="35000"/>
                </a:spcAft>
                <a:defRPr/>
              </a:pPr>
              <a:endParaRPr lang="en-US" sz="2000" dirty="0">
                <a:latin typeface="Tahoma" pitchFamily="34" charset="0"/>
              </a:endParaRPr>
            </a:p>
          </p:txBody>
        </p:sp>
      </p:grpSp>
      <p:sp>
        <p:nvSpPr>
          <p:cNvPr id="30729" name="Rectangle 21"/>
          <p:cNvSpPr>
            <a:spLocks noChangeArrowheads="1"/>
          </p:cNvSpPr>
          <p:nvPr/>
        </p:nvSpPr>
        <p:spPr bwMode="auto">
          <a:xfrm>
            <a:off x="304800" y="5715000"/>
            <a:ext cx="8382000" cy="400050"/>
          </a:xfrm>
          <a:prstGeom prst="rect">
            <a:avLst/>
          </a:prstGeom>
          <a:noFill/>
          <a:ln w="9525">
            <a:noFill/>
            <a:miter lim="800000"/>
            <a:headEnd/>
            <a:tailEnd/>
          </a:ln>
        </p:spPr>
        <p:txBody>
          <a:bodyPr>
            <a:spAutoFit/>
          </a:bodyPr>
          <a:lstStyle/>
          <a:p>
            <a:pPr eaLnBrk="0" hangingPunct="0">
              <a:spcBef>
                <a:spcPct val="40000"/>
              </a:spcBef>
            </a:pPr>
            <a:r>
              <a:rPr lang="en-US" sz="2000" b="1">
                <a:solidFill>
                  <a:schemeClr val="bg1"/>
                </a:solidFill>
                <a:latin typeface="Arial Narrow" pitchFamily="34" charset="0"/>
              </a:rPr>
              <a:t>Disaster loss reduction and development of a culture of safety</a:t>
            </a:r>
          </a:p>
        </p:txBody>
      </p:sp>
      <p:sp>
        <p:nvSpPr>
          <p:cNvPr id="20" name="Title 9"/>
          <p:cNvSpPr txBox="1">
            <a:spLocks/>
          </p:cNvSpPr>
          <p:nvPr/>
        </p:nvSpPr>
        <p:spPr>
          <a:xfrm>
            <a:off x="0" y="304800"/>
            <a:ext cx="9144000" cy="685800"/>
          </a:xfrm>
          <a:prstGeom prst="rect">
            <a:avLst/>
          </a:prstGeom>
        </p:spPr>
        <p:txBody>
          <a:bodyPr/>
          <a:lstStyle/>
          <a:p>
            <a:pPr algn="ctr" fontAlgn="auto">
              <a:spcAft>
                <a:spcPts val="0"/>
              </a:spcAft>
              <a:defRPr/>
            </a:pPr>
            <a:r>
              <a:rPr lang="en-029" sz="3600" dirty="0" smtClean="0">
                <a:solidFill>
                  <a:schemeClr val="accent6">
                    <a:lumMod val="40000"/>
                    <a:lumOff val="60000"/>
                  </a:schemeClr>
                </a:solidFill>
                <a:latin typeface="+mj-lt"/>
                <a:cs typeface="+mn-cs"/>
              </a:rPr>
              <a:t>CDEMA</a:t>
            </a:r>
            <a:endParaRPr lang="en-GB" sz="3600" b="1" dirty="0">
              <a:solidFill>
                <a:schemeClr val="accent6">
                  <a:lumMod val="40000"/>
                  <a:lumOff val="6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685800" y="1600200"/>
            <a:ext cx="7854950" cy="4267200"/>
          </a:xfrm>
        </p:spPr>
        <p:txBody>
          <a:bodyPr/>
          <a:lstStyle/>
          <a:p>
            <a:pPr marL="282575" indent="-282575" eaLnBrk="1" hangingPunct="1">
              <a:lnSpc>
                <a:spcPct val="120000"/>
              </a:lnSpc>
              <a:spcBef>
                <a:spcPct val="40000"/>
              </a:spcBef>
              <a:buClr>
                <a:schemeClr val="tx2"/>
              </a:buClr>
              <a:buFont typeface="Wingdings" pitchFamily="2" charset="2"/>
              <a:buChar char="q"/>
            </a:pPr>
            <a:r>
              <a:rPr lang="en-US" sz="2400" b="1" dirty="0" smtClean="0">
                <a:solidFill>
                  <a:schemeClr val="tx1"/>
                </a:solidFill>
              </a:rPr>
              <a:t>CDEMA is a mechanism comprised of 18 Participating States supported by a Coordinating Unit (Secretariat)</a:t>
            </a:r>
          </a:p>
          <a:p>
            <a:pPr marL="282575" indent="-282575" eaLnBrk="1" hangingPunct="1">
              <a:lnSpc>
                <a:spcPct val="120000"/>
              </a:lnSpc>
              <a:spcBef>
                <a:spcPct val="40000"/>
              </a:spcBef>
              <a:buClr>
                <a:schemeClr val="tx2"/>
              </a:buClr>
              <a:buFont typeface="Wingdings" pitchFamily="2" charset="2"/>
              <a:buChar char="q"/>
            </a:pPr>
            <a:r>
              <a:rPr lang="en-US" sz="2400" b="1" dirty="0" smtClean="0">
                <a:solidFill>
                  <a:schemeClr val="tx1"/>
                </a:solidFill>
              </a:rPr>
              <a:t>CDEMA is the Champion for Comprehensive Disaster Management (CDM) in the Caribbean Region</a:t>
            </a:r>
          </a:p>
          <a:p>
            <a:pPr marL="282575" indent="-282575" eaLnBrk="1" hangingPunct="1">
              <a:lnSpc>
                <a:spcPct val="120000"/>
              </a:lnSpc>
              <a:spcBef>
                <a:spcPct val="40000"/>
              </a:spcBef>
              <a:buClr>
                <a:schemeClr val="tx2"/>
              </a:buClr>
              <a:buFont typeface="Wingdings" pitchFamily="2" charset="2"/>
              <a:buChar char="q"/>
            </a:pPr>
            <a:r>
              <a:rPr lang="en-US" sz="2400" b="1" dirty="0" smtClean="0">
                <a:solidFill>
                  <a:schemeClr val="tx1"/>
                </a:solidFill>
              </a:rPr>
              <a:t>The CDEMA Coordinating Unit (CU) </a:t>
            </a:r>
            <a:r>
              <a:rPr lang="en-US" sz="2400" b="1" i="1" dirty="0" smtClean="0">
                <a:solidFill>
                  <a:schemeClr val="tx1"/>
                </a:solidFill>
              </a:rPr>
              <a:t>inter alia</a:t>
            </a:r>
            <a:r>
              <a:rPr lang="en-US" sz="2400" b="1" dirty="0" smtClean="0">
                <a:solidFill>
                  <a:schemeClr val="tx1"/>
                </a:solidFill>
              </a:rPr>
              <a:t> coordinates the Regional Response Mechanism (</a:t>
            </a:r>
            <a:r>
              <a:rPr lang="en-US" sz="2400" b="1" dirty="0" err="1" smtClean="0">
                <a:solidFill>
                  <a:schemeClr val="tx1"/>
                </a:solidFill>
              </a:rPr>
              <a:t>RRM</a:t>
            </a:r>
            <a:r>
              <a:rPr lang="en-US" sz="2400" b="1" dirty="0" smtClean="0">
                <a:solidFill>
                  <a:schemeClr val="tx1"/>
                </a:solidFill>
              </a:rPr>
              <a:t>) in the Caribbean</a:t>
            </a:r>
          </a:p>
          <a:p>
            <a:pPr marL="282575" indent="-282575" eaLnBrk="1" hangingPunct="1">
              <a:lnSpc>
                <a:spcPct val="120000"/>
              </a:lnSpc>
              <a:spcBef>
                <a:spcPct val="40000"/>
              </a:spcBef>
              <a:buClr>
                <a:schemeClr val="tx2"/>
              </a:buClr>
              <a:buFont typeface="Wingdings" pitchFamily="2" charset="2"/>
              <a:buChar char="q"/>
            </a:pPr>
            <a:endParaRPr lang="en-US" sz="2400" b="1" dirty="0" smtClean="0">
              <a:solidFill>
                <a:schemeClr val="tx1"/>
              </a:solidFill>
            </a:endParaRPr>
          </a:p>
          <a:p>
            <a:pPr marL="282575" indent="-282575" eaLnBrk="1" hangingPunct="1">
              <a:spcBef>
                <a:spcPct val="40000"/>
              </a:spcBef>
            </a:pPr>
            <a:endParaRPr lang="en-US" sz="2400" dirty="0" smtClean="0"/>
          </a:p>
        </p:txBody>
      </p:sp>
      <p:sp>
        <p:nvSpPr>
          <p:cNvPr id="3" name="Title 9"/>
          <p:cNvSpPr txBox="1">
            <a:spLocks/>
          </p:cNvSpPr>
          <p:nvPr/>
        </p:nvSpPr>
        <p:spPr>
          <a:xfrm>
            <a:off x="0" y="304800"/>
            <a:ext cx="9144000" cy="685800"/>
          </a:xfrm>
          <a:prstGeom prst="rect">
            <a:avLst/>
          </a:prstGeom>
        </p:spPr>
        <p:txBody>
          <a:bodyPr/>
          <a:lstStyle/>
          <a:p>
            <a:pPr algn="ctr" fontAlgn="auto">
              <a:spcAft>
                <a:spcPts val="0"/>
              </a:spcAft>
              <a:defRPr/>
            </a:pPr>
            <a:r>
              <a:rPr lang="en-029" sz="3600" dirty="0" smtClean="0">
                <a:solidFill>
                  <a:schemeClr val="accent6">
                    <a:lumMod val="40000"/>
                    <a:lumOff val="60000"/>
                  </a:schemeClr>
                </a:solidFill>
                <a:latin typeface="+mj-lt"/>
                <a:cs typeface="+mn-cs"/>
              </a:rPr>
              <a:t>CDEMA</a:t>
            </a:r>
            <a:endParaRPr lang="en-GB" sz="3600" b="1" dirty="0">
              <a:solidFill>
                <a:schemeClr val="accent6">
                  <a:lumMod val="40000"/>
                  <a:lumOff val="6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idx="4294967295"/>
          </p:nvPr>
        </p:nvSpPr>
        <p:spPr>
          <a:xfrm>
            <a:off x="1371600" y="1219200"/>
            <a:ext cx="7772400" cy="533400"/>
          </a:xfrm>
        </p:spPr>
        <p:txBody>
          <a:bodyPr/>
          <a:lstStyle/>
          <a:p>
            <a:pPr algn="ctr" eaLnBrk="1" hangingPunct="1"/>
            <a:r>
              <a:rPr lang="en-GB" sz="2800" smtClean="0"/>
              <a:t>Participating States</a:t>
            </a:r>
          </a:p>
        </p:txBody>
      </p:sp>
      <p:sp>
        <p:nvSpPr>
          <p:cNvPr id="32771" name="TextBox 9"/>
          <p:cNvSpPr txBox="1">
            <a:spLocks noChangeArrowheads="1"/>
          </p:cNvSpPr>
          <p:nvPr/>
        </p:nvSpPr>
        <p:spPr bwMode="auto">
          <a:xfrm>
            <a:off x="304800" y="1219200"/>
            <a:ext cx="2971800" cy="4524375"/>
          </a:xfrm>
          <a:prstGeom prst="rect">
            <a:avLst/>
          </a:prstGeom>
          <a:noFill/>
          <a:ln w="9525">
            <a:noFill/>
            <a:miter lim="800000"/>
            <a:headEnd/>
            <a:tailEnd/>
          </a:ln>
        </p:spPr>
        <p:txBody>
          <a:bodyPr>
            <a:spAutoFit/>
          </a:bodyPr>
          <a:lstStyle/>
          <a:p>
            <a:pPr marL="347663" indent="-347663" eaLnBrk="0" hangingPunct="0">
              <a:buFontTx/>
              <a:buAutoNum type="arabicPeriod"/>
            </a:pPr>
            <a:r>
              <a:rPr lang="en-US" sz="1600">
                <a:solidFill>
                  <a:srgbClr val="0000CC"/>
                </a:solidFill>
                <a:latin typeface="Arial Narrow" pitchFamily="34" charset="0"/>
              </a:rPr>
              <a:t>Anguilla</a:t>
            </a:r>
          </a:p>
          <a:p>
            <a:pPr marL="347663" indent="-347663" eaLnBrk="0" hangingPunct="0">
              <a:buFontTx/>
              <a:buAutoNum type="arabicPeriod"/>
            </a:pPr>
            <a:r>
              <a:rPr lang="en-US" sz="1600">
                <a:solidFill>
                  <a:srgbClr val="0000CC"/>
                </a:solidFill>
                <a:latin typeface="Arial Narrow" pitchFamily="34" charset="0"/>
              </a:rPr>
              <a:t>Antigua</a:t>
            </a:r>
          </a:p>
          <a:p>
            <a:pPr marL="347663" indent="-347663" eaLnBrk="0" hangingPunct="0">
              <a:buFontTx/>
              <a:buAutoNum type="arabicPeriod"/>
            </a:pPr>
            <a:r>
              <a:rPr lang="en-US" sz="1600">
                <a:solidFill>
                  <a:srgbClr val="0000CC"/>
                </a:solidFill>
                <a:latin typeface="Arial Narrow" pitchFamily="34" charset="0"/>
              </a:rPr>
              <a:t>Bahamas</a:t>
            </a:r>
          </a:p>
          <a:p>
            <a:pPr marL="347663" indent="-347663" eaLnBrk="0" hangingPunct="0">
              <a:buFontTx/>
              <a:buAutoNum type="arabicPeriod"/>
            </a:pPr>
            <a:r>
              <a:rPr lang="en-US" sz="1600">
                <a:solidFill>
                  <a:srgbClr val="0000CC"/>
                </a:solidFill>
                <a:latin typeface="Arial Narrow" pitchFamily="34" charset="0"/>
              </a:rPr>
              <a:t>Barbados</a:t>
            </a:r>
          </a:p>
          <a:p>
            <a:pPr marL="347663" indent="-347663" eaLnBrk="0" hangingPunct="0">
              <a:buFontTx/>
              <a:buAutoNum type="arabicPeriod"/>
            </a:pPr>
            <a:r>
              <a:rPr lang="en-US" sz="1600">
                <a:solidFill>
                  <a:srgbClr val="0000CC"/>
                </a:solidFill>
                <a:latin typeface="Arial Narrow" pitchFamily="34" charset="0"/>
              </a:rPr>
              <a:t>Belize</a:t>
            </a:r>
          </a:p>
          <a:p>
            <a:pPr marL="347663" indent="-347663" eaLnBrk="0" hangingPunct="0">
              <a:buFontTx/>
              <a:buAutoNum type="arabicPeriod"/>
            </a:pPr>
            <a:r>
              <a:rPr lang="en-US" sz="1600">
                <a:solidFill>
                  <a:srgbClr val="0000CC"/>
                </a:solidFill>
                <a:latin typeface="Arial Narrow" pitchFamily="34" charset="0"/>
              </a:rPr>
              <a:t>British Virgin Islands</a:t>
            </a:r>
          </a:p>
          <a:p>
            <a:pPr marL="347663" indent="-347663" eaLnBrk="0" hangingPunct="0">
              <a:buFontTx/>
              <a:buAutoNum type="arabicPeriod"/>
            </a:pPr>
            <a:r>
              <a:rPr lang="en-US" sz="1600">
                <a:solidFill>
                  <a:srgbClr val="0000CC"/>
                </a:solidFill>
                <a:latin typeface="Arial Narrow" pitchFamily="34" charset="0"/>
              </a:rPr>
              <a:t>Dominica</a:t>
            </a:r>
          </a:p>
          <a:p>
            <a:pPr marL="347663" indent="-347663" eaLnBrk="0" hangingPunct="0">
              <a:buFontTx/>
              <a:buAutoNum type="arabicPeriod"/>
            </a:pPr>
            <a:r>
              <a:rPr lang="en-US" sz="1600">
                <a:solidFill>
                  <a:srgbClr val="0000CC"/>
                </a:solidFill>
                <a:latin typeface="Arial Narrow" pitchFamily="34" charset="0"/>
              </a:rPr>
              <a:t>Grenada</a:t>
            </a:r>
          </a:p>
          <a:p>
            <a:pPr marL="347663" indent="-347663" eaLnBrk="0" hangingPunct="0">
              <a:buFontTx/>
              <a:buAutoNum type="arabicPeriod"/>
            </a:pPr>
            <a:r>
              <a:rPr lang="en-US" sz="1600">
                <a:solidFill>
                  <a:srgbClr val="0000CC"/>
                </a:solidFill>
                <a:latin typeface="Arial Narrow" pitchFamily="34" charset="0"/>
              </a:rPr>
              <a:t>Guyana</a:t>
            </a:r>
          </a:p>
          <a:p>
            <a:pPr marL="347663" indent="-347663" eaLnBrk="0" hangingPunct="0">
              <a:buFontTx/>
              <a:buAutoNum type="arabicPeriod"/>
            </a:pPr>
            <a:r>
              <a:rPr lang="en-US" sz="1600">
                <a:solidFill>
                  <a:srgbClr val="0000CC"/>
                </a:solidFill>
                <a:latin typeface="Arial Narrow" pitchFamily="34" charset="0"/>
              </a:rPr>
              <a:t>Jamaica</a:t>
            </a:r>
          </a:p>
          <a:p>
            <a:pPr marL="347663" indent="-347663" eaLnBrk="0" hangingPunct="0">
              <a:buFontTx/>
              <a:buAutoNum type="arabicPeriod"/>
            </a:pPr>
            <a:r>
              <a:rPr lang="en-US" sz="1600">
                <a:solidFill>
                  <a:srgbClr val="0000CC"/>
                </a:solidFill>
                <a:latin typeface="Arial Narrow" pitchFamily="34" charset="0"/>
              </a:rPr>
              <a:t>Montserrat</a:t>
            </a:r>
          </a:p>
          <a:p>
            <a:pPr marL="347663" indent="-347663" eaLnBrk="0" hangingPunct="0">
              <a:buFontTx/>
              <a:buAutoNum type="arabicPeriod"/>
            </a:pPr>
            <a:r>
              <a:rPr lang="en-US" sz="1600">
                <a:solidFill>
                  <a:srgbClr val="0000CC"/>
                </a:solidFill>
                <a:latin typeface="Arial Narrow" pitchFamily="34" charset="0"/>
              </a:rPr>
              <a:t>St Kitts and Nevis</a:t>
            </a:r>
          </a:p>
          <a:p>
            <a:pPr marL="347663" indent="-347663" eaLnBrk="0" hangingPunct="0">
              <a:buFontTx/>
              <a:buAutoNum type="arabicPeriod"/>
            </a:pPr>
            <a:r>
              <a:rPr lang="en-US" sz="1600">
                <a:solidFill>
                  <a:srgbClr val="0000CC"/>
                </a:solidFill>
                <a:latin typeface="Arial Narrow" pitchFamily="34" charset="0"/>
              </a:rPr>
              <a:t>Saint Lucia</a:t>
            </a:r>
          </a:p>
          <a:p>
            <a:pPr marL="347663" indent="-347663" eaLnBrk="0" hangingPunct="0">
              <a:buFontTx/>
              <a:buAutoNum type="arabicPeriod"/>
            </a:pPr>
            <a:r>
              <a:rPr lang="en-US" sz="1600">
                <a:solidFill>
                  <a:srgbClr val="0000CC"/>
                </a:solidFill>
                <a:latin typeface="Arial Narrow" pitchFamily="34" charset="0"/>
              </a:rPr>
              <a:t>St Vincent and the Grenadines</a:t>
            </a:r>
          </a:p>
          <a:p>
            <a:pPr marL="347663" indent="-347663" eaLnBrk="0" hangingPunct="0">
              <a:buFontTx/>
              <a:buAutoNum type="arabicPeriod"/>
            </a:pPr>
            <a:r>
              <a:rPr lang="en-US" sz="1600">
                <a:solidFill>
                  <a:srgbClr val="0000CC"/>
                </a:solidFill>
                <a:latin typeface="Arial Narrow" pitchFamily="34" charset="0"/>
              </a:rPr>
              <a:t>Trinidad &amp; Tobago</a:t>
            </a:r>
          </a:p>
          <a:p>
            <a:pPr marL="347663" indent="-347663" eaLnBrk="0" hangingPunct="0">
              <a:buFontTx/>
              <a:buAutoNum type="arabicPeriod"/>
            </a:pPr>
            <a:r>
              <a:rPr lang="en-US" sz="1600">
                <a:solidFill>
                  <a:srgbClr val="0000CC"/>
                </a:solidFill>
                <a:latin typeface="Arial Narrow" pitchFamily="34" charset="0"/>
              </a:rPr>
              <a:t>Turks &amp; Caicos Islands</a:t>
            </a:r>
          </a:p>
          <a:p>
            <a:pPr marL="347663" indent="-347663" eaLnBrk="0" hangingPunct="0">
              <a:buFontTx/>
              <a:buAutoNum type="arabicPeriod"/>
            </a:pPr>
            <a:r>
              <a:rPr lang="en-US" sz="1600">
                <a:solidFill>
                  <a:srgbClr val="0000CC"/>
                </a:solidFill>
                <a:latin typeface="Arial Narrow" pitchFamily="34" charset="0"/>
              </a:rPr>
              <a:t>Haiti</a:t>
            </a:r>
          </a:p>
          <a:p>
            <a:pPr marL="347663" indent="-347663" eaLnBrk="0" hangingPunct="0">
              <a:buFontTx/>
              <a:buAutoNum type="arabicPeriod"/>
            </a:pPr>
            <a:r>
              <a:rPr lang="en-US" sz="1600">
                <a:solidFill>
                  <a:srgbClr val="0000CC"/>
                </a:solidFill>
                <a:latin typeface="Arial Narrow" pitchFamily="34" charset="0"/>
              </a:rPr>
              <a:t>Suriname</a:t>
            </a:r>
          </a:p>
        </p:txBody>
      </p:sp>
      <p:pic>
        <p:nvPicPr>
          <p:cNvPr id="32772" name="Picture 7"/>
          <p:cNvPicPr>
            <a:picLocks noChangeAspect="1" noChangeArrowheads="1"/>
          </p:cNvPicPr>
          <p:nvPr/>
        </p:nvPicPr>
        <p:blipFill>
          <a:blip r:embed="rId3" cstate="print"/>
          <a:srcRect/>
          <a:stretch>
            <a:fillRect/>
          </a:stretch>
        </p:blipFill>
        <p:spPr bwMode="auto">
          <a:xfrm>
            <a:off x="3276600" y="1828800"/>
            <a:ext cx="5410200" cy="3657600"/>
          </a:xfrm>
          <a:prstGeom prst="rect">
            <a:avLst/>
          </a:prstGeom>
          <a:noFill/>
          <a:ln w="9525">
            <a:noFill/>
            <a:miter lim="800000"/>
            <a:headEnd/>
            <a:tailEnd/>
          </a:ln>
        </p:spPr>
      </p:pic>
      <p:grpSp>
        <p:nvGrpSpPr>
          <p:cNvPr id="32773" name="Group 9"/>
          <p:cNvGrpSpPr>
            <a:grpSpLocks/>
          </p:cNvGrpSpPr>
          <p:nvPr/>
        </p:nvGrpSpPr>
        <p:grpSpPr bwMode="auto">
          <a:xfrm>
            <a:off x="0" y="5715000"/>
            <a:ext cx="9144000" cy="381000"/>
            <a:chOff x="76200" y="6062706"/>
            <a:chExt cx="8839200" cy="338094"/>
          </a:xfrm>
        </p:grpSpPr>
        <p:pic>
          <p:nvPicPr>
            <p:cNvPr id="32775" name="Picture 2" descr="Profiles for member states of CDERA"/>
            <p:cNvPicPr>
              <a:picLocks noChangeAspect="1" noChangeArrowheads="1"/>
            </p:cNvPicPr>
            <p:nvPr/>
          </p:nvPicPr>
          <p:blipFill>
            <a:blip r:embed="rId4" cstate="print"/>
            <a:srcRect/>
            <a:stretch>
              <a:fillRect/>
            </a:stretch>
          </p:blipFill>
          <p:spPr bwMode="auto">
            <a:xfrm>
              <a:off x="76200" y="6062706"/>
              <a:ext cx="7848600" cy="338094"/>
            </a:xfrm>
            <a:prstGeom prst="rect">
              <a:avLst/>
            </a:prstGeom>
            <a:noFill/>
            <a:ln w="9525">
              <a:noFill/>
              <a:miter lim="800000"/>
              <a:headEnd/>
              <a:tailEnd/>
            </a:ln>
          </p:spPr>
        </p:pic>
        <p:pic>
          <p:nvPicPr>
            <p:cNvPr id="32776" name="Picture 6" descr="800px-Flag_of_the_Cayman_Islands.svg.png"/>
            <p:cNvPicPr>
              <a:picLocks noChangeAspect="1"/>
            </p:cNvPicPr>
            <p:nvPr/>
          </p:nvPicPr>
          <p:blipFill>
            <a:blip r:embed="rId5" cstate="print"/>
            <a:srcRect/>
            <a:stretch>
              <a:fillRect/>
            </a:stretch>
          </p:blipFill>
          <p:spPr bwMode="auto">
            <a:xfrm flipV="1">
              <a:off x="7924800" y="6096000"/>
              <a:ext cx="533400" cy="266700"/>
            </a:xfrm>
            <a:prstGeom prst="rect">
              <a:avLst/>
            </a:prstGeom>
            <a:noFill/>
            <a:ln w="9525">
              <a:noFill/>
              <a:miter lim="800000"/>
              <a:headEnd/>
              <a:tailEnd/>
            </a:ln>
          </p:spPr>
        </p:pic>
        <p:pic>
          <p:nvPicPr>
            <p:cNvPr id="32777" name="Picture 8" descr="800px-Flag_of_Haiti.svg.png"/>
            <p:cNvPicPr>
              <a:picLocks noChangeAspect="1"/>
            </p:cNvPicPr>
            <p:nvPr/>
          </p:nvPicPr>
          <p:blipFill>
            <a:blip r:embed="rId6" cstate="print"/>
            <a:srcRect/>
            <a:stretch>
              <a:fillRect/>
            </a:stretch>
          </p:blipFill>
          <p:spPr bwMode="auto">
            <a:xfrm>
              <a:off x="8473440" y="6096000"/>
              <a:ext cx="441960" cy="265176"/>
            </a:xfrm>
            <a:prstGeom prst="rect">
              <a:avLst/>
            </a:prstGeom>
            <a:noFill/>
            <a:ln w="9525">
              <a:noFill/>
              <a:miter lim="800000"/>
              <a:headEnd/>
              <a:tailEnd/>
            </a:ln>
          </p:spPr>
        </p:pic>
      </p:grpSp>
      <p:sp>
        <p:nvSpPr>
          <p:cNvPr id="9" name="Title 9"/>
          <p:cNvSpPr txBox="1">
            <a:spLocks/>
          </p:cNvSpPr>
          <p:nvPr/>
        </p:nvSpPr>
        <p:spPr>
          <a:xfrm>
            <a:off x="0" y="304800"/>
            <a:ext cx="9144000" cy="685800"/>
          </a:xfrm>
          <a:prstGeom prst="rect">
            <a:avLst/>
          </a:prstGeom>
        </p:spPr>
        <p:txBody>
          <a:bodyPr/>
          <a:lstStyle/>
          <a:p>
            <a:pPr algn="ctr" fontAlgn="auto">
              <a:spcAft>
                <a:spcPts val="0"/>
              </a:spcAft>
              <a:defRPr/>
            </a:pPr>
            <a:r>
              <a:rPr lang="en-029" sz="3600" dirty="0" smtClean="0">
                <a:solidFill>
                  <a:schemeClr val="accent6">
                    <a:lumMod val="40000"/>
                    <a:lumOff val="60000"/>
                  </a:schemeClr>
                </a:solidFill>
                <a:latin typeface="+mj-lt"/>
                <a:cs typeface="+mn-cs"/>
              </a:rPr>
              <a:t>CDEMA</a:t>
            </a:r>
            <a:endParaRPr lang="en-GB" sz="3600" dirty="0">
              <a:solidFill>
                <a:schemeClr val="accent6">
                  <a:lumMod val="40000"/>
                  <a:lumOff val="60000"/>
                </a:schemeClr>
              </a:solidFill>
              <a:latin typeface="+mj-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p:cNvPicPr>
            <a:picLocks noChangeAspect="1" noChangeArrowheads="1"/>
          </p:cNvPicPr>
          <p:nvPr/>
        </p:nvPicPr>
        <p:blipFill>
          <a:blip r:embed="rId3" cstate="print"/>
          <a:srcRect/>
          <a:stretch>
            <a:fillRect/>
          </a:stretch>
        </p:blipFill>
        <p:spPr bwMode="auto">
          <a:xfrm>
            <a:off x="1600200" y="1600200"/>
            <a:ext cx="6086475" cy="4495800"/>
          </a:xfrm>
          <a:prstGeom prst="rect">
            <a:avLst/>
          </a:prstGeom>
          <a:noFill/>
          <a:ln w="9525">
            <a:noFill/>
            <a:miter lim="800000"/>
            <a:headEnd/>
            <a:tailEnd/>
          </a:ln>
        </p:spPr>
      </p:pic>
      <p:sp>
        <p:nvSpPr>
          <p:cNvPr id="33795" name="Rectangle 5"/>
          <p:cNvSpPr>
            <a:spLocks noChangeArrowheads="1"/>
          </p:cNvSpPr>
          <p:nvPr/>
        </p:nvSpPr>
        <p:spPr bwMode="auto">
          <a:xfrm>
            <a:off x="1066800" y="1219200"/>
            <a:ext cx="7239000" cy="457200"/>
          </a:xfrm>
          <a:prstGeom prst="rect">
            <a:avLst/>
          </a:prstGeom>
          <a:noFill/>
          <a:ln w="9525">
            <a:noFill/>
            <a:miter lim="800000"/>
            <a:headEnd/>
            <a:tailEnd/>
          </a:ln>
        </p:spPr>
        <p:txBody>
          <a:bodyPr>
            <a:spAutoFit/>
          </a:bodyPr>
          <a:lstStyle/>
          <a:p>
            <a:pPr eaLnBrk="0" hangingPunct="0"/>
            <a:r>
              <a:rPr lang="en-029" sz="2400" b="1">
                <a:latin typeface="Arial Black" pitchFamily="34" charset="0"/>
              </a:rPr>
              <a:t>CDEMA’s SUB-REGIONAL ORGANISATION</a:t>
            </a:r>
            <a:endParaRPr lang="en-US" sz="2400" b="1">
              <a:latin typeface="Arial Black" pitchFamily="34" charset="0"/>
            </a:endParaRPr>
          </a:p>
        </p:txBody>
      </p:sp>
      <p:sp>
        <p:nvSpPr>
          <p:cNvPr id="4" name="Title 9"/>
          <p:cNvSpPr txBox="1">
            <a:spLocks/>
          </p:cNvSpPr>
          <p:nvPr/>
        </p:nvSpPr>
        <p:spPr>
          <a:xfrm>
            <a:off x="0" y="304800"/>
            <a:ext cx="9144000" cy="685800"/>
          </a:xfrm>
          <a:prstGeom prst="rect">
            <a:avLst/>
          </a:prstGeom>
        </p:spPr>
        <p:txBody>
          <a:bodyPr/>
          <a:lstStyle/>
          <a:p>
            <a:pPr algn="ctr" fontAlgn="auto">
              <a:spcAft>
                <a:spcPts val="0"/>
              </a:spcAft>
              <a:defRPr/>
            </a:pPr>
            <a:r>
              <a:rPr lang="en-029" sz="3600" dirty="0" smtClean="0">
                <a:solidFill>
                  <a:schemeClr val="accent6">
                    <a:lumMod val="40000"/>
                    <a:lumOff val="60000"/>
                  </a:schemeClr>
                </a:solidFill>
                <a:latin typeface="+mj-lt"/>
                <a:cs typeface="+mn-cs"/>
              </a:rPr>
              <a:t>CDEMA</a:t>
            </a:r>
            <a:endParaRPr lang="en-GB" sz="3600" b="1" dirty="0">
              <a:solidFill>
                <a:schemeClr val="accent6">
                  <a:lumMod val="40000"/>
                  <a:lumOff val="6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noGrp="1"/>
          </p:cNvSpPr>
          <p:nvPr>
            <p:ph type="title"/>
          </p:nvPr>
        </p:nvSpPr>
        <p:spPr>
          <a:xfrm>
            <a:off x="0" y="5105400"/>
            <a:ext cx="9144000" cy="838200"/>
          </a:xfrm>
        </p:spPr>
        <p:txBody>
          <a:bodyPr/>
          <a:lstStyle/>
          <a:p>
            <a:pPr fontAlgn="auto">
              <a:spcAft>
                <a:spcPts val="0"/>
              </a:spcAft>
              <a:defRPr/>
            </a:pPr>
            <a:r>
              <a:rPr lang="en-029" sz="3600" dirty="0" smtClean="0">
                <a:cs typeface="+mn-cs"/>
              </a:rPr>
              <a:t>CDM AND THE CDM Strategy</a:t>
            </a:r>
            <a:endParaRPr lang="en-GB" sz="3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28600"/>
            <a:ext cx="7724775" cy="1231900"/>
          </a:xfrm>
        </p:spPr>
        <p:txBody>
          <a:bodyPr/>
          <a:lstStyle/>
          <a:p>
            <a:pPr algn="ctr" eaLnBrk="1" hangingPunct="1">
              <a:defRPr/>
            </a:pPr>
            <a:r>
              <a:rPr lang="en-US" sz="3300" dirty="0" smtClean="0">
                <a:cs typeface="Times New Roman" pitchFamily="18" charset="0"/>
              </a:rPr>
              <a:t>THE CARIBBEAN LANDSCAPE</a:t>
            </a:r>
            <a:br>
              <a:rPr lang="en-US" sz="3300" dirty="0" smtClean="0">
                <a:cs typeface="Times New Roman" pitchFamily="18" charset="0"/>
              </a:rPr>
            </a:br>
            <a:r>
              <a:rPr lang="en-US" sz="3300" dirty="0" smtClean="0">
                <a:cs typeface="Times New Roman" pitchFamily="18" charset="0"/>
              </a:rPr>
              <a:t> </a:t>
            </a:r>
            <a:r>
              <a:rPr lang="en-US" sz="3300" dirty="0" smtClean="0">
                <a:solidFill>
                  <a:schemeClr val="tx1"/>
                </a:solidFill>
                <a:cs typeface="Times New Roman" pitchFamily="18" charset="0"/>
              </a:rPr>
              <a:t>2</a:t>
            </a:r>
            <a:r>
              <a:rPr lang="en-US" sz="3300" baseline="30000" dirty="0" smtClean="0">
                <a:solidFill>
                  <a:schemeClr val="tx1"/>
                </a:solidFill>
                <a:cs typeface="Times New Roman" pitchFamily="18" charset="0"/>
              </a:rPr>
              <a:t>nd</a:t>
            </a:r>
            <a:r>
              <a:rPr lang="en-US" sz="3300" dirty="0" smtClean="0">
                <a:solidFill>
                  <a:schemeClr val="tx1"/>
                </a:solidFill>
                <a:cs typeface="Times New Roman" pitchFamily="18" charset="0"/>
              </a:rPr>
              <a:t> Most Hazard Prone Region in the World</a:t>
            </a:r>
            <a:endParaRPr lang="en-US" sz="3300" dirty="0" smtClean="0">
              <a:solidFill>
                <a:schemeClr val="bg1"/>
              </a:solidFill>
            </a:endParaRPr>
          </a:p>
        </p:txBody>
      </p:sp>
      <p:sp>
        <p:nvSpPr>
          <p:cNvPr id="15363" name="Rectangle 4"/>
          <p:cNvSpPr>
            <a:spLocks noGrp="1" noChangeArrowheads="1"/>
          </p:cNvSpPr>
          <p:nvPr>
            <p:ph sz="half" idx="1"/>
          </p:nvPr>
        </p:nvSpPr>
        <p:spPr>
          <a:xfrm>
            <a:off x="685800" y="1981200"/>
            <a:ext cx="3810000" cy="4724400"/>
          </a:xfrm>
        </p:spPr>
        <p:txBody>
          <a:bodyPr/>
          <a:lstStyle/>
          <a:p>
            <a:pPr eaLnBrk="1" hangingPunct="1"/>
            <a:r>
              <a:rPr lang="en-US" smtClean="0">
                <a:latin typeface="Arial Narrow" pitchFamily="34" charset="0"/>
              </a:rPr>
              <a:t>Natural Hazards</a:t>
            </a:r>
          </a:p>
          <a:p>
            <a:pPr lvl="1" eaLnBrk="1" hangingPunct="1"/>
            <a:r>
              <a:rPr lang="en-US" smtClean="0">
                <a:latin typeface="Arial Narrow" pitchFamily="34" charset="0"/>
              </a:rPr>
              <a:t>Hurricanes</a:t>
            </a:r>
          </a:p>
          <a:p>
            <a:pPr lvl="1" eaLnBrk="1" hangingPunct="1"/>
            <a:r>
              <a:rPr lang="en-US" smtClean="0">
                <a:latin typeface="Arial Narrow" pitchFamily="34" charset="0"/>
              </a:rPr>
              <a:t>Floods</a:t>
            </a:r>
          </a:p>
          <a:p>
            <a:pPr lvl="1" eaLnBrk="1" hangingPunct="1"/>
            <a:r>
              <a:rPr lang="en-US" smtClean="0">
                <a:latin typeface="Arial Narrow" pitchFamily="34" charset="0"/>
              </a:rPr>
              <a:t>Drought</a:t>
            </a:r>
          </a:p>
          <a:p>
            <a:pPr lvl="1" eaLnBrk="1" hangingPunct="1"/>
            <a:r>
              <a:rPr lang="en-US" smtClean="0">
                <a:latin typeface="Arial Narrow" pitchFamily="34" charset="0"/>
              </a:rPr>
              <a:t>Earthquakes</a:t>
            </a:r>
          </a:p>
          <a:p>
            <a:pPr lvl="1" eaLnBrk="1" hangingPunct="1"/>
            <a:r>
              <a:rPr lang="en-US" smtClean="0">
                <a:latin typeface="Arial Narrow" pitchFamily="34" charset="0"/>
              </a:rPr>
              <a:t>Volcanoes</a:t>
            </a:r>
          </a:p>
          <a:p>
            <a:pPr lvl="1" eaLnBrk="1" hangingPunct="1"/>
            <a:r>
              <a:rPr lang="en-US" smtClean="0">
                <a:latin typeface="Arial Narrow" pitchFamily="34" charset="0"/>
              </a:rPr>
              <a:t>Landslides</a:t>
            </a:r>
          </a:p>
          <a:p>
            <a:pPr lvl="1" eaLnBrk="1" hangingPunct="1"/>
            <a:r>
              <a:rPr lang="en-US" smtClean="0">
                <a:latin typeface="Arial Narrow" pitchFamily="34" charset="0"/>
              </a:rPr>
              <a:t>Tsunamis</a:t>
            </a:r>
          </a:p>
          <a:p>
            <a:pPr lvl="1" eaLnBrk="1" hangingPunct="1"/>
            <a:endParaRPr lang="en-US" smtClean="0"/>
          </a:p>
        </p:txBody>
      </p:sp>
      <p:sp>
        <p:nvSpPr>
          <p:cNvPr id="15364" name="Rectangle 3"/>
          <p:cNvSpPr>
            <a:spLocks noGrp="1" noChangeArrowheads="1"/>
          </p:cNvSpPr>
          <p:nvPr>
            <p:ph sz="half" idx="2"/>
          </p:nvPr>
        </p:nvSpPr>
        <p:spPr>
          <a:xfrm>
            <a:off x="4572000" y="1828800"/>
            <a:ext cx="3810000" cy="5029200"/>
          </a:xfrm>
        </p:spPr>
        <p:txBody>
          <a:bodyPr/>
          <a:lstStyle/>
          <a:p>
            <a:pPr eaLnBrk="1" hangingPunct="1">
              <a:lnSpc>
                <a:spcPct val="90000"/>
              </a:lnSpc>
            </a:pPr>
            <a:r>
              <a:rPr lang="en-US" dirty="0" smtClean="0">
                <a:latin typeface="Arial Narrow" pitchFamily="34" charset="0"/>
              </a:rPr>
              <a:t>Human Induced</a:t>
            </a:r>
          </a:p>
          <a:p>
            <a:pPr lvl="1" eaLnBrk="1" hangingPunct="1">
              <a:lnSpc>
                <a:spcPct val="90000"/>
              </a:lnSpc>
            </a:pPr>
            <a:r>
              <a:rPr lang="en-US" smtClean="0">
                <a:latin typeface="Arial Narrow" pitchFamily="34" charset="0"/>
              </a:rPr>
              <a:t>Fires</a:t>
            </a:r>
          </a:p>
          <a:p>
            <a:pPr lvl="1" eaLnBrk="1" hangingPunct="1">
              <a:lnSpc>
                <a:spcPct val="90000"/>
              </a:lnSpc>
            </a:pPr>
            <a:r>
              <a:rPr lang="en-US" dirty="0" smtClean="0">
                <a:latin typeface="Arial Narrow" pitchFamily="34" charset="0"/>
              </a:rPr>
              <a:t>Oil Spills</a:t>
            </a:r>
          </a:p>
          <a:p>
            <a:pPr lvl="1" eaLnBrk="1" hangingPunct="1">
              <a:lnSpc>
                <a:spcPct val="90000"/>
              </a:lnSpc>
            </a:pPr>
            <a:r>
              <a:rPr lang="en-US" dirty="0" smtClean="0">
                <a:latin typeface="Arial Narrow" pitchFamily="34" charset="0"/>
              </a:rPr>
              <a:t>Chemical Explosions</a:t>
            </a:r>
          </a:p>
          <a:p>
            <a:pPr lvl="1" eaLnBrk="1" hangingPunct="1">
              <a:lnSpc>
                <a:spcPct val="90000"/>
              </a:lnSpc>
            </a:pPr>
            <a:r>
              <a:rPr lang="en-US" dirty="0" smtClean="0">
                <a:latin typeface="Arial Narrow" pitchFamily="34" charset="0"/>
              </a:rPr>
              <a:t>Epidemic</a:t>
            </a:r>
          </a:p>
          <a:p>
            <a:pPr lvl="1" eaLnBrk="1" hangingPunct="1">
              <a:lnSpc>
                <a:spcPct val="90000"/>
              </a:lnSpc>
            </a:pPr>
            <a:r>
              <a:rPr lang="en-US" dirty="0" smtClean="0">
                <a:latin typeface="Arial Narrow" pitchFamily="34" charset="0"/>
              </a:rPr>
              <a:t>Water Pollution</a:t>
            </a:r>
          </a:p>
          <a:p>
            <a:pPr lvl="1" eaLnBrk="1" hangingPunct="1">
              <a:lnSpc>
                <a:spcPct val="90000"/>
              </a:lnSpc>
            </a:pPr>
            <a:r>
              <a:rPr lang="en-US" dirty="0" smtClean="0">
                <a:latin typeface="Arial Narrow" pitchFamily="34" charset="0"/>
              </a:rPr>
              <a:t>Insurrection</a:t>
            </a:r>
          </a:p>
          <a:p>
            <a:pPr lvl="1" eaLnBrk="1" hangingPunct="1">
              <a:lnSpc>
                <a:spcPct val="90000"/>
              </a:lnSpc>
            </a:pPr>
            <a:r>
              <a:rPr lang="en-US" dirty="0" smtClean="0">
                <a:latin typeface="Arial Narrow" pitchFamily="34" charset="0"/>
              </a:rPr>
              <a:t>Theft and robberies</a:t>
            </a:r>
          </a:p>
          <a:p>
            <a:pPr lvl="1" eaLnBrk="1" hangingPunct="1">
              <a:lnSpc>
                <a:spcPct val="90000"/>
              </a:lnSpc>
            </a:pPr>
            <a:r>
              <a:rPr lang="en-US" dirty="0" smtClean="0">
                <a:latin typeface="Arial Narrow" pitchFamily="34" charset="0"/>
              </a:rPr>
              <a:t>Accidents</a:t>
            </a:r>
          </a:p>
          <a:p>
            <a:pPr lvl="1" eaLnBrk="1" hangingPunct="1">
              <a:lnSpc>
                <a:spcPct val="90000"/>
              </a:lnSpc>
            </a:pPr>
            <a:r>
              <a:rPr lang="en-US" dirty="0" smtClean="0">
                <a:latin typeface="Arial Narrow" pitchFamily="34" charset="0"/>
              </a:rPr>
              <a:t>Bomb Threats</a:t>
            </a:r>
          </a:p>
          <a:p>
            <a:pPr lvl="1" eaLnBrk="1" hangingPunct="1">
              <a:lnSpc>
                <a:spcPct val="90000"/>
              </a:lnSpc>
            </a:pPr>
            <a:r>
              <a:rPr lang="en-US" dirty="0" smtClean="0">
                <a:latin typeface="Arial Narrow" pitchFamily="34" charset="0"/>
              </a:rPr>
              <a:t>Kidnappings</a:t>
            </a:r>
          </a:p>
          <a:p>
            <a:pPr lvl="2" eaLnBrk="1" hangingPunct="1">
              <a:lnSpc>
                <a:spcPct val="90000"/>
              </a:lnSpc>
            </a:pPr>
            <a:endParaRPr lang="en-US" dirty="0" smtClean="0">
              <a:latin typeface="Arial Narrow" pitchFamily="34" charset="0"/>
            </a:endParaRPr>
          </a:p>
        </p:txBody>
      </p:sp>
      <p:pic>
        <p:nvPicPr>
          <p:cNvPr id="15365" name="Picture 5" descr="MCNA01635_0000[1]"/>
          <p:cNvPicPr>
            <a:picLocks noChangeAspect="1" noChangeArrowheads="1"/>
          </p:cNvPicPr>
          <p:nvPr/>
        </p:nvPicPr>
        <p:blipFill>
          <a:blip r:embed="rId3" cstate="print"/>
          <a:srcRect/>
          <a:stretch>
            <a:fillRect/>
          </a:stretch>
        </p:blipFill>
        <p:spPr bwMode="auto">
          <a:xfrm>
            <a:off x="2970213" y="2555875"/>
            <a:ext cx="1754187" cy="1330325"/>
          </a:xfrm>
          <a:prstGeom prst="rect">
            <a:avLst/>
          </a:prstGeom>
          <a:noFill/>
          <a:ln w="9525">
            <a:noFill/>
            <a:miter lim="800000"/>
            <a:headEnd/>
            <a:tailEnd/>
          </a:ln>
        </p:spPr>
      </p:pic>
      <p:pic>
        <p:nvPicPr>
          <p:cNvPr id="15366" name="Picture 6" descr="MCBD06922_0000[1]"/>
          <p:cNvPicPr>
            <a:picLocks noChangeAspect="1" noChangeArrowheads="1"/>
          </p:cNvPicPr>
          <p:nvPr/>
        </p:nvPicPr>
        <p:blipFill>
          <a:blip r:embed="rId4" cstate="print"/>
          <a:srcRect/>
          <a:stretch>
            <a:fillRect/>
          </a:stretch>
        </p:blipFill>
        <p:spPr bwMode="auto">
          <a:xfrm rot="-533553">
            <a:off x="0" y="3352800"/>
            <a:ext cx="1196975" cy="1416050"/>
          </a:xfrm>
          <a:prstGeom prst="rect">
            <a:avLst/>
          </a:prstGeom>
          <a:noFill/>
          <a:ln w="9525">
            <a:noFill/>
            <a:miter lim="800000"/>
            <a:headEnd/>
            <a:tailEnd/>
          </a:ln>
        </p:spPr>
      </p:pic>
      <p:pic>
        <p:nvPicPr>
          <p:cNvPr id="15367" name="Picture 7" descr="j0222015"/>
          <p:cNvPicPr>
            <a:picLocks noChangeAspect="1" noChangeArrowheads="1"/>
          </p:cNvPicPr>
          <p:nvPr/>
        </p:nvPicPr>
        <p:blipFill>
          <a:blip r:embed="rId5" cstate="print"/>
          <a:srcRect/>
          <a:stretch>
            <a:fillRect/>
          </a:stretch>
        </p:blipFill>
        <p:spPr bwMode="auto">
          <a:xfrm>
            <a:off x="3429000" y="4114800"/>
            <a:ext cx="1779588" cy="1787525"/>
          </a:xfrm>
          <a:prstGeom prst="rect">
            <a:avLst/>
          </a:prstGeom>
          <a:noFill/>
          <a:ln w="9525">
            <a:noFill/>
            <a:miter lim="800000"/>
            <a:headEnd/>
            <a:tailEnd/>
          </a:ln>
        </p:spPr>
      </p:pic>
      <p:pic>
        <p:nvPicPr>
          <p:cNvPr id="15368" name="Picture 9" descr="http://t1.gstatic.com/images?q=tbn:_QE1OV3s4Tp17M:http://images.huffingtonpost.com/gen/39658/original.jpg">
            <a:hlinkClick r:id="rId6"/>
          </p:cNvPr>
          <p:cNvPicPr>
            <a:picLocks noChangeAspect="1" noChangeArrowheads="1"/>
          </p:cNvPicPr>
          <p:nvPr/>
        </p:nvPicPr>
        <p:blipFill>
          <a:blip r:embed="rId7" cstate="print"/>
          <a:srcRect/>
          <a:stretch>
            <a:fillRect/>
          </a:stretch>
        </p:blipFill>
        <p:spPr bwMode="auto">
          <a:xfrm>
            <a:off x="7219950" y="5046663"/>
            <a:ext cx="1466850" cy="9080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sz="half" idx="1"/>
          </p:nvPr>
        </p:nvGraphicFramePr>
        <p:xfrm>
          <a:off x="381000" y="1447800"/>
          <a:ext cx="4495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txBox="1">
            <a:spLocks/>
          </p:cNvSpPr>
          <p:nvPr/>
        </p:nvSpPr>
        <p:spPr>
          <a:xfrm>
            <a:off x="5029200" y="1600200"/>
            <a:ext cx="3810000" cy="4191000"/>
          </a:xfrm>
          <a:prstGeom prst="rect">
            <a:avLst/>
          </a:prstGeom>
        </p:spPr>
        <p:txBody>
          <a:bodyPr>
            <a:normAutofit fontScale="92500" lnSpcReduction="10000"/>
          </a:bodyPr>
          <a:lstStyle/>
          <a:p>
            <a:pPr marL="365760" indent="-256032" fontAlgn="auto">
              <a:lnSpc>
                <a:spcPct val="90000"/>
              </a:lnSpc>
              <a:spcBef>
                <a:spcPts val="0"/>
              </a:spcBef>
              <a:spcAft>
                <a:spcPts val="900"/>
              </a:spcAft>
              <a:buClr>
                <a:schemeClr val="accent4"/>
              </a:buClr>
              <a:buSzPct val="85000"/>
              <a:buFont typeface="Wingdings 3"/>
              <a:buChar char=""/>
              <a:defRPr/>
            </a:pPr>
            <a:r>
              <a:rPr lang="en-GB" altLang="ja-JP" sz="2400" b="1" dirty="0">
                <a:latin typeface="+mn-lt"/>
                <a:cs typeface="+mn-cs"/>
              </a:rPr>
              <a:t>CDM</a:t>
            </a:r>
            <a:r>
              <a:rPr lang="en-GB" altLang="ja-JP" sz="2400" dirty="0">
                <a:latin typeface="+mn-lt"/>
                <a:cs typeface="+mn-cs"/>
              </a:rPr>
              <a:t> is the  management of </a:t>
            </a:r>
            <a:r>
              <a:rPr lang="en-GB" altLang="ja-JP" sz="2400" b="1" dirty="0">
                <a:latin typeface="+mn-lt"/>
                <a:cs typeface="+mn-cs"/>
              </a:rPr>
              <a:t>all hazards</a:t>
            </a:r>
          </a:p>
          <a:p>
            <a:pPr marL="365760" indent="-256032" fontAlgn="auto">
              <a:lnSpc>
                <a:spcPct val="90000"/>
              </a:lnSpc>
              <a:spcBef>
                <a:spcPts val="0"/>
              </a:spcBef>
              <a:spcAft>
                <a:spcPts val="900"/>
              </a:spcAft>
              <a:buClr>
                <a:schemeClr val="accent4"/>
              </a:buClr>
              <a:buSzPct val="85000"/>
              <a:buFont typeface="Wingdings 3"/>
              <a:buChar char=""/>
              <a:defRPr/>
            </a:pPr>
            <a:r>
              <a:rPr lang="en-GB" altLang="ja-JP" sz="2400" dirty="0">
                <a:latin typeface="+mn-lt"/>
                <a:cs typeface="+mn-cs"/>
              </a:rPr>
              <a:t>through </a:t>
            </a:r>
            <a:r>
              <a:rPr lang="en-GB" altLang="ja-JP" sz="2400" b="1" dirty="0">
                <a:latin typeface="+mn-lt"/>
                <a:cs typeface="+mn-cs"/>
              </a:rPr>
              <a:t>all phases</a:t>
            </a:r>
            <a:r>
              <a:rPr lang="en-GB" altLang="ja-JP" sz="2400" dirty="0">
                <a:latin typeface="+mn-lt"/>
                <a:cs typeface="+mn-cs"/>
              </a:rPr>
              <a:t> of the disaster management cycle</a:t>
            </a:r>
          </a:p>
          <a:p>
            <a:pPr marL="365760" indent="-256032" fontAlgn="auto">
              <a:lnSpc>
                <a:spcPct val="90000"/>
              </a:lnSpc>
              <a:spcBef>
                <a:spcPts val="0"/>
              </a:spcBef>
              <a:spcAft>
                <a:spcPts val="900"/>
              </a:spcAft>
              <a:buClr>
                <a:schemeClr val="accent4"/>
              </a:buClr>
              <a:buSzPct val="85000"/>
              <a:buFont typeface="Wingdings 3"/>
              <a:buChar char=""/>
              <a:defRPr/>
            </a:pPr>
            <a:r>
              <a:rPr lang="en-GB" altLang="ja-JP" sz="2400" dirty="0">
                <a:latin typeface="+mn-lt"/>
                <a:cs typeface="+mn-cs"/>
              </a:rPr>
              <a:t>by </a:t>
            </a:r>
            <a:r>
              <a:rPr lang="en-GB" altLang="ja-JP" sz="2400" b="1" dirty="0">
                <a:latin typeface="+mn-lt"/>
                <a:cs typeface="+mn-cs"/>
              </a:rPr>
              <a:t>all peoples</a:t>
            </a:r>
            <a:r>
              <a:rPr lang="en-GB" altLang="ja-JP" sz="2400" dirty="0">
                <a:latin typeface="+mn-lt"/>
                <a:cs typeface="+mn-cs"/>
              </a:rPr>
              <a:t> public and private sectors, all segments of </a:t>
            </a:r>
            <a:r>
              <a:rPr lang="en-GB" altLang="ja-JP" sz="2400" b="1" i="1" u="sng" dirty="0">
                <a:latin typeface="+mn-lt"/>
                <a:cs typeface="+mn-cs"/>
              </a:rPr>
              <a:t>civil society </a:t>
            </a:r>
            <a:r>
              <a:rPr lang="en-GB" altLang="ja-JP" sz="2400" dirty="0">
                <a:latin typeface="+mn-lt"/>
                <a:cs typeface="+mn-cs"/>
              </a:rPr>
              <a:t>and the general population</a:t>
            </a:r>
          </a:p>
          <a:p>
            <a:pPr marL="365760" indent="-256032" fontAlgn="auto">
              <a:lnSpc>
                <a:spcPct val="90000"/>
              </a:lnSpc>
              <a:spcBef>
                <a:spcPts val="0"/>
              </a:spcBef>
              <a:spcAft>
                <a:spcPts val="900"/>
              </a:spcAft>
              <a:buClr>
                <a:schemeClr val="accent4"/>
              </a:buClr>
              <a:buSzPct val="85000"/>
              <a:buFont typeface="Wingdings 3"/>
              <a:buChar char=""/>
              <a:defRPr/>
            </a:pPr>
            <a:r>
              <a:rPr lang="en-GB" altLang="ja-JP" sz="2400" dirty="0">
                <a:latin typeface="+mn-lt"/>
                <a:cs typeface="+mn-cs"/>
              </a:rPr>
              <a:t>CDM involves </a:t>
            </a:r>
            <a:r>
              <a:rPr lang="en-GB" altLang="ja-JP" sz="2400" b="1" dirty="0">
                <a:latin typeface="+mn-lt"/>
                <a:cs typeface="+mn-cs"/>
              </a:rPr>
              <a:t>risk reduction &amp; management</a:t>
            </a:r>
            <a:r>
              <a:rPr lang="en-GB" altLang="ja-JP" sz="2400" dirty="0">
                <a:latin typeface="+mn-lt"/>
                <a:cs typeface="+mn-cs"/>
              </a:rPr>
              <a:t> and </a:t>
            </a:r>
          </a:p>
          <a:p>
            <a:pPr marL="365760" indent="-256032" fontAlgn="auto">
              <a:lnSpc>
                <a:spcPct val="90000"/>
              </a:lnSpc>
              <a:spcBef>
                <a:spcPts val="0"/>
              </a:spcBef>
              <a:spcAft>
                <a:spcPts val="900"/>
              </a:spcAft>
              <a:buClr>
                <a:schemeClr val="accent4"/>
              </a:buClr>
              <a:buSzPct val="85000"/>
              <a:buFont typeface="Wingdings 3"/>
              <a:buChar char=""/>
              <a:defRPr/>
            </a:pPr>
            <a:r>
              <a:rPr lang="en-GB" altLang="ja-JP" sz="2400" b="1" dirty="0">
                <a:latin typeface="+mn-lt"/>
                <a:cs typeface="+mn-cs"/>
              </a:rPr>
              <a:t>integration of vulnerability assessment</a:t>
            </a:r>
            <a:r>
              <a:rPr lang="en-GB" altLang="ja-JP" sz="2400" dirty="0">
                <a:latin typeface="+mn-lt"/>
                <a:cs typeface="+mn-cs"/>
              </a:rPr>
              <a:t> into the development planning process</a:t>
            </a:r>
          </a:p>
          <a:p>
            <a:pPr marL="342900" indent="-342900" fontAlgn="auto">
              <a:lnSpc>
                <a:spcPts val="2800"/>
              </a:lnSpc>
              <a:spcBef>
                <a:spcPts val="0"/>
              </a:spcBef>
              <a:spcAft>
                <a:spcPts val="900"/>
              </a:spcAft>
              <a:buClr>
                <a:schemeClr val="accent4"/>
              </a:buClr>
              <a:buSzPct val="85000"/>
              <a:buFont typeface="Wingdings" pitchFamily="2" charset="2"/>
              <a:buChar char="v"/>
              <a:defRPr/>
            </a:pPr>
            <a:endParaRPr lang="en-029" sz="2800" dirty="0">
              <a:solidFill>
                <a:schemeClr val="tx1">
                  <a:lumMod val="65000"/>
                  <a:lumOff val="35000"/>
                </a:schemeClr>
              </a:solidFill>
              <a:latin typeface="+mn-lt"/>
              <a:cs typeface="+mn-cs"/>
            </a:endParaRPr>
          </a:p>
        </p:txBody>
      </p:sp>
      <p:sp>
        <p:nvSpPr>
          <p:cNvPr id="8" name="Title 1"/>
          <p:cNvSpPr>
            <a:spLocks noGrp="1"/>
          </p:cNvSpPr>
          <p:nvPr>
            <p:ph type="title"/>
          </p:nvPr>
        </p:nvSpPr>
        <p:spPr>
          <a:xfrm>
            <a:off x="0" y="152400"/>
            <a:ext cx="9144000" cy="990600"/>
          </a:xfrm>
        </p:spPr>
        <p:txBody>
          <a:bodyPr/>
          <a:lstStyle/>
          <a:p>
            <a:pPr algn="ctr" eaLnBrk="1" fontAlgn="auto" hangingPunct="1">
              <a:spcAft>
                <a:spcPts val="0"/>
              </a:spcAft>
              <a:defRPr/>
            </a:pPr>
            <a:r>
              <a:rPr lang="en-029" dirty="0">
                <a:latin typeface="+mj-lt"/>
              </a:rPr>
              <a:t>Comprehensive Disaster </a:t>
            </a:r>
            <a:br>
              <a:rPr lang="en-029" dirty="0">
                <a:latin typeface="+mj-lt"/>
              </a:rPr>
            </a:br>
            <a:r>
              <a:rPr lang="en-029" dirty="0">
                <a:latin typeface="+mj-lt"/>
              </a:rPr>
              <a:t>Management (CDM)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838200" y="1295400"/>
          <a:ext cx="7543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457200" y="1371600"/>
            <a:ext cx="7848600" cy="533400"/>
          </a:xfrm>
        </p:spPr>
        <p:txBody>
          <a:bodyPr/>
          <a:lstStyle/>
          <a:p>
            <a:pPr eaLnBrk="1" fontAlgn="auto" hangingPunct="1">
              <a:spcAft>
                <a:spcPts val="0"/>
              </a:spcAft>
              <a:defRPr/>
            </a:pPr>
            <a:r>
              <a:rPr lang="en-029" dirty="0">
                <a:solidFill>
                  <a:schemeClr val="accent1"/>
                </a:solidFill>
                <a:effectLst>
                  <a:outerShdw blurRad="38100" dist="38100" dir="2700000" algn="tl">
                    <a:srgbClr val="C0C0C0"/>
                  </a:outerShdw>
                </a:effectLst>
              </a:rPr>
              <a:t>CDM – A Paradigm Shift</a:t>
            </a:r>
            <a:endParaRPr lang="en-029" dirty="0">
              <a:solidFill>
                <a:schemeClr val="accent1"/>
              </a:solidFill>
            </a:endParaRPr>
          </a:p>
        </p:txBody>
      </p:sp>
      <p:sp>
        <p:nvSpPr>
          <p:cNvPr id="7" name="Title 1"/>
          <p:cNvSpPr txBox="1">
            <a:spLocks/>
          </p:cNvSpPr>
          <p:nvPr/>
        </p:nvSpPr>
        <p:spPr>
          <a:xfrm>
            <a:off x="0" y="152400"/>
            <a:ext cx="9144000" cy="990600"/>
          </a:xfrm>
          <a:prstGeom prst="rect">
            <a:avLst/>
          </a:prstGeom>
        </p:spPr>
        <p:txBody>
          <a:bodyPr/>
          <a:lstStyle/>
          <a:p>
            <a:pPr algn="ctr" fontAlgn="auto">
              <a:lnSpc>
                <a:spcPts val="3000"/>
              </a:lnSpc>
              <a:spcAft>
                <a:spcPts val="0"/>
              </a:spcAft>
              <a:defRPr/>
            </a:pPr>
            <a:r>
              <a:rPr lang="en-029" sz="3200" b="1" cap="all" dirty="0">
                <a:solidFill>
                  <a:schemeClr val="bg1"/>
                </a:solidFill>
                <a:effectLst>
                  <a:outerShdw blurRad="38100" dist="38100" dir="2700000" algn="tl">
                    <a:srgbClr val="000000">
                      <a:alpha val="43137"/>
                    </a:srgbClr>
                  </a:outerShdw>
                </a:effectLst>
                <a:latin typeface="+mj-lt"/>
                <a:ea typeface="+mj-ea"/>
                <a:cs typeface="+mj-cs"/>
              </a:rPr>
              <a:t>Comprehensive Disaster </a:t>
            </a:r>
            <a:br>
              <a:rPr lang="en-029" sz="3200" b="1" cap="all" dirty="0">
                <a:solidFill>
                  <a:schemeClr val="bg1"/>
                </a:solidFill>
                <a:effectLst>
                  <a:outerShdw blurRad="38100" dist="38100" dir="2700000" algn="tl">
                    <a:srgbClr val="000000">
                      <a:alpha val="43137"/>
                    </a:srgbClr>
                  </a:outerShdw>
                </a:effectLst>
                <a:latin typeface="+mj-lt"/>
                <a:ea typeface="+mj-ea"/>
                <a:cs typeface="+mj-cs"/>
              </a:rPr>
            </a:br>
            <a:r>
              <a:rPr lang="en-029" sz="3200" b="1" cap="all" dirty="0">
                <a:solidFill>
                  <a:schemeClr val="bg1"/>
                </a:solidFill>
                <a:effectLst>
                  <a:outerShdw blurRad="38100" dist="38100" dir="2700000" algn="tl">
                    <a:srgbClr val="000000">
                      <a:alpha val="43137"/>
                    </a:srgbClr>
                  </a:outerShdw>
                </a:effectLst>
                <a:latin typeface="+mj-lt"/>
                <a:ea typeface="+mj-ea"/>
                <a:cs typeface="+mj-cs"/>
              </a:rPr>
              <a:t>Management (CDM)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E03E11E-48FB-4450-B594-01D6A36A2737}"/>
                                            </p:graphicEl>
                                          </p:spTgt>
                                        </p:tgtEl>
                                        <p:attrNameLst>
                                          <p:attrName>style.visibility</p:attrName>
                                        </p:attrNameLst>
                                      </p:cBhvr>
                                      <p:to>
                                        <p:strVal val="visible"/>
                                      </p:to>
                                    </p:set>
                                    <p:anim calcmode="lin" valueType="num">
                                      <p:cBhvr additive="base">
                                        <p:cTn id="7" dur="500" fill="hold"/>
                                        <p:tgtEl>
                                          <p:spTgt spid="5">
                                            <p:graphicEl>
                                              <a:dgm id="{BE03E11E-48FB-4450-B594-01D6A36A273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E03E11E-48FB-4450-B594-01D6A36A273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5D00A764-7FC2-48DC-A946-4E813998194D}"/>
                                            </p:graphicEl>
                                          </p:spTgt>
                                        </p:tgtEl>
                                        <p:attrNameLst>
                                          <p:attrName>style.visibility</p:attrName>
                                        </p:attrNameLst>
                                      </p:cBhvr>
                                      <p:to>
                                        <p:strVal val="visible"/>
                                      </p:to>
                                    </p:set>
                                    <p:anim calcmode="lin" valueType="num">
                                      <p:cBhvr additive="base">
                                        <p:cTn id="13" dur="500" fill="hold"/>
                                        <p:tgtEl>
                                          <p:spTgt spid="5">
                                            <p:graphicEl>
                                              <a:dgm id="{5D00A764-7FC2-48DC-A946-4E813998194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5D00A764-7FC2-48DC-A946-4E813998194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50F19D74-5FDC-430B-A37F-E8494A522634}"/>
                                            </p:graphicEl>
                                          </p:spTgt>
                                        </p:tgtEl>
                                        <p:attrNameLst>
                                          <p:attrName>style.visibility</p:attrName>
                                        </p:attrNameLst>
                                      </p:cBhvr>
                                      <p:to>
                                        <p:strVal val="visible"/>
                                      </p:to>
                                    </p:set>
                                    <p:anim calcmode="lin" valueType="num">
                                      <p:cBhvr additive="base">
                                        <p:cTn id="17" dur="500" fill="hold"/>
                                        <p:tgtEl>
                                          <p:spTgt spid="5">
                                            <p:graphicEl>
                                              <a:dgm id="{50F19D74-5FDC-430B-A37F-E8494A52263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50F19D74-5FDC-430B-A37F-E8494A522634}"/>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F7BB6728-8622-40F9-8E02-17835051E08F}"/>
                                            </p:graphicEl>
                                          </p:spTgt>
                                        </p:tgtEl>
                                        <p:attrNameLst>
                                          <p:attrName>style.visibility</p:attrName>
                                        </p:attrNameLst>
                                      </p:cBhvr>
                                      <p:to>
                                        <p:strVal val="visible"/>
                                      </p:to>
                                    </p:set>
                                    <p:anim calcmode="lin" valueType="num">
                                      <p:cBhvr additive="base">
                                        <p:cTn id="23" dur="500" fill="hold"/>
                                        <p:tgtEl>
                                          <p:spTgt spid="5">
                                            <p:graphicEl>
                                              <a:dgm id="{F7BB6728-8622-40F9-8E02-17835051E08F}"/>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F7BB6728-8622-40F9-8E02-17835051E08F}"/>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graphicEl>
                                              <a:dgm id="{E0DF28D0-9F39-4292-A2BF-2B0705343C3D}"/>
                                            </p:graphicEl>
                                          </p:spTgt>
                                        </p:tgtEl>
                                        <p:attrNameLst>
                                          <p:attrName>style.visibility</p:attrName>
                                        </p:attrNameLst>
                                      </p:cBhvr>
                                      <p:to>
                                        <p:strVal val="visible"/>
                                      </p:to>
                                    </p:set>
                                    <p:anim calcmode="lin" valueType="num">
                                      <p:cBhvr additive="base">
                                        <p:cTn id="29" dur="500" fill="hold"/>
                                        <p:tgtEl>
                                          <p:spTgt spid="5">
                                            <p:graphicEl>
                                              <a:dgm id="{E0DF28D0-9F39-4292-A2BF-2B0705343C3D}"/>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E0DF28D0-9F39-4292-A2BF-2B0705343C3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1000" y="1828800"/>
            <a:ext cx="8305800" cy="4170372"/>
          </a:xfrm>
          <a:prstGeom prst="rect">
            <a:avLst/>
          </a:prstGeom>
          <a:noFill/>
          <a:ln w="9525">
            <a:noFill/>
            <a:miter lim="800000"/>
            <a:headEnd/>
            <a:tailEnd/>
          </a:ln>
        </p:spPr>
        <p:txBody>
          <a:bodyPr>
            <a:spAutoFit/>
          </a:bodyPr>
          <a:lstStyle/>
          <a:p>
            <a:pPr marL="406400" lvl="1" indent="-292100">
              <a:spcBef>
                <a:spcPts val="600"/>
              </a:spcBef>
              <a:buClr>
                <a:schemeClr val="tx2"/>
              </a:buClr>
              <a:buFont typeface="Wingdings" pitchFamily="2" charset="2"/>
              <a:buChar char="§"/>
              <a:tabLst>
                <a:tab pos="406400" algn="l"/>
              </a:tabLst>
            </a:pPr>
            <a:r>
              <a:rPr lang="en-US" sz="2400" dirty="0">
                <a:latin typeface="Arial Narrow" pitchFamily="34" charset="0"/>
              </a:rPr>
              <a:t>Emphasizes natural hazard </a:t>
            </a:r>
            <a:r>
              <a:rPr lang="en-US" sz="2400" b="1" dirty="0">
                <a:latin typeface="Arial Narrow" pitchFamily="34" charset="0"/>
              </a:rPr>
              <a:t>risk reduction</a:t>
            </a:r>
          </a:p>
          <a:p>
            <a:pPr marL="406400" lvl="1" indent="-292100">
              <a:spcBef>
                <a:spcPts val="600"/>
              </a:spcBef>
              <a:buClr>
                <a:schemeClr val="tx2"/>
              </a:buClr>
              <a:buFont typeface="Wingdings" pitchFamily="2" charset="2"/>
              <a:buChar char="§"/>
              <a:tabLst>
                <a:tab pos="406400" algn="l"/>
              </a:tabLst>
            </a:pPr>
            <a:r>
              <a:rPr lang="en-US" sz="2400" dirty="0">
                <a:latin typeface="Arial Narrow" pitchFamily="34" charset="0"/>
              </a:rPr>
              <a:t>Promotes a “</a:t>
            </a:r>
            <a:r>
              <a:rPr lang="en-US" sz="2400" b="1" dirty="0">
                <a:latin typeface="Arial Narrow" pitchFamily="34" charset="0"/>
              </a:rPr>
              <a:t>culture of safety</a:t>
            </a:r>
            <a:r>
              <a:rPr lang="en-US" sz="2400" dirty="0">
                <a:latin typeface="Arial Narrow" pitchFamily="34" charset="0"/>
              </a:rPr>
              <a:t>” </a:t>
            </a:r>
          </a:p>
          <a:p>
            <a:pPr marL="406400" lvl="1" indent="-292100">
              <a:spcBef>
                <a:spcPts val="600"/>
              </a:spcBef>
              <a:buClr>
                <a:schemeClr val="tx2"/>
              </a:buClr>
              <a:buFont typeface="Wingdings" pitchFamily="2" charset="2"/>
              <a:buChar char="§"/>
              <a:tabLst>
                <a:tab pos="406400" algn="l"/>
              </a:tabLst>
            </a:pPr>
            <a:r>
              <a:rPr lang="en-US" sz="2400" dirty="0">
                <a:latin typeface="Arial Narrow" pitchFamily="34" charset="0"/>
              </a:rPr>
              <a:t>Recognizes that </a:t>
            </a:r>
            <a:r>
              <a:rPr lang="en-US" sz="2400" b="1" dirty="0">
                <a:latin typeface="Arial Narrow" pitchFamily="34" charset="0"/>
              </a:rPr>
              <a:t>strengthening disaster preparedness for better response </a:t>
            </a:r>
            <a:r>
              <a:rPr lang="en-US" sz="2400" dirty="0">
                <a:latin typeface="Arial Narrow" pitchFamily="34" charset="0"/>
              </a:rPr>
              <a:t>is critical</a:t>
            </a:r>
          </a:p>
          <a:p>
            <a:pPr marL="406400" lvl="1" indent="-292100">
              <a:spcBef>
                <a:spcPts val="600"/>
              </a:spcBef>
              <a:buClr>
                <a:schemeClr val="tx2"/>
              </a:buClr>
              <a:buFont typeface="Wingdings" pitchFamily="2" charset="2"/>
              <a:buChar char="§"/>
              <a:tabLst>
                <a:tab pos="406400" algn="l"/>
              </a:tabLst>
            </a:pPr>
            <a:r>
              <a:rPr lang="en-US" sz="2400" dirty="0">
                <a:latin typeface="Arial Narrow" pitchFamily="34" charset="0"/>
              </a:rPr>
              <a:t> Encourages </a:t>
            </a:r>
            <a:r>
              <a:rPr lang="en-US" sz="2400" b="1" dirty="0">
                <a:latin typeface="Arial Narrow" pitchFamily="34" charset="0"/>
              </a:rPr>
              <a:t>strategic partner </a:t>
            </a:r>
            <a:r>
              <a:rPr lang="en-US" sz="2400" b="1" dirty="0" smtClean="0">
                <a:latin typeface="Arial Narrow" pitchFamily="34" charset="0"/>
              </a:rPr>
              <a:t>alliances and linkages with global and regional agendas</a:t>
            </a:r>
            <a:endParaRPr lang="en-US" sz="2400" b="1" dirty="0">
              <a:latin typeface="Arial Narrow" pitchFamily="34" charset="0"/>
            </a:endParaRPr>
          </a:p>
          <a:p>
            <a:pPr marL="406400" lvl="1" indent="-292100">
              <a:spcBef>
                <a:spcPts val="600"/>
              </a:spcBef>
              <a:buClr>
                <a:schemeClr val="tx2"/>
              </a:buClr>
              <a:buFont typeface="Wingdings" pitchFamily="2" charset="2"/>
              <a:buChar char="§"/>
              <a:tabLst>
                <a:tab pos="406400" algn="l"/>
              </a:tabLst>
            </a:pPr>
            <a:r>
              <a:rPr lang="en-US" sz="2400" dirty="0">
                <a:latin typeface="Arial Narrow" pitchFamily="34" charset="0"/>
              </a:rPr>
              <a:t>Promotes </a:t>
            </a:r>
            <a:r>
              <a:rPr lang="en-US" sz="2400" b="1" dirty="0">
                <a:latin typeface="Arial Narrow" pitchFamily="34" charset="0"/>
              </a:rPr>
              <a:t>transparency and accountability</a:t>
            </a:r>
          </a:p>
          <a:p>
            <a:pPr marL="406400" lvl="1" indent="-292100">
              <a:spcBef>
                <a:spcPts val="600"/>
              </a:spcBef>
              <a:buClr>
                <a:schemeClr val="tx2"/>
              </a:buClr>
              <a:buFont typeface="Wingdings" pitchFamily="2" charset="2"/>
              <a:buChar char="§"/>
              <a:tabLst>
                <a:tab pos="406400" algn="l"/>
              </a:tabLst>
            </a:pPr>
            <a:r>
              <a:rPr lang="en-US" sz="2400" dirty="0">
                <a:latin typeface="Arial Narrow" pitchFamily="34" charset="0"/>
              </a:rPr>
              <a:t> Advocates for </a:t>
            </a:r>
            <a:r>
              <a:rPr lang="en-US" sz="2400" b="1" dirty="0">
                <a:latin typeface="Arial Narrow" pitchFamily="34" charset="0"/>
              </a:rPr>
              <a:t>empowering of sector partners</a:t>
            </a:r>
            <a:r>
              <a:rPr lang="en-US" sz="2400" dirty="0">
                <a:latin typeface="Arial Narrow" pitchFamily="34" charset="0"/>
              </a:rPr>
              <a:t> to (take responsibility) and lead dissemination and advocacy with their constituency</a:t>
            </a:r>
          </a:p>
        </p:txBody>
      </p:sp>
      <p:sp>
        <p:nvSpPr>
          <p:cNvPr id="3" name="Rectangle 5"/>
          <p:cNvSpPr>
            <a:spLocks noChangeArrowheads="1"/>
          </p:cNvSpPr>
          <p:nvPr/>
        </p:nvSpPr>
        <p:spPr bwMode="auto">
          <a:xfrm>
            <a:off x="381000" y="1219200"/>
            <a:ext cx="8153400" cy="584200"/>
          </a:xfrm>
          <a:prstGeom prst="rect">
            <a:avLst/>
          </a:prstGeom>
          <a:noFill/>
          <a:ln w="9525">
            <a:noFill/>
            <a:miter lim="800000"/>
            <a:headEnd/>
            <a:tailEnd/>
          </a:ln>
        </p:spPr>
        <p:txBody>
          <a:bodyPr>
            <a:spAutoFit/>
          </a:bodyPr>
          <a:lstStyle/>
          <a:p>
            <a:pPr fontAlgn="auto">
              <a:spcBef>
                <a:spcPts val="0"/>
              </a:spcBef>
              <a:spcAft>
                <a:spcPts val="0"/>
              </a:spcAft>
              <a:defRPr/>
            </a:pPr>
            <a:r>
              <a:rPr lang="en-US" sz="3200" b="1" dirty="0">
                <a:solidFill>
                  <a:schemeClr val="accent1"/>
                </a:solidFill>
                <a:latin typeface="+mj-lt"/>
                <a:ea typeface="+mj-ea"/>
                <a:cs typeface="+mj-cs"/>
              </a:rPr>
              <a:t>Benefits of the </a:t>
            </a:r>
            <a:r>
              <a:rPr lang="en-US" sz="3200" b="1" dirty="0">
                <a:solidFill>
                  <a:schemeClr val="accent1"/>
                </a:solidFill>
                <a:latin typeface="+mj-lt"/>
                <a:cs typeface="+mn-cs"/>
              </a:rPr>
              <a:t>CDM Approach</a:t>
            </a:r>
            <a:endParaRPr lang="en-US" sz="3200" b="1" dirty="0">
              <a:solidFill>
                <a:schemeClr val="accent1"/>
              </a:solidFill>
              <a:latin typeface="+mj-lt"/>
              <a:ea typeface="+mj-ea"/>
              <a:cs typeface="+mj-cs"/>
            </a:endParaRPr>
          </a:p>
        </p:txBody>
      </p:sp>
      <p:sp>
        <p:nvSpPr>
          <p:cNvPr id="4" name="Title 1"/>
          <p:cNvSpPr txBox="1">
            <a:spLocks/>
          </p:cNvSpPr>
          <p:nvPr/>
        </p:nvSpPr>
        <p:spPr>
          <a:xfrm>
            <a:off x="0" y="152400"/>
            <a:ext cx="9144000" cy="990600"/>
          </a:xfrm>
          <a:prstGeom prst="rect">
            <a:avLst/>
          </a:prstGeom>
        </p:spPr>
        <p:txBody>
          <a:bodyPr/>
          <a:lstStyle/>
          <a:p>
            <a:pPr algn="ctr" fontAlgn="auto">
              <a:lnSpc>
                <a:spcPts val="3000"/>
              </a:lnSpc>
              <a:spcAft>
                <a:spcPts val="0"/>
              </a:spcAft>
              <a:defRPr/>
            </a:pPr>
            <a:r>
              <a:rPr lang="en-029" sz="3200" b="1" cap="all" dirty="0">
                <a:solidFill>
                  <a:schemeClr val="bg1"/>
                </a:solidFill>
                <a:effectLst>
                  <a:outerShdw blurRad="38100" dist="38100" dir="2700000" algn="tl">
                    <a:srgbClr val="000000">
                      <a:alpha val="43137"/>
                    </a:srgbClr>
                  </a:outerShdw>
                </a:effectLst>
                <a:latin typeface="+mj-lt"/>
                <a:ea typeface="+mj-ea"/>
                <a:cs typeface="+mj-cs"/>
              </a:rPr>
              <a:t>Comprehensive Disaster </a:t>
            </a:r>
            <a:br>
              <a:rPr lang="en-029" sz="3200" b="1" cap="all" dirty="0">
                <a:solidFill>
                  <a:schemeClr val="bg1"/>
                </a:solidFill>
                <a:effectLst>
                  <a:outerShdw blurRad="38100" dist="38100" dir="2700000" algn="tl">
                    <a:srgbClr val="000000">
                      <a:alpha val="43137"/>
                    </a:srgbClr>
                  </a:outerShdw>
                </a:effectLst>
                <a:latin typeface="+mj-lt"/>
                <a:ea typeface="+mj-ea"/>
                <a:cs typeface="+mj-cs"/>
              </a:rPr>
            </a:br>
            <a:r>
              <a:rPr lang="en-029" sz="3200" b="1" cap="all" dirty="0">
                <a:solidFill>
                  <a:schemeClr val="bg1"/>
                </a:solidFill>
                <a:effectLst>
                  <a:outerShdw blurRad="38100" dist="38100" dir="2700000" algn="tl">
                    <a:srgbClr val="000000">
                      <a:alpha val="43137"/>
                    </a:srgbClr>
                  </a:outerShdw>
                </a:effectLst>
                <a:latin typeface="+mj-lt"/>
                <a:ea typeface="+mj-ea"/>
                <a:cs typeface="+mj-cs"/>
              </a:rPr>
              <a:t>Management (CDM)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advClick="0"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eaLnBrk="1" fontAlgn="auto" hangingPunct="1">
              <a:spcAft>
                <a:spcPts val="0"/>
              </a:spcAft>
              <a:defRPr/>
            </a:pPr>
            <a:r>
              <a:rPr lang="en-029" sz="2800" dirty="0" smtClean="0"/>
              <a:t>Regional Comprehensive Disaster Management Strategy 2014 - 2024</a:t>
            </a:r>
            <a:endParaRPr lang="en-029" dirty="0"/>
          </a:p>
        </p:txBody>
      </p:sp>
      <p:sp>
        <p:nvSpPr>
          <p:cNvPr id="38914" name="Content Placeholder 8"/>
          <p:cNvSpPr>
            <a:spLocks noGrp="1"/>
          </p:cNvSpPr>
          <p:nvPr>
            <p:ph idx="1"/>
          </p:nvPr>
        </p:nvSpPr>
        <p:spPr/>
        <p:txBody>
          <a:bodyPr/>
          <a:lstStyle/>
          <a:p>
            <a:pPr eaLnBrk="1" hangingPunct="1"/>
            <a:r>
              <a:rPr lang="en-029" sz="2400" smtClean="0">
                <a:solidFill>
                  <a:schemeClr val="tx1"/>
                </a:solidFill>
              </a:rPr>
              <a:t>Results-based</a:t>
            </a:r>
          </a:p>
          <a:p>
            <a:pPr eaLnBrk="1" hangingPunct="1"/>
            <a:r>
              <a:rPr lang="en-029" sz="2400" smtClean="0">
                <a:solidFill>
                  <a:schemeClr val="tx1"/>
                </a:solidFill>
              </a:rPr>
              <a:t>Developed by broad range of regional CDM stakeholders</a:t>
            </a:r>
          </a:p>
          <a:p>
            <a:pPr eaLnBrk="1" hangingPunct="1"/>
            <a:r>
              <a:rPr lang="en-029" sz="2400" smtClean="0">
                <a:solidFill>
                  <a:schemeClr val="tx1"/>
                </a:solidFill>
              </a:rPr>
              <a:t>Establishes goals for improving CDM over the next 10 years in 4 Pillars:</a:t>
            </a:r>
          </a:p>
          <a:p>
            <a:pPr marL="800100" lvl="1" indent="-457200" eaLnBrk="1" hangingPunct="1">
              <a:buSzPct val="100000"/>
              <a:buFont typeface="Arial Black" pitchFamily="34" charset="0"/>
              <a:buAutoNum type="arabicPeriod"/>
            </a:pPr>
            <a:r>
              <a:rPr lang="en-029" sz="2000" smtClean="0">
                <a:solidFill>
                  <a:schemeClr val="tx1"/>
                </a:solidFill>
              </a:rPr>
              <a:t>Institutional Strengthening</a:t>
            </a:r>
          </a:p>
          <a:p>
            <a:pPr marL="800100" lvl="1" indent="-457200" eaLnBrk="1" hangingPunct="1">
              <a:buSzPct val="100000"/>
              <a:buFont typeface="Arial Black" pitchFamily="34" charset="0"/>
              <a:buAutoNum type="arabicPeriod"/>
            </a:pPr>
            <a:r>
              <a:rPr lang="en-029" sz="2000" smtClean="0">
                <a:solidFill>
                  <a:schemeClr val="tx1"/>
                </a:solidFill>
              </a:rPr>
              <a:t>Knowledge Management</a:t>
            </a:r>
          </a:p>
          <a:p>
            <a:pPr marL="800100" lvl="1" indent="-457200" eaLnBrk="1" hangingPunct="1">
              <a:buSzPct val="100000"/>
              <a:buFont typeface="Arial Black" pitchFamily="34" charset="0"/>
              <a:buAutoNum type="arabicPeriod"/>
            </a:pPr>
            <a:r>
              <a:rPr lang="en-029" sz="2000" smtClean="0">
                <a:solidFill>
                  <a:schemeClr val="tx1"/>
                </a:solidFill>
              </a:rPr>
              <a:t>Mainstreaming CDM into Key Sectors</a:t>
            </a:r>
          </a:p>
          <a:p>
            <a:pPr marL="800100" lvl="1" indent="-457200" eaLnBrk="1" hangingPunct="1">
              <a:buSzPct val="100000"/>
              <a:buFont typeface="Arial Black" pitchFamily="34" charset="0"/>
              <a:buAutoNum type="arabicPeriod"/>
            </a:pPr>
            <a:r>
              <a:rPr lang="en-029" sz="2000" smtClean="0">
                <a:solidFill>
                  <a:schemeClr val="tx1"/>
                </a:solidFill>
              </a:rPr>
              <a:t>Building Community Resilience</a:t>
            </a:r>
          </a:p>
        </p:txBody>
      </p:sp>
      <p:pic>
        <p:nvPicPr>
          <p:cNvPr id="38915" name="Picture 2"/>
          <p:cNvPicPr>
            <a:picLocks noChangeAspect="1" noChangeArrowheads="1"/>
          </p:cNvPicPr>
          <p:nvPr/>
        </p:nvPicPr>
        <p:blipFill>
          <a:blip r:embed="rId2" cstate="print"/>
          <a:srcRect/>
          <a:stretch>
            <a:fillRect/>
          </a:stretch>
        </p:blipFill>
        <p:spPr bwMode="auto">
          <a:xfrm>
            <a:off x="5029200" y="1295400"/>
            <a:ext cx="3581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543800" cy="838200"/>
          </a:xfrm>
        </p:spPr>
        <p:txBody>
          <a:bodyPr/>
          <a:lstStyle/>
          <a:p>
            <a:r>
              <a:rPr lang="en-US" sz="2800" dirty="0" smtClean="0"/>
              <a:t>New Aspects of the CDM Strategy 2014-2024 for Embracing Resilience</a:t>
            </a:r>
            <a:endParaRPr lang="en-US" sz="2800" dirty="0"/>
          </a:p>
        </p:txBody>
      </p:sp>
      <p:graphicFrame>
        <p:nvGraphicFramePr>
          <p:cNvPr id="6" name="Content Placeholder 5"/>
          <p:cNvGraphicFramePr>
            <a:graphicFrameLocks noGrp="1"/>
          </p:cNvGraphicFramePr>
          <p:nvPr>
            <p:ph idx="1"/>
          </p:nvPr>
        </p:nvGraphicFramePr>
        <p:xfrm>
          <a:off x="914400" y="2057400"/>
          <a:ext cx="7543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Desired State – Resilience Agenda</a:t>
            </a:r>
            <a:endParaRPr lang="en-US" dirty="0"/>
          </a:p>
        </p:txBody>
      </p:sp>
      <p:graphicFrame>
        <p:nvGraphicFramePr>
          <p:cNvPr id="5" name="Diagram 4"/>
          <p:cNvGraphicFramePr/>
          <p:nvPr/>
        </p:nvGraphicFramePr>
        <p:xfrm>
          <a:off x="457200" y="1676400"/>
          <a:ext cx="8305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Goal for the Caribbean</a:t>
            </a:r>
            <a:endParaRPr lang="en-US" dirty="0"/>
          </a:p>
        </p:txBody>
      </p:sp>
      <p:graphicFrame>
        <p:nvGraphicFramePr>
          <p:cNvPr id="1026" name="Object 2"/>
          <p:cNvGraphicFramePr>
            <a:graphicFrameLocks noChangeAspect="1"/>
          </p:cNvGraphicFramePr>
          <p:nvPr/>
        </p:nvGraphicFramePr>
        <p:xfrm>
          <a:off x="762000" y="1600200"/>
          <a:ext cx="7620000" cy="4874342"/>
        </p:xfrm>
        <a:graphic>
          <a:graphicData uri="http://schemas.openxmlformats.org/presentationml/2006/ole">
            <p:oleObj spid="_x0000_s1026" name="Visio" r:id="rId3" imgW="4829140" imgH="4833151" progId="">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endParaRPr lang="en-US" dirty="0"/>
          </a:p>
        </p:txBody>
      </p:sp>
      <p:pic>
        <p:nvPicPr>
          <p:cNvPr id="10" name="Picture 9"/>
          <p:cNvPicPr/>
          <p:nvPr/>
        </p:nvPicPr>
        <p:blipFill>
          <a:blip r:embed="rId2" cstate="print"/>
          <a:srcRect/>
          <a:stretch>
            <a:fillRect/>
          </a:stretch>
        </p:blipFill>
        <p:spPr bwMode="auto">
          <a:xfrm>
            <a:off x="0" y="7620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err="1" smtClean="0"/>
              <a:t>CDM</a:t>
            </a:r>
            <a:r>
              <a:rPr lang="en-029" dirty="0" smtClean="0"/>
              <a:t> monitoring and reporting</a:t>
            </a:r>
            <a:endParaRPr lang="en-029"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228600" y="119363"/>
          <a:ext cx="8763000" cy="6738636"/>
        </p:xfrm>
        <a:graphic>
          <a:graphicData uri="http://schemas.openxmlformats.org/drawingml/2006/table">
            <a:tbl>
              <a:tblPr firstRow="1" bandRow="1">
                <a:tableStyleId>{9DCAF9ED-07DC-4A11-8D7F-57B35C25682E}</a:tableStyleId>
              </a:tblPr>
              <a:tblGrid>
                <a:gridCol w="762000"/>
                <a:gridCol w="228600"/>
                <a:gridCol w="116840"/>
                <a:gridCol w="6852285"/>
                <a:gridCol w="117475"/>
                <a:gridCol w="685800"/>
              </a:tblGrid>
              <a:tr h="376651">
                <a:tc gridSpan="5">
                  <a:txBody>
                    <a:bodyPr/>
                    <a:lstStyle/>
                    <a:p>
                      <a:r>
                        <a:rPr lang="en-029" b="1" dirty="0" smtClean="0">
                          <a:solidFill>
                            <a:srgbClr val="FFC000"/>
                          </a:solidFill>
                        </a:rPr>
                        <a:t>PRIORITY</a:t>
                      </a:r>
                      <a:r>
                        <a:rPr lang="en-029" b="1" baseline="0" dirty="0" smtClean="0">
                          <a:solidFill>
                            <a:srgbClr val="FFC000"/>
                          </a:solidFill>
                        </a:rPr>
                        <a:t> AREA 1: Strengthened Institutional Arrangements for CDM </a:t>
                      </a:r>
                      <a:endParaRPr lang="en-029" b="1" dirty="0">
                        <a:solidFill>
                          <a:srgbClr val="FFC000"/>
                        </a:solidFill>
                      </a:endParaRPr>
                    </a:p>
                  </a:txBody>
                  <a:tcPr/>
                </a:tc>
                <a:tc hMerge="1">
                  <a:txBody>
                    <a:bodyPr/>
                    <a:lstStyle/>
                    <a:p>
                      <a:endParaRPr lang="en-029" dirty="0"/>
                    </a:p>
                  </a:txBody>
                  <a:tcPr/>
                </a:tc>
                <a:tc hMerge="1">
                  <a:txBody>
                    <a:bodyPr/>
                    <a:lstStyle/>
                    <a:p>
                      <a:endParaRPr lang="en-029"/>
                    </a:p>
                  </a:txBody>
                  <a:tcPr/>
                </a:tc>
                <a:tc hMerge="1">
                  <a:txBody>
                    <a:bodyPr/>
                    <a:lstStyle/>
                    <a:p>
                      <a:endParaRPr lang="en-029" dirty="0"/>
                    </a:p>
                  </a:txBody>
                  <a:tcPr/>
                </a:tc>
                <a:tc hMerge="1">
                  <a:txBody>
                    <a:bodyPr/>
                    <a:lstStyle/>
                    <a:p>
                      <a:endParaRPr lang="en-029" dirty="0"/>
                    </a:p>
                  </a:txBody>
                  <a:tcPr/>
                </a:tc>
                <a:tc>
                  <a:txBody>
                    <a:bodyPr/>
                    <a:lstStyle/>
                    <a:p>
                      <a:r>
                        <a:rPr lang="en-029" baseline="0" dirty="0" smtClean="0">
                          <a:solidFill>
                            <a:srgbClr val="FFC000"/>
                          </a:solidFill>
                        </a:rPr>
                        <a:t>2024</a:t>
                      </a:r>
                      <a:endParaRPr lang="en-029" dirty="0">
                        <a:solidFill>
                          <a:srgbClr val="FFC000"/>
                        </a:solidFill>
                      </a:endParaRPr>
                    </a:p>
                  </a:txBody>
                  <a:tcPr/>
                </a:tc>
              </a:tr>
              <a:tr h="56497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029" sz="1800" b="1" u="none" strike="noStrike" dirty="0" smtClean="0"/>
                        <a:t> RO1.1</a:t>
                      </a:r>
                    </a:p>
                    <a:p>
                      <a:pPr marL="0" marR="0" indent="0" algn="l" defTabSz="914400" rtl="0" eaLnBrk="1" fontAlgn="t" latinLnBrk="0" hangingPunct="1">
                        <a:lnSpc>
                          <a:spcPct val="100000"/>
                        </a:lnSpc>
                        <a:spcBef>
                          <a:spcPts val="0"/>
                        </a:spcBef>
                        <a:spcAft>
                          <a:spcPts val="0"/>
                        </a:spcAft>
                        <a:buClrTx/>
                        <a:buSzTx/>
                        <a:buFontTx/>
                        <a:buNone/>
                        <a:tabLst/>
                        <a:defRPr/>
                      </a:pPr>
                      <a:endParaRPr lang="en-029" sz="1800" b="1" i="0" u="none" strike="noStrike" dirty="0" smtClean="0">
                        <a:solidFill>
                          <a:srgbClr val="002060"/>
                        </a:solidFill>
                        <a:latin typeface="+mn-lt"/>
                      </a:endParaRPr>
                    </a:p>
                  </a:txBody>
                  <a:tcPr marL="0" marR="0" marT="0" marB="0"/>
                </a:tc>
                <a:tc gridSpan="5">
                  <a:txBody>
                    <a:bodyPr/>
                    <a:lstStyle/>
                    <a:p>
                      <a:pPr algn="l" fontAlgn="t"/>
                      <a:r>
                        <a:rPr lang="en-029" sz="1600" b="1" u="none" strike="noStrike" dirty="0"/>
                        <a:t>National Disaster Organizations and CDEMA CU strengthened for effective support </a:t>
                      </a:r>
                      <a:r>
                        <a:rPr lang="en-029" sz="1600" b="1" u="none" strike="noStrike" dirty="0" smtClean="0"/>
                        <a:t>of         </a:t>
                      </a:r>
                    </a:p>
                    <a:p>
                      <a:pPr algn="l" fontAlgn="t"/>
                      <a:r>
                        <a:rPr lang="en-029" sz="1600" b="1" u="none" strike="noStrike" dirty="0" smtClean="0"/>
                        <a:t> the implementation</a:t>
                      </a:r>
                      <a:r>
                        <a:rPr lang="en-029" sz="1600" b="1" u="none" strike="noStrike" dirty="0"/>
                        <a:t>, monitoring and evaluation of CDM in Participating States</a:t>
                      </a:r>
                      <a:endParaRPr lang="en-029" sz="1600" b="1" i="0" u="none" strike="noStrike" dirty="0">
                        <a:solidFill>
                          <a:srgbClr val="002060"/>
                        </a:solidFill>
                        <a:latin typeface="Calibri"/>
                      </a:endParaRPr>
                    </a:p>
                  </a:txBody>
                  <a:tcPr marL="0" marR="0" marT="0" marB="0"/>
                </a:tc>
                <a:tc hMerge="1">
                  <a:txBody>
                    <a:bodyPr/>
                    <a:lstStyle/>
                    <a:p>
                      <a:endParaRPr lang="en-029"/>
                    </a:p>
                  </a:txBody>
                  <a:tcPr/>
                </a:tc>
                <a:tc hMerge="1">
                  <a:txBody>
                    <a:bodyPr/>
                    <a:lstStyle/>
                    <a:p>
                      <a:pPr algn="l" fontAlgn="t"/>
                      <a:endParaRPr lang="en-029" sz="1400" b="0" i="0" u="none" strike="noStrike" dirty="0">
                        <a:solidFill>
                          <a:srgbClr val="002060"/>
                        </a:solidFill>
                        <a:latin typeface="Calibri"/>
                      </a:endParaRPr>
                    </a:p>
                  </a:txBody>
                  <a:tcPr marL="0" marR="0" marT="0" marB="0"/>
                </a:tc>
                <a:tc hMerge="1">
                  <a:txBody>
                    <a:bodyPr/>
                    <a:lstStyle/>
                    <a:p>
                      <a:endParaRPr lang="en-029"/>
                    </a:p>
                  </a:txBody>
                  <a:tcPr/>
                </a:tc>
                <a:tc hMerge="1">
                  <a:txBody>
                    <a:bodyPr/>
                    <a:lstStyle/>
                    <a:p>
                      <a:endParaRPr lang="en-029"/>
                    </a:p>
                  </a:txBody>
                  <a:tcPr/>
                </a:tc>
              </a:tr>
              <a:tr h="502201">
                <a:tc>
                  <a:txBody>
                    <a:bodyPr/>
                    <a:lstStyle/>
                    <a:p>
                      <a:endParaRPr lang="en-029" sz="1800" dirty="0"/>
                    </a:p>
                  </a:txBody>
                  <a:tcPr/>
                </a:tc>
                <a:tc>
                  <a:txBody>
                    <a:bodyPr/>
                    <a:lstStyle/>
                    <a:p>
                      <a:endParaRPr lang="en-029" sz="1600" dirty="0"/>
                    </a:p>
                  </a:txBody>
                  <a:tcPr/>
                </a:tc>
                <a:tc gridSpan="2">
                  <a:txBody>
                    <a:bodyPr/>
                    <a:lstStyle/>
                    <a:p>
                      <a:pPr algn="l" fontAlgn="t"/>
                      <a:r>
                        <a:rPr lang="en-029" sz="1600" u="none" strike="noStrike" dirty="0"/>
                        <a:t>Number of CDEMA system stakeholders (NDOs and CDEMA CU) utilizing PMF and MER processes to inform Annual Progress Reports on CDM implementation</a:t>
                      </a:r>
                      <a:endParaRPr lang="en-029" sz="1600" b="0" i="0" u="none" strike="noStrike" dirty="0">
                        <a:solidFill>
                          <a:srgbClr val="002060"/>
                        </a:solidFill>
                        <a:latin typeface="Calibri"/>
                      </a:endParaRPr>
                    </a:p>
                  </a:txBody>
                  <a:tcPr marL="0" marR="0" marT="0" marB="0"/>
                </a:tc>
                <a:tc hMerge="1">
                  <a:txBody>
                    <a:bodyPr/>
                    <a:lstStyle/>
                    <a:p>
                      <a:pPr algn="l" fontAlgn="t"/>
                      <a:endParaRPr lang="en-029" sz="1600" b="0" i="0" u="none" strike="noStrike" dirty="0">
                        <a:solidFill>
                          <a:srgbClr val="002060"/>
                        </a:solidFill>
                        <a:latin typeface="Calibri"/>
                      </a:endParaRPr>
                    </a:p>
                  </a:txBody>
                  <a:tcPr marL="0" marR="0" marT="0" marB="0"/>
                </a:tc>
                <a:tc gridSpan="2">
                  <a:txBody>
                    <a:bodyPr/>
                    <a:lstStyle/>
                    <a:p>
                      <a:pPr algn="ctr"/>
                      <a:r>
                        <a:rPr lang="en-029" b="1" dirty="0" smtClean="0"/>
                        <a:t>19</a:t>
                      </a:r>
                      <a:endParaRPr lang="en-029" b="1" dirty="0"/>
                    </a:p>
                  </a:txBody>
                  <a:tcPr/>
                </a:tc>
                <a:tc hMerge="1">
                  <a:txBody>
                    <a:bodyPr/>
                    <a:lstStyle/>
                    <a:p>
                      <a:endParaRPr lang="en-029"/>
                    </a:p>
                  </a:txBody>
                  <a:tcPr/>
                </a:tc>
              </a:tr>
              <a:tr h="502201">
                <a:tc>
                  <a:txBody>
                    <a:bodyPr/>
                    <a:lstStyle/>
                    <a:p>
                      <a:endParaRPr lang="en-029" sz="1800" dirty="0"/>
                    </a:p>
                  </a:txBody>
                  <a:tcPr/>
                </a:tc>
                <a:tc>
                  <a:txBody>
                    <a:bodyPr/>
                    <a:lstStyle/>
                    <a:p>
                      <a:endParaRPr lang="en-029" sz="1600" dirty="0"/>
                    </a:p>
                  </a:txBody>
                  <a:tcPr/>
                </a:tc>
                <a:tc gridSpan="2">
                  <a:txBody>
                    <a:bodyPr/>
                    <a:lstStyle/>
                    <a:p>
                      <a:pPr algn="l" fontAlgn="t"/>
                      <a:r>
                        <a:rPr lang="en-029" sz="1600" u="none" strike="noStrike" dirty="0"/>
                        <a:t>Number of CDEMA System stakeholders (CDEMA Participating Countries  and CU CDEMA) with a Governance Mechanism functioning</a:t>
                      </a:r>
                      <a:endParaRPr lang="en-029" sz="1600" b="0" i="0" u="none" strike="noStrike" dirty="0">
                        <a:solidFill>
                          <a:srgbClr val="002060"/>
                        </a:solidFill>
                        <a:latin typeface="Calibri"/>
                      </a:endParaRPr>
                    </a:p>
                  </a:txBody>
                  <a:tcPr marL="0" marR="0" marT="0" marB="0"/>
                </a:tc>
                <a:tc hMerge="1">
                  <a:txBody>
                    <a:bodyPr/>
                    <a:lstStyle/>
                    <a:p>
                      <a:pPr algn="l" fontAlgn="t"/>
                      <a:endParaRPr lang="en-029" sz="1600" b="0" i="0" u="none" strike="noStrike" dirty="0">
                        <a:solidFill>
                          <a:srgbClr val="002060"/>
                        </a:solidFill>
                        <a:latin typeface="Calibri"/>
                      </a:endParaRPr>
                    </a:p>
                  </a:txBody>
                  <a:tcPr marL="0" marR="0" marT="0" marB="0"/>
                </a:tc>
                <a:tc gridSpan="2">
                  <a:txBody>
                    <a:bodyPr/>
                    <a:lstStyle/>
                    <a:p>
                      <a:pPr algn="ctr"/>
                      <a:r>
                        <a:rPr lang="en-029" b="1" dirty="0" smtClean="0"/>
                        <a:t>19</a:t>
                      </a:r>
                      <a:endParaRPr lang="en-029" b="1" dirty="0"/>
                    </a:p>
                  </a:txBody>
                  <a:tcPr/>
                </a:tc>
                <a:tc hMerge="1">
                  <a:txBody>
                    <a:bodyPr/>
                    <a:lstStyle/>
                    <a:p>
                      <a:endParaRPr lang="en-029"/>
                    </a:p>
                  </a:txBody>
                  <a:tcPr/>
                </a:tc>
              </a:tr>
              <a:tr h="376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1800" b="1" u="none" strike="noStrike" dirty="0" smtClean="0"/>
                        <a:t>RO1.2</a:t>
                      </a:r>
                      <a:endParaRPr lang="en-029" sz="1800" b="1" i="0" u="none" strike="noStrike" dirty="0" smtClean="0">
                        <a:solidFill>
                          <a:srgbClr val="002060"/>
                        </a:solidFill>
                        <a:latin typeface="+mn-lt"/>
                      </a:endParaRPr>
                    </a:p>
                  </a:txBody>
                  <a:tcPr/>
                </a:tc>
                <a:tc gridSpan="3">
                  <a:txBody>
                    <a:bodyPr/>
                    <a:lstStyle/>
                    <a:p>
                      <a:pPr algn="l" fontAlgn="t"/>
                      <a:r>
                        <a:rPr lang="en-029" sz="1600" b="1" u="none" strike="noStrike" dirty="0"/>
                        <a:t>CDM </a:t>
                      </a:r>
                      <a:r>
                        <a:rPr lang="en-029" sz="1600" b="1" u="none" strike="noStrike" dirty="0" smtClean="0"/>
                        <a:t>is integrated </a:t>
                      </a:r>
                      <a:r>
                        <a:rPr lang="en-029" sz="1600" b="1" u="none" strike="noStrike" dirty="0"/>
                        <a:t>into </a:t>
                      </a:r>
                      <a:r>
                        <a:rPr lang="en-029" sz="1600" b="1" u="none" strike="noStrike" dirty="0" smtClean="0"/>
                        <a:t>policies</a:t>
                      </a:r>
                      <a:r>
                        <a:rPr lang="en-029" sz="1600" b="1" u="none" strike="noStrike" dirty="0"/>
                        <a:t>, strategies and legislation by Participating States </a:t>
                      </a:r>
                      <a:endParaRPr lang="en-029" sz="1600" b="1" i="0" u="none" strike="noStrike" dirty="0">
                        <a:solidFill>
                          <a:srgbClr val="002060"/>
                        </a:solidFill>
                        <a:latin typeface="Calibri"/>
                      </a:endParaRPr>
                    </a:p>
                  </a:txBody>
                  <a:tcPr/>
                </a:tc>
                <a:tc hMerge="1">
                  <a:txBody>
                    <a:bodyPr/>
                    <a:lstStyle/>
                    <a:p>
                      <a:endParaRPr lang="en-029"/>
                    </a:p>
                  </a:txBody>
                  <a:tcPr/>
                </a:tc>
                <a:tc hMerge="1">
                  <a:txBody>
                    <a:bodyPr/>
                    <a:lstStyle/>
                    <a:p>
                      <a:pPr algn="l" fontAlgn="t"/>
                      <a:endParaRPr lang="en-029" sz="1400" b="0" i="0" u="none" strike="noStrike" dirty="0">
                        <a:solidFill>
                          <a:srgbClr val="002060"/>
                        </a:solidFill>
                        <a:latin typeface="Calibri"/>
                      </a:endParaRPr>
                    </a:p>
                  </a:txBody>
                  <a:tcPr marL="0" marR="0" marT="0" marB="0"/>
                </a:tc>
                <a:tc gridSpan="2">
                  <a:txBody>
                    <a:bodyPr/>
                    <a:lstStyle/>
                    <a:p>
                      <a:endParaRPr lang="en-029" b="1" dirty="0"/>
                    </a:p>
                  </a:txBody>
                  <a:tcPr/>
                </a:tc>
                <a:tc hMerge="1">
                  <a:txBody>
                    <a:bodyPr/>
                    <a:lstStyle/>
                    <a:p>
                      <a:endParaRPr lang="en-029"/>
                    </a:p>
                  </a:txBody>
                  <a:tcPr/>
                </a:tc>
              </a:tr>
              <a:tr h="391368">
                <a:tc>
                  <a:txBody>
                    <a:bodyPr/>
                    <a:lstStyle/>
                    <a:p>
                      <a:endParaRPr lang="en-029" sz="1800" dirty="0"/>
                    </a:p>
                  </a:txBody>
                  <a:tcPr/>
                </a:tc>
                <a:tc>
                  <a:txBody>
                    <a:bodyPr/>
                    <a:lstStyle/>
                    <a:p>
                      <a:endParaRPr lang="en-029" sz="1600" dirty="0"/>
                    </a:p>
                  </a:txBody>
                  <a:tcPr/>
                </a:tc>
                <a:tc gridSpan="2">
                  <a:txBody>
                    <a:bodyPr/>
                    <a:lstStyle/>
                    <a:p>
                      <a:pPr algn="l" fontAlgn="t"/>
                      <a:r>
                        <a:rPr lang="en-029" sz="1600" u="none" strike="noStrike" dirty="0"/>
                        <a:t>Number of CDEMA PS countries with a CDM legislation approved</a:t>
                      </a:r>
                      <a:endParaRPr lang="en-029" sz="1600" b="0" i="0" u="none" strike="noStrike" dirty="0">
                        <a:solidFill>
                          <a:srgbClr val="002060"/>
                        </a:solidFill>
                        <a:latin typeface="Calibri"/>
                      </a:endParaRPr>
                    </a:p>
                  </a:txBody>
                  <a:tcPr marL="0" marR="0" marT="0" marB="0"/>
                </a:tc>
                <a:tc hMerge="1">
                  <a:txBody>
                    <a:bodyPr/>
                    <a:lstStyle/>
                    <a:p>
                      <a:pPr algn="l" fontAlgn="t"/>
                      <a:endParaRPr lang="en-029" sz="1600" b="0" i="0" u="none" strike="noStrike" dirty="0">
                        <a:solidFill>
                          <a:srgbClr val="002060"/>
                        </a:solidFill>
                        <a:latin typeface="Calibri"/>
                      </a:endParaRPr>
                    </a:p>
                  </a:txBody>
                  <a:tcPr marL="0" marR="0" marT="0" marB="0"/>
                </a:tc>
                <a:tc gridSpan="2">
                  <a:txBody>
                    <a:bodyPr/>
                    <a:lstStyle/>
                    <a:p>
                      <a:pPr algn="ctr"/>
                      <a:r>
                        <a:rPr lang="en-029" b="1" dirty="0" smtClean="0"/>
                        <a:t>18</a:t>
                      </a:r>
                      <a:endParaRPr lang="en-029" b="1" dirty="0"/>
                    </a:p>
                  </a:txBody>
                  <a:tcPr/>
                </a:tc>
                <a:tc hMerge="1">
                  <a:txBody>
                    <a:bodyPr/>
                    <a:lstStyle/>
                    <a:p>
                      <a:endParaRPr lang="en-029"/>
                    </a:p>
                  </a:txBody>
                  <a:tcPr/>
                </a:tc>
              </a:tr>
              <a:tr h="659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1800" b="1" u="none" strike="noStrike" dirty="0" smtClean="0"/>
                        <a:t>RO1.3</a:t>
                      </a:r>
                    </a:p>
                    <a:p>
                      <a:endParaRPr lang="en-029" sz="1800" b="1" dirty="0"/>
                    </a:p>
                  </a:txBody>
                  <a:tcPr/>
                </a:tc>
                <a:tc gridSpan="3">
                  <a:txBody>
                    <a:bodyPr/>
                    <a:lstStyle/>
                    <a:p>
                      <a:pPr algn="l" fontAlgn="t"/>
                      <a:r>
                        <a:rPr lang="en-029" sz="1600" b="1" u="none" strike="noStrike" dirty="0" smtClean="0"/>
                        <a:t>Development </a:t>
                      </a:r>
                      <a:r>
                        <a:rPr lang="en-029" sz="1600" b="1" u="none" strike="noStrike" dirty="0"/>
                        <a:t>Partners’ programming aligned  to CDM programming  and priorities </a:t>
                      </a:r>
                      <a:endParaRPr lang="en-029" sz="1600" b="1" i="0" u="none" strike="noStrike" dirty="0">
                        <a:solidFill>
                          <a:srgbClr val="002060"/>
                        </a:solidFill>
                        <a:latin typeface="Calibri"/>
                      </a:endParaRPr>
                    </a:p>
                  </a:txBody>
                  <a:tcPr/>
                </a:tc>
                <a:tc hMerge="1">
                  <a:txBody>
                    <a:bodyPr/>
                    <a:lstStyle/>
                    <a:p>
                      <a:endParaRPr lang="en-029"/>
                    </a:p>
                  </a:txBody>
                  <a:tcPr/>
                </a:tc>
                <a:tc hMerge="1">
                  <a:txBody>
                    <a:bodyPr/>
                    <a:lstStyle/>
                    <a:p>
                      <a:pPr algn="l" fontAlgn="t"/>
                      <a:endParaRPr lang="en-029" sz="1400" b="0" i="0" u="none" strike="noStrike" dirty="0">
                        <a:solidFill>
                          <a:srgbClr val="002060"/>
                        </a:solidFill>
                        <a:latin typeface="Calibri"/>
                      </a:endParaRPr>
                    </a:p>
                  </a:txBody>
                  <a:tcPr marL="0" marR="0" marT="0" marB="0"/>
                </a:tc>
                <a:tc gridSpan="2">
                  <a:txBody>
                    <a:bodyPr/>
                    <a:lstStyle/>
                    <a:p>
                      <a:endParaRPr lang="en-029" b="1" dirty="0"/>
                    </a:p>
                  </a:txBody>
                  <a:tcPr/>
                </a:tc>
                <a:tc hMerge="1">
                  <a:txBody>
                    <a:bodyPr/>
                    <a:lstStyle/>
                    <a:p>
                      <a:endParaRPr lang="en-029"/>
                    </a:p>
                  </a:txBody>
                  <a:tcPr/>
                </a:tc>
              </a:tr>
              <a:tr h="459333">
                <a:tc>
                  <a:txBody>
                    <a:bodyPr/>
                    <a:lstStyle/>
                    <a:p>
                      <a:endParaRPr lang="en-029" sz="1800" dirty="0"/>
                    </a:p>
                  </a:txBody>
                  <a:tcPr/>
                </a:tc>
                <a:tc>
                  <a:txBody>
                    <a:bodyPr/>
                    <a:lstStyle/>
                    <a:p>
                      <a:pPr algn="l" fontAlgn="t"/>
                      <a:endParaRPr lang="en-029" sz="1600" b="0" i="0" u="none" strike="noStrike" dirty="0">
                        <a:solidFill>
                          <a:srgbClr val="002060"/>
                        </a:solidFill>
                        <a:latin typeface="Calibri"/>
                      </a:endParaRPr>
                    </a:p>
                  </a:txBody>
                  <a:tcPr/>
                </a:tc>
                <a:tc gridSpan="2">
                  <a:txBody>
                    <a:bodyPr/>
                    <a:lstStyle/>
                    <a:p>
                      <a:pPr algn="l" fontAlgn="t"/>
                      <a:r>
                        <a:rPr lang="en-029" sz="1600" u="none" strike="noStrike" dirty="0"/>
                        <a:t>Number of partners that have programmes aligned to support CDM implementation</a:t>
                      </a:r>
                      <a:endParaRPr lang="en-029" sz="1600" b="0" i="0" u="none" strike="noStrike" dirty="0">
                        <a:solidFill>
                          <a:srgbClr val="002060"/>
                        </a:solidFill>
                        <a:latin typeface="Calibri"/>
                      </a:endParaRPr>
                    </a:p>
                  </a:txBody>
                  <a:tcPr marL="0" marR="0" marT="0" marB="0"/>
                </a:tc>
                <a:tc hMerge="1">
                  <a:txBody>
                    <a:bodyPr/>
                    <a:lstStyle/>
                    <a:p>
                      <a:pPr algn="l" fontAlgn="t"/>
                      <a:endParaRPr lang="en-029" sz="1600" b="0" i="0" u="none" strike="noStrike" dirty="0">
                        <a:solidFill>
                          <a:srgbClr val="002060"/>
                        </a:solidFill>
                        <a:latin typeface="Calibri"/>
                      </a:endParaRPr>
                    </a:p>
                  </a:txBody>
                  <a:tcPr marL="0" marR="0" marT="0" marB="0"/>
                </a:tc>
                <a:tc gridSpan="2">
                  <a:txBody>
                    <a:bodyPr/>
                    <a:lstStyle/>
                    <a:p>
                      <a:pPr algn="ctr"/>
                      <a:r>
                        <a:rPr lang="en-029" b="1" dirty="0" smtClean="0"/>
                        <a:t>20</a:t>
                      </a:r>
                      <a:endParaRPr lang="en-029" b="1" dirty="0"/>
                    </a:p>
                  </a:txBody>
                  <a:tcPr/>
                </a:tc>
                <a:tc hMerge="1">
                  <a:txBody>
                    <a:bodyPr/>
                    <a:lstStyle/>
                    <a:p>
                      <a:endParaRPr lang="en-029"/>
                    </a:p>
                  </a:txBody>
                  <a:tcPr/>
                </a:tc>
              </a:tr>
              <a:tr h="659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1800" b="1" u="none" strike="noStrike" dirty="0" smtClean="0"/>
                        <a:t>RO1.4</a:t>
                      </a:r>
                    </a:p>
                    <a:p>
                      <a:endParaRPr lang="en-029" sz="1800" b="1" dirty="0"/>
                    </a:p>
                  </a:txBody>
                  <a:tcPr/>
                </a:tc>
                <a:tc gridSpan="3">
                  <a:txBody>
                    <a:bodyPr/>
                    <a:lstStyle/>
                    <a:p>
                      <a:pPr algn="l" fontAlgn="t"/>
                      <a:r>
                        <a:rPr lang="en-029" sz="1600" b="1" u="none" strike="noStrike" dirty="0"/>
                        <a:t>Strengthened coordination for preparedness, response and recovery at the national and regional levels</a:t>
                      </a:r>
                      <a:endParaRPr lang="en-029" sz="1600" b="1" i="0" u="none" strike="noStrike" dirty="0">
                        <a:solidFill>
                          <a:srgbClr val="002060"/>
                        </a:solidFill>
                        <a:latin typeface="Calibri"/>
                      </a:endParaRPr>
                    </a:p>
                  </a:txBody>
                  <a:tcPr/>
                </a:tc>
                <a:tc hMerge="1">
                  <a:txBody>
                    <a:bodyPr/>
                    <a:lstStyle/>
                    <a:p>
                      <a:endParaRPr lang="en-029"/>
                    </a:p>
                  </a:txBody>
                  <a:tcPr/>
                </a:tc>
                <a:tc hMerge="1">
                  <a:txBody>
                    <a:bodyPr/>
                    <a:lstStyle/>
                    <a:p>
                      <a:pPr algn="l" fontAlgn="t"/>
                      <a:endParaRPr lang="en-029" sz="1400" b="0" i="0" u="none" strike="noStrike" dirty="0">
                        <a:solidFill>
                          <a:srgbClr val="002060"/>
                        </a:solidFill>
                        <a:latin typeface="Calibri"/>
                      </a:endParaRPr>
                    </a:p>
                  </a:txBody>
                  <a:tcPr marL="0" marR="0" marT="0" marB="0"/>
                </a:tc>
                <a:tc gridSpan="2">
                  <a:txBody>
                    <a:bodyPr/>
                    <a:lstStyle/>
                    <a:p>
                      <a:endParaRPr lang="en-029" b="1" dirty="0"/>
                    </a:p>
                  </a:txBody>
                  <a:tcPr/>
                </a:tc>
                <a:tc hMerge="1">
                  <a:txBody>
                    <a:bodyPr/>
                    <a:lstStyle/>
                    <a:p>
                      <a:endParaRPr lang="en-029"/>
                    </a:p>
                  </a:txBody>
                  <a:tcPr/>
                </a:tc>
              </a:tr>
              <a:tr h="502201">
                <a:tc>
                  <a:txBody>
                    <a:bodyPr/>
                    <a:lstStyle/>
                    <a:p>
                      <a:endParaRPr lang="en-029" sz="1800" dirty="0"/>
                    </a:p>
                  </a:txBody>
                  <a:tcPr/>
                </a:tc>
                <a:tc>
                  <a:txBody>
                    <a:bodyPr/>
                    <a:lstStyle/>
                    <a:p>
                      <a:endParaRPr lang="en-029" sz="1600" dirty="0"/>
                    </a:p>
                  </a:txBody>
                  <a:tcPr/>
                </a:tc>
                <a:tc gridSpan="2">
                  <a:txBody>
                    <a:bodyPr/>
                    <a:lstStyle/>
                    <a:p>
                      <a:pPr algn="l" fontAlgn="t"/>
                      <a:r>
                        <a:rPr lang="en-029" sz="1600" u="none" strike="noStrike" dirty="0"/>
                        <a:t>Number CDEMA system stakeholders (CDEMA CU and Participating States) conducting simulation exercises testing multi-hazards  </a:t>
                      </a:r>
                      <a:endParaRPr lang="en-029" sz="1600" b="0" i="0" u="none" strike="noStrike" dirty="0">
                        <a:solidFill>
                          <a:srgbClr val="002060"/>
                        </a:solidFill>
                        <a:latin typeface="Calibri"/>
                      </a:endParaRPr>
                    </a:p>
                  </a:txBody>
                  <a:tcPr marL="0" marR="0" marT="0" marB="0"/>
                </a:tc>
                <a:tc hMerge="1">
                  <a:txBody>
                    <a:bodyPr/>
                    <a:lstStyle/>
                    <a:p>
                      <a:pPr algn="l" fontAlgn="t"/>
                      <a:endParaRPr lang="en-029" sz="1600" b="0" i="0" u="none" strike="noStrike" dirty="0">
                        <a:solidFill>
                          <a:srgbClr val="002060"/>
                        </a:solidFill>
                        <a:latin typeface="Calibri"/>
                      </a:endParaRPr>
                    </a:p>
                  </a:txBody>
                  <a:tcPr marL="0" marR="0" marT="0" marB="0"/>
                </a:tc>
                <a:tc gridSpan="2">
                  <a:txBody>
                    <a:bodyPr/>
                    <a:lstStyle/>
                    <a:p>
                      <a:pPr algn="ctr"/>
                      <a:r>
                        <a:rPr lang="en-029" b="1" dirty="0" smtClean="0"/>
                        <a:t>19</a:t>
                      </a:r>
                      <a:endParaRPr lang="en-029" b="1" dirty="0"/>
                    </a:p>
                  </a:txBody>
                  <a:tcPr/>
                </a:tc>
                <a:tc hMerge="1">
                  <a:txBody>
                    <a:bodyPr/>
                    <a:lstStyle/>
                    <a:p>
                      <a:endParaRPr lang="en-029"/>
                    </a:p>
                  </a:txBody>
                  <a:tcPr/>
                </a:tc>
              </a:tr>
              <a:tr h="611455">
                <a:tc>
                  <a:txBody>
                    <a:bodyPr/>
                    <a:lstStyle/>
                    <a:p>
                      <a:endParaRPr lang="en-029" sz="1800" dirty="0"/>
                    </a:p>
                  </a:txBody>
                  <a:tcPr/>
                </a:tc>
                <a:tc>
                  <a:txBody>
                    <a:bodyPr/>
                    <a:lstStyle/>
                    <a:p>
                      <a:endParaRPr lang="en-029" sz="1600" dirty="0"/>
                    </a:p>
                  </a:txBody>
                  <a:tcPr/>
                </a:tc>
                <a:tc gridSpan="2">
                  <a:txBody>
                    <a:bodyPr/>
                    <a:lstStyle/>
                    <a:p>
                      <a:pPr algn="l" fontAlgn="t"/>
                      <a:r>
                        <a:rPr lang="en-029" sz="1600" u="none" strike="noStrike" dirty="0"/>
                        <a:t>Number of CDEMA system stakeholders (NDOs, CDEMA CU, CIMH, RSS, SRC) with an effective emergency communications system supporting response and recovery</a:t>
                      </a:r>
                      <a:endParaRPr lang="en-029" sz="1600" b="0" i="0" u="none" strike="noStrike" dirty="0">
                        <a:solidFill>
                          <a:srgbClr val="002060"/>
                        </a:solidFill>
                        <a:latin typeface="Calibri"/>
                      </a:endParaRPr>
                    </a:p>
                  </a:txBody>
                  <a:tcPr marL="9525" marR="9525" marT="9525" marB="0"/>
                </a:tc>
                <a:tc hMerge="1">
                  <a:txBody>
                    <a:bodyPr/>
                    <a:lstStyle/>
                    <a:p>
                      <a:pPr algn="l" fontAlgn="t"/>
                      <a:endParaRPr lang="en-029" sz="1600" b="0" i="0" u="none" strike="noStrike" dirty="0">
                        <a:solidFill>
                          <a:srgbClr val="002060"/>
                        </a:solidFill>
                        <a:latin typeface="Calibri"/>
                      </a:endParaRPr>
                    </a:p>
                  </a:txBody>
                  <a:tcPr marL="9525" marR="9525" marT="9525" marB="0"/>
                </a:tc>
                <a:tc gridSpan="2">
                  <a:txBody>
                    <a:bodyPr/>
                    <a:lstStyle/>
                    <a:p>
                      <a:pPr algn="ctr"/>
                      <a:r>
                        <a:rPr lang="en-029" b="1" dirty="0" smtClean="0"/>
                        <a:t>22</a:t>
                      </a:r>
                      <a:endParaRPr lang="en-029" b="1" dirty="0"/>
                    </a:p>
                  </a:txBody>
                  <a:tcPr/>
                </a:tc>
                <a:tc hMerge="1">
                  <a:txBody>
                    <a:bodyPr/>
                    <a:lstStyle/>
                    <a:p>
                      <a:endParaRPr lang="en-029"/>
                    </a:p>
                  </a:txBody>
                  <a:tcPr/>
                </a:tc>
              </a:tr>
              <a:tr h="3783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1800" b="1" u="none" strike="noStrike" dirty="0" smtClean="0"/>
                        <a:t>RO1.5</a:t>
                      </a:r>
                      <a:endParaRPr lang="en-029" sz="1800" b="1" i="0" u="none" strike="noStrike" dirty="0" smtClean="0">
                        <a:solidFill>
                          <a:srgbClr val="002060"/>
                        </a:solidFill>
                        <a:latin typeface="+mn-lt"/>
                      </a:endParaRPr>
                    </a:p>
                  </a:txBody>
                  <a:tcPr/>
                </a:tc>
                <a:tc gridSpan="3">
                  <a:txBody>
                    <a:bodyPr/>
                    <a:lstStyle/>
                    <a:p>
                      <a:pPr algn="l" fontAlgn="t"/>
                      <a:r>
                        <a:rPr lang="en-029" sz="1600" b="1" u="none" strike="noStrike" dirty="0"/>
                        <a:t>CDM Programming is adequately resourced</a:t>
                      </a:r>
                      <a:endParaRPr lang="en-029" sz="1600" b="1" i="0" u="none" strike="noStrike" dirty="0">
                        <a:solidFill>
                          <a:srgbClr val="002060"/>
                        </a:solidFill>
                        <a:latin typeface="Calibri"/>
                      </a:endParaRPr>
                    </a:p>
                  </a:txBody>
                  <a:tcPr/>
                </a:tc>
                <a:tc hMerge="1">
                  <a:txBody>
                    <a:bodyPr/>
                    <a:lstStyle/>
                    <a:p>
                      <a:endParaRPr lang="en-029"/>
                    </a:p>
                  </a:txBody>
                  <a:tcPr/>
                </a:tc>
                <a:tc hMerge="1">
                  <a:txBody>
                    <a:bodyPr/>
                    <a:lstStyle/>
                    <a:p>
                      <a:pPr algn="l" fontAlgn="t"/>
                      <a:endParaRPr lang="en-029" sz="1400" b="0" i="0" u="none" strike="noStrike" dirty="0">
                        <a:solidFill>
                          <a:srgbClr val="002060"/>
                        </a:solidFill>
                        <a:latin typeface="Calibri"/>
                      </a:endParaRPr>
                    </a:p>
                  </a:txBody>
                  <a:tcPr marL="9525" marR="9525" marT="9525" marB="0"/>
                </a:tc>
                <a:tc gridSpan="2">
                  <a:txBody>
                    <a:bodyPr/>
                    <a:lstStyle/>
                    <a:p>
                      <a:endParaRPr lang="en-029" b="1" dirty="0"/>
                    </a:p>
                  </a:txBody>
                  <a:tcPr/>
                </a:tc>
                <a:tc hMerge="1">
                  <a:txBody>
                    <a:bodyPr/>
                    <a:lstStyle/>
                    <a:p>
                      <a:endParaRPr lang="en-029"/>
                    </a:p>
                  </a:txBody>
                  <a:tcPr/>
                </a:tc>
              </a:tr>
              <a:tr h="376651">
                <a:tc>
                  <a:txBody>
                    <a:bodyPr/>
                    <a:lstStyle/>
                    <a:p>
                      <a:endParaRPr lang="en-029" dirty="0"/>
                    </a:p>
                  </a:txBody>
                  <a:tcPr/>
                </a:tc>
                <a:tc gridSpan="2">
                  <a:txBody>
                    <a:bodyPr/>
                    <a:lstStyle/>
                    <a:p>
                      <a:endParaRPr lang="en-029" sz="1600" dirty="0"/>
                    </a:p>
                  </a:txBody>
                  <a:tcPr/>
                </a:tc>
                <a:tc hMerge="1">
                  <a:txBody>
                    <a:bodyPr/>
                    <a:lstStyle/>
                    <a:p>
                      <a:endParaRPr lang="en-029"/>
                    </a:p>
                  </a:txBody>
                  <a:tcPr/>
                </a:tc>
                <a:tc>
                  <a:txBody>
                    <a:bodyPr/>
                    <a:lstStyle/>
                    <a:p>
                      <a:pPr algn="l" fontAlgn="t"/>
                      <a:r>
                        <a:rPr lang="en-029" sz="1600" u="none" strike="noStrike" dirty="0"/>
                        <a:t>% of national budget supporting NDO operations </a:t>
                      </a:r>
                      <a:endParaRPr lang="en-029" sz="1600" b="0" i="0" u="none" strike="noStrike" dirty="0">
                        <a:solidFill>
                          <a:srgbClr val="002060"/>
                        </a:solidFill>
                        <a:latin typeface="Calibri"/>
                      </a:endParaRPr>
                    </a:p>
                  </a:txBody>
                  <a:tcPr marL="9525" marR="9525" marT="9525" marB="0"/>
                </a:tc>
                <a:tc gridSpan="2">
                  <a:txBody>
                    <a:bodyPr/>
                    <a:lstStyle/>
                    <a:p>
                      <a:pPr algn="ctr"/>
                      <a:r>
                        <a:rPr lang="en-029" b="1" dirty="0" smtClean="0"/>
                        <a:t>2</a:t>
                      </a:r>
                      <a:endParaRPr lang="en-029" b="1" dirty="0"/>
                    </a:p>
                  </a:txBody>
                  <a:tcPr/>
                </a:tc>
                <a:tc hMerge="1">
                  <a:txBody>
                    <a:bodyPr/>
                    <a:lstStyle/>
                    <a:p>
                      <a:endParaRPr lang="en-029"/>
                    </a:p>
                  </a:txBody>
                  <a:tcPr/>
                </a:tc>
              </a:tr>
              <a:tr h="378335">
                <a:tc>
                  <a:txBody>
                    <a:bodyPr/>
                    <a:lstStyle/>
                    <a:p>
                      <a:endParaRPr lang="en-029" dirty="0"/>
                    </a:p>
                  </a:txBody>
                  <a:tcPr/>
                </a:tc>
                <a:tc gridSpan="2">
                  <a:txBody>
                    <a:bodyPr/>
                    <a:lstStyle/>
                    <a:p>
                      <a:endParaRPr lang="en-029" sz="1600" dirty="0"/>
                    </a:p>
                  </a:txBody>
                  <a:tcPr/>
                </a:tc>
                <a:tc hMerge="1">
                  <a:txBody>
                    <a:bodyPr/>
                    <a:lstStyle/>
                    <a:p>
                      <a:endParaRPr lang="en-029"/>
                    </a:p>
                  </a:txBody>
                  <a:tcPr/>
                </a:tc>
                <a:tc>
                  <a:txBody>
                    <a:bodyPr/>
                    <a:lstStyle/>
                    <a:p>
                      <a:pPr algn="l" fontAlgn="t"/>
                      <a:r>
                        <a:rPr lang="en-029" sz="1600" u="none" strike="noStrike" dirty="0"/>
                        <a:t>% of Development Partners contribution to CDM implementation</a:t>
                      </a:r>
                      <a:endParaRPr lang="en-029" sz="1600" b="0" i="0" u="none" strike="noStrike" dirty="0">
                        <a:solidFill>
                          <a:srgbClr val="002060"/>
                        </a:solidFill>
                        <a:latin typeface="Calibri"/>
                      </a:endParaRPr>
                    </a:p>
                  </a:txBody>
                  <a:tcPr marL="9525" marR="9525" marT="9525" marB="0"/>
                </a:tc>
                <a:tc gridSpan="2">
                  <a:txBody>
                    <a:bodyPr/>
                    <a:lstStyle/>
                    <a:p>
                      <a:pPr algn="ctr"/>
                      <a:r>
                        <a:rPr lang="en-029" b="1" dirty="0" smtClean="0"/>
                        <a:t>TBD</a:t>
                      </a:r>
                      <a:endParaRPr lang="en-029" b="1" dirty="0"/>
                    </a:p>
                  </a:txBody>
                  <a:tcPr/>
                </a:tc>
                <a:tc hMerge="1">
                  <a:txBody>
                    <a:bodyPr/>
                    <a:lstStyle/>
                    <a:p>
                      <a:endParaRPr lang="en-029"/>
                    </a:p>
                  </a:txBody>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228600" y="119360"/>
          <a:ext cx="8763000" cy="6510041"/>
        </p:xfrm>
        <a:graphic>
          <a:graphicData uri="http://schemas.openxmlformats.org/drawingml/2006/table">
            <a:tbl>
              <a:tblPr firstRow="1" bandRow="1">
                <a:tableStyleId>{9DCAF9ED-07DC-4A11-8D7F-57B35C25682E}</a:tableStyleId>
              </a:tblPr>
              <a:tblGrid>
                <a:gridCol w="762000"/>
                <a:gridCol w="228600"/>
                <a:gridCol w="6969125"/>
                <a:gridCol w="117475"/>
                <a:gridCol w="685800"/>
              </a:tblGrid>
              <a:tr h="774245">
                <a:tc gridSpan="4">
                  <a:txBody>
                    <a:bodyPr/>
                    <a:lstStyle/>
                    <a:p>
                      <a:r>
                        <a:rPr lang="en-029" b="1" dirty="0" smtClean="0">
                          <a:solidFill>
                            <a:srgbClr val="FFC000"/>
                          </a:solidFill>
                        </a:rPr>
                        <a:t>PRIORITY</a:t>
                      </a:r>
                      <a:r>
                        <a:rPr lang="en-029" b="1" baseline="0" dirty="0" smtClean="0">
                          <a:solidFill>
                            <a:srgbClr val="FFC000"/>
                          </a:solidFill>
                        </a:rPr>
                        <a:t> AREA 2: Increased and Sustained Knowledge Management and Learning for CDM</a:t>
                      </a:r>
                      <a:endParaRPr lang="en-029" b="1" dirty="0">
                        <a:solidFill>
                          <a:srgbClr val="FFC000"/>
                        </a:solidFill>
                      </a:endParaRPr>
                    </a:p>
                  </a:txBody>
                  <a:tcPr/>
                </a:tc>
                <a:tc hMerge="1">
                  <a:txBody>
                    <a:bodyPr/>
                    <a:lstStyle/>
                    <a:p>
                      <a:endParaRPr lang="en-029" dirty="0"/>
                    </a:p>
                  </a:txBody>
                  <a:tcPr/>
                </a:tc>
                <a:tc hMerge="1">
                  <a:txBody>
                    <a:bodyPr/>
                    <a:lstStyle/>
                    <a:p>
                      <a:endParaRPr lang="en-029"/>
                    </a:p>
                  </a:txBody>
                  <a:tcPr/>
                </a:tc>
                <a:tc hMerge="1">
                  <a:txBody>
                    <a:bodyPr/>
                    <a:lstStyle/>
                    <a:p>
                      <a:endParaRPr lang="en-029" dirty="0"/>
                    </a:p>
                  </a:txBody>
                  <a:tcPr/>
                </a:tc>
                <a:tc>
                  <a:txBody>
                    <a:bodyPr/>
                    <a:lstStyle/>
                    <a:p>
                      <a:r>
                        <a:rPr lang="en-029" baseline="0" dirty="0" smtClean="0">
                          <a:solidFill>
                            <a:srgbClr val="FFC000"/>
                          </a:solidFill>
                        </a:rPr>
                        <a:t>2024</a:t>
                      </a:r>
                      <a:endParaRPr lang="en-029" dirty="0">
                        <a:solidFill>
                          <a:srgbClr val="FFC000"/>
                        </a:solidFill>
                      </a:endParaRPr>
                    </a:p>
                  </a:txBody>
                  <a:tcPr/>
                </a:tc>
              </a:tr>
              <a:tr h="68339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029" sz="1800" b="1" u="none" strike="noStrike" dirty="0" smtClean="0"/>
                        <a:t> RO2.1</a:t>
                      </a:r>
                    </a:p>
                    <a:p>
                      <a:pPr marL="0" marR="0" indent="0" algn="l" defTabSz="914400" rtl="0" eaLnBrk="1" fontAlgn="t" latinLnBrk="0" hangingPunct="1">
                        <a:lnSpc>
                          <a:spcPct val="100000"/>
                        </a:lnSpc>
                        <a:spcBef>
                          <a:spcPts val="0"/>
                        </a:spcBef>
                        <a:spcAft>
                          <a:spcPts val="0"/>
                        </a:spcAft>
                        <a:buClrTx/>
                        <a:buSzTx/>
                        <a:buFontTx/>
                        <a:buNone/>
                        <a:tabLst/>
                        <a:defRPr/>
                      </a:pPr>
                      <a:endParaRPr lang="en-029" sz="1800" b="1" i="0" u="none" strike="noStrike" dirty="0" smtClean="0">
                        <a:solidFill>
                          <a:srgbClr val="002060"/>
                        </a:solidFill>
                        <a:latin typeface="+mn-lt"/>
                      </a:endParaRPr>
                    </a:p>
                  </a:txBody>
                  <a:tcPr marL="0" marR="0" marT="0" marB="0"/>
                </a:tc>
                <a:tc gridSpan="4">
                  <a:txBody>
                    <a:bodyPr/>
                    <a:lstStyle/>
                    <a:p>
                      <a:pPr algn="l" fontAlgn="t"/>
                      <a:r>
                        <a:rPr lang="en-029" sz="1800" b="1" i="0" u="none" strike="noStrike" dirty="0" smtClean="0">
                          <a:solidFill>
                            <a:schemeClr val="bg1"/>
                          </a:solidFill>
                          <a:latin typeface="+mn-lt"/>
                        </a:rPr>
                        <a:t>Regional Disaster Risk Management Network  for informed decision-making at all levels improved</a:t>
                      </a:r>
                      <a:endParaRPr lang="en-029" sz="1800" b="1" i="0" u="none" strike="noStrike" dirty="0">
                        <a:solidFill>
                          <a:schemeClr val="bg1"/>
                        </a:solidFill>
                        <a:latin typeface="Calibri"/>
                      </a:endParaRPr>
                    </a:p>
                  </a:txBody>
                  <a:tcPr marL="0" marR="0" marT="0" marB="0"/>
                </a:tc>
                <a:tc hMerge="1">
                  <a:txBody>
                    <a:bodyPr/>
                    <a:lstStyle/>
                    <a:p>
                      <a:endParaRPr lang="en-029"/>
                    </a:p>
                  </a:txBody>
                  <a:tcPr/>
                </a:tc>
                <a:tc hMerge="1">
                  <a:txBody>
                    <a:bodyPr/>
                    <a:lstStyle/>
                    <a:p>
                      <a:endParaRPr lang="en-029"/>
                    </a:p>
                  </a:txBody>
                  <a:tcPr/>
                </a:tc>
                <a:tc hMerge="1">
                  <a:txBody>
                    <a:bodyPr/>
                    <a:lstStyle/>
                    <a:p>
                      <a:endParaRPr lang="en-029" dirty="0"/>
                    </a:p>
                  </a:txBody>
                  <a:tcPr/>
                </a:tc>
              </a:tr>
              <a:tr h="607466">
                <a:tc>
                  <a:txBody>
                    <a:bodyPr/>
                    <a:lstStyle/>
                    <a:p>
                      <a:endParaRPr lang="en-029" sz="1800" dirty="0"/>
                    </a:p>
                  </a:txBody>
                  <a:tcPr/>
                </a:tc>
                <a:tc>
                  <a:txBody>
                    <a:bodyPr/>
                    <a:lstStyle/>
                    <a:p>
                      <a:endParaRPr lang="en-029" sz="1800" dirty="0"/>
                    </a:p>
                  </a:txBody>
                  <a:tcPr/>
                </a:tc>
                <a:tc>
                  <a:txBody>
                    <a:bodyPr/>
                    <a:lstStyle/>
                    <a:p>
                      <a:pPr algn="l" fontAlgn="t"/>
                      <a:r>
                        <a:rPr lang="en-029" sz="1800" u="none" strike="noStrike" dirty="0" smtClean="0"/>
                        <a:t>Number of accredited Centres of Excellence (CoE) operating</a:t>
                      </a:r>
                      <a:endParaRPr lang="en-029" sz="1800" b="0" i="0" u="none" strike="noStrike" dirty="0">
                        <a:solidFill>
                          <a:srgbClr val="002060"/>
                        </a:solidFill>
                        <a:latin typeface="Calibri"/>
                      </a:endParaRPr>
                    </a:p>
                  </a:txBody>
                  <a:tcPr marL="0" marR="0" marT="0" marB="0"/>
                </a:tc>
                <a:tc gridSpan="2">
                  <a:txBody>
                    <a:bodyPr/>
                    <a:lstStyle/>
                    <a:p>
                      <a:pPr algn="ctr"/>
                      <a:r>
                        <a:rPr lang="en-029" b="1" dirty="0" smtClean="0"/>
                        <a:t>6</a:t>
                      </a:r>
                      <a:endParaRPr lang="en-029" b="1" dirty="0"/>
                    </a:p>
                  </a:txBody>
                  <a:tcPr/>
                </a:tc>
                <a:tc hMerge="1">
                  <a:txBody>
                    <a:bodyPr/>
                    <a:lstStyle/>
                    <a:p>
                      <a:endParaRPr lang="en-029"/>
                    </a:p>
                  </a:txBody>
                  <a:tcPr/>
                </a:tc>
              </a:tr>
              <a:tr h="607466">
                <a:tc>
                  <a:txBody>
                    <a:bodyPr/>
                    <a:lstStyle/>
                    <a:p>
                      <a:endParaRPr lang="en-029" sz="1800" dirty="0"/>
                    </a:p>
                  </a:txBody>
                  <a:tcPr/>
                </a:tc>
                <a:tc>
                  <a:txBody>
                    <a:bodyPr/>
                    <a:lstStyle/>
                    <a:p>
                      <a:endParaRPr lang="en-029" sz="1800" dirty="0"/>
                    </a:p>
                  </a:txBody>
                  <a:tcPr/>
                </a:tc>
                <a:tc>
                  <a:txBody>
                    <a:bodyPr/>
                    <a:lstStyle/>
                    <a:p>
                      <a:pPr algn="l" fontAlgn="t"/>
                      <a:r>
                        <a:rPr lang="en-029" sz="1800" u="none" strike="noStrike" dirty="0" smtClean="0"/>
                        <a:t>Percentage of managers and technical professional from state institutions certified by a CoE </a:t>
                      </a:r>
                      <a:endParaRPr lang="en-029" sz="1800" b="0" i="0" u="none" strike="noStrike" dirty="0">
                        <a:solidFill>
                          <a:srgbClr val="002060"/>
                        </a:solidFill>
                        <a:latin typeface="Calibri"/>
                      </a:endParaRPr>
                    </a:p>
                  </a:txBody>
                  <a:tcPr marL="0" marR="0" marT="0" marB="0"/>
                </a:tc>
                <a:tc gridSpan="2">
                  <a:txBody>
                    <a:bodyPr/>
                    <a:lstStyle/>
                    <a:p>
                      <a:pPr algn="ctr"/>
                      <a:r>
                        <a:rPr lang="en-029" b="1" dirty="0" smtClean="0"/>
                        <a:t>75%</a:t>
                      </a:r>
                      <a:endParaRPr lang="en-029" b="1" dirty="0"/>
                    </a:p>
                  </a:txBody>
                  <a:tcPr/>
                </a:tc>
                <a:tc hMerge="1">
                  <a:txBody>
                    <a:bodyPr/>
                    <a:lstStyle/>
                    <a:p>
                      <a:endParaRPr lang="en-029"/>
                    </a:p>
                  </a:txBody>
                  <a:tcPr/>
                </a:tc>
              </a:tr>
              <a:tr h="4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1800" b="1" u="none" strike="noStrike" dirty="0" smtClean="0"/>
                        <a:t>RO2.2</a:t>
                      </a:r>
                      <a:endParaRPr lang="en-029" sz="1800" b="1" i="0" u="none" strike="noStrike" dirty="0" smtClean="0">
                        <a:solidFill>
                          <a:srgbClr val="002060"/>
                        </a:solidFill>
                        <a:latin typeface="+mn-lt"/>
                      </a:endParaRPr>
                    </a:p>
                  </a:txBody>
                  <a:tcPr/>
                </a:tc>
                <a:tc gridSpan="2">
                  <a:txBody>
                    <a:bodyPr/>
                    <a:lstStyle/>
                    <a:p>
                      <a:pPr algn="l" fontAlgn="t"/>
                      <a:r>
                        <a:rPr lang="en-029" sz="1800" b="1" u="none" strike="noStrike" dirty="0" smtClean="0"/>
                        <a:t>Integrated Systems for fact-based policy and decision making established</a:t>
                      </a:r>
                      <a:endParaRPr lang="en-029" sz="1800" b="1" i="0" u="none" strike="noStrike" dirty="0">
                        <a:solidFill>
                          <a:srgbClr val="002060"/>
                        </a:solidFill>
                        <a:latin typeface="Calibri"/>
                      </a:endParaRPr>
                    </a:p>
                  </a:txBody>
                  <a:tcPr/>
                </a:tc>
                <a:tc hMerge="1">
                  <a:txBody>
                    <a:bodyPr/>
                    <a:lstStyle/>
                    <a:p>
                      <a:endParaRPr lang="en-029"/>
                    </a:p>
                  </a:txBody>
                  <a:tcPr/>
                </a:tc>
                <a:tc gridSpan="2">
                  <a:txBody>
                    <a:bodyPr/>
                    <a:lstStyle/>
                    <a:p>
                      <a:endParaRPr lang="en-029" b="1" dirty="0"/>
                    </a:p>
                  </a:txBody>
                  <a:tcPr/>
                </a:tc>
                <a:tc hMerge="1">
                  <a:txBody>
                    <a:bodyPr/>
                    <a:lstStyle/>
                    <a:p>
                      <a:endParaRPr lang="en-029"/>
                    </a:p>
                  </a:txBody>
                  <a:tcPr/>
                </a:tc>
              </a:tr>
              <a:tr h="589901">
                <a:tc>
                  <a:txBody>
                    <a:bodyPr/>
                    <a:lstStyle/>
                    <a:p>
                      <a:endParaRPr lang="en-029" sz="1800" dirty="0"/>
                    </a:p>
                  </a:txBody>
                  <a:tcPr/>
                </a:tc>
                <a:tc>
                  <a:txBody>
                    <a:bodyPr/>
                    <a:lstStyle/>
                    <a:p>
                      <a:endParaRPr lang="en-029" sz="1800" dirty="0">
                        <a:solidFill>
                          <a:schemeClr val="accent1">
                            <a:lumMod val="60000"/>
                            <a:lumOff val="40000"/>
                          </a:schemeClr>
                        </a:solidFill>
                      </a:endParaRPr>
                    </a:p>
                  </a:txBody>
                  <a:tcPr/>
                </a:tc>
                <a:tc>
                  <a:txBody>
                    <a:bodyPr/>
                    <a:lstStyle/>
                    <a:p>
                      <a:pPr algn="l" fontAlgn="t"/>
                      <a:r>
                        <a:rPr lang="en-029" sz="1800" b="1" u="none" strike="noStrike" dirty="0" smtClean="0">
                          <a:solidFill>
                            <a:schemeClr val="accent1">
                              <a:lumMod val="60000"/>
                              <a:lumOff val="40000"/>
                            </a:schemeClr>
                          </a:solidFill>
                        </a:rPr>
                        <a:t>Number of stakeholders (Participating States and CDEMA CU) utilizing CRIS for DRM decision making</a:t>
                      </a:r>
                      <a:endParaRPr lang="en-029" sz="1800" b="1" i="0" u="none" strike="noStrike" dirty="0">
                        <a:solidFill>
                          <a:schemeClr val="accent1">
                            <a:lumMod val="60000"/>
                            <a:lumOff val="40000"/>
                          </a:schemeClr>
                        </a:solidFill>
                        <a:latin typeface="Calibri"/>
                      </a:endParaRPr>
                    </a:p>
                  </a:txBody>
                  <a:tcPr marL="0" marR="0" marT="0" marB="0"/>
                </a:tc>
                <a:tc gridSpan="2">
                  <a:txBody>
                    <a:bodyPr/>
                    <a:lstStyle/>
                    <a:p>
                      <a:pPr algn="ctr"/>
                      <a:r>
                        <a:rPr lang="en-029" b="1" dirty="0" smtClean="0"/>
                        <a:t>11</a:t>
                      </a:r>
                      <a:endParaRPr lang="en-029" b="1" dirty="0"/>
                    </a:p>
                  </a:txBody>
                  <a:tcPr/>
                </a:tc>
                <a:tc hMerge="1">
                  <a:txBody>
                    <a:bodyPr/>
                    <a:lstStyle/>
                    <a:p>
                      <a:endParaRPr lang="en-029"/>
                    </a:p>
                  </a:txBody>
                  <a:tcPr/>
                </a:tc>
              </a:tr>
              <a:tr h="797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1800" b="1" u="none" strike="noStrike" dirty="0" smtClean="0"/>
                        <a:t>RO2.3</a:t>
                      </a:r>
                    </a:p>
                    <a:p>
                      <a:endParaRPr lang="en-029" sz="1800" b="1" dirty="0"/>
                    </a:p>
                  </a:txBody>
                  <a:tcPr/>
                </a:tc>
                <a:tc gridSpan="2">
                  <a:txBody>
                    <a:bodyPr/>
                    <a:lstStyle/>
                    <a:p>
                      <a:pPr algn="l" fontAlgn="t"/>
                      <a:r>
                        <a:rPr lang="en-029" sz="1800" b="1" i="0" u="none" strike="noStrike" dirty="0" smtClean="0">
                          <a:solidFill>
                            <a:schemeClr val="bg1"/>
                          </a:solidFill>
                          <a:latin typeface="+mn-lt"/>
                        </a:rPr>
                        <a:t>Incorporation of community and sectoral based knowledge into risk assessment improved</a:t>
                      </a:r>
                      <a:endParaRPr lang="en-029" sz="1800" b="1" i="0" u="none" strike="noStrike" dirty="0">
                        <a:solidFill>
                          <a:schemeClr val="bg1"/>
                        </a:solidFill>
                        <a:latin typeface="Calibri"/>
                      </a:endParaRPr>
                    </a:p>
                  </a:txBody>
                  <a:tcPr/>
                </a:tc>
                <a:tc hMerge="1">
                  <a:txBody>
                    <a:bodyPr/>
                    <a:lstStyle/>
                    <a:p>
                      <a:endParaRPr lang="en-029"/>
                    </a:p>
                  </a:txBody>
                  <a:tcPr/>
                </a:tc>
                <a:tc gridSpan="2">
                  <a:txBody>
                    <a:bodyPr/>
                    <a:lstStyle/>
                    <a:p>
                      <a:endParaRPr lang="en-029" b="1" dirty="0"/>
                    </a:p>
                  </a:txBody>
                  <a:tcPr/>
                </a:tc>
                <a:tc hMerge="1">
                  <a:txBody>
                    <a:bodyPr/>
                    <a:lstStyle/>
                    <a:p>
                      <a:endParaRPr lang="en-029"/>
                    </a:p>
                  </a:txBody>
                  <a:tcPr/>
                </a:tc>
              </a:tr>
              <a:tr h="589901">
                <a:tc>
                  <a:txBody>
                    <a:bodyPr/>
                    <a:lstStyle/>
                    <a:p>
                      <a:endParaRPr lang="en-029" sz="1800" dirty="0"/>
                    </a:p>
                  </a:txBody>
                  <a:tcPr/>
                </a:tc>
                <a:tc>
                  <a:txBody>
                    <a:bodyPr/>
                    <a:lstStyle/>
                    <a:p>
                      <a:pPr algn="l" fontAlgn="t"/>
                      <a:endParaRPr lang="en-029" sz="1800" b="0" i="0" u="none" strike="noStrike" dirty="0">
                        <a:solidFill>
                          <a:srgbClr val="002060"/>
                        </a:solidFill>
                        <a:latin typeface="Calibri"/>
                      </a:endParaRPr>
                    </a:p>
                  </a:txBody>
                  <a:tcPr/>
                </a:tc>
                <a:tc>
                  <a:txBody>
                    <a:bodyPr/>
                    <a:lstStyle/>
                    <a:p>
                      <a:pPr algn="l" fontAlgn="t"/>
                      <a:r>
                        <a:rPr lang="en-029" sz="1800" b="1" u="none" strike="noStrike" dirty="0" smtClean="0">
                          <a:solidFill>
                            <a:schemeClr val="accent1">
                              <a:lumMod val="60000"/>
                              <a:lumOff val="40000"/>
                            </a:schemeClr>
                          </a:solidFill>
                        </a:rPr>
                        <a:t>Percentage of communities with hazard and vulnerability assessments that have been completed in consultation with community and sector partners</a:t>
                      </a:r>
                      <a:endParaRPr lang="en-029" sz="1800" b="1" i="0" u="none" strike="noStrike" dirty="0">
                        <a:solidFill>
                          <a:schemeClr val="accent1">
                            <a:lumMod val="60000"/>
                            <a:lumOff val="40000"/>
                          </a:schemeClr>
                        </a:solidFill>
                        <a:latin typeface="Calibri"/>
                      </a:endParaRPr>
                    </a:p>
                  </a:txBody>
                  <a:tcPr marL="0" marR="0" marT="0" marB="0"/>
                </a:tc>
                <a:tc gridSpan="2">
                  <a:txBody>
                    <a:bodyPr/>
                    <a:lstStyle/>
                    <a:p>
                      <a:pPr algn="ctr"/>
                      <a:r>
                        <a:rPr lang="en-029" b="1" dirty="0" smtClean="0"/>
                        <a:t>75%</a:t>
                      </a:r>
                      <a:endParaRPr lang="en-029" b="1" dirty="0"/>
                    </a:p>
                  </a:txBody>
                  <a:tcPr/>
                </a:tc>
                <a:tc hMerge="1">
                  <a:txBody>
                    <a:bodyPr/>
                    <a:lstStyle/>
                    <a:p>
                      <a:endParaRPr lang="en-029"/>
                    </a:p>
                  </a:txBody>
                  <a:tcPr/>
                </a:tc>
              </a:tr>
              <a:tr h="797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1800" b="1" u="none" strike="noStrike" dirty="0" smtClean="0"/>
                        <a:t>RO2.4</a:t>
                      </a:r>
                    </a:p>
                    <a:p>
                      <a:endParaRPr lang="en-029" sz="1800" b="1" dirty="0"/>
                    </a:p>
                  </a:txBody>
                  <a:tcPr/>
                </a:tc>
                <a:tc gridSpan="2">
                  <a:txBody>
                    <a:bodyPr/>
                    <a:lstStyle/>
                    <a:p>
                      <a:pPr algn="l" fontAlgn="t"/>
                      <a:r>
                        <a:rPr lang="en-029" sz="1800" b="1" u="none" strike="noStrike" dirty="0" smtClean="0"/>
                        <a:t>Educational and training materials for CDM standardized, improved and applied in the region</a:t>
                      </a:r>
                      <a:endParaRPr lang="en-029" sz="1800" b="1" i="0" u="none" strike="noStrike" dirty="0">
                        <a:solidFill>
                          <a:srgbClr val="002060"/>
                        </a:solidFill>
                        <a:latin typeface="Calibri"/>
                      </a:endParaRPr>
                    </a:p>
                  </a:txBody>
                  <a:tcPr/>
                </a:tc>
                <a:tc hMerge="1">
                  <a:txBody>
                    <a:bodyPr/>
                    <a:lstStyle/>
                    <a:p>
                      <a:endParaRPr lang="en-029"/>
                    </a:p>
                  </a:txBody>
                  <a:tcPr/>
                </a:tc>
                <a:tc gridSpan="2">
                  <a:txBody>
                    <a:bodyPr/>
                    <a:lstStyle/>
                    <a:p>
                      <a:endParaRPr lang="en-029" b="1" dirty="0"/>
                    </a:p>
                  </a:txBody>
                  <a:tcPr/>
                </a:tc>
                <a:tc hMerge="1">
                  <a:txBody>
                    <a:bodyPr/>
                    <a:lstStyle/>
                    <a:p>
                      <a:endParaRPr lang="en-029"/>
                    </a:p>
                  </a:txBody>
                  <a:tcPr/>
                </a:tc>
              </a:tr>
              <a:tr h="607466">
                <a:tc>
                  <a:txBody>
                    <a:bodyPr/>
                    <a:lstStyle/>
                    <a:p>
                      <a:endParaRPr lang="en-029" sz="1800" dirty="0"/>
                    </a:p>
                  </a:txBody>
                  <a:tcPr/>
                </a:tc>
                <a:tc>
                  <a:txBody>
                    <a:bodyPr/>
                    <a:lstStyle/>
                    <a:p>
                      <a:endParaRPr lang="en-029" sz="1800" dirty="0"/>
                    </a:p>
                  </a:txBody>
                  <a:tcPr/>
                </a:tc>
                <a:tc>
                  <a:txBody>
                    <a:bodyPr/>
                    <a:lstStyle/>
                    <a:p>
                      <a:pPr algn="l" fontAlgn="t"/>
                      <a:r>
                        <a:rPr lang="en-029" sz="1800" b="0" i="0" u="none" strike="noStrike" dirty="0" smtClean="0">
                          <a:solidFill>
                            <a:schemeClr val="bg1"/>
                          </a:solidFill>
                          <a:latin typeface="+mn-lt"/>
                        </a:rPr>
                        <a:t>Percentage of beneficiaries satisfied with training provided by trainers using standardized materials</a:t>
                      </a:r>
                      <a:endParaRPr lang="en-029" sz="1800" b="0" i="0" u="none" strike="noStrike" dirty="0">
                        <a:solidFill>
                          <a:schemeClr val="bg1"/>
                        </a:solidFill>
                        <a:latin typeface="Calibri"/>
                      </a:endParaRPr>
                    </a:p>
                  </a:txBody>
                  <a:tcPr marL="0" marR="0" marT="0" marB="0"/>
                </a:tc>
                <a:tc gridSpan="2">
                  <a:txBody>
                    <a:bodyPr/>
                    <a:lstStyle/>
                    <a:p>
                      <a:pPr algn="ctr"/>
                      <a:r>
                        <a:rPr lang="en-029" b="1" dirty="0" smtClean="0"/>
                        <a:t>75%</a:t>
                      </a:r>
                      <a:endParaRPr lang="en-029" b="1" dirty="0"/>
                    </a:p>
                  </a:txBody>
                  <a:tcPr/>
                </a:tc>
                <a:tc hMerge="1">
                  <a:txBody>
                    <a:bodyPr/>
                    <a:lstStyle/>
                    <a:p>
                      <a:endParaRPr lang="en-029"/>
                    </a:p>
                  </a:txBody>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228600" y="119363"/>
          <a:ext cx="8763000" cy="6206290"/>
        </p:xfrm>
        <a:graphic>
          <a:graphicData uri="http://schemas.openxmlformats.org/drawingml/2006/table">
            <a:tbl>
              <a:tblPr firstRow="1" bandRow="1">
                <a:tableStyleId>{9DCAF9ED-07DC-4A11-8D7F-57B35C25682E}</a:tableStyleId>
              </a:tblPr>
              <a:tblGrid>
                <a:gridCol w="762000"/>
                <a:gridCol w="228600"/>
                <a:gridCol w="6969125"/>
                <a:gridCol w="117475"/>
                <a:gridCol w="685800"/>
              </a:tblGrid>
              <a:tr h="639027">
                <a:tc gridSpan="4">
                  <a:txBody>
                    <a:bodyPr/>
                    <a:lstStyle/>
                    <a:p>
                      <a:r>
                        <a:rPr lang="en-029" b="1" dirty="0" smtClean="0">
                          <a:solidFill>
                            <a:srgbClr val="FFC000"/>
                          </a:solidFill>
                        </a:rPr>
                        <a:t>PRIORITY</a:t>
                      </a:r>
                      <a:r>
                        <a:rPr lang="en-029" b="1" baseline="0" dirty="0" smtClean="0">
                          <a:solidFill>
                            <a:srgbClr val="FFC000"/>
                          </a:solidFill>
                        </a:rPr>
                        <a:t> AREA 3: </a:t>
                      </a:r>
                      <a:r>
                        <a:rPr lang="en-029" b="1" dirty="0" smtClean="0">
                          <a:solidFill>
                            <a:srgbClr val="FFC000"/>
                          </a:solidFill>
                        </a:rPr>
                        <a:t>Strategic Disaster Risk Management programming for priority sectors improved</a:t>
                      </a:r>
                      <a:endParaRPr lang="en-029" b="1" dirty="0">
                        <a:solidFill>
                          <a:srgbClr val="FFC000"/>
                        </a:solidFill>
                      </a:endParaRPr>
                    </a:p>
                  </a:txBody>
                  <a:tcPr/>
                </a:tc>
                <a:tc hMerge="1">
                  <a:txBody>
                    <a:bodyPr/>
                    <a:lstStyle/>
                    <a:p>
                      <a:endParaRPr lang="en-029" dirty="0"/>
                    </a:p>
                  </a:txBody>
                  <a:tcPr/>
                </a:tc>
                <a:tc hMerge="1">
                  <a:txBody>
                    <a:bodyPr/>
                    <a:lstStyle/>
                    <a:p>
                      <a:endParaRPr lang="en-029"/>
                    </a:p>
                  </a:txBody>
                  <a:tcPr/>
                </a:tc>
                <a:tc hMerge="1">
                  <a:txBody>
                    <a:bodyPr/>
                    <a:lstStyle/>
                    <a:p>
                      <a:endParaRPr lang="en-029" dirty="0"/>
                    </a:p>
                  </a:txBody>
                  <a:tcPr/>
                </a:tc>
                <a:tc>
                  <a:txBody>
                    <a:bodyPr/>
                    <a:lstStyle/>
                    <a:p>
                      <a:r>
                        <a:rPr lang="en-029" baseline="0" dirty="0" smtClean="0">
                          <a:solidFill>
                            <a:srgbClr val="FFC000"/>
                          </a:solidFill>
                        </a:rPr>
                        <a:t>2024</a:t>
                      </a:r>
                      <a:endParaRPr lang="en-029" dirty="0">
                        <a:solidFill>
                          <a:srgbClr val="FFC000"/>
                        </a:solidFill>
                      </a:endParaRPr>
                    </a:p>
                  </a:txBody>
                  <a:tcPr/>
                </a:tc>
              </a:tr>
              <a:tr h="9585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029" sz="1800" b="1" u="none" strike="noStrike" dirty="0" smtClean="0"/>
                        <a:t> RO3.1</a:t>
                      </a:r>
                    </a:p>
                    <a:p>
                      <a:pPr marL="0" marR="0" indent="0" algn="l" defTabSz="914400" rtl="0" eaLnBrk="1" fontAlgn="t" latinLnBrk="0" hangingPunct="1">
                        <a:lnSpc>
                          <a:spcPct val="100000"/>
                        </a:lnSpc>
                        <a:spcBef>
                          <a:spcPts val="0"/>
                        </a:spcBef>
                        <a:spcAft>
                          <a:spcPts val="0"/>
                        </a:spcAft>
                        <a:buClrTx/>
                        <a:buSzTx/>
                        <a:buFontTx/>
                        <a:buNone/>
                        <a:tabLst/>
                        <a:defRPr/>
                      </a:pPr>
                      <a:endParaRPr lang="en-029" sz="1800" b="1" i="0" u="none" strike="noStrike" dirty="0" smtClean="0">
                        <a:solidFill>
                          <a:srgbClr val="002060"/>
                        </a:solidFill>
                        <a:latin typeface="+mn-lt"/>
                      </a:endParaRPr>
                    </a:p>
                  </a:txBody>
                  <a:tcPr marL="0" marR="0" marT="0" marB="0"/>
                </a:tc>
                <a:tc gridSpan="4">
                  <a:txBody>
                    <a:bodyPr/>
                    <a:lstStyle/>
                    <a:p>
                      <a:pPr algn="l" fontAlgn="t"/>
                      <a:r>
                        <a:rPr lang="en-029" sz="1800" b="1" u="none" strike="noStrike" dirty="0" smtClean="0"/>
                        <a:t>Strategic Disaster Risk Management programming for priority sectors improved</a:t>
                      </a:r>
                      <a:endParaRPr lang="en-029" sz="1800" b="1" i="0" u="none" strike="noStrike" dirty="0">
                        <a:solidFill>
                          <a:srgbClr val="002060"/>
                        </a:solidFill>
                        <a:latin typeface="Calibri"/>
                      </a:endParaRPr>
                    </a:p>
                  </a:txBody>
                  <a:tcPr marL="0" marR="0" marT="0" marB="0"/>
                </a:tc>
                <a:tc hMerge="1">
                  <a:txBody>
                    <a:bodyPr/>
                    <a:lstStyle/>
                    <a:p>
                      <a:endParaRPr lang="en-029"/>
                    </a:p>
                  </a:txBody>
                  <a:tcPr/>
                </a:tc>
                <a:tc hMerge="1">
                  <a:txBody>
                    <a:bodyPr/>
                    <a:lstStyle/>
                    <a:p>
                      <a:endParaRPr lang="en-029"/>
                    </a:p>
                  </a:txBody>
                  <a:tcPr/>
                </a:tc>
                <a:tc hMerge="1">
                  <a:txBody>
                    <a:bodyPr/>
                    <a:lstStyle/>
                    <a:p>
                      <a:endParaRPr lang="en-029"/>
                    </a:p>
                  </a:txBody>
                  <a:tcPr/>
                </a:tc>
              </a:tr>
              <a:tr h="852036">
                <a:tc>
                  <a:txBody>
                    <a:bodyPr/>
                    <a:lstStyle/>
                    <a:p>
                      <a:endParaRPr lang="en-029" sz="1800" dirty="0"/>
                    </a:p>
                  </a:txBody>
                  <a:tcPr/>
                </a:tc>
                <a:tc>
                  <a:txBody>
                    <a:bodyPr/>
                    <a:lstStyle/>
                    <a:p>
                      <a:endParaRPr lang="en-029" sz="1800" dirty="0"/>
                    </a:p>
                  </a:txBody>
                  <a:tcPr/>
                </a:tc>
                <a:tc>
                  <a:txBody>
                    <a:bodyPr/>
                    <a:lstStyle/>
                    <a:p>
                      <a:pPr algn="l" fontAlgn="t"/>
                      <a:r>
                        <a:rPr lang="en-029" sz="1800" u="none" strike="noStrike" dirty="0" smtClean="0"/>
                        <a:t>Number of Participating States with sector specific DRM plans that have been implemented</a:t>
                      </a:r>
                      <a:endParaRPr lang="en-029" sz="1800" b="0" i="0" u="none" strike="noStrike" dirty="0">
                        <a:solidFill>
                          <a:srgbClr val="002060"/>
                        </a:solidFill>
                        <a:latin typeface="Calibri"/>
                      </a:endParaRPr>
                    </a:p>
                  </a:txBody>
                  <a:tcPr marL="0" marR="0" marT="0" marB="0"/>
                </a:tc>
                <a:tc gridSpan="2">
                  <a:txBody>
                    <a:bodyPr/>
                    <a:lstStyle/>
                    <a:p>
                      <a:pPr algn="ctr"/>
                      <a:r>
                        <a:rPr lang="en-029" b="1" dirty="0" smtClean="0"/>
                        <a:t>18</a:t>
                      </a:r>
                      <a:endParaRPr lang="en-029" b="1" dirty="0"/>
                    </a:p>
                  </a:txBody>
                  <a:tcPr/>
                </a:tc>
                <a:tc hMerge="1">
                  <a:txBody>
                    <a:bodyPr/>
                    <a:lstStyle/>
                    <a:p>
                      <a:endParaRPr lang="en-029"/>
                    </a:p>
                  </a:txBody>
                  <a:tcPr/>
                </a:tc>
              </a:tr>
              <a:tr h="98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1800" b="1" u="none" strike="noStrike" dirty="0" smtClean="0"/>
                        <a:t>RO3.2</a:t>
                      </a:r>
                      <a:endParaRPr lang="en-029" sz="1800" b="1" i="0" u="none" strike="noStrike" dirty="0" smtClean="0">
                        <a:solidFill>
                          <a:srgbClr val="002060"/>
                        </a:solidFill>
                        <a:latin typeface="+mn-lt"/>
                      </a:endParaRPr>
                    </a:p>
                  </a:txBody>
                  <a:tcPr/>
                </a:tc>
                <a:tc gridSpan="2">
                  <a:txBody>
                    <a:bodyPr/>
                    <a:lstStyle/>
                    <a:p>
                      <a:pPr algn="l" fontAlgn="t"/>
                      <a:r>
                        <a:rPr lang="en-029" sz="1800" b="1" u="none" strike="noStrike" dirty="0" smtClean="0"/>
                        <a:t>Hazard information integrated into development planning and work programming  for priority sectors</a:t>
                      </a:r>
                      <a:endParaRPr lang="en-029" sz="1800" b="1" i="0" u="none" strike="noStrike" dirty="0">
                        <a:solidFill>
                          <a:srgbClr val="002060"/>
                        </a:solidFill>
                        <a:latin typeface="Calibri"/>
                      </a:endParaRPr>
                    </a:p>
                  </a:txBody>
                  <a:tcPr/>
                </a:tc>
                <a:tc hMerge="1">
                  <a:txBody>
                    <a:bodyPr/>
                    <a:lstStyle/>
                    <a:p>
                      <a:endParaRPr lang="en-029"/>
                    </a:p>
                  </a:txBody>
                  <a:tcPr/>
                </a:tc>
                <a:tc gridSpan="2">
                  <a:txBody>
                    <a:bodyPr/>
                    <a:lstStyle/>
                    <a:p>
                      <a:endParaRPr lang="en-029" b="1" dirty="0"/>
                    </a:p>
                  </a:txBody>
                  <a:tcPr/>
                </a:tc>
                <a:tc hMerge="1">
                  <a:txBody>
                    <a:bodyPr/>
                    <a:lstStyle/>
                    <a:p>
                      <a:endParaRPr lang="en-029"/>
                    </a:p>
                  </a:txBody>
                  <a:tcPr/>
                </a:tc>
              </a:tr>
              <a:tr h="827400">
                <a:tc>
                  <a:txBody>
                    <a:bodyPr/>
                    <a:lstStyle/>
                    <a:p>
                      <a:endParaRPr lang="en-029" sz="1800" dirty="0"/>
                    </a:p>
                  </a:txBody>
                  <a:tcPr/>
                </a:tc>
                <a:tc>
                  <a:txBody>
                    <a:bodyPr/>
                    <a:lstStyle/>
                    <a:p>
                      <a:endParaRPr lang="en-029" sz="1800" dirty="0"/>
                    </a:p>
                  </a:txBody>
                  <a:tcPr/>
                </a:tc>
                <a:tc>
                  <a:txBody>
                    <a:bodyPr/>
                    <a:lstStyle/>
                    <a:p>
                      <a:pPr algn="l" fontAlgn="t"/>
                      <a:r>
                        <a:rPr lang="en-029" sz="1800" b="1" u="none" strike="noStrike" dirty="0" smtClean="0">
                          <a:solidFill>
                            <a:schemeClr val="accent1">
                              <a:lumMod val="60000"/>
                              <a:lumOff val="40000"/>
                            </a:schemeClr>
                          </a:solidFill>
                        </a:rPr>
                        <a:t>Number of Participating States that have integrated normative requirements for risk mitigation </a:t>
                      </a:r>
                      <a:endParaRPr lang="en-029" sz="1800" b="1" i="0" u="none" strike="noStrike" dirty="0">
                        <a:solidFill>
                          <a:schemeClr val="accent1">
                            <a:lumMod val="60000"/>
                            <a:lumOff val="40000"/>
                          </a:schemeClr>
                        </a:solidFill>
                        <a:latin typeface="Calibri"/>
                      </a:endParaRPr>
                    </a:p>
                  </a:txBody>
                  <a:tcPr marL="0" marR="0" marT="0" marB="0"/>
                </a:tc>
                <a:tc gridSpan="2">
                  <a:txBody>
                    <a:bodyPr/>
                    <a:lstStyle/>
                    <a:p>
                      <a:pPr algn="ctr"/>
                      <a:r>
                        <a:rPr lang="en-029" b="1" dirty="0" smtClean="0"/>
                        <a:t>18</a:t>
                      </a:r>
                      <a:endParaRPr lang="en-029" b="1" dirty="0"/>
                    </a:p>
                  </a:txBody>
                  <a:tcPr/>
                </a:tc>
                <a:tc hMerge="1">
                  <a:txBody>
                    <a:bodyPr/>
                    <a:lstStyle/>
                    <a:p>
                      <a:endParaRPr lang="en-029"/>
                    </a:p>
                  </a:txBody>
                  <a:tcPr/>
                </a:tc>
              </a:tr>
              <a:tr h="1118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1800" b="1" u="none" strike="noStrike" dirty="0" smtClean="0"/>
                        <a:t>RO3.3</a:t>
                      </a:r>
                    </a:p>
                    <a:p>
                      <a:endParaRPr lang="en-029" sz="1800" b="1" dirty="0"/>
                    </a:p>
                  </a:txBody>
                  <a:tcPr/>
                </a:tc>
                <a:tc gridSpan="2">
                  <a:txBody>
                    <a:bodyPr/>
                    <a:lstStyle/>
                    <a:p>
                      <a:pPr algn="l" fontAlgn="t"/>
                      <a:r>
                        <a:rPr lang="en-029" sz="1800" b="1" u="none" strike="noStrike" dirty="0" smtClean="0"/>
                        <a:t>Incentive programmes developed and applied for the promotion of risk reduction/ CCA in infrastructure investment in priority sectors </a:t>
                      </a:r>
                      <a:endParaRPr lang="en-029" sz="1800" b="1" i="0" u="none" strike="noStrike" dirty="0">
                        <a:solidFill>
                          <a:srgbClr val="002060"/>
                        </a:solidFill>
                        <a:latin typeface="Calibri"/>
                      </a:endParaRPr>
                    </a:p>
                  </a:txBody>
                  <a:tcPr/>
                </a:tc>
                <a:tc hMerge="1">
                  <a:txBody>
                    <a:bodyPr/>
                    <a:lstStyle/>
                    <a:p>
                      <a:endParaRPr lang="en-029"/>
                    </a:p>
                  </a:txBody>
                  <a:tcPr/>
                </a:tc>
                <a:tc gridSpan="2">
                  <a:txBody>
                    <a:bodyPr/>
                    <a:lstStyle/>
                    <a:p>
                      <a:endParaRPr lang="en-029" b="1" dirty="0"/>
                    </a:p>
                  </a:txBody>
                  <a:tcPr/>
                </a:tc>
                <a:tc hMerge="1">
                  <a:txBody>
                    <a:bodyPr/>
                    <a:lstStyle/>
                    <a:p>
                      <a:endParaRPr lang="en-029"/>
                    </a:p>
                  </a:txBody>
                  <a:tcPr/>
                </a:tc>
              </a:tr>
              <a:tr h="827400">
                <a:tc>
                  <a:txBody>
                    <a:bodyPr/>
                    <a:lstStyle/>
                    <a:p>
                      <a:endParaRPr lang="en-029" sz="1800" dirty="0"/>
                    </a:p>
                  </a:txBody>
                  <a:tcPr/>
                </a:tc>
                <a:tc>
                  <a:txBody>
                    <a:bodyPr/>
                    <a:lstStyle/>
                    <a:p>
                      <a:pPr algn="l" fontAlgn="t"/>
                      <a:endParaRPr lang="en-029" sz="1800" b="0" i="0" u="none" strike="noStrike" dirty="0">
                        <a:solidFill>
                          <a:schemeClr val="bg1"/>
                        </a:solidFill>
                        <a:latin typeface="Calibri"/>
                      </a:endParaRPr>
                    </a:p>
                  </a:txBody>
                  <a:tcPr/>
                </a:tc>
                <a:tc>
                  <a:txBody>
                    <a:bodyPr/>
                    <a:lstStyle/>
                    <a:p>
                      <a:pPr algn="l" fontAlgn="t"/>
                      <a:r>
                        <a:rPr lang="en-029" sz="1800" b="0" i="0" u="none" strike="noStrike" dirty="0" smtClean="0">
                          <a:solidFill>
                            <a:schemeClr val="bg1"/>
                          </a:solidFill>
                          <a:latin typeface="+mn-lt"/>
                        </a:rPr>
                        <a:t>Number of Participating States applying incentive programmes for Disaster Risk Reduction and Climate Change Adaptation</a:t>
                      </a:r>
                      <a:endParaRPr lang="en-029" sz="1800" b="0" i="0" u="none" strike="noStrike" dirty="0">
                        <a:solidFill>
                          <a:schemeClr val="bg1"/>
                        </a:solidFill>
                        <a:latin typeface="Calibri"/>
                      </a:endParaRPr>
                    </a:p>
                  </a:txBody>
                  <a:tcPr marL="0" marR="0" marT="0" marB="0"/>
                </a:tc>
                <a:tc gridSpan="2">
                  <a:txBody>
                    <a:bodyPr/>
                    <a:lstStyle/>
                    <a:p>
                      <a:pPr algn="ctr"/>
                      <a:r>
                        <a:rPr lang="en-029" b="1" dirty="0" smtClean="0"/>
                        <a:t>18</a:t>
                      </a:r>
                      <a:endParaRPr lang="en-029" b="1" dirty="0"/>
                    </a:p>
                  </a:txBody>
                  <a:tcPr/>
                </a:tc>
                <a:tc hMerge="1">
                  <a:txBody>
                    <a:bodyPr/>
                    <a:lstStyle/>
                    <a:p>
                      <a:endParaRPr lang="en-029"/>
                    </a:p>
                  </a:txBody>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228600" y="119362"/>
          <a:ext cx="8763000" cy="6510037"/>
        </p:xfrm>
        <a:graphic>
          <a:graphicData uri="http://schemas.openxmlformats.org/drawingml/2006/table">
            <a:tbl>
              <a:tblPr firstRow="1" bandRow="1">
                <a:tableStyleId>{9DCAF9ED-07DC-4A11-8D7F-57B35C25682E}</a:tableStyleId>
              </a:tblPr>
              <a:tblGrid>
                <a:gridCol w="762000"/>
                <a:gridCol w="228600"/>
                <a:gridCol w="6969125"/>
                <a:gridCol w="117475"/>
                <a:gridCol w="685800"/>
              </a:tblGrid>
              <a:tr h="455140">
                <a:tc gridSpan="4">
                  <a:txBody>
                    <a:bodyPr/>
                    <a:lstStyle/>
                    <a:p>
                      <a:r>
                        <a:rPr lang="en-029" b="1" dirty="0" smtClean="0">
                          <a:solidFill>
                            <a:srgbClr val="FFC000"/>
                          </a:solidFill>
                        </a:rPr>
                        <a:t>PRIORITY</a:t>
                      </a:r>
                      <a:r>
                        <a:rPr lang="en-029" b="1" baseline="0" dirty="0" smtClean="0">
                          <a:solidFill>
                            <a:srgbClr val="FFC000"/>
                          </a:solidFill>
                        </a:rPr>
                        <a:t> AREA  4:Strengthened and  Sustained Community Resilience</a:t>
                      </a:r>
                      <a:endParaRPr lang="en-029" b="1" dirty="0">
                        <a:solidFill>
                          <a:srgbClr val="FFC000"/>
                        </a:solidFill>
                      </a:endParaRPr>
                    </a:p>
                  </a:txBody>
                  <a:tcPr/>
                </a:tc>
                <a:tc hMerge="1">
                  <a:txBody>
                    <a:bodyPr/>
                    <a:lstStyle/>
                    <a:p>
                      <a:endParaRPr lang="en-029" dirty="0"/>
                    </a:p>
                  </a:txBody>
                  <a:tcPr/>
                </a:tc>
                <a:tc hMerge="1">
                  <a:txBody>
                    <a:bodyPr/>
                    <a:lstStyle/>
                    <a:p>
                      <a:endParaRPr lang="en-029"/>
                    </a:p>
                  </a:txBody>
                  <a:tcPr/>
                </a:tc>
                <a:tc hMerge="1">
                  <a:txBody>
                    <a:bodyPr/>
                    <a:lstStyle/>
                    <a:p>
                      <a:endParaRPr lang="en-029" dirty="0"/>
                    </a:p>
                  </a:txBody>
                  <a:tcPr/>
                </a:tc>
                <a:tc>
                  <a:txBody>
                    <a:bodyPr/>
                    <a:lstStyle/>
                    <a:p>
                      <a:r>
                        <a:rPr lang="en-029" baseline="0" dirty="0" smtClean="0">
                          <a:solidFill>
                            <a:srgbClr val="FFC000"/>
                          </a:solidFill>
                        </a:rPr>
                        <a:t>2024</a:t>
                      </a:r>
                      <a:endParaRPr lang="en-029" dirty="0">
                        <a:solidFill>
                          <a:srgbClr val="FFC000"/>
                        </a:solidFill>
                      </a:endParaRPr>
                    </a:p>
                  </a:txBody>
                  <a:tcPr/>
                </a:tc>
              </a:tr>
              <a:tr h="68271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029" sz="1800" b="1" u="none" strike="noStrike" dirty="0" smtClean="0"/>
                        <a:t> RO4.1</a:t>
                      </a:r>
                    </a:p>
                    <a:p>
                      <a:pPr marL="0" marR="0" indent="0" algn="l" defTabSz="914400" rtl="0" eaLnBrk="1" fontAlgn="t" latinLnBrk="0" hangingPunct="1">
                        <a:lnSpc>
                          <a:spcPct val="100000"/>
                        </a:lnSpc>
                        <a:spcBef>
                          <a:spcPts val="0"/>
                        </a:spcBef>
                        <a:spcAft>
                          <a:spcPts val="0"/>
                        </a:spcAft>
                        <a:buClrTx/>
                        <a:buSzTx/>
                        <a:buFontTx/>
                        <a:buNone/>
                        <a:tabLst/>
                        <a:defRPr/>
                      </a:pPr>
                      <a:endParaRPr lang="en-029" sz="1800" b="1" i="0" u="none" strike="noStrike" dirty="0" smtClean="0">
                        <a:solidFill>
                          <a:srgbClr val="002060"/>
                        </a:solidFill>
                        <a:latin typeface="+mn-lt"/>
                      </a:endParaRPr>
                    </a:p>
                  </a:txBody>
                  <a:tcPr marL="0" marR="0" marT="0" marB="0"/>
                </a:tc>
                <a:tc gridSpan="4">
                  <a:txBody>
                    <a:bodyPr/>
                    <a:lstStyle/>
                    <a:p>
                      <a:pPr algn="l" fontAlgn="t"/>
                      <a:r>
                        <a:rPr lang="en-029" sz="1800" b="1" u="none" strike="noStrike" dirty="0" smtClean="0"/>
                        <a:t>Standards for safe communities developed, agreed and applied</a:t>
                      </a:r>
                      <a:endParaRPr lang="en-029" sz="1800" b="1" i="0" u="none" strike="noStrike" dirty="0">
                        <a:solidFill>
                          <a:srgbClr val="002060"/>
                        </a:solidFill>
                        <a:latin typeface="Calibri"/>
                      </a:endParaRPr>
                    </a:p>
                  </a:txBody>
                  <a:tcPr marL="0" marR="0" marT="0" marB="0"/>
                </a:tc>
                <a:tc hMerge="1">
                  <a:txBody>
                    <a:bodyPr/>
                    <a:lstStyle/>
                    <a:p>
                      <a:endParaRPr lang="en-029"/>
                    </a:p>
                  </a:txBody>
                  <a:tcPr/>
                </a:tc>
                <a:tc hMerge="1">
                  <a:txBody>
                    <a:bodyPr/>
                    <a:lstStyle/>
                    <a:p>
                      <a:endParaRPr lang="en-029"/>
                    </a:p>
                  </a:txBody>
                  <a:tcPr/>
                </a:tc>
                <a:tc hMerge="1">
                  <a:txBody>
                    <a:bodyPr/>
                    <a:lstStyle/>
                    <a:p>
                      <a:endParaRPr lang="en-029"/>
                    </a:p>
                  </a:txBody>
                  <a:tcPr/>
                </a:tc>
              </a:tr>
              <a:tr h="606853">
                <a:tc>
                  <a:txBody>
                    <a:bodyPr/>
                    <a:lstStyle/>
                    <a:p>
                      <a:endParaRPr lang="en-029" sz="1800" dirty="0"/>
                    </a:p>
                  </a:txBody>
                  <a:tcPr/>
                </a:tc>
                <a:tc>
                  <a:txBody>
                    <a:bodyPr/>
                    <a:lstStyle/>
                    <a:p>
                      <a:endParaRPr lang="en-029" sz="1800" dirty="0"/>
                    </a:p>
                  </a:txBody>
                  <a:tcPr/>
                </a:tc>
                <a:tc>
                  <a:txBody>
                    <a:bodyPr/>
                    <a:lstStyle/>
                    <a:p>
                      <a:pPr algn="l" fontAlgn="t"/>
                      <a:r>
                        <a:rPr lang="en-029" sz="1800" u="none" strike="noStrike" dirty="0" smtClean="0"/>
                        <a:t>Percentage of vulnerable communities in Participating States with a standard community  disaster programme in place</a:t>
                      </a:r>
                      <a:endParaRPr lang="en-029" sz="1800" b="0" i="0" u="none" strike="noStrike" dirty="0">
                        <a:solidFill>
                          <a:srgbClr val="002060"/>
                        </a:solidFill>
                        <a:latin typeface="Calibri"/>
                      </a:endParaRPr>
                    </a:p>
                  </a:txBody>
                  <a:tcPr marL="0" marR="0" marT="0" marB="0"/>
                </a:tc>
                <a:tc gridSpan="2">
                  <a:txBody>
                    <a:bodyPr/>
                    <a:lstStyle/>
                    <a:p>
                      <a:pPr algn="ctr"/>
                      <a:r>
                        <a:rPr lang="en-029" b="1" dirty="0" smtClean="0"/>
                        <a:t>75%</a:t>
                      </a:r>
                      <a:endParaRPr lang="en-029" b="1" dirty="0"/>
                    </a:p>
                  </a:txBody>
                  <a:tcPr/>
                </a:tc>
                <a:tc hMerge="1">
                  <a:txBody>
                    <a:bodyPr/>
                    <a:lstStyle/>
                    <a:p>
                      <a:endParaRPr lang="en-029"/>
                    </a:p>
                  </a:txBody>
                  <a:tcPr/>
                </a:tc>
              </a:tr>
              <a:tr h="699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1800" b="1" u="none" strike="noStrike" dirty="0" smtClean="0"/>
                        <a:t>RO4.2</a:t>
                      </a:r>
                      <a:endParaRPr lang="en-029" sz="1800" b="1" i="0" u="none" strike="noStrike" dirty="0" smtClean="0">
                        <a:solidFill>
                          <a:srgbClr val="002060"/>
                        </a:solidFill>
                        <a:latin typeface="+mn-lt"/>
                      </a:endParaRPr>
                    </a:p>
                  </a:txBody>
                  <a:tcPr/>
                </a:tc>
                <a:tc gridSpan="2">
                  <a:txBody>
                    <a:bodyPr/>
                    <a:lstStyle/>
                    <a:p>
                      <a:pPr algn="l" fontAlgn="t"/>
                      <a:r>
                        <a:rPr lang="en-029" sz="1800" b="1" u="none" strike="noStrike" dirty="0" smtClean="0"/>
                        <a:t>Community-Based Disaster Management capacity built/strengthened for vulnerable groups</a:t>
                      </a:r>
                      <a:endParaRPr lang="en-029" sz="1800" b="1" i="0" u="none" strike="noStrike" dirty="0">
                        <a:solidFill>
                          <a:srgbClr val="002060"/>
                        </a:solidFill>
                        <a:latin typeface="Calibri"/>
                      </a:endParaRPr>
                    </a:p>
                  </a:txBody>
                  <a:tcPr/>
                </a:tc>
                <a:tc hMerge="1">
                  <a:txBody>
                    <a:bodyPr/>
                    <a:lstStyle/>
                    <a:p>
                      <a:endParaRPr lang="en-029"/>
                    </a:p>
                  </a:txBody>
                  <a:tcPr/>
                </a:tc>
                <a:tc gridSpan="2">
                  <a:txBody>
                    <a:bodyPr/>
                    <a:lstStyle/>
                    <a:p>
                      <a:endParaRPr lang="en-029" b="1" dirty="0"/>
                    </a:p>
                  </a:txBody>
                  <a:tcPr/>
                </a:tc>
                <a:tc hMerge="1">
                  <a:txBody>
                    <a:bodyPr/>
                    <a:lstStyle/>
                    <a:p>
                      <a:endParaRPr lang="en-029"/>
                    </a:p>
                  </a:txBody>
                  <a:tcPr/>
                </a:tc>
              </a:tr>
              <a:tr h="589307">
                <a:tc>
                  <a:txBody>
                    <a:bodyPr/>
                    <a:lstStyle/>
                    <a:p>
                      <a:endParaRPr lang="en-029" sz="1800" dirty="0"/>
                    </a:p>
                  </a:txBody>
                  <a:tcPr/>
                </a:tc>
                <a:tc>
                  <a:txBody>
                    <a:bodyPr/>
                    <a:lstStyle/>
                    <a:p>
                      <a:endParaRPr lang="en-029" sz="1800" dirty="0"/>
                    </a:p>
                  </a:txBody>
                  <a:tcPr/>
                </a:tc>
                <a:tc>
                  <a:txBody>
                    <a:bodyPr/>
                    <a:lstStyle/>
                    <a:p>
                      <a:pPr algn="l" fontAlgn="t"/>
                      <a:r>
                        <a:rPr lang="en-029" sz="1800" u="none" strike="noStrike" dirty="0" smtClean="0"/>
                        <a:t>Percentage of vulnerable communities with a standard multi-hazard community disaster plan which addresses vulnerable groups</a:t>
                      </a:r>
                      <a:endParaRPr lang="en-029" sz="1800" b="0" i="0" u="none" strike="noStrike" dirty="0">
                        <a:solidFill>
                          <a:srgbClr val="002060"/>
                        </a:solidFill>
                        <a:latin typeface="Calibri"/>
                      </a:endParaRPr>
                    </a:p>
                  </a:txBody>
                  <a:tcPr marL="0" marR="0" marT="0" marB="0"/>
                </a:tc>
                <a:tc gridSpan="2">
                  <a:txBody>
                    <a:bodyPr/>
                    <a:lstStyle/>
                    <a:p>
                      <a:pPr algn="ctr"/>
                      <a:r>
                        <a:rPr lang="en-029" b="1" dirty="0" smtClean="0"/>
                        <a:t>75%</a:t>
                      </a:r>
                      <a:endParaRPr lang="en-029" b="1" dirty="0"/>
                    </a:p>
                  </a:txBody>
                  <a:tcPr/>
                </a:tc>
                <a:tc hMerge="1">
                  <a:txBody>
                    <a:bodyPr/>
                    <a:lstStyle/>
                    <a:p>
                      <a:endParaRPr lang="en-029"/>
                    </a:p>
                  </a:txBody>
                  <a:tcPr/>
                </a:tc>
              </a:tr>
              <a:tr h="796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1800" b="1" u="none" strike="noStrike" dirty="0" smtClean="0"/>
                        <a:t>RO4.3</a:t>
                      </a:r>
                    </a:p>
                    <a:p>
                      <a:endParaRPr lang="en-029" sz="1800" b="1" dirty="0"/>
                    </a:p>
                  </a:txBody>
                  <a:tcPr/>
                </a:tc>
                <a:tc gridSpan="2">
                  <a:txBody>
                    <a:bodyPr/>
                    <a:lstStyle/>
                    <a:p>
                      <a:pPr algn="l" fontAlgn="t"/>
                      <a:r>
                        <a:rPr lang="en-029" sz="1800" b="1" u="none" strike="noStrike" dirty="0" smtClean="0">
                          <a:solidFill>
                            <a:schemeClr val="bg1"/>
                          </a:solidFill>
                        </a:rPr>
                        <a:t>Community Early Warning Systems, integrated, improved and expanded</a:t>
                      </a:r>
                      <a:endParaRPr lang="en-029" sz="1800" b="1" i="0" u="none" strike="noStrike" dirty="0">
                        <a:solidFill>
                          <a:schemeClr val="bg1"/>
                        </a:solidFill>
                        <a:latin typeface="Calibri"/>
                      </a:endParaRPr>
                    </a:p>
                  </a:txBody>
                  <a:tcPr/>
                </a:tc>
                <a:tc hMerge="1">
                  <a:txBody>
                    <a:bodyPr/>
                    <a:lstStyle/>
                    <a:p>
                      <a:endParaRPr lang="en-029"/>
                    </a:p>
                  </a:txBody>
                  <a:tcPr/>
                </a:tc>
                <a:tc gridSpan="2">
                  <a:txBody>
                    <a:bodyPr/>
                    <a:lstStyle/>
                    <a:p>
                      <a:endParaRPr lang="en-029" b="1" dirty="0"/>
                    </a:p>
                  </a:txBody>
                  <a:tcPr/>
                </a:tc>
                <a:tc hMerge="1">
                  <a:txBody>
                    <a:bodyPr/>
                    <a:lstStyle/>
                    <a:p>
                      <a:endParaRPr lang="en-029"/>
                    </a:p>
                  </a:txBody>
                  <a:tcPr/>
                </a:tc>
              </a:tr>
              <a:tr h="589307">
                <a:tc>
                  <a:txBody>
                    <a:bodyPr/>
                    <a:lstStyle/>
                    <a:p>
                      <a:endParaRPr lang="en-029" sz="1800" dirty="0"/>
                    </a:p>
                  </a:txBody>
                  <a:tcPr/>
                </a:tc>
                <a:tc>
                  <a:txBody>
                    <a:bodyPr/>
                    <a:lstStyle/>
                    <a:p>
                      <a:pPr algn="l" fontAlgn="t"/>
                      <a:endParaRPr lang="en-029" sz="1800" b="0" i="0" u="none" strike="noStrike" dirty="0">
                        <a:solidFill>
                          <a:srgbClr val="002060"/>
                        </a:solidFill>
                        <a:latin typeface="Calibri"/>
                      </a:endParaRPr>
                    </a:p>
                  </a:txBody>
                  <a:tcPr/>
                </a:tc>
                <a:tc>
                  <a:txBody>
                    <a:bodyPr/>
                    <a:lstStyle/>
                    <a:p>
                      <a:pPr algn="l" fontAlgn="t"/>
                      <a:r>
                        <a:rPr lang="en-029" sz="1800" b="0" i="0" u="none" strike="noStrike" dirty="0" smtClean="0">
                          <a:solidFill>
                            <a:schemeClr val="bg1"/>
                          </a:solidFill>
                          <a:latin typeface="+mn-lt"/>
                        </a:rPr>
                        <a:t>Number of Participating States that completed a multi hazard communication strategy at community level</a:t>
                      </a:r>
                      <a:endParaRPr lang="en-029" sz="1800" b="0" i="0" u="none" strike="noStrike" dirty="0">
                        <a:solidFill>
                          <a:schemeClr val="bg1"/>
                        </a:solidFill>
                        <a:latin typeface="Calibri"/>
                      </a:endParaRPr>
                    </a:p>
                  </a:txBody>
                  <a:tcPr marL="0" marR="0" marT="0" marB="0"/>
                </a:tc>
                <a:tc gridSpan="2">
                  <a:txBody>
                    <a:bodyPr/>
                    <a:lstStyle/>
                    <a:p>
                      <a:pPr algn="ctr"/>
                      <a:r>
                        <a:rPr lang="en-029" b="1" dirty="0" smtClean="0"/>
                        <a:t>18</a:t>
                      </a:r>
                      <a:endParaRPr lang="en-029" b="1" dirty="0"/>
                    </a:p>
                  </a:txBody>
                  <a:tcPr/>
                </a:tc>
                <a:tc hMerge="1">
                  <a:txBody>
                    <a:bodyPr/>
                    <a:lstStyle/>
                    <a:p>
                      <a:endParaRPr lang="en-029"/>
                    </a:p>
                  </a:txBody>
                  <a:tcPr/>
                </a:tc>
              </a:tr>
              <a:tr h="555052">
                <a:tc>
                  <a:txBody>
                    <a:bodyPr/>
                    <a:lstStyle/>
                    <a:p>
                      <a:endParaRPr lang="en-029" sz="1800" dirty="0"/>
                    </a:p>
                  </a:txBody>
                  <a:tcPr/>
                </a:tc>
                <a:tc>
                  <a:txBody>
                    <a:bodyPr/>
                    <a:lstStyle/>
                    <a:p>
                      <a:pPr algn="l" fontAlgn="t"/>
                      <a:endParaRPr lang="en-029" sz="1800" b="0" i="0" u="none" strike="noStrike" dirty="0">
                        <a:solidFill>
                          <a:srgbClr val="002060"/>
                        </a:solidFill>
                        <a:latin typeface="Calibri"/>
                      </a:endParaRPr>
                    </a:p>
                  </a:txBody>
                  <a:tcPr/>
                </a:tc>
                <a:tc>
                  <a:txBody>
                    <a:bodyPr/>
                    <a:lstStyle/>
                    <a:p>
                      <a:pPr algn="l" fontAlgn="t"/>
                      <a:r>
                        <a:rPr lang="en-029" sz="1800" b="1" u="none" strike="noStrike" dirty="0" smtClean="0">
                          <a:solidFill>
                            <a:schemeClr val="accent1">
                              <a:lumMod val="60000"/>
                              <a:lumOff val="40000"/>
                            </a:schemeClr>
                          </a:solidFill>
                        </a:rPr>
                        <a:t>Number of Participating States having appropriate multi-hazard EWS</a:t>
                      </a:r>
                      <a:endParaRPr lang="en-029" sz="1800" b="1" i="0" u="none" strike="noStrike" dirty="0">
                        <a:solidFill>
                          <a:schemeClr val="accent1">
                            <a:lumMod val="60000"/>
                            <a:lumOff val="40000"/>
                          </a:schemeClr>
                        </a:solidFill>
                        <a:latin typeface="Calibri"/>
                      </a:endParaRPr>
                    </a:p>
                  </a:txBody>
                  <a:tcPr marL="0" marR="0" marT="0" marB="0"/>
                </a:tc>
                <a:tc gridSpan="2">
                  <a:txBody>
                    <a:bodyPr/>
                    <a:lstStyle/>
                    <a:p>
                      <a:pPr algn="ctr"/>
                      <a:r>
                        <a:rPr lang="en-029" b="1" dirty="0" smtClean="0"/>
                        <a:t>9</a:t>
                      </a:r>
                      <a:endParaRPr lang="en-029" b="1" dirty="0"/>
                    </a:p>
                  </a:txBody>
                  <a:tcPr/>
                </a:tc>
                <a:tc hMerge="1">
                  <a:txBody>
                    <a:bodyPr/>
                    <a:lstStyle/>
                    <a:p>
                      <a:endParaRPr lang="en-029"/>
                    </a:p>
                  </a:txBody>
                  <a:tcPr/>
                </a:tc>
              </a:tr>
              <a:tr h="796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1800" b="1" u="none" strike="noStrike" dirty="0" smtClean="0"/>
                        <a:t>RO4.4</a:t>
                      </a:r>
                    </a:p>
                    <a:p>
                      <a:endParaRPr lang="en-029" sz="1800" b="1" dirty="0"/>
                    </a:p>
                  </a:txBody>
                  <a:tcPr/>
                </a:tc>
                <a:tc gridSpan="2">
                  <a:txBody>
                    <a:bodyPr/>
                    <a:lstStyle/>
                    <a:p>
                      <a:pPr algn="l" fontAlgn="t"/>
                      <a:r>
                        <a:rPr lang="en-029" sz="1800" b="1" u="none" strike="noStrike" dirty="0" smtClean="0"/>
                        <a:t>Community livelihoods safeguarded and strengthened through effective risk management</a:t>
                      </a:r>
                      <a:endParaRPr lang="en-029" sz="1800" b="1" i="0" u="none" strike="noStrike" dirty="0">
                        <a:solidFill>
                          <a:srgbClr val="002060"/>
                        </a:solidFill>
                        <a:latin typeface="Calibri"/>
                      </a:endParaRPr>
                    </a:p>
                  </a:txBody>
                  <a:tcPr/>
                </a:tc>
                <a:tc hMerge="1">
                  <a:txBody>
                    <a:bodyPr/>
                    <a:lstStyle/>
                    <a:p>
                      <a:endParaRPr lang="en-029"/>
                    </a:p>
                  </a:txBody>
                  <a:tcPr/>
                </a:tc>
                <a:tc gridSpan="2">
                  <a:txBody>
                    <a:bodyPr/>
                    <a:lstStyle/>
                    <a:p>
                      <a:endParaRPr lang="en-029" b="1" dirty="0"/>
                    </a:p>
                  </a:txBody>
                  <a:tcPr/>
                </a:tc>
                <a:tc hMerge="1">
                  <a:txBody>
                    <a:bodyPr/>
                    <a:lstStyle/>
                    <a:p>
                      <a:endParaRPr lang="en-029"/>
                    </a:p>
                  </a:txBody>
                  <a:tcPr/>
                </a:tc>
              </a:tr>
              <a:tr h="738875">
                <a:tc>
                  <a:txBody>
                    <a:bodyPr/>
                    <a:lstStyle/>
                    <a:p>
                      <a:endParaRPr lang="en-029" sz="1800" dirty="0"/>
                    </a:p>
                  </a:txBody>
                  <a:tcPr/>
                </a:tc>
                <a:tc>
                  <a:txBody>
                    <a:bodyPr/>
                    <a:lstStyle/>
                    <a:p>
                      <a:endParaRPr lang="en-029" sz="1800" dirty="0"/>
                    </a:p>
                  </a:txBody>
                  <a:tcPr/>
                </a:tc>
                <a:tc>
                  <a:txBody>
                    <a:bodyPr/>
                    <a:lstStyle/>
                    <a:p>
                      <a:pPr algn="l" fontAlgn="t"/>
                      <a:r>
                        <a:rPr lang="en-029" sz="1800" u="none" strike="noStrike" dirty="0" smtClean="0"/>
                        <a:t>Percentage change in the average value (USD) of insurance for communities</a:t>
                      </a:r>
                      <a:endParaRPr lang="en-029" sz="1800" b="0" i="0" u="none" strike="noStrike" dirty="0">
                        <a:solidFill>
                          <a:srgbClr val="002060"/>
                        </a:solidFill>
                        <a:latin typeface="Calibri"/>
                      </a:endParaRPr>
                    </a:p>
                  </a:txBody>
                  <a:tcPr marL="9525" marR="9525" marT="9525" marB="0"/>
                </a:tc>
                <a:tc gridSpan="2">
                  <a:txBody>
                    <a:bodyPr/>
                    <a:lstStyle/>
                    <a:p>
                      <a:pPr algn="ctr"/>
                      <a:r>
                        <a:rPr lang="en-029" b="1" dirty="0" smtClean="0"/>
                        <a:t>Pen-ding</a:t>
                      </a:r>
                      <a:endParaRPr lang="en-029" b="1" dirty="0"/>
                    </a:p>
                  </a:txBody>
                  <a:tcPr/>
                </a:tc>
                <a:tc hMerge="1">
                  <a:txBody>
                    <a:bodyPr/>
                    <a:lstStyle/>
                    <a:p>
                      <a:endParaRPr lang="en-029"/>
                    </a:p>
                  </a:txBody>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advClick="0" advTm="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143000"/>
            <a:ext cx="7467600" cy="838200"/>
          </a:xfrm>
        </p:spPr>
        <p:txBody>
          <a:bodyPr/>
          <a:lstStyle/>
          <a:p>
            <a:r>
              <a:rPr lang="fr-CA" dirty="0" smtClean="0"/>
              <a:t>The CDM Monitor – Monitoring, Evaluation and Reporting</a:t>
            </a:r>
            <a:endParaRPr lang="en-CA" dirty="0"/>
          </a:p>
        </p:txBody>
      </p:sp>
      <p:grpSp>
        <p:nvGrpSpPr>
          <p:cNvPr id="3" name="Group 12"/>
          <p:cNvGrpSpPr/>
          <p:nvPr/>
        </p:nvGrpSpPr>
        <p:grpSpPr>
          <a:xfrm>
            <a:off x="838200" y="2209800"/>
            <a:ext cx="7772400" cy="4114800"/>
            <a:chOff x="2853248" y="2762900"/>
            <a:chExt cx="5760146" cy="2706842"/>
          </a:xfrm>
        </p:grpSpPr>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53248" y="2762900"/>
              <a:ext cx="2904890" cy="1892704"/>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3" cstate="print"/>
            <a:stretch>
              <a:fillRect/>
            </a:stretch>
          </p:blipFill>
          <p:spPr>
            <a:xfrm>
              <a:off x="5272289" y="3624042"/>
              <a:ext cx="3341105" cy="18457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 xmlns:p14="http://schemas.microsoft.com/office/powerpoint/2010/main" val="427051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pPr eaLnBrk="1" hangingPunct="1"/>
            <a:r>
              <a:rPr lang="en-US" sz="3900" dirty="0" smtClean="0"/>
              <a:t>CDM Governance Mechanism: Structure</a:t>
            </a:r>
          </a:p>
        </p:txBody>
      </p:sp>
      <p:sp>
        <p:nvSpPr>
          <p:cNvPr id="10" name="Slide Number Placeholder 9"/>
          <p:cNvSpPr>
            <a:spLocks noGrp="1"/>
          </p:cNvSpPr>
          <p:nvPr>
            <p:ph type="sldNum" sz="quarter" idx="4294967295"/>
          </p:nvPr>
        </p:nvSpPr>
        <p:spPr>
          <a:xfrm>
            <a:off x="6553200" y="6356350"/>
            <a:ext cx="2133600" cy="365125"/>
          </a:xfrm>
          <a:prstGeom prst="rect">
            <a:avLst/>
          </a:prstGeom>
        </p:spPr>
        <p:txBody>
          <a:bodyPr>
            <a:normAutofit/>
          </a:bodyPr>
          <a:lstStyle/>
          <a:p>
            <a:pPr>
              <a:defRPr/>
            </a:pPr>
            <a:fld id="{FF3899AC-AD95-4361-A96C-52C6F0FCA982}" type="slidenum">
              <a:rPr lang="en-US"/>
              <a:pPr>
                <a:defRPr/>
              </a:pPr>
              <a:t>31</a:t>
            </a:fld>
            <a:endParaRPr lang="en-US" dirty="0"/>
          </a:p>
        </p:txBody>
      </p:sp>
      <p:graphicFrame>
        <p:nvGraphicFramePr>
          <p:cNvPr id="17" name="Diagram 16"/>
          <p:cNvGraphicFramePr/>
          <p:nvPr/>
        </p:nvGraphicFramePr>
        <p:xfrm>
          <a:off x="0" y="-228600"/>
          <a:ext cx="9144000" cy="70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 Arrow 5"/>
          <p:cNvSpPr/>
          <p:nvPr/>
        </p:nvSpPr>
        <p:spPr>
          <a:xfrm>
            <a:off x="381000" y="5715000"/>
            <a:ext cx="3810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Up Arrow 6"/>
          <p:cNvSpPr/>
          <p:nvPr/>
        </p:nvSpPr>
        <p:spPr>
          <a:xfrm>
            <a:off x="1600200" y="5715000"/>
            <a:ext cx="3810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Up Arrow 7"/>
          <p:cNvSpPr/>
          <p:nvPr/>
        </p:nvSpPr>
        <p:spPr>
          <a:xfrm>
            <a:off x="2971800" y="5715000"/>
            <a:ext cx="3810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Up Arrow 8"/>
          <p:cNvSpPr/>
          <p:nvPr/>
        </p:nvSpPr>
        <p:spPr>
          <a:xfrm>
            <a:off x="4343400" y="5715000"/>
            <a:ext cx="3810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Up Arrow 10"/>
          <p:cNvSpPr/>
          <p:nvPr/>
        </p:nvSpPr>
        <p:spPr>
          <a:xfrm>
            <a:off x="5715000" y="5715000"/>
            <a:ext cx="3810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Up Arrow 11"/>
          <p:cNvSpPr/>
          <p:nvPr/>
        </p:nvSpPr>
        <p:spPr>
          <a:xfrm>
            <a:off x="7086600" y="5715000"/>
            <a:ext cx="3810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Up Arrow 12"/>
          <p:cNvSpPr/>
          <p:nvPr/>
        </p:nvSpPr>
        <p:spPr>
          <a:xfrm>
            <a:off x="8458200" y="5715000"/>
            <a:ext cx="3810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116" name="TextBox 13"/>
          <p:cNvSpPr txBox="1">
            <a:spLocks noChangeArrowheads="1"/>
          </p:cNvSpPr>
          <p:nvPr/>
        </p:nvSpPr>
        <p:spPr bwMode="auto">
          <a:xfrm>
            <a:off x="457200" y="6172200"/>
            <a:ext cx="8382000" cy="307975"/>
          </a:xfrm>
          <a:prstGeom prst="rect">
            <a:avLst/>
          </a:prstGeom>
          <a:solidFill>
            <a:schemeClr val="accent6">
              <a:lumMod val="75000"/>
            </a:schemeClr>
          </a:solidFill>
          <a:ln w="9525">
            <a:noFill/>
            <a:miter lim="800000"/>
            <a:headEnd/>
            <a:tailEnd/>
          </a:ln>
        </p:spPr>
        <p:txBody>
          <a:bodyPr>
            <a:spAutoFit/>
          </a:bodyPr>
          <a:lstStyle/>
          <a:p>
            <a:pPr algn="ctr"/>
            <a:r>
              <a:rPr lang="en-US" sz="1400" b="1" dirty="0">
                <a:solidFill>
                  <a:schemeClr val="bg1"/>
                </a:solidFill>
              </a:rPr>
              <a:t>Climate Change Adaptation, </a:t>
            </a:r>
            <a:r>
              <a:rPr lang="en-US" sz="1400" b="1" dirty="0" smtClean="0">
                <a:solidFill>
                  <a:schemeClr val="bg1"/>
                </a:solidFill>
              </a:rPr>
              <a:t>Gender, Environment </a:t>
            </a:r>
            <a:r>
              <a:rPr lang="en-US" sz="1400" b="1" dirty="0">
                <a:solidFill>
                  <a:schemeClr val="bg1"/>
                </a:solidFill>
              </a:rPr>
              <a:t>and ICTs mainstreamed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t>
            </a:r>
            <a:r>
              <a:rPr lang="en-US" dirty="0" err="1" smtClean="0"/>
              <a:t>CDM</a:t>
            </a:r>
            <a:r>
              <a:rPr lang="en-US" dirty="0" smtClean="0"/>
              <a:t> and Sendai Frameworks</a:t>
            </a:r>
            <a:endParaRPr lang="en-US" dirty="0"/>
          </a:p>
        </p:txBody>
      </p:sp>
      <p:pic>
        <p:nvPicPr>
          <p:cNvPr id="5" name="Content Placeholder 4"/>
          <p:cNvPicPr>
            <a:picLocks noGrp="1"/>
          </p:cNvPicPr>
          <p:nvPr>
            <p:ph idx="1"/>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t="12699" r="8004"/>
          <a:stretch/>
        </p:blipFill>
        <p:spPr bwMode="auto">
          <a:xfrm>
            <a:off x="1219200" y="1981200"/>
            <a:ext cx="6400800" cy="4419600"/>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305800" cy="3048000"/>
          </a:xfrm>
        </p:spPr>
        <p:txBody>
          <a:bodyPr/>
          <a:lstStyle/>
          <a:p>
            <a:pPr lvl="0" algn="ctr">
              <a:lnSpc>
                <a:spcPts val="2600"/>
              </a:lnSpc>
              <a:spcAft>
                <a:spcPts val="0"/>
              </a:spcAft>
              <a:buNone/>
            </a:pPr>
            <a:r>
              <a:rPr lang="en-US" sz="2000" b="1" dirty="0" smtClean="0"/>
              <a:t>SENDAI INDICATORS AT THE GOAL LEVEL</a:t>
            </a:r>
          </a:p>
          <a:p>
            <a:pPr lvl="0" algn="ctr">
              <a:lnSpc>
                <a:spcPts val="2600"/>
              </a:lnSpc>
              <a:spcAft>
                <a:spcPts val="0"/>
              </a:spcAft>
              <a:buNone/>
            </a:pPr>
            <a:endParaRPr lang="en-US" sz="2000" b="1" dirty="0" smtClean="0"/>
          </a:p>
          <a:p>
            <a:pPr lvl="0">
              <a:lnSpc>
                <a:spcPts val="2600"/>
              </a:lnSpc>
              <a:spcAft>
                <a:spcPts val="0"/>
              </a:spcAft>
            </a:pPr>
            <a:r>
              <a:rPr lang="en-US" sz="2000" i="1" dirty="0" smtClean="0"/>
              <a:t>Number </a:t>
            </a:r>
            <a:r>
              <a:rPr lang="en-US" sz="2000" i="1" dirty="0" smtClean="0"/>
              <a:t>of deaths and missing persons due to small scale events per 100,000</a:t>
            </a:r>
          </a:p>
          <a:p>
            <a:pPr lvl="0">
              <a:lnSpc>
                <a:spcPts val="2600"/>
              </a:lnSpc>
              <a:spcAft>
                <a:spcPts val="0"/>
              </a:spcAft>
            </a:pPr>
            <a:r>
              <a:rPr lang="en-US" sz="2000" i="1" dirty="0" smtClean="0"/>
              <a:t>Number of deaths and missing persons due to medium scale events per 100,000</a:t>
            </a:r>
          </a:p>
          <a:p>
            <a:pPr lvl="0">
              <a:lnSpc>
                <a:spcPts val="2600"/>
              </a:lnSpc>
              <a:spcAft>
                <a:spcPts val="0"/>
              </a:spcAft>
            </a:pPr>
            <a:r>
              <a:rPr lang="en-US" sz="2000" i="1" dirty="0" smtClean="0"/>
              <a:t>Number of people whose dwellings were damaged due to small scale events </a:t>
            </a:r>
          </a:p>
          <a:p>
            <a:pPr lvl="0">
              <a:lnSpc>
                <a:spcPts val="2600"/>
              </a:lnSpc>
              <a:spcAft>
                <a:spcPts val="0"/>
              </a:spcAft>
            </a:pPr>
            <a:r>
              <a:rPr lang="en-US" sz="2000" i="1" dirty="0" smtClean="0"/>
              <a:t>Number of people whose dwellings were damaged due to medium scale events </a:t>
            </a:r>
          </a:p>
          <a:p>
            <a:pPr lvl="0">
              <a:lnSpc>
                <a:spcPts val="2600"/>
              </a:lnSpc>
              <a:spcAft>
                <a:spcPts val="0"/>
              </a:spcAft>
            </a:pPr>
            <a:r>
              <a:rPr lang="en-US" sz="2000" i="1" dirty="0" smtClean="0"/>
              <a:t>Number of people whose dwellings were destroyed due to small scale events </a:t>
            </a:r>
          </a:p>
          <a:p>
            <a:pPr>
              <a:lnSpc>
                <a:spcPts val="2600"/>
              </a:lnSpc>
              <a:spcAft>
                <a:spcPts val="0"/>
              </a:spcAft>
            </a:pPr>
            <a:r>
              <a:rPr lang="en-US" sz="2000" i="1" dirty="0" smtClean="0"/>
              <a:t>Number </a:t>
            </a:r>
            <a:r>
              <a:rPr lang="en-US" sz="2000" i="1" dirty="0" smtClean="0"/>
              <a:t>of people </a:t>
            </a:r>
            <a:r>
              <a:rPr lang="en-US" sz="2000" i="1" dirty="0" smtClean="0"/>
              <a:t>whose dwellings were destroyed due to medium scale events </a:t>
            </a:r>
            <a:endParaRPr lang="en-US" sz="2000" i="1" dirty="0"/>
          </a:p>
        </p:txBody>
      </p:sp>
      <p:pic>
        <p:nvPicPr>
          <p:cNvPr id="72706" name="Picture 2"/>
          <p:cNvPicPr>
            <a:picLocks noChangeAspect="1" noChangeArrowheads="1"/>
          </p:cNvPicPr>
          <p:nvPr/>
        </p:nvPicPr>
        <p:blipFill>
          <a:blip r:embed="rId2" cstate="print"/>
          <a:srcRect l="20498" t="19792" r="42020" b="69791"/>
          <a:stretch>
            <a:fillRect/>
          </a:stretch>
        </p:blipFill>
        <p:spPr bwMode="auto">
          <a:xfrm>
            <a:off x="0" y="838200"/>
            <a:ext cx="9144000" cy="1981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543800" cy="838200"/>
          </a:xfrm>
        </p:spPr>
        <p:txBody>
          <a:bodyPr/>
          <a:lstStyle/>
          <a:p>
            <a:r>
              <a:rPr lang="en-US" dirty="0" smtClean="0"/>
              <a:t>CDEMA CU Programming and Contribution to CDM Strategy</a:t>
            </a:r>
            <a:endParaRPr lang="en-US" dirty="0"/>
          </a:p>
        </p:txBody>
      </p:sp>
      <p:pic>
        <p:nvPicPr>
          <p:cNvPr id="5" name="Content Placeholder 4"/>
          <p:cNvPicPr>
            <a:picLocks noGrp="1"/>
          </p:cNvPicPr>
          <p:nvPr>
            <p:ph idx="1"/>
          </p:nvPr>
        </p:nvPicPr>
        <p:blipFill>
          <a:blip r:embed="rId3" cstate="print"/>
          <a:srcRect l="38249" t="21907" r="14128" b="16753"/>
          <a:stretch>
            <a:fillRect/>
          </a:stretch>
        </p:blipFill>
        <p:spPr bwMode="auto">
          <a:xfrm>
            <a:off x="1588150" y="1833128"/>
            <a:ext cx="6196300" cy="4487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543800" cy="838200"/>
          </a:xfrm>
        </p:spPr>
        <p:txBody>
          <a:bodyPr/>
          <a:lstStyle/>
          <a:p>
            <a:r>
              <a:rPr lang="en-029" dirty="0" err="1" smtClean="0"/>
              <a:t>CDM</a:t>
            </a:r>
            <a:r>
              <a:rPr lang="en-029" dirty="0" smtClean="0"/>
              <a:t> STRATEGY BIENNIAL REPORTING PLATFORM</a:t>
            </a:r>
            <a:endParaRPr lang="en-029" dirty="0"/>
          </a:p>
        </p:txBody>
      </p:sp>
      <p:pic>
        <p:nvPicPr>
          <p:cNvPr id="6" name="Picture 2"/>
          <p:cNvPicPr>
            <a:picLocks noChangeAspect="1" noChangeArrowheads="1"/>
          </p:cNvPicPr>
          <p:nvPr/>
        </p:nvPicPr>
        <p:blipFill>
          <a:blip r:embed="rId2" cstate="print"/>
          <a:srcRect l="5882" t="23284" r="56863" b="53922"/>
          <a:stretch>
            <a:fillRect/>
          </a:stretch>
        </p:blipFill>
        <p:spPr bwMode="auto">
          <a:xfrm>
            <a:off x="533400" y="2362200"/>
            <a:ext cx="8382000" cy="3276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6705600" cy="838200"/>
          </a:xfrm>
        </p:spPr>
        <p:txBody>
          <a:bodyPr rtlCol="0">
            <a:noAutofit/>
          </a:bodyPr>
          <a:lstStyle/>
          <a:p>
            <a:pPr eaLnBrk="1" fontAlgn="auto" hangingPunct="1">
              <a:spcAft>
                <a:spcPts val="0"/>
              </a:spcAft>
              <a:defRPr/>
            </a:pPr>
            <a:r>
              <a:rPr lang="en-GB" dirty="0" smtClean="0"/>
              <a:t>THANK </a:t>
            </a:r>
            <a:r>
              <a:rPr lang="en-GB" dirty="0" err="1" smtClean="0"/>
              <a:t>yOU</a:t>
            </a:r>
            <a:endParaRPr lang="en-GB" dirty="0"/>
          </a:p>
        </p:txBody>
      </p:sp>
      <p:sp>
        <p:nvSpPr>
          <p:cNvPr id="4" name="Text Placeholder 3"/>
          <p:cNvSpPr>
            <a:spLocks noGrp="1"/>
          </p:cNvSpPr>
          <p:nvPr>
            <p:ph type="body" idx="1"/>
          </p:nvPr>
        </p:nvSpPr>
        <p:spPr>
          <a:xfrm>
            <a:off x="1219200" y="5715000"/>
            <a:ext cx="6705600" cy="661988"/>
          </a:xfrm>
        </p:spPr>
        <p:txBody>
          <a:bodyPr/>
          <a:lstStyle/>
          <a:p>
            <a:pPr>
              <a:defRPr/>
            </a:pPr>
            <a:endParaRPr lang="en-029"/>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advClick="0"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noGrp="1"/>
          </p:cNvSpPr>
          <p:nvPr>
            <p:ph type="ctrTitle"/>
          </p:nvPr>
        </p:nvSpPr>
        <p:spPr>
          <a:xfrm>
            <a:off x="1371600" y="4343400"/>
            <a:ext cx="6400800" cy="1090586"/>
          </a:xfrm>
        </p:spPr>
        <p:txBody>
          <a:bodyPr/>
          <a:lstStyle/>
          <a:p>
            <a:pPr fontAlgn="auto">
              <a:spcAft>
                <a:spcPts val="0"/>
              </a:spcAft>
              <a:defRPr/>
            </a:pPr>
            <a:r>
              <a:rPr lang="en-029" dirty="0" smtClean="0">
                <a:cs typeface="+mn-cs"/>
              </a:rPr>
              <a:t>Disaster Risk Reduction in the Caribbean</a:t>
            </a:r>
            <a:endParaRPr lang="en-GB" sz="3600" b="1" dirty="0"/>
          </a:p>
        </p:txBody>
      </p:sp>
      <p:sp>
        <p:nvSpPr>
          <p:cNvPr id="3" name="Subtitle 2"/>
          <p:cNvSpPr>
            <a:spLocks noGrp="1"/>
          </p:cNvSpPr>
          <p:nvPr>
            <p:ph type="subTitle" idx="1"/>
          </p:nvPr>
        </p:nvSpPr>
        <p:spPr/>
        <p:txBody>
          <a:bodyPr/>
          <a:lstStyle/>
          <a:p>
            <a:r>
              <a:rPr lang="en-029" dirty="0" smtClean="0"/>
              <a:t>Presenter</a:t>
            </a:r>
            <a:endParaRPr lang="en-029" dirty="0"/>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eaLnBrk="1" hangingPunct="1"/>
            <a:r>
              <a:rPr lang="en-GB" smtClean="0">
                <a:solidFill>
                  <a:schemeClr val="tx1"/>
                </a:solidFill>
                <a:effectLst/>
              </a:rPr>
              <a:t>PRESENTATION OUTLINE</a:t>
            </a:r>
          </a:p>
        </p:txBody>
      </p:sp>
      <p:graphicFrame>
        <p:nvGraphicFramePr>
          <p:cNvPr id="5" name="Content Placeholder 4"/>
          <p:cNvGraphicFramePr>
            <a:graphicFrameLocks noGrp="1"/>
          </p:cNvGraphicFramePr>
          <p:nvPr>
            <p:ph idx="1"/>
          </p:nvPr>
        </p:nvGraphicFramePr>
        <p:xfrm>
          <a:off x="914400" y="1905000"/>
          <a:ext cx="7315200" cy="415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3"/>
          </p:nvPr>
        </p:nvSpPr>
        <p:spPr/>
        <p:txBody>
          <a:bodyPr/>
          <a:lstStyle/>
          <a:p>
            <a:endParaRPr lang="en-029"/>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b="1" dirty="0" smtClean="0">
                <a:solidFill>
                  <a:schemeClr val="hlink"/>
                </a:solidFill>
                <a:effectLst>
                  <a:outerShdw blurRad="38100" dist="38100" dir="2700000" algn="tl">
                    <a:srgbClr val="C0C0C0"/>
                  </a:outerShdw>
                </a:effectLst>
                <a:cs typeface="Arial" charset="0"/>
              </a:rPr>
              <a:t/>
            </a:r>
            <a:br>
              <a:rPr lang="en-US" sz="2800" b="1" dirty="0" smtClean="0">
                <a:solidFill>
                  <a:schemeClr val="hlink"/>
                </a:solidFill>
                <a:effectLst>
                  <a:outerShdw blurRad="38100" dist="38100" dir="2700000" algn="tl">
                    <a:srgbClr val="C0C0C0"/>
                  </a:outerShdw>
                </a:effectLst>
                <a:cs typeface="Arial" charset="0"/>
              </a:rPr>
            </a:br>
            <a:endParaRPr lang="en-GB" sz="2800" dirty="0" smtClean="0"/>
          </a:p>
        </p:txBody>
      </p:sp>
      <p:sp>
        <p:nvSpPr>
          <p:cNvPr id="6" name="Text Placeholder 5"/>
          <p:cNvSpPr>
            <a:spLocks noGrp="1"/>
          </p:cNvSpPr>
          <p:nvPr>
            <p:ph type="body" idx="1"/>
          </p:nvPr>
        </p:nvSpPr>
        <p:spPr/>
        <p:txBody>
          <a:bodyPr/>
          <a:lstStyle/>
          <a:p>
            <a:r>
              <a:rPr lang="en-029" b="1" dirty="0" smtClean="0"/>
              <a:t>OVERVIEW OF CDEMA</a:t>
            </a:r>
            <a:endParaRPr lang="en-029"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4294967295"/>
          </p:nvPr>
        </p:nvSpPr>
        <p:spPr>
          <a:xfrm>
            <a:off x="457200" y="1447800"/>
            <a:ext cx="8083550" cy="3429000"/>
          </a:xfrm>
        </p:spPr>
        <p:txBody>
          <a:bodyPr/>
          <a:lstStyle/>
          <a:p>
            <a:pPr marL="282575" indent="-282575" eaLnBrk="1" hangingPunct="1">
              <a:lnSpc>
                <a:spcPct val="120000"/>
              </a:lnSpc>
              <a:spcBef>
                <a:spcPct val="40000"/>
              </a:spcBef>
              <a:buClr>
                <a:srgbClr val="003300"/>
              </a:buClr>
              <a:buFont typeface="Wingdings" pitchFamily="2" charset="2"/>
              <a:buChar char="q"/>
            </a:pPr>
            <a:r>
              <a:rPr lang="en-US" sz="2400" b="1" dirty="0" smtClean="0">
                <a:solidFill>
                  <a:schemeClr val="tx1"/>
                </a:solidFill>
              </a:rPr>
              <a:t>CDEMA transitioned from CDERA on Sept 1, 2009.</a:t>
            </a:r>
          </a:p>
          <a:p>
            <a:pPr marL="282575" indent="-282575" eaLnBrk="1" hangingPunct="1">
              <a:lnSpc>
                <a:spcPct val="120000"/>
              </a:lnSpc>
              <a:spcBef>
                <a:spcPct val="40000"/>
              </a:spcBef>
              <a:buClr>
                <a:srgbClr val="003300"/>
              </a:buClr>
              <a:buFont typeface="Wingdings" pitchFamily="2" charset="2"/>
              <a:buChar char="q"/>
            </a:pPr>
            <a:r>
              <a:rPr lang="en-US" sz="2400" b="1" dirty="0" smtClean="0">
                <a:solidFill>
                  <a:schemeClr val="tx1"/>
                </a:solidFill>
              </a:rPr>
              <a:t>CDERA was originally established by an Inter-governmental Agreement signed in Grenada in Sept 1991 at the Conference  of the Heads of Government of the Caribbean Community (CARICOM).</a:t>
            </a:r>
          </a:p>
          <a:p>
            <a:pPr marL="282575" indent="-282575" eaLnBrk="1" hangingPunct="1">
              <a:spcBef>
                <a:spcPct val="40000"/>
              </a:spcBef>
            </a:pPr>
            <a:endParaRPr lang="en-US" sz="2400" dirty="0" smtClean="0"/>
          </a:p>
        </p:txBody>
      </p:sp>
      <p:pic>
        <p:nvPicPr>
          <p:cNvPr id="27651" name="Picture 8" descr="cdera"/>
          <p:cNvPicPr>
            <a:picLocks noChangeAspect="1" noChangeArrowheads="1"/>
          </p:cNvPicPr>
          <p:nvPr/>
        </p:nvPicPr>
        <p:blipFill>
          <a:blip r:embed="rId3" cstate="print"/>
          <a:srcRect/>
          <a:stretch>
            <a:fillRect/>
          </a:stretch>
        </p:blipFill>
        <p:spPr bwMode="auto">
          <a:xfrm>
            <a:off x="914400" y="4648200"/>
            <a:ext cx="2247900" cy="895350"/>
          </a:xfrm>
          <a:prstGeom prst="rect">
            <a:avLst/>
          </a:prstGeom>
          <a:noFill/>
          <a:ln w="9525">
            <a:noFill/>
            <a:miter lim="800000"/>
            <a:headEnd/>
            <a:tailEnd/>
          </a:ln>
        </p:spPr>
      </p:pic>
      <p:pic>
        <p:nvPicPr>
          <p:cNvPr id="27652" name="Picture 10" descr="cdema"/>
          <p:cNvPicPr>
            <a:picLocks noChangeAspect="1" noChangeArrowheads="1"/>
          </p:cNvPicPr>
          <p:nvPr/>
        </p:nvPicPr>
        <p:blipFill>
          <a:blip r:embed="rId4" cstate="print"/>
          <a:srcRect/>
          <a:stretch>
            <a:fillRect/>
          </a:stretch>
        </p:blipFill>
        <p:spPr bwMode="auto">
          <a:xfrm>
            <a:off x="3657600" y="4724400"/>
            <a:ext cx="1800225" cy="723900"/>
          </a:xfrm>
          <a:prstGeom prst="rect">
            <a:avLst/>
          </a:prstGeom>
          <a:noFill/>
          <a:ln w="9525">
            <a:noFill/>
            <a:miter lim="800000"/>
            <a:headEnd/>
            <a:tailEnd/>
          </a:ln>
        </p:spPr>
      </p:pic>
      <p:pic>
        <p:nvPicPr>
          <p:cNvPr id="27653" name="Picture 1" descr="CDEMA-FullColour-Horizontal_LOGO"/>
          <p:cNvPicPr>
            <a:picLocks noChangeAspect="1" noChangeArrowheads="1"/>
          </p:cNvPicPr>
          <p:nvPr/>
        </p:nvPicPr>
        <p:blipFill>
          <a:blip r:embed="rId5" cstate="print"/>
          <a:srcRect/>
          <a:stretch>
            <a:fillRect/>
          </a:stretch>
        </p:blipFill>
        <p:spPr bwMode="auto">
          <a:xfrm>
            <a:off x="6172200" y="4648200"/>
            <a:ext cx="1905000" cy="936625"/>
          </a:xfrm>
          <a:prstGeom prst="rect">
            <a:avLst/>
          </a:prstGeom>
          <a:noFill/>
          <a:ln w="9525">
            <a:noFill/>
            <a:miter lim="800000"/>
            <a:headEnd/>
            <a:tailEnd/>
          </a:ln>
        </p:spPr>
      </p:pic>
      <p:sp>
        <p:nvSpPr>
          <p:cNvPr id="6" name="Title 9"/>
          <p:cNvSpPr txBox="1">
            <a:spLocks/>
          </p:cNvSpPr>
          <p:nvPr/>
        </p:nvSpPr>
        <p:spPr>
          <a:xfrm>
            <a:off x="0" y="304800"/>
            <a:ext cx="9144000" cy="685800"/>
          </a:xfrm>
          <a:prstGeom prst="rect">
            <a:avLst/>
          </a:prstGeom>
        </p:spPr>
        <p:txBody>
          <a:bodyPr/>
          <a:lstStyle/>
          <a:p>
            <a:pPr algn="ctr" fontAlgn="auto">
              <a:spcAft>
                <a:spcPts val="0"/>
              </a:spcAft>
              <a:defRPr/>
            </a:pPr>
            <a:r>
              <a:rPr lang="en-029" sz="3600" dirty="0" smtClean="0">
                <a:solidFill>
                  <a:schemeClr val="accent6">
                    <a:lumMod val="40000"/>
                    <a:lumOff val="60000"/>
                  </a:schemeClr>
                </a:solidFill>
                <a:latin typeface="+mj-lt"/>
                <a:cs typeface="+mn-cs"/>
              </a:rPr>
              <a:t>CDEMA</a:t>
            </a:r>
            <a:endParaRPr lang="en-GB" sz="3600" b="1" dirty="0">
              <a:solidFill>
                <a:schemeClr val="accent6">
                  <a:lumMod val="40000"/>
                  <a:lumOff val="60000"/>
                </a:schemeClr>
              </a:solidFill>
              <a:latin typeface="+mj-lt"/>
              <a:ea typeface="+mj-ea"/>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88ba75afcc1b11c5dd7d887a4e8e9815655c1"/>
</p:tagLst>
</file>

<file path=ppt/theme/theme1.xml><?xml version="1.0" encoding="utf-8"?>
<a:theme xmlns:a="http://schemas.openxmlformats.org/drawingml/2006/main" name="blank">
  <a:themeElements>
    <a:clrScheme name="CDEMA">
      <a:dk1>
        <a:sysClr val="windowText" lastClr="000000"/>
      </a:dk1>
      <a:lt1>
        <a:sysClr val="window" lastClr="FFFFFF"/>
      </a:lt1>
      <a:dk2>
        <a:srgbClr val="646058"/>
      </a:dk2>
      <a:lt2>
        <a:srgbClr val="C8C5C0"/>
      </a:lt2>
      <a:accent1>
        <a:srgbClr val="E31837"/>
      </a:accent1>
      <a:accent2>
        <a:srgbClr val="007DC3"/>
      </a:accent2>
      <a:accent3>
        <a:srgbClr val="F58337"/>
      </a:accent3>
      <a:accent4>
        <a:srgbClr val="6950A1"/>
      </a:accent4>
      <a:accent5>
        <a:srgbClr val="21ADE3"/>
      </a:accent5>
      <a:accent6>
        <a:srgbClr val="00B085"/>
      </a:accent6>
      <a:hlink>
        <a:srgbClr val="0000FF"/>
      </a:hlink>
      <a:folHlink>
        <a:srgbClr val="800080"/>
      </a:folHlink>
    </a:clrScheme>
    <a:fontScheme name="CDEMA POWERPOINT">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IMATED INTRO-DO NOT TOUCH">
  <a:themeElements>
    <a:clrScheme name="CDEMA">
      <a:dk1>
        <a:sysClr val="windowText" lastClr="000000"/>
      </a:dk1>
      <a:lt1>
        <a:sysClr val="window" lastClr="FFFFFF"/>
      </a:lt1>
      <a:dk2>
        <a:srgbClr val="646058"/>
      </a:dk2>
      <a:lt2>
        <a:srgbClr val="C8C5C0"/>
      </a:lt2>
      <a:accent1>
        <a:srgbClr val="E31837"/>
      </a:accent1>
      <a:accent2>
        <a:srgbClr val="007DC3"/>
      </a:accent2>
      <a:accent3>
        <a:srgbClr val="F58337"/>
      </a:accent3>
      <a:accent4>
        <a:srgbClr val="6950A1"/>
      </a:accent4>
      <a:accent5>
        <a:srgbClr val="21ADE3"/>
      </a:accent5>
      <a:accent6>
        <a:srgbClr val="00B085"/>
      </a:accent6>
      <a:hlink>
        <a:srgbClr val="0000FF"/>
      </a:hlink>
      <a:folHlink>
        <a:srgbClr val="800080"/>
      </a:folHlink>
    </a:clrScheme>
    <a:fontScheme name="CDEMA POWERPOINT">
      <a:majorFont>
        <a:latin typeface="Arial Black"/>
        <a:ea typeface=""/>
        <a:cs typeface=""/>
      </a:majorFont>
      <a:minorFont>
        <a:latin typeface="Arial Narrow"/>
        <a:ea typeface=""/>
        <a:cs typeface=""/>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DEMA">
    <a:dk1>
      <a:sysClr val="windowText" lastClr="000000"/>
    </a:dk1>
    <a:lt1>
      <a:sysClr val="window" lastClr="FFFFFF"/>
    </a:lt1>
    <a:dk2>
      <a:srgbClr val="646058"/>
    </a:dk2>
    <a:lt2>
      <a:srgbClr val="C8C5C0"/>
    </a:lt2>
    <a:accent1>
      <a:srgbClr val="E31837"/>
    </a:accent1>
    <a:accent2>
      <a:srgbClr val="007DC3"/>
    </a:accent2>
    <a:accent3>
      <a:srgbClr val="F58337"/>
    </a:accent3>
    <a:accent4>
      <a:srgbClr val="6950A1"/>
    </a:accent4>
    <a:accent5>
      <a:srgbClr val="21ADE3"/>
    </a:accent5>
    <a:accent6>
      <a:srgbClr val="00B085"/>
    </a:accent6>
    <a:hlink>
      <a:srgbClr val="0000FF"/>
    </a:hlink>
    <a:folHlink>
      <a:srgbClr val="800080"/>
    </a:folHlink>
  </a:clrScheme>
</a:themeOverride>
</file>

<file path=ppt/theme/themeOverride2.xml><?xml version="1.0" encoding="utf-8"?>
<a:themeOverride xmlns:a="http://schemas.openxmlformats.org/drawingml/2006/main">
  <a:clrScheme name="CDEMA">
    <a:dk1>
      <a:sysClr val="windowText" lastClr="000000"/>
    </a:dk1>
    <a:lt1>
      <a:sysClr val="window" lastClr="FFFFFF"/>
    </a:lt1>
    <a:dk2>
      <a:srgbClr val="646058"/>
    </a:dk2>
    <a:lt2>
      <a:srgbClr val="C8C5C0"/>
    </a:lt2>
    <a:accent1>
      <a:srgbClr val="E31837"/>
    </a:accent1>
    <a:accent2>
      <a:srgbClr val="007DC3"/>
    </a:accent2>
    <a:accent3>
      <a:srgbClr val="F58337"/>
    </a:accent3>
    <a:accent4>
      <a:srgbClr val="6950A1"/>
    </a:accent4>
    <a:accent5>
      <a:srgbClr val="21ADE3"/>
    </a:accent5>
    <a:accent6>
      <a:srgbClr val="00B08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blank</Template>
  <TotalTime>688</TotalTime>
  <Words>2632</Words>
  <Application>Microsoft Office PowerPoint</Application>
  <PresentationFormat>On-screen Show (4:3)</PresentationFormat>
  <Paragraphs>343</Paragraphs>
  <Slides>36</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blank</vt:lpstr>
      <vt:lpstr>ANIMATED INTRO-DO NOT TOUCH</vt:lpstr>
      <vt:lpstr>Visio</vt:lpstr>
      <vt:lpstr>Slide 1</vt:lpstr>
      <vt:lpstr>Slide 2</vt:lpstr>
      <vt:lpstr>Slide 3</vt:lpstr>
      <vt:lpstr>Slide 4</vt:lpstr>
      <vt:lpstr>Slide 5</vt:lpstr>
      <vt:lpstr>Disaster Risk Reduction in the Caribbean</vt:lpstr>
      <vt:lpstr>PRESENTATION OUTLINE</vt:lpstr>
      <vt:lpstr> </vt:lpstr>
      <vt:lpstr>Slide 9</vt:lpstr>
      <vt:lpstr>Slide 10</vt:lpstr>
      <vt:lpstr>CDEMA’s MANDATE </vt:lpstr>
      <vt:lpstr>Slide 12</vt:lpstr>
      <vt:lpstr>Participating States</vt:lpstr>
      <vt:lpstr>Slide 14</vt:lpstr>
      <vt:lpstr>CDM AND THE CDM Strategy</vt:lpstr>
      <vt:lpstr>THE CARIBBEAN LANDSCAPE  2nd Most Hazard Prone Region in the World</vt:lpstr>
      <vt:lpstr>Comprehensive Disaster  Management (CDM)</vt:lpstr>
      <vt:lpstr>CDM – A Paradigm Shift</vt:lpstr>
      <vt:lpstr>Slide 19</vt:lpstr>
      <vt:lpstr>Regional Comprehensive Disaster Management Strategy 2014 - 2024</vt:lpstr>
      <vt:lpstr>New Aspects of the CDM Strategy 2014-2024 for Embracing Resilience</vt:lpstr>
      <vt:lpstr>Future Desired State – Resilience Agenda</vt:lpstr>
      <vt:lpstr>Long Term Goal for the Caribbean</vt:lpstr>
      <vt:lpstr>Slide 24</vt:lpstr>
      <vt:lpstr>CDM monitoring and reporting</vt:lpstr>
      <vt:lpstr>Slide 26</vt:lpstr>
      <vt:lpstr>Slide 27</vt:lpstr>
      <vt:lpstr>Slide 28</vt:lpstr>
      <vt:lpstr>Slide 29</vt:lpstr>
      <vt:lpstr>The CDM Monitor – Monitoring, Evaluation and Reporting</vt:lpstr>
      <vt:lpstr>CDM Governance Mechanism: Structure</vt:lpstr>
      <vt:lpstr>Mapping CDM and Sendai Frameworks</vt:lpstr>
      <vt:lpstr>Slide 33</vt:lpstr>
      <vt:lpstr>CDEMA CU Programming and Contribution to CDM Strategy</vt:lpstr>
      <vt:lpstr>CDM STRATEGY BIENNIAL REPORTING PLATFORM</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robert.harewood</dc:creator>
  <cp:lastModifiedBy>andria.grosvenor</cp:lastModifiedBy>
  <cp:revision>55</cp:revision>
  <dcterms:created xsi:type="dcterms:W3CDTF">2014-04-11T20:06:04Z</dcterms:created>
  <dcterms:modified xsi:type="dcterms:W3CDTF">2017-05-25T16:02:56Z</dcterms:modified>
</cp:coreProperties>
</file>