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6"/>
  </p:notesMasterIdLst>
  <p:sldIdLst>
    <p:sldId id="269" r:id="rId2"/>
    <p:sldId id="283" r:id="rId3"/>
    <p:sldId id="277" r:id="rId4"/>
    <p:sldId id="280" r:id="rId5"/>
    <p:sldId id="270" r:id="rId6"/>
    <p:sldId id="281" r:id="rId7"/>
    <p:sldId id="282" r:id="rId8"/>
    <p:sldId id="284" r:id="rId9"/>
    <p:sldId id="291" r:id="rId10"/>
    <p:sldId id="302" r:id="rId11"/>
    <p:sldId id="303" r:id="rId12"/>
    <p:sldId id="293" r:id="rId13"/>
    <p:sldId id="294" r:id="rId14"/>
    <p:sldId id="301" r:id="rId15"/>
    <p:sldId id="304" r:id="rId16"/>
    <p:sldId id="295" r:id="rId17"/>
    <p:sldId id="296" r:id="rId18"/>
    <p:sldId id="297" r:id="rId19"/>
    <p:sldId id="298" r:id="rId20"/>
    <p:sldId id="299" r:id="rId21"/>
    <p:sldId id="300" r:id="rId22"/>
    <p:sldId id="305" r:id="rId23"/>
    <p:sldId id="285" r:id="rId24"/>
    <p:sldId id="286" r:id="rId25"/>
    <p:sldId id="287" r:id="rId26"/>
    <p:sldId id="311" r:id="rId27"/>
    <p:sldId id="319" r:id="rId28"/>
    <p:sldId id="320" r:id="rId29"/>
    <p:sldId id="321" r:id="rId30"/>
    <p:sldId id="310" r:id="rId31"/>
    <p:sldId id="317" r:id="rId32"/>
    <p:sldId id="318" r:id="rId33"/>
    <p:sldId id="313" r:id="rId34"/>
    <p:sldId id="312" r:id="rId35"/>
    <p:sldId id="306" r:id="rId36"/>
    <p:sldId id="314" r:id="rId37"/>
    <p:sldId id="315" r:id="rId38"/>
    <p:sldId id="316" r:id="rId39"/>
    <p:sldId id="322" r:id="rId40"/>
    <p:sldId id="323" r:id="rId41"/>
    <p:sldId id="324" r:id="rId42"/>
    <p:sldId id="288" r:id="rId43"/>
    <p:sldId id="289" r:id="rId44"/>
    <p:sldId id="290"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autoAdjust="0"/>
  </p:normalViewPr>
  <p:slideViewPr>
    <p:cSldViewPr snapToGrid="0" snapToObjects="1" showGuides="1">
      <p:cViewPr varScale="1">
        <p:scale>
          <a:sx n="145" d="100"/>
          <a:sy n="145" d="100"/>
        </p:scale>
        <p:origin x="680"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nes\Dropbox\EUMETSAT_work\CEOS_CGMS_WGClimate\WGClimate\7.Meeting_02.2017\Statistics_agencie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Nunes\Dropbox\EUMETSAT_work\CEOS_CGMS_WGClimate\GapAnalysis\Statistics_datasets_verified.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Nunes\Dropbox\EUMETSAT_work\CEOS_CGMS_WGClimate\GapAnalysis\Statistics_datasets_verified.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Nunes\Dropbox\EUMETSAT_work\CEOS_CGMS_WGClimate\GapAnalysis\Statistics_datasets_verified.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Nunes\Dropbox\EUMETSAT_work\CEOS_CGMS_WGClimate\GapAnalysis\Statistics_datasets_verified.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Nunes\Dropbox\EUMETSAT_work\CEOS_CGMS_WGClimate\GapAnalysis\Statistics_datasets_verified.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Nunes\Dropbox\EUMETSAT_work\CEOS_CGMS_WGClimate\GapAnalysis\Statistics_datasets_ver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solidFill>
                  <a:schemeClr val="bg1">
                    <a:lumMod val="50000"/>
                  </a:schemeClr>
                </a:solidFill>
              </a:defRPr>
            </a:pPr>
            <a:r>
              <a:rPr lang="en-US" sz="1600">
                <a:solidFill>
                  <a:schemeClr val="bg1">
                    <a:lumMod val="50000"/>
                  </a:schemeClr>
                </a:solidFill>
              </a:rPr>
              <a:t>Total</a:t>
            </a:r>
            <a:r>
              <a:rPr lang="en-US" sz="1600" baseline="0">
                <a:solidFill>
                  <a:schemeClr val="bg1">
                    <a:lumMod val="50000"/>
                  </a:schemeClr>
                </a:solidFill>
              </a:rPr>
              <a:t> c</a:t>
            </a:r>
            <a:r>
              <a:rPr lang="en-US" sz="1600">
                <a:solidFill>
                  <a:schemeClr val="bg1">
                    <a:lumMod val="50000"/>
                  </a:schemeClr>
                </a:solidFill>
              </a:rPr>
              <a:t>ontribution per Agency (%)</a:t>
            </a:r>
          </a:p>
        </c:rich>
      </c:tx>
      <c:overlay val="0"/>
    </c:title>
    <c:autoTitleDeleted val="0"/>
    <c:plotArea>
      <c:layout/>
      <c:pieChart>
        <c:varyColors val="1"/>
        <c:ser>
          <c:idx val="0"/>
          <c:order val="0"/>
          <c:dLbls>
            <c:dLbl>
              <c:idx val="0"/>
              <c:layout>
                <c:manualLayout>
                  <c:x val="-0.15864394226352"/>
                  <c:y val="0.104945586837617"/>
                </c:manualLayout>
              </c:layout>
              <c:tx>
                <c:rich>
                  <a:bodyPr/>
                  <a:lstStyle/>
                  <a:p>
                    <a:r>
                      <a:rPr lang="en-US">
                        <a:solidFill>
                          <a:schemeClr val="bg1"/>
                        </a:solidFill>
                      </a:rPr>
                      <a:t>NASA </a:t>
                    </a:r>
                  </a:p>
                </c:rich>
              </c:tx>
              <c:showLegendKey val="0"/>
              <c:showVal val="0"/>
              <c:showCatName val="1"/>
              <c:showSerName val="0"/>
              <c:showPercent val="0"/>
              <c:showBubbleSize val="0"/>
              <c:extLst>
                <c:ext xmlns:c15="http://schemas.microsoft.com/office/drawing/2012/chart" uri="{CE6537A1-D6FC-4f65-9D91-7224C49458BB}"/>
              </c:extLst>
            </c:dLbl>
            <c:dLbl>
              <c:idx val="1"/>
              <c:layout>
                <c:manualLayout>
                  <c:x val="0.0450118389931357"/>
                  <c:y val="-0.181340282105025"/>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2"/>
              <c:layout>
                <c:manualLayout>
                  <c:x val="0.0935806109290496"/>
                  <c:y val="-0.0203037569944045"/>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3"/>
              <c:layout>
                <c:manualLayout>
                  <c:x val="0.0820494072328223"/>
                  <c:y val="0.0417150374188838"/>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4"/>
              <c:layout>
                <c:manualLayout>
                  <c:x val="0.0849187046326203"/>
                  <c:y val="0.0926689199821245"/>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extLst>
            </c:dLbl>
            <c:dLbl>
              <c:idx val="5"/>
              <c:layout>
                <c:manualLayout>
                  <c:x val="-0.0335432078551618"/>
                  <c:y val="0.0257462061846586"/>
                </c:manualLayout>
              </c:layout>
              <c:tx>
                <c:rich>
                  <a:bodyPr/>
                  <a:lstStyle/>
                  <a:p>
                    <a:pPr>
                      <a:defRPr>
                        <a:solidFill>
                          <a:sysClr val="windowText" lastClr="000000"/>
                        </a:solidFill>
                      </a:defRPr>
                    </a:pPr>
                    <a:r>
                      <a:rPr lang="en-US">
                        <a:solidFill>
                          <a:sysClr val="windowText" lastClr="000000"/>
                        </a:solidFill>
                      </a:rPr>
                      <a:t>EC / C3S</a:t>
                    </a:r>
                  </a:p>
                </c:rich>
              </c:tx>
              <c:spPr/>
              <c:showLegendKey val="0"/>
              <c:showVal val="0"/>
              <c:showCatName val="1"/>
              <c:showSerName val="0"/>
              <c:showPercent val="0"/>
              <c:showBubbleSize val="0"/>
              <c:extLst>
                <c:ext xmlns:c15="http://schemas.microsoft.com/office/drawing/2012/chart" uri="{CE6537A1-D6FC-4f65-9D91-7224C49458BB}"/>
              </c:extLst>
            </c:dLbl>
            <c:dLbl>
              <c:idx val="6"/>
              <c:layout>
                <c:manualLayout>
                  <c:x val="-0.235021112289599"/>
                  <c:y val="-0.0069746191939157"/>
                </c:manualLayout>
              </c:layout>
              <c:showLegendKey val="0"/>
              <c:showVal val="0"/>
              <c:showCatName val="1"/>
              <c:showSerName val="0"/>
              <c:showPercent val="0"/>
              <c:showBubbleSize val="0"/>
              <c:extLst>
                <c:ext xmlns:c15="http://schemas.microsoft.com/office/drawing/2012/chart" uri="{CE6537A1-D6FC-4f65-9D91-7224C49458BB}"/>
              </c:extLst>
            </c:dLbl>
            <c:dLbl>
              <c:idx val="10"/>
              <c:layout>
                <c:manualLayout>
                  <c:x val="0.144656535135377"/>
                  <c:y val="-0.050820693507498"/>
                </c:manualLayout>
              </c:layout>
              <c:showLegendKey val="0"/>
              <c:showVal val="0"/>
              <c:showCatName val="1"/>
              <c:showSerName val="0"/>
              <c:showPercent val="0"/>
              <c:showBubbleSize val="0"/>
              <c:extLst>
                <c:ext xmlns:c15="http://schemas.microsoft.com/office/drawing/2012/chart" uri="{CE6537A1-D6FC-4f65-9D91-7224C49458BB}"/>
              </c:extLst>
            </c:dLbl>
            <c:dLbl>
              <c:idx val="11"/>
              <c:layout>
                <c:manualLayout>
                  <c:x val="0.171088474547635"/>
                  <c:y val="0.00341471704526144"/>
                </c:manualLayout>
              </c:layout>
              <c:showLegendKey val="0"/>
              <c:showVal val="0"/>
              <c:showCatName val="1"/>
              <c:showSerName val="0"/>
              <c:showPercent val="0"/>
              <c:showBubbleSize val="0"/>
              <c:extLst>
                <c:ext xmlns:c15="http://schemas.microsoft.com/office/drawing/2012/chart" uri="{CE6537A1-D6FC-4f65-9D91-7224C49458BB}"/>
              </c:extLst>
            </c:dLbl>
            <c:dLbl>
              <c:idx val="14"/>
              <c:layout>
                <c:manualLayout>
                  <c:x val="0.189415791776029"/>
                  <c:y val="0.0269829495494424"/>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 (2)'!$A$2:$A$13</c:f>
              <c:strCache>
                <c:ptCount val="12"/>
                <c:pt idx="0">
                  <c:v>NASA</c:v>
                </c:pt>
                <c:pt idx="1">
                  <c:v>EUMETSAT / SAFs</c:v>
                </c:pt>
                <c:pt idx="2">
                  <c:v>CNES</c:v>
                </c:pt>
                <c:pt idx="3">
                  <c:v>ESA</c:v>
                </c:pt>
                <c:pt idx="4">
                  <c:v>NOAA</c:v>
                </c:pt>
                <c:pt idx="5">
                  <c:v>EC/C3S</c:v>
                </c:pt>
                <c:pt idx="6">
                  <c:v>UKSA</c:v>
                </c:pt>
                <c:pt idx="7">
                  <c:v>USGS</c:v>
                </c:pt>
                <c:pt idx="8">
                  <c:v>CSA</c:v>
                </c:pt>
                <c:pt idx="9">
                  <c:v>JMA</c:v>
                </c:pt>
                <c:pt idx="10">
                  <c:v>JAXA</c:v>
                </c:pt>
                <c:pt idx="11">
                  <c:v>Others</c:v>
                </c:pt>
              </c:strCache>
            </c:strRef>
          </c:cat>
          <c:val>
            <c:numRef>
              <c:f>'Sheet1 (2)'!$B$2:$B$13</c:f>
              <c:numCache>
                <c:formatCode>General</c:formatCode>
                <c:ptCount val="12"/>
                <c:pt idx="0">
                  <c:v>372.0</c:v>
                </c:pt>
                <c:pt idx="1">
                  <c:v>254.0</c:v>
                </c:pt>
                <c:pt idx="2">
                  <c:v>81.0</c:v>
                </c:pt>
                <c:pt idx="3">
                  <c:v>81.0</c:v>
                </c:pt>
                <c:pt idx="4">
                  <c:v>59.0</c:v>
                </c:pt>
                <c:pt idx="5">
                  <c:v>41.0</c:v>
                </c:pt>
                <c:pt idx="6">
                  <c:v>19.0</c:v>
                </c:pt>
                <c:pt idx="7">
                  <c:v>9.0</c:v>
                </c:pt>
                <c:pt idx="8">
                  <c:v>7.0</c:v>
                </c:pt>
                <c:pt idx="9">
                  <c:v>3.0</c:v>
                </c:pt>
                <c:pt idx="10">
                  <c:v>1.0</c:v>
                </c:pt>
                <c:pt idx="11">
                  <c:v>8.0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GB" sz="1400" b="0"/>
              <a:t>Datasets</a:t>
            </a:r>
            <a:r>
              <a:rPr lang="en-GB" sz="1400" b="0" baseline="0"/>
              <a:t> per</a:t>
            </a:r>
            <a:r>
              <a:rPr lang="en-GB" sz="1400" b="0"/>
              <a:t> Domain</a:t>
            </a:r>
          </a:p>
        </c:rich>
      </c:tx>
      <c:layout>
        <c:manualLayout>
          <c:xMode val="edge"/>
          <c:yMode val="edge"/>
          <c:x val="0.272242376388188"/>
          <c:y val="0.06944444444444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86A8CCA2-BF9F-4D71-831F-56F8EE71ECC6}" type="CATEGORYNAME">
                      <a:rPr lang="en-US" sz="1400"/>
                      <a:pPr>
                        <a:defRPr>
                          <a:solidFill>
                            <a:schemeClr val="bg1"/>
                          </a:solidFill>
                        </a:defRPr>
                      </a:pPr>
                      <a:t>[CATEGORY NAME]</a:t>
                    </a:fld>
                    <a:r>
                      <a:rPr lang="en-US" sz="1400" baseline="0" dirty="0"/>
                      <a:t>
</a:t>
                    </a:r>
                    <a:fld id="{91FDBBB3-3CD2-4DD8-90B8-68E3C9FF43EC}" type="PERCENTAGE">
                      <a:rPr lang="en-US" sz="1400" baseline="0"/>
                      <a:pPr>
                        <a:defRPr>
                          <a:solidFill>
                            <a:schemeClr val="bg1"/>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E1AC16CA-3FEF-4F20-9538-825687E9139A}" type="CATEGORYNAME">
                      <a:rPr lang="en-US" sz="1400"/>
                      <a:pPr>
                        <a:defRPr>
                          <a:solidFill>
                            <a:schemeClr val="bg1"/>
                          </a:solidFill>
                        </a:defRPr>
                      </a:pPr>
                      <a:t>[CATEGORY NAME]</a:t>
                    </a:fld>
                    <a:r>
                      <a:rPr lang="en-US" baseline="0" dirty="0"/>
                      <a:t>
</a:t>
                    </a:r>
                    <a:fld id="{BEC7BB2C-2856-4F7F-9747-0112B3F4C979}" type="PERCENTAGE">
                      <a:rPr lang="en-US" sz="1400" baseline="0"/>
                      <a:pPr>
                        <a:defRPr>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337876428399096"/>
                  <c:y val="-0.14060294546515"/>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B7A1F46A-EFE1-4CBB-A879-DB1C878FC6F9}" type="CATEGORYNAME">
                      <a:rPr lang="en-US" sz="1400"/>
                      <a:pPr>
                        <a:defRPr>
                          <a:solidFill>
                            <a:schemeClr val="bg1"/>
                          </a:solidFill>
                        </a:defRPr>
                      </a:pPr>
                      <a:t>[CATEGORY NAME]</a:t>
                    </a:fld>
                    <a:r>
                      <a:rPr lang="en-US" sz="1400" baseline="0" dirty="0"/>
                      <a:t>
</a:t>
                    </a:r>
                    <a:fld id="{D625D7A0-2CC8-4185-B696-3C9A9C374296}" type="PERCENTAGE">
                      <a:rPr lang="en-US" sz="1400" baseline="0"/>
                      <a:pPr>
                        <a:defRPr>
                          <a:solidFill>
                            <a:schemeClr val="bg1"/>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9080633723013"/>
                      <c:h val="0.25125"/>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'2017.09.01'!$A$93:$A$95</c:f>
              <c:strCache>
                <c:ptCount val="3"/>
                <c:pt idx="0">
                  <c:v>Land </c:v>
                </c:pt>
                <c:pt idx="1">
                  <c:v>Ocean </c:v>
                </c:pt>
                <c:pt idx="2">
                  <c:v>Atmosphere</c:v>
                </c:pt>
              </c:strCache>
            </c:strRef>
          </c:cat>
          <c:val>
            <c:numRef>
              <c:f>'2017.09.01'!$B$93:$B$95</c:f>
              <c:numCache>
                <c:formatCode>General</c:formatCode>
                <c:ptCount val="3"/>
                <c:pt idx="0">
                  <c:v>135.0</c:v>
                </c:pt>
                <c:pt idx="1">
                  <c:v>120.0</c:v>
                </c:pt>
                <c:pt idx="2">
                  <c:v>658.0</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Atmosphere (Current)</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41000"/>
                </a:schemeClr>
              </a:solidFill>
              <a:ln>
                <a:noFill/>
              </a:ln>
              <a:effectLst>
                <a:outerShdw blurRad="63500" sx="102000" sy="102000" algn="ctr" rotWithShape="0">
                  <a:prstClr val="black">
                    <a:alpha val="20000"/>
                  </a:prstClr>
                </a:outerShdw>
              </a:effectLst>
            </c:spPr>
          </c:dPt>
          <c:dPt>
            <c:idx val="1"/>
            <c:bubble3D val="0"/>
            <c:spPr>
              <a:solidFill>
                <a:schemeClr val="accent4">
                  <a:shade val="53000"/>
                </a:schemeClr>
              </a:solidFill>
              <a:ln>
                <a:noFill/>
              </a:ln>
              <a:effectLst>
                <a:outerShdw blurRad="63500" sx="102000" sy="102000" algn="ctr" rotWithShape="0">
                  <a:prstClr val="black">
                    <a:alpha val="20000"/>
                  </a:prstClr>
                </a:outerShdw>
              </a:effectLst>
            </c:spPr>
          </c:dPt>
          <c:dPt>
            <c:idx val="2"/>
            <c:bubble3D val="0"/>
            <c:spPr>
              <a:solidFill>
                <a:schemeClr val="accent4">
                  <a:shade val="65000"/>
                </a:schemeClr>
              </a:solidFill>
              <a:ln>
                <a:noFill/>
              </a:ln>
              <a:effectLst>
                <a:outerShdw blurRad="63500" sx="102000" sy="102000" algn="ctr" rotWithShape="0">
                  <a:prstClr val="black">
                    <a:alpha val="20000"/>
                  </a:prstClr>
                </a:outerShdw>
              </a:effectLst>
            </c:spPr>
          </c:dPt>
          <c:dPt>
            <c:idx val="3"/>
            <c:bubble3D val="0"/>
            <c:spPr>
              <a:solidFill>
                <a:schemeClr val="accent4">
                  <a:shade val="76000"/>
                </a:schemeClr>
              </a:solidFill>
              <a:ln>
                <a:noFill/>
              </a:ln>
              <a:effectLst>
                <a:outerShdw blurRad="63500" sx="102000" sy="102000" algn="ctr" rotWithShape="0">
                  <a:prstClr val="black">
                    <a:alpha val="20000"/>
                  </a:prstClr>
                </a:outerShdw>
              </a:effectLst>
            </c:spPr>
          </c:dPt>
          <c:dPt>
            <c:idx val="4"/>
            <c:bubble3D val="0"/>
            <c:spPr>
              <a:solidFill>
                <a:schemeClr val="accent4">
                  <a:shade val="88000"/>
                </a:schemeClr>
              </a:solidFill>
              <a:ln>
                <a:noFill/>
              </a:ln>
              <a:effectLst>
                <a:outerShdw blurRad="63500" sx="102000" sy="102000" algn="ctr" rotWithShape="0">
                  <a:prstClr val="black">
                    <a:alpha val="20000"/>
                  </a:prstClr>
                </a:outerShdw>
              </a:effectLst>
            </c:spPr>
          </c:dPt>
          <c:dPt>
            <c:idx val="5"/>
            <c:bubble3D val="0"/>
            <c:spPr>
              <a:solidFill>
                <a:schemeClr val="accent4"/>
              </a:solidFill>
              <a:ln>
                <a:noFill/>
              </a:ln>
              <a:effectLst>
                <a:outerShdw blurRad="63500" sx="102000" sy="102000" algn="ctr" rotWithShape="0">
                  <a:prstClr val="black">
                    <a:alpha val="20000"/>
                  </a:prstClr>
                </a:outerShdw>
              </a:effectLst>
            </c:spPr>
          </c:dPt>
          <c:dPt>
            <c:idx val="6"/>
            <c:bubble3D val="0"/>
            <c:spPr>
              <a:solidFill>
                <a:schemeClr val="accent4">
                  <a:tint val="89000"/>
                </a:schemeClr>
              </a:solidFill>
              <a:ln>
                <a:noFill/>
              </a:ln>
              <a:effectLst>
                <a:outerShdw blurRad="63500" sx="102000" sy="102000" algn="ctr" rotWithShape="0">
                  <a:prstClr val="black">
                    <a:alpha val="20000"/>
                  </a:prstClr>
                </a:outerShdw>
              </a:effectLst>
            </c:spPr>
          </c:dPt>
          <c:dPt>
            <c:idx val="7"/>
            <c:bubble3D val="0"/>
            <c:spPr>
              <a:solidFill>
                <a:schemeClr val="accent4">
                  <a:tint val="77000"/>
                </a:schemeClr>
              </a:solidFill>
              <a:ln>
                <a:noFill/>
              </a:ln>
              <a:effectLst>
                <a:outerShdw blurRad="63500" sx="102000" sy="102000" algn="ctr" rotWithShape="0">
                  <a:prstClr val="black">
                    <a:alpha val="20000"/>
                  </a:prstClr>
                </a:outerShdw>
              </a:effectLst>
            </c:spPr>
          </c:dPt>
          <c:dPt>
            <c:idx val="8"/>
            <c:bubble3D val="0"/>
            <c:spPr>
              <a:solidFill>
                <a:schemeClr val="accent4">
                  <a:tint val="65000"/>
                </a:schemeClr>
              </a:solidFill>
              <a:ln>
                <a:noFill/>
              </a:ln>
              <a:effectLst>
                <a:outerShdw blurRad="63500" sx="102000" sy="102000" algn="ctr" rotWithShape="0">
                  <a:prstClr val="black">
                    <a:alpha val="20000"/>
                  </a:prstClr>
                </a:outerShdw>
              </a:effectLst>
            </c:spPr>
          </c:dPt>
          <c:dPt>
            <c:idx val="9"/>
            <c:bubble3D val="0"/>
            <c:spPr>
              <a:solidFill>
                <a:schemeClr val="accent4">
                  <a:tint val="54000"/>
                </a:schemeClr>
              </a:solidFill>
              <a:ln>
                <a:noFill/>
              </a:ln>
              <a:effectLst>
                <a:outerShdw blurRad="63500" sx="102000" sy="102000" algn="ctr" rotWithShape="0">
                  <a:prstClr val="black">
                    <a:alpha val="20000"/>
                  </a:prstClr>
                </a:outerShdw>
              </a:effectLst>
            </c:spPr>
          </c:dPt>
          <c:dPt>
            <c:idx val="10"/>
            <c:bubble3D val="0"/>
            <c:spPr>
              <a:solidFill>
                <a:schemeClr val="accent4">
                  <a:tint val="42000"/>
                </a:schemeClr>
              </a:solidFill>
              <a:ln>
                <a:noFill/>
              </a:ln>
              <a:effectLst>
                <a:outerShdw blurRad="63500" sx="102000" sy="102000" algn="ctr" rotWithShape="0">
                  <a:prstClr val="black">
                    <a:alpha val="20000"/>
                  </a:prstClr>
                </a:outerShdw>
              </a:effectLst>
            </c:spPr>
          </c:dPt>
          <c:dLbls>
            <c:dLbl>
              <c:idx val="0"/>
              <c:layout>
                <c:manualLayout>
                  <c:x val="0.0280210157618213"/>
                  <c:y val="-0.024432809773123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490367775831874"/>
                  <c:y val="0.11169284467713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8.56187813078753E-17"/>
                  <c:y val="0.031413612565444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0023350846468184"/>
                  <c:y val="0.0034904013961604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021015761821366"/>
                  <c:y val="-0.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140105078809107"/>
                  <c:y val="-0.02443280977312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0.0163455925277291"/>
                  <c:y val="-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0934033858727379"/>
                  <c:y val="-0.09424083769633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0116754232340922"/>
                  <c:y val="-0.062827225130890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00467016929363689"/>
                  <c:y val="-0.052356020942408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256859311150029"/>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'2017.09.01'!$B$108:$B$118</c:f>
              <c:strCache>
                <c:ptCount val="11"/>
                <c:pt idx="0">
                  <c:v>Aerosol Properties</c:v>
                </c:pt>
                <c:pt idx="1">
                  <c:v>Carbon Dioxide Methane and other Greenhouse Gases</c:v>
                </c:pt>
                <c:pt idx="2">
                  <c:v>Cloud Properties</c:v>
                </c:pt>
                <c:pt idx="3">
                  <c:v>Earth Radiation Budget</c:v>
                </c:pt>
                <c:pt idx="4">
                  <c:v>Ozone</c:v>
                </c:pt>
                <c:pt idx="5">
                  <c:v>Precipitation</c:v>
                </c:pt>
                <c:pt idx="6">
                  <c:v>Precursors supporting the Ozone and Aerosol ECVs</c:v>
                </c:pt>
                <c:pt idx="7">
                  <c:v>Surface Wind Speed and Direction</c:v>
                </c:pt>
                <c:pt idx="8">
                  <c:v>Upper-air Temperature</c:v>
                </c:pt>
                <c:pt idx="9">
                  <c:v>Upper-air Wind</c:v>
                </c:pt>
                <c:pt idx="10">
                  <c:v>Water Vapour</c:v>
                </c:pt>
              </c:strCache>
            </c:strRef>
          </c:cat>
          <c:val>
            <c:numRef>
              <c:f>'2017.09.01'!$D$108:$D$118</c:f>
              <c:numCache>
                <c:formatCode>General</c:formatCode>
                <c:ptCount val="11"/>
                <c:pt idx="0">
                  <c:v>34.0</c:v>
                </c:pt>
                <c:pt idx="1">
                  <c:v>32.0</c:v>
                </c:pt>
                <c:pt idx="2">
                  <c:v>100.0</c:v>
                </c:pt>
                <c:pt idx="3">
                  <c:v>74.0</c:v>
                </c:pt>
                <c:pt idx="4">
                  <c:v>18.0</c:v>
                </c:pt>
                <c:pt idx="5">
                  <c:v>11.0</c:v>
                </c:pt>
                <c:pt idx="6">
                  <c:v>10.0</c:v>
                </c:pt>
                <c:pt idx="7">
                  <c:v>16.0</c:v>
                </c:pt>
                <c:pt idx="8">
                  <c:v>20.0</c:v>
                </c:pt>
                <c:pt idx="9">
                  <c:v>2.0</c:v>
                </c:pt>
                <c:pt idx="10">
                  <c:v>59.0</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Atmosphere (Future)</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4">
                  <a:shade val="41000"/>
                </a:schemeClr>
              </a:solidFill>
              <a:ln>
                <a:noFill/>
              </a:ln>
              <a:effectLst>
                <a:outerShdw blurRad="63500" sx="102000" sy="102000" algn="ctr" rotWithShape="0">
                  <a:prstClr val="black">
                    <a:alpha val="20000"/>
                  </a:prstClr>
                </a:outerShdw>
              </a:effectLst>
            </c:spPr>
          </c:dPt>
          <c:dPt>
            <c:idx val="1"/>
            <c:bubble3D val="0"/>
            <c:spPr>
              <a:solidFill>
                <a:schemeClr val="accent4">
                  <a:shade val="53000"/>
                </a:schemeClr>
              </a:solidFill>
              <a:ln>
                <a:noFill/>
              </a:ln>
              <a:effectLst>
                <a:outerShdw blurRad="63500" sx="102000" sy="102000" algn="ctr" rotWithShape="0">
                  <a:prstClr val="black">
                    <a:alpha val="20000"/>
                  </a:prstClr>
                </a:outerShdw>
              </a:effectLst>
            </c:spPr>
          </c:dPt>
          <c:dPt>
            <c:idx val="2"/>
            <c:bubble3D val="0"/>
            <c:spPr>
              <a:solidFill>
                <a:schemeClr val="accent4">
                  <a:shade val="65000"/>
                </a:schemeClr>
              </a:solidFill>
              <a:ln>
                <a:noFill/>
              </a:ln>
              <a:effectLst>
                <a:outerShdw blurRad="63500" sx="102000" sy="102000" algn="ctr" rotWithShape="0">
                  <a:prstClr val="black">
                    <a:alpha val="20000"/>
                  </a:prstClr>
                </a:outerShdw>
              </a:effectLst>
            </c:spPr>
          </c:dPt>
          <c:dPt>
            <c:idx val="3"/>
            <c:bubble3D val="0"/>
            <c:spPr>
              <a:solidFill>
                <a:schemeClr val="accent4">
                  <a:shade val="76000"/>
                </a:schemeClr>
              </a:solidFill>
              <a:ln>
                <a:noFill/>
              </a:ln>
              <a:effectLst>
                <a:outerShdw blurRad="63500" sx="102000" sy="102000" algn="ctr" rotWithShape="0">
                  <a:prstClr val="black">
                    <a:alpha val="20000"/>
                  </a:prstClr>
                </a:outerShdw>
              </a:effectLst>
            </c:spPr>
          </c:dPt>
          <c:dPt>
            <c:idx val="4"/>
            <c:bubble3D val="0"/>
            <c:spPr>
              <a:solidFill>
                <a:schemeClr val="accent4">
                  <a:shade val="88000"/>
                </a:schemeClr>
              </a:solidFill>
              <a:ln>
                <a:noFill/>
              </a:ln>
              <a:effectLst>
                <a:outerShdw blurRad="63500" sx="102000" sy="102000" algn="ctr" rotWithShape="0">
                  <a:prstClr val="black">
                    <a:alpha val="20000"/>
                  </a:prstClr>
                </a:outerShdw>
              </a:effectLst>
            </c:spPr>
          </c:dPt>
          <c:dPt>
            <c:idx val="5"/>
            <c:bubble3D val="0"/>
            <c:spPr>
              <a:solidFill>
                <a:schemeClr val="accent4"/>
              </a:solidFill>
              <a:ln>
                <a:noFill/>
              </a:ln>
              <a:effectLst>
                <a:outerShdw blurRad="63500" sx="102000" sy="102000" algn="ctr" rotWithShape="0">
                  <a:prstClr val="black">
                    <a:alpha val="20000"/>
                  </a:prstClr>
                </a:outerShdw>
              </a:effectLst>
            </c:spPr>
          </c:dPt>
          <c:dPt>
            <c:idx val="6"/>
            <c:bubble3D val="0"/>
            <c:spPr>
              <a:solidFill>
                <a:schemeClr val="accent4">
                  <a:tint val="89000"/>
                </a:schemeClr>
              </a:solidFill>
              <a:ln>
                <a:noFill/>
              </a:ln>
              <a:effectLst>
                <a:outerShdw blurRad="63500" sx="102000" sy="102000" algn="ctr" rotWithShape="0">
                  <a:prstClr val="black">
                    <a:alpha val="20000"/>
                  </a:prstClr>
                </a:outerShdw>
              </a:effectLst>
            </c:spPr>
          </c:dPt>
          <c:dPt>
            <c:idx val="7"/>
            <c:bubble3D val="0"/>
            <c:spPr>
              <a:solidFill>
                <a:schemeClr val="accent4">
                  <a:tint val="77000"/>
                </a:schemeClr>
              </a:solidFill>
              <a:ln>
                <a:noFill/>
              </a:ln>
              <a:effectLst>
                <a:outerShdw blurRad="63500" sx="102000" sy="102000" algn="ctr" rotWithShape="0">
                  <a:prstClr val="black">
                    <a:alpha val="20000"/>
                  </a:prstClr>
                </a:outerShdw>
              </a:effectLst>
            </c:spPr>
          </c:dPt>
          <c:dPt>
            <c:idx val="8"/>
            <c:bubble3D val="0"/>
            <c:spPr>
              <a:solidFill>
                <a:schemeClr val="accent4">
                  <a:tint val="65000"/>
                </a:schemeClr>
              </a:solidFill>
              <a:ln>
                <a:noFill/>
              </a:ln>
              <a:effectLst>
                <a:outerShdw blurRad="63500" sx="102000" sy="102000" algn="ctr" rotWithShape="0">
                  <a:prstClr val="black">
                    <a:alpha val="20000"/>
                  </a:prstClr>
                </a:outerShdw>
              </a:effectLst>
            </c:spPr>
          </c:dPt>
          <c:dPt>
            <c:idx val="9"/>
            <c:bubble3D val="0"/>
            <c:spPr>
              <a:solidFill>
                <a:schemeClr val="accent4">
                  <a:tint val="54000"/>
                </a:schemeClr>
              </a:solidFill>
              <a:ln>
                <a:noFill/>
              </a:ln>
              <a:effectLst>
                <a:outerShdw blurRad="63500" sx="102000" sy="102000" algn="ctr" rotWithShape="0">
                  <a:prstClr val="black">
                    <a:alpha val="20000"/>
                  </a:prstClr>
                </a:outerShdw>
              </a:effectLst>
            </c:spPr>
          </c:dPt>
          <c:dPt>
            <c:idx val="10"/>
            <c:bubble3D val="0"/>
            <c:spPr>
              <a:solidFill>
                <a:schemeClr val="accent4">
                  <a:tint val="42000"/>
                </a:schemeClr>
              </a:solidFill>
              <a:ln>
                <a:noFill/>
              </a:ln>
              <a:effectLst>
                <a:outerShdw blurRad="63500" sx="102000" sy="102000" algn="ctr" rotWithShape="0">
                  <a:prstClr val="black">
                    <a:alpha val="20000"/>
                  </a:prstClr>
                </a:outerShdw>
              </a:effectLst>
            </c:spPr>
          </c:dPt>
          <c:dPt>
            <c:idx val="11"/>
            <c:bubble3D val="0"/>
            <c:spPr>
              <a:solidFill>
                <a:schemeClr val="accent4">
                  <a:tint val="41000"/>
                </a:schemeClr>
              </a:solidFill>
              <a:ln>
                <a:noFill/>
              </a:ln>
              <a:effectLst>
                <a:outerShdw blurRad="63500" sx="102000" sy="102000" algn="ctr" rotWithShape="0">
                  <a:prstClr val="black">
                    <a:alpha val="20000"/>
                  </a:prstClr>
                </a:outerShdw>
              </a:effectLst>
            </c:spPr>
          </c:dPt>
          <c:dLbls>
            <c:dLbl>
              <c:idx val="0"/>
              <c:layout>
                <c:manualLayout>
                  <c:x val="0.0280210157618213"/>
                  <c:y val="-0.024432809773123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490367775831874"/>
                  <c:y val="0.11169284467713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8.56187813078753E-17"/>
                  <c:y val="0.031413612565444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0023350846468184"/>
                  <c:y val="0.0034904013961604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021015761821366"/>
                  <c:y val="-0.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140105078809107"/>
                  <c:y val="-0.02443280977312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0.0163455925277291"/>
                  <c:y val="-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0934033858727379"/>
                  <c:y val="-0.09424083769633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0116754232340922"/>
                  <c:y val="-0.062827225130890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00467016929363689"/>
                  <c:y val="-0.052356020942408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256859311150029"/>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'2017.09.01'!$B$108:$B$118</c:f>
              <c:strCache>
                <c:ptCount val="11"/>
                <c:pt idx="0">
                  <c:v>Aerosol Properties</c:v>
                </c:pt>
                <c:pt idx="1">
                  <c:v>Carbon Dioxide Methane and other Greenhouse Gases</c:v>
                </c:pt>
                <c:pt idx="2">
                  <c:v>Cloud Properties</c:v>
                </c:pt>
                <c:pt idx="3">
                  <c:v>Earth Radiation Budget</c:v>
                </c:pt>
                <c:pt idx="4">
                  <c:v>Ozone</c:v>
                </c:pt>
                <c:pt idx="5">
                  <c:v>Precipitation</c:v>
                </c:pt>
                <c:pt idx="6">
                  <c:v>Precursors supporting the Ozone and Aerosol ECVs</c:v>
                </c:pt>
                <c:pt idx="7">
                  <c:v>Surface Wind Speed and Direction</c:v>
                </c:pt>
                <c:pt idx="8">
                  <c:v>Upper-air Temperature</c:v>
                </c:pt>
                <c:pt idx="9">
                  <c:v>Upper-air Wind</c:v>
                </c:pt>
                <c:pt idx="10">
                  <c:v>Water Vapour</c:v>
                </c:pt>
              </c:strCache>
            </c:strRef>
          </c:cat>
          <c:val>
            <c:numRef>
              <c:f>'2017.09.01'!$E$108:$E$118</c:f>
              <c:numCache>
                <c:formatCode>General</c:formatCode>
                <c:ptCount val="11"/>
                <c:pt idx="0">
                  <c:v>13.0</c:v>
                </c:pt>
                <c:pt idx="1">
                  <c:v>28.0</c:v>
                </c:pt>
                <c:pt idx="2">
                  <c:v>82.0</c:v>
                </c:pt>
                <c:pt idx="3">
                  <c:v>53.0</c:v>
                </c:pt>
                <c:pt idx="4">
                  <c:v>20.0</c:v>
                </c:pt>
                <c:pt idx="5">
                  <c:v>4.0</c:v>
                </c:pt>
                <c:pt idx="6">
                  <c:v>12.0</c:v>
                </c:pt>
                <c:pt idx="7">
                  <c:v>8.0</c:v>
                </c:pt>
                <c:pt idx="8">
                  <c:v>24.0</c:v>
                </c:pt>
                <c:pt idx="9">
                  <c:v>3.0</c:v>
                </c:pt>
                <c:pt idx="10">
                  <c:v>35.0</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Land (Current)</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hade val="40000"/>
                </a:schemeClr>
              </a:solidFill>
              <a:ln>
                <a:noFill/>
              </a:ln>
              <a:effectLst>
                <a:outerShdw blurRad="63500" sx="102000" sy="102000" algn="ctr" rotWithShape="0">
                  <a:prstClr val="black">
                    <a:alpha val="20000"/>
                  </a:prstClr>
                </a:outerShdw>
              </a:effectLst>
            </c:spPr>
          </c:dPt>
          <c:dPt>
            <c:idx val="1"/>
            <c:bubble3D val="0"/>
            <c:spPr>
              <a:solidFill>
                <a:schemeClr val="accent6">
                  <a:shade val="50000"/>
                </a:schemeClr>
              </a:solidFill>
              <a:ln>
                <a:noFill/>
              </a:ln>
              <a:effectLst>
                <a:outerShdw blurRad="63500" sx="102000" sy="102000" algn="ctr" rotWithShape="0">
                  <a:prstClr val="black">
                    <a:alpha val="20000"/>
                  </a:prstClr>
                </a:outerShdw>
              </a:effectLst>
            </c:spPr>
          </c:dPt>
          <c:dPt>
            <c:idx val="2"/>
            <c:bubble3D val="0"/>
            <c:spPr>
              <a:solidFill>
                <a:schemeClr val="accent6">
                  <a:shade val="60000"/>
                </a:schemeClr>
              </a:solidFill>
              <a:ln>
                <a:noFill/>
              </a:ln>
              <a:effectLst>
                <a:outerShdw blurRad="63500" sx="102000" sy="102000" algn="ctr" rotWithShape="0">
                  <a:prstClr val="black">
                    <a:alpha val="20000"/>
                  </a:prstClr>
                </a:outerShdw>
              </a:effectLst>
            </c:spPr>
          </c:dPt>
          <c:dPt>
            <c:idx val="3"/>
            <c:bubble3D val="0"/>
            <c:spPr>
              <a:solidFill>
                <a:schemeClr val="accent6">
                  <a:shade val="70000"/>
                </a:schemeClr>
              </a:solidFill>
              <a:ln>
                <a:noFill/>
              </a:ln>
              <a:effectLst>
                <a:outerShdw blurRad="63500" sx="102000" sy="102000" algn="ctr" rotWithShape="0">
                  <a:prstClr val="black">
                    <a:alpha val="20000"/>
                  </a:prstClr>
                </a:outerShdw>
              </a:effectLst>
            </c:spPr>
          </c:dPt>
          <c:dPt>
            <c:idx val="4"/>
            <c:bubble3D val="0"/>
            <c:spPr>
              <a:solidFill>
                <a:schemeClr val="accent6">
                  <a:shade val="80000"/>
                </a:schemeClr>
              </a:solidFill>
              <a:ln>
                <a:noFill/>
              </a:ln>
              <a:effectLst>
                <a:outerShdw blurRad="63500" sx="102000" sy="102000" algn="ctr" rotWithShape="0">
                  <a:prstClr val="black">
                    <a:alpha val="20000"/>
                  </a:prstClr>
                </a:outerShdw>
              </a:effectLst>
            </c:spPr>
          </c:dPt>
          <c:dPt>
            <c:idx val="5"/>
            <c:bubble3D val="0"/>
            <c:spPr>
              <a:solidFill>
                <a:schemeClr val="accent6">
                  <a:shade val="90000"/>
                </a:schemeClr>
              </a:solidFill>
              <a:ln>
                <a:noFill/>
              </a:ln>
              <a:effectLst>
                <a:outerShdw blurRad="63500" sx="102000" sy="102000" algn="ctr" rotWithShape="0">
                  <a:prstClr val="black">
                    <a:alpha val="20000"/>
                  </a:prstClr>
                </a:outerShdw>
              </a:effectLst>
            </c:spPr>
          </c:dPt>
          <c:dPt>
            <c:idx val="6"/>
            <c:bubble3D val="0"/>
            <c:spPr>
              <a:solidFill>
                <a:schemeClr val="accent6"/>
              </a:solidFill>
              <a:ln>
                <a:noFill/>
              </a:ln>
              <a:effectLst>
                <a:outerShdw blurRad="63500" sx="102000" sy="102000" algn="ctr" rotWithShape="0">
                  <a:prstClr val="black">
                    <a:alpha val="20000"/>
                  </a:prstClr>
                </a:outerShdw>
              </a:effectLst>
            </c:spPr>
          </c:dPt>
          <c:dPt>
            <c:idx val="7"/>
            <c:bubble3D val="0"/>
            <c:spPr>
              <a:solidFill>
                <a:schemeClr val="accent6">
                  <a:tint val="90000"/>
                </a:schemeClr>
              </a:solidFill>
              <a:ln>
                <a:noFill/>
              </a:ln>
              <a:effectLst>
                <a:outerShdw blurRad="63500" sx="102000" sy="102000" algn="ctr" rotWithShape="0">
                  <a:prstClr val="black">
                    <a:alpha val="20000"/>
                  </a:prstClr>
                </a:outerShdw>
              </a:effectLst>
            </c:spPr>
          </c:dPt>
          <c:dPt>
            <c:idx val="8"/>
            <c:bubble3D val="0"/>
            <c:spPr>
              <a:solidFill>
                <a:schemeClr val="accent6">
                  <a:tint val="80000"/>
                </a:schemeClr>
              </a:solidFill>
              <a:ln>
                <a:noFill/>
              </a:ln>
              <a:effectLst>
                <a:outerShdw blurRad="63500" sx="102000" sy="102000" algn="ctr" rotWithShape="0">
                  <a:prstClr val="black">
                    <a:alpha val="20000"/>
                  </a:prstClr>
                </a:outerShdw>
              </a:effectLst>
            </c:spPr>
          </c:dPt>
          <c:dPt>
            <c:idx val="9"/>
            <c:bubble3D val="0"/>
            <c:spPr>
              <a:solidFill>
                <a:schemeClr val="accent6">
                  <a:tint val="70000"/>
                </a:schemeClr>
              </a:solidFill>
              <a:ln>
                <a:noFill/>
              </a:ln>
              <a:effectLst>
                <a:outerShdw blurRad="63500" sx="102000" sy="102000" algn="ctr" rotWithShape="0">
                  <a:prstClr val="black">
                    <a:alpha val="20000"/>
                  </a:prstClr>
                </a:outerShdw>
              </a:effectLst>
            </c:spPr>
          </c:dPt>
          <c:dPt>
            <c:idx val="10"/>
            <c:bubble3D val="0"/>
            <c:spPr>
              <a:solidFill>
                <a:schemeClr val="accent6">
                  <a:tint val="60000"/>
                </a:schemeClr>
              </a:solidFill>
              <a:ln>
                <a:noFill/>
              </a:ln>
              <a:effectLst>
                <a:outerShdw blurRad="63500" sx="102000" sy="102000" algn="ctr" rotWithShape="0">
                  <a:prstClr val="black">
                    <a:alpha val="20000"/>
                  </a:prstClr>
                </a:outerShdw>
              </a:effectLst>
            </c:spPr>
          </c:dPt>
          <c:dPt>
            <c:idx val="11"/>
            <c:bubble3D val="0"/>
            <c:spPr>
              <a:solidFill>
                <a:schemeClr val="accent6">
                  <a:tint val="50000"/>
                </a:schemeClr>
              </a:solidFill>
              <a:ln>
                <a:noFill/>
              </a:ln>
              <a:effectLst>
                <a:outerShdw blurRad="63500" sx="102000" sy="102000" algn="ctr" rotWithShape="0">
                  <a:prstClr val="black">
                    <a:alpha val="20000"/>
                  </a:prstClr>
                </a:outerShdw>
              </a:effectLst>
            </c:spPr>
          </c:dPt>
          <c:dPt>
            <c:idx val="12"/>
            <c:bubble3D val="0"/>
            <c:spPr>
              <a:solidFill>
                <a:schemeClr val="accent6">
                  <a:tint val="40000"/>
                </a:schemeClr>
              </a:solidFill>
              <a:ln>
                <a:noFill/>
              </a:ln>
              <a:effectLst>
                <a:outerShdw blurRad="63500" sx="102000" sy="102000" algn="ctr" rotWithShape="0">
                  <a:prstClr val="black">
                    <a:alpha val="20000"/>
                  </a:prstClr>
                </a:outerShdw>
              </a:effectLst>
            </c:spPr>
          </c:dPt>
          <c:dLbls>
            <c:dLbl>
              <c:idx val="0"/>
              <c:layout>
                <c:manualLayout>
                  <c:x val="0.0280210157618213"/>
                  <c:y val="-0.024432809773123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44831602704653"/>
                  <c:y val="-0.10820244328097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0373613543490951"/>
                  <c:y val="-0.02792321116928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0607121186012569"/>
                  <c:y val="-0.02302633812564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088733216579101"/>
                  <c:y val="0.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0467612495784123"/>
                  <c:y val="0.019900497512437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0.00467016929363689"/>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770577933450088"/>
                  <c:y val="0.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158827529783602"/>
                  <c:y val="0.0405129209595069"/>
                </c:manualLayout>
              </c:layout>
              <c:tx>
                <c:rich>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r>
                      <a:rPr lang="en-US">
                        <a:solidFill>
                          <a:srgbClr val="FF0000"/>
                        </a:solidFill>
                      </a:rPr>
                      <a:t>(</a:t>
                    </a:r>
                    <a:fld id="{25590AC6-454C-4896-A12A-EB3932251BF2}" type="CATEGORYNAME">
                      <a:rPr lang="en-US">
                        <a:solidFill>
                          <a:srgbClr val="FF0000"/>
                        </a:solidFill>
                      </a:rPr>
                      <a:pPr>
                        <a:defRPr sz="800" b="0">
                          <a:solidFill>
                            <a:srgbClr val="FF0000"/>
                          </a:solidFill>
                        </a:defRPr>
                      </a:pPr>
                      <a:t>[CATEGORY NAME]</a:t>
                    </a:fld>
                    <a:r>
                      <a:rPr lang="en-US">
                        <a:solidFill>
                          <a:srgbClr val="FF0000"/>
                        </a:solidFill>
                      </a:rPr>
                      <a:t>)</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9"/>
              <c:layout>
                <c:manualLayout>
                  <c:x val="-0.0443666082895505"/>
                  <c:y val="-0.010471204188481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350262697022767"/>
                  <c:y val="-0.038394415357766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0.0233508464681845"/>
                  <c:y val="0.0104712041884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0.0396964389959136"/>
                  <c:y val="-3.04031866460179E-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'2017.09.01'!$B$119:$B$132</c:f>
              <c:strCache>
                <c:ptCount val="13"/>
                <c:pt idx="0">
                  <c:v>Albedo</c:v>
                </c:pt>
                <c:pt idx="1">
                  <c:v>(Above-ground Biomass)</c:v>
                </c:pt>
                <c:pt idx="2">
                  <c:v>FAPAR</c:v>
                </c:pt>
                <c:pt idx="3">
                  <c:v>Fire Disturbance</c:v>
                </c:pt>
                <c:pt idx="4">
                  <c:v>Glaciers and Ice Caps</c:v>
                </c:pt>
                <c:pt idx="5">
                  <c:v>Groundwater</c:v>
                </c:pt>
                <c:pt idx="6">
                  <c:v>Ice Sheets (and Ice Shelves)</c:v>
                </c:pt>
                <c:pt idx="7">
                  <c:v>LAI</c:v>
                </c:pt>
                <c:pt idx="8">
                  <c:v>Lakes</c:v>
                </c:pt>
                <c:pt idx="9">
                  <c:v>Land Cover</c:v>
                </c:pt>
                <c:pt idx="10">
                  <c:v>Land-Surface Temperature</c:v>
                </c:pt>
                <c:pt idx="11">
                  <c:v>Snow Cover</c:v>
                </c:pt>
                <c:pt idx="12">
                  <c:v>Soil Moisture</c:v>
                </c:pt>
              </c:strCache>
            </c:strRef>
          </c:cat>
          <c:val>
            <c:numRef>
              <c:f>'2017.09.01'!$D$119:$D$132</c:f>
              <c:numCache>
                <c:formatCode>General</c:formatCode>
                <c:ptCount val="13"/>
                <c:pt idx="0">
                  <c:v>21.0</c:v>
                </c:pt>
                <c:pt idx="1">
                  <c:v>0.0</c:v>
                </c:pt>
                <c:pt idx="2">
                  <c:v>2.0</c:v>
                </c:pt>
                <c:pt idx="3">
                  <c:v>3.0</c:v>
                </c:pt>
                <c:pt idx="4">
                  <c:v>1.0</c:v>
                </c:pt>
                <c:pt idx="5">
                  <c:v>2.0</c:v>
                </c:pt>
                <c:pt idx="6">
                  <c:v>5.0</c:v>
                </c:pt>
                <c:pt idx="7">
                  <c:v>2.0</c:v>
                </c:pt>
                <c:pt idx="8">
                  <c:v>0.0</c:v>
                </c:pt>
                <c:pt idx="9">
                  <c:v>1.0</c:v>
                </c:pt>
                <c:pt idx="10">
                  <c:v>10.0</c:v>
                </c:pt>
                <c:pt idx="11">
                  <c:v>5.0</c:v>
                </c:pt>
                <c:pt idx="12">
                  <c:v>4.0</c:v>
                </c:pt>
              </c:numCache>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Land (Future)</a:t>
            </a:r>
          </a:p>
        </c:rich>
      </c:tx>
      <c:layout>
        <c:manualLayout>
          <c:xMode val="edge"/>
          <c:yMode val="edge"/>
          <c:x val="0.360759564444937"/>
          <c:y val="0.0"/>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hade val="40000"/>
                </a:schemeClr>
              </a:solidFill>
              <a:ln>
                <a:noFill/>
              </a:ln>
              <a:effectLst>
                <a:outerShdw blurRad="63500" sx="102000" sy="102000" algn="ctr" rotWithShape="0">
                  <a:prstClr val="black">
                    <a:alpha val="20000"/>
                  </a:prstClr>
                </a:outerShdw>
              </a:effectLst>
            </c:spPr>
          </c:dPt>
          <c:dPt>
            <c:idx val="1"/>
            <c:bubble3D val="0"/>
            <c:spPr>
              <a:solidFill>
                <a:schemeClr val="accent6">
                  <a:shade val="50000"/>
                </a:schemeClr>
              </a:solidFill>
              <a:ln>
                <a:noFill/>
              </a:ln>
              <a:effectLst>
                <a:outerShdw blurRad="63500" sx="102000" sy="102000" algn="ctr" rotWithShape="0">
                  <a:prstClr val="black">
                    <a:alpha val="20000"/>
                  </a:prstClr>
                </a:outerShdw>
              </a:effectLst>
            </c:spPr>
          </c:dPt>
          <c:dPt>
            <c:idx val="2"/>
            <c:bubble3D val="0"/>
            <c:spPr>
              <a:solidFill>
                <a:schemeClr val="accent6">
                  <a:shade val="60000"/>
                </a:schemeClr>
              </a:solidFill>
              <a:ln>
                <a:noFill/>
              </a:ln>
              <a:effectLst>
                <a:outerShdw blurRad="63500" sx="102000" sy="102000" algn="ctr" rotWithShape="0">
                  <a:prstClr val="black">
                    <a:alpha val="20000"/>
                  </a:prstClr>
                </a:outerShdw>
              </a:effectLst>
            </c:spPr>
          </c:dPt>
          <c:dPt>
            <c:idx val="3"/>
            <c:bubble3D val="0"/>
            <c:spPr>
              <a:solidFill>
                <a:schemeClr val="accent6">
                  <a:shade val="70000"/>
                </a:schemeClr>
              </a:solidFill>
              <a:ln>
                <a:noFill/>
              </a:ln>
              <a:effectLst>
                <a:outerShdw blurRad="63500" sx="102000" sy="102000" algn="ctr" rotWithShape="0">
                  <a:prstClr val="black">
                    <a:alpha val="20000"/>
                  </a:prstClr>
                </a:outerShdw>
              </a:effectLst>
            </c:spPr>
          </c:dPt>
          <c:dPt>
            <c:idx val="4"/>
            <c:bubble3D val="0"/>
            <c:spPr>
              <a:solidFill>
                <a:schemeClr val="accent6">
                  <a:shade val="80000"/>
                </a:schemeClr>
              </a:solidFill>
              <a:ln>
                <a:noFill/>
              </a:ln>
              <a:effectLst>
                <a:outerShdw blurRad="63500" sx="102000" sy="102000" algn="ctr" rotWithShape="0">
                  <a:prstClr val="black">
                    <a:alpha val="20000"/>
                  </a:prstClr>
                </a:outerShdw>
              </a:effectLst>
            </c:spPr>
          </c:dPt>
          <c:dPt>
            <c:idx val="5"/>
            <c:bubble3D val="0"/>
            <c:spPr>
              <a:solidFill>
                <a:schemeClr val="accent6">
                  <a:shade val="90000"/>
                </a:schemeClr>
              </a:solidFill>
              <a:ln>
                <a:noFill/>
              </a:ln>
              <a:effectLst>
                <a:outerShdw blurRad="63500" sx="102000" sy="102000" algn="ctr" rotWithShape="0">
                  <a:prstClr val="black">
                    <a:alpha val="20000"/>
                  </a:prstClr>
                </a:outerShdw>
              </a:effectLst>
            </c:spPr>
          </c:dPt>
          <c:dPt>
            <c:idx val="6"/>
            <c:bubble3D val="0"/>
            <c:spPr>
              <a:solidFill>
                <a:schemeClr val="accent6"/>
              </a:solidFill>
              <a:ln>
                <a:noFill/>
              </a:ln>
              <a:effectLst>
                <a:outerShdw blurRad="63500" sx="102000" sy="102000" algn="ctr" rotWithShape="0">
                  <a:prstClr val="black">
                    <a:alpha val="20000"/>
                  </a:prstClr>
                </a:outerShdw>
              </a:effectLst>
            </c:spPr>
          </c:dPt>
          <c:dPt>
            <c:idx val="7"/>
            <c:bubble3D val="0"/>
            <c:spPr>
              <a:solidFill>
                <a:schemeClr val="accent6">
                  <a:tint val="90000"/>
                </a:schemeClr>
              </a:solidFill>
              <a:ln>
                <a:noFill/>
              </a:ln>
              <a:effectLst>
                <a:outerShdw blurRad="63500" sx="102000" sy="102000" algn="ctr" rotWithShape="0">
                  <a:prstClr val="black">
                    <a:alpha val="20000"/>
                  </a:prstClr>
                </a:outerShdw>
              </a:effectLst>
            </c:spPr>
          </c:dPt>
          <c:dPt>
            <c:idx val="8"/>
            <c:bubble3D val="0"/>
            <c:spPr>
              <a:solidFill>
                <a:schemeClr val="accent6">
                  <a:tint val="80000"/>
                </a:schemeClr>
              </a:solidFill>
              <a:ln>
                <a:noFill/>
              </a:ln>
              <a:effectLst>
                <a:outerShdw blurRad="63500" sx="102000" sy="102000" algn="ctr" rotWithShape="0">
                  <a:prstClr val="black">
                    <a:alpha val="20000"/>
                  </a:prstClr>
                </a:outerShdw>
              </a:effectLst>
            </c:spPr>
          </c:dPt>
          <c:dPt>
            <c:idx val="9"/>
            <c:bubble3D val="0"/>
            <c:spPr>
              <a:solidFill>
                <a:schemeClr val="accent6">
                  <a:tint val="70000"/>
                </a:schemeClr>
              </a:solidFill>
              <a:ln>
                <a:noFill/>
              </a:ln>
              <a:effectLst>
                <a:outerShdw blurRad="63500" sx="102000" sy="102000" algn="ctr" rotWithShape="0">
                  <a:prstClr val="black">
                    <a:alpha val="20000"/>
                  </a:prstClr>
                </a:outerShdw>
              </a:effectLst>
            </c:spPr>
          </c:dPt>
          <c:dPt>
            <c:idx val="10"/>
            <c:bubble3D val="0"/>
            <c:spPr>
              <a:solidFill>
                <a:schemeClr val="accent6">
                  <a:tint val="60000"/>
                </a:schemeClr>
              </a:solidFill>
              <a:ln>
                <a:noFill/>
              </a:ln>
              <a:effectLst>
                <a:outerShdw blurRad="63500" sx="102000" sy="102000" algn="ctr" rotWithShape="0">
                  <a:prstClr val="black">
                    <a:alpha val="20000"/>
                  </a:prstClr>
                </a:outerShdw>
              </a:effectLst>
            </c:spPr>
          </c:dPt>
          <c:dPt>
            <c:idx val="11"/>
            <c:bubble3D val="0"/>
            <c:spPr>
              <a:solidFill>
                <a:schemeClr val="accent6">
                  <a:tint val="50000"/>
                </a:schemeClr>
              </a:solidFill>
              <a:ln>
                <a:noFill/>
              </a:ln>
              <a:effectLst>
                <a:outerShdw blurRad="63500" sx="102000" sy="102000" algn="ctr" rotWithShape="0">
                  <a:prstClr val="black">
                    <a:alpha val="20000"/>
                  </a:prstClr>
                </a:outerShdw>
              </a:effectLst>
            </c:spPr>
          </c:dPt>
          <c:dPt>
            <c:idx val="12"/>
            <c:bubble3D val="0"/>
            <c:spPr>
              <a:solidFill>
                <a:schemeClr val="accent6">
                  <a:tint val="40000"/>
                </a:schemeClr>
              </a:solidFill>
              <a:ln>
                <a:noFill/>
              </a:ln>
              <a:effectLst>
                <a:outerShdw blurRad="63500" sx="102000" sy="102000" algn="ctr" rotWithShape="0">
                  <a:prstClr val="black">
                    <a:alpha val="20000"/>
                  </a:prstClr>
                </a:outerShdw>
              </a:effectLst>
            </c:spPr>
          </c:dPt>
          <c:dLbls>
            <c:dLbl>
              <c:idx val="0"/>
              <c:layout>
                <c:manualLayout>
                  <c:x val="0.0280210157618213"/>
                  <c:y val="-0.024432809773123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44831602704653"/>
                  <c:y val="-0.10820244328097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0373613543490951"/>
                  <c:y val="-0.02792321116928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0607121186012569"/>
                  <c:y val="-0.02302633812564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0714848795474393"/>
                  <c:y val="-0.056384742951907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11690312394603"/>
                  <c:y val="0.0298507462686567"/>
                </c:manualLayout>
              </c:layout>
              <c:tx>
                <c:rich>
                  <a:bodyPr rot="0" spcFirstLastPara="1" vertOverflow="ellipsis" vert="horz" wrap="square" lIns="38100" tIns="19050" rIns="38100" bIns="19050" anchor="ctr" anchorCtr="1">
                    <a:spAutoFit/>
                  </a:bodyPr>
                  <a:lstStyle/>
                  <a:p>
                    <a:pPr>
                      <a:defRPr sz="800" b="0" i="0" u="none" strike="noStrike" kern="1200" spc="0" baseline="0">
                        <a:solidFill>
                          <a:srgbClr val="00B050"/>
                        </a:solidFill>
                        <a:latin typeface="+mn-lt"/>
                        <a:ea typeface="+mn-ea"/>
                        <a:cs typeface="+mn-cs"/>
                      </a:defRPr>
                    </a:pPr>
                    <a:r>
                      <a:rPr lang="en-US">
                        <a:solidFill>
                          <a:srgbClr val="00B050"/>
                        </a:solidFill>
                      </a:rPr>
                      <a:t>(</a:t>
                    </a:r>
                    <a:fld id="{57F19FA3-37D7-49F9-9777-BED016847515}" type="CATEGORYNAME">
                      <a:rPr lang="en-US">
                        <a:solidFill>
                          <a:srgbClr val="00B050"/>
                        </a:solidFill>
                      </a:rPr>
                      <a:pPr>
                        <a:defRPr sz="800" b="0">
                          <a:solidFill>
                            <a:srgbClr val="00B050"/>
                          </a:solidFill>
                        </a:defRPr>
                      </a:pPr>
                      <a:t>[CATEGORY NAME]</a:t>
                    </a:fld>
                    <a:r>
                      <a:rPr lang="en-US">
                        <a:solidFill>
                          <a:srgbClr val="00B050"/>
                        </a:solidFill>
                      </a:rPr>
                      <a:t>)</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B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6"/>
              <c:layout>
                <c:manualLayout>
                  <c:x val="0.016360546171395"/>
                  <c:y val="0.066856008670557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0711249652052119"/>
                  <c:y val="0.013614342983246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0328935934878884"/>
                  <c:y val="0.033879421788694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0630711684126654"/>
                  <c:y val="0.012745981379193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350262697022767"/>
                  <c:y val="-0.038394415357766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0.0233508464681845"/>
                  <c:y val="0.0104712041884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0.0396964389959136"/>
                  <c:y val="-3.04031866460179E-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'2017.09.01'!$B$119:$B$132</c:f>
              <c:strCache>
                <c:ptCount val="13"/>
                <c:pt idx="0">
                  <c:v>Albedo</c:v>
                </c:pt>
                <c:pt idx="1">
                  <c:v>(Above-ground Biomass)</c:v>
                </c:pt>
                <c:pt idx="2">
                  <c:v>FAPAR</c:v>
                </c:pt>
                <c:pt idx="3">
                  <c:v>Fire Disturbance</c:v>
                </c:pt>
                <c:pt idx="4">
                  <c:v>Glaciers and Ice Caps</c:v>
                </c:pt>
                <c:pt idx="5">
                  <c:v>Groundwater</c:v>
                </c:pt>
                <c:pt idx="6">
                  <c:v>Ice Sheets (and Ice Shelves)</c:v>
                </c:pt>
                <c:pt idx="7">
                  <c:v>LAI</c:v>
                </c:pt>
                <c:pt idx="8">
                  <c:v>Lakes</c:v>
                </c:pt>
                <c:pt idx="9">
                  <c:v>Land Cover</c:v>
                </c:pt>
                <c:pt idx="10">
                  <c:v>Land-Surface Temperature</c:v>
                </c:pt>
                <c:pt idx="11">
                  <c:v>Snow Cover</c:v>
                </c:pt>
                <c:pt idx="12">
                  <c:v>Soil Moisture</c:v>
                </c:pt>
              </c:strCache>
              <c:extLst/>
            </c:strRef>
          </c:cat>
          <c:val>
            <c:numRef>
              <c:f>'2017.09.01'!$E$119:$E$132</c:f>
              <c:numCache>
                <c:formatCode>General</c:formatCode>
                <c:ptCount val="13"/>
                <c:pt idx="0">
                  <c:v>13.0</c:v>
                </c:pt>
                <c:pt idx="1">
                  <c:v>0.0</c:v>
                </c:pt>
                <c:pt idx="2">
                  <c:v>3.0</c:v>
                </c:pt>
                <c:pt idx="3">
                  <c:v>9.0</c:v>
                </c:pt>
                <c:pt idx="4">
                  <c:v>1.0</c:v>
                </c:pt>
                <c:pt idx="5">
                  <c:v>0.0</c:v>
                </c:pt>
                <c:pt idx="6">
                  <c:v>3.0</c:v>
                </c:pt>
                <c:pt idx="7">
                  <c:v>3.0</c:v>
                </c:pt>
                <c:pt idx="8">
                  <c:v>3.0</c:v>
                </c:pt>
                <c:pt idx="9">
                  <c:v>1.0</c:v>
                </c:pt>
                <c:pt idx="10">
                  <c:v>18.0</c:v>
                </c:pt>
                <c:pt idx="11">
                  <c:v>1.0</c:v>
                </c:pt>
                <c:pt idx="12">
                  <c:v>24.0</c:v>
                </c:pt>
              </c:numCache>
              <c:extLst/>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Ocean (Current)</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45000"/>
                </a:schemeClr>
              </a:solidFill>
              <a:ln>
                <a:noFill/>
              </a:ln>
              <a:effectLst>
                <a:outerShdw blurRad="63500" sx="102000" sy="102000" algn="ctr" rotWithShape="0">
                  <a:prstClr val="black">
                    <a:alpha val="20000"/>
                  </a:prstClr>
                </a:outerShdw>
              </a:effectLst>
            </c:spPr>
          </c:dPt>
          <c:dPt>
            <c:idx val="1"/>
            <c:bubble3D val="0"/>
            <c:spPr>
              <a:solidFill>
                <a:schemeClr val="accent5">
                  <a:shade val="61000"/>
                </a:schemeClr>
              </a:solidFill>
              <a:ln>
                <a:noFill/>
              </a:ln>
              <a:effectLst>
                <a:outerShdw blurRad="63500" sx="102000" sy="102000" algn="ctr" rotWithShape="0">
                  <a:prstClr val="black">
                    <a:alpha val="20000"/>
                  </a:prstClr>
                </a:outerShdw>
              </a:effectLst>
            </c:spPr>
          </c:dPt>
          <c:dPt>
            <c:idx val="2"/>
            <c:bubble3D val="0"/>
            <c:spPr>
              <a:solidFill>
                <a:schemeClr val="accent5">
                  <a:shade val="76000"/>
                </a:schemeClr>
              </a:solidFill>
              <a:ln>
                <a:noFill/>
              </a:ln>
              <a:effectLst>
                <a:outerShdw blurRad="63500" sx="102000" sy="102000" algn="ctr" rotWithShape="0">
                  <a:prstClr val="black">
                    <a:alpha val="20000"/>
                  </a:prstClr>
                </a:outerShdw>
              </a:effectLst>
            </c:spPr>
          </c:dPt>
          <c:dPt>
            <c:idx val="3"/>
            <c:bubble3D val="0"/>
            <c:spPr>
              <a:solidFill>
                <a:schemeClr val="accent5">
                  <a:shade val="92000"/>
                </a:schemeClr>
              </a:solidFill>
              <a:ln>
                <a:noFill/>
              </a:ln>
              <a:effectLst>
                <a:outerShdw blurRad="63500" sx="102000" sy="102000" algn="ctr" rotWithShape="0">
                  <a:prstClr val="black">
                    <a:alpha val="20000"/>
                  </a:prstClr>
                </a:outerShdw>
              </a:effectLst>
            </c:spPr>
          </c:dPt>
          <c:dPt>
            <c:idx val="4"/>
            <c:bubble3D val="0"/>
            <c:spPr>
              <a:solidFill>
                <a:schemeClr val="accent5">
                  <a:tint val="93000"/>
                </a:schemeClr>
              </a:solidFill>
              <a:ln>
                <a:noFill/>
              </a:ln>
              <a:effectLst>
                <a:outerShdw blurRad="63500" sx="102000" sy="102000" algn="ctr" rotWithShape="0">
                  <a:prstClr val="black">
                    <a:alpha val="20000"/>
                  </a:prstClr>
                </a:outerShdw>
              </a:effectLst>
            </c:spPr>
          </c:dPt>
          <c:dPt>
            <c:idx val="5"/>
            <c:bubble3D val="0"/>
            <c:spPr>
              <a:solidFill>
                <a:schemeClr val="accent5">
                  <a:tint val="77000"/>
                </a:schemeClr>
              </a:solidFill>
              <a:ln>
                <a:noFill/>
              </a:ln>
              <a:effectLst>
                <a:outerShdw blurRad="63500" sx="102000" sy="102000" algn="ctr" rotWithShape="0">
                  <a:prstClr val="black">
                    <a:alpha val="20000"/>
                  </a:prstClr>
                </a:outerShdw>
              </a:effectLst>
            </c:spPr>
          </c:dPt>
          <c:dPt>
            <c:idx val="6"/>
            <c:bubble3D val="0"/>
            <c:spPr>
              <a:solidFill>
                <a:schemeClr val="accent5">
                  <a:tint val="62000"/>
                </a:schemeClr>
              </a:solidFill>
              <a:ln>
                <a:noFill/>
              </a:ln>
              <a:effectLst>
                <a:outerShdw blurRad="63500" sx="102000" sy="102000" algn="ctr" rotWithShape="0">
                  <a:prstClr val="black">
                    <a:alpha val="20000"/>
                  </a:prstClr>
                </a:outerShdw>
              </a:effectLst>
            </c:spPr>
          </c:dPt>
          <c:dPt>
            <c:idx val="7"/>
            <c:bubble3D val="0"/>
            <c:spPr>
              <a:solidFill>
                <a:schemeClr val="accent5">
                  <a:tint val="46000"/>
                </a:schemeClr>
              </a:solidFill>
              <a:ln>
                <a:noFill/>
              </a:ln>
              <a:effectLst>
                <a:outerShdw blurRad="63500" sx="102000" sy="102000" algn="ctr" rotWithShape="0">
                  <a:prstClr val="black">
                    <a:alpha val="20000"/>
                  </a:prstClr>
                </a:outerShdw>
              </a:effectLst>
            </c:spPr>
          </c:dPt>
          <c:dPt>
            <c:idx val="8"/>
            <c:bubble3D val="0"/>
            <c:spPr>
              <a:solidFill>
                <a:schemeClr val="accent5">
                  <a:tint val="30000"/>
                </a:schemeClr>
              </a:solidFill>
              <a:ln>
                <a:noFill/>
              </a:ln>
              <a:effectLst>
                <a:outerShdw blurRad="63500" sx="102000" sy="102000" algn="ctr" rotWithShape="0">
                  <a:prstClr val="black">
                    <a:alpha val="20000"/>
                  </a:prstClr>
                </a:outerShdw>
              </a:effectLst>
            </c:spPr>
          </c:dPt>
          <c:dPt>
            <c:idx val="9"/>
            <c:bubble3D val="0"/>
            <c:spPr>
              <a:solidFill>
                <a:schemeClr val="accent5">
                  <a:tint val="15000"/>
                </a:schemeClr>
              </a:solidFill>
              <a:ln>
                <a:noFill/>
              </a:ln>
              <a:effectLst>
                <a:outerShdw blurRad="63500" sx="102000" sy="102000" algn="ctr" rotWithShape="0">
                  <a:prstClr val="black">
                    <a:alpha val="20000"/>
                  </a:prstClr>
                </a:outerShdw>
              </a:effectLst>
            </c:spPr>
          </c:dPt>
          <c:dPt>
            <c:idx val="10"/>
            <c:bubble3D val="0"/>
            <c:spPr>
              <a:solidFill>
                <a:schemeClr val="accent5">
                  <a:tint val="99000"/>
                </a:schemeClr>
              </a:solidFill>
              <a:ln>
                <a:noFill/>
              </a:ln>
              <a:effectLst>
                <a:outerShdw blurRad="63500" sx="102000" sy="102000" algn="ctr" rotWithShape="0">
                  <a:prstClr val="black">
                    <a:alpha val="20000"/>
                  </a:prstClr>
                </a:outerShdw>
              </a:effectLst>
            </c:spPr>
          </c:dPt>
          <c:dPt>
            <c:idx val="11"/>
            <c:bubble3D val="0"/>
            <c:spPr>
              <a:solidFill>
                <a:schemeClr val="accent5">
                  <a:tint val="84000"/>
                </a:schemeClr>
              </a:solidFill>
              <a:ln>
                <a:noFill/>
              </a:ln>
              <a:effectLst>
                <a:outerShdw blurRad="63500" sx="102000" sy="102000" algn="ctr" rotWithShape="0">
                  <a:prstClr val="black">
                    <a:alpha val="20000"/>
                  </a:prstClr>
                </a:outerShdw>
              </a:effectLst>
            </c:spPr>
          </c:dPt>
          <c:dPt>
            <c:idx val="12"/>
            <c:bubble3D val="0"/>
            <c:spPr>
              <a:solidFill>
                <a:schemeClr val="accent5">
                  <a:tint val="68000"/>
                </a:schemeClr>
              </a:solidFill>
              <a:ln>
                <a:noFill/>
              </a:ln>
              <a:effectLst>
                <a:outerShdw blurRad="63500" sx="102000" sy="102000" algn="ctr" rotWithShape="0">
                  <a:prstClr val="black">
                    <a:alpha val="20000"/>
                  </a:prstClr>
                </a:outerShdw>
              </a:effectLst>
            </c:spPr>
          </c:dPt>
          <c:dLbls>
            <c:dLbl>
              <c:idx val="0"/>
              <c:layout>
                <c:manualLayout>
                  <c:x val="0.0910683012259194"/>
                  <c:y val="0.017452006980802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630472854640979"/>
                  <c:y val="-0.013961605584642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0350262697022767"/>
                  <c:y val="0.11867364746945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layout>
                <c:manualLayout>
                  <c:x val="0.0163455925277291"/>
                  <c:y val="0.11518324607329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121424401634559"/>
                  <c:y val="-0.020942408376963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537069468768243"/>
                  <c:y val="0.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0.0396964389959136"/>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0467016929363689"/>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0770577933450088"/>
                  <c:y val="0.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126094570928196"/>
                  <c:y val="-0.052356020942408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443666082895505"/>
                  <c:y val="-0.010471204188481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0.0350262697022767"/>
                  <c:y val="-0.038394415357766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0.0233508464681845"/>
                  <c:y val="0.0104712041884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'2017.09.01'!$B$133:$B$140</c:f>
              <c:strCache>
                <c:ptCount val="8"/>
                <c:pt idx="0">
                  <c:v>Ocean Colour</c:v>
                </c:pt>
                <c:pt idx="1">
                  <c:v>Ocean Surface Heat Flux</c:v>
                </c:pt>
                <c:pt idx="2">
                  <c:v>Ocean Surface Stress</c:v>
                </c:pt>
                <c:pt idx="3">
                  <c:v>Sea Ice</c:v>
                </c:pt>
                <c:pt idx="4">
                  <c:v>Sea Level</c:v>
                </c:pt>
                <c:pt idx="5">
                  <c:v>Sea State</c:v>
                </c:pt>
                <c:pt idx="6">
                  <c:v>(Sea-surface Salinity)</c:v>
                </c:pt>
                <c:pt idx="7">
                  <c:v>Sea Surface Temperature</c:v>
                </c:pt>
              </c:strCache>
            </c:strRef>
          </c:cat>
          <c:val>
            <c:numRef>
              <c:f>'2017.09.01'!$D$133:$D$140</c:f>
              <c:numCache>
                <c:formatCode>General</c:formatCode>
                <c:ptCount val="8"/>
                <c:pt idx="0">
                  <c:v>8.0</c:v>
                </c:pt>
                <c:pt idx="1">
                  <c:v>5.0</c:v>
                </c:pt>
                <c:pt idx="2">
                  <c:v>1.0</c:v>
                </c:pt>
                <c:pt idx="3">
                  <c:v>17.0</c:v>
                </c:pt>
                <c:pt idx="4">
                  <c:v>11.0</c:v>
                </c:pt>
                <c:pt idx="5">
                  <c:v>6.0</c:v>
                </c:pt>
                <c:pt idx="6">
                  <c:v>0.0</c:v>
                </c:pt>
                <c:pt idx="7">
                  <c:v>16.0</c:v>
                </c:pt>
              </c:numCache>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Ocean (Future)</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45000"/>
                </a:schemeClr>
              </a:solidFill>
              <a:ln>
                <a:noFill/>
              </a:ln>
              <a:effectLst>
                <a:outerShdw blurRad="63500" sx="102000" sy="102000" algn="ctr" rotWithShape="0">
                  <a:prstClr val="black">
                    <a:alpha val="20000"/>
                  </a:prstClr>
                </a:outerShdw>
              </a:effectLst>
            </c:spPr>
          </c:dPt>
          <c:dPt>
            <c:idx val="1"/>
            <c:bubble3D val="0"/>
            <c:spPr>
              <a:solidFill>
                <a:schemeClr val="accent5">
                  <a:shade val="61000"/>
                </a:schemeClr>
              </a:solidFill>
              <a:ln>
                <a:noFill/>
              </a:ln>
              <a:effectLst>
                <a:outerShdw blurRad="63500" sx="102000" sy="102000" algn="ctr" rotWithShape="0">
                  <a:prstClr val="black">
                    <a:alpha val="20000"/>
                  </a:prstClr>
                </a:outerShdw>
              </a:effectLst>
            </c:spPr>
          </c:dPt>
          <c:dPt>
            <c:idx val="2"/>
            <c:bubble3D val="0"/>
            <c:spPr>
              <a:solidFill>
                <a:schemeClr val="accent5">
                  <a:shade val="76000"/>
                </a:schemeClr>
              </a:solidFill>
              <a:ln>
                <a:noFill/>
              </a:ln>
              <a:effectLst>
                <a:outerShdw blurRad="63500" sx="102000" sy="102000" algn="ctr" rotWithShape="0">
                  <a:prstClr val="black">
                    <a:alpha val="20000"/>
                  </a:prstClr>
                </a:outerShdw>
              </a:effectLst>
            </c:spPr>
          </c:dPt>
          <c:dPt>
            <c:idx val="3"/>
            <c:bubble3D val="0"/>
            <c:spPr>
              <a:solidFill>
                <a:schemeClr val="accent5">
                  <a:shade val="92000"/>
                </a:schemeClr>
              </a:solidFill>
              <a:ln>
                <a:noFill/>
              </a:ln>
              <a:effectLst>
                <a:outerShdw blurRad="63500" sx="102000" sy="102000" algn="ctr" rotWithShape="0">
                  <a:prstClr val="black">
                    <a:alpha val="20000"/>
                  </a:prstClr>
                </a:outerShdw>
              </a:effectLst>
            </c:spPr>
          </c:dPt>
          <c:dPt>
            <c:idx val="4"/>
            <c:bubble3D val="0"/>
            <c:spPr>
              <a:solidFill>
                <a:schemeClr val="accent5">
                  <a:tint val="93000"/>
                </a:schemeClr>
              </a:solidFill>
              <a:ln>
                <a:noFill/>
              </a:ln>
              <a:effectLst>
                <a:outerShdw blurRad="63500" sx="102000" sy="102000" algn="ctr" rotWithShape="0">
                  <a:prstClr val="black">
                    <a:alpha val="20000"/>
                  </a:prstClr>
                </a:outerShdw>
              </a:effectLst>
            </c:spPr>
          </c:dPt>
          <c:dPt>
            <c:idx val="5"/>
            <c:bubble3D val="0"/>
            <c:spPr>
              <a:solidFill>
                <a:schemeClr val="accent5">
                  <a:tint val="77000"/>
                </a:schemeClr>
              </a:solidFill>
              <a:ln>
                <a:noFill/>
              </a:ln>
              <a:effectLst>
                <a:outerShdw blurRad="63500" sx="102000" sy="102000" algn="ctr" rotWithShape="0">
                  <a:prstClr val="black">
                    <a:alpha val="20000"/>
                  </a:prstClr>
                </a:outerShdw>
              </a:effectLst>
            </c:spPr>
          </c:dPt>
          <c:dPt>
            <c:idx val="6"/>
            <c:bubble3D val="0"/>
            <c:spPr>
              <a:solidFill>
                <a:schemeClr val="accent5">
                  <a:tint val="62000"/>
                </a:schemeClr>
              </a:solidFill>
              <a:ln>
                <a:noFill/>
              </a:ln>
              <a:effectLst>
                <a:outerShdw blurRad="63500" sx="102000" sy="102000" algn="ctr" rotWithShape="0">
                  <a:prstClr val="black">
                    <a:alpha val="20000"/>
                  </a:prstClr>
                </a:outerShdw>
              </a:effectLst>
            </c:spPr>
          </c:dPt>
          <c:dPt>
            <c:idx val="7"/>
            <c:bubble3D val="0"/>
            <c:spPr>
              <a:solidFill>
                <a:schemeClr val="accent5">
                  <a:tint val="46000"/>
                </a:schemeClr>
              </a:solidFill>
              <a:ln>
                <a:noFill/>
              </a:ln>
              <a:effectLst>
                <a:outerShdw blurRad="63500" sx="102000" sy="102000" algn="ctr" rotWithShape="0">
                  <a:prstClr val="black">
                    <a:alpha val="20000"/>
                  </a:prstClr>
                </a:outerShdw>
              </a:effectLst>
            </c:spPr>
          </c:dPt>
          <c:dPt>
            <c:idx val="8"/>
            <c:bubble3D val="0"/>
            <c:spPr>
              <a:solidFill>
                <a:schemeClr val="accent5">
                  <a:tint val="30000"/>
                </a:schemeClr>
              </a:solidFill>
              <a:ln>
                <a:noFill/>
              </a:ln>
              <a:effectLst>
                <a:outerShdw blurRad="63500" sx="102000" sy="102000" algn="ctr" rotWithShape="0">
                  <a:prstClr val="black">
                    <a:alpha val="20000"/>
                  </a:prstClr>
                </a:outerShdw>
              </a:effectLst>
            </c:spPr>
          </c:dPt>
          <c:dPt>
            <c:idx val="9"/>
            <c:bubble3D val="0"/>
            <c:spPr>
              <a:solidFill>
                <a:schemeClr val="accent5">
                  <a:tint val="15000"/>
                </a:schemeClr>
              </a:solidFill>
              <a:ln>
                <a:noFill/>
              </a:ln>
              <a:effectLst>
                <a:outerShdw blurRad="63500" sx="102000" sy="102000" algn="ctr" rotWithShape="0">
                  <a:prstClr val="black">
                    <a:alpha val="20000"/>
                  </a:prstClr>
                </a:outerShdw>
              </a:effectLst>
            </c:spPr>
          </c:dPt>
          <c:dPt>
            <c:idx val="10"/>
            <c:bubble3D val="0"/>
            <c:spPr>
              <a:solidFill>
                <a:schemeClr val="accent5">
                  <a:tint val="99000"/>
                </a:schemeClr>
              </a:solidFill>
              <a:ln>
                <a:noFill/>
              </a:ln>
              <a:effectLst>
                <a:outerShdw blurRad="63500" sx="102000" sy="102000" algn="ctr" rotWithShape="0">
                  <a:prstClr val="black">
                    <a:alpha val="20000"/>
                  </a:prstClr>
                </a:outerShdw>
              </a:effectLst>
            </c:spPr>
          </c:dPt>
          <c:dPt>
            <c:idx val="11"/>
            <c:bubble3D val="0"/>
            <c:spPr>
              <a:solidFill>
                <a:schemeClr val="accent5">
                  <a:tint val="84000"/>
                </a:schemeClr>
              </a:solidFill>
              <a:ln>
                <a:noFill/>
              </a:ln>
              <a:effectLst>
                <a:outerShdw blurRad="63500" sx="102000" sy="102000" algn="ctr" rotWithShape="0">
                  <a:prstClr val="black">
                    <a:alpha val="20000"/>
                  </a:prstClr>
                </a:outerShdw>
              </a:effectLst>
            </c:spPr>
          </c:dPt>
          <c:dPt>
            <c:idx val="12"/>
            <c:bubble3D val="0"/>
            <c:spPr>
              <a:solidFill>
                <a:schemeClr val="accent5">
                  <a:tint val="68000"/>
                </a:schemeClr>
              </a:solidFill>
              <a:ln>
                <a:noFill/>
              </a:ln>
              <a:effectLst>
                <a:outerShdw blurRad="63500" sx="102000" sy="102000" algn="ctr" rotWithShape="0">
                  <a:prstClr val="black">
                    <a:alpha val="20000"/>
                  </a:prstClr>
                </a:outerShdw>
              </a:effectLst>
            </c:spPr>
          </c:dPt>
          <c:dLbls>
            <c:dLbl>
              <c:idx val="0"/>
              <c:layout>
                <c:manualLayout>
                  <c:x val="0.0910683012259194"/>
                  <c:y val="0.017452006980802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0630472854640979"/>
                  <c:y val="-0.013961605584642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0350262697022767"/>
                  <c:y val="0.118673647469459"/>
                </c:manualLayout>
              </c:layout>
              <c:tx>
                <c:rich>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r>
                      <a:rPr lang="en-US"/>
                      <a:t>(</a:t>
                    </a:r>
                    <a:fld id="{134F4DDA-42AC-484A-8B19-EE56F5A1CF34}" type="CATEGORYNAME">
                      <a:rPr lang="en-US"/>
                      <a:pPr>
                        <a:defRPr sz="800" b="0">
                          <a:solidFill>
                            <a:srgbClr val="0070C0"/>
                          </a:solidFill>
                        </a:defRPr>
                      </a:pPr>
                      <a:t>[CATEGORY NAME]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3"/>
              <c:layout>
                <c:manualLayout>
                  <c:x val="0.0163455925277291"/>
                  <c:y val="0.11518324607329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4"/>
              <c:layout>
                <c:manualLayout>
                  <c:x val="-0.121424401634559"/>
                  <c:y val="-0.0209424083769635"/>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5"/>
              <c:layout>
                <c:manualLayout>
                  <c:x val="-0.0537069468768243"/>
                  <c:y val="0.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0.0396964389959136"/>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0.00467016929363689"/>
                  <c:y val="0.010471204188481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0.0770577933450088"/>
                  <c:y val="0.0069808027923211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126094570928196"/>
                  <c:y val="-0.0523560209424084"/>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0.0443666082895505"/>
                  <c:y val="-0.010471204188481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0.0350262697022767"/>
                  <c:y val="-0.038394415357766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0.0233508464681845"/>
                  <c:y val="0.01047120418848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'2017.09.01'!$B$133:$B$140</c:f>
              <c:strCache>
                <c:ptCount val="8"/>
                <c:pt idx="0">
                  <c:v>Ocean Colour</c:v>
                </c:pt>
                <c:pt idx="1">
                  <c:v>Ocean Surface Heat Flux</c:v>
                </c:pt>
                <c:pt idx="2">
                  <c:v>Ocean Surface Stress</c:v>
                </c:pt>
                <c:pt idx="3">
                  <c:v>Sea Ice</c:v>
                </c:pt>
                <c:pt idx="4">
                  <c:v>Sea Level</c:v>
                </c:pt>
                <c:pt idx="5">
                  <c:v>Sea State</c:v>
                </c:pt>
                <c:pt idx="6">
                  <c:v>(Sea-surface Salinity)</c:v>
                </c:pt>
                <c:pt idx="7">
                  <c:v>Sea Surface Temperature</c:v>
                </c:pt>
              </c:strCache>
            </c:strRef>
          </c:cat>
          <c:val>
            <c:numRef>
              <c:f>'2017.09.01'!$E$133:$E$140</c:f>
              <c:numCache>
                <c:formatCode>General</c:formatCode>
                <c:ptCount val="8"/>
                <c:pt idx="0">
                  <c:v>8.0</c:v>
                </c:pt>
                <c:pt idx="1">
                  <c:v>4.0</c:v>
                </c:pt>
                <c:pt idx="2">
                  <c:v>0.0</c:v>
                </c:pt>
                <c:pt idx="3">
                  <c:v>14.0</c:v>
                </c:pt>
                <c:pt idx="4">
                  <c:v>7.0</c:v>
                </c:pt>
                <c:pt idx="5">
                  <c:v>6.0</c:v>
                </c:pt>
                <c:pt idx="6">
                  <c:v>0.0</c:v>
                </c:pt>
                <c:pt idx="7">
                  <c:v>17.0</c:v>
                </c:pt>
              </c:numCache>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1800" b="1" dirty="0" smtClean="0">
              <a:latin typeface="+mn-lt"/>
              <a:ea typeface="+mn-ea"/>
              <a:cs typeface="+mn-cs"/>
            </a:rPr>
            <a:t>Action Plan &amp; Creation of conditions to deliver CDRs</a:t>
          </a:r>
          <a:endParaRPr lang="en-GB" sz="18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r>
            <a:rPr lang="en-US" sz="2400" b="1" dirty="0" smtClean="0">
              <a:latin typeface="+mn-lt"/>
              <a:ea typeface="+mn-ea"/>
              <a:cs typeface="+mn-cs"/>
            </a:rPr>
            <a:t>ECV</a:t>
          </a:r>
          <a:r>
            <a:rPr lang="en-US" sz="5400" b="1" dirty="0" smtClean="0">
              <a:latin typeface="+mn-lt"/>
              <a:ea typeface="+mn-ea"/>
              <a:cs typeface="+mn-cs"/>
            </a:rPr>
            <a:t> </a:t>
          </a:r>
          <a:r>
            <a:rPr lang="en-US" sz="2400" b="1" dirty="0" smtClean="0">
              <a:latin typeface="+mn-lt"/>
              <a:ea typeface="+mn-ea"/>
              <a:cs typeface="+mn-cs"/>
            </a:rPr>
            <a:t>Inventory</a:t>
          </a:r>
          <a:endParaRPr lang="en-GB" sz="2400" b="1" dirty="0">
            <a:latin typeface="+mn-lt"/>
          </a:endParaRP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r>
            <a:rPr lang="en-US" sz="1800" b="1" dirty="0" smtClean="0">
              <a:latin typeface="+mn-lt"/>
              <a:ea typeface="+mn-ea"/>
              <a:cs typeface="+mn-cs"/>
            </a:rPr>
            <a:t>Gap Analysis &amp; Recommendations</a:t>
          </a:r>
          <a:endParaRPr lang="en-GB" sz="1800" b="1" dirty="0">
            <a:latin typeface="+mn-lt"/>
          </a:endParaRP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48149"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LinFactNeighborX="-8601" custLinFactNeighborY="-12"/>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09132" custRadScaleInc="-97966">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4748"/>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53112" custScaleY="58118" custRadScaleRad="79063" custRadScaleInc="-101340">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3300" custLinFactNeighborY="-2100"/>
      <dgm:spPr/>
      <dgm:t>
        <a:bodyPr/>
        <a:lstStyle/>
        <a:p>
          <a:endParaRPr lang="en-GB"/>
        </a:p>
      </dgm:t>
    </dgm:pt>
  </dgm:ptLst>
  <dgm:cxnLst>
    <dgm:cxn modelId="{D5BF3E4B-BEBD-448F-BB02-57FA7B82C786}" type="presOf" srcId="{8BADEB07-3ACC-4C7B-87D2-696AD430D170}" destId="{6A5A7D54-93DF-4825-BBAE-F18086080926}" srcOrd="0" destOrd="0" presId="urn:microsoft.com/office/officeart/2005/8/layout/cycle1"/>
    <dgm:cxn modelId="{7EDCA720-8099-49CA-970E-9F3A79E189F4}" type="presOf" srcId="{9CEF80D4-A7C0-43EB-B1B0-E24049432EF6}" destId="{1C6351DA-5995-4C4B-8635-4AF24C0F7FEF}"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135C851E-FAC5-4FEE-B6F5-6ED972D9FBE3}" type="presOf" srcId="{D7966891-267D-441C-A23A-F2844423AB82}" destId="{23DB80F0-C87D-4EAD-8571-3526192F68F2}" srcOrd="0" destOrd="0" presId="urn:microsoft.com/office/officeart/2005/8/layout/cycle1"/>
    <dgm:cxn modelId="{FAF27F95-EEC8-4630-94CD-AF2F759991E0}" type="presOf" srcId="{1B8B4ED7-27E9-4839-A789-4390CDC77B04}" destId="{F87A3217-3085-43A8-A5B3-D7EC39F99A29}" srcOrd="0" destOrd="0" presId="urn:microsoft.com/office/officeart/2005/8/layout/cycle1"/>
    <dgm:cxn modelId="{B3A0EBFF-038B-4F6B-9945-E13F2A9D5336}" type="presOf" srcId="{03BE2AD4-11C1-4E66-AE59-F4460694C307}" destId="{9C1ED992-A0C4-4776-A5A6-1EB60CEC4C55}" srcOrd="0" destOrd="0" presId="urn:microsoft.com/office/officeart/2005/8/layout/cycle1"/>
    <dgm:cxn modelId="{B53F7803-00B4-4800-A81F-B3F97B8D715D}" type="presOf" srcId="{D91FAEB6-2667-452F-8960-C4DD43ADB95A}" destId="{982D81E8-124D-4DCD-9C24-545486E34456}" srcOrd="0" destOrd="0" presId="urn:microsoft.com/office/officeart/2005/8/layout/cycle1"/>
    <dgm:cxn modelId="{61AE18C8-4A72-416A-AF06-028758019905}" srcId="{1B8B4ED7-27E9-4839-A789-4390CDC77B04}" destId="{9CEF80D4-A7C0-43EB-B1B0-E24049432EF6}" srcOrd="2" destOrd="0" parTransId="{67964CEE-BAEC-40E8-8A62-A41C1D4CCAF4}" sibTransId="{D91FAEB6-2667-452F-8960-C4DD43ADB95A}"/>
    <dgm:cxn modelId="{2F048363-5952-4908-BB47-DF57A4C0F515}" type="presOf" srcId="{67277847-D183-4C72-8669-088FE0CDABDD}" destId="{4F1AC640-BDAF-4265-9C03-6E860D5ABA45}" srcOrd="0" destOrd="0" presId="urn:microsoft.com/office/officeart/2005/8/layout/cycle1"/>
    <dgm:cxn modelId="{CCCB1E01-CC30-41EF-8717-A76D7FACC74B}" type="presParOf" srcId="{F87A3217-3085-43A8-A5B3-D7EC39F99A29}" destId="{8C169BB0-5BC9-4F3E-882B-CDFC8CAC6073}" srcOrd="0" destOrd="0" presId="urn:microsoft.com/office/officeart/2005/8/layout/cycle1"/>
    <dgm:cxn modelId="{1347BDE0-0BD6-46DE-9695-D90BDB650FE5}" type="presParOf" srcId="{F87A3217-3085-43A8-A5B3-D7EC39F99A29}" destId="{6A5A7D54-93DF-4825-BBAE-F18086080926}" srcOrd="1" destOrd="0" presId="urn:microsoft.com/office/officeart/2005/8/layout/cycle1"/>
    <dgm:cxn modelId="{86B84E85-89EB-4EA3-A972-DD4660B022E4}" type="presParOf" srcId="{F87A3217-3085-43A8-A5B3-D7EC39F99A29}" destId="{4F1AC640-BDAF-4265-9C03-6E860D5ABA45}" srcOrd="2" destOrd="0" presId="urn:microsoft.com/office/officeart/2005/8/layout/cycle1"/>
    <dgm:cxn modelId="{5CEEEA94-93EC-4461-8838-EAA7830D9E2B}" type="presParOf" srcId="{F87A3217-3085-43A8-A5B3-D7EC39F99A29}" destId="{BC1921F6-84E5-413C-9482-666D01A1E1F1}" srcOrd="3" destOrd="0" presId="urn:microsoft.com/office/officeart/2005/8/layout/cycle1"/>
    <dgm:cxn modelId="{1B81CE9D-E703-40E5-8DF7-F9938F180E5F}" type="presParOf" srcId="{F87A3217-3085-43A8-A5B3-D7EC39F99A29}" destId="{9C1ED992-A0C4-4776-A5A6-1EB60CEC4C55}" srcOrd="4" destOrd="0" presId="urn:microsoft.com/office/officeart/2005/8/layout/cycle1"/>
    <dgm:cxn modelId="{97530268-018B-41F3-AF58-C22303913D95}" type="presParOf" srcId="{F87A3217-3085-43A8-A5B3-D7EC39F99A29}" destId="{23DB80F0-C87D-4EAD-8571-3526192F68F2}" srcOrd="5" destOrd="0" presId="urn:microsoft.com/office/officeart/2005/8/layout/cycle1"/>
    <dgm:cxn modelId="{2EDD1624-B40C-4577-999E-AF7B50963BA9}" type="presParOf" srcId="{F87A3217-3085-43A8-A5B3-D7EC39F99A29}" destId="{F544D3CF-00A0-4DBE-BFD2-295A845644CD}" srcOrd="6" destOrd="0" presId="urn:microsoft.com/office/officeart/2005/8/layout/cycle1"/>
    <dgm:cxn modelId="{1BFE30EA-408E-4018-90DD-CB275E60F521}" type="presParOf" srcId="{F87A3217-3085-43A8-A5B3-D7EC39F99A29}" destId="{1C6351DA-5995-4C4B-8635-4AF24C0F7FEF}" srcOrd="7" destOrd="0" presId="urn:microsoft.com/office/officeart/2005/8/layout/cycle1"/>
    <dgm:cxn modelId="{33AE8D4A-B377-4E62-9F0E-E9CA65D88613}"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C26EC-F8E2-42C2-B86A-02FE657AA7C8}"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GB"/>
        </a:p>
      </dgm:t>
    </dgm:pt>
    <dgm:pt modelId="{BEE50187-C46C-488E-92A1-958F8CF0DEAA}">
      <dgm:prSet phldrT="[Text]" custT="1"/>
      <dgm:spPr>
        <a:gradFill rotWithShape="0">
          <a:gsLst>
            <a:gs pos="52000">
              <a:schemeClr val="accent2">
                <a:lumMod val="75000"/>
              </a:schemeClr>
            </a:gs>
            <a:gs pos="100000">
              <a:schemeClr val="accent2">
                <a:hueOff val="3511139"/>
                <a:satOff val="-4379"/>
                <a:lumOff val="1030"/>
                <a:alphaOff val="0"/>
                <a:tint val="50000"/>
                <a:shade val="100000"/>
                <a:satMod val="350000"/>
              </a:schemeClr>
            </a:gs>
          </a:gsLst>
          <a:lin ang="0" scaled="0"/>
        </a:gradFill>
      </dgm:spPr>
      <dgm:t>
        <a:bodyPr/>
        <a:lstStyle/>
        <a:p>
          <a:pPr algn="ctr"/>
          <a:r>
            <a:rPr lang="en-US" sz="1200" b="1" dirty="0" smtClean="0">
              <a:solidFill>
                <a:schemeClr val="bg1"/>
              </a:solidFill>
            </a:rPr>
            <a:t>Identification of “Focal Points’ and ‘Responders</a:t>
          </a:r>
          <a:r>
            <a:rPr lang="en-US" sz="1000" b="0" dirty="0" smtClean="0">
              <a:solidFill>
                <a:schemeClr val="tx2">
                  <a:lumMod val="50000"/>
                </a:schemeClr>
              </a:solidFill>
            </a:rPr>
            <a:t>’</a:t>
          </a:r>
          <a:endParaRPr lang="en-GB" sz="1000" b="0" dirty="0">
            <a:solidFill>
              <a:schemeClr val="tx2">
                <a:lumMod val="50000"/>
              </a:schemeClr>
            </a:solidFill>
          </a:endParaRPr>
        </a:p>
      </dgm:t>
    </dgm:pt>
    <dgm:pt modelId="{0FDD4CF5-28B2-4C13-AB82-7408142C7F93}" type="parTrans" cxnId="{629EE395-55E6-4E3C-B91F-5751B5A8ED93}">
      <dgm:prSet/>
      <dgm:spPr/>
      <dgm:t>
        <a:bodyPr/>
        <a:lstStyle/>
        <a:p>
          <a:endParaRPr lang="en-GB" b="0">
            <a:solidFill>
              <a:schemeClr val="tx2">
                <a:lumMod val="50000"/>
              </a:schemeClr>
            </a:solidFill>
          </a:endParaRPr>
        </a:p>
      </dgm:t>
    </dgm:pt>
    <dgm:pt modelId="{B544BD40-6ACA-4D3F-ADBE-B39B9B63D93C}" type="sibTrans" cxnId="{629EE395-55E6-4E3C-B91F-5751B5A8ED93}">
      <dgm:prSet/>
      <dgm:spPr/>
      <dgm:t>
        <a:bodyPr/>
        <a:lstStyle/>
        <a:p>
          <a:endParaRPr lang="en-GB" b="0" dirty="0">
            <a:solidFill>
              <a:schemeClr val="tx2">
                <a:lumMod val="50000"/>
              </a:schemeClr>
            </a:solidFill>
          </a:endParaRPr>
        </a:p>
      </dgm:t>
    </dgm:pt>
    <dgm:pt modelId="{2DD79854-DBD8-4234-9116-499580381B04}">
      <dgm:prSet phldrT="[Text]" custT="1"/>
      <dgm:spPr/>
      <dgm:t>
        <a:bodyPr/>
        <a:lstStyle/>
        <a:p>
          <a:pPr algn="ctr"/>
          <a:r>
            <a:rPr lang="en-US" sz="1000" b="0" dirty="0" smtClean="0">
              <a:solidFill>
                <a:schemeClr val="tx2">
                  <a:lumMod val="50000"/>
                </a:schemeClr>
              </a:solidFill>
            </a:rPr>
            <a:t>Interaction with ‘Responders’: access and assistance</a:t>
          </a:r>
          <a:endParaRPr lang="en-GB" sz="1000" b="0" dirty="0">
            <a:solidFill>
              <a:schemeClr val="tx2">
                <a:lumMod val="50000"/>
              </a:schemeClr>
            </a:solidFill>
          </a:endParaRPr>
        </a:p>
      </dgm:t>
    </dgm:pt>
    <dgm:pt modelId="{C66E3418-937A-4293-B23E-7EFA614C172A}" type="parTrans" cxnId="{7D05D8EF-A178-406D-9278-C340EDD4A4CC}">
      <dgm:prSet/>
      <dgm:spPr/>
      <dgm:t>
        <a:bodyPr/>
        <a:lstStyle/>
        <a:p>
          <a:endParaRPr lang="en-GB" b="0">
            <a:solidFill>
              <a:schemeClr val="tx2">
                <a:lumMod val="50000"/>
              </a:schemeClr>
            </a:solidFill>
          </a:endParaRPr>
        </a:p>
      </dgm:t>
    </dgm:pt>
    <dgm:pt modelId="{5D3C9214-F45F-43C8-B60F-604727820824}" type="sibTrans" cxnId="{7D05D8EF-A178-406D-9278-C340EDD4A4CC}">
      <dgm:prSet/>
      <dgm:spPr/>
      <dgm:t>
        <a:bodyPr/>
        <a:lstStyle/>
        <a:p>
          <a:endParaRPr lang="en-GB" b="0">
            <a:solidFill>
              <a:schemeClr val="tx2">
                <a:lumMod val="50000"/>
              </a:schemeClr>
            </a:solidFill>
          </a:endParaRPr>
        </a:p>
      </dgm:t>
    </dgm:pt>
    <dgm:pt modelId="{66CFBF95-317E-46E1-818B-F9858E5CA504}">
      <dgm:prSet phldrT="[Text]" custT="1"/>
      <dgm:spPr/>
      <dgm:t>
        <a:bodyPr/>
        <a:lstStyle/>
        <a:p>
          <a:pPr algn="ctr"/>
          <a:r>
            <a:rPr lang="en-US" sz="1000" b="0" dirty="0" smtClean="0">
              <a:solidFill>
                <a:schemeClr val="tx2">
                  <a:lumMod val="50000"/>
                </a:schemeClr>
              </a:solidFill>
            </a:rPr>
            <a:t>Pre-check of entries </a:t>
          </a:r>
          <a:r>
            <a:rPr lang="en-US" sz="1000" b="0" dirty="0" smtClean="0">
              <a:solidFill>
                <a:schemeClr val="tx2">
                  <a:lumMod val="50000"/>
                </a:schemeClr>
              </a:solidFill>
              <a:sym typeface="Wingdings" pitchFamily="2" charset="2"/>
            </a:rPr>
            <a:t> 1-to-1  interactions with ‘Responders’  “Verified” (+ Comments)</a:t>
          </a:r>
          <a:endParaRPr lang="en-GB" sz="1000" b="0" dirty="0">
            <a:solidFill>
              <a:schemeClr val="tx2">
                <a:lumMod val="50000"/>
              </a:schemeClr>
            </a:solidFill>
          </a:endParaRPr>
        </a:p>
      </dgm:t>
    </dgm:pt>
    <dgm:pt modelId="{4B9F3BB7-9970-4CE1-82BF-745F0B000228}" type="parTrans" cxnId="{5AF5A51B-AB12-4773-BA91-D40CEBF451BF}">
      <dgm:prSet/>
      <dgm:spPr/>
      <dgm:t>
        <a:bodyPr/>
        <a:lstStyle/>
        <a:p>
          <a:endParaRPr lang="en-GB" b="0">
            <a:solidFill>
              <a:schemeClr val="tx2">
                <a:lumMod val="50000"/>
              </a:schemeClr>
            </a:solidFill>
          </a:endParaRPr>
        </a:p>
      </dgm:t>
    </dgm:pt>
    <dgm:pt modelId="{77BE41C5-F71B-451C-A296-51088B545304}" type="sibTrans" cxnId="{5AF5A51B-AB12-4773-BA91-D40CEBF451BF}">
      <dgm:prSet/>
      <dgm:spPr/>
      <dgm:t>
        <a:bodyPr/>
        <a:lstStyle/>
        <a:p>
          <a:endParaRPr lang="en-GB" b="0">
            <a:solidFill>
              <a:schemeClr val="tx2">
                <a:lumMod val="50000"/>
              </a:schemeClr>
            </a:solidFill>
          </a:endParaRPr>
        </a:p>
      </dgm:t>
    </dgm:pt>
    <dgm:pt modelId="{175B994F-A8D8-4089-A16B-FDAFFFF97FE3}">
      <dgm:prSet custT="1"/>
      <dgm:spPr/>
      <dgm:t>
        <a:bodyPr/>
        <a:lstStyle/>
        <a:p>
          <a:pPr algn="ctr"/>
          <a:r>
            <a:rPr lang="en-US" sz="1000" b="0" dirty="0" smtClean="0">
              <a:solidFill>
                <a:schemeClr val="tx2">
                  <a:lumMod val="50000"/>
                </a:schemeClr>
              </a:solidFill>
            </a:rPr>
            <a:t>Response to web-based questionnaire by ‘Responders’ </a:t>
          </a:r>
          <a:r>
            <a:rPr lang="en-US" sz="1000" b="0" dirty="0" smtClean="0">
              <a:solidFill>
                <a:schemeClr val="tx2">
                  <a:lumMod val="50000"/>
                </a:schemeClr>
              </a:solidFill>
              <a:sym typeface="Wingdings" pitchFamily="2" charset="2"/>
            </a:rPr>
            <a:t> </a:t>
          </a:r>
          <a:r>
            <a:rPr lang="en-US" sz="1000" b="0" dirty="0" smtClean="0">
              <a:solidFill>
                <a:schemeClr val="tx2">
                  <a:lumMod val="50000"/>
                </a:schemeClr>
              </a:solidFill>
            </a:rPr>
            <a:t>Submission of entries (by ‘Responders’)</a:t>
          </a:r>
          <a:endParaRPr lang="en-GB" sz="1000" b="0" dirty="0">
            <a:solidFill>
              <a:schemeClr val="tx2">
                <a:lumMod val="50000"/>
              </a:schemeClr>
            </a:solidFill>
          </a:endParaRPr>
        </a:p>
      </dgm:t>
    </dgm:pt>
    <dgm:pt modelId="{CBD335F8-557F-490D-BE81-33F5373567E9}" type="sibTrans" cxnId="{9DDD48F0-7D48-4B82-81AC-70FB8B613CD1}">
      <dgm:prSet/>
      <dgm:spPr/>
      <dgm:t>
        <a:bodyPr/>
        <a:lstStyle/>
        <a:p>
          <a:endParaRPr lang="en-GB" b="0">
            <a:solidFill>
              <a:schemeClr val="tx2">
                <a:lumMod val="50000"/>
              </a:schemeClr>
            </a:solidFill>
          </a:endParaRPr>
        </a:p>
      </dgm:t>
    </dgm:pt>
    <dgm:pt modelId="{29CC1A8A-0849-43F0-A4C5-9DBDB3B75DD8}" type="parTrans" cxnId="{9DDD48F0-7D48-4B82-81AC-70FB8B613CD1}">
      <dgm:prSet/>
      <dgm:spPr/>
      <dgm:t>
        <a:bodyPr/>
        <a:lstStyle/>
        <a:p>
          <a:endParaRPr lang="en-GB" b="0">
            <a:solidFill>
              <a:schemeClr val="tx2">
                <a:lumMod val="50000"/>
              </a:schemeClr>
            </a:solidFill>
          </a:endParaRPr>
        </a:p>
      </dgm:t>
    </dgm:pt>
    <dgm:pt modelId="{F7489C5E-61C6-4FCC-BBD5-DE6BF2FEFC96}">
      <dgm:prSet custScaleX="15690" custLinFactNeighborX="-24405"/>
      <dgm:spPr/>
      <dgm:t>
        <a:bodyPr/>
        <a:lstStyle/>
        <a:p>
          <a:endParaRPr lang="en-GB" b="0" dirty="0">
            <a:solidFill>
              <a:schemeClr val="tx2">
                <a:lumMod val="50000"/>
              </a:schemeClr>
            </a:solidFill>
          </a:endParaRPr>
        </a:p>
      </dgm:t>
    </dgm:pt>
    <dgm:pt modelId="{B3FD95CC-CBA3-4028-8B89-2922C2CB2325}" type="sibTrans" cxnId="{6709EE2A-2591-42B7-94FF-FCB3C6BF87C7}">
      <dgm:prSet custScaleY="47430" custLinFactX="-449461" custLinFactNeighborX="-500000" custLinFactNeighborY="-16956"/>
      <dgm:spPr/>
      <dgm:t>
        <a:bodyPr/>
        <a:lstStyle/>
        <a:p>
          <a:endParaRPr lang="en-GB" b="0">
            <a:solidFill>
              <a:schemeClr val="tx2">
                <a:lumMod val="50000"/>
              </a:schemeClr>
            </a:solidFill>
          </a:endParaRPr>
        </a:p>
      </dgm:t>
    </dgm:pt>
    <dgm:pt modelId="{8EFE6142-B06F-4973-ABF8-D0CBD651A8B0}" type="parTrans" cxnId="{6709EE2A-2591-42B7-94FF-FCB3C6BF87C7}">
      <dgm:prSet/>
      <dgm:spPr/>
      <dgm:t>
        <a:bodyPr/>
        <a:lstStyle/>
        <a:p>
          <a:endParaRPr lang="en-GB" b="0">
            <a:solidFill>
              <a:schemeClr val="tx2">
                <a:lumMod val="50000"/>
              </a:schemeClr>
            </a:solidFill>
          </a:endParaRPr>
        </a:p>
      </dgm:t>
    </dgm:pt>
    <dgm:pt modelId="{66F0CB6A-C1CC-4CA5-BCD0-16D0B3181877}">
      <dgm:prSet/>
      <dgm:spPr/>
      <dgm:t>
        <a:bodyPr/>
        <a:lstStyle/>
        <a:p>
          <a:endParaRPr lang="en-GB" b="0" dirty="0">
            <a:solidFill>
              <a:schemeClr val="tx2">
                <a:lumMod val="50000"/>
              </a:schemeClr>
            </a:solidFill>
          </a:endParaRPr>
        </a:p>
      </dgm:t>
    </dgm:pt>
    <dgm:pt modelId="{6DB11356-075A-4089-9FE7-566809F3035C}" type="sibTrans" cxnId="{D8C69ECD-0BCC-463A-BB01-569AF966750D}">
      <dgm:prSet/>
      <dgm:spPr/>
      <dgm:t>
        <a:bodyPr/>
        <a:lstStyle/>
        <a:p>
          <a:endParaRPr lang="en-GB" b="0">
            <a:solidFill>
              <a:schemeClr val="tx2">
                <a:lumMod val="50000"/>
              </a:schemeClr>
            </a:solidFill>
          </a:endParaRPr>
        </a:p>
      </dgm:t>
    </dgm:pt>
    <dgm:pt modelId="{9DF393B8-EC5E-4795-AEA0-2D863BFF6A65}" type="parTrans" cxnId="{D8C69ECD-0BCC-463A-BB01-569AF966750D}">
      <dgm:prSet/>
      <dgm:spPr/>
      <dgm:t>
        <a:bodyPr/>
        <a:lstStyle/>
        <a:p>
          <a:endParaRPr lang="en-GB" b="0">
            <a:solidFill>
              <a:schemeClr val="tx2">
                <a:lumMod val="50000"/>
              </a:schemeClr>
            </a:solidFill>
          </a:endParaRPr>
        </a:p>
      </dgm:t>
    </dgm:pt>
    <dgm:pt modelId="{77E84FD3-B48A-4BE1-9431-EA792A4A1A3B}">
      <dgm:prSet phldrT="[Text]" custScaleX="95208" custLinFactNeighborX="16672"/>
      <dgm:spPr>
        <a:solidFill>
          <a:schemeClr val="accent2">
            <a:lumMod val="75000"/>
          </a:schemeClr>
        </a:solidFill>
      </dgm:spPr>
      <dgm:t>
        <a:bodyPr/>
        <a:lstStyle/>
        <a:p>
          <a:endParaRPr lang="en-GB"/>
        </a:p>
      </dgm:t>
    </dgm:pt>
    <dgm:pt modelId="{8D62C3FB-3B9B-425B-BF97-CCC958758F78}" type="parTrans" cxnId="{79A8ED82-2871-4BD2-B9CE-D6229B08464F}">
      <dgm:prSet/>
      <dgm:spPr/>
      <dgm:t>
        <a:bodyPr/>
        <a:lstStyle/>
        <a:p>
          <a:endParaRPr lang="en-GB"/>
        </a:p>
      </dgm:t>
    </dgm:pt>
    <dgm:pt modelId="{0A120558-78DC-4A67-B925-67324CBF5E2F}" type="sibTrans" cxnId="{79A8ED82-2871-4BD2-B9CE-D6229B08464F}">
      <dgm:prSet custScaleY="34903" custLinFactX="-469505" custLinFactNeighborX="-500000" custLinFactNeighborY="741"/>
      <dgm:spPr/>
      <dgm:t>
        <a:bodyPr/>
        <a:lstStyle/>
        <a:p>
          <a:endParaRPr lang="en-GB"/>
        </a:p>
      </dgm:t>
    </dgm:pt>
    <dgm:pt modelId="{E213B8EC-1658-49AE-AA18-E9A813E33504}">
      <dgm:prSet phldrT="[Text]" custT="1"/>
      <dgm:spPr>
        <a:gradFill flip="none" rotWithShape="1">
          <a:gsLst>
            <a:gs pos="52000">
              <a:schemeClr val="accent2">
                <a:lumMod val="75000"/>
              </a:schemeClr>
            </a:gs>
            <a:gs pos="100000">
              <a:schemeClr val="accent2">
                <a:hueOff val="3511139"/>
                <a:satOff val="-4379"/>
                <a:lumOff val="1030"/>
                <a:alphaOff val="0"/>
                <a:tint val="50000"/>
                <a:shade val="100000"/>
                <a:satMod val="350000"/>
              </a:schemeClr>
            </a:gs>
          </a:gsLst>
          <a:path path="circle">
            <a:fillToRect l="50000" t="50000" r="50000" b="50000"/>
          </a:path>
          <a:tileRect/>
        </a:gradFill>
      </dgm:spPr>
      <dgm:t>
        <a:bodyPr/>
        <a:lstStyle/>
        <a:p>
          <a:pPr algn="ctr"/>
          <a:r>
            <a:rPr lang="en-US" sz="1200" b="1" dirty="0" smtClean="0">
              <a:solidFill>
                <a:schemeClr val="bg1"/>
              </a:solidFill>
            </a:rPr>
            <a:t>Cycle #1 Heritage, Questionnaire, web-interface</a:t>
          </a:r>
          <a:endParaRPr lang="en-GB" sz="1200" b="1" dirty="0">
            <a:solidFill>
              <a:schemeClr val="bg1"/>
            </a:solidFill>
          </a:endParaRPr>
        </a:p>
      </dgm:t>
    </dgm:pt>
    <dgm:pt modelId="{86909B68-4554-420F-B61F-7398AD276506}" type="parTrans" cxnId="{21172B54-818A-4BB7-BFA6-4F21AB10288B}">
      <dgm:prSet/>
      <dgm:spPr/>
      <dgm:t>
        <a:bodyPr/>
        <a:lstStyle/>
        <a:p>
          <a:endParaRPr lang="en-GB"/>
        </a:p>
      </dgm:t>
    </dgm:pt>
    <dgm:pt modelId="{40A9EDE7-B7B7-4B55-B772-609AA8A33AD4}" type="sibTrans" cxnId="{21172B54-818A-4BB7-BFA6-4F21AB10288B}">
      <dgm:prSet/>
      <dgm:spPr/>
      <dgm:t>
        <a:bodyPr/>
        <a:lstStyle/>
        <a:p>
          <a:endParaRPr lang="en-GB"/>
        </a:p>
      </dgm:t>
    </dgm:pt>
    <dgm:pt modelId="{23DEAE60-D9FB-4120-9B90-7CB529F9C8F9}" type="pres">
      <dgm:prSet presAssocID="{FDEC26EC-F8E2-42C2-B86A-02FE657AA7C8}" presName="outerComposite" presStyleCnt="0">
        <dgm:presLayoutVars>
          <dgm:chMax val="5"/>
          <dgm:dir/>
          <dgm:resizeHandles val="exact"/>
        </dgm:presLayoutVars>
      </dgm:prSet>
      <dgm:spPr/>
      <dgm:t>
        <a:bodyPr/>
        <a:lstStyle/>
        <a:p>
          <a:endParaRPr lang="en-GB"/>
        </a:p>
      </dgm:t>
    </dgm:pt>
    <dgm:pt modelId="{B75F29BB-8595-4E47-A34F-9DCC8C08E560}" type="pres">
      <dgm:prSet presAssocID="{FDEC26EC-F8E2-42C2-B86A-02FE657AA7C8}" presName="dummyMaxCanvas" presStyleCnt="0">
        <dgm:presLayoutVars/>
      </dgm:prSet>
      <dgm:spPr/>
    </dgm:pt>
    <dgm:pt modelId="{73739327-95CB-4EBA-81EA-B24A8F9EDFE6}" type="pres">
      <dgm:prSet presAssocID="{FDEC26EC-F8E2-42C2-B86A-02FE657AA7C8}" presName="FiveNodes_1" presStyleLbl="node1" presStyleIdx="0" presStyleCnt="5" custScaleX="85756" custLinFactNeighborX="-27547">
        <dgm:presLayoutVars>
          <dgm:bulletEnabled val="1"/>
        </dgm:presLayoutVars>
      </dgm:prSet>
      <dgm:spPr/>
      <dgm:t>
        <a:bodyPr/>
        <a:lstStyle/>
        <a:p>
          <a:endParaRPr lang="en-GB"/>
        </a:p>
      </dgm:t>
    </dgm:pt>
    <dgm:pt modelId="{EBCB619E-41B9-4774-8B3A-EDD73FE540CA}" type="pres">
      <dgm:prSet presAssocID="{FDEC26EC-F8E2-42C2-B86A-02FE657AA7C8}" presName="FiveNodes_2" presStyleLbl="node1" presStyleIdx="1" presStyleCnt="5" custScaleX="49322" custLinFactNeighborX="31180" custLinFactNeighborY="1992">
        <dgm:presLayoutVars>
          <dgm:bulletEnabled val="1"/>
        </dgm:presLayoutVars>
      </dgm:prSet>
      <dgm:spPr/>
      <dgm:t>
        <a:bodyPr/>
        <a:lstStyle/>
        <a:p>
          <a:endParaRPr lang="en-GB"/>
        </a:p>
      </dgm:t>
    </dgm:pt>
    <dgm:pt modelId="{18F39C9F-4EA8-4F6D-990D-E1C8D5E3AB24}" type="pres">
      <dgm:prSet presAssocID="{FDEC26EC-F8E2-42C2-B86A-02FE657AA7C8}" presName="FiveNodes_3" presStyleLbl="node1" presStyleIdx="2" presStyleCnt="5" custScaleX="48218" custLinFactNeighborX="27163" custLinFactNeighborY="1500">
        <dgm:presLayoutVars>
          <dgm:bulletEnabled val="1"/>
        </dgm:presLayoutVars>
      </dgm:prSet>
      <dgm:spPr/>
      <dgm:t>
        <a:bodyPr/>
        <a:lstStyle/>
        <a:p>
          <a:endParaRPr lang="en-GB"/>
        </a:p>
      </dgm:t>
    </dgm:pt>
    <dgm:pt modelId="{AF7920E0-A730-4E73-B756-BC328F1F7FA6}" type="pres">
      <dgm:prSet presAssocID="{FDEC26EC-F8E2-42C2-B86A-02FE657AA7C8}" presName="FiveNodes_4" presStyleLbl="node1" presStyleIdx="3" presStyleCnt="5" custScaleX="49684" custLinFactNeighborX="23944">
        <dgm:presLayoutVars>
          <dgm:bulletEnabled val="1"/>
        </dgm:presLayoutVars>
      </dgm:prSet>
      <dgm:spPr/>
      <dgm:t>
        <a:bodyPr/>
        <a:lstStyle/>
        <a:p>
          <a:endParaRPr lang="en-GB"/>
        </a:p>
      </dgm:t>
    </dgm:pt>
    <dgm:pt modelId="{9BB4A356-44DF-4DC8-908B-914769EDF973}" type="pres">
      <dgm:prSet presAssocID="{FDEC26EC-F8E2-42C2-B86A-02FE657AA7C8}" presName="FiveNodes_5" presStyleLbl="node1" presStyleIdx="4" presStyleCnt="5" custScaleX="44912" custLinFactNeighborX="48122">
        <dgm:presLayoutVars>
          <dgm:bulletEnabled val="1"/>
        </dgm:presLayoutVars>
      </dgm:prSet>
      <dgm:spPr/>
      <dgm:t>
        <a:bodyPr/>
        <a:lstStyle/>
        <a:p>
          <a:endParaRPr lang="en-GB"/>
        </a:p>
      </dgm:t>
    </dgm:pt>
    <dgm:pt modelId="{4F3D3186-59F8-4DF5-8391-F3E2D2D4EB36}" type="pres">
      <dgm:prSet presAssocID="{FDEC26EC-F8E2-42C2-B86A-02FE657AA7C8}" presName="FiveConn_1-2" presStyleLbl="fgAccFollowNode1" presStyleIdx="0" presStyleCnt="4" custScaleY="34903" custLinFactX="-200000" custLinFactNeighborX="-264108" custLinFactNeighborY="741">
        <dgm:presLayoutVars>
          <dgm:bulletEnabled val="1"/>
        </dgm:presLayoutVars>
      </dgm:prSet>
      <dgm:spPr/>
      <dgm:t>
        <a:bodyPr/>
        <a:lstStyle/>
        <a:p>
          <a:endParaRPr lang="en-GB"/>
        </a:p>
      </dgm:t>
    </dgm:pt>
    <dgm:pt modelId="{107EACB4-A978-42DF-A158-213C963A6D3E}" type="pres">
      <dgm:prSet presAssocID="{FDEC26EC-F8E2-42C2-B86A-02FE657AA7C8}" presName="FiveConn_2-3" presStyleLbl="fgAccFollowNode1" presStyleIdx="1" presStyleCnt="4" custScaleY="47429" custLinFactX="-215289" custLinFactNeighborX="-300000" custLinFactNeighborY="-2196">
        <dgm:presLayoutVars>
          <dgm:bulletEnabled val="1"/>
        </dgm:presLayoutVars>
      </dgm:prSet>
      <dgm:spPr/>
      <dgm:t>
        <a:bodyPr/>
        <a:lstStyle/>
        <a:p>
          <a:endParaRPr lang="en-GB"/>
        </a:p>
      </dgm:t>
    </dgm:pt>
    <dgm:pt modelId="{26DC8162-F2E8-4486-BFD8-5E8FDEA531FE}" type="pres">
      <dgm:prSet presAssocID="{FDEC26EC-F8E2-42C2-B86A-02FE657AA7C8}" presName="FiveConn_3-4" presStyleLbl="fgAccFollowNode1" presStyleIdx="2" presStyleCnt="4" custScaleX="89012" custScaleY="55070" custLinFactX="-271293" custLinFactNeighborX="-300000" custLinFactNeighborY="5731">
        <dgm:presLayoutVars>
          <dgm:bulletEnabled val="1"/>
        </dgm:presLayoutVars>
      </dgm:prSet>
      <dgm:spPr/>
      <dgm:t>
        <a:bodyPr/>
        <a:lstStyle/>
        <a:p>
          <a:endParaRPr lang="en-GB"/>
        </a:p>
      </dgm:t>
    </dgm:pt>
    <dgm:pt modelId="{F6AC21F3-AD25-4898-8C0D-8C6336E76655}" type="pres">
      <dgm:prSet presAssocID="{FDEC26EC-F8E2-42C2-B86A-02FE657AA7C8}" presName="FiveConn_4-5" presStyleLbl="fgAccFollowNode1" presStyleIdx="3" presStyleCnt="4" custScaleY="48588" custLinFactX="-200000" custLinFactNeighborX="-288195" custLinFactNeighborY="5865">
        <dgm:presLayoutVars>
          <dgm:bulletEnabled val="1"/>
        </dgm:presLayoutVars>
      </dgm:prSet>
      <dgm:spPr/>
      <dgm:t>
        <a:bodyPr/>
        <a:lstStyle/>
        <a:p>
          <a:endParaRPr lang="en-GB"/>
        </a:p>
      </dgm:t>
    </dgm:pt>
    <dgm:pt modelId="{BCE3E4A2-5303-40A9-B406-B28DA9CE198F}" type="pres">
      <dgm:prSet presAssocID="{FDEC26EC-F8E2-42C2-B86A-02FE657AA7C8}" presName="FiveNodes_1_text" presStyleLbl="node1" presStyleIdx="4" presStyleCnt="5">
        <dgm:presLayoutVars>
          <dgm:bulletEnabled val="1"/>
        </dgm:presLayoutVars>
      </dgm:prSet>
      <dgm:spPr/>
      <dgm:t>
        <a:bodyPr/>
        <a:lstStyle/>
        <a:p>
          <a:endParaRPr lang="en-GB"/>
        </a:p>
      </dgm:t>
    </dgm:pt>
    <dgm:pt modelId="{F5A76B7B-48B3-4D3A-93E3-ADB10E243C27}" type="pres">
      <dgm:prSet presAssocID="{FDEC26EC-F8E2-42C2-B86A-02FE657AA7C8}" presName="FiveNodes_2_text" presStyleLbl="node1" presStyleIdx="4" presStyleCnt="5">
        <dgm:presLayoutVars>
          <dgm:bulletEnabled val="1"/>
        </dgm:presLayoutVars>
      </dgm:prSet>
      <dgm:spPr/>
      <dgm:t>
        <a:bodyPr/>
        <a:lstStyle/>
        <a:p>
          <a:endParaRPr lang="en-GB"/>
        </a:p>
      </dgm:t>
    </dgm:pt>
    <dgm:pt modelId="{F4405B94-2254-492F-B8B1-B0E2C42CF26B}" type="pres">
      <dgm:prSet presAssocID="{FDEC26EC-F8E2-42C2-B86A-02FE657AA7C8}" presName="FiveNodes_3_text" presStyleLbl="node1" presStyleIdx="4" presStyleCnt="5">
        <dgm:presLayoutVars>
          <dgm:bulletEnabled val="1"/>
        </dgm:presLayoutVars>
      </dgm:prSet>
      <dgm:spPr/>
      <dgm:t>
        <a:bodyPr/>
        <a:lstStyle/>
        <a:p>
          <a:endParaRPr lang="en-GB"/>
        </a:p>
      </dgm:t>
    </dgm:pt>
    <dgm:pt modelId="{8DFCCF32-C328-4360-930D-6B5245296823}" type="pres">
      <dgm:prSet presAssocID="{FDEC26EC-F8E2-42C2-B86A-02FE657AA7C8}" presName="FiveNodes_4_text" presStyleLbl="node1" presStyleIdx="4" presStyleCnt="5">
        <dgm:presLayoutVars>
          <dgm:bulletEnabled val="1"/>
        </dgm:presLayoutVars>
      </dgm:prSet>
      <dgm:spPr/>
      <dgm:t>
        <a:bodyPr/>
        <a:lstStyle/>
        <a:p>
          <a:endParaRPr lang="en-GB"/>
        </a:p>
      </dgm:t>
    </dgm:pt>
    <dgm:pt modelId="{F135ACB8-24A2-4424-A368-ABAC45DBBEDB}" type="pres">
      <dgm:prSet presAssocID="{FDEC26EC-F8E2-42C2-B86A-02FE657AA7C8}" presName="FiveNodes_5_text" presStyleLbl="node1" presStyleIdx="4" presStyleCnt="5">
        <dgm:presLayoutVars>
          <dgm:bulletEnabled val="1"/>
        </dgm:presLayoutVars>
      </dgm:prSet>
      <dgm:spPr/>
      <dgm:t>
        <a:bodyPr/>
        <a:lstStyle/>
        <a:p>
          <a:endParaRPr lang="en-GB"/>
        </a:p>
      </dgm:t>
    </dgm:pt>
  </dgm:ptLst>
  <dgm:cxnLst>
    <dgm:cxn modelId="{5AF5A51B-AB12-4773-BA91-D40CEBF451BF}" srcId="{FDEC26EC-F8E2-42C2-B86A-02FE657AA7C8}" destId="{66CFBF95-317E-46E1-818B-F9858E5CA504}" srcOrd="4" destOrd="0" parTransId="{4B9F3BB7-9970-4CE1-82BF-745F0B000228}" sibTransId="{77BE41C5-F71B-451C-A296-51088B545304}"/>
    <dgm:cxn modelId="{AC07A5D9-9D02-4041-9421-46AA0ECDC535}" type="presOf" srcId="{66CFBF95-317E-46E1-818B-F9858E5CA504}" destId="{F135ACB8-24A2-4424-A368-ABAC45DBBEDB}" srcOrd="1" destOrd="0" presId="urn:microsoft.com/office/officeart/2005/8/layout/vProcess5"/>
    <dgm:cxn modelId="{E75F6B32-8601-422E-8B4D-98026706A82D}" type="presOf" srcId="{E213B8EC-1658-49AE-AA18-E9A813E33504}" destId="{73739327-95CB-4EBA-81EA-B24A8F9EDFE6}" srcOrd="0" destOrd="0" presId="urn:microsoft.com/office/officeart/2005/8/layout/vProcess5"/>
    <dgm:cxn modelId="{009409F6-B22F-4585-8C81-9ECF4A6699B7}" type="presOf" srcId="{2DD79854-DBD8-4234-9116-499580381B04}" destId="{F4405B94-2254-492F-B8B1-B0E2C42CF26B}" srcOrd="1" destOrd="0" presId="urn:microsoft.com/office/officeart/2005/8/layout/vProcess5"/>
    <dgm:cxn modelId="{79A8ED82-2871-4BD2-B9CE-D6229B08464F}" srcId="{FDEC26EC-F8E2-42C2-B86A-02FE657AA7C8}" destId="{77E84FD3-B48A-4BE1-9431-EA792A4A1A3B}" srcOrd="7" destOrd="0" parTransId="{8D62C3FB-3B9B-425B-BF97-CCC958758F78}" sibTransId="{0A120558-78DC-4A67-B925-67324CBF5E2F}"/>
    <dgm:cxn modelId="{20EADBEF-B91B-44B7-980A-BA68A4815994}" type="presOf" srcId="{5D3C9214-F45F-43C8-B60F-604727820824}" destId="{26DC8162-F2E8-4486-BFD8-5E8FDEA531FE}" srcOrd="0" destOrd="0" presId="urn:microsoft.com/office/officeart/2005/8/layout/vProcess5"/>
    <dgm:cxn modelId="{64ACE0E6-74A3-4719-BF8C-A503C7FAEB20}" type="presOf" srcId="{175B994F-A8D8-4089-A16B-FDAFFFF97FE3}" destId="{8DFCCF32-C328-4360-930D-6B5245296823}" srcOrd="1" destOrd="0" presId="urn:microsoft.com/office/officeart/2005/8/layout/vProcess5"/>
    <dgm:cxn modelId="{629EE395-55E6-4E3C-B91F-5751B5A8ED93}" srcId="{FDEC26EC-F8E2-42C2-B86A-02FE657AA7C8}" destId="{BEE50187-C46C-488E-92A1-958F8CF0DEAA}" srcOrd="1" destOrd="0" parTransId="{0FDD4CF5-28B2-4C13-AB82-7408142C7F93}" sibTransId="{B544BD40-6ACA-4D3F-ADBE-B39B9B63D93C}"/>
    <dgm:cxn modelId="{952DB2B5-B49F-4E72-A27F-7D0DF5E452A2}" type="presOf" srcId="{BEE50187-C46C-488E-92A1-958F8CF0DEAA}" destId="{F5A76B7B-48B3-4D3A-93E3-ADB10E243C27}" srcOrd="1" destOrd="0" presId="urn:microsoft.com/office/officeart/2005/8/layout/vProcess5"/>
    <dgm:cxn modelId="{D028C4C1-47D2-4B07-8946-D3D1F1A60988}" type="presOf" srcId="{40A9EDE7-B7B7-4B55-B772-609AA8A33AD4}" destId="{4F3D3186-59F8-4DF5-8391-F3E2D2D4EB36}" srcOrd="0" destOrd="0" presId="urn:microsoft.com/office/officeart/2005/8/layout/vProcess5"/>
    <dgm:cxn modelId="{CA0F3583-7B0B-4949-A6F4-E8B8CB802EC5}" type="presOf" srcId="{CBD335F8-557F-490D-BE81-33F5373567E9}" destId="{F6AC21F3-AD25-4898-8C0D-8C6336E76655}" srcOrd="0" destOrd="0" presId="urn:microsoft.com/office/officeart/2005/8/layout/vProcess5"/>
    <dgm:cxn modelId="{CFE1BDFA-AA52-4079-834A-B37F9EEA15B3}" type="presOf" srcId="{FDEC26EC-F8E2-42C2-B86A-02FE657AA7C8}" destId="{23DEAE60-D9FB-4120-9B90-7CB529F9C8F9}" srcOrd="0" destOrd="0" presId="urn:microsoft.com/office/officeart/2005/8/layout/vProcess5"/>
    <dgm:cxn modelId="{241B6262-CAFD-405D-8AF3-660D050B6BEA}" type="presOf" srcId="{E213B8EC-1658-49AE-AA18-E9A813E33504}" destId="{BCE3E4A2-5303-40A9-B406-B28DA9CE198F}" srcOrd="1" destOrd="0" presId="urn:microsoft.com/office/officeart/2005/8/layout/vProcess5"/>
    <dgm:cxn modelId="{BF34A426-5E4A-4DC4-BD7B-5E9447652E35}" type="presOf" srcId="{2DD79854-DBD8-4234-9116-499580381B04}" destId="{18F39C9F-4EA8-4F6D-990D-E1C8D5E3AB24}" srcOrd="0" destOrd="0" presId="urn:microsoft.com/office/officeart/2005/8/layout/vProcess5"/>
    <dgm:cxn modelId="{9DDD48F0-7D48-4B82-81AC-70FB8B613CD1}" srcId="{FDEC26EC-F8E2-42C2-B86A-02FE657AA7C8}" destId="{175B994F-A8D8-4089-A16B-FDAFFFF97FE3}" srcOrd="3" destOrd="0" parTransId="{29CC1A8A-0849-43F0-A4C5-9DBDB3B75DD8}" sibTransId="{CBD335F8-557F-490D-BE81-33F5373567E9}"/>
    <dgm:cxn modelId="{6709EE2A-2591-42B7-94FF-FCB3C6BF87C7}" srcId="{FDEC26EC-F8E2-42C2-B86A-02FE657AA7C8}" destId="{F7489C5E-61C6-4FCC-BBD5-DE6BF2FEFC96}" srcOrd="6" destOrd="0" parTransId="{8EFE6142-B06F-4973-ABF8-D0CBD651A8B0}" sibTransId="{B3FD95CC-CBA3-4028-8B89-2922C2CB2325}"/>
    <dgm:cxn modelId="{98FDBDDC-E9C4-4DDA-A127-EEAB598E0D96}" type="presOf" srcId="{BEE50187-C46C-488E-92A1-958F8CF0DEAA}" destId="{EBCB619E-41B9-4774-8B3A-EDD73FE540CA}" srcOrd="0" destOrd="0" presId="urn:microsoft.com/office/officeart/2005/8/layout/vProcess5"/>
    <dgm:cxn modelId="{402CEB11-FC60-4403-B139-3FFF4382DD87}" type="presOf" srcId="{66CFBF95-317E-46E1-818B-F9858E5CA504}" destId="{9BB4A356-44DF-4DC8-908B-914769EDF973}" srcOrd="0" destOrd="0" presId="urn:microsoft.com/office/officeart/2005/8/layout/vProcess5"/>
    <dgm:cxn modelId="{D8C69ECD-0BCC-463A-BB01-569AF966750D}" srcId="{FDEC26EC-F8E2-42C2-B86A-02FE657AA7C8}" destId="{66F0CB6A-C1CC-4CA5-BCD0-16D0B3181877}" srcOrd="5" destOrd="0" parTransId="{9DF393B8-EC5E-4795-AEA0-2D863BFF6A65}" sibTransId="{6DB11356-075A-4089-9FE7-566809F3035C}"/>
    <dgm:cxn modelId="{33B426DF-49B7-4133-B86B-EB97159026A1}" type="presOf" srcId="{175B994F-A8D8-4089-A16B-FDAFFFF97FE3}" destId="{AF7920E0-A730-4E73-B756-BC328F1F7FA6}" srcOrd="0" destOrd="0" presId="urn:microsoft.com/office/officeart/2005/8/layout/vProcess5"/>
    <dgm:cxn modelId="{7D05D8EF-A178-406D-9278-C340EDD4A4CC}" srcId="{FDEC26EC-F8E2-42C2-B86A-02FE657AA7C8}" destId="{2DD79854-DBD8-4234-9116-499580381B04}" srcOrd="2" destOrd="0" parTransId="{C66E3418-937A-4293-B23E-7EFA614C172A}" sibTransId="{5D3C9214-F45F-43C8-B60F-604727820824}"/>
    <dgm:cxn modelId="{F262AC4D-7F8B-44A0-AA0B-4E90CF0F3C27}" type="presOf" srcId="{B544BD40-6ACA-4D3F-ADBE-B39B9B63D93C}" destId="{107EACB4-A978-42DF-A158-213C963A6D3E}" srcOrd="0" destOrd="0" presId="urn:microsoft.com/office/officeart/2005/8/layout/vProcess5"/>
    <dgm:cxn modelId="{21172B54-818A-4BB7-BFA6-4F21AB10288B}" srcId="{FDEC26EC-F8E2-42C2-B86A-02FE657AA7C8}" destId="{E213B8EC-1658-49AE-AA18-E9A813E33504}" srcOrd="0" destOrd="0" parTransId="{86909B68-4554-420F-B61F-7398AD276506}" sibTransId="{40A9EDE7-B7B7-4B55-B772-609AA8A33AD4}"/>
    <dgm:cxn modelId="{48E962BB-5249-4E2E-8395-16122640A37D}" type="presParOf" srcId="{23DEAE60-D9FB-4120-9B90-7CB529F9C8F9}" destId="{B75F29BB-8595-4E47-A34F-9DCC8C08E560}" srcOrd="0" destOrd="0" presId="urn:microsoft.com/office/officeart/2005/8/layout/vProcess5"/>
    <dgm:cxn modelId="{CE837157-356C-4352-931D-0191CDE97582}" type="presParOf" srcId="{23DEAE60-D9FB-4120-9B90-7CB529F9C8F9}" destId="{73739327-95CB-4EBA-81EA-B24A8F9EDFE6}" srcOrd="1" destOrd="0" presId="urn:microsoft.com/office/officeart/2005/8/layout/vProcess5"/>
    <dgm:cxn modelId="{237C1F7B-DABC-4CDB-8443-3FD64ACFF98C}" type="presParOf" srcId="{23DEAE60-D9FB-4120-9B90-7CB529F9C8F9}" destId="{EBCB619E-41B9-4774-8B3A-EDD73FE540CA}" srcOrd="2" destOrd="0" presId="urn:microsoft.com/office/officeart/2005/8/layout/vProcess5"/>
    <dgm:cxn modelId="{2B8D8183-609F-4732-A3EE-7F273C539038}" type="presParOf" srcId="{23DEAE60-D9FB-4120-9B90-7CB529F9C8F9}" destId="{18F39C9F-4EA8-4F6D-990D-E1C8D5E3AB24}" srcOrd="3" destOrd="0" presId="urn:microsoft.com/office/officeart/2005/8/layout/vProcess5"/>
    <dgm:cxn modelId="{D9C2EC07-5D5A-4725-A428-504614482F27}" type="presParOf" srcId="{23DEAE60-D9FB-4120-9B90-7CB529F9C8F9}" destId="{AF7920E0-A730-4E73-B756-BC328F1F7FA6}" srcOrd="4" destOrd="0" presId="urn:microsoft.com/office/officeart/2005/8/layout/vProcess5"/>
    <dgm:cxn modelId="{153EA57C-249E-4E04-A8D3-555761251BD5}" type="presParOf" srcId="{23DEAE60-D9FB-4120-9B90-7CB529F9C8F9}" destId="{9BB4A356-44DF-4DC8-908B-914769EDF973}" srcOrd="5" destOrd="0" presId="urn:microsoft.com/office/officeart/2005/8/layout/vProcess5"/>
    <dgm:cxn modelId="{C87E82E9-45AA-4D2E-9B58-8D1E3BDE8E2C}" type="presParOf" srcId="{23DEAE60-D9FB-4120-9B90-7CB529F9C8F9}" destId="{4F3D3186-59F8-4DF5-8391-F3E2D2D4EB36}" srcOrd="6" destOrd="0" presId="urn:microsoft.com/office/officeart/2005/8/layout/vProcess5"/>
    <dgm:cxn modelId="{241E2CF9-B80E-4CF4-8B74-C1FCCF566529}" type="presParOf" srcId="{23DEAE60-D9FB-4120-9B90-7CB529F9C8F9}" destId="{107EACB4-A978-42DF-A158-213C963A6D3E}" srcOrd="7" destOrd="0" presId="urn:microsoft.com/office/officeart/2005/8/layout/vProcess5"/>
    <dgm:cxn modelId="{97BB2146-664F-4D7C-845A-0ED7FB401734}" type="presParOf" srcId="{23DEAE60-D9FB-4120-9B90-7CB529F9C8F9}" destId="{26DC8162-F2E8-4486-BFD8-5E8FDEA531FE}" srcOrd="8" destOrd="0" presId="urn:microsoft.com/office/officeart/2005/8/layout/vProcess5"/>
    <dgm:cxn modelId="{42F41F0F-3CA6-4C0A-9EEF-2577CC17A72F}" type="presParOf" srcId="{23DEAE60-D9FB-4120-9B90-7CB529F9C8F9}" destId="{F6AC21F3-AD25-4898-8C0D-8C6336E76655}" srcOrd="9" destOrd="0" presId="urn:microsoft.com/office/officeart/2005/8/layout/vProcess5"/>
    <dgm:cxn modelId="{ADC07D90-5CF2-4F16-8E3F-85E0F7878373}" type="presParOf" srcId="{23DEAE60-D9FB-4120-9B90-7CB529F9C8F9}" destId="{BCE3E4A2-5303-40A9-B406-B28DA9CE198F}" srcOrd="10" destOrd="0" presId="urn:microsoft.com/office/officeart/2005/8/layout/vProcess5"/>
    <dgm:cxn modelId="{094683DE-204B-4B12-8783-FD894492D62F}" type="presParOf" srcId="{23DEAE60-D9FB-4120-9B90-7CB529F9C8F9}" destId="{F5A76B7B-48B3-4D3A-93E3-ADB10E243C27}" srcOrd="11" destOrd="0" presId="urn:microsoft.com/office/officeart/2005/8/layout/vProcess5"/>
    <dgm:cxn modelId="{83F43D80-A246-42D7-946F-FBBDC09C6D5F}" type="presParOf" srcId="{23DEAE60-D9FB-4120-9B90-7CB529F9C8F9}" destId="{F4405B94-2254-492F-B8B1-B0E2C42CF26B}" srcOrd="12" destOrd="0" presId="urn:microsoft.com/office/officeart/2005/8/layout/vProcess5"/>
    <dgm:cxn modelId="{FE7948DE-39CE-4BF2-93E1-227AA7ADB0B9}" type="presParOf" srcId="{23DEAE60-D9FB-4120-9B90-7CB529F9C8F9}" destId="{8DFCCF32-C328-4360-930D-6B5245296823}" srcOrd="13" destOrd="0" presId="urn:microsoft.com/office/officeart/2005/8/layout/vProcess5"/>
    <dgm:cxn modelId="{5CF00480-2B4C-4EF1-A960-855A025D4FA4}" type="presParOf" srcId="{23DEAE60-D9FB-4120-9B90-7CB529F9C8F9}" destId="{F135ACB8-24A2-4424-A368-ABAC45DBBEDB}" srcOrd="14" destOrd="0" presId="urn:microsoft.com/office/officeart/2005/8/layout/vProcess5"/>
  </dgm:cxnLst>
  <dgm:bg>
    <a:solidFill>
      <a:schemeClr val="accent1">
        <a:lumMod val="40000"/>
        <a:lumOff val="60000"/>
        <a:alpha val="63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8DE93-120A-48D4-9925-47341B8FD398}"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GB"/>
        </a:p>
      </dgm:t>
    </dgm:pt>
    <dgm:pt modelId="{FC364DB6-1782-4713-A7C2-073293F85D27}">
      <dgm:prSet phldrT="[Text]" custT="1"/>
      <dgm:spPr/>
      <dgm:t>
        <a:bodyPr anchor="t"/>
        <a:lstStyle/>
        <a:p>
          <a:pPr algn="r"/>
          <a:r>
            <a:rPr lang="en-US" sz="800" dirty="0" smtClean="0"/>
            <a:t>WGC #6</a:t>
          </a:r>
          <a:endParaRPr lang="en-GB" sz="800" dirty="0"/>
        </a:p>
      </dgm:t>
    </dgm:pt>
    <dgm:pt modelId="{A8A3C7C2-48E3-4243-A42A-483154A14148}" type="parTrans" cxnId="{24C69C04-4EE0-4B20-95BC-94A3BFFC9C4E}">
      <dgm:prSet/>
      <dgm:spPr/>
      <dgm:t>
        <a:bodyPr/>
        <a:lstStyle/>
        <a:p>
          <a:endParaRPr lang="en-GB"/>
        </a:p>
      </dgm:t>
    </dgm:pt>
    <dgm:pt modelId="{7BB4653A-4CFE-4E7A-AF22-CBF3060B7AA8}" type="sibTrans" cxnId="{24C69C04-4EE0-4B20-95BC-94A3BFFC9C4E}">
      <dgm:prSet/>
      <dgm:spPr/>
      <dgm:t>
        <a:bodyPr/>
        <a:lstStyle/>
        <a:p>
          <a:endParaRPr lang="en-GB"/>
        </a:p>
      </dgm:t>
    </dgm:pt>
    <dgm:pt modelId="{68018C13-1DF8-4E97-884F-748C872FD87E}">
      <dgm:prSet phldrT="[Text]" custT="1"/>
      <dgm:spPr/>
      <dgm:t>
        <a:bodyPr/>
        <a:lstStyle/>
        <a:p>
          <a:pPr algn="l"/>
          <a:r>
            <a:rPr lang="en-US" sz="800" dirty="0" smtClean="0"/>
            <a:t>Opening of data input window</a:t>
          </a:r>
          <a:endParaRPr lang="en-GB" sz="800" dirty="0"/>
        </a:p>
      </dgm:t>
    </dgm:pt>
    <dgm:pt modelId="{CB5DA312-7BF6-46A7-B779-7F47AD3A2D63}" type="parTrans" cxnId="{F8420432-D1ED-4996-B7FD-9E4727ADC82B}">
      <dgm:prSet/>
      <dgm:spPr/>
      <dgm:t>
        <a:bodyPr/>
        <a:lstStyle/>
        <a:p>
          <a:endParaRPr lang="en-GB"/>
        </a:p>
      </dgm:t>
    </dgm:pt>
    <dgm:pt modelId="{48C429DA-DA39-4614-930E-B9512DBA29ED}" type="sibTrans" cxnId="{F8420432-D1ED-4996-B7FD-9E4727ADC82B}">
      <dgm:prSet/>
      <dgm:spPr/>
      <dgm:t>
        <a:bodyPr/>
        <a:lstStyle/>
        <a:p>
          <a:endParaRPr lang="en-GB"/>
        </a:p>
      </dgm:t>
    </dgm:pt>
    <dgm:pt modelId="{88F73B0D-01E2-4498-BCE5-6C42D010B89D}">
      <dgm:prSet phldrT="[Text]" custT="1"/>
      <dgm:spPr/>
      <dgm:t>
        <a:bodyPr/>
        <a:lstStyle/>
        <a:p>
          <a:pPr algn="l"/>
          <a:r>
            <a:rPr lang="en-US" sz="800" dirty="0" smtClean="0"/>
            <a:t>WGC #7</a:t>
          </a:r>
          <a:endParaRPr lang="en-GB" sz="800" dirty="0"/>
        </a:p>
      </dgm:t>
    </dgm:pt>
    <dgm:pt modelId="{4B73C6D1-108D-44EA-9E97-6C9AF2B8C939}" type="parTrans" cxnId="{7D8549DE-8EE1-41DD-9D7F-5BB38517690B}">
      <dgm:prSet/>
      <dgm:spPr/>
      <dgm:t>
        <a:bodyPr/>
        <a:lstStyle/>
        <a:p>
          <a:endParaRPr lang="en-GB"/>
        </a:p>
      </dgm:t>
    </dgm:pt>
    <dgm:pt modelId="{9AC69E1A-31DE-4519-B9E1-D7B6DDCDA814}" type="sibTrans" cxnId="{7D8549DE-8EE1-41DD-9D7F-5BB38517690B}">
      <dgm:prSet/>
      <dgm:spPr/>
      <dgm:t>
        <a:bodyPr/>
        <a:lstStyle/>
        <a:p>
          <a:endParaRPr lang="en-GB"/>
        </a:p>
      </dgm:t>
    </dgm:pt>
    <dgm:pt modelId="{F9F2C3F8-40BD-4CE9-8D87-7F8BFF5B7F77}">
      <dgm:prSet custT="1"/>
      <dgm:spPr/>
      <dgm:t>
        <a:bodyPr anchor="t"/>
        <a:lstStyle/>
        <a:p>
          <a:pPr algn="r"/>
          <a:r>
            <a:rPr lang="en-US" sz="800" dirty="0" smtClean="0"/>
            <a:t>Closing of data input window</a:t>
          </a:r>
          <a:endParaRPr lang="en-GB" sz="800" dirty="0"/>
        </a:p>
      </dgm:t>
    </dgm:pt>
    <dgm:pt modelId="{24C9B436-C537-4D82-B2B0-0DB1008F981B}" type="parTrans" cxnId="{50834F6F-E5C1-462B-8B80-08EA9B105DDD}">
      <dgm:prSet/>
      <dgm:spPr/>
      <dgm:t>
        <a:bodyPr/>
        <a:lstStyle/>
        <a:p>
          <a:endParaRPr lang="en-GB"/>
        </a:p>
      </dgm:t>
    </dgm:pt>
    <dgm:pt modelId="{07AE773A-69F6-43C3-A219-614E932554C9}" type="sibTrans" cxnId="{50834F6F-E5C1-462B-8B80-08EA9B105DDD}">
      <dgm:prSet/>
      <dgm:spPr/>
      <dgm:t>
        <a:bodyPr/>
        <a:lstStyle/>
        <a:p>
          <a:endParaRPr lang="en-GB"/>
        </a:p>
      </dgm:t>
    </dgm:pt>
    <dgm:pt modelId="{EFFBC956-A7B3-4AA5-A170-A10BFFAFB879}">
      <dgm:prSet phldrT="[Text]" custT="1"/>
      <dgm:spPr/>
      <dgm:t>
        <a:bodyPr/>
        <a:lstStyle/>
        <a:p>
          <a:r>
            <a:rPr lang="en-US" sz="800" dirty="0" smtClean="0"/>
            <a:t>ECV Inventory #1 (table)</a:t>
          </a:r>
          <a:endParaRPr lang="en-GB" sz="800" dirty="0"/>
        </a:p>
      </dgm:t>
    </dgm:pt>
    <dgm:pt modelId="{B3986A38-1361-4042-A9AB-12492CE6489E}" type="parTrans" cxnId="{A2EE8873-3E62-41E5-BBAD-35E901A1BBCF}">
      <dgm:prSet/>
      <dgm:spPr/>
      <dgm:t>
        <a:bodyPr/>
        <a:lstStyle/>
        <a:p>
          <a:endParaRPr lang="en-GB"/>
        </a:p>
      </dgm:t>
    </dgm:pt>
    <dgm:pt modelId="{83D9B3AB-693D-405F-925D-B66699B10EB0}" type="sibTrans" cxnId="{A2EE8873-3E62-41E5-BBAD-35E901A1BBCF}">
      <dgm:prSet/>
      <dgm:spPr/>
      <dgm:t>
        <a:bodyPr/>
        <a:lstStyle/>
        <a:p>
          <a:endParaRPr lang="en-GB"/>
        </a:p>
      </dgm:t>
    </dgm:pt>
    <dgm:pt modelId="{7B7DB0A2-7B34-499C-91E8-67CB695D00E0}">
      <dgm:prSet phldrT="[Text]" custT="1"/>
      <dgm:spPr/>
      <dgm:t>
        <a:bodyPr/>
        <a:lstStyle/>
        <a:p>
          <a:r>
            <a:rPr lang="en-US" sz="800" dirty="0" smtClean="0"/>
            <a:t>Beginning of Cycle #2</a:t>
          </a:r>
          <a:endParaRPr lang="en-GB" sz="800" dirty="0"/>
        </a:p>
      </dgm:t>
    </dgm:pt>
    <dgm:pt modelId="{467EC0E1-B2C7-46B1-9EF5-E88514AE9E87}" type="parTrans" cxnId="{2882B4D8-61B6-4CD8-930A-EDE42A58A7E4}">
      <dgm:prSet/>
      <dgm:spPr/>
      <dgm:t>
        <a:bodyPr/>
        <a:lstStyle/>
        <a:p>
          <a:endParaRPr lang="en-GB"/>
        </a:p>
      </dgm:t>
    </dgm:pt>
    <dgm:pt modelId="{736CB451-F7B6-4132-96A4-D49D8CE78CE3}" type="sibTrans" cxnId="{2882B4D8-61B6-4CD8-930A-EDE42A58A7E4}">
      <dgm:prSet/>
      <dgm:spPr/>
      <dgm:t>
        <a:bodyPr/>
        <a:lstStyle/>
        <a:p>
          <a:endParaRPr lang="en-GB"/>
        </a:p>
      </dgm:t>
    </dgm:pt>
    <dgm:pt modelId="{92FB9CE8-057A-4ADD-ADD4-E436893C6CBB}" type="pres">
      <dgm:prSet presAssocID="{EE68DE93-120A-48D4-9925-47341B8FD398}" presName="Name0" presStyleCnt="0">
        <dgm:presLayoutVars>
          <dgm:dir/>
          <dgm:resizeHandles val="exact"/>
        </dgm:presLayoutVars>
      </dgm:prSet>
      <dgm:spPr/>
      <dgm:t>
        <a:bodyPr/>
        <a:lstStyle/>
        <a:p>
          <a:endParaRPr lang="en-GB"/>
        </a:p>
      </dgm:t>
    </dgm:pt>
    <dgm:pt modelId="{37ACD588-E609-4BFB-B27E-4A1E28F90959}" type="pres">
      <dgm:prSet presAssocID="{EE68DE93-120A-48D4-9925-47341B8FD398}" presName="arrow" presStyleLbl="bgShp" presStyleIdx="0" presStyleCnt="1" custLinFactNeighborY="20202"/>
      <dgm:spPr/>
      <dgm:t>
        <a:bodyPr/>
        <a:lstStyle/>
        <a:p>
          <a:endParaRPr lang="en-GB"/>
        </a:p>
      </dgm:t>
    </dgm:pt>
    <dgm:pt modelId="{B2A810DD-6A8C-49FC-ACD0-2A27E2D2267B}" type="pres">
      <dgm:prSet presAssocID="{EE68DE93-120A-48D4-9925-47341B8FD398}" presName="points" presStyleCnt="0"/>
      <dgm:spPr/>
    </dgm:pt>
    <dgm:pt modelId="{9D424C79-280C-4619-9E90-D7F726137425}" type="pres">
      <dgm:prSet presAssocID="{FC364DB6-1782-4713-A7C2-073293F85D27}" presName="compositeA" presStyleCnt="0"/>
      <dgm:spPr/>
    </dgm:pt>
    <dgm:pt modelId="{374FB9E4-33DE-494D-A91B-28F0785066D3}" type="pres">
      <dgm:prSet presAssocID="{FC364DB6-1782-4713-A7C2-073293F85D27}" presName="textA" presStyleLbl="revTx" presStyleIdx="0" presStyleCnt="6" custScaleX="45870" custScaleY="54778" custLinFactX="100000" custLinFactNeighborX="102012" custLinFactNeighborY="64170">
        <dgm:presLayoutVars>
          <dgm:bulletEnabled val="1"/>
        </dgm:presLayoutVars>
      </dgm:prSet>
      <dgm:spPr/>
      <dgm:t>
        <a:bodyPr/>
        <a:lstStyle/>
        <a:p>
          <a:endParaRPr lang="en-GB"/>
        </a:p>
      </dgm:t>
    </dgm:pt>
    <dgm:pt modelId="{36150BD1-080F-422E-92C3-53037A41C2AF}" type="pres">
      <dgm:prSet presAssocID="{FC364DB6-1782-4713-A7C2-073293F85D27}" presName="circleA" presStyleLbl="node1" presStyleIdx="0" presStyleCnt="6" custLinFactX="-400000" custLinFactNeighborX="-408212" custLinFactNeighborY="28242"/>
      <dgm:spPr>
        <a:solidFill>
          <a:schemeClr val="lt1">
            <a:hueOff val="0"/>
            <a:satOff val="0"/>
            <a:lumOff val="0"/>
            <a:alpha val="0"/>
          </a:schemeClr>
        </a:solidFill>
        <a:ln>
          <a:noFill/>
        </a:ln>
      </dgm:spPr>
      <dgm:t>
        <a:bodyPr/>
        <a:lstStyle/>
        <a:p>
          <a:endParaRPr lang="en-GB"/>
        </a:p>
      </dgm:t>
    </dgm:pt>
    <dgm:pt modelId="{EB1A6E58-7BEE-4910-9290-C8AD9E636B18}" type="pres">
      <dgm:prSet presAssocID="{FC364DB6-1782-4713-A7C2-073293F85D27}" presName="spaceA" presStyleCnt="0"/>
      <dgm:spPr/>
    </dgm:pt>
    <dgm:pt modelId="{21B7E52D-6AB4-4A85-B9DE-82BFCBEAF9FB}" type="pres">
      <dgm:prSet presAssocID="{7BB4653A-4CFE-4E7A-AF22-CBF3060B7AA8}" presName="space" presStyleCnt="0"/>
      <dgm:spPr/>
    </dgm:pt>
    <dgm:pt modelId="{42240618-6456-44A1-BC6C-6E1CE3F5DFEA}" type="pres">
      <dgm:prSet presAssocID="{68018C13-1DF8-4E97-884F-748C872FD87E}" presName="compositeB" presStyleCnt="0"/>
      <dgm:spPr/>
    </dgm:pt>
    <dgm:pt modelId="{EF1B6D5B-BD3C-48D5-9C40-8BC3F735DA06}" type="pres">
      <dgm:prSet presAssocID="{68018C13-1DF8-4E97-884F-748C872FD87E}" presName="textB" presStyleLbl="revTx" presStyleIdx="1" presStyleCnt="6" custScaleX="61517" custLinFactX="99067" custLinFactNeighborX="100000" custLinFactNeighborY="-77301">
        <dgm:presLayoutVars>
          <dgm:bulletEnabled val="1"/>
        </dgm:presLayoutVars>
      </dgm:prSet>
      <dgm:spPr/>
      <dgm:t>
        <a:bodyPr/>
        <a:lstStyle/>
        <a:p>
          <a:endParaRPr lang="en-GB"/>
        </a:p>
      </dgm:t>
    </dgm:pt>
    <dgm:pt modelId="{F6830BF0-84DB-47C7-94A1-D334D5DEED39}" type="pres">
      <dgm:prSet presAssocID="{68018C13-1DF8-4E97-884F-748C872FD87E}" presName="circleB" presStyleLbl="node1" presStyleIdx="1" presStyleCnt="6" custLinFactX="700000" custLinFactNeighborX="768786" custLinFactNeighborY="-20462"/>
      <dgm:spPr>
        <a:solidFill>
          <a:schemeClr val="lt1">
            <a:hueOff val="0"/>
            <a:satOff val="0"/>
            <a:lumOff val="0"/>
            <a:alpha val="0"/>
          </a:schemeClr>
        </a:solidFill>
        <a:ln>
          <a:noFill/>
        </a:ln>
      </dgm:spPr>
      <dgm:t>
        <a:bodyPr/>
        <a:lstStyle/>
        <a:p>
          <a:endParaRPr lang="en-GB"/>
        </a:p>
      </dgm:t>
    </dgm:pt>
    <dgm:pt modelId="{4B8C67E4-06B2-4190-9870-D4E65708FE84}" type="pres">
      <dgm:prSet presAssocID="{68018C13-1DF8-4E97-884F-748C872FD87E}" presName="spaceB" presStyleCnt="0"/>
      <dgm:spPr/>
    </dgm:pt>
    <dgm:pt modelId="{B83A10E7-F3B1-4C6D-98DC-C4CD0A907136}" type="pres">
      <dgm:prSet presAssocID="{48C429DA-DA39-4614-930E-B9512DBA29ED}" presName="space" presStyleCnt="0"/>
      <dgm:spPr/>
    </dgm:pt>
    <dgm:pt modelId="{E9EF2E68-1E0D-407A-B561-1FCA86B896B9}" type="pres">
      <dgm:prSet presAssocID="{F9F2C3F8-40BD-4CE9-8D87-7F8BFF5B7F77}" presName="compositeA" presStyleCnt="0"/>
      <dgm:spPr/>
    </dgm:pt>
    <dgm:pt modelId="{4C3E2FBC-9BF7-4A92-AFD3-71B41265ED27}" type="pres">
      <dgm:prSet presAssocID="{F9F2C3F8-40BD-4CE9-8D87-7F8BFF5B7F77}" presName="textA" presStyleLbl="revTx" presStyleIdx="2" presStyleCnt="6" custScaleX="60053" custScaleY="112699" custLinFactX="137182" custLinFactNeighborX="200000" custLinFactNeighborY="75874">
        <dgm:presLayoutVars>
          <dgm:bulletEnabled val="1"/>
        </dgm:presLayoutVars>
      </dgm:prSet>
      <dgm:spPr/>
      <dgm:t>
        <a:bodyPr/>
        <a:lstStyle/>
        <a:p>
          <a:endParaRPr lang="en-GB"/>
        </a:p>
      </dgm:t>
    </dgm:pt>
    <dgm:pt modelId="{3FA43945-2F4E-4B63-B2C3-2B2B5BC4F7E4}" type="pres">
      <dgm:prSet presAssocID="{F9F2C3F8-40BD-4CE9-8D87-7F8BFF5B7F77}" presName="circleA" presStyleLbl="node1" presStyleIdx="2" presStyleCnt="6" custLinFactX="1700000" custLinFactNeighborX="1724827" custLinFactNeighborY="-15959"/>
      <dgm:spPr>
        <a:solidFill>
          <a:schemeClr val="lt1">
            <a:hueOff val="0"/>
            <a:satOff val="0"/>
            <a:lumOff val="0"/>
            <a:alpha val="0"/>
          </a:schemeClr>
        </a:solidFill>
        <a:ln>
          <a:noFill/>
        </a:ln>
      </dgm:spPr>
      <dgm:t>
        <a:bodyPr/>
        <a:lstStyle/>
        <a:p>
          <a:endParaRPr lang="en-GB"/>
        </a:p>
      </dgm:t>
    </dgm:pt>
    <dgm:pt modelId="{7A88FAC9-769A-46A3-A48A-48D90A1025A5}" type="pres">
      <dgm:prSet presAssocID="{F9F2C3F8-40BD-4CE9-8D87-7F8BFF5B7F77}" presName="spaceA" presStyleCnt="0"/>
      <dgm:spPr/>
    </dgm:pt>
    <dgm:pt modelId="{5428077D-AEE7-45BB-83AA-67FAB5446B44}" type="pres">
      <dgm:prSet presAssocID="{07AE773A-69F6-43C3-A219-614E932554C9}" presName="space" presStyleCnt="0"/>
      <dgm:spPr/>
    </dgm:pt>
    <dgm:pt modelId="{7D7DE7E4-DC1B-4576-8E8E-A26B024D22D1}" type="pres">
      <dgm:prSet presAssocID="{88F73B0D-01E2-4498-BCE5-6C42D010B89D}" presName="compositeB" presStyleCnt="0"/>
      <dgm:spPr/>
    </dgm:pt>
    <dgm:pt modelId="{D2538CE6-2556-49B0-8CC6-0730D622CF5D}" type="pres">
      <dgm:prSet presAssocID="{88F73B0D-01E2-4498-BCE5-6C42D010B89D}" presName="textB" presStyleLbl="revTx" presStyleIdx="3" presStyleCnt="6" custScaleX="42496" custScaleY="94746" custLinFactX="100000" custLinFactNeighborX="183658" custLinFactNeighborY="-78880">
        <dgm:presLayoutVars>
          <dgm:bulletEnabled val="1"/>
        </dgm:presLayoutVars>
      </dgm:prSet>
      <dgm:spPr/>
      <dgm:t>
        <a:bodyPr/>
        <a:lstStyle/>
        <a:p>
          <a:endParaRPr lang="en-GB"/>
        </a:p>
      </dgm:t>
    </dgm:pt>
    <dgm:pt modelId="{15908CF1-D8AD-4A93-BFAB-6A84375DC31A}" type="pres">
      <dgm:prSet presAssocID="{88F73B0D-01E2-4498-BCE5-6C42D010B89D}" presName="circleB" presStyleLbl="node1" presStyleIdx="3" presStyleCnt="6" custLinFactX="700000" custLinFactNeighborX="733517" custLinFactNeighborY="-14609"/>
      <dgm:spPr>
        <a:solidFill>
          <a:schemeClr val="lt1">
            <a:hueOff val="0"/>
            <a:satOff val="0"/>
            <a:lumOff val="0"/>
            <a:alpha val="0"/>
          </a:schemeClr>
        </a:solidFill>
        <a:ln>
          <a:noFill/>
        </a:ln>
      </dgm:spPr>
      <dgm:t>
        <a:bodyPr/>
        <a:lstStyle/>
        <a:p>
          <a:endParaRPr lang="en-GB"/>
        </a:p>
      </dgm:t>
    </dgm:pt>
    <dgm:pt modelId="{5C3D3DDD-6DDC-48A2-82BA-D88DFD516F82}" type="pres">
      <dgm:prSet presAssocID="{88F73B0D-01E2-4498-BCE5-6C42D010B89D}" presName="spaceB" presStyleCnt="0"/>
      <dgm:spPr/>
    </dgm:pt>
    <dgm:pt modelId="{32AC7F8B-E31C-46F3-8EFF-77E34ADF9B25}" type="pres">
      <dgm:prSet presAssocID="{9AC69E1A-31DE-4519-B9E1-D7B6DDCDA814}" presName="space" presStyleCnt="0"/>
      <dgm:spPr/>
    </dgm:pt>
    <dgm:pt modelId="{0BE1C944-9B7C-409C-999D-4E2666D98CE3}" type="pres">
      <dgm:prSet presAssocID="{EFFBC956-A7B3-4AA5-A170-A10BFFAFB879}" presName="compositeA" presStyleCnt="0"/>
      <dgm:spPr/>
    </dgm:pt>
    <dgm:pt modelId="{7017740F-CE09-4BC3-A0A4-D55588E6E34F}" type="pres">
      <dgm:prSet presAssocID="{EFFBC956-A7B3-4AA5-A170-A10BFFAFB879}" presName="textA" presStyleLbl="revTx" presStyleIdx="4" presStyleCnt="6" custScaleX="75864" custLinFactX="-200000" custLinFactNeighborX="-231560" custLinFactNeighborY="79949">
        <dgm:presLayoutVars>
          <dgm:bulletEnabled val="1"/>
        </dgm:presLayoutVars>
      </dgm:prSet>
      <dgm:spPr/>
      <dgm:t>
        <a:bodyPr/>
        <a:lstStyle/>
        <a:p>
          <a:endParaRPr lang="en-GB"/>
        </a:p>
      </dgm:t>
    </dgm:pt>
    <dgm:pt modelId="{8252D622-58C2-4F4D-9E6E-9C422462C098}" type="pres">
      <dgm:prSet presAssocID="{EFFBC956-A7B3-4AA5-A170-A10BFFAFB879}" presName="circleA" presStyleLbl="node1" presStyleIdx="4" presStyleCnt="6"/>
      <dgm:spPr>
        <a:solidFill>
          <a:schemeClr val="lt1">
            <a:hueOff val="0"/>
            <a:satOff val="0"/>
            <a:lumOff val="0"/>
            <a:alpha val="0"/>
          </a:schemeClr>
        </a:solidFill>
        <a:ln>
          <a:noFill/>
        </a:ln>
      </dgm:spPr>
      <dgm:t>
        <a:bodyPr/>
        <a:lstStyle/>
        <a:p>
          <a:endParaRPr lang="en-GB"/>
        </a:p>
      </dgm:t>
    </dgm:pt>
    <dgm:pt modelId="{E79BE652-3FD1-405B-ADE8-01FC00868EA8}" type="pres">
      <dgm:prSet presAssocID="{EFFBC956-A7B3-4AA5-A170-A10BFFAFB879}" presName="spaceA" presStyleCnt="0"/>
      <dgm:spPr/>
    </dgm:pt>
    <dgm:pt modelId="{FF0B08C4-CDB9-4782-B10E-7BF46E4C7A9B}" type="pres">
      <dgm:prSet presAssocID="{83D9B3AB-693D-405F-925D-B66699B10EB0}" presName="space" presStyleCnt="0"/>
      <dgm:spPr/>
    </dgm:pt>
    <dgm:pt modelId="{42157F0D-D5D1-453A-9042-05C38A40922A}" type="pres">
      <dgm:prSet presAssocID="{7B7DB0A2-7B34-499C-91E8-67CB695D00E0}" presName="compositeB" presStyleCnt="0"/>
      <dgm:spPr/>
    </dgm:pt>
    <dgm:pt modelId="{862A3959-0423-4814-9C0C-D87EA96F8A40}" type="pres">
      <dgm:prSet presAssocID="{7B7DB0A2-7B34-499C-91E8-67CB695D00E0}" presName="textB" presStyleLbl="revTx" presStyleIdx="5" presStyleCnt="6" custScaleX="61517" custLinFactX="-200000" custLinFactNeighborX="-234600" custLinFactNeighborY="-74476">
        <dgm:presLayoutVars>
          <dgm:bulletEnabled val="1"/>
        </dgm:presLayoutVars>
      </dgm:prSet>
      <dgm:spPr/>
      <dgm:t>
        <a:bodyPr/>
        <a:lstStyle/>
        <a:p>
          <a:endParaRPr lang="en-GB"/>
        </a:p>
      </dgm:t>
    </dgm:pt>
    <dgm:pt modelId="{7DE73DE5-4649-41A8-8E9F-425680CA7C4E}" type="pres">
      <dgm:prSet presAssocID="{7B7DB0A2-7B34-499C-91E8-67CB695D00E0}" presName="circleB" presStyleLbl="node1" presStyleIdx="5" presStyleCnt="6"/>
      <dgm:spPr>
        <a:solidFill>
          <a:schemeClr val="lt1">
            <a:hueOff val="0"/>
            <a:satOff val="0"/>
            <a:lumOff val="0"/>
            <a:alpha val="0"/>
          </a:schemeClr>
        </a:solidFill>
        <a:ln>
          <a:noFill/>
        </a:ln>
      </dgm:spPr>
      <dgm:t>
        <a:bodyPr/>
        <a:lstStyle/>
        <a:p>
          <a:endParaRPr lang="en-GB"/>
        </a:p>
      </dgm:t>
    </dgm:pt>
    <dgm:pt modelId="{954C83FC-2C89-427A-9F4E-74D96EA9D6EC}" type="pres">
      <dgm:prSet presAssocID="{7B7DB0A2-7B34-499C-91E8-67CB695D00E0}" presName="spaceB" presStyleCnt="0"/>
      <dgm:spPr/>
    </dgm:pt>
  </dgm:ptLst>
  <dgm:cxnLst>
    <dgm:cxn modelId="{188F1CEB-9EBA-461F-9499-B808A84E01B3}" type="presOf" srcId="{EE68DE93-120A-48D4-9925-47341B8FD398}" destId="{92FB9CE8-057A-4ADD-ADD4-E436893C6CBB}" srcOrd="0" destOrd="0" presId="urn:microsoft.com/office/officeart/2005/8/layout/hProcess11"/>
    <dgm:cxn modelId="{0D0F4158-55AF-40F7-A6D0-D8B666F43C1C}" type="presOf" srcId="{68018C13-1DF8-4E97-884F-748C872FD87E}" destId="{EF1B6D5B-BD3C-48D5-9C40-8BC3F735DA06}" srcOrd="0" destOrd="0" presId="urn:microsoft.com/office/officeart/2005/8/layout/hProcess11"/>
    <dgm:cxn modelId="{50834F6F-E5C1-462B-8B80-08EA9B105DDD}" srcId="{EE68DE93-120A-48D4-9925-47341B8FD398}" destId="{F9F2C3F8-40BD-4CE9-8D87-7F8BFF5B7F77}" srcOrd="2" destOrd="0" parTransId="{24C9B436-C537-4D82-B2B0-0DB1008F981B}" sibTransId="{07AE773A-69F6-43C3-A219-614E932554C9}"/>
    <dgm:cxn modelId="{BCAB2352-9185-4722-BF2C-60642B9A9BDB}" type="presOf" srcId="{88F73B0D-01E2-4498-BCE5-6C42D010B89D}" destId="{D2538CE6-2556-49B0-8CC6-0730D622CF5D}" srcOrd="0" destOrd="0" presId="urn:microsoft.com/office/officeart/2005/8/layout/hProcess11"/>
    <dgm:cxn modelId="{2882B4D8-61B6-4CD8-930A-EDE42A58A7E4}" srcId="{EE68DE93-120A-48D4-9925-47341B8FD398}" destId="{7B7DB0A2-7B34-499C-91E8-67CB695D00E0}" srcOrd="5" destOrd="0" parTransId="{467EC0E1-B2C7-46B1-9EF5-E88514AE9E87}" sibTransId="{736CB451-F7B6-4132-96A4-D49D8CE78CE3}"/>
    <dgm:cxn modelId="{A2EE8873-3E62-41E5-BBAD-35E901A1BBCF}" srcId="{EE68DE93-120A-48D4-9925-47341B8FD398}" destId="{EFFBC956-A7B3-4AA5-A170-A10BFFAFB879}" srcOrd="4" destOrd="0" parTransId="{B3986A38-1361-4042-A9AB-12492CE6489E}" sibTransId="{83D9B3AB-693D-405F-925D-B66699B10EB0}"/>
    <dgm:cxn modelId="{BD035BC5-FF4E-44BD-BA06-291FB1FBA59D}" type="presOf" srcId="{FC364DB6-1782-4713-A7C2-073293F85D27}" destId="{374FB9E4-33DE-494D-A91B-28F0785066D3}" srcOrd="0" destOrd="0" presId="urn:microsoft.com/office/officeart/2005/8/layout/hProcess11"/>
    <dgm:cxn modelId="{068895A7-5E03-4F00-91C4-CB661816C371}" type="presOf" srcId="{F9F2C3F8-40BD-4CE9-8D87-7F8BFF5B7F77}" destId="{4C3E2FBC-9BF7-4A92-AFD3-71B41265ED27}" srcOrd="0" destOrd="0" presId="urn:microsoft.com/office/officeart/2005/8/layout/hProcess11"/>
    <dgm:cxn modelId="{0401DE41-94C2-405A-BFFF-467A4E652E98}" type="presOf" srcId="{EFFBC956-A7B3-4AA5-A170-A10BFFAFB879}" destId="{7017740F-CE09-4BC3-A0A4-D55588E6E34F}" srcOrd="0" destOrd="0" presId="urn:microsoft.com/office/officeart/2005/8/layout/hProcess11"/>
    <dgm:cxn modelId="{24C69C04-4EE0-4B20-95BC-94A3BFFC9C4E}" srcId="{EE68DE93-120A-48D4-9925-47341B8FD398}" destId="{FC364DB6-1782-4713-A7C2-073293F85D27}" srcOrd="0" destOrd="0" parTransId="{A8A3C7C2-48E3-4243-A42A-483154A14148}" sibTransId="{7BB4653A-4CFE-4E7A-AF22-CBF3060B7AA8}"/>
    <dgm:cxn modelId="{7D8549DE-8EE1-41DD-9D7F-5BB38517690B}" srcId="{EE68DE93-120A-48D4-9925-47341B8FD398}" destId="{88F73B0D-01E2-4498-BCE5-6C42D010B89D}" srcOrd="3" destOrd="0" parTransId="{4B73C6D1-108D-44EA-9E97-6C9AF2B8C939}" sibTransId="{9AC69E1A-31DE-4519-B9E1-D7B6DDCDA814}"/>
    <dgm:cxn modelId="{D443AA01-712F-4E41-9E91-A38480D1F241}" type="presOf" srcId="{7B7DB0A2-7B34-499C-91E8-67CB695D00E0}" destId="{862A3959-0423-4814-9C0C-D87EA96F8A40}" srcOrd="0" destOrd="0" presId="urn:microsoft.com/office/officeart/2005/8/layout/hProcess11"/>
    <dgm:cxn modelId="{F8420432-D1ED-4996-B7FD-9E4727ADC82B}" srcId="{EE68DE93-120A-48D4-9925-47341B8FD398}" destId="{68018C13-1DF8-4E97-884F-748C872FD87E}" srcOrd="1" destOrd="0" parTransId="{CB5DA312-7BF6-46A7-B779-7F47AD3A2D63}" sibTransId="{48C429DA-DA39-4614-930E-B9512DBA29ED}"/>
    <dgm:cxn modelId="{81A1BEB2-BB1D-466F-AA40-8C70676E5936}" type="presParOf" srcId="{92FB9CE8-057A-4ADD-ADD4-E436893C6CBB}" destId="{37ACD588-E609-4BFB-B27E-4A1E28F90959}" srcOrd="0" destOrd="0" presId="urn:microsoft.com/office/officeart/2005/8/layout/hProcess11"/>
    <dgm:cxn modelId="{600AC9F2-AD52-4A2E-BECB-2E8D27DD3E11}" type="presParOf" srcId="{92FB9CE8-057A-4ADD-ADD4-E436893C6CBB}" destId="{B2A810DD-6A8C-49FC-ACD0-2A27E2D2267B}" srcOrd="1" destOrd="0" presId="urn:microsoft.com/office/officeart/2005/8/layout/hProcess11"/>
    <dgm:cxn modelId="{28F4EF4A-1C95-437B-86BF-1C09026751EF}" type="presParOf" srcId="{B2A810DD-6A8C-49FC-ACD0-2A27E2D2267B}" destId="{9D424C79-280C-4619-9E90-D7F726137425}" srcOrd="0" destOrd="0" presId="urn:microsoft.com/office/officeart/2005/8/layout/hProcess11"/>
    <dgm:cxn modelId="{975819D5-1613-469A-888E-9048243600DC}" type="presParOf" srcId="{9D424C79-280C-4619-9E90-D7F726137425}" destId="{374FB9E4-33DE-494D-A91B-28F0785066D3}" srcOrd="0" destOrd="0" presId="urn:microsoft.com/office/officeart/2005/8/layout/hProcess11"/>
    <dgm:cxn modelId="{FAA4740D-14AE-491E-81CB-A9990F54B9CA}" type="presParOf" srcId="{9D424C79-280C-4619-9E90-D7F726137425}" destId="{36150BD1-080F-422E-92C3-53037A41C2AF}" srcOrd="1" destOrd="0" presId="urn:microsoft.com/office/officeart/2005/8/layout/hProcess11"/>
    <dgm:cxn modelId="{AE6CFD33-D047-4CD5-BFBF-A8C3EAE4C336}" type="presParOf" srcId="{9D424C79-280C-4619-9E90-D7F726137425}" destId="{EB1A6E58-7BEE-4910-9290-C8AD9E636B18}" srcOrd="2" destOrd="0" presId="urn:microsoft.com/office/officeart/2005/8/layout/hProcess11"/>
    <dgm:cxn modelId="{731FA323-51A2-454D-A279-689988ED8957}" type="presParOf" srcId="{B2A810DD-6A8C-49FC-ACD0-2A27E2D2267B}" destId="{21B7E52D-6AB4-4A85-B9DE-82BFCBEAF9FB}" srcOrd="1" destOrd="0" presId="urn:microsoft.com/office/officeart/2005/8/layout/hProcess11"/>
    <dgm:cxn modelId="{13128725-EB06-4173-9F66-A45057D476DB}" type="presParOf" srcId="{B2A810DD-6A8C-49FC-ACD0-2A27E2D2267B}" destId="{42240618-6456-44A1-BC6C-6E1CE3F5DFEA}" srcOrd="2" destOrd="0" presId="urn:microsoft.com/office/officeart/2005/8/layout/hProcess11"/>
    <dgm:cxn modelId="{99AB4C80-9835-488D-9059-821E95F8C7D6}" type="presParOf" srcId="{42240618-6456-44A1-BC6C-6E1CE3F5DFEA}" destId="{EF1B6D5B-BD3C-48D5-9C40-8BC3F735DA06}" srcOrd="0" destOrd="0" presId="urn:microsoft.com/office/officeart/2005/8/layout/hProcess11"/>
    <dgm:cxn modelId="{96136CEE-3C73-4313-A969-A83AA7D59652}" type="presParOf" srcId="{42240618-6456-44A1-BC6C-6E1CE3F5DFEA}" destId="{F6830BF0-84DB-47C7-94A1-D334D5DEED39}" srcOrd="1" destOrd="0" presId="urn:microsoft.com/office/officeart/2005/8/layout/hProcess11"/>
    <dgm:cxn modelId="{0CF39B86-8875-4256-A9FF-B5411A609692}" type="presParOf" srcId="{42240618-6456-44A1-BC6C-6E1CE3F5DFEA}" destId="{4B8C67E4-06B2-4190-9870-D4E65708FE84}" srcOrd="2" destOrd="0" presId="urn:microsoft.com/office/officeart/2005/8/layout/hProcess11"/>
    <dgm:cxn modelId="{14C3AB28-2378-47ED-9404-5A8A5FCB4D95}" type="presParOf" srcId="{B2A810DD-6A8C-49FC-ACD0-2A27E2D2267B}" destId="{B83A10E7-F3B1-4C6D-98DC-C4CD0A907136}" srcOrd="3" destOrd="0" presId="urn:microsoft.com/office/officeart/2005/8/layout/hProcess11"/>
    <dgm:cxn modelId="{079F3DF2-6870-4F3C-AB1F-EE91F6F5761C}" type="presParOf" srcId="{B2A810DD-6A8C-49FC-ACD0-2A27E2D2267B}" destId="{E9EF2E68-1E0D-407A-B561-1FCA86B896B9}" srcOrd="4" destOrd="0" presId="urn:microsoft.com/office/officeart/2005/8/layout/hProcess11"/>
    <dgm:cxn modelId="{8CC6B2AA-D5C3-4094-B715-CB6D26FB910C}" type="presParOf" srcId="{E9EF2E68-1E0D-407A-B561-1FCA86B896B9}" destId="{4C3E2FBC-9BF7-4A92-AFD3-71B41265ED27}" srcOrd="0" destOrd="0" presId="urn:microsoft.com/office/officeart/2005/8/layout/hProcess11"/>
    <dgm:cxn modelId="{95DC3403-F852-49C9-8DE1-E5C38A2A2EDE}" type="presParOf" srcId="{E9EF2E68-1E0D-407A-B561-1FCA86B896B9}" destId="{3FA43945-2F4E-4B63-B2C3-2B2B5BC4F7E4}" srcOrd="1" destOrd="0" presId="urn:microsoft.com/office/officeart/2005/8/layout/hProcess11"/>
    <dgm:cxn modelId="{5CC9F3C1-6830-4AC6-9077-F427E04CB246}" type="presParOf" srcId="{E9EF2E68-1E0D-407A-B561-1FCA86B896B9}" destId="{7A88FAC9-769A-46A3-A48A-48D90A1025A5}" srcOrd="2" destOrd="0" presId="urn:microsoft.com/office/officeart/2005/8/layout/hProcess11"/>
    <dgm:cxn modelId="{AAC302C2-B11D-45CA-A195-F3A819BE7C7B}" type="presParOf" srcId="{B2A810DD-6A8C-49FC-ACD0-2A27E2D2267B}" destId="{5428077D-AEE7-45BB-83AA-67FAB5446B44}" srcOrd="5" destOrd="0" presId="urn:microsoft.com/office/officeart/2005/8/layout/hProcess11"/>
    <dgm:cxn modelId="{05659B8C-9527-4DED-AD0D-28A68874E5AF}" type="presParOf" srcId="{B2A810DD-6A8C-49FC-ACD0-2A27E2D2267B}" destId="{7D7DE7E4-DC1B-4576-8E8E-A26B024D22D1}" srcOrd="6" destOrd="0" presId="urn:microsoft.com/office/officeart/2005/8/layout/hProcess11"/>
    <dgm:cxn modelId="{E77B39E6-0025-4B9C-B7E2-97A17E2B9EEC}" type="presParOf" srcId="{7D7DE7E4-DC1B-4576-8E8E-A26B024D22D1}" destId="{D2538CE6-2556-49B0-8CC6-0730D622CF5D}" srcOrd="0" destOrd="0" presId="urn:microsoft.com/office/officeart/2005/8/layout/hProcess11"/>
    <dgm:cxn modelId="{B701EFC7-839B-43D2-80E9-0F71BA4BC035}" type="presParOf" srcId="{7D7DE7E4-DC1B-4576-8E8E-A26B024D22D1}" destId="{15908CF1-D8AD-4A93-BFAB-6A84375DC31A}" srcOrd="1" destOrd="0" presId="urn:microsoft.com/office/officeart/2005/8/layout/hProcess11"/>
    <dgm:cxn modelId="{B7E7A45C-4142-402C-ACD4-FF17B56FEDA7}" type="presParOf" srcId="{7D7DE7E4-DC1B-4576-8E8E-A26B024D22D1}" destId="{5C3D3DDD-6DDC-48A2-82BA-D88DFD516F82}" srcOrd="2" destOrd="0" presId="urn:microsoft.com/office/officeart/2005/8/layout/hProcess11"/>
    <dgm:cxn modelId="{F9BCEAA2-A273-42F4-B592-A9F571792031}" type="presParOf" srcId="{B2A810DD-6A8C-49FC-ACD0-2A27E2D2267B}" destId="{32AC7F8B-E31C-46F3-8EFF-77E34ADF9B25}" srcOrd="7" destOrd="0" presId="urn:microsoft.com/office/officeart/2005/8/layout/hProcess11"/>
    <dgm:cxn modelId="{2A90FBB9-E7CC-4C36-8DBD-EA710F0660AB}" type="presParOf" srcId="{B2A810DD-6A8C-49FC-ACD0-2A27E2D2267B}" destId="{0BE1C944-9B7C-409C-999D-4E2666D98CE3}" srcOrd="8" destOrd="0" presId="urn:microsoft.com/office/officeart/2005/8/layout/hProcess11"/>
    <dgm:cxn modelId="{96B7DD3D-090C-41B2-A735-C93E18B0EEFE}" type="presParOf" srcId="{0BE1C944-9B7C-409C-999D-4E2666D98CE3}" destId="{7017740F-CE09-4BC3-A0A4-D55588E6E34F}" srcOrd="0" destOrd="0" presId="urn:microsoft.com/office/officeart/2005/8/layout/hProcess11"/>
    <dgm:cxn modelId="{E911D5A1-0245-4CBA-B269-A48129BDE28B}" type="presParOf" srcId="{0BE1C944-9B7C-409C-999D-4E2666D98CE3}" destId="{8252D622-58C2-4F4D-9E6E-9C422462C098}" srcOrd="1" destOrd="0" presId="urn:microsoft.com/office/officeart/2005/8/layout/hProcess11"/>
    <dgm:cxn modelId="{027751E8-BB0B-496F-94E0-441BE52D1184}" type="presParOf" srcId="{0BE1C944-9B7C-409C-999D-4E2666D98CE3}" destId="{E79BE652-3FD1-405B-ADE8-01FC00868EA8}" srcOrd="2" destOrd="0" presId="urn:microsoft.com/office/officeart/2005/8/layout/hProcess11"/>
    <dgm:cxn modelId="{50BC7E74-028A-4E87-B655-04857697AF10}" type="presParOf" srcId="{B2A810DD-6A8C-49FC-ACD0-2A27E2D2267B}" destId="{FF0B08C4-CDB9-4782-B10E-7BF46E4C7A9B}" srcOrd="9" destOrd="0" presId="urn:microsoft.com/office/officeart/2005/8/layout/hProcess11"/>
    <dgm:cxn modelId="{4D140515-9F62-4268-AE03-F3383EFAACB6}" type="presParOf" srcId="{B2A810DD-6A8C-49FC-ACD0-2A27E2D2267B}" destId="{42157F0D-D5D1-453A-9042-05C38A40922A}" srcOrd="10" destOrd="0" presId="urn:microsoft.com/office/officeart/2005/8/layout/hProcess11"/>
    <dgm:cxn modelId="{72BCA355-3FC0-4729-8FD9-550C53EE7C12}" type="presParOf" srcId="{42157F0D-D5D1-453A-9042-05C38A40922A}" destId="{862A3959-0423-4814-9C0C-D87EA96F8A40}" srcOrd="0" destOrd="0" presId="urn:microsoft.com/office/officeart/2005/8/layout/hProcess11"/>
    <dgm:cxn modelId="{6F7B10B4-EC0E-41BC-B609-EE823D8EC6C3}" type="presParOf" srcId="{42157F0D-D5D1-453A-9042-05C38A40922A}" destId="{7DE73DE5-4649-41A8-8E9F-425680CA7C4E}" srcOrd="1" destOrd="0" presId="urn:microsoft.com/office/officeart/2005/8/layout/hProcess11"/>
    <dgm:cxn modelId="{56B2DB85-99F3-430C-A5FA-029115AE59C3}" type="presParOf" srcId="{42157F0D-D5D1-453A-9042-05C38A40922A}" destId="{954C83FC-2C89-427A-9F4E-74D96EA9D6EC}"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E0B59-D138-4DF2-9550-6F39498BC6E7}"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n-GB"/>
        </a:p>
      </dgm:t>
    </dgm:pt>
    <dgm:pt modelId="{CFB9FEDE-4A71-4146-8E0D-6B7FA511C30E}">
      <dgm:prSet phldrT="[Text]" custT="1"/>
      <dgm:spPr/>
      <dgm:t>
        <a:bodyPr/>
        <a:lstStyle/>
        <a:p>
          <a:r>
            <a:rPr lang="en-US" sz="900" dirty="0" smtClean="0">
              <a:solidFill>
                <a:srgbClr val="0070C0"/>
              </a:solidFill>
            </a:rPr>
            <a:t>Jul</a:t>
          </a:r>
          <a:endParaRPr lang="en-GB" sz="900" dirty="0">
            <a:solidFill>
              <a:srgbClr val="0070C0"/>
            </a:solidFill>
          </a:endParaRPr>
        </a:p>
      </dgm:t>
    </dgm:pt>
    <dgm:pt modelId="{BD476A01-64AF-4F27-B657-4C0A32C28177}" type="parTrans" cxnId="{9B84E296-D407-4F6F-B366-085301E24861}">
      <dgm:prSet/>
      <dgm:spPr/>
      <dgm:t>
        <a:bodyPr/>
        <a:lstStyle/>
        <a:p>
          <a:endParaRPr lang="en-GB">
            <a:solidFill>
              <a:schemeClr val="tx2">
                <a:lumMod val="50000"/>
              </a:schemeClr>
            </a:solidFill>
          </a:endParaRPr>
        </a:p>
      </dgm:t>
    </dgm:pt>
    <dgm:pt modelId="{742DD3A8-2A35-457C-A75D-C9B1B9FD9B4C}" type="sibTrans" cxnId="{9B84E296-D407-4F6F-B366-085301E24861}">
      <dgm:prSet/>
      <dgm:spPr/>
      <dgm:t>
        <a:bodyPr/>
        <a:lstStyle/>
        <a:p>
          <a:endParaRPr lang="en-GB">
            <a:solidFill>
              <a:schemeClr val="tx2">
                <a:lumMod val="50000"/>
              </a:schemeClr>
            </a:solidFill>
          </a:endParaRPr>
        </a:p>
      </dgm:t>
    </dgm:pt>
    <dgm:pt modelId="{47C12337-E84E-43C1-9C5E-EF7BB87C2465}">
      <dgm:prSet phldrT="[Text]" custT="1"/>
      <dgm:spPr/>
      <dgm:t>
        <a:bodyPr/>
        <a:lstStyle/>
        <a:p>
          <a:r>
            <a:rPr lang="en-US" sz="900" dirty="0" smtClean="0">
              <a:solidFill>
                <a:schemeClr val="tx2">
                  <a:lumMod val="50000"/>
                </a:schemeClr>
              </a:solidFill>
            </a:rPr>
            <a:t>…</a:t>
          </a:r>
          <a:endParaRPr lang="en-GB" sz="900" dirty="0">
            <a:solidFill>
              <a:schemeClr val="tx2">
                <a:lumMod val="50000"/>
              </a:schemeClr>
            </a:solidFill>
          </a:endParaRPr>
        </a:p>
      </dgm:t>
    </dgm:pt>
    <dgm:pt modelId="{888C2EDC-7BCB-4A8C-B372-5855D9B94893}" type="parTrans" cxnId="{97D17A8F-CA3E-4BAC-94E3-9299FC078338}">
      <dgm:prSet/>
      <dgm:spPr/>
      <dgm:t>
        <a:bodyPr/>
        <a:lstStyle/>
        <a:p>
          <a:endParaRPr lang="en-GB">
            <a:solidFill>
              <a:schemeClr val="tx2">
                <a:lumMod val="50000"/>
              </a:schemeClr>
            </a:solidFill>
          </a:endParaRPr>
        </a:p>
      </dgm:t>
    </dgm:pt>
    <dgm:pt modelId="{9FF4302A-F687-42A0-AEBA-8944B6C53133}" type="sibTrans" cxnId="{97D17A8F-CA3E-4BAC-94E3-9299FC078338}">
      <dgm:prSet/>
      <dgm:spPr/>
      <dgm:t>
        <a:bodyPr/>
        <a:lstStyle/>
        <a:p>
          <a:endParaRPr lang="en-GB">
            <a:solidFill>
              <a:schemeClr val="tx2">
                <a:lumMod val="50000"/>
              </a:schemeClr>
            </a:solidFill>
          </a:endParaRPr>
        </a:p>
      </dgm:t>
    </dgm:pt>
    <dgm:pt modelId="{0217B4E5-8647-4536-8036-922E10C0CDD7}">
      <dgm:prSet phldrT="[Text]" custT="1"/>
      <dgm:spPr/>
      <dgm:t>
        <a:bodyPr/>
        <a:lstStyle/>
        <a:p>
          <a:r>
            <a:rPr lang="en-US" sz="900" dirty="0" smtClean="0">
              <a:solidFill>
                <a:schemeClr val="tx2">
                  <a:lumMod val="50000"/>
                </a:schemeClr>
              </a:solidFill>
            </a:rPr>
            <a:t>Jun</a:t>
          </a:r>
          <a:endParaRPr lang="en-GB" sz="900" dirty="0">
            <a:solidFill>
              <a:schemeClr val="tx2">
                <a:lumMod val="50000"/>
              </a:schemeClr>
            </a:solidFill>
          </a:endParaRPr>
        </a:p>
      </dgm:t>
    </dgm:pt>
    <dgm:pt modelId="{66B74A60-D32E-45DA-92B3-B2D90DD29E58}" type="parTrans" cxnId="{B6BE2B04-791A-4D76-AA7D-A711C66DB484}">
      <dgm:prSet/>
      <dgm:spPr/>
      <dgm:t>
        <a:bodyPr/>
        <a:lstStyle/>
        <a:p>
          <a:endParaRPr lang="en-GB">
            <a:solidFill>
              <a:schemeClr val="tx2">
                <a:lumMod val="50000"/>
              </a:schemeClr>
            </a:solidFill>
          </a:endParaRPr>
        </a:p>
      </dgm:t>
    </dgm:pt>
    <dgm:pt modelId="{043AD7FD-C10A-45A1-B97C-602F5A6CC994}" type="sibTrans" cxnId="{B6BE2B04-791A-4D76-AA7D-A711C66DB484}">
      <dgm:prSet/>
      <dgm:spPr/>
      <dgm:t>
        <a:bodyPr/>
        <a:lstStyle/>
        <a:p>
          <a:endParaRPr lang="en-GB">
            <a:solidFill>
              <a:schemeClr val="tx2">
                <a:lumMod val="50000"/>
              </a:schemeClr>
            </a:solidFill>
          </a:endParaRPr>
        </a:p>
      </dgm:t>
    </dgm:pt>
    <dgm:pt modelId="{35FFEBAE-55BC-4388-9D7D-7E09B9307837}">
      <dgm:prSet custT="1"/>
      <dgm:spPr/>
      <dgm:t>
        <a:bodyPr/>
        <a:lstStyle/>
        <a:p>
          <a:r>
            <a:rPr lang="en-US" sz="900" dirty="0" smtClean="0">
              <a:solidFill>
                <a:schemeClr val="tx2">
                  <a:lumMod val="50000"/>
                </a:schemeClr>
              </a:solidFill>
            </a:rPr>
            <a:t>…</a:t>
          </a:r>
          <a:endParaRPr lang="en-GB" sz="900" dirty="0">
            <a:solidFill>
              <a:schemeClr val="tx2">
                <a:lumMod val="50000"/>
              </a:schemeClr>
            </a:solidFill>
          </a:endParaRPr>
        </a:p>
      </dgm:t>
    </dgm:pt>
    <dgm:pt modelId="{A457B8FC-AED1-4D05-94C0-2D08EF86D48C}" type="parTrans" cxnId="{BDE76532-E9D8-4FFD-8C11-C1B3A45D21BA}">
      <dgm:prSet/>
      <dgm:spPr/>
      <dgm:t>
        <a:bodyPr/>
        <a:lstStyle/>
        <a:p>
          <a:endParaRPr lang="en-GB">
            <a:solidFill>
              <a:schemeClr val="tx2">
                <a:lumMod val="50000"/>
              </a:schemeClr>
            </a:solidFill>
          </a:endParaRPr>
        </a:p>
      </dgm:t>
    </dgm:pt>
    <dgm:pt modelId="{5BEB5E59-F56F-4FD6-9088-44D8FBB46FE5}" type="sibTrans" cxnId="{BDE76532-E9D8-4FFD-8C11-C1B3A45D21BA}">
      <dgm:prSet/>
      <dgm:spPr/>
      <dgm:t>
        <a:bodyPr/>
        <a:lstStyle/>
        <a:p>
          <a:endParaRPr lang="en-GB">
            <a:solidFill>
              <a:schemeClr val="tx2">
                <a:lumMod val="50000"/>
              </a:schemeClr>
            </a:solidFill>
          </a:endParaRPr>
        </a:p>
      </dgm:t>
    </dgm:pt>
    <dgm:pt modelId="{3448F7FC-DAAD-4D44-B674-36F4D613DA3C}">
      <dgm:prSet custT="1"/>
      <dgm:spPr/>
      <dgm:t>
        <a:bodyPr/>
        <a:lstStyle/>
        <a:p>
          <a:r>
            <a:rPr lang="en-US" sz="900" dirty="0" smtClean="0">
              <a:solidFill>
                <a:srgbClr val="0070C0"/>
              </a:solidFill>
            </a:rPr>
            <a:t>Nov</a:t>
          </a:r>
          <a:endParaRPr lang="en-GB" sz="900" dirty="0">
            <a:solidFill>
              <a:srgbClr val="0070C0"/>
            </a:solidFill>
          </a:endParaRPr>
        </a:p>
      </dgm:t>
    </dgm:pt>
    <dgm:pt modelId="{D1213E15-D072-401B-98B2-F34AA6F9D848}" type="parTrans" cxnId="{B62C1D4D-7C1F-4123-AEFD-0C156E6BD338}">
      <dgm:prSet/>
      <dgm:spPr/>
      <dgm:t>
        <a:bodyPr/>
        <a:lstStyle/>
        <a:p>
          <a:endParaRPr lang="en-GB">
            <a:solidFill>
              <a:schemeClr val="tx2">
                <a:lumMod val="50000"/>
              </a:schemeClr>
            </a:solidFill>
          </a:endParaRPr>
        </a:p>
      </dgm:t>
    </dgm:pt>
    <dgm:pt modelId="{69606D25-6E44-4932-BA33-3783C506303E}" type="sibTrans" cxnId="{B62C1D4D-7C1F-4123-AEFD-0C156E6BD338}">
      <dgm:prSet/>
      <dgm:spPr/>
      <dgm:t>
        <a:bodyPr/>
        <a:lstStyle/>
        <a:p>
          <a:endParaRPr lang="en-GB">
            <a:solidFill>
              <a:schemeClr val="tx2">
                <a:lumMod val="50000"/>
              </a:schemeClr>
            </a:solidFill>
          </a:endParaRPr>
        </a:p>
      </dgm:t>
    </dgm:pt>
    <dgm:pt modelId="{E01A80FC-FB1B-4248-9C0A-C0BBE3FCF932}">
      <dgm:prSet custT="1"/>
      <dgm:spPr/>
      <dgm:t>
        <a:bodyPr/>
        <a:lstStyle/>
        <a:p>
          <a:r>
            <a:rPr lang="en-US" sz="900" dirty="0" smtClean="0">
              <a:solidFill>
                <a:schemeClr val="tx2">
                  <a:lumMod val="50000"/>
                </a:schemeClr>
              </a:solidFill>
            </a:rPr>
            <a:t>Mar</a:t>
          </a:r>
          <a:endParaRPr lang="en-GB" sz="900" dirty="0">
            <a:solidFill>
              <a:schemeClr val="tx2">
                <a:lumMod val="50000"/>
              </a:schemeClr>
            </a:solidFill>
          </a:endParaRPr>
        </a:p>
      </dgm:t>
    </dgm:pt>
    <dgm:pt modelId="{0FDCD27C-A83D-429E-B8A0-6622C9B42ECF}" type="parTrans" cxnId="{CE79EECC-43EA-4042-8977-BD3E18008F95}">
      <dgm:prSet/>
      <dgm:spPr/>
      <dgm:t>
        <a:bodyPr/>
        <a:lstStyle/>
        <a:p>
          <a:endParaRPr lang="en-GB">
            <a:solidFill>
              <a:schemeClr val="tx2">
                <a:lumMod val="50000"/>
              </a:schemeClr>
            </a:solidFill>
          </a:endParaRPr>
        </a:p>
      </dgm:t>
    </dgm:pt>
    <dgm:pt modelId="{B507A394-2167-428E-ABBE-09AA29CAC97E}" type="sibTrans" cxnId="{CE79EECC-43EA-4042-8977-BD3E18008F95}">
      <dgm:prSet/>
      <dgm:spPr/>
      <dgm:t>
        <a:bodyPr/>
        <a:lstStyle/>
        <a:p>
          <a:endParaRPr lang="en-GB">
            <a:solidFill>
              <a:schemeClr val="tx2">
                <a:lumMod val="50000"/>
              </a:schemeClr>
            </a:solidFill>
          </a:endParaRPr>
        </a:p>
      </dgm:t>
    </dgm:pt>
    <dgm:pt modelId="{4D89E551-168A-45D1-9EE2-24E7FEA91960}">
      <dgm:prSet custT="1"/>
      <dgm:spPr/>
      <dgm:t>
        <a:bodyPr/>
        <a:lstStyle/>
        <a:p>
          <a:r>
            <a:rPr lang="en-US" sz="900" dirty="0" smtClean="0">
              <a:solidFill>
                <a:srgbClr val="0070C0"/>
              </a:solidFill>
            </a:rPr>
            <a:t>Dec</a:t>
          </a:r>
          <a:endParaRPr lang="en-GB" sz="900" dirty="0">
            <a:solidFill>
              <a:srgbClr val="0070C0"/>
            </a:solidFill>
          </a:endParaRPr>
        </a:p>
      </dgm:t>
    </dgm:pt>
    <dgm:pt modelId="{7FC31347-160F-41F1-950B-98C0523080C3}" type="parTrans" cxnId="{B322C2A2-AE04-40ED-AE54-55332886ADEC}">
      <dgm:prSet/>
      <dgm:spPr/>
      <dgm:t>
        <a:bodyPr/>
        <a:lstStyle/>
        <a:p>
          <a:endParaRPr lang="en-GB">
            <a:solidFill>
              <a:schemeClr val="tx2">
                <a:lumMod val="50000"/>
              </a:schemeClr>
            </a:solidFill>
          </a:endParaRPr>
        </a:p>
      </dgm:t>
    </dgm:pt>
    <dgm:pt modelId="{03E4A75B-0697-413F-B419-85B2FA5B1011}" type="sibTrans" cxnId="{B322C2A2-AE04-40ED-AE54-55332886ADEC}">
      <dgm:prSet/>
      <dgm:spPr/>
      <dgm:t>
        <a:bodyPr/>
        <a:lstStyle/>
        <a:p>
          <a:endParaRPr lang="en-GB">
            <a:solidFill>
              <a:schemeClr val="tx2">
                <a:lumMod val="50000"/>
              </a:schemeClr>
            </a:solidFill>
          </a:endParaRPr>
        </a:p>
      </dgm:t>
    </dgm:pt>
    <dgm:pt modelId="{14C13DEF-DF20-4A60-B50E-54EC91E60DB6}">
      <dgm:prSet custT="1"/>
      <dgm:spPr/>
      <dgm:t>
        <a:bodyPr/>
        <a:lstStyle/>
        <a:p>
          <a:r>
            <a:rPr lang="en-US" sz="900" dirty="0" smtClean="0">
              <a:solidFill>
                <a:schemeClr val="tx2">
                  <a:lumMod val="50000"/>
                </a:schemeClr>
              </a:solidFill>
            </a:rPr>
            <a:t>…</a:t>
          </a:r>
          <a:endParaRPr lang="en-GB" sz="900" dirty="0">
            <a:solidFill>
              <a:schemeClr val="tx2">
                <a:lumMod val="50000"/>
              </a:schemeClr>
            </a:solidFill>
          </a:endParaRPr>
        </a:p>
      </dgm:t>
    </dgm:pt>
    <dgm:pt modelId="{9A8E2479-493E-46AE-9A94-AFBC59E0FA27}" type="parTrans" cxnId="{D2A4EC37-DA41-45F3-86B7-E03FAEB83A37}">
      <dgm:prSet/>
      <dgm:spPr/>
      <dgm:t>
        <a:bodyPr/>
        <a:lstStyle/>
        <a:p>
          <a:endParaRPr lang="en-GB">
            <a:solidFill>
              <a:schemeClr val="tx2">
                <a:lumMod val="50000"/>
              </a:schemeClr>
            </a:solidFill>
          </a:endParaRPr>
        </a:p>
      </dgm:t>
    </dgm:pt>
    <dgm:pt modelId="{45C2F752-3ECA-4F32-BBF9-0247C44C6002}" type="sibTrans" cxnId="{D2A4EC37-DA41-45F3-86B7-E03FAEB83A37}">
      <dgm:prSet/>
      <dgm:spPr/>
      <dgm:t>
        <a:bodyPr/>
        <a:lstStyle/>
        <a:p>
          <a:endParaRPr lang="en-GB">
            <a:solidFill>
              <a:schemeClr val="tx2">
                <a:lumMod val="50000"/>
              </a:schemeClr>
            </a:solidFill>
          </a:endParaRPr>
        </a:p>
      </dgm:t>
    </dgm:pt>
    <dgm:pt modelId="{120CAD10-AB85-4C08-A6E0-7E26D4E77133}">
      <dgm:prSet phldrT="[Text]" custT="1"/>
      <dgm:spPr/>
      <dgm:t>
        <a:bodyPr/>
        <a:lstStyle/>
        <a:p>
          <a:r>
            <a:rPr lang="en-US" sz="900" dirty="0" smtClean="0">
              <a:solidFill>
                <a:schemeClr val="tx2">
                  <a:lumMod val="50000"/>
                </a:schemeClr>
              </a:solidFill>
            </a:rPr>
            <a:t>Jul</a:t>
          </a:r>
          <a:endParaRPr lang="en-GB" sz="900" dirty="0">
            <a:solidFill>
              <a:schemeClr val="tx2">
                <a:lumMod val="50000"/>
              </a:schemeClr>
            </a:solidFill>
          </a:endParaRPr>
        </a:p>
      </dgm:t>
    </dgm:pt>
    <dgm:pt modelId="{2C244FE1-62D2-4D1A-B808-D27570E26859}" type="parTrans" cxnId="{954E3B4E-C35D-421E-A26A-BEFCF1A1741E}">
      <dgm:prSet/>
      <dgm:spPr/>
      <dgm:t>
        <a:bodyPr/>
        <a:lstStyle/>
        <a:p>
          <a:endParaRPr lang="en-GB"/>
        </a:p>
      </dgm:t>
    </dgm:pt>
    <dgm:pt modelId="{0B277CB6-AFCA-41FE-B948-C9F02288FE03}" type="sibTrans" cxnId="{954E3B4E-C35D-421E-A26A-BEFCF1A1741E}">
      <dgm:prSet/>
      <dgm:spPr/>
      <dgm:t>
        <a:bodyPr/>
        <a:lstStyle/>
        <a:p>
          <a:endParaRPr lang="en-GB"/>
        </a:p>
      </dgm:t>
    </dgm:pt>
    <dgm:pt modelId="{00A25763-7DFE-473A-AFE7-6739C0128977}">
      <dgm:prSet phldrT="[Text]" custT="1"/>
      <dgm:spPr/>
      <dgm:t>
        <a:bodyPr/>
        <a:lstStyle/>
        <a:p>
          <a:r>
            <a:rPr lang="en-US" sz="900" dirty="0" smtClean="0">
              <a:solidFill>
                <a:schemeClr val="tx2">
                  <a:lumMod val="50000"/>
                </a:schemeClr>
              </a:solidFill>
            </a:rPr>
            <a:t>Aug</a:t>
          </a:r>
        </a:p>
      </dgm:t>
    </dgm:pt>
    <dgm:pt modelId="{21AB7F71-FABC-4EE0-9CF1-EE41B9EF74EB}" type="parTrans" cxnId="{B5057DE4-7FF4-45A2-B8E9-61587C6BFCFA}">
      <dgm:prSet/>
      <dgm:spPr/>
      <dgm:t>
        <a:bodyPr/>
        <a:lstStyle/>
        <a:p>
          <a:endParaRPr lang="en-GB"/>
        </a:p>
      </dgm:t>
    </dgm:pt>
    <dgm:pt modelId="{3415B72B-7AE9-4FF0-A052-5BE74C5DB1B9}" type="sibTrans" cxnId="{B5057DE4-7FF4-45A2-B8E9-61587C6BFCFA}">
      <dgm:prSet/>
      <dgm:spPr/>
      <dgm:t>
        <a:bodyPr/>
        <a:lstStyle/>
        <a:p>
          <a:endParaRPr lang="en-GB"/>
        </a:p>
      </dgm:t>
    </dgm:pt>
    <dgm:pt modelId="{DDB81AC9-69F5-4BB3-9EB3-18104B43FF4B}">
      <dgm:prSet phldrT="[Text]" custT="1"/>
      <dgm:spPr/>
      <dgm:t>
        <a:bodyPr/>
        <a:lstStyle/>
        <a:p>
          <a:r>
            <a:rPr lang="en-US" sz="900" dirty="0" smtClean="0">
              <a:solidFill>
                <a:schemeClr val="tx1"/>
              </a:solidFill>
            </a:rPr>
            <a:t>Sep</a:t>
          </a:r>
          <a:endParaRPr lang="en-GB" sz="900" dirty="0">
            <a:solidFill>
              <a:schemeClr val="tx1"/>
            </a:solidFill>
          </a:endParaRPr>
        </a:p>
      </dgm:t>
    </dgm:pt>
    <dgm:pt modelId="{E11777DC-CA44-45F6-A019-3851E93F82EF}" type="parTrans" cxnId="{8AB5D393-FCDB-4363-923A-B67B30905CAA}">
      <dgm:prSet/>
      <dgm:spPr/>
      <dgm:t>
        <a:bodyPr/>
        <a:lstStyle/>
        <a:p>
          <a:endParaRPr lang="en-GB"/>
        </a:p>
      </dgm:t>
    </dgm:pt>
    <dgm:pt modelId="{C2961857-FE13-4085-889D-1D30A39B5A16}" type="sibTrans" cxnId="{8AB5D393-FCDB-4363-923A-B67B30905CAA}">
      <dgm:prSet/>
      <dgm:spPr/>
      <dgm:t>
        <a:bodyPr/>
        <a:lstStyle/>
        <a:p>
          <a:endParaRPr lang="en-GB"/>
        </a:p>
      </dgm:t>
    </dgm:pt>
    <dgm:pt modelId="{7610A604-53FE-42A8-9E61-0D84A3F13CDA}">
      <dgm:prSet phldrT="[Text]" custT="1"/>
      <dgm:spPr/>
      <dgm:t>
        <a:bodyPr/>
        <a:lstStyle/>
        <a:p>
          <a:r>
            <a:rPr lang="en-US" sz="900" dirty="0" smtClean="0">
              <a:solidFill>
                <a:schemeClr val="tx1"/>
              </a:solidFill>
            </a:rPr>
            <a:t>Oct</a:t>
          </a:r>
          <a:endParaRPr lang="en-GB" sz="900" dirty="0">
            <a:solidFill>
              <a:schemeClr val="tx1"/>
            </a:solidFill>
          </a:endParaRPr>
        </a:p>
      </dgm:t>
    </dgm:pt>
    <dgm:pt modelId="{4B253792-F4D2-4AAC-B4D7-EBD47CE6FA23}" type="parTrans" cxnId="{7B2E0DAC-7967-4289-A575-164E06802F8B}">
      <dgm:prSet/>
      <dgm:spPr/>
      <dgm:t>
        <a:bodyPr/>
        <a:lstStyle/>
        <a:p>
          <a:endParaRPr lang="en-GB"/>
        </a:p>
      </dgm:t>
    </dgm:pt>
    <dgm:pt modelId="{F20C2CB1-71EE-4D76-AD39-D514C087F1EF}" type="sibTrans" cxnId="{7B2E0DAC-7967-4289-A575-164E06802F8B}">
      <dgm:prSet/>
      <dgm:spPr/>
      <dgm:t>
        <a:bodyPr/>
        <a:lstStyle/>
        <a:p>
          <a:endParaRPr lang="en-GB"/>
        </a:p>
      </dgm:t>
    </dgm:pt>
    <dgm:pt modelId="{880F5097-3A81-4828-9BA3-E34AE77F953C}">
      <dgm:prSet phldrT="[Text]" custT="1"/>
      <dgm:spPr/>
      <dgm:t>
        <a:bodyPr/>
        <a:lstStyle/>
        <a:p>
          <a:r>
            <a:rPr lang="en-US" sz="900" dirty="0" smtClean="0">
              <a:solidFill>
                <a:schemeClr val="tx1"/>
              </a:solidFill>
            </a:rPr>
            <a:t>…</a:t>
          </a:r>
          <a:endParaRPr lang="en-GB" sz="900" dirty="0">
            <a:solidFill>
              <a:schemeClr val="tx1"/>
            </a:solidFill>
          </a:endParaRPr>
        </a:p>
      </dgm:t>
    </dgm:pt>
    <dgm:pt modelId="{C3E50F87-E195-47C4-AF91-DB91D4341F7B}" type="parTrans" cxnId="{9CFA6AD5-2A24-4339-92DC-D8CC9498B580}">
      <dgm:prSet/>
      <dgm:spPr/>
      <dgm:t>
        <a:bodyPr/>
        <a:lstStyle/>
        <a:p>
          <a:endParaRPr lang="en-GB"/>
        </a:p>
      </dgm:t>
    </dgm:pt>
    <dgm:pt modelId="{EB7B2E27-A2FC-4DC3-9AAA-79E8E41FCB5F}" type="sibTrans" cxnId="{9CFA6AD5-2A24-4339-92DC-D8CC9498B580}">
      <dgm:prSet/>
      <dgm:spPr/>
      <dgm:t>
        <a:bodyPr/>
        <a:lstStyle/>
        <a:p>
          <a:endParaRPr lang="en-GB"/>
        </a:p>
      </dgm:t>
    </dgm:pt>
    <dgm:pt modelId="{A338D305-E45E-4C75-B21B-9A9829522250}">
      <dgm:prSet phldrT="[Text]" custT="1"/>
      <dgm:spPr/>
      <dgm:t>
        <a:bodyPr/>
        <a:lstStyle/>
        <a:p>
          <a:r>
            <a:rPr lang="en-US" sz="900" dirty="0" smtClean="0">
              <a:solidFill>
                <a:srgbClr val="00B050"/>
              </a:solidFill>
            </a:rPr>
            <a:t>Jan</a:t>
          </a:r>
          <a:endParaRPr lang="en-GB" sz="900" dirty="0">
            <a:solidFill>
              <a:srgbClr val="00B050"/>
            </a:solidFill>
          </a:endParaRPr>
        </a:p>
      </dgm:t>
    </dgm:pt>
    <dgm:pt modelId="{F9EB7D11-2E45-462F-9365-9E1BE8DF6D33}" type="parTrans" cxnId="{32E915F9-7115-4FEC-AD98-806EE6E4244C}">
      <dgm:prSet/>
      <dgm:spPr/>
      <dgm:t>
        <a:bodyPr/>
        <a:lstStyle/>
        <a:p>
          <a:endParaRPr lang="en-GB"/>
        </a:p>
      </dgm:t>
    </dgm:pt>
    <dgm:pt modelId="{624B84AF-AD49-4FCA-B790-8BBCAFD86BE5}" type="sibTrans" cxnId="{32E915F9-7115-4FEC-AD98-806EE6E4244C}">
      <dgm:prSet/>
      <dgm:spPr/>
      <dgm:t>
        <a:bodyPr/>
        <a:lstStyle/>
        <a:p>
          <a:endParaRPr lang="en-GB"/>
        </a:p>
      </dgm:t>
    </dgm:pt>
    <dgm:pt modelId="{FA29135F-7CAB-4691-BAB6-5F7ECC271C2E}">
      <dgm:prSet phldrT="[Text]" custT="1"/>
      <dgm:spPr/>
      <dgm:t>
        <a:bodyPr/>
        <a:lstStyle/>
        <a:p>
          <a:r>
            <a:rPr lang="en-US" sz="900" dirty="0" smtClean="0">
              <a:solidFill>
                <a:srgbClr val="00B050"/>
              </a:solidFill>
            </a:rPr>
            <a:t>Feb</a:t>
          </a:r>
          <a:endParaRPr lang="en-GB" sz="900" dirty="0">
            <a:solidFill>
              <a:srgbClr val="00B050"/>
            </a:solidFill>
          </a:endParaRPr>
        </a:p>
      </dgm:t>
    </dgm:pt>
    <dgm:pt modelId="{E03C2801-909F-4710-8429-4AF10180B556}" type="parTrans" cxnId="{323991F8-042B-4DC2-BE08-67F20B080FF0}">
      <dgm:prSet/>
      <dgm:spPr/>
      <dgm:t>
        <a:bodyPr/>
        <a:lstStyle/>
        <a:p>
          <a:endParaRPr lang="en-GB"/>
        </a:p>
      </dgm:t>
    </dgm:pt>
    <dgm:pt modelId="{31F9515C-92F8-46CD-83FB-080B311FD695}" type="sibTrans" cxnId="{323991F8-042B-4DC2-BE08-67F20B080FF0}">
      <dgm:prSet/>
      <dgm:spPr/>
      <dgm:t>
        <a:bodyPr/>
        <a:lstStyle/>
        <a:p>
          <a:endParaRPr lang="en-GB"/>
        </a:p>
      </dgm:t>
    </dgm:pt>
    <dgm:pt modelId="{1A96E3B8-E0E8-4C38-930C-FDCB8FDE8B1B}" type="pres">
      <dgm:prSet presAssocID="{E93E0B59-D138-4DF2-9550-6F39498BC6E7}" presName="CompostProcess" presStyleCnt="0">
        <dgm:presLayoutVars>
          <dgm:dir/>
          <dgm:resizeHandles val="exact"/>
        </dgm:presLayoutVars>
      </dgm:prSet>
      <dgm:spPr/>
      <dgm:t>
        <a:bodyPr/>
        <a:lstStyle/>
        <a:p>
          <a:endParaRPr lang="en-GB"/>
        </a:p>
      </dgm:t>
    </dgm:pt>
    <dgm:pt modelId="{3E7EEF14-D9B4-43B4-9878-704ED47B3D78}" type="pres">
      <dgm:prSet presAssocID="{E93E0B59-D138-4DF2-9550-6F39498BC6E7}" presName="arrow" presStyleLbl="bgShp" presStyleIdx="0" presStyleCnt="1" custScaleX="117647" custLinFactNeighborX="138"/>
      <dgm:spPr/>
    </dgm:pt>
    <dgm:pt modelId="{8F079999-23F7-4140-8FAA-9823E554D49B}" type="pres">
      <dgm:prSet presAssocID="{E93E0B59-D138-4DF2-9550-6F39498BC6E7}" presName="linearProcess" presStyleCnt="0"/>
      <dgm:spPr/>
    </dgm:pt>
    <dgm:pt modelId="{DCDC6B7D-0116-4142-A610-88B9B3A11459}" type="pres">
      <dgm:prSet presAssocID="{CFB9FEDE-4A71-4146-8E0D-6B7FA511C30E}" presName="textNode" presStyleLbl="node1" presStyleIdx="0" presStyleCnt="15" custScaleX="90909" custScaleY="90909" custLinFactX="-6829" custLinFactNeighborX="-100000">
        <dgm:presLayoutVars>
          <dgm:bulletEnabled val="1"/>
        </dgm:presLayoutVars>
      </dgm:prSet>
      <dgm:spPr/>
      <dgm:t>
        <a:bodyPr/>
        <a:lstStyle/>
        <a:p>
          <a:endParaRPr lang="en-GB"/>
        </a:p>
      </dgm:t>
    </dgm:pt>
    <dgm:pt modelId="{1387DF22-860C-4774-A3C9-0C838DFA438A}" type="pres">
      <dgm:prSet presAssocID="{742DD3A8-2A35-457C-A75D-C9B1B9FD9B4C}" presName="sibTrans" presStyleCnt="0"/>
      <dgm:spPr/>
    </dgm:pt>
    <dgm:pt modelId="{339B3C20-ABE5-4300-9105-DB1518BD199E}" type="pres">
      <dgm:prSet presAssocID="{35FFEBAE-55BC-4388-9D7D-7E09B9307837}" presName="textNode" presStyleLbl="node1" presStyleIdx="1" presStyleCnt="15" custScaleX="139754" custLinFactNeighborX="-50418">
        <dgm:presLayoutVars>
          <dgm:bulletEnabled val="1"/>
        </dgm:presLayoutVars>
      </dgm:prSet>
      <dgm:spPr/>
      <dgm:t>
        <a:bodyPr/>
        <a:lstStyle/>
        <a:p>
          <a:endParaRPr lang="en-GB"/>
        </a:p>
      </dgm:t>
    </dgm:pt>
    <dgm:pt modelId="{05DD2FE5-3246-4C2D-BE1E-4346F3CDE7D7}" type="pres">
      <dgm:prSet presAssocID="{5BEB5E59-F56F-4FD6-9088-44D8FBB46FE5}" presName="sibTrans" presStyleCnt="0"/>
      <dgm:spPr/>
    </dgm:pt>
    <dgm:pt modelId="{CF6D1C67-A91F-446C-A2E5-9C1517A5013B}" type="pres">
      <dgm:prSet presAssocID="{3448F7FC-DAAD-4D44-B674-36F4D613DA3C}" presName="textNode" presStyleLbl="node1" presStyleIdx="2" presStyleCnt="15" custFlipHor="1" custScaleX="96427" custLinFactX="-2109" custLinFactNeighborX="-100000">
        <dgm:presLayoutVars>
          <dgm:bulletEnabled val="1"/>
        </dgm:presLayoutVars>
      </dgm:prSet>
      <dgm:spPr/>
      <dgm:t>
        <a:bodyPr/>
        <a:lstStyle/>
        <a:p>
          <a:endParaRPr lang="en-GB"/>
        </a:p>
      </dgm:t>
    </dgm:pt>
    <dgm:pt modelId="{C3580DB0-826F-4352-818B-E7B460BF26C9}" type="pres">
      <dgm:prSet presAssocID="{69606D25-6E44-4932-BA33-3783C506303E}" presName="sibTrans" presStyleCnt="0"/>
      <dgm:spPr/>
    </dgm:pt>
    <dgm:pt modelId="{C0899346-A0EB-462F-AF0D-D9978FC9AFE2}" type="pres">
      <dgm:prSet presAssocID="{4D89E551-168A-45D1-9EE2-24E7FEA91960}" presName="textNode" presStyleLbl="node1" presStyleIdx="3" presStyleCnt="15" custScaleX="82583" custLinFactX="-11905" custLinFactNeighborX="-100000">
        <dgm:presLayoutVars>
          <dgm:bulletEnabled val="1"/>
        </dgm:presLayoutVars>
      </dgm:prSet>
      <dgm:spPr/>
      <dgm:t>
        <a:bodyPr/>
        <a:lstStyle/>
        <a:p>
          <a:endParaRPr lang="en-GB"/>
        </a:p>
      </dgm:t>
    </dgm:pt>
    <dgm:pt modelId="{71304EE7-AEAB-4B11-8698-B10181EAEB4C}" type="pres">
      <dgm:prSet presAssocID="{03E4A75B-0697-413F-B419-85B2FA5B1011}" presName="sibTrans" presStyleCnt="0"/>
      <dgm:spPr/>
    </dgm:pt>
    <dgm:pt modelId="{142C759F-3688-4319-BD61-3F11EB2DC2CD}" type="pres">
      <dgm:prSet presAssocID="{14C13DEF-DF20-4A60-B50E-54EC91E60DB6}" presName="textNode" presStyleLbl="node1" presStyleIdx="4" presStyleCnt="15" custScaleX="106073" custLinFactX="-19432" custLinFactNeighborX="-100000">
        <dgm:presLayoutVars>
          <dgm:bulletEnabled val="1"/>
        </dgm:presLayoutVars>
      </dgm:prSet>
      <dgm:spPr/>
      <dgm:t>
        <a:bodyPr/>
        <a:lstStyle/>
        <a:p>
          <a:endParaRPr lang="en-GB"/>
        </a:p>
      </dgm:t>
    </dgm:pt>
    <dgm:pt modelId="{149A01D0-E627-488C-86EA-EE2FD21A472F}" type="pres">
      <dgm:prSet presAssocID="{45C2F752-3ECA-4F32-BBF9-0247C44C6002}" presName="sibTrans" presStyleCnt="0"/>
      <dgm:spPr/>
    </dgm:pt>
    <dgm:pt modelId="{B3DA3A97-BC24-4E87-A0D5-8653A7A9F4A4}" type="pres">
      <dgm:prSet presAssocID="{E01A80FC-FB1B-4248-9C0A-C0BBE3FCF932}" presName="textNode" presStyleLbl="node1" presStyleIdx="5" presStyleCnt="15" custLinFactX="-28718" custLinFactNeighborX="-100000">
        <dgm:presLayoutVars>
          <dgm:bulletEnabled val="1"/>
        </dgm:presLayoutVars>
      </dgm:prSet>
      <dgm:spPr/>
      <dgm:t>
        <a:bodyPr/>
        <a:lstStyle/>
        <a:p>
          <a:endParaRPr lang="en-GB"/>
        </a:p>
      </dgm:t>
    </dgm:pt>
    <dgm:pt modelId="{0BE24F9B-72C8-481F-99D0-7E4A08CB26AA}" type="pres">
      <dgm:prSet presAssocID="{B507A394-2167-428E-ABBE-09AA29CAC97E}" presName="sibTrans" presStyleCnt="0"/>
      <dgm:spPr/>
    </dgm:pt>
    <dgm:pt modelId="{42C93FE7-5CEE-45ED-91CB-9A1876DF92D2}" type="pres">
      <dgm:prSet presAssocID="{47C12337-E84E-43C1-9C5E-EF7BB87C2465}" presName="textNode" presStyleLbl="node1" presStyleIdx="6" presStyleCnt="15" custScaleX="86026" custLinFactX="-38004" custLinFactNeighborX="-100000">
        <dgm:presLayoutVars>
          <dgm:bulletEnabled val="1"/>
        </dgm:presLayoutVars>
      </dgm:prSet>
      <dgm:spPr/>
      <dgm:t>
        <a:bodyPr/>
        <a:lstStyle/>
        <a:p>
          <a:endParaRPr lang="en-GB"/>
        </a:p>
      </dgm:t>
    </dgm:pt>
    <dgm:pt modelId="{5BBFC54A-F43E-4F59-B5CA-EFEDC5194D00}" type="pres">
      <dgm:prSet presAssocID="{9FF4302A-F687-42A0-AEBA-8944B6C53133}" presName="sibTrans" presStyleCnt="0"/>
      <dgm:spPr/>
    </dgm:pt>
    <dgm:pt modelId="{9D26D008-2B47-4652-B592-F4C7E33F8FDA}" type="pres">
      <dgm:prSet presAssocID="{0217B4E5-8647-4536-8036-922E10C0CDD7}" presName="textNode" presStyleLbl="node1" presStyleIdx="7" presStyleCnt="15" custScaleX="84192" custLinFactX="-44888" custLinFactNeighborX="-100000">
        <dgm:presLayoutVars>
          <dgm:bulletEnabled val="1"/>
        </dgm:presLayoutVars>
      </dgm:prSet>
      <dgm:spPr/>
      <dgm:t>
        <a:bodyPr/>
        <a:lstStyle/>
        <a:p>
          <a:endParaRPr lang="en-GB"/>
        </a:p>
      </dgm:t>
    </dgm:pt>
    <dgm:pt modelId="{5FC022E6-1615-4B8C-B3C1-8B15CA73174B}" type="pres">
      <dgm:prSet presAssocID="{043AD7FD-C10A-45A1-B97C-602F5A6CC994}" presName="sibTrans" presStyleCnt="0"/>
      <dgm:spPr/>
    </dgm:pt>
    <dgm:pt modelId="{C7A6E08A-2454-44F6-843D-1CCAA09B096F}" type="pres">
      <dgm:prSet presAssocID="{120CAD10-AB85-4C08-A6E0-7E26D4E77133}" presName="textNode" presStyleLbl="node1" presStyleIdx="8" presStyleCnt="15" custScaleX="92677" custLinFactX="-54781" custLinFactNeighborX="-100000">
        <dgm:presLayoutVars>
          <dgm:bulletEnabled val="1"/>
        </dgm:presLayoutVars>
      </dgm:prSet>
      <dgm:spPr/>
      <dgm:t>
        <a:bodyPr/>
        <a:lstStyle/>
        <a:p>
          <a:endParaRPr lang="en-GB"/>
        </a:p>
      </dgm:t>
    </dgm:pt>
    <dgm:pt modelId="{EBD69F27-F17F-45AD-87A7-F1B650A7F41A}" type="pres">
      <dgm:prSet presAssocID="{0B277CB6-AFCA-41FE-B948-C9F02288FE03}" presName="sibTrans" presStyleCnt="0"/>
      <dgm:spPr/>
    </dgm:pt>
    <dgm:pt modelId="{D6AA9A83-D9B0-4A37-A862-7A584AE72B83}" type="pres">
      <dgm:prSet presAssocID="{00A25763-7DFE-473A-AFE7-6739C0128977}" presName="textNode" presStyleLbl="node1" presStyleIdx="9" presStyleCnt="15" custScaleX="83741" custLinFactX="-62752" custLinFactNeighborX="-100000">
        <dgm:presLayoutVars>
          <dgm:bulletEnabled val="1"/>
        </dgm:presLayoutVars>
      </dgm:prSet>
      <dgm:spPr/>
      <dgm:t>
        <a:bodyPr/>
        <a:lstStyle/>
        <a:p>
          <a:endParaRPr lang="en-GB"/>
        </a:p>
      </dgm:t>
    </dgm:pt>
    <dgm:pt modelId="{F1C55DB4-B61D-427C-8BEF-200A5D63B4B4}" type="pres">
      <dgm:prSet presAssocID="{3415B72B-7AE9-4FF0-A052-5BE74C5DB1B9}" presName="sibTrans" presStyleCnt="0"/>
      <dgm:spPr/>
    </dgm:pt>
    <dgm:pt modelId="{A8115767-CEC5-4BDF-8E68-1D74A64BEBB7}" type="pres">
      <dgm:prSet presAssocID="{DDB81AC9-69F5-4BB3-9EB3-18104B43FF4B}" presName="textNode" presStyleLbl="node1" presStyleIdx="10" presStyleCnt="15" custLinFactX="-69986" custLinFactNeighborX="-100000">
        <dgm:presLayoutVars>
          <dgm:bulletEnabled val="1"/>
        </dgm:presLayoutVars>
      </dgm:prSet>
      <dgm:spPr/>
      <dgm:t>
        <a:bodyPr/>
        <a:lstStyle/>
        <a:p>
          <a:endParaRPr lang="en-GB"/>
        </a:p>
      </dgm:t>
    </dgm:pt>
    <dgm:pt modelId="{CAAFA5FE-E673-4D94-A66E-7FF64A5F169B}" type="pres">
      <dgm:prSet presAssocID="{C2961857-FE13-4085-889D-1D30A39B5A16}" presName="sibTrans" presStyleCnt="0"/>
      <dgm:spPr/>
    </dgm:pt>
    <dgm:pt modelId="{5F283FA2-31ED-4884-989C-363EC6118142}" type="pres">
      <dgm:prSet presAssocID="{7610A604-53FE-42A8-9E61-0D84A3F13CDA}" presName="textNode" presStyleLbl="node1" presStyleIdx="11" presStyleCnt="15" custScaleX="87541" custLinFactX="-78151" custLinFactNeighborX="-100000">
        <dgm:presLayoutVars>
          <dgm:bulletEnabled val="1"/>
        </dgm:presLayoutVars>
      </dgm:prSet>
      <dgm:spPr/>
      <dgm:t>
        <a:bodyPr/>
        <a:lstStyle/>
        <a:p>
          <a:endParaRPr lang="en-GB"/>
        </a:p>
      </dgm:t>
    </dgm:pt>
    <dgm:pt modelId="{E021F102-94CC-4293-BA89-F3E1A37BBF5B}" type="pres">
      <dgm:prSet presAssocID="{F20C2CB1-71EE-4D76-AD39-D514C087F1EF}" presName="sibTrans" presStyleCnt="0"/>
      <dgm:spPr/>
    </dgm:pt>
    <dgm:pt modelId="{9E46BDAB-3877-4032-BB35-3F085521A013}" type="pres">
      <dgm:prSet presAssocID="{880F5097-3A81-4828-9BA3-E34AE77F953C}" presName="textNode" presStyleLbl="node1" presStyleIdx="12" presStyleCnt="15" custScaleX="129099" custLinFactX="-88489" custLinFactNeighborX="-100000">
        <dgm:presLayoutVars>
          <dgm:bulletEnabled val="1"/>
        </dgm:presLayoutVars>
      </dgm:prSet>
      <dgm:spPr/>
      <dgm:t>
        <a:bodyPr/>
        <a:lstStyle/>
        <a:p>
          <a:endParaRPr lang="en-GB"/>
        </a:p>
      </dgm:t>
    </dgm:pt>
    <dgm:pt modelId="{F13D2197-4277-4A73-92C4-0B43A8BDBBCB}" type="pres">
      <dgm:prSet presAssocID="{EB7B2E27-A2FC-4DC3-9AAA-79E8E41FCB5F}" presName="sibTrans" presStyleCnt="0"/>
      <dgm:spPr/>
    </dgm:pt>
    <dgm:pt modelId="{A045D2DB-C9C2-41CA-B927-D39D08394BC1}" type="pres">
      <dgm:prSet presAssocID="{A338D305-E45E-4C75-B21B-9A9829522250}" presName="textNode" presStyleLbl="node1" presStyleIdx="13" presStyleCnt="15" custScaleX="75879" custLinFactX="-96352" custLinFactNeighborX="-100000">
        <dgm:presLayoutVars>
          <dgm:bulletEnabled val="1"/>
        </dgm:presLayoutVars>
      </dgm:prSet>
      <dgm:spPr/>
      <dgm:t>
        <a:bodyPr/>
        <a:lstStyle/>
        <a:p>
          <a:endParaRPr lang="en-GB"/>
        </a:p>
      </dgm:t>
    </dgm:pt>
    <dgm:pt modelId="{E374EEF8-65B0-4F96-B714-C2116FF07D14}" type="pres">
      <dgm:prSet presAssocID="{624B84AF-AD49-4FCA-B790-8BBCAFD86BE5}" presName="sibTrans" presStyleCnt="0"/>
      <dgm:spPr/>
    </dgm:pt>
    <dgm:pt modelId="{74FE2440-38EB-4BD4-A07D-2B3710A7925E}" type="pres">
      <dgm:prSet presAssocID="{FA29135F-7CAB-4691-BAB6-5F7ECC271C2E}" presName="textNode" presStyleLbl="node1" presStyleIdx="14" presStyleCnt="15" custScaleX="76501" custLinFactX="-100000" custLinFactNeighborX="-130628">
        <dgm:presLayoutVars>
          <dgm:bulletEnabled val="1"/>
        </dgm:presLayoutVars>
      </dgm:prSet>
      <dgm:spPr/>
      <dgm:t>
        <a:bodyPr/>
        <a:lstStyle/>
        <a:p>
          <a:endParaRPr lang="en-GB"/>
        </a:p>
      </dgm:t>
    </dgm:pt>
  </dgm:ptLst>
  <dgm:cxnLst>
    <dgm:cxn modelId="{BDE76532-E9D8-4FFD-8C11-C1B3A45D21BA}" srcId="{E93E0B59-D138-4DF2-9550-6F39498BC6E7}" destId="{35FFEBAE-55BC-4388-9D7D-7E09B9307837}" srcOrd="1" destOrd="0" parTransId="{A457B8FC-AED1-4D05-94C0-2D08EF86D48C}" sibTransId="{5BEB5E59-F56F-4FD6-9088-44D8FBB46FE5}"/>
    <dgm:cxn modelId="{97D17A8F-CA3E-4BAC-94E3-9299FC078338}" srcId="{E93E0B59-D138-4DF2-9550-6F39498BC6E7}" destId="{47C12337-E84E-43C1-9C5E-EF7BB87C2465}" srcOrd="6" destOrd="0" parTransId="{888C2EDC-7BCB-4A8C-B372-5855D9B94893}" sibTransId="{9FF4302A-F687-42A0-AEBA-8944B6C53133}"/>
    <dgm:cxn modelId="{8C3FC0C5-E0B0-401F-B43A-6609D22FBD30}" type="presOf" srcId="{CFB9FEDE-4A71-4146-8E0D-6B7FA511C30E}" destId="{DCDC6B7D-0116-4142-A610-88B9B3A11459}" srcOrd="0" destOrd="0" presId="urn:microsoft.com/office/officeart/2005/8/layout/hProcess9"/>
    <dgm:cxn modelId="{7D0EB4F0-57C8-431F-AF39-649184FCA61E}" type="presOf" srcId="{FA29135F-7CAB-4691-BAB6-5F7ECC271C2E}" destId="{74FE2440-38EB-4BD4-A07D-2B3710A7925E}" srcOrd="0" destOrd="0" presId="urn:microsoft.com/office/officeart/2005/8/layout/hProcess9"/>
    <dgm:cxn modelId="{9B84E296-D407-4F6F-B366-085301E24861}" srcId="{E93E0B59-D138-4DF2-9550-6F39498BC6E7}" destId="{CFB9FEDE-4A71-4146-8E0D-6B7FA511C30E}" srcOrd="0" destOrd="0" parTransId="{BD476A01-64AF-4F27-B657-4C0A32C28177}" sibTransId="{742DD3A8-2A35-457C-A75D-C9B1B9FD9B4C}"/>
    <dgm:cxn modelId="{B62C1D4D-7C1F-4123-AEFD-0C156E6BD338}" srcId="{E93E0B59-D138-4DF2-9550-6F39498BC6E7}" destId="{3448F7FC-DAAD-4D44-B674-36F4D613DA3C}" srcOrd="2" destOrd="0" parTransId="{D1213E15-D072-401B-98B2-F34AA6F9D848}" sibTransId="{69606D25-6E44-4932-BA33-3783C506303E}"/>
    <dgm:cxn modelId="{D2A4EC37-DA41-45F3-86B7-E03FAEB83A37}" srcId="{E93E0B59-D138-4DF2-9550-6F39498BC6E7}" destId="{14C13DEF-DF20-4A60-B50E-54EC91E60DB6}" srcOrd="4" destOrd="0" parTransId="{9A8E2479-493E-46AE-9A94-AFBC59E0FA27}" sibTransId="{45C2F752-3ECA-4F32-BBF9-0247C44C6002}"/>
    <dgm:cxn modelId="{9CFA6AD5-2A24-4339-92DC-D8CC9498B580}" srcId="{E93E0B59-D138-4DF2-9550-6F39498BC6E7}" destId="{880F5097-3A81-4828-9BA3-E34AE77F953C}" srcOrd="12" destOrd="0" parTransId="{C3E50F87-E195-47C4-AF91-DB91D4341F7B}" sibTransId="{EB7B2E27-A2FC-4DC3-9AAA-79E8E41FCB5F}"/>
    <dgm:cxn modelId="{21C7D15B-B8AD-45B9-9232-E76EA4E7A430}" type="presOf" srcId="{7610A604-53FE-42A8-9E61-0D84A3F13CDA}" destId="{5F283FA2-31ED-4884-989C-363EC6118142}" srcOrd="0" destOrd="0" presId="urn:microsoft.com/office/officeart/2005/8/layout/hProcess9"/>
    <dgm:cxn modelId="{8AB5D393-FCDB-4363-923A-B67B30905CAA}" srcId="{E93E0B59-D138-4DF2-9550-6F39498BC6E7}" destId="{DDB81AC9-69F5-4BB3-9EB3-18104B43FF4B}" srcOrd="10" destOrd="0" parTransId="{E11777DC-CA44-45F6-A019-3851E93F82EF}" sibTransId="{C2961857-FE13-4085-889D-1D30A39B5A16}"/>
    <dgm:cxn modelId="{B380A2B3-86C0-45A1-9DAA-3D5BA48108F4}" type="presOf" srcId="{E01A80FC-FB1B-4248-9C0A-C0BBE3FCF932}" destId="{B3DA3A97-BC24-4E87-A0D5-8653A7A9F4A4}" srcOrd="0" destOrd="0" presId="urn:microsoft.com/office/officeart/2005/8/layout/hProcess9"/>
    <dgm:cxn modelId="{CD43FCEE-74A8-42AA-9B49-69693F8643AE}" type="presOf" srcId="{120CAD10-AB85-4C08-A6E0-7E26D4E77133}" destId="{C7A6E08A-2454-44F6-843D-1CCAA09B096F}" srcOrd="0" destOrd="0" presId="urn:microsoft.com/office/officeart/2005/8/layout/hProcess9"/>
    <dgm:cxn modelId="{D52ECDE6-BD58-417C-81B2-2BAE97511BE5}" type="presOf" srcId="{3448F7FC-DAAD-4D44-B674-36F4D613DA3C}" destId="{CF6D1C67-A91F-446C-A2E5-9C1517A5013B}" srcOrd="0" destOrd="0" presId="urn:microsoft.com/office/officeart/2005/8/layout/hProcess9"/>
    <dgm:cxn modelId="{78F7E81B-422B-43B9-8A5E-F9B78956EC6A}" type="presOf" srcId="{DDB81AC9-69F5-4BB3-9EB3-18104B43FF4B}" destId="{A8115767-CEC5-4BDF-8E68-1D74A64BEBB7}" srcOrd="0" destOrd="0" presId="urn:microsoft.com/office/officeart/2005/8/layout/hProcess9"/>
    <dgm:cxn modelId="{684E1AAA-9EF9-4122-BB3C-23162802AA02}" type="presOf" srcId="{0217B4E5-8647-4536-8036-922E10C0CDD7}" destId="{9D26D008-2B47-4652-B592-F4C7E33F8FDA}" srcOrd="0" destOrd="0" presId="urn:microsoft.com/office/officeart/2005/8/layout/hProcess9"/>
    <dgm:cxn modelId="{8B66CD63-9D77-4B70-89F9-5342EE3A2E94}" type="presOf" srcId="{4D89E551-168A-45D1-9EE2-24E7FEA91960}" destId="{C0899346-A0EB-462F-AF0D-D9978FC9AFE2}" srcOrd="0" destOrd="0" presId="urn:microsoft.com/office/officeart/2005/8/layout/hProcess9"/>
    <dgm:cxn modelId="{CE79EECC-43EA-4042-8977-BD3E18008F95}" srcId="{E93E0B59-D138-4DF2-9550-6F39498BC6E7}" destId="{E01A80FC-FB1B-4248-9C0A-C0BBE3FCF932}" srcOrd="5" destOrd="0" parTransId="{0FDCD27C-A83D-429E-B8A0-6622C9B42ECF}" sibTransId="{B507A394-2167-428E-ABBE-09AA29CAC97E}"/>
    <dgm:cxn modelId="{B322C2A2-AE04-40ED-AE54-55332886ADEC}" srcId="{E93E0B59-D138-4DF2-9550-6F39498BC6E7}" destId="{4D89E551-168A-45D1-9EE2-24E7FEA91960}" srcOrd="3" destOrd="0" parTransId="{7FC31347-160F-41F1-950B-98C0523080C3}" sibTransId="{03E4A75B-0697-413F-B419-85B2FA5B1011}"/>
    <dgm:cxn modelId="{3608F575-6AEF-47D5-A18C-97697ED082B9}" type="presOf" srcId="{00A25763-7DFE-473A-AFE7-6739C0128977}" destId="{D6AA9A83-D9B0-4A37-A862-7A584AE72B83}" srcOrd="0" destOrd="0" presId="urn:microsoft.com/office/officeart/2005/8/layout/hProcess9"/>
    <dgm:cxn modelId="{CCB6FB98-07DD-4F7C-A0C7-594F75AD604B}" type="presOf" srcId="{A338D305-E45E-4C75-B21B-9A9829522250}" destId="{A045D2DB-C9C2-41CA-B927-D39D08394BC1}" srcOrd="0" destOrd="0" presId="urn:microsoft.com/office/officeart/2005/8/layout/hProcess9"/>
    <dgm:cxn modelId="{323991F8-042B-4DC2-BE08-67F20B080FF0}" srcId="{E93E0B59-D138-4DF2-9550-6F39498BC6E7}" destId="{FA29135F-7CAB-4691-BAB6-5F7ECC271C2E}" srcOrd="14" destOrd="0" parTransId="{E03C2801-909F-4710-8429-4AF10180B556}" sibTransId="{31F9515C-92F8-46CD-83FB-080B311FD695}"/>
    <dgm:cxn modelId="{8FFCA3AB-B488-4B90-9F7B-0D2102DF12BA}" type="presOf" srcId="{35FFEBAE-55BC-4388-9D7D-7E09B9307837}" destId="{339B3C20-ABE5-4300-9105-DB1518BD199E}" srcOrd="0" destOrd="0" presId="urn:microsoft.com/office/officeart/2005/8/layout/hProcess9"/>
    <dgm:cxn modelId="{7B2E0DAC-7967-4289-A575-164E06802F8B}" srcId="{E93E0B59-D138-4DF2-9550-6F39498BC6E7}" destId="{7610A604-53FE-42A8-9E61-0D84A3F13CDA}" srcOrd="11" destOrd="0" parTransId="{4B253792-F4D2-4AAC-B4D7-EBD47CE6FA23}" sibTransId="{F20C2CB1-71EE-4D76-AD39-D514C087F1EF}"/>
    <dgm:cxn modelId="{95B603F8-7F93-4ED5-B8A5-4D91E6EC18E9}" type="presOf" srcId="{14C13DEF-DF20-4A60-B50E-54EC91E60DB6}" destId="{142C759F-3688-4319-BD61-3F11EB2DC2CD}" srcOrd="0" destOrd="0" presId="urn:microsoft.com/office/officeart/2005/8/layout/hProcess9"/>
    <dgm:cxn modelId="{B6BE2B04-791A-4D76-AA7D-A711C66DB484}" srcId="{E93E0B59-D138-4DF2-9550-6F39498BC6E7}" destId="{0217B4E5-8647-4536-8036-922E10C0CDD7}" srcOrd="7" destOrd="0" parTransId="{66B74A60-D32E-45DA-92B3-B2D90DD29E58}" sibTransId="{043AD7FD-C10A-45A1-B97C-602F5A6CC994}"/>
    <dgm:cxn modelId="{59BE264C-C4D4-4707-908F-47A07BF5BB4F}" type="presOf" srcId="{880F5097-3A81-4828-9BA3-E34AE77F953C}" destId="{9E46BDAB-3877-4032-BB35-3F085521A013}" srcOrd="0" destOrd="0" presId="urn:microsoft.com/office/officeart/2005/8/layout/hProcess9"/>
    <dgm:cxn modelId="{954E3B4E-C35D-421E-A26A-BEFCF1A1741E}" srcId="{E93E0B59-D138-4DF2-9550-6F39498BC6E7}" destId="{120CAD10-AB85-4C08-A6E0-7E26D4E77133}" srcOrd="8" destOrd="0" parTransId="{2C244FE1-62D2-4D1A-B808-D27570E26859}" sibTransId="{0B277CB6-AFCA-41FE-B948-C9F02288FE03}"/>
    <dgm:cxn modelId="{1B3F448D-3C8E-4B0B-B26E-F1E093939A82}" type="presOf" srcId="{47C12337-E84E-43C1-9C5E-EF7BB87C2465}" destId="{42C93FE7-5CEE-45ED-91CB-9A1876DF92D2}" srcOrd="0" destOrd="0" presId="urn:microsoft.com/office/officeart/2005/8/layout/hProcess9"/>
    <dgm:cxn modelId="{32E915F9-7115-4FEC-AD98-806EE6E4244C}" srcId="{E93E0B59-D138-4DF2-9550-6F39498BC6E7}" destId="{A338D305-E45E-4C75-B21B-9A9829522250}" srcOrd="13" destOrd="0" parTransId="{F9EB7D11-2E45-462F-9365-9E1BE8DF6D33}" sibTransId="{624B84AF-AD49-4FCA-B790-8BBCAFD86BE5}"/>
    <dgm:cxn modelId="{B5057DE4-7FF4-45A2-B8E9-61587C6BFCFA}" srcId="{E93E0B59-D138-4DF2-9550-6F39498BC6E7}" destId="{00A25763-7DFE-473A-AFE7-6739C0128977}" srcOrd="9" destOrd="0" parTransId="{21AB7F71-FABC-4EE0-9CF1-EE41B9EF74EB}" sibTransId="{3415B72B-7AE9-4FF0-A052-5BE74C5DB1B9}"/>
    <dgm:cxn modelId="{7704E779-86BD-4F02-853B-79E306283490}" type="presOf" srcId="{E93E0B59-D138-4DF2-9550-6F39498BC6E7}" destId="{1A96E3B8-E0E8-4C38-930C-FDCB8FDE8B1B}" srcOrd="0" destOrd="0" presId="urn:microsoft.com/office/officeart/2005/8/layout/hProcess9"/>
    <dgm:cxn modelId="{C73AF263-97FE-49CC-A571-D60F88AF7012}" type="presParOf" srcId="{1A96E3B8-E0E8-4C38-930C-FDCB8FDE8B1B}" destId="{3E7EEF14-D9B4-43B4-9878-704ED47B3D78}" srcOrd="0" destOrd="0" presId="urn:microsoft.com/office/officeart/2005/8/layout/hProcess9"/>
    <dgm:cxn modelId="{6437FDDB-2F76-4C31-9A7A-5559D1453372}" type="presParOf" srcId="{1A96E3B8-E0E8-4C38-930C-FDCB8FDE8B1B}" destId="{8F079999-23F7-4140-8FAA-9823E554D49B}" srcOrd="1" destOrd="0" presId="urn:microsoft.com/office/officeart/2005/8/layout/hProcess9"/>
    <dgm:cxn modelId="{CE6D2189-3DCA-447D-8D0C-755ABB448D84}" type="presParOf" srcId="{8F079999-23F7-4140-8FAA-9823E554D49B}" destId="{DCDC6B7D-0116-4142-A610-88B9B3A11459}" srcOrd="0" destOrd="0" presId="urn:microsoft.com/office/officeart/2005/8/layout/hProcess9"/>
    <dgm:cxn modelId="{D3150F4A-113F-4CBC-9546-7B82DE6E19DF}" type="presParOf" srcId="{8F079999-23F7-4140-8FAA-9823E554D49B}" destId="{1387DF22-860C-4774-A3C9-0C838DFA438A}" srcOrd="1" destOrd="0" presId="urn:microsoft.com/office/officeart/2005/8/layout/hProcess9"/>
    <dgm:cxn modelId="{B7757793-AE06-43EE-822D-755160A9A555}" type="presParOf" srcId="{8F079999-23F7-4140-8FAA-9823E554D49B}" destId="{339B3C20-ABE5-4300-9105-DB1518BD199E}" srcOrd="2" destOrd="0" presId="urn:microsoft.com/office/officeart/2005/8/layout/hProcess9"/>
    <dgm:cxn modelId="{E6F5105F-CDA1-448D-8E9E-90E8246921E3}" type="presParOf" srcId="{8F079999-23F7-4140-8FAA-9823E554D49B}" destId="{05DD2FE5-3246-4C2D-BE1E-4346F3CDE7D7}" srcOrd="3" destOrd="0" presId="urn:microsoft.com/office/officeart/2005/8/layout/hProcess9"/>
    <dgm:cxn modelId="{19270F2B-EAAA-45FB-973D-59075C168CE0}" type="presParOf" srcId="{8F079999-23F7-4140-8FAA-9823E554D49B}" destId="{CF6D1C67-A91F-446C-A2E5-9C1517A5013B}" srcOrd="4" destOrd="0" presId="urn:microsoft.com/office/officeart/2005/8/layout/hProcess9"/>
    <dgm:cxn modelId="{C6EED04B-9F24-48CC-AC57-D42D8DB8C248}" type="presParOf" srcId="{8F079999-23F7-4140-8FAA-9823E554D49B}" destId="{C3580DB0-826F-4352-818B-E7B460BF26C9}" srcOrd="5" destOrd="0" presId="urn:microsoft.com/office/officeart/2005/8/layout/hProcess9"/>
    <dgm:cxn modelId="{623F4775-0749-469B-B9F2-DC5BBA7AFC66}" type="presParOf" srcId="{8F079999-23F7-4140-8FAA-9823E554D49B}" destId="{C0899346-A0EB-462F-AF0D-D9978FC9AFE2}" srcOrd="6" destOrd="0" presId="urn:microsoft.com/office/officeart/2005/8/layout/hProcess9"/>
    <dgm:cxn modelId="{B4368195-7E9E-4840-958A-7A27D1FE494A}" type="presParOf" srcId="{8F079999-23F7-4140-8FAA-9823E554D49B}" destId="{71304EE7-AEAB-4B11-8698-B10181EAEB4C}" srcOrd="7" destOrd="0" presId="urn:microsoft.com/office/officeart/2005/8/layout/hProcess9"/>
    <dgm:cxn modelId="{6963BAFD-8165-4043-906A-7423BD7B04B0}" type="presParOf" srcId="{8F079999-23F7-4140-8FAA-9823E554D49B}" destId="{142C759F-3688-4319-BD61-3F11EB2DC2CD}" srcOrd="8" destOrd="0" presId="urn:microsoft.com/office/officeart/2005/8/layout/hProcess9"/>
    <dgm:cxn modelId="{C2B6325A-BDC1-4A6B-A9D9-A7BCBA4E7DBC}" type="presParOf" srcId="{8F079999-23F7-4140-8FAA-9823E554D49B}" destId="{149A01D0-E627-488C-86EA-EE2FD21A472F}" srcOrd="9" destOrd="0" presId="urn:microsoft.com/office/officeart/2005/8/layout/hProcess9"/>
    <dgm:cxn modelId="{308FDA61-E4CF-48D6-A70D-31185356FD23}" type="presParOf" srcId="{8F079999-23F7-4140-8FAA-9823E554D49B}" destId="{B3DA3A97-BC24-4E87-A0D5-8653A7A9F4A4}" srcOrd="10" destOrd="0" presId="urn:microsoft.com/office/officeart/2005/8/layout/hProcess9"/>
    <dgm:cxn modelId="{A233D213-6EAC-4C3B-AB83-950D6C5FC406}" type="presParOf" srcId="{8F079999-23F7-4140-8FAA-9823E554D49B}" destId="{0BE24F9B-72C8-481F-99D0-7E4A08CB26AA}" srcOrd="11" destOrd="0" presId="urn:microsoft.com/office/officeart/2005/8/layout/hProcess9"/>
    <dgm:cxn modelId="{6457CD11-6CBF-49E7-981B-0D00BE9CCF7E}" type="presParOf" srcId="{8F079999-23F7-4140-8FAA-9823E554D49B}" destId="{42C93FE7-5CEE-45ED-91CB-9A1876DF92D2}" srcOrd="12" destOrd="0" presId="urn:microsoft.com/office/officeart/2005/8/layout/hProcess9"/>
    <dgm:cxn modelId="{5ADF05B0-80E7-45A2-A4C1-CB90CE3ED8B2}" type="presParOf" srcId="{8F079999-23F7-4140-8FAA-9823E554D49B}" destId="{5BBFC54A-F43E-4F59-B5CA-EFEDC5194D00}" srcOrd="13" destOrd="0" presId="urn:microsoft.com/office/officeart/2005/8/layout/hProcess9"/>
    <dgm:cxn modelId="{776FB2FD-9BEA-4CE3-80AB-56380873406E}" type="presParOf" srcId="{8F079999-23F7-4140-8FAA-9823E554D49B}" destId="{9D26D008-2B47-4652-B592-F4C7E33F8FDA}" srcOrd="14" destOrd="0" presId="urn:microsoft.com/office/officeart/2005/8/layout/hProcess9"/>
    <dgm:cxn modelId="{06B88B2E-03D8-4E54-B56E-E9F945BCF70A}" type="presParOf" srcId="{8F079999-23F7-4140-8FAA-9823E554D49B}" destId="{5FC022E6-1615-4B8C-B3C1-8B15CA73174B}" srcOrd="15" destOrd="0" presId="urn:microsoft.com/office/officeart/2005/8/layout/hProcess9"/>
    <dgm:cxn modelId="{D3B13E6C-23A8-4EE6-8D6F-B9B9FB11CAEF}" type="presParOf" srcId="{8F079999-23F7-4140-8FAA-9823E554D49B}" destId="{C7A6E08A-2454-44F6-843D-1CCAA09B096F}" srcOrd="16" destOrd="0" presId="urn:microsoft.com/office/officeart/2005/8/layout/hProcess9"/>
    <dgm:cxn modelId="{0AFFBE62-4AD8-4631-89AE-DB72C3F2AFB2}" type="presParOf" srcId="{8F079999-23F7-4140-8FAA-9823E554D49B}" destId="{EBD69F27-F17F-45AD-87A7-F1B650A7F41A}" srcOrd="17" destOrd="0" presId="urn:microsoft.com/office/officeart/2005/8/layout/hProcess9"/>
    <dgm:cxn modelId="{35C8056C-225E-4843-9814-79EBF9BA222F}" type="presParOf" srcId="{8F079999-23F7-4140-8FAA-9823E554D49B}" destId="{D6AA9A83-D9B0-4A37-A862-7A584AE72B83}" srcOrd="18" destOrd="0" presId="urn:microsoft.com/office/officeart/2005/8/layout/hProcess9"/>
    <dgm:cxn modelId="{5B6075C2-BFDA-4AEC-9596-8631F23BF3E3}" type="presParOf" srcId="{8F079999-23F7-4140-8FAA-9823E554D49B}" destId="{F1C55DB4-B61D-427C-8BEF-200A5D63B4B4}" srcOrd="19" destOrd="0" presId="urn:microsoft.com/office/officeart/2005/8/layout/hProcess9"/>
    <dgm:cxn modelId="{1F0FC31C-434B-4345-B734-6CAC809EFAA6}" type="presParOf" srcId="{8F079999-23F7-4140-8FAA-9823E554D49B}" destId="{A8115767-CEC5-4BDF-8E68-1D74A64BEBB7}" srcOrd="20" destOrd="0" presId="urn:microsoft.com/office/officeart/2005/8/layout/hProcess9"/>
    <dgm:cxn modelId="{D9446BB1-B718-4819-89B5-37B34B80E6A0}" type="presParOf" srcId="{8F079999-23F7-4140-8FAA-9823E554D49B}" destId="{CAAFA5FE-E673-4D94-A66E-7FF64A5F169B}" srcOrd="21" destOrd="0" presId="urn:microsoft.com/office/officeart/2005/8/layout/hProcess9"/>
    <dgm:cxn modelId="{BA26066D-34F1-4B07-8FCE-F8017D71C64C}" type="presParOf" srcId="{8F079999-23F7-4140-8FAA-9823E554D49B}" destId="{5F283FA2-31ED-4884-989C-363EC6118142}" srcOrd="22" destOrd="0" presId="urn:microsoft.com/office/officeart/2005/8/layout/hProcess9"/>
    <dgm:cxn modelId="{FBA2022F-63A8-4C4B-BE4F-0DF0E6D73DC9}" type="presParOf" srcId="{8F079999-23F7-4140-8FAA-9823E554D49B}" destId="{E021F102-94CC-4293-BA89-F3E1A37BBF5B}" srcOrd="23" destOrd="0" presId="urn:microsoft.com/office/officeart/2005/8/layout/hProcess9"/>
    <dgm:cxn modelId="{0F42FB37-C73F-468B-955D-25A774CDF309}" type="presParOf" srcId="{8F079999-23F7-4140-8FAA-9823E554D49B}" destId="{9E46BDAB-3877-4032-BB35-3F085521A013}" srcOrd="24" destOrd="0" presId="urn:microsoft.com/office/officeart/2005/8/layout/hProcess9"/>
    <dgm:cxn modelId="{DC426098-B195-462F-B597-92CEFDA90FFC}" type="presParOf" srcId="{8F079999-23F7-4140-8FAA-9823E554D49B}" destId="{F13D2197-4277-4A73-92C4-0B43A8BDBBCB}" srcOrd="25" destOrd="0" presId="urn:microsoft.com/office/officeart/2005/8/layout/hProcess9"/>
    <dgm:cxn modelId="{43AA65A8-6C3B-4DEA-A04E-286B3B3AAC32}" type="presParOf" srcId="{8F079999-23F7-4140-8FAA-9823E554D49B}" destId="{A045D2DB-C9C2-41CA-B927-D39D08394BC1}" srcOrd="26" destOrd="0" presId="urn:microsoft.com/office/officeart/2005/8/layout/hProcess9"/>
    <dgm:cxn modelId="{6AC7B8C9-D491-405E-A157-919BAB4DCDCF}" type="presParOf" srcId="{8F079999-23F7-4140-8FAA-9823E554D49B}" destId="{E374EEF8-65B0-4F96-B714-C2116FF07D14}" srcOrd="27" destOrd="0" presId="urn:microsoft.com/office/officeart/2005/8/layout/hProcess9"/>
    <dgm:cxn modelId="{87E6531E-D7EF-4035-82BD-F5A0F0AA307E}" type="presParOf" srcId="{8F079999-23F7-4140-8FAA-9823E554D49B}" destId="{74FE2440-38EB-4BD4-A07D-2B3710A7925E}" srcOrd="28"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7432C-2FED-4317-8AB4-47B9AB0CA12D}" type="doc">
      <dgm:prSet loTypeId="urn:microsoft.com/office/officeart/2005/8/layout/process2" loCatId="process" qsTypeId="urn:microsoft.com/office/officeart/2005/8/quickstyle/simple4" qsCatId="simple" csTypeId="urn:microsoft.com/office/officeart/2005/8/colors/colorful2" csCatId="colorful" phldr="1"/>
      <dgm:spPr/>
    </dgm:pt>
    <dgm:pt modelId="{073BFA84-8C52-4750-B3BE-758F46A30CF4}">
      <dgm:prSet phldrT="[Text]" custT="1"/>
      <dgm:spPr/>
      <dgm:t>
        <a:bodyPr/>
        <a:lstStyle/>
        <a:p>
          <a:r>
            <a:rPr lang="en-US" sz="1200" dirty="0" smtClean="0"/>
            <a:t>Preparation</a:t>
          </a:r>
          <a:endParaRPr lang="en-GB" sz="1200" dirty="0"/>
        </a:p>
      </dgm:t>
    </dgm:pt>
    <dgm:pt modelId="{7B0FBF41-CB64-4ADF-89A7-B3CE3B7A61F4}" type="parTrans" cxnId="{D2754C9D-ADC7-4FFE-BC50-DDAEF0BA5AF3}">
      <dgm:prSet/>
      <dgm:spPr/>
      <dgm:t>
        <a:bodyPr/>
        <a:lstStyle/>
        <a:p>
          <a:endParaRPr lang="en-GB">
            <a:solidFill>
              <a:schemeClr val="accent1">
                <a:lumMod val="50000"/>
              </a:schemeClr>
            </a:solidFill>
          </a:endParaRPr>
        </a:p>
      </dgm:t>
    </dgm:pt>
    <dgm:pt modelId="{41C5A161-2879-445D-AF62-0E71B4B9B542}" type="sibTrans" cxnId="{D2754C9D-ADC7-4FFE-BC50-DDAEF0BA5AF3}">
      <dgm:prSet/>
      <dgm:spPr/>
      <dgm:t>
        <a:bodyPr/>
        <a:lstStyle/>
        <a:p>
          <a:endParaRPr lang="en-GB">
            <a:solidFill>
              <a:schemeClr val="accent1">
                <a:lumMod val="50000"/>
              </a:schemeClr>
            </a:solidFill>
          </a:endParaRPr>
        </a:p>
      </dgm:t>
    </dgm:pt>
    <dgm:pt modelId="{93123295-3C82-43F6-8497-A21FAE0FFF96}">
      <dgm:prSet phldrT="[Text]" custT="1"/>
      <dgm:spPr/>
      <dgm:t>
        <a:bodyPr/>
        <a:lstStyle/>
        <a:p>
          <a:r>
            <a:rPr lang="en-US" sz="1200" dirty="0" smtClean="0"/>
            <a:t>Collection</a:t>
          </a:r>
          <a:endParaRPr lang="en-GB" sz="1200" dirty="0"/>
        </a:p>
      </dgm:t>
    </dgm:pt>
    <dgm:pt modelId="{DA3CD908-554B-4006-B76F-9F936EA314EF}" type="parTrans" cxnId="{F05A705E-96F5-4750-9D24-83F682B9FABD}">
      <dgm:prSet/>
      <dgm:spPr/>
      <dgm:t>
        <a:bodyPr/>
        <a:lstStyle/>
        <a:p>
          <a:endParaRPr lang="en-GB">
            <a:solidFill>
              <a:schemeClr val="accent1">
                <a:lumMod val="50000"/>
              </a:schemeClr>
            </a:solidFill>
          </a:endParaRPr>
        </a:p>
      </dgm:t>
    </dgm:pt>
    <dgm:pt modelId="{BA71D535-4336-4583-86F8-FF70C7B47DCB}" type="sibTrans" cxnId="{F05A705E-96F5-4750-9D24-83F682B9FABD}">
      <dgm:prSet/>
      <dgm:spPr/>
      <dgm:t>
        <a:bodyPr/>
        <a:lstStyle/>
        <a:p>
          <a:endParaRPr lang="en-GB">
            <a:solidFill>
              <a:schemeClr val="accent1">
                <a:lumMod val="50000"/>
              </a:schemeClr>
            </a:solidFill>
          </a:endParaRPr>
        </a:p>
      </dgm:t>
    </dgm:pt>
    <dgm:pt modelId="{E0C4E632-70CA-4443-8E6E-E44D42004712}">
      <dgm:prSet phldrT="[Text]" custT="1"/>
      <dgm:spPr/>
      <dgm:t>
        <a:bodyPr/>
        <a:lstStyle/>
        <a:p>
          <a:r>
            <a:rPr lang="en-US" sz="1200" dirty="0" smtClean="0"/>
            <a:t>Verification</a:t>
          </a:r>
          <a:endParaRPr lang="en-GB" sz="1200" dirty="0"/>
        </a:p>
      </dgm:t>
    </dgm:pt>
    <dgm:pt modelId="{517964BA-6F11-4578-8BD0-C30A3755F765}" type="parTrans" cxnId="{8701B45C-5D65-4196-881B-A9D1776C118E}">
      <dgm:prSet/>
      <dgm:spPr/>
      <dgm:t>
        <a:bodyPr/>
        <a:lstStyle/>
        <a:p>
          <a:endParaRPr lang="en-GB">
            <a:solidFill>
              <a:schemeClr val="accent1">
                <a:lumMod val="50000"/>
              </a:schemeClr>
            </a:solidFill>
          </a:endParaRPr>
        </a:p>
      </dgm:t>
    </dgm:pt>
    <dgm:pt modelId="{3F5209DE-DED7-47D2-9168-E5ADCD870EEF}" type="sibTrans" cxnId="{8701B45C-5D65-4196-881B-A9D1776C118E}">
      <dgm:prSet/>
      <dgm:spPr/>
      <dgm:t>
        <a:bodyPr/>
        <a:lstStyle/>
        <a:p>
          <a:endParaRPr lang="en-GB">
            <a:solidFill>
              <a:schemeClr val="accent1">
                <a:lumMod val="50000"/>
              </a:schemeClr>
            </a:solidFill>
          </a:endParaRPr>
        </a:p>
      </dgm:t>
    </dgm:pt>
    <dgm:pt modelId="{5B3065BF-7B5C-4000-B8FB-F9AE7334AFE1}">
      <dgm:prSet phldrT="[Text]" custT="1"/>
      <dgm:spPr/>
      <dgm:t>
        <a:bodyPr/>
        <a:lstStyle/>
        <a:p>
          <a:r>
            <a:rPr lang="en-US" sz="1200" dirty="0" smtClean="0"/>
            <a:t>Gap Analysis</a:t>
          </a:r>
          <a:endParaRPr lang="en-GB" sz="1200" dirty="0"/>
        </a:p>
      </dgm:t>
    </dgm:pt>
    <dgm:pt modelId="{37FA2C5B-04C5-4ED1-8164-6F39A34BBC49}" type="parTrans" cxnId="{E6A85E9D-EAC3-4311-8A3C-36F988297C50}">
      <dgm:prSet/>
      <dgm:spPr/>
      <dgm:t>
        <a:bodyPr/>
        <a:lstStyle/>
        <a:p>
          <a:endParaRPr lang="en-GB"/>
        </a:p>
      </dgm:t>
    </dgm:pt>
    <dgm:pt modelId="{D0A036B9-2438-4EDA-B72E-D9D596BD598D}" type="sibTrans" cxnId="{E6A85E9D-EAC3-4311-8A3C-36F988297C50}">
      <dgm:prSet/>
      <dgm:spPr/>
      <dgm:t>
        <a:bodyPr/>
        <a:lstStyle/>
        <a:p>
          <a:endParaRPr lang="en-GB"/>
        </a:p>
      </dgm:t>
    </dgm:pt>
    <dgm:pt modelId="{B12FDCF9-8C75-4616-8D0C-E5819007D580}" type="pres">
      <dgm:prSet presAssocID="{ABB7432C-2FED-4317-8AB4-47B9AB0CA12D}" presName="linearFlow" presStyleCnt="0">
        <dgm:presLayoutVars>
          <dgm:resizeHandles val="exact"/>
        </dgm:presLayoutVars>
      </dgm:prSet>
      <dgm:spPr/>
    </dgm:pt>
    <dgm:pt modelId="{E2EA658F-C2E6-4887-B43E-CD606371A618}" type="pres">
      <dgm:prSet presAssocID="{073BFA84-8C52-4750-B3BE-758F46A30CF4}" presName="node" presStyleLbl="node1" presStyleIdx="0" presStyleCnt="4" custScaleX="171880" custScaleY="375227" custLinFactY="43363" custLinFactNeighborY="100000">
        <dgm:presLayoutVars>
          <dgm:bulletEnabled val="1"/>
        </dgm:presLayoutVars>
      </dgm:prSet>
      <dgm:spPr/>
      <dgm:t>
        <a:bodyPr/>
        <a:lstStyle/>
        <a:p>
          <a:endParaRPr lang="en-GB"/>
        </a:p>
      </dgm:t>
    </dgm:pt>
    <dgm:pt modelId="{899F48CB-D340-4D81-97E4-7B8855D71F58}" type="pres">
      <dgm:prSet presAssocID="{41C5A161-2879-445D-AF62-0E71B4B9B542}" presName="sibTrans" presStyleLbl="sibTrans2D1" presStyleIdx="0" presStyleCnt="3" custLinFactNeighborY="68961"/>
      <dgm:spPr/>
      <dgm:t>
        <a:bodyPr/>
        <a:lstStyle/>
        <a:p>
          <a:endParaRPr lang="en-GB"/>
        </a:p>
      </dgm:t>
    </dgm:pt>
    <dgm:pt modelId="{F095F7BE-7B87-44F8-8CFB-86D9CED22C14}" type="pres">
      <dgm:prSet presAssocID="{41C5A161-2879-445D-AF62-0E71B4B9B542}" presName="connectorText" presStyleLbl="sibTrans2D1" presStyleIdx="0" presStyleCnt="3"/>
      <dgm:spPr/>
      <dgm:t>
        <a:bodyPr/>
        <a:lstStyle/>
        <a:p>
          <a:endParaRPr lang="en-GB"/>
        </a:p>
      </dgm:t>
    </dgm:pt>
    <dgm:pt modelId="{CA917CD8-8B5C-4488-ADA2-7912C27A051F}" type="pres">
      <dgm:prSet presAssocID="{93123295-3C82-43F6-8497-A21FAE0FFF96}" presName="node" presStyleLbl="node1" presStyleIdx="1" presStyleCnt="4" custScaleX="171880" custScaleY="179771" custLinFactY="8019" custLinFactNeighborY="100000">
        <dgm:presLayoutVars>
          <dgm:bulletEnabled val="1"/>
        </dgm:presLayoutVars>
      </dgm:prSet>
      <dgm:spPr/>
      <dgm:t>
        <a:bodyPr/>
        <a:lstStyle/>
        <a:p>
          <a:endParaRPr lang="en-GB"/>
        </a:p>
      </dgm:t>
    </dgm:pt>
    <dgm:pt modelId="{287D9C14-9EBF-49D9-8CF6-69099952107F}" type="pres">
      <dgm:prSet presAssocID="{BA71D535-4336-4583-86F8-FF70C7B47DCB}" presName="sibTrans" presStyleLbl="sibTrans2D1" presStyleIdx="1" presStyleCnt="3" custLinFactNeighborY="61175"/>
      <dgm:spPr/>
      <dgm:t>
        <a:bodyPr/>
        <a:lstStyle/>
        <a:p>
          <a:endParaRPr lang="en-GB"/>
        </a:p>
      </dgm:t>
    </dgm:pt>
    <dgm:pt modelId="{AECD14FF-68FE-4A0F-8741-B1D30441FA2A}" type="pres">
      <dgm:prSet presAssocID="{BA71D535-4336-4583-86F8-FF70C7B47DCB}" presName="connectorText" presStyleLbl="sibTrans2D1" presStyleIdx="1" presStyleCnt="3"/>
      <dgm:spPr/>
      <dgm:t>
        <a:bodyPr/>
        <a:lstStyle/>
        <a:p>
          <a:endParaRPr lang="en-GB"/>
        </a:p>
      </dgm:t>
    </dgm:pt>
    <dgm:pt modelId="{BEDAE43D-E7A4-4859-86E8-968C9537682C}" type="pres">
      <dgm:prSet presAssocID="{E0C4E632-70CA-4443-8E6E-E44D42004712}" presName="node" presStyleLbl="node1" presStyleIdx="2" presStyleCnt="4" custScaleX="171880" custScaleY="177155" custLinFactNeighborY="33810">
        <dgm:presLayoutVars>
          <dgm:bulletEnabled val="1"/>
        </dgm:presLayoutVars>
      </dgm:prSet>
      <dgm:spPr/>
      <dgm:t>
        <a:bodyPr/>
        <a:lstStyle/>
        <a:p>
          <a:endParaRPr lang="en-GB"/>
        </a:p>
      </dgm:t>
    </dgm:pt>
    <dgm:pt modelId="{DF9E2EBC-7784-455D-9F03-5D0680DB719E}" type="pres">
      <dgm:prSet presAssocID="{3F5209DE-DED7-47D2-9168-E5ADCD870EEF}" presName="sibTrans" presStyleLbl="sibTrans2D1" presStyleIdx="2" presStyleCnt="3"/>
      <dgm:spPr/>
      <dgm:t>
        <a:bodyPr/>
        <a:lstStyle/>
        <a:p>
          <a:endParaRPr lang="en-GB"/>
        </a:p>
      </dgm:t>
    </dgm:pt>
    <dgm:pt modelId="{69A0E243-32EB-497D-BAE5-F185FBAD31B1}" type="pres">
      <dgm:prSet presAssocID="{3F5209DE-DED7-47D2-9168-E5ADCD870EEF}" presName="connectorText" presStyleLbl="sibTrans2D1" presStyleIdx="2" presStyleCnt="3"/>
      <dgm:spPr/>
      <dgm:t>
        <a:bodyPr/>
        <a:lstStyle/>
        <a:p>
          <a:endParaRPr lang="en-GB"/>
        </a:p>
      </dgm:t>
    </dgm:pt>
    <dgm:pt modelId="{640EC4A8-5C81-4616-9720-44F9F533C66E}" type="pres">
      <dgm:prSet presAssocID="{5B3065BF-7B5C-4000-B8FB-F9AE7334AFE1}" presName="node" presStyleLbl="node1" presStyleIdx="3" presStyleCnt="4" custScaleX="171880" custScaleY="150371" custLinFactNeighborY="-38117">
        <dgm:presLayoutVars>
          <dgm:bulletEnabled val="1"/>
        </dgm:presLayoutVars>
      </dgm:prSet>
      <dgm:spPr/>
      <dgm:t>
        <a:bodyPr/>
        <a:lstStyle/>
        <a:p>
          <a:endParaRPr lang="en-GB"/>
        </a:p>
      </dgm:t>
    </dgm:pt>
  </dgm:ptLst>
  <dgm:cxnLst>
    <dgm:cxn modelId="{4B641C55-BF01-460C-8610-7281AB67C443}" type="presOf" srcId="{ABB7432C-2FED-4317-8AB4-47B9AB0CA12D}" destId="{B12FDCF9-8C75-4616-8D0C-E5819007D580}" srcOrd="0" destOrd="0" presId="urn:microsoft.com/office/officeart/2005/8/layout/process2"/>
    <dgm:cxn modelId="{E6A85E9D-EAC3-4311-8A3C-36F988297C50}" srcId="{ABB7432C-2FED-4317-8AB4-47B9AB0CA12D}" destId="{5B3065BF-7B5C-4000-B8FB-F9AE7334AFE1}" srcOrd="3" destOrd="0" parTransId="{37FA2C5B-04C5-4ED1-8164-6F39A34BBC49}" sibTransId="{D0A036B9-2438-4EDA-B72E-D9D596BD598D}"/>
    <dgm:cxn modelId="{79E48EAE-7CD5-4009-93CB-3C3BA6A0DC79}" type="presOf" srcId="{E0C4E632-70CA-4443-8E6E-E44D42004712}" destId="{BEDAE43D-E7A4-4859-86E8-968C9537682C}" srcOrd="0" destOrd="0" presId="urn:microsoft.com/office/officeart/2005/8/layout/process2"/>
    <dgm:cxn modelId="{4EF3EAAF-3893-4170-BC6C-5DEB63FB9351}" type="presOf" srcId="{41C5A161-2879-445D-AF62-0E71B4B9B542}" destId="{899F48CB-D340-4D81-97E4-7B8855D71F58}" srcOrd="0" destOrd="0" presId="urn:microsoft.com/office/officeart/2005/8/layout/process2"/>
    <dgm:cxn modelId="{9D607632-E5D5-440E-B91E-E103825500B1}" type="presOf" srcId="{93123295-3C82-43F6-8497-A21FAE0FFF96}" destId="{CA917CD8-8B5C-4488-ADA2-7912C27A051F}" srcOrd="0" destOrd="0" presId="urn:microsoft.com/office/officeart/2005/8/layout/process2"/>
    <dgm:cxn modelId="{96BF7AB7-C6F1-4D9B-B652-ED4AEF663689}" type="presOf" srcId="{073BFA84-8C52-4750-B3BE-758F46A30CF4}" destId="{E2EA658F-C2E6-4887-B43E-CD606371A618}" srcOrd="0" destOrd="0" presId="urn:microsoft.com/office/officeart/2005/8/layout/process2"/>
    <dgm:cxn modelId="{B367DB66-02CD-4B77-9BF5-42FC6BDFA4D1}" type="presOf" srcId="{5B3065BF-7B5C-4000-B8FB-F9AE7334AFE1}" destId="{640EC4A8-5C81-4616-9720-44F9F533C66E}" srcOrd="0" destOrd="0" presId="urn:microsoft.com/office/officeart/2005/8/layout/process2"/>
    <dgm:cxn modelId="{55957601-6A4C-46D6-9176-6C87C063E717}" type="presOf" srcId="{3F5209DE-DED7-47D2-9168-E5ADCD870EEF}" destId="{DF9E2EBC-7784-455D-9F03-5D0680DB719E}" srcOrd="0" destOrd="0" presId="urn:microsoft.com/office/officeart/2005/8/layout/process2"/>
    <dgm:cxn modelId="{8B889B5A-FF8D-4780-99AE-33C6D148D77D}" type="presOf" srcId="{BA71D535-4336-4583-86F8-FF70C7B47DCB}" destId="{AECD14FF-68FE-4A0F-8741-B1D30441FA2A}" srcOrd="1" destOrd="0" presId="urn:microsoft.com/office/officeart/2005/8/layout/process2"/>
    <dgm:cxn modelId="{F05A705E-96F5-4750-9D24-83F682B9FABD}" srcId="{ABB7432C-2FED-4317-8AB4-47B9AB0CA12D}" destId="{93123295-3C82-43F6-8497-A21FAE0FFF96}" srcOrd="1" destOrd="0" parTransId="{DA3CD908-554B-4006-B76F-9F936EA314EF}" sibTransId="{BA71D535-4336-4583-86F8-FF70C7B47DCB}"/>
    <dgm:cxn modelId="{8701B45C-5D65-4196-881B-A9D1776C118E}" srcId="{ABB7432C-2FED-4317-8AB4-47B9AB0CA12D}" destId="{E0C4E632-70CA-4443-8E6E-E44D42004712}" srcOrd="2" destOrd="0" parTransId="{517964BA-6F11-4578-8BD0-C30A3755F765}" sibTransId="{3F5209DE-DED7-47D2-9168-E5ADCD870EEF}"/>
    <dgm:cxn modelId="{A5BC9C34-1491-4790-B6E2-E938DE4E8617}" type="presOf" srcId="{BA71D535-4336-4583-86F8-FF70C7B47DCB}" destId="{287D9C14-9EBF-49D9-8CF6-69099952107F}" srcOrd="0" destOrd="0" presId="urn:microsoft.com/office/officeart/2005/8/layout/process2"/>
    <dgm:cxn modelId="{FA321347-9EF1-45C6-B5AD-9E3685ADBF59}" type="presOf" srcId="{3F5209DE-DED7-47D2-9168-E5ADCD870EEF}" destId="{69A0E243-32EB-497D-BAE5-F185FBAD31B1}" srcOrd="1" destOrd="0" presId="urn:microsoft.com/office/officeart/2005/8/layout/process2"/>
    <dgm:cxn modelId="{D2754C9D-ADC7-4FFE-BC50-DDAEF0BA5AF3}" srcId="{ABB7432C-2FED-4317-8AB4-47B9AB0CA12D}" destId="{073BFA84-8C52-4750-B3BE-758F46A30CF4}" srcOrd="0" destOrd="0" parTransId="{7B0FBF41-CB64-4ADF-89A7-B3CE3B7A61F4}" sibTransId="{41C5A161-2879-445D-AF62-0E71B4B9B542}"/>
    <dgm:cxn modelId="{CEB7C513-AB6D-4994-9414-2FA3C6617FC1}" type="presOf" srcId="{41C5A161-2879-445D-AF62-0E71B4B9B542}" destId="{F095F7BE-7B87-44F8-8CFB-86D9CED22C14}" srcOrd="1" destOrd="0" presId="urn:microsoft.com/office/officeart/2005/8/layout/process2"/>
    <dgm:cxn modelId="{0527AEC5-BA8E-4581-B933-C94B03F13CFD}" type="presParOf" srcId="{B12FDCF9-8C75-4616-8D0C-E5819007D580}" destId="{E2EA658F-C2E6-4887-B43E-CD606371A618}" srcOrd="0" destOrd="0" presId="urn:microsoft.com/office/officeart/2005/8/layout/process2"/>
    <dgm:cxn modelId="{A729CE13-0A05-4B2B-BD3E-665461655D2B}" type="presParOf" srcId="{B12FDCF9-8C75-4616-8D0C-E5819007D580}" destId="{899F48CB-D340-4D81-97E4-7B8855D71F58}" srcOrd="1" destOrd="0" presId="urn:microsoft.com/office/officeart/2005/8/layout/process2"/>
    <dgm:cxn modelId="{921531E8-F8D8-4F18-A573-808D2221D529}" type="presParOf" srcId="{899F48CB-D340-4D81-97E4-7B8855D71F58}" destId="{F095F7BE-7B87-44F8-8CFB-86D9CED22C14}" srcOrd="0" destOrd="0" presId="urn:microsoft.com/office/officeart/2005/8/layout/process2"/>
    <dgm:cxn modelId="{8BD72497-5B21-45B4-8EED-127805DBA3B0}" type="presParOf" srcId="{B12FDCF9-8C75-4616-8D0C-E5819007D580}" destId="{CA917CD8-8B5C-4488-ADA2-7912C27A051F}" srcOrd="2" destOrd="0" presId="urn:microsoft.com/office/officeart/2005/8/layout/process2"/>
    <dgm:cxn modelId="{D3C1AA1C-6C41-43CC-851D-8F159463A94D}" type="presParOf" srcId="{B12FDCF9-8C75-4616-8D0C-E5819007D580}" destId="{287D9C14-9EBF-49D9-8CF6-69099952107F}" srcOrd="3" destOrd="0" presId="urn:microsoft.com/office/officeart/2005/8/layout/process2"/>
    <dgm:cxn modelId="{CD5DCF02-2A38-4336-998E-79B36EA501AB}" type="presParOf" srcId="{287D9C14-9EBF-49D9-8CF6-69099952107F}" destId="{AECD14FF-68FE-4A0F-8741-B1D30441FA2A}" srcOrd="0" destOrd="0" presId="urn:microsoft.com/office/officeart/2005/8/layout/process2"/>
    <dgm:cxn modelId="{181B77B8-D38B-49D7-9EE6-078359A02EB3}" type="presParOf" srcId="{B12FDCF9-8C75-4616-8D0C-E5819007D580}" destId="{BEDAE43D-E7A4-4859-86E8-968C9537682C}" srcOrd="4" destOrd="0" presId="urn:microsoft.com/office/officeart/2005/8/layout/process2"/>
    <dgm:cxn modelId="{01537004-1EC6-4D62-A205-1A8AD786FC0F}" type="presParOf" srcId="{B12FDCF9-8C75-4616-8D0C-E5819007D580}" destId="{DF9E2EBC-7784-455D-9F03-5D0680DB719E}" srcOrd="5" destOrd="0" presId="urn:microsoft.com/office/officeart/2005/8/layout/process2"/>
    <dgm:cxn modelId="{4502F415-467A-42EB-9BA1-AC1C0DADFF82}" type="presParOf" srcId="{DF9E2EBC-7784-455D-9F03-5D0680DB719E}" destId="{69A0E243-32EB-497D-BAE5-F185FBAD31B1}" srcOrd="0" destOrd="0" presId="urn:microsoft.com/office/officeart/2005/8/layout/process2"/>
    <dgm:cxn modelId="{958096D8-2F91-4974-880E-A08B4143813A}" type="presParOf" srcId="{B12FDCF9-8C75-4616-8D0C-E5819007D580}" destId="{640EC4A8-5C81-4616-9720-44F9F533C66E}" srcOrd="6"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EC26EC-F8E2-42C2-B86A-02FE657AA7C8}"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GB"/>
        </a:p>
      </dgm:t>
    </dgm:pt>
    <dgm:pt modelId="{66CFBF95-317E-46E1-818B-F9858E5CA504}">
      <dgm:prSet phldrT="[Text]" custT="1"/>
      <dgm:spPr>
        <a:gradFill flip="none" rotWithShape="1">
          <a:lin ang="2700000" scaled="1"/>
          <a:tileRect/>
        </a:gradFill>
      </dgm:spPr>
      <dgm:t>
        <a:bodyPr/>
        <a:lstStyle/>
        <a:p>
          <a:pPr algn="ctr"/>
          <a:r>
            <a:rPr lang="en-US" sz="1000" b="0" dirty="0" smtClean="0">
              <a:solidFill>
                <a:schemeClr val="tx2">
                  <a:lumMod val="50000"/>
                </a:schemeClr>
              </a:solidFill>
            </a:rPr>
            <a:t>Pre-check of entries </a:t>
          </a:r>
          <a:r>
            <a:rPr lang="en-US" sz="1000" b="0" dirty="0" smtClean="0">
              <a:solidFill>
                <a:schemeClr val="tx2">
                  <a:lumMod val="50000"/>
                </a:schemeClr>
              </a:solidFill>
              <a:sym typeface="Wingdings" pitchFamily="2" charset="2"/>
            </a:rPr>
            <a:t> 1-to-1  interactions with ‘Responders’  “Verified” (+ Comments)</a:t>
          </a:r>
          <a:endParaRPr lang="en-GB" sz="1000" b="0" dirty="0">
            <a:solidFill>
              <a:schemeClr val="tx2">
                <a:lumMod val="50000"/>
              </a:schemeClr>
            </a:solidFill>
          </a:endParaRPr>
        </a:p>
      </dgm:t>
    </dgm:pt>
    <dgm:pt modelId="{4B9F3BB7-9970-4CE1-82BF-745F0B000228}" type="parTrans" cxnId="{5AF5A51B-AB12-4773-BA91-D40CEBF451BF}">
      <dgm:prSet/>
      <dgm:spPr/>
      <dgm:t>
        <a:bodyPr/>
        <a:lstStyle/>
        <a:p>
          <a:endParaRPr lang="en-GB" b="0">
            <a:solidFill>
              <a:schemeClr val="tx2">
                <a:lumMod val="50000"/>
              </a:schemeClr>
            </a:solidFill>
          </a:endParaRPr>
        </a:p>
      </dgm:t>
    </dgm:pt>
    <dgm:pt modelId="{77BE41C5-F71B-451C-A296-51088B545304}" type="sibTrans" cxnId="{5AF5A51B-AB12-4773-BA91-D40CEBF451BF}">
      <dgm:prSet/>
      <dgm:spPr/>
      <dgm:t>
        <a:bodyPr/>
        <a:lstStyle/>
        <a:p>
          <a:endParaRPr lang="en-GB" b="0">
            <a:solidFill>
              <a:schemeClr val="tx2">
                <a:lumMod val="50000"/>
              </a:schemeClr>
            </a:solidFill>
          </a:endParaRPr>
        </a:p>
      </dgm:t>
    </dgm:pt>
    <dgm:pt modelId="{11364ABA-3BD5-483E-B3D5-81F7A0A8526A}">
      <dgm:prSet phldrT="[Text]" custT="1"/>
      <dgm:spPr/>
      <dgm:t>
        <a:bodyPr/>
        <a:lstStyle/>
        <a:p>
          <a:pPr algn="ctr"/>
          <a:r>
            <a:rPr lang="en-US" sz="1000" b="0" dirty="0" smtClean="0">
              <a:solidFill>
                <a:schemeClr val="tx2">
                  <a:lumMod val="50000"/>
                </a:schemeClr>
              </a:solidFill>
            </a:rPr>
            <a:t>Preparation of Gap Analysis: Experts teams (by Domain), definition of schedule and procedures, web interface and tools</a:t>
          </a:r>
          <a:endParaRPr lang="en-GB" sz="1000" b="0" dirty="0">
            <a:solidFill>
              <a:schemeClr val="tx2">
                <a:lumMod val="50000"/>
              </a:schemeClr>
            </a:solidFill>
          </a:endParaRPr>
        </a:p>
      </dgm:t>
    </dgm:pt>
    <dgm:pt modelId="{EDB7FA1E-A1B0-4380-99A4-D8B3129A29E0}" type="parTrans" cxnId="{B504586C-8C4C-43E6-B981-C40DD6F9D485}">
      <dgm:prSet/>
      <dgm:spPr/>
      <dgm:t>
        <a:bodyPr/>
        <a:lstStyle/>
        <a:p>
          <a:endParaRPr lang="en-GB"/>
        </a:p>
      </dgm:t>
    </dgm:pt>
    <dgm:pt modelId="{A4C1FEA8-B7F1-4B86-8551-2B9A007CFC55}" type="sibTrans" cxnId="{B504586C-8C4C-43E6-B981-C40DD6F9D485}">
      <dgm:prSet/>
      <dgm:spPr/>
      <dgm:t>
        <a:bodyPr/>
        <a:lstStyle/>
        <a:p>
          <a:endParaRPr lang="en-GB"/>
        </a:p>
      </dgm:t>
    </dgm:pt>
    <dgm:pt modelId="{F29D7D5B-D16A-43E9-83BE-AA121F5C2E68}">
      <dgm:prSet phldrT="[Text]" custT="1"/>
      <dgm:spPr/>
      <dgm:t>
        <a:bodyPr/>
        <a:lstStyle/>
        <a:p>
          <a:pPr algn="ctr"/>
          <a:r>
            <a:rPr lang="en-US" sz="1000" b="0" dirty="0" smtClean="0">
              <a:solidFill>
                <a:schemeClr val="tx2">
                  <a:lumMod val="50000"/>
                </a:schemeClr>
              </a:solidFill>
            </a:rPr>
            <a:t>Gap Analysis by the Domain Teams: assessment of individual TCDRs  </a:t>
          </a:r>
          <a:endParaRPr lang="en-GB" sz="1000" b="0" dirty="0">
            <a:solidFill>
              <a:schemeClr val="tx2">
                <a:lumMod val="50000"/>
              </a:schemeClr>
            </a:solidFill>
          </a:endParaRPr>
        </a:p>
      </dgm:t>
    </dgm:pt>
    <dgm:pt modelId="{88439D5C-F32E-4305-928D-251602264E11}" type="parTrans" cxnId="{3EE309C5-0994-4055-8708-94CE8DBBBB75}">
      <dgm:prSet/>
      <dgm:spPr/>
      <dgm:t>
        <a:bodyPr/>
        <a:lstStyle/>
        <a:p>
          <a:endParaRPr lang="en-GB"/>
        </a:p>
      </dgm:t>
    </dgm:pt>
    <dgm:pt modelId="{97C55093-4CF5-4B38-B0B2-45E526106104}" type="sibTrans" cxnId="{3EE309C5-0994-4055-8708-94CE8DBBBB75}">
      <dgm:prSet/>
      <dgm:spPr/>
      <dgm:t>
        <a:bodyPr/>
        <a:lstStyle/>
        <a:p>
          <a:endParaRPr lang="en-GB"/>
        </a:p>
      </dgm:t>
    </dgm:pt>
    <dgm:pt modelId="{3BE8E02D-A15E-4C18-AB45-B8C18EBBE5AB}">
      <dgm:prSet phldrT="[Text]" custT="1"/>
      <dgm:spPr/>
      <dgm:t>
        <a:bodyPr/>
        <a:lstStyle/>
        <a:p>
          <a:pPr algn="ctr"/>
          <a:r>
            <a:rPr lang="en-US" sz="1000" b="0" dirty="0" smtClean="0">
              <a:solidFill>
                <a:schemeClr val="tx2">
                  <a:lumMod val="50000"/>
                </a:schemeClr>
              </a:solidFill>
            </a:rPr>
            <a:t>Analysis of outcomes of assessment by Domain Teams, statistical overview, higher-level gaps, …</a:t>
          </a:r>
          <a:endParaRPr lang="en-GB" sz="1000" b="0" dirty="0">
            <a:solidFill>
              <a:schemeClr val="tx2">
                <a:lumMod val="50000"/>
              </a:schemeClr>
            </a:solidFill>
          </a:endParaRPr>
        </a:p>
      </dgm:t>
    </dgm:pt>
    <dgm:pt modelId="{1574B800-8A3B-47E6-8219-BFD5F38E4080}" type="parTrans" cxnId="{694C703C-DB33-4AEC-80D8-428A32CE65AA}">
      <dgm:prSet/>
      <dgm:spPr/>
      <dgm:t>
        <a:bodyPr/>
        <a:lstStyle/>
        <a:p>
          <a:endParaRPr lang="en-GB"/>
        </a:p>
      </dgm:t>
    </dgm:pt>
    <dgm:pt modelId="{02327E6D-4AFC-47F0-A704-B7CB582509E2}" type="sibTrans" cxnId="{694C703C-DB33-4AEC-80D8-428A32CE65AA}">
      <dgm:prSet/>
      <dgm:spPr/>
      <dgm:t>
        <a:bodyPr/>
        <a:lstStyle/>
        <a:p>
          <a:endParaRPr lang="en-GB"/>
        </a:p>
      </dgm:t>
    </dgm:pt>
    <dgm:pt modelId="{30F158EC-485E-4505-B795-A0DEDD688DB4}">
      <dgm:prSet phldrT="[Text]" custT="1"/>
      <dgm:spPr>
        <a:solidFill>
          <a:srgbClr val="92D050"/>
        </a:solidFill>
      </dgm:spPr>
      <dgm:t>
        <a:bodyPr/>
        <a:lstStyle/>
        <a:p>
          <a:pPr algn="ctr"/>
          <a:r>
            <a:rPr lang="en-US" sz="1000" b="0" dirty="0" smtClean="0">
              <a:solidFill>
                <a:schemeClr val="tx2">
                  <a:lumMod val="50000"/>
                </a:schemeClr>
              </a:solidFill>
            </a:rPr>
            <a:t>1</a:t>
          </a:r>
          <a:r>
            <a:rPr lang="en-US" sz="1000" b="0" baseline="30000" dirty="0" smtClean="0">
              <a:solidFill>
                <a:schemeClr val="tx2">
                  <a:lumMod val="50000"/>
                </a:schemeClr>
              </a:solidFill>
            </a:rPr>
            <a:t>st</a:t>
          </a:r>
          <a:r>
            <a:rPr lang="en-US" sz="1000" b="0" dirty="0" smtClean="0">
              <a:solidFill>
                <a:schemeClr val="tx2">
                  <a:lumMod val="50000"/>
                </a:schemeClr>
              </a:solidFill>
            </a:rPr>
            <a:t> Gap Analysis Report </a:t>
          </a:r>
          <a:endParaRPr lang="en-GB" sz="1000" b="0" dirty="0">
            <a:solidFill>
              <a:schemeClr val="tx2">
                <a:lumMod val="50000"/>
              </a:schemeClr>
            </a:solidFill>
          </a:endParaRPr>
        </a:p>
      </dgm:t>
    </dgm:pt>
    <dgm:pt modelId="{1B3821D4-8110-46A3-A7EF-CEFDACEECD1D}" type="parTrans" cxnId="{BEB17922-694C-4655-AD56-A13C1C20EC1E}">
      <dgm:prSet/>
      <dgm:spPr/>
      <dgm:t>
        <a:bodyPr/>
        <a:lstStyle/>
        <a:p>
          <a:endParaRPr lang="en-GB"/>
        </a:p>
      </dgm:t>
    </dgm:pt>
    <dgm:pt modelId="{F56A7581-BD05-40BA-9A09-30811F85B0D8}" type="sibTrans" cxnId="{BEB17922-694C-4655-AD56-A13C1C20EC1E}">
      <dgm:prSet/>
      <dgm:spPr/>
      <dgm:t>
        <a:bodyPr/>
        <a:lstStyle/>
        <a:p>
          <a:endParaRPr lang="en-GB"/>
        </a:p>
      </dgm:t>
    </dgm:pt>
    <dgm:pt modelId="{A2B5B34B-5CCD-464E-9D47-254F5D2DA920}">
      <dgm:prSet custScaleX="34898" custLinFactNeighborX="6417"/>
      <dgm:spPr/>
      <dgm:t>
        <a:bodyPr/>
        <a:lstStyle/>
        <a:p>
          <a:endParaRPr lang="en-GB"/>
        </a:p>
      </dgm:t>
    </dgm:pt>
    <dgm:pt modelId="{9C48FB34-234A-4897-ABD0-83E35B3316EE}" type="parTrans" cxnId="{D3C16B9B-BC19-458E-9AE9-08551EE9FDEE}">
      <dgm:prSet/>
      <dgm:spPr/>
      <dgm:t>
        <a:bodyPr/>
        <a:lstStyle/>
        <a:p>
          <a:endParaRPr lang="en-GB"/>
        </a:p>
      </dgm:t>
    </dgm:pt>
    <dgm:pt modelId="{B6429DAC-8F05-4799-8E12-46AD3E4659E6}" type="sibTrans" cxnId="{D3C16B9B-BC19-458E-9AE9-08551EE9FDEE}">
      <dgm:prSet custScaleY="48588" custLinFactX="-200000" custLinFactNeighborX="-288195" custLinFactNeighborY="5865"/>
      <dgm:spPr/>
      <dgm:t>
        <a:bodyPr/>
        <a:lstStyle/>
        <a:p>
          <a:endParaRPr lang="en-GB"/>
        </a:p>
      </dgm:t>
    </dgm:pt>
    <dgm:pt modelId="{23DEAE60-D9FB-4120-9B90-7CB529F9C8F9}" type="pres">
      <dgm:prSet presAssocID="{FDEC26EC-F8E2-42C2-B86A-02FE657AA7C8}" presName="outerComposite" presStyleCnt="0">
        <dgm:presLayoutVars>
          <dgm:chMax val="5"/>
          <dgm:dir/>
          <dgm:resizeHandles val="exact"/>
        </dgm:presLayoutVars>
      </dgm:prSet>
      <dgm:spPr/>
      <dgm:t>
        <a:bodyPr/>
        <a:lstStyle/>
        <a:p>
          <a:endParaRPr lang="en-GB"/>
        </a:p>
      </dgm:t>
    </dgm:pt>
    <dgm:pt modelId="{B75F29BB-8595-4E47-A34F-9DCC8C08E560}" type="pres">
      <dgm:prSet presAssocID="{FDEC26EC-F8E2-42C2-B86A-02FE657AA7C8}" presName="dummyMaxCanvas" presStyleCnt="0">
        <dgm:presLayoutVars/>
      </dgm:prSet>
      <dgm:spPr/>
    </dgm:pt>
    <dgm:pt modelId="{73739327-95CB-4EBA-81EA-B24A8F9EDFE6}" type="pres">
      <dgm:prSet presAssocID="{FDEC26EC-F8E2-42C2-B86A-02FE657AA7C8}" presName="FiveNodes_1" presStyleLbl="node1" presStyleIdx="0" presStyleCnt="5" custScaleX="65821" custLinFactNeighborX="-27547">
        <dgm:presLayoutVars>
          <dgm:bulletEnabled val="1"/>
        </dgm:presLayoutVars>
      </dgm:prSet>
      <dgm:spPr>
        <a:gradFill flip="none" rotWithShape="1">
          <a:gsLst>
            <a:gs pos="52000">
              <a:schemeClr val="accent2">
                <a:lumMod val="75000"/>
              </a:schemeClr>
            </a:gs>
            <a:gs pos="100000">
              <a:schemeClr val="accent2">
                <a:hueOff val="3511139"/>
                <a:satOff val="-4379"/>
                <a:lumOff val="1030"/>
                <a:alphaOff val="0"/>
                <a:tint val="50000"/>
                <a:shade val="100000"/>
                <a:satMod val="350000"/>
              </a:schemeClr>
            </a:gs>
          </a:gsLst>
          <a:path path="circle">
            <a:fillToRect l="50000" t="50000" r="50000" b="50000"/>
          </a:path>
          <a:tileRect/>
        </a:gradFill>
      </dgm:spPr>
      <dgm:t>
        <a:bodyPr/>
        <a:lstStyle/>
        <a:p>
          <a:endParaRPr lang="en-GB"/>
        </a:p>
      </dgm:t>
    </dgm:pt>
    <dgm:pt modelId="{EBCB619E-41B9-4774-8B3A-EDD73FE540CA}" type="pres">
      <dgm:prSet presAssocID="{FDEC26EC-F8E2-42C2-B86A-02FE657AA7C8}" presName="FiveNodes_2" presStyleLbl="node1" presStyleIdx="1" presStyleCnt="5" custScaleX="50341" custLinFactNeighborX="-16753" custLinFactNeighborY="1992">
        <dgm:presLayoutVars>
          <dgm:bulletEnabled val="1"/>
        </dgm:presLayoutVars>
      </dgm:prSet>
      <dgm:spPr/>
      <dgm:t>
        <a:bodyPr/>
        <a:lstStyle/>
        <a:p>
          <a:endParaRPr lang="en-GB"/>
        </a:p>
      </dgm:t>
    </dgm:pt>
    <dgm:pt modelId="{18F39C9F-4EA8-4F6D-990D-E1C8D5E3AB24}" type="pres">
      <dgm:prSet presAssocID="{FDEC26EC-F8E2-42C2-B86A-02FE657AA7C8}" presName="FiveNodes_3" presStyleLbl="node1" presStyleIdx="2" presStyleCnt="5" custScaleX="24107" custLinFactNeighborX="-10461" custLinFactNeighborY="1500">
        <dgm:presLayoutVars>
          <dgm:bulletEnabled val="1"/>
        </dgm:presLayoutVars>
      </dgm:prSet>
      <dgm:spPr/>
      <dgm:t>
        <a:bodyPr/>
        <a:lstStyle/>
        <a:p>
          <a:endParaRPr lang="en-GB"/>
        </a:p>
      </dgm:t>
    </dgm:pt>
    <dgm:pt modelId="{AF7920E0-A730-4E73-B756-BC328F1F7FA6}" type="pres">
      <dgm:prSet presAssocID="{FDEC26EC-F8E2-42C2-B86A-02FE657AA7C8}" presName="FiveNodes_4" presStyleLbl="node1" presStyleIdx="3" presStyleCnt="5" custScaleX="38972" custLinFactNeighborX="8671">
        <dgm:presLayoutVars>
          <dgm:bulletEnabled val="1"/>
        </dgm:presLayoutVars>
      </dgm:prSet>
      <dgm:spPr/>
      <dgm:t>
        <a:bodyPr/>
        <a:lstStyle/>
        <a:p>
          <a:endParaRPr lang="en-GB"/>
        </a:p>
      </dgm:t>
    </dgm:pt>
    <dgm:pt modelId="{9BB4A356-44DF-4DC8-908B-914769EDF973}" type="pres">
      <dgm:prSet presAssocID="{FDEC26EC-F8E2-42C2-B86A-02FE657AA7C8}" presName="FiveNodes_5" presStyleLbl="node1" presStyleIdx="4" presStyleCnt="5" custScaleX="11927" custLinFactNeighborX="-3471">
        <dgm:presLayoutVars>
          <dgm:bulletEnabled val="1"/>
        </dgm:presLayoutVars>
      </dgm:prSet>
      <dgm:spPr/>
      <dgm:t>
        <a:bodyPr/>
        <a:lstStyle/>
        <a:p>
          <a:endParaRPr lang="en-GB"/>
        </a:p>
      </dgm:t>
    </dgm:pt>
    <dgm:pt modelId="{4F3D3186-59F8-4DF5-8391-F3E2D2D4EB36}" type="pres">
      <dgm:prSet presAssocID="{FDEC26EC-F8E2-42C2-B86A-02FE657AA7C8}" presName="FiveConn_1-2" presStyleLbl="fgAccFollowNode1" presStyleIdx="0" presStyleCnt="4" custScaleX="99577" custScaleY="100000" custLinFactX="-206053" custLinFactNeighborX="-300000" custLinFactNeighborY="22036">
        <dgm:presLayoutVars>
          <dgm:bulletEnabled val="1"/>
        </dgm:presLayoutVars>
      </dgm:prSet>
      <dgm:spPr/>
      <dgm:t>
        <a:bodyPr/>
        <a:lstStyle/>
        <a:p>
          <a:endParaRPr lang="en-GB"/>
        </a:p>
      </dgm:t>
    </dgm:pt>
    <dgm:pt modelId="{107EACB4-A978-42DF-A158-213C963A6D3E}" type="pres">
      <dgm:prSet presAssocID="{FDEC26EC-F8E2-42C2-B86A-02FE657AA7C8}" presName="FiveConn_2-3" presStyleLbl="fgAccFollowNode1" presStyleIdx="1" presStyleCnt="4" custScaleY="47429" custLinFactX="-400000" custLinFactNeighborX="-482217" custLinFactNeighborY="-2196">
        <dgm:presLayoutVars>
          <dgm:bulletEnabled val="1"/>
        </dgm:presLayoutVars>
      </dgm:prSet>
      <dgm:spPr/>
      <dgm:t>
        <a:bodyPr/>
        <a:lstStyle/>
        <a:p>
          <a:endParaRPr lang="en-GB"/>
        </a:p>
      </dgm:t>
    </dgm:pt>
    <dgm:pt modelId="{26DC8162-F2E8-4486-BFD8-5E8FDEA531FE}" type="pres">
      <dgm:prSet presAssocID="{FDEC26EC-F8E2-42C2-B86A-02FE657AA7C8}" presName="FiveConn_3-4" presStyleLbl="fgAccFollowNode1" presStyleIdx="2" presStyleCnt="4" custScaleX="89012" custScaleY="55070" custLinFactX="-309754" custLinFactNeighborX="-400000" custLinFactNeighborY="5731">
        <dgm:presLayoutVars>
          <dgm:bulletEnabled val="1"/>
        </dgm:presLayoutVars>
      </dgm:prSet>
      <dgm:spPr/>
      <dgm:t>
        <a:bodyPr/>
        <a:lstStyle/>
        <a:p>
          <a:endParaRPr lang="en-GB"/>
        </a:p>
      </dgm:t>
    </dgm:pt>
    <dgm:pt modelId="{F6AC21F3-AD25-4898-8C0D-8C6336E76655}" type="pres">
      <dgm:prSet presAssocID="{FDEC26EC-F8E2-42C2-B86A-02FE657AA7C8}" presName="FiveConn_4-5" presStyleLbl="fgAccFollowNode1" presStyleIdx="3" presStyleCnt="4" custScaleY="48588" custLinFactX="-200000" custLinFactNeighborX="-288195" custLinFactNeighborY="5865">
        <dgm:presLayoutVars>
          <dgm:bulletEnabled val="1"/>
        </dgm:presLayoutVars>
      </dgm:prSet>
      <dgm:spPr/>
      <dgm:t>
        <a:bodyPr/>
        <a:lstStyle/>
        <a:p>
          <a:endParaRPr lang="en-GB"/>
        </a:p>
      </dgm:t>
    </dgm:pt>
    <dgm:pt modelId="{BCE3E4A2-5303-40A9-B406-B28DA9CE198F}" type="pres">
      <dgm:prSet presAssocID="{FDEC26EC-F8E2-42C2-B86A-02FE657AA7C8}" presName="FiveNodes_1_text" presStyleLbl="node1" presStyleIdx="4" presStyleCnt="5">
        <dgm:presLayoutVars>
          <dgm:bulletEnabled val="1"/>
        </dgm:presLayoutVars>
      </dgm:prSet>
      <dgm:spPr/>
      <dgm:t>
        <a:bodyPr/>
        <a:lstStyle/>
        <a:p>
          <a:endParaRPr lang="en-GB"/>
        </a:p>
      </dgm:t>
    </dgm:pt>
    <dgm:pt modelId="{F5A76B7B-48B3-4D3A-93E3-ADB10E243C27}" type="pres">
      <dgm:prSet presAssocID="{FDEC26EC-F8E2-42C2-B86A-02FE657AA7C8}" presName="FiveNodes_2_text" presStyleLbl="node1" presStyleIdx="4" presStyleCnt="5">
        <dgm:presLayoutVars>
          <dgm:bulletEnabled val="1"/>
        </dgm:presLayoutVars>
      </dgm:prSet>
      <dgm:spPr/>
      <dgm:t>
        <a:bodyPr/>
        <a:lstStyle/>
        <a:p>
          <a:endParaRPr lang="en-GB"/>
        </a:p>
      </dgm:t>
    </dgm:pt>
    <dgm:pt modelId="{F4405B94-2254-492F-B8B1-B0E2C42CF26B}" type="pres">
      <dgm:prSet presAssocID="{FDEC26EC-F8E2-42C2-B86A-02FE657AA7C8}" presName="FiveNodes_3_text" presStyleLbl="node1" presStyleIdx="4" presStyleCnt="5">
        <dgm:presLayoutVars>
          <dgm:bulletEnabled val="1"/>
        </dgm:presLayoutVars>
      </dgm:prSet>
      <dgm:spPr/>
      <dgm:t>
        <a:bodyPr/>
        <a:lstStyle/>
        <a:p>
          <a:endParaRPr lang="en-GB"/>
        </a:p>
      </dgm:t>
    </dgm:pt>
    <dgm:pt modelId="{8DFCCF32-C328-4360-930D-6B5245296823}" type="pres">
      <dgm:prSet presAssocID="{FDEC26EC-F8E2-42C2-B86A-02FE657AA7C8}" presName="FiveNodes_4_text" presStyleLbl="node1" presStyleIdx="4" presStyleCnt="5">
        <dgm:presLayoutVars>
          <dgm:bulletEnabled val="1"/>
        </dgm:presLayoutVars>
      </dgm:prSet>
      <dgm:spPr/>
      <dgm:t>
        <a:bodyPr/>
        <a:lstStyle/>
        <a:p>
          <a:endParaRPr lang="en-GB"/>
        </a:p>
      </dgm:t>
    </dgm:pt>
    <dgm:pt modelId="{F135ACB8-24A2-4424-A368-ABAC45DBBEDB}" type="pres">
      <dgm:prSet presAssocID="{FDEC26EC-F8E2-42C2-B86A-02FE657AA7C8}" presName="FiveNodes_5_text" presStyleLbl="node1" presStyleIdx="4" presStyleCnt="5">
        <dgm:presLayoutVars>
          <dgm:bulletEnabled val="1"/>
        </dgm:presLayoutVars>
      </dgm:prSet>
      <dgm:spPr/>
      <dgm:t>
        <a:bodyPr/>
        <a:lstStyle/>
        <a:p>
          <a:endParaRPr lang="en-GB"/>
        </a:p>
      </dgm:t>
    </dgm:pt>
  </dgm:ptLst>
  <dgm:cxnLst>
    <dgm:cxn modelId="{3FA9F76B-3DA0-4F0C-86F1-CF8ACA40B59E}" type="presOf" srcId="{3BE8E02D-A15E-4C18-AB45-B8C18EBBE5AB}" destId="{AF7920E0-A730-4E73-B756-BC328F1F7FA6}" srcOrd="0" destOrd="0" presId="urn:microsoft.com/office/officeart/2005/8/layout/vProcess5"/>
    <dgm:cxn modelId="{BF50058F-A60E-4763-93E6-34ECDC5B0DFC}" type="presOf" srcId="{30F158EC-485E-4505-B795-A0DEDD688DB4}" destId="{F135ACB8-24A2-4424-A368-ABAC45DBBEDB}" srcOrd="1" destOrd="0" presId="urn:microsoft.com/office/officeart/2005/8/layout/vProcess5"/>
    <dgm:cxn modelId="{5AF5A51B-AB12-4773-BA91-D40CEBF451BF}" srcId="{FDEC26EC-F8E2-42C2-B86A-02FE657AA7C8}" destId="{66CFBF95-317E-46E1-818B-F9858E5CA504}" srcOrd="0" destOrd="0" parTransId="{4B9F3BB7-9970-4CE1-82BF-745F0B000228}" sibTransId="{77BE41C5-F71B-451C-A296-51088B545304}"/>
    <dgm:cxn modelId="{47286002-CDBE-49E0-ABBF-2F09AC2722BC}" type="presOf" srcId="{66CFBF95-317E-46E1-818B-F9858E5CA504}" destId="{BCE3E4A2-5303-40A9-B406-B28DA9CE198F}" srcOrd="1" destOrd="0" presId="urn:microsoft.com/office/officeart/2005/8/layout/vProcess5"/>
    <dgm:cxn modelId="{B504586C-8C4C-43E6-B981-C40DD6F9D485}" srcId="{FDEC26EC-F8E2-42C2-B86A-02FE657AA7C8}" destId="{11364ABA-3BD5-483E-B3D5-81F7A0A8526A}" srcOrd="1" destOrd="0" parTransId="{EDB7FA1E-A1B0-4380-99A4-D8B3129A29E0}" sibTransId="{A4C1FEA8-B7F1-4B86-8551-2B9A007CFC55}"/>
    <dgm:cxn modelId="{4E36D49A-39AB-49BD-A986-CD90109B764F}" type="presOf" srcId="{97C55093-4CF5-4B38-B0B2-45E526106104}" destId="{26DC8162-F2E8-4486-BFD8-5E8FDEA531FE}" srcOrd="0" destOrd="0" presId="urn:microsoft.com/office/officeart/2005/8/layout/vProcess5"/>
    <dgm:cxn modelId="{065B1700-DBF3-4E23-BE62-EFA0D3B4B1F2}" type="presOf" srcId="{77BE41C5-F71B-451C-A296-51088B545304}" destId="{4F3D3186-59F8-4DF5-8391-F3E2D2D4EB36}" srcOrd="0" destOrd="0" presId="urn:microsoft.com/office/officeart/2005/8/layout/vProcess5"/>
    <dgm:cxn modelId="{BEB17922-694C-4655-AD56-A13C1C20EC1E}" srcId="{FDEC26EC-F8E2-42C2-B86A-02FE657AA7C8}" destId="{30F158EC-485E-4505-B795-A0DEDD688DB4}" srcOrd="4" destOrd="0" parTransId="{1B3821D4-8110-46A3-A7EF-CEFDACEECD1D}" sibTransId="{F56A7581-BD05-40BA-9A09-30811F85B0D8}"/>
    <dgm:cxn modelId="{D3C16B9B-BC19-458E-9AE9-08551EE9FDEE}" srcId="{FDEC26EC-F8E2-42C2-B86A-02FE657AA7C8}" destId="{A2B5B34B-5CCD-464E-9D47-254F5D2DA920}" srcOrd="5" destOrd="0" parTransId="{9C48FB34-234A-4897-ABD0-83E35B3316EE}" sibTransId="{B6429DAC-8F05-4799-8E12-46AD3E4659E6}"/>
    <dgm:cxn modelId="{A872C0D4-188B-45EE-954E-C20833921E70}" type="presOf" srcId="{A4C1FEA8-B7F1-4B86-8551-2B9A007CFC55}" destId="{107EACB4-A978-42DF-A158-213C963A6D3E}" srcOrd="0" destOrd="0" presId="urn:microsoft.com/office/officeart/2005/8/layout/vProcess5"/>
    <dgm:cxn modelId="{F2C858D3-B544-49CB-A3AE-7F9CD5AC506A}" type="presOf" srcId="{11364ABA-3BD5-483E-B3D5-81F7A0A8526A}" destId="{F5A76B7B-48B3-4D3A-93E3-ADB10E243C27}" srcOrd="1" destOrd="0" presId="urn:microsoft.com/office/officeart/2005/8/layout/vProcess5"/>
    <dgm:cxn modelId="{1E79D349-38DF-40C3-B7E4-AC714FF50C38}" type="presOf" srcId="{02327E6D-4AFC-47F0-A704-B7CB582509E2}" destId="{F6AC21F3-AD25-4898-8C0D-8C6336E76655}" srcOrd="0" destOrd="0" presId="urn:microsoft.com/office/officeart/2005/8/layout/vProcess5"/>
    <dgm:cxn modelId="{5F6ED048-1E3A-459C-A895-AC3654BA928A}" type="presOf" srcId="{FDEC26EC-F8E2-42C2-B86A-02FE657AA7C8}" destId="{23DEAE60-D9FB-4120-9B90-7CB529F9C8F9}" srcOrd="0" destOrd="0" presId="urn:microsoft.com/office/officeart/2005/8/layout/vProcess5"/>
    <dgm:cxn modelId="{75503132-951F-4849-8CCA-3610D1B91E5C}" type="presOf" srcId="{F29D7D5B-D16A-43E9-83BE-AA121F5C2E68}" destId="{F4405B94-2254-492F-B8B1-B0E2C42CF26B}" srcOrd="1" destOrd="0" presId="urn:microsoft.com/office/officeart/2005/8/layout/vProcess5"/>
    <dgm:cxn modelId="{F01A452C-A563-446C-AD33-AECA3B754BB0}" type="presOf" srcId="{11364ABA-3BD5-483E-B3D5-81F7A0A8526A}" destId="{EBCB619E-41B9-4774-8B3A-EDD73FE540CA}" srcOrd="0" destOrd="0" presId="urn:microsoft.com/office/officeart/2005/8/layout/vProcess5"/>
    <dgm:cxn modelId="{03E8BF95-8A51-4BC9-81B7-81ADA703C08E}" type="presOf" srcId="{30F158EC-485E-4505-B795-A0DEDD688DB4}" destId="{9BB4A356-44DF-4DC8-908B-914769EDF973}" srcOrd="0" destOrd="0" presId="urn:microsoft.com/office/officeart/2005/8/layout/vProcess5"/>
    <dgm:cxn modelId="{20219B1F-534B-4826-90A5-9C4F156822DD}" type="presOf" srcId="{F29D7D5B-D16A-43E9-83BE-AA121F5C2E68}" destId="{18F39C9F-4EA8-4F6D-990D-E1C8D5E3AB24}" srcOrd="0" destOrd="0" presId="urn:microsoft.com/office/officeart/2005/8/layout/vProcess5"/>
    <dgm:cxn modelId="{8AE9A711-3815-4F03-998D-B82C1390494F}" type="presOf" srcId="{66CFBF95-317E-46E1-818B-F9858E5CA504}" destId="{73739327-95CB-4EBA-81EA-B24A8F9EDFE6}" srcOrd="0" destOrd="0" presId="urn:microsoft.com/office/officeart/2005/8/layout/vProcess5"/>
    <dgm:cxn modelId="{694C703C-DB33-4AEC-80D8-428A32CE65AA}" srcId="{FDEC26EC-F8E2-42C2-B86A-02FE657AA7C8}" destId="{3BE8E02D-A15E-4C18-AB45-B8C18EBBE5AB}" srcOrd="3" destOrd="0" parTransId="{1574B800-8A3B-47E6-8219-BFD5F38E4080}" sibTransId="{02327E6D-4AFC-47F0-A704-B7CB582509E2}"/>
    <dgm:cxn modelId="{B7CB055C-4F1E-4DB7-8369-B2D225908DF1}" type="presOf" srcId="{3BE8E02D-A15E-4C18-AB45-B8C18EBBE5AB}" destId="{8DFCCF32-C328-4360-930D-6B5245296823}" srcOrd="1" destOrd="0" presId="urn:microsoft.com/office/officeart/2005/8/layout/vProcess5"/>
    <dgm:cxn modelId="{3EE309C5-0994-4055-8708-94CE8DBBBB75}" srcId="{FDEC26EC-F8E2-42C2-B86A-02FE657AA7C8}" destId="{F29D7D5B-D16A-43E9-83BE-AA121F5C2E68}" srcOrd="2" destOrd="0" parTransId="{88439D5C-F32E-4305-928D-251602264E11}" sibTransId="{97C55093-4CF5-4B38-B0B2-45E526106104}"/>
    <dgm:cxn modelId="{076FC62D-B9D8-4E8D-88E7-5E68460410AF}" type="presParOf" srcId="{23DEAE60-D9FB-4120-9B90-7CB529F9C8F9}" destId="{B75F29BB-8595-4E47-A34F-9DCC8C08E560}" srcOrd="0" destOrd="0" presId="urn:microsoft.com/office/officeart/2005/8/layout/vProcess5"/>
    <dgm:cxn modelId="{C4110461-68D3-4B00-AAAB-17D2CFFBCE10}" type="presParOf" srcId="{23DEAE60-D9FB-4120-9B90-7CB529F9C8F9}" destId="{73739327-95CB-4EBA-81EA-B24A8F9EDFE6}" srcOrd="1" destOrd="0" presId="urn:microsoft.com/office/officeart/2005/8/layout/vProcess5"/>
    <dgm:cxn modelId="{63C50222-15B8-4673-8CF3-CC96A013C2CA}" type="presParOf" srcId="{23DEAE60-D9FB-4120-9B90-7CB529F9C8F9}" destId="{EBCB619E-41B9-4774-8B3A-EDD73FE540CA}" srcOrd="2" destOrd="0" presId="urn:microsoft.com/office/officeart/2005/8/layout/vProcess5"/>
    <dgm:cxn modelId="{7F3BA578-C128-430F-97CD-D95AE79279B6}" type="presParOf" srcId="{23DEAE60-D9FB-4120-9B90-7CB529F9C8F9}" destId="{18F39C9F-4EA8-4F6D-990D-E1C8D5E3AB24}" srcOrd="3" destOrd="0" presId="urn:microsoft.com/office/officeart/2005/8/layout/vProcess5"/>
    <dgm:cxn modelId="{F54EDB0F-07A0-4265-A96B-F91FE8469DE7}" type="presParOf" srcId="{23DEAE60-D9FB-4120-9B90-7CB529F9C8F9}" destId="{AF7920E0-A730-4E73-B756-BC328F1F7FA6}" srcOrd="4" destOrd="0" presId="urn:microsoft.com/office/officeart/2005/8/layout/vProcess5"/>
    <dgm:cxn modelId="{5F7737E0-FA27-42A4-AE3C-EDC744DC7E31}" type="presParOf" srcId="{23DEAE60-D9FB-4120-9B90-7CB529F9C8F9}" destId="{9BB4A356-44DF-4DC8-908B-914769EDF973}" srcOrd="5" destOrd="0" presId="urn:microsoft.com/office/officeart/2005/8/layout/vProcess5"/>
    <dgm:cxn modelId="{4B8056A2-2932-45B6-86A1-DD2C441189BE}" type="presParOf" srcId="{23DEAE60-D9FB-4120-9B90-7CB529F9C8F9}" destId="{4F3D3186-59F8-4DF5-8391-F3E2D2D4EB36}" srcOrd="6" destOrd="0" presId="urn:microsoft.com/office/officeart/2005/8/layout/vProcess5"/>
    <dgm:cxn modelId="{525A1A4E-28E0-4391-9BBB-D766D8AFCE02}" type="presParOf" srcId="{23DEAE60-D9FB-4120-9B90-7CB529F9C8F9}" destId="{107EACB4-A978-42DF-A158-213C963A6D3E}" srcOrd="7" destOrd="0" presId="urn:microsoft.com/office/officeart/2005/8/layout/vProcess5"/>
    <dgm:cxn modelId="{54D41791-C0D3-4E6E-A5E3-B595F4C35BC7}" type="presParOf" srcId="{23DEAE60-D9FB-4120-9B90-7CB529F9C8F9}" destId="{26DC8162-F2E8-4486-BFD8-5E8FDEA531FE}" srcOrd="8" destOrd="0" presId="urn:microsoft.com/office/officeart/2005/8/layout/vProcess5"/>
    <dgm:cxn modelId="{D163B875-714C-480B-88DB-FDB865164FA1}" type="presParOf" srcId="{23DEAE60-D9FB-4120-9B90-7CB529F9C8F9}" destId="{F6AC21F3-AD25-4898-8C0D-8C6336E76655}" srcOrd="9" destOrd="0" presId="urn:microsoft.com/office/officeart/2005/8/layout/vProcess5"/>
    <dgm:cxn modelId="{DAE02F52-7338-435C-B74D-57B9BE34F879}" type="presParOf" srcId="{23DEAE60-D9FB-4120-9B90-7CB529F9C8F9}" destId="{BCE3E4A2-5303-40A9-B406-B28DA9CE198F}" srcOrd="10" destOrd="0" presId="urn:microsoft.com/office/officeart/2005/8/layout/vProcess5"/>
    <dgm:cxn modelId="{F8A923B2-E392-493D-97C0-10A5C09CADC7}" type="presParOf" srcId="{23DEAE60-D9FB-4120-9B90-7CB529F9C8F9}" destId="{F5A76B7B-48B3-4D3A-93E3-ADB10E243C27}" srcOrd="11" destOrd="0" presId="urn:microsoft.com/office/officeart/2005/8/layout/vProcess5"/>
    <dgm:cxn modelId="{F6410119-9311-4501-8207-F2559EE1F509}" type="presParOf" srcId="{23DEAE60-D9FB-4120-9B90-7CB529F9C8F9}" destId="{F4405B94-2254-492F-B8B1-B0E2C42CF26B}" srcOrd="12" destOrd="0" presId="urn:microsoft.com/office/officeart/2005/8/layout/vProcess5"/>
    <dgm:cxn modelId="{DDDBE4CB-4CB5-4695-AE2E-A950B372AF88}" type="presParOf" srcId="{23DEAE60-D9FB-4120-9B90-7CB529F9C8F9}" destId="{8DFCCF32-C328-4360-930D-6B5245296823}" srcOrd="13" destOrd="0" presId="urn:microsoft.com/office/officeart/2005/8/layout/vProcess5"/>
    <dgm:cxn modelId="{54D8A434-FDDB-4C72-8ACB-7D93E4D19EF6}" type="presParOf" srcId="{23DEAE60-D9FB-4120-9B90-7CB529F9C8F9}" destId="{F135ACB8-24A2-4424-A368-ABAC45DBBEDB}" srcOrd="14" destOrd="0" presId="urn:microsoft.com/office/officeart/2005/8/layout/vProcess5"/>
  </dgm:cxnLst>
  <dgm:bg>
    <a:solidFill>
      <a:schemeClr val="accent1">
        <a:lumMod val="40000"/>
        <a:lumOff val="60000"/>
        <a:alpha val="63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68DE93-120A-48D4-9925-47341B8FD398}"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GB"/>
        </a:p>
      </dgm:t>
    </dgm:pt>
    <dgm:pt modelId="{68018C13-1DF8-4E97-884F-748C872FD87E}">
      <dgm:prSet phldrT="[Text]" custT="1"/>
      <dgm:spPr/>
      <dgm:t>
        <a:bodyPr/>
        <a:lstStyle/>
        <a:p>
          <a:pPr algn="l"/>
          <a:r>
            <a:rPr lang="en-US" sz="800" dirty="0" smtClean="0"/>
            <a:t>WGC #8</a:t>
          </a:r>
          <a:endParaRPr lang="en-GB" sz="800" dirty="0"/>
        </a:p>
      </dgm:t>
    </dgm:pt>
    <dgm:pt modelId="{CB5DA312-7BF6-46A7-B779-7F47AD3A2D63}" type="parTrans" cxnId="{F8420432-D1ED-4996-B7FD-9E4727ADC82B}">
      <dgm:prSet/>
      <dgm:spPr/>
      <dgm:t>
        <a:bodyPr/>
        <a:lstStyle/>
        <a:p>
          <a:endParaRPr lang="en-GB"/>
        </a:p>
      </dgm:t>
    </dgm:pt>
    <dgm:pt modelId="{48C429DA-DA39-4614-930E-B9512DBA29ED}" type="sibTrans" cxnId="{F8420432-D1ED-4996-B7FD-9E4727ADC82B}">
      <dgm:prSet/>
      <dgm:spPr/>
      <dgm:t>
        <a:bodyPr/>
        <a:lstStyle/>
        <a:p>
          <a:endParaRPr lang="en-GB"/>
        </a:p>
      </dgm:t>
    </dgm:pt>
    <dgm:pt modelId="{88F73B0D-01E2-4498-BCE5-6C42D010B89D}">
      <dgm:prSet phldrT="[Text]" custT="1"/>
      <dgm:spPr/>
      <dgm:t>
        <a:bodyPr/>
        <a:lstStyle/>
        <a:p>
          <a:pPr algn="ctr"/>
          <a:r>
            <a:rPr lang="en-US" sz="800" dirty="0" smtClean="0"/>
            <a:t>SBSTA-47 and COP-23</a:t>
          </a:r>
          <a:endParaRPr lang="en-GB" sz="800" dirty="0"/>
        </a:p>
      </dgm:t>
    </dgm:pt>
    <dgm:pt modelId="{4B73C6D1-108D-44EA-9E97-6C9AF2B8C939}" type="parTrans" cxnId="{7D8549DE-8EE1-41DD-9D7F-5BB38517690B}">
      <dgm:prSet/>
      <dgm:spPr/>
      <dgm:t>
        <a:bodyPr/>
        <a:lstStyle/>
        <a:p>
          <a:endParaRPr lang="en-GB"/>
        </a:p>
      </dgm:t>
    </dgm:pt>
    <dgm:pt modelId="{9AC69E1A-31DE-4519-B9E1-D7B6DDCDA814}" type="sibTrans" cxnId="{7D8549DE-8EE1-41DD-9D7F-5BB38517690B}">
      <dgm:prSet/>
      <dgm:spPr/>
      <dgm:t>
        <a:bodyPr/>
        <a:lstStyle/>
        <a:p>
          <a:endParaRPr lang="en-GB"/>
        </a:p>
      </dgm:t>
    </dgm:pt>
    <dgm:pt modelId="{F9F2C3F8-40BD-4CE9-8D87-7F8BFF5B7F77}">
      <dgm:prSet custT="1"/>
      <dgm:spPr/>
      <dgm:t>
        <a:bodyPr anchor="t"/>
        <a:lstStyle/>
        <a:p>
          <a:pPr algn="ctr"/>
          <a:r>
            <a:rPr lang="en-US" sz="800" dirty="0" smtClean="0">
              <a:latin typeface="+mn-lt"/>
              <a:cs typeface="Helvetica Neue Light"/>
            </a:rPr>
            <a:t>Draft response to SBSTA-47</a:t>
          </a:r>
          <a:endParaRPr lang="en-GB" sz="800" dirty="0">
            <a:latin typeface="+mn-lt"/>
          </a:endParaRPr>
        </a:p>
      </dgm:t>
    </dgm:pt>
    <dgm:pt modelId="{24C9B436-C537-4D82-B2B0-0DB1008F981B}" type="parTrans" cxnId="{50834F6F-E5C1-462B-8B80-08EA9B105DDD}">
      <dgm:prSet/>
      <dgm:spPr/>
      <dgm:t>
        <a:bodyPr/>
        <a:lstStyle/>
        <a:p>
          <a:endParaRPr lang="en-GB"/>
        </a:p>
      </dgm:t>
    </dgm:pt>
    <dgm:pt modelId="{07AE773A-69F6-43C3-A219-614E932554C9}" type="sibTrans" cxnId="{50834F6F-E5C1-462B-8B80-08EA9B105DDD}">
      <dgm:prSet/>
      <dgm:spPr/>
      <dgm:t>
        <a:bodyPr/>
        <a:lstStyle/>
        <a:p>
          <a:endParaRPr lang="en-GB"/>
        </a:p>
      </dgm:t>
    </dgm:pt>
    <dgm:pt modelId="{EFFBC956-A7B3-4AA5-A170-A10BFFAFB879}">
      <dgm:prSet phldrT="[Text]" custT="1"/>
      <dgm:spPr/>
      <dgm:t>
        <a:bodyPr/>
        <a:lstStyle/>
        <a:p>
          <a:pPr algn="l"/>
          <a:r>
            <a:rPr lang="en-US" sz="800" dirty="0" smtClean="0"/>
            <a:t>WGC #7</a:t>
          </a:r>
          <a:endParaRPr lang="en-GB" sz="800" dirty="0"/>
        </a:p>
      </dgm:t>
    </dgm:pt>
    <dgm:pt modelId="{B3986A38-1361-4042-A9AB-12492CE6489E}" type="parTrans" cxnId="{A2EE8873-3E62-41E5-BBAD-35E901A1BBCF}">
      <dgm:prSet/>
      <dgm:spPr/>
      <dgm:t>
        <a:bodyPr/>
        <a:lstStyle/>
        <a:p>
          <a:endParaRPr lang="en-GB"/>
        </a:p>
      </dgm:t>
    </dgm:pt>
    <dgm:pt modelId="{83D9B3AB-693D-405F-925D-B66699B10EB0}" type="sibTrans" cxnId="{A2EE8873-3E62-41E5-BBAD-35E901A1BBCF}">
      <dgm:prSet/>
      <dgm:spPr/>
      <dgm:t>
        <a:bodyPr/>
        <a:lstStyle/>
        <a:p>
          <a:endParaRPr lang="en-GB"/>
        </a:p>
      </dgm:t>
    </dgm:pt>
    <dgm:pt modelId="{7B7DB0A2-7B34-499C-91E8-67CB695D00E0}">
      <dgm:prSet phldrT="[Text]" custT="1"/>
      <dgm:spPr/>
      <dgm:t>
        <a:bodyPr/>
        <a:lstStyle/>
        <a:p>
          <a:r>
            <a:rPr lang="en-US" sz="800" dirty="0" smtClean="0"/>
            <a:t>Kick-off of GA by Domain Teams</a:t>
          </a:r>
          <a:endParaRPr lang="en-GB" sz="800" dirty="0"/>
        </a:p>
      </dgm:t>
    </dgm:pt>
    <dgm:pt modelId="{467EC0E1-B2C7-46B1-9EF5-E88514AE9E87}" type="parTrans" cxnId="{2882B4D8-61B6-4CD8-930A-EDE42A58A7E4}">
      <dgm:prSet/>
      <dgm:spPr/>
      <dgm:t>
        <a:bodyPr/>
        <a:lstStyle/>
        <a:p>
          <a:endParaRPr lang="en-GB"/>
        </a:p>
      </dgm:t>
    </dgm:pt>
    <dgm:pt modelId="{736CB451-F7B6-4132-96A4-D49D8CE78CE3}" type="sibTrans" cxnId="{2882B4D8-61B6-4CD8-930A-EDE42A58A7E4}">
      <dgm:prSet/>
      <dgm:spPr/>
      <dgm:t>
        <a:bodyPr/>
        <a:lstStyle/>
        <a:p>
          <a:endParaRPr lang="en-GB"/>
        </a:p>
      </dgm:t>
    </dgm:pt>
    <dgm:pt modelId="{FC364DB6-1782-4713-A7C2-073293F85D27}">
      <dgm:prSet phldrT="[Text]" custT="1"/>
      <dgm:spPr/>
      <dgm:t>
        <a:bodyPr anchor="t"/>
        <a:lstStyle/>
        <a:p>
          <a:pPr algn="ctr"/>
          <a:r>
            <a:rPr lang="en-US" sz="800" dirty="0" smtClean="0"/>
            <a:t> Deadline for completion of GA  by Domain Teams</a:t>
          </a:r>
          <a:endParaRPr lang="en-GB" sz="800" dirty="0"/>
        </a:p>
      </dgm:t>
    </dgm:pt>
    <dgm:pt modelId="{7BB4653A-4CFE-4E7A-AF22-CBF3060B7AA8}" type="sibTrans" cxnId="{24C69C04-4EE0-4B20-95BC-94A3BFFC9C4E}">
      <dgm:prSet/>
      <dgm:spPr/>
      <dgm:t>
        <a:bodyPr/>
        <a:lstStyle/>
        <a:p>
          <a:endParaRPr lang="en-GB"/>
        </a:p>
      </dgm:t>
    </dgm:pt>
    <dgm:pt modelId="{A8A3C7C2-48E3-4243-A42A-483154A14148}" type="parTrans" cxnId="{24C69C04-4EE0-4B20-95BC-94A3BFFC9C4E}">
      <dgm:prSet/>
      <dgm:spPr/>
      <dgm:t>
        <a:bodyPr/>
        <a:lstStyle/>
        <a:p>
          <a:endParaRPr lang="en-GB"/>
        </a:p>
      </dgm:t>
    </dgm:pt>
    <dgm:pt modelId="{20044855-EC06-48DF-A81E-063345830C1A}">
      <dgm:prSet phldrT="[Text]" custT="1"/>
      <dgm:spPr/>
      <dgm:t>
        <a:bodyPr/>
        <a:lstStyle/>
        <a:p>
          <a:r>
            <a:rPr lang="en-US" sz="800" dirty="0" smtClean="0"/>
            <a:t>End of Cycle #2</a:t>
          </a:r>
          <a:endParaRPr lang="en-GB" sz="800" dirty="0"/>
        </a:p>
      </dgm:t>
    </dgm:pt>
    <dgm:pt modelId="{0CD3B6FA-09CA-45FB-BEB4-047ED89D5E5E}" type="parTrans" cxnId="{65001FCA-E18D-4E87-88F8-D2E4381C9680}">
      <dgm:prSet/>
      <dgm:spPr/>
      <dgm:t>
        <a:bodyPr/>
        <a:lstStyle/>
        <a:p>
          <a:endParaRPr lang="en-GB"/>
        </a:p>
      </dgm:t>
    </dgm:pt>
    <dgm:pt modelId="{5F1D2850-D6C6-45DD-894A-A71E5C61D6D8}" type="sibTrans" cxnId="{65001FCA-E18D-4E87-88F8-D2E4381C9680}">
      <dgm:prSet/>
      <dgm:spPr/>
      <dgm:t>
        <a:bodyPr/>
        <a:lstStyle/>
        <a:p>
          <a:endParaRPr lang="en-GB"/>
        </a:p>
      </dgm:t>
    </dgm:pt>
    <dgm:pt modelId="{92FB9CE8-057A-4ADD-ADD4-E436893C6CBB}" type="pres">
      <dgm:prSet presAssocID="{EE68DE93-120A-48D4-9925-47341B8FD398}" presName="Name0" presStyleCnt="0">
        <dgm:presLayoutVars>
          <dgm:dir/>
          <dgm:resizeHandles val="exact"/>
        </dgm:presLayoutVars>
      </dgm:prSet>
      <dgm:spPr/>
      <dgm:t>
        <a:bodyPr/>
        <a:lstStyle/>
        <a:p>
          <a:endParaRPr lang="en-GB"/>
        </a:p>
      </dgm:t>
    </dgm:pt>
    <dgm:pt modelId="{37ACD588-E609-4BFB-B27E-4A1E28F90959}" type="pres">
      <dgm:prSet presAssocID="{EE68DE93-120A-48D4-9925-47341B8FD398}" presName="arrow" presStyleLbl="bgShp" presStyleIdx="0" presStyleCnt="1" custLinFactNeighborY="20202"/>
      <dgm:spPr/>
      <dgm:t>
        <a:bodyPr/>
        <a:lstStyle/>
        <a:p>
          <a:endParaRPr lang="en-GB"/>
        </a:p>
      </dgm:t>
    </dgm:pt>
    <dgm:pt modelId="{B2A810DD-6A8C-49FC-ACD0-2A27E2D2267B}" type="pres">
      <dgm:prSet presAssocID="{EE68DE93-120A-48D4-9925-47341B8FD398}" presName="points" presStyleCnt="0"/>
      <dgm:spPr/>
    </dgm:pt>
    <dgm:pt modelId="{9D424C79-280C-4619-9E90-D7F726137425}" type="pres">
      <dgm:prSet presAssocID="{FC364DB6-1782-4713-A7C2-073293F85D27}" presName="compositeA" presStyleCnt="0"/>
      <dgm:spPr/>
    </dgm:pt>
    <dgm:pt modelId="{374FB9E4-33DE-494D-A91B-28F0785066D3}" type="pres">
      <dgm:prSet presAssocID="{FC364DB6-1782-4713-A7C2-073293F85D27}" presName="textA" presStyleLbl="revTx" presStyleIdx="0" presStyleCnt="7" custScaleX="98990" custScaleY="142220" custLinFactX="100000" custLinFactNeighborX="186943" custLinFactNeighborY="89163">
        <dgm:presLayoutVars>
          <dgm:bulletEnabled val="1"/>
        </dgm:presLayoutVars>
      </dgm:prSet>
      <dgm:spPr/>
      <dgm:t>
        <a:bodyPr/>
        <a:lstStyle/>
        <a:p>
          <a:endParaRPr lang="en-GB"/>
        </a:p>
      </dgm:t>
    </dgm:pt>
    <dgm:pt modelId="{36150BD1-080F-422E-92C3-53037A41C2AF}" type="pres">
      <dgm:prSet presAssocID="{FC364DB6-1782-4713-A7C2-073293F85D27}" presName="circleA" presStyleLbl="node1" presStyleIdx="0" presStyleCnt="7" custLinFactX="-400000" custLinFactNeighborX="-408212" custLinFactNeighborY="28242"/>
      <dgm:spPr>
        <a:solidFill>
          <a:schemeClr val="lt1">
            <a:hueOff val="0"/>
            <a:satOff val="0"/>
            <a:lumOff val="0"/>
            <a:alpha val="0"/>
          </a:schemeClr>
        </a:solidFill>
        <a:ln>
          <a:noFill/>
        </a:ln>
      </dgm:spPr>
      <dgm:t>
        <a:bodyPr/>
        <a:lstStyle/>
        <a:p>
          <a:endParaRPr lang="en-GB"/>
        </a:p>
      </dgm:t>
    </dgm:pt>
    <dgm:pt modelId="{EB1A6E58-7BEE-4910-9290-C8AD9E636B18}" type="pres">
      <dgm:prSet presAssocID="{FC364DB6-1782-4713-A7C2-073293F85D27}" presName="spaceA" presStyleCnt="0"/>
      <dgm:spPr/>
    </dgm:pt>
    <dgm:pt modelId="{21B7E52D-6AB4-4A85-B9DE-82BFCBEAF9FB}" type="pres">
      <dgm:prSet presAssocID="{7BB4653A-4CFE-4E7A-AF22-CBF3060B7AA8}" presName="space" presStyleCnt="0"/>
      <dgm:spPr/>
    </dgm:pt>
    <dgm:pt modelId="{42240618-6456-44A1-BC6C-6E1CE3F5DFEA}" type="pres">
      <dgm:prSet presAssocID="{68018C13-1DF8-4E97-884F-748C872FD87E}" presName="compositeB" presStyleCnt="0"/>
      <dgm:spPr/>
    </dgm:pt>
    <dgm:pt modelId="{EF1B6D5B-BD3C-48D5-9C40-8BC3F735DA06}" type="pres">
      <dgm:prSet presAssocID="{68018C13-1DF8-4E97-884F-748C872FD87E}" presName="textB" presStyleLbl="revTx" presStyleIdx="1" presStyleCnt="7" custScaleX="53282" custLinFactX="100000" custLinFactNeighborX="190958" custLinFactNeighborY="-77301">
        <dgm:presLayoutVars>
          <dgm:bulletEnabled val="1"/>
        </dgm:presLayoutVars>
      </dgm:prSet>
      <dgm:spPr/>
      <dgm:t>
        <a:bodyPr/>
        <a:lstStyle/>
        <a:p>
          <a:endParaRPr lang="en-GB"/>
        </a:p>
      </dgm:t>
    </dgm:pt>
    <dgm:pt modelId="{F6830BF0-84DB-47C7-94A1-D334D5DEED39}" type="pres">
      <dgm:prSet presAssocID="{68018C13-1DF8-4E97-884F-748C872FD87E}" presName="circleB" presStyleLbl="node1" presStyleIdx="1" presStyleCnt="7" custLinFactX="700000" custLinFactNeighborX="768786" custLinFactNeighborY="-20462"/>
      <dgm:spPr>
        <a:solidFill>
          <a:schemeClr val="lt1">
            <a:hueOff val="0"/>
            <a:satOff val="0"/>
            <a:lumOff val="0"/>
            <a:alpha val="0"/>
          </a:schemeClr>
        </a:solidFill>
        <a:ln>
          <a:noFill/>
        </a:ln>
      </dgm:spPr>
      <dgm:t>
        <a:bodyPr/>
        <a:lstStyle/>
        <a:p>
          <a:endParaRPr lang="en-GB"/>
        </a:p>
      </dgm:t>
    </dgm:pt>
    <dgm:pt modelId="{4B8C67E4-06B2-4190-9870-D4E65708FE84}" type="pres">
      <dgm:prSet presAssocID="{68018C13-1DF8-4E97-884F-748C872FD87E}" presName="spaceB" presStyleCnt="0"/>
      <dgm:spPr/>
    </dgm:pt>
    <dgm:pt modelId="{B83A10E7-F3B1-4C6D-98DC-C4CD0A907136}" type="pres">
      <dgm:prSet presAssocID="{48C429DA-DA39-4614-930E-B9512DBA29ED}" presName="space" presStyleCnt="0"/>
      <dgm:spPr/>
    </dgm:pt>
    <dgm:pt modelId="{E9EF2E68-1E0D-407A-B561-1FCA86B896B9}" type="pres">
      <dgm:prSet presAssocID="{F9F2C3F8-40BD-4CE9-8D87-7F8BFF5B7F77}" presName="compositeA" presStyleCnt="0"/>
      <dgm:spPr/>
    </dgm:pt>
    <dgm:pt modelId="{4C3E2FBC-9BF7-4A92-AFD3-71B41265ED27}" type="pres">
      <dgm:prSet presAssocID="{F9F2C3F8-40BD-4CE9-8D87-7F8BFF5B7F77}" presName="textA" presStyleLbl="revTx" presStyleIdx="2" presStyleCnt="7" custScaleX="70378" custScaleY="112699" custLinFactX="100000" custLinFactNeighborX="141315" custLinFactNeighborY="75874">
        <dgm:presLayoutVars>
          <dgm:bulletEnabled val="1"/>
        </dgm:presLayoutVars>
      </dgm:prSet>
      <dgm:spPr/>
      <dgm:t>
        <a:bodyPr/>
        <a:lstStyle/>
        <a:p>
          <a:endParaRPr lang="en-GB"/>
        </a:p>
      </dgm:t>
    </dgm:pt>
    <dgm:pt modelId="{3FA43945-2F4E-4B63-B2C3-2B2B5BC4F7E4}" type="pres">
      <dgm:prSet presAssocID="{F9F2C3F8-40BD-4CE9-8D87-7F8BFF5B7F77}" presName="circleA" presStyleLbl="node1" presStyleIdx="2" presStyleCnt="7" custLinFactX="1700000" custLinFactNeighborX="1724827" custLinFactNeighborY="-15959"/>
      <dgm:spPr>
        <a:solidFill>
          <a:schemeClr val="lt1">
            <a:hueOff val="0"/>
            <a:satOff val="0"/>
            <a:lumOff val="0"/>
            <a:alpha val="0"/>
          </a:schemeClr>
        </a:solidFill>
        <a:ln>
          <a:noFill/>
        </a:ln>
      </dgm:spPr>
      <dgm:t>
        <a:bodyPr/>
        <a:lstStyle/>
        <a:p>
          <a:endParaRPr lang="en-GB"/>
        </a:p>
      </dgm:t>
    </dgm:pt>
    <dgm:pt modelId="{7A88FAC9-769A-46A3-A48A-48D90A1025A5}" type="pres">
      <dgm:prSet presAssocID="{F9F2C3F8-40BD-4CE9-8D87-7F8BFF5B7F77}" presName="spaceA" presStyleCnt="0"/>
      <dgm:spPr/>
    </dgm:pt>
    <dgm:pt modelId="{5428077D-AEE7-45BB-83AA-67FAB5446B44}" type="pres">
      <dgm:prSet presAssocID="{07AE773A-69F6-43C3-A219-614E932554C9}" presName="space" presStyleCnt="0"/>
      <dgm:spPr/>
    </dgm:pt>
    <dgm:pt modelId="{7D7DE7E4-DC1B-4576-8E8E-A26B024D22D1}" type="pres">
      <dgm:prSet presAssocID="{88F73B0D-01E2-4498-BCE5-6C42D010B89D}" presName="compositeB" presStyleCnt="0"/>
      <dgm:spPr/>
    </dgm:pt>
    <dgm:pt modelId="{D2538CE6-2556-49B0-8CC6-0730D622CF5D}" type="pres">
      <dgm:prSet presAssocID="{88F73B0D-01E2-4498-BCE5-6C42D010B89D}" presName="textB" presStyleLbl="revTx" presStyleIdx="3" presStyleCnt="7" custScaleX="62526" custScaleY="94746" custLinFactX="100000" custLinFactNeighborX="105237" custLinFactNeighborY="-78880">
        <dgm:presLayoutVars>
          <dgm:bulletEnabled val="1"/>
        </dgm:presLayoutVars>
      </dgm:prSet>
      <dgm:spPr/>
      <dgm:t>
        <a:bodyPr/>
        <a:lstStyle/>
        <a:p>
          <a:endParaRPr lang="en-GB"/>
        </a:p>
      </dgm:t>
    </dgm:pt>
    <dgm:pt modelId="{15908CF1-D8AD-4A93-BFAB-6A84375DC31A}" type="pres">
      <dgm:prSet presAssocID="{88F73B0D-01E2-4498-BCE5-6C42D010B89D}" presName="circleB" presStyleLbl="node1" presStyleIdx="3" presStyleCnt="7" custLinFactX="700000" custLinFactNeighborX="733517" custLinFactNeighborY="-14609"/>
      <dgm:spPr>
        <a:solidFill>
          <a:schemeClr val="lt1">
            <a:hueOff val="0"/>
            <a:satOff val="0"/>
            <a:lumOff val="0"/>
            <a:alpha val="0"/>
          </a:schemeClr>
        </a:solidFill>
        <a:ln>
          <a:noFill/>
        </a:ln>
      </dgm:spPr>
      <dgm:t>
        <a:bodyPr/>
        <a:lstStyle/>
        <a:p>
          <a:endParaRPr lang="en-GB"/>
        </a:p>
      </dgm:t>
    </dgm:pt>
    <dgm:pt modelId="{5C3D3DDD-6DDC-48A2-82BA-D88DFD516F82}" type="pres">
      <dgm:prSet presAssocID="{88F73B0D-01E2-4498-BCE5-6C42D010B89D}" presName="spaceB" presStyleCnt="0"/>
      <dgm:spPr/>
    </dgm:pt>
    <dgm:pt modelId="{32AC7F8B-E31C-46F3-8EFF-77E34ADF9B25}" type="pres">
      <dgm:prSet presAssocID="{9AC69E1A-31DE-4519-B9E1-D7B6DDCDA814}" presName="space" presStyleCnt="0"/>
      <dgm:spPr/>
    </dgm:pt>
    <dgm:pt modelId="{0BE1C944-9B7C-409C-999D-4E2666D98CE3}" type="pres">
      <dgm:prSet presAssocID="{EFFBC956-A7B3-4AA5-A170-A10BFFAFB879}" presName="compositeA" presStyleCnt="0"/>
      <dgm:spPr/>
    </dgm:pt>
    <dgm:pt modelId="{7017740F-CE09-4BC3-A0A4-D55588E6E34F}" type="pres">
      <dgm:prSet presAssocID="{EFFBC956-A7B3-4AA5-A170-A10BFFAFB879}" presName="textA" presStyleLbl="revTx" presStyleIdx="4" presStyleCnt="7" custScaleX="58159" custScaleY="69144" custLinFactX="-200000" custLinFactNeighborX="-236426" custLinFactNeighborY="74395">
        <dgm:presLayoutVars>
          <dgm:bulletEnabled val="1"/>
        </dgm:presLayoutVars>
      </dgm:prSet>
      <dgm:spPr/>
      <dgm:t>
        <a:bodyPr/>
        <a:lstStyle/>
        <a:p>
          <a:endParaRPr lang="en-GB"/>
        </a:p>
      </dgm:t>
    </dgm:pt>
    <dgm:pt modelId="{8252D622-58C2-4F4D-9E6E-9C422462C098}" type="pres">
      <dgm:prSet presAssocID="{EFFBC956-A7B3-4AA5-A170-A10BFFAFB879}" presName="circleA" presStyleLbl="node1" presStyleIdx="4" presStyleCnt="7"/>
      <dgm:spPr>
        <a:solidFill>
          <a:schemeClr val="lt1">
            <a:hueOff val="0"/>
            <a:satOff val="0"/>
            <a:lumOff val="0"/>
            <a:alpha val="0"/>
          </a:schemeClr>
        </a:solidFill>
        <a:ln>
          <a:noFill/>
        </a:ln>
      </dgm:spPr>
      <dgm:t>
        <a:bodyPr/>
        <a:lstStyle/>
        <a:p>
          <a:endParaRPr lang="en-GB"/>
        </a:p>
      </dgm:t>
    </dgm:pt>
    <dgm:pt modelId="{E79BE652-3FD1-405B-ADE8-01FC00868EA8}" type="pres">
      <dgm:prSet presAssocID="{EFFBC956-A7B3-4AA5-A170-A10BFFAFB879}" presName="spaceA" presStyleCnt="0"/>
      <dgm:spPr/>
    </dgm:pt>
    <dgm:pt modelId="{FF0B08C4-CDB9-4782-B10E-7BF46E4C7A9B}" type="pres">
      <dgm:prSet presAssocID="{83D9B3AB-693D-405F-925D-B66699B10EB0}" presName="space" presStyleCnt="0"/>
      <dgm:spPr/>
    </dgm:pt>
    <dgm:pt modelId="{42157F0D-D5D1-453A-9042-05C38A40922A}" type="pres">
      <dgm:prSet presAssocID="{7B7DB0A2-7B34-499C-91E8-67CB695D00E0}" presName="compositeB" presStyleCnt="0"/>
      <dgm:spPr/>
    </dgm:pt>
    <dgm:pt modelId="{862A3959-0423-4814-9C0C-D87EA96F8A40}" type="pres">
      <dgm:prSet presAssocID="{7B7DB0A2-7B34-499C-91E8-67CB695D00E0}" presName="textB" presStyleLbl="revTx" presStyleIdx="5" presStyleCnt="7" custScaleX="73968" custLinFactX="-128287" custLinFactNeighborX="-200000" custLinFactNeighborY="-70472">
        <dgm:presLayoutVars>
          <dgm:bulletEnabled val="1"/>
        </dgm:presLayoutVars>
      </dgm:prSet>
      <dgm:spPr/>
      <dgm:t>
        <a:bodyPr/>
        <a:lstStyle/>
        <a:p>
          <a:endParaRPr lang="en-GB"/>
        </a:p>
      </dgm:t>
    </dgm:pt>
    <dgm:pt modelId="{7DE73DE5-4649-41A8-8E9F-425680CA7C4E}" type="pres">
      <dgm:prSet presAssocID="{7B7DB0A2-7B34-499C-91E8-67CB695D00E0}" presName="circleB" presStyleLbl="node1" presStyleIdx="5" presStyleCnt="7"/>
      <dgm:spPr>
        <a:solidFill>
          <a:schemeClr val="lt1">
            <a:hueOff val="0"/>
            <a:satOff val="0"/>
            <a:lumOff val="0"/>
            <a:alpha val="0"/>
          </a:schemeClr>
        </a:solidFill>
        <a:ln>
          <a:noFill/>
        </a:ln>
      </dgm:spPr>
      <dgm:t>
        <a:bodyPr/>
        <a:lstStyle/>
        <a:p>
          <a:endParaRPr lang="en-GB"/>
        </a:p>
      </dgm:t>
    </dgm:pt>
    <dgm:pt modelId="{954C83FC-2C89-427A-9F4E-74D96EA9D6EC}" type="pres">
      <dgm:prSet presAssocID="{7B7DB0A2-7B34-499C-91E8-67CB695D00E0}" presName="spaceB" presStyleCnt="0"/>
      <dgm:spPr/>
    </dgm:pt>
    <dgm:pt modelId="{FA26D27A-A3D2-4DAF-893B-864344D2E287}" type="pres">
      <dgm:prSet presAssocID="{736CB451-F7B6-4132-96A4-D49D8CE78CE3}" presName="space" presStyleCnt="0"/>
      <dgm:spPr/>
    </dgm:pt>
    <dgm:pt modelId="{D422ED93-CAF7-4C54-AF14-CD7576715CBB}" type="pres">
      <dgm:prSet presAssocID="{20044855-EC06-48DF-A81E-063345830C1A}" presName="compositeA" presStyleCnt="0"/>
      <dgm:spPr/>
    </dgm:pt>
    <dgm:pt modelId="{51600190-0E8B-4A23-8ADF-0922C6FBF5B9}" type="pres">
      <dgm:prSet presAssocID="{20044855-EC06-48DF-A81E-063345830C1A}" presName="textA" presStyleLbl="revTx" presStyleIdx="6" presStyleCnt="7" custScaleX="62526" custScaleY="94746" custLinFactNeighborX="-47447" custLinFactNeighborY="82493">
        <dgm:presLayoutVars>
          <dgm:bulletEnabled val="1"/>
        </dgm:presLayoutVars>
      </dgm:prSet>
      <dgm:spPr/>
      <dgm:t>
        <a:bodyPr/>
        <a:lstStyle/>
        <a:p>
          <a:endParaRPr lang="en-GB"/>
        </a:p>
      </dgm:t>
    </dgm:pt>
    <dgm:pt modelId="{A504C528-555E-42C8-B939-9EE8955602E2}" type="pres">
      <dgm:prSet presAssocID="{20044855-EC06-48DF-A81E-063345830C1A}" presName="circleA" presStyleLbl="node1" presStyleIdx="6" presStyleCnt="7"/>
      <dgm:spPr>
        <a:solidFill>
          <a:schemeClr val="lt1">
            <a:hueOff val="0"/>
            <a:satOff val="0"/>
            <a:lumOff val="0"/>
            <a:alpha val="0"/>
          </a:schemeClr>
        </a:solidFill>
        <a:ln>
          <a:noFill/>
        </a:ln>
      </dgm:spPr>
      <dgm:t>
        <a:bodyPr/>
        <a:lstStyle/>
        <a:p>
          <a:endParaRPr lang="en-GB"/>
        </a:p>
      </dgm:t>
    </dgm:pt>
    <dgm:pt modelId="{5C3E18D4-16A0-4023-84FE-7621323FE899}" type="pres">
      <dgm:prSet presAssocID="{20044855-EC06-48DF-A81E-063345830C1A}" presName="spaceA" presStyleCnt="0"/>
      <dgm:spPr/>
    </dgm:pt>
  </dgm:ptLst>
  <dgm:cxnLst>
    <dgm:cxn modelId="{7D8549DE-8EE1-41DD-9D7F-5BB38517690B}" srcId="{EE68DE93-120A-48D4-9925-47341B8FD398}" destId="{88F73B0D-01E2-4498-BCE5-6C42D010B89D}" srcOrd="3" destOrd="0" parTransId="{4B73C6D1-108D-44EA-9E97-6C9AF2B8C939}" sibTransId="{9AC69E1A-31DE-4519-B9E1-D7B6DDCDA814}"/>
    <dgm:cxn modelId="{65001FCA-E18D-4E87-88F8-D2E4381C9680}" srcId="{EE68DE93-120A-48D4-9925-47341B8FD398}" destId="{20044855-EC06-48DF-A81E-063345830C1A}" srcOrd="6" destOrd="0" parTransId="{0CD3B6FA-09CA-45FB-BEB4-047ED89D5E5E}" sibTransId="{5F1D2850-D6C6-45DD-894A-A71E5C61D6D8}"/>
    <dgm:cxn modelId="{31A07EDE-E5F3-4143-92CD-8FCFD3944988}" type="presOf" srcId="{68018C13-1DF8-4E97-884F-748C872FD87E}" destId="{EF1B6D5B-BD3C-48D5-9C40-8BC3F735DA06}" srcOrd="0" destOrd="0" presId="urn:microsoft.com/office/officeart/2005/8/layout/hProcess11"/>
    <dgm:cxn modelId="{2882B4D8-61B6-4CD8-930A-EDE42A58A7E4}" srcId="{EE68DE93-120A-48D4-9925-47341B8FD398}" destId="{7B7DB0A2-7B34-499C-91E8-67CB695D00E0}" srcOrd="5" destOrd="0" parTransId="{467EC0E1-B2C7-46B1-9EF5-E88514AE9E87}" sibTransId="{736CB451-F7B6-4132-96A4-D49D8CE78CE3}"/>
    <dgm:cxn modelId="{DD963E81-23BB-4839-9F9D-4DD3F3AE7E53}" type="presOf" srcId="{88F73B0D-01E2-4498-BCE5-6C42D010B89D}" destId="{D2538CE6-2556-49B0-8CC6-0730D622CF5D}" srcOrd="0" destOrd="0" presId="urn:microsoft.com/office/officeart/2005/8/layout/hProcess11"/>
    <dgm:cxn modelId="{50834F6F-E5C1-462B-8B80-08EA9B105DDD}" srcId="{EE68DE93-120A-48D4-9925-47341B8FD398}" destId="{F9F2C3F8-40BD-4CE9-8D87-7F8BFF5B7F77}" srcOrd="2" destOrd="0" parTransId="{24C9B436-C537-4D82-B2B0-0DB1008F981B}" sibTransId="{07AE773A-69F6-43C3-A219-614E932554C9}"/>
    <dgm:cxn modelId="{7BECC56D-D077-4486-8CBF-EC8E6FCC1863}" type="presOf" srcId="{7B7DB0A2-7B34-499C-91E8-67CB695D00E0}" destId="{862A3959-0423-4814-9C0C-D87EA96F8A40}" srcOrd="0" destOrd="0" presId="urn:microsoft.com/office/officeart/2005/8/layout/hProcess11"/>
    <dgm:cxn modelId="{24C69C04-4EE0-4B20-95BC-94A3BFFC9C4E}" srcId="{EE68DE93-120A-48D4-9925-47341B8FD398}" destId="{FC364DB6-1782-4713-A7C2-073293F85D27}" srcOrd="0" destOrd="0" parTransId="{A8A3C7C2-48E3-4243-A42A-483154A14148}" sibTransId="{7BB4653A-4CFE-4E7A-AF22-CBF3060B7AA8}"/>
    <dgm:cxn modelId="{A2EE8873-3E62-41E5-BBAD-35E901A1BBCF}" srcId="{EE68DE93-120A-48D4-9925-47341B8FD398}" destId="{EFFBC956-A7B3-4AA5-A170-A10BFFAFB879}" srcOrd="4" destOrd="0" parTransId="{B3986A38-1361-4042-A9AB-12492CE6489E}" sibTransId="{83D9B3AB-693D-405F-925D-B66699B10EB0}"/>
    <dgm:cxn modelId="{B9912418-C9DC-46FE-820C-B5A84C828392}" type="presOf" srcId="{F9F2C3F8-40BD-4CE9-8D87-7F8BFF5B7F77}" destId="{4C3E2FBC-9BF7-4A92-AFD3-71B41265ED27}" srcOrd="0" destOrd="0" presId="urn:microsoft.com/office/officeart/2005/8/layout/hProcess11"/>
    <dgm:cxn modelId="{1524251C-48B6-4767-AC16-BD19743EAFDF}" type="presOf" srcId="{EFFBC956-A7B3-4AA5-A170-A10BFFAFB879}" destId="{7017740F-CE09-4BC3-A0A4-D55588E6E34F}" srcOrd="0" destOrd="0" presId="urn:microsoft.com/office/officeart/2005/8/layout/hProcess11"/>
    <dgm:cxn modelId="{F8420432-D1ED-4996-B7FD-9E4727ADC82B}" srcId="{EE68DE93-120A-48D4-9925-47341B8FD398}" destId="{68018C13-1DF8-4E97-884F-748C872FD87E}" srcOrd="1" destOrd="0" parTransId="{CB5DA312-7BF6-46A7-B779-7F47AD3A2D63}" sibTransId="{48C429DA-DA39-4614-930E-B9512DBA29ED}"/>
    <dgm:cxn modelId="{824D8B97-89CE-4C51-BFDB-981278CD47F3}" type="presOf" srcId="{EE68DE93-120A-48D4-9925-47341B8FD398}" destId="{92FB9CE8-057A-4ADD-ADD4-E436893C6CBB}" srcOrd="0" destOrd="0" presId="urn:microsoft.com/office/officeart/2005/8/layout/hProcess11"/>
    <dgm:cxn modelId="{95E4EDD2-7CCF-4B5F-AC08-39A3A1730647}" type="presOf" srcId="{20044855-EC06-48DF-A81E-063345830C1A}" destId="{51600190-0E8B-4A23-8ADF-0922C6FBF5B9}" srcOrd="0" destOrd="0" presId="urn:microsoft.com/office/officeart/2005/8/layout/hProcess11"/>
    <dgm:cxn modelId="{979BA357-EA5D-41BE-A210-DB7804DFF29D}" type="presOf" srcId="{FC364DB6-1782-4713-A7C2-073293F85D27}" destId="{374FB9E4-33DE-494D-A91B-28F0785066D3}" srcOrd="0" destOrd="0" presId="urn:microsoft.com/office/officeart/2005/8/layout/hProcess11"/>
    <dgm:cxn modelId="{0FDBFC96-CE3F-40CB-85F7-50728692A76F}" type="presParOf" srcId="{92FB9CE8-057A-4ADD-ADD4-E436893C6CBB}" destId="{37ACD588-E609-4BFB-B27E-4A1E28F90959}" srcOrd="0" destOrd="0" presId="urn:microsoft.com/office/officeart/2005/8/layout/hProcess11"/>
    <dgm:cxn modelId="{9558FE86-BC65-406E-A54F-1125ECC67548}" type="presParOf" srcId="{92FB9CE8-057A-4ADD-ADD4-E436893C6CBB}" destId="{B2A810DD-6A8C-49FC-ACD0-2A27E2D2267B}" srcOrd="1" destOrd="0" presId="urn:microsoft.com/office/officeart/2005/8/layout/hProcess11"/>
    <dgm:cxn modelId="{6495427A-B8DF-48F0-8B5A-2F4951324A18}" type="presParOf" srcId="{B2A810DD-6A8C-49FC-ACD0-2A27E2D2267B}" destId="{9D424C79-280C-4619-9E90-D7F726137425}" srcOrd="0" destOrd="0" presId="urn:microsoft.com/office/officeart/2005/8/layout/hProcess11"/>
    <dgm:cxn modelId="{1A46744C-9A54-49A5-AC03-60E6ACC77BF3}" type="presParOf" srcId="{9D424C79-280C-4619-9E90-D7F726137425}" destId="{374FB9E4-33DE-494D-A91B-28F0785066D3}" srcOrd="0" destOrd="0" presId="urn:microsoft.com/office/officeart/2005/8/layout/hProcess11"/>
    <dgm:cxn modelId="{6D851A61-390D-49F9-9352-811EAAEAED4B}" type="presParOf" srcId="{9D424C79-280C-4619-9E90-D7F726137425}" destId="{36150BD1-080F-422E-92C3-53037A41C2AF}" srcOrd="1" destOrd="0" presId="urn:microsoft.com/office/officeart/2005/8/layout/hProcess11"/>
    <dgm:cxn modelId="{DFE633B5-F5BE-4B0A-B841-6C57F32F2F65}" type="presParOf" srcId="{9D424C79-280C-4619-9E90-D7F726137425}" destId="{EB1A6E58-7BEE-4910-9290-C8AD9E636B18}" srcOrd="2" destOrd="0" presId="urn:microsoft.com/office/officeart/2005/8/layout/hProcess11"/>
    <dgm:cxn modelId="{DEBF2452-2812-4584-8A2E-FD1F7DD7EA1F}" type="presParOf" srcId="{B2A810DD-6A8C-49FC-ACD0-2A27E2D2267B}" destId="{21B7E52D-6AB4-4A85-B9DE-82BFCBEAF9FB}" srcOrd="1" destOrd="0" presId="urn:microsoft.com/office/officeart/2005/8/layout/hProcess11"/>
    <dgm:cxn modelId="{F5C148E3-E123-4B03-A8BA-718106C70EA0}" type="presParOf" srcId="{B2A810DD-6A8C-49FC-ACD0-2A27E2D2267B}" destId="{42240618-6456-44A1-BC6C-6E1CE3F5DFEA}" srcOrd="2" destOrd="0" presId="urn:microsoft.com/office/officeart/2005/8/layout/hProcess11"/>
    <dgm:cxn modelId="{9B973FC6-EEDE-4041-84DA-AD0AFE44C46E}" type="presParOf" srcId="{42240618-6456-44A1-BC6C-6E1CE3F5DFEA}" destId="{EF1B6D5B-BD3C-48D5-9C40-8BC3F735DA06}" srcOrd="0" destOrd="0" presId="urn:microsoft.com/office/officeart/2005/8/layout/hProcess11"/>
    <dgm:cxn modelId="{60184149-0162-4D1B-A380-178C3B0B4D5C}" type="presParOf" srcId="{42240618-6456-44A1-BC6C-6E1CE3F5DFEA}" destId="{F6830BF0-84DB-47C7-94A1-D334D5DEED39}" srcOrd="1" destOrd="0" presId="urn:microsoft.com/office/officeart/2005/8/layout/hProcess11"/>
    <dgm:cxn modelId="{077E95DE-1511-46FD-949C-E4FE6B1B85EF}" type="presParOf" srcId="{42240618-6456-44A1-BC6C-6E1CE3F5DFEA}" destId="{4B8C67E4-06B2-4190-9870-D4E65708FE84}" srcOrd="2" destOrd="0" presId="urn:microsoft.com/office/officeart/2005/8/layout/hProcess11"/>
    <dgm:cxn modelId="{D9D78C08-2A17-4DBC-9558-6E6E75EB80B9}" type="presParOf" srcId="{B2A810DD-6A8C-49FC-ACD0-2A27E2D2267B}" destId="{B83A10E7-F3B1-4C6D-98DC-C4CD0A907136}" srcOrd="3" destOrd="0" presId="urn:microsoft.com/office/officeart/2005/8/layout/hProcess11"/>
    <dgm:cxn modelId="{2016D8AC-2BE3-4DB2-865F-2F26C0B01EC5}" type="presParOf" srcId="{B2A810DD-6A8C-49FC-ACD0-2A27E2D2267B}" destId="{E9EF2E68-1E0D-407A-B561-1FCA86B896B9}" srcOrd="4" destOrd="0" presId="urn:microsoft.com/office/officeart/2005/8/layout/hProcess11"/>
    <dgm:cxn modelId="{10148182-01C0-4CBB-BBA6-FBEEC18F9E32}" type="presParOf" srcId="{E9EF2E68-1E0D-407A-B561-1FCA86B896B9}" destId="{4C3E2FBC-9BF7-4A92-AFD3-71B41265ED27}" srcOrd="0" destOrd="0" presId="urn:microsoft.com/office/officeart/2005/8/layout/hProcess11"/>
    <dgm:cxn modelId="{363527C9-83E0-45BB-908D-4DFD331C3440}" type="presParOf" srcId="{E9EF2E68-1E0D-407A-B561-1FCA86B896B9}" destId="{3FA43945-2F4E-4B63-B2C3-2B2B5BC4F7E4}" srcOrd="1" destOrd="0" presId="urn:microsoft.com/office/officeart/2005/8/layout/hProcess11"/>
    <dgm:cxn modelId="{8979F4F9-E2FA-48DA-8295-4AEFCDC585BD}" type="presParOf" srcId="{E9EF2E68-1E0D-407A-B561-1FCA86B896B9}" destId="{7A88FAC9-769A-46A3-A48A-48D90A1025A5}" srcOrd="2" destOrd="0" presId="urn:microsoft.com/office/officeart/2005/8/layout/hProcess11"/>
    <dgm:cxn modelId="{6A47B8AF-47E8-4C0F-A93A-FBDC067DE66B}" type="presParOf" srcId="{B2A810DD-6A8C-49FC-ACD0-2A27E2D2267B}" destId="{5428077D-AEE7-45BB-83AA-67FAB5446B44}" srcOrd="5" destOrd="0" presId="urn:microsoft.com/office/officeart/2005/8/layout/hProcess11"/>
    <dgm:cxn modelId="{8C25726C-2987-47F0-A2E5-74041157D00B}" type="presParOf" srcId="{B2A810DD-6A8C-49FC-ACD0-2A27E2D2267B}" destId="{7D7DE7E4-DC1B-4576-8E8E-A26B024D22D1}" srcOrd="6" destOrd="0" presId="urn:microsoft.com/office/officeart/2005/8/layout/hProcess11"/>
    <dgm:cxn modelId="{EE9B18E1-A9A6-4CF9-91AA-50110ABCC114}" type="presParOf" srcId="{7D7DE7E4-DC1B-4576-8E8E-A26B024D22D1}" destId="{D2538CE6-2556-49B0-8CC6-0730D622CF5D}" srcOrd="0" destOrd="0" presId="urn:microsoft.com/office/officeart/2005/8/layout/hProcess11"/>
    <dgm:cxn modelId="{45565611-3B4E-4E6B-8CA1-30B06BADD1A4}" type="presParOf" srcId="{7D7DE7E4-DC1B-4576-8E8E-A26B024D22D1}" destId="{15908CF1-D8AD-4A93-BFAB-6A84375DC31A}" srcOrd="1" destOrd="0" presId="urn:microsoft.com/office/officeart/2005/8/layout/hProcess11"/>
    <dgm:cxn modelId="{27DA1B32-5876-4986-8A9B-1A031B76D9E9}" type="presParOf" srcId="{7D7DE7E4-DC1B-4576-8E8E-A26B024D22D1}" destId="{5C3D3DDD-6DDC-48A2-82BA-D88DFD516F82}" srcOrd="2" destOrd="0" presId="urn:microsoft.com/office/officeart/2005/8/layout/hProcess11"/>
    <dgm:cxn modelId="{6CF11429-D0D3-4659-9B37-D0A071FC7900}" type="presParOf" srcId="{B2A810DD-6A8C-49FC-ACD0-2A27E2D2267B}" destId="{32AC7F8B-E31C-46F3-8EFF-77E34ADF9B25}" srcOrd="7" destOrd="0" presId="urn:microsoft.com/office/officeart/2005/8/layout/hProcess11"/>
    <dgm:cxn modelId="{8FA4A113-5F1C-4326-A560-AF2C4516A934}" type="presParOf" srcId="{B2A810DD-6A8C-49FC-ACD0-2A27E2D2267B}" destId="{0BE1C944-9B7C-409C-999D-4E2666D98CE3}" srcOrd="8" destOrd="0" presId="urn:microsoft.com/office/officeart/2005/8/layout/hProcess11"/>
    <dgm:cxn modelId="{9682D653-1C68-4979-BE4C-D24CBA649097}" type="presParOf" srcId="{0BE1C944-9B7C-409C-999D-4E2666D98CE3}" destId="{7017740F-CE09-4BC3-A0A4-D55588E6E34F}" srcOrd="0" destOrd="0" presId="urn:microsoft.com/office/officeart/2005/8/layout/hProcess11"/>
    <dgm:cxn modelId="{7E1873F9-B161-4E65-8327-D09D833B3B76}" type="presParOf" srcId="{0BE1C944-9B7C-409C-999D-4E2666D98CE3}" destId="{8252D622-58C2-4F4D-9E6E-9C422462C098}" srcOrd="1" destOrd="0" presId="urn:microsoft.com/office/officeart/2005/8/layout/hProcess11"/>
    <dgm:cxn modelId="{F8C2EB4A-36FD-414D-B313-8795FCB2D202}" type="presParOf" srcId="{0BE1C944-9B7C-409C-999D-4E2666D98CE3}" destId="{E79BE652-3FD1-405B-ADE8-01FC00868EA8}" srcOrd="2" destOrd="0" presId="urn:microsoft.com/office/officeart/2005/8/layout/hProcess11"/>
    <dgm:cxn modelId="{73B68464-4391-484C-B1B0-746CECFB92EB}" type="presParOf" srcId="{B2A810DD-6A8C-49FC-ACD0-2A27E2D2267B}" destId="{FF0B08C4-CDB9-4782-B10E-7BF46E4C7A9B}" srcOrd="9" destOrd="0" presId="urn:microsoft.com/office/officeart/2005/8/layout/hProcess11"/>
    <dgm:cxn modelId="{9F1C2F75-389E-4062-8A86-1E801A4BCF23}" type="presParOf" srcId="{B2A810DD-6A8C-49FC-ACD0-2A27E2D2267B}" destId="{42157F0D-D5D1-453A-9042-05C38A40922A}" srcOrd="10" destOrd="0" presId="urn:microsoft.com/office/officeart/2005/8/layout/hProcess11"/>
    <dgm:cxn modelId="{CAD2C124-76EE-452A-B7F6-17DFC09AB026}" type="presParOf" srcId="{42157F0D-D5D1-453A-9042-05C38A40922A}" destId="{862A3959-0423-4814-9C0C-D87EA96F8A40}" srcOrd="0" destOrd="0" presId="urn:microsoft.com/office/officeart/2005/8/layout/hProcess11"/>
    <dgm:cxn modelId="{8C20DCD6-A24A-4569-8B80-771214D7C551}" type="presParOf" srcId="{42157F0D-D5D1-453A-9042-05C38A40922A}" destId="{7DE73DE5-4649-41A8-8E9F-425680CA7C4E}" srcOrd="1" destOrd="0" presId="urn:microsoft.com/office/officeart/2005/8/layout/hProcess11"/>
    <dgm:cxn modelId="{85FCA2B6-09B4-438E-9C38-8CC1FCCAD8D7}" type="presParOf" srcId="{42157F0D-D5D1-453A-9042-05C38A40922A}" destId="{954C83FC-2C89-427A-9F4E-74D96EA9D6EC}" srcOrd="2" destOrd="0" presId="urn:microsoft.com/office/officeart/2005/8/layout/hProcess11"/>
    <dgm:cxn modelId="{1C28017E-9DCA-4E46-8594-EC0FCED34EF6}" type="presParOf" srcId="{B2A810DD-6A8C-49FC-ACD0-2A27E2D2267B}" destId="{FA26D27A-A3D2-4DAF-893B-864344D2E287}" srcOrd="11" destOrd="0" presId="urn:microsoft.com/office/officeart/2005/8/layout/hProcess11"/>
    <dgm:cxn modelId="{CF5ADFED-CC71-44E2-BB6C-A89C60993F57}" type="presParOf" srcId="{B2A810DD-6A8C-49FC-ACD0-2A27E2D2267B}" destId="{D422ED93-CAF7-4C54-AF14-CD7576715CBB}" srcOrd="12" destOrd="0" presId="urn:microsoft.com/office/officeart/2005/8/layout/hProcess11"/>
    <dgm:cxn modelId="{62CB3918-3D72-4165-81CC-F0126BA96B04}" type="presParOf" srcId="{D422ED93-CAF7-4C54-AF14-CD7576715CBB}" destId="{51600190-0E8B-4A23-8ADF-0922C6FBF5B9}" srcOrd="0" destOrd="0" presId="urn:microsoft.com/office/officeart/2005/8/layout/hProcess11"/>
    <dgm:cxn modelId="{FDC8B6C8-F839-4D29-9739-61E3A496040B}" type="presParOf" srcId="{D422ED93-CAF7-4C54-AF14-CD7576715CBB}" destId="{A504C528-555E-42C8-B939-9EE8955602E2}" srcOrd="1" destOrd="0" presId="urn:microsoft.com/office/officeart/2005/8/layout/hProcess11"/>
    <dgm:cxn modelId="{22E6F428-06BB-4B03-9A67-D7C96B47F1EC}" type="presParOf" srcId="{D422ED93-CAF7-4C54-AF14-CD7576715CBB}" destId="{5C3E18D4-16A0-4023-84FE-7621323FE899}"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3E0B59-D138-4DF2-9550-6F39498BC6E7}"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n-GB"/>
        </a:p>
      </dgm:t>
    </dgm:pt>
    <dgm:pt modelId="{CFB9FEDE-4A71-4146-8E0D-6B7FA511C30E}">
      <dgm:prSet phldrT="[Text]" custT="1"/>
      <dgm:spPr/>
      <dgm:t>
        <a:bodyPr/>
        <a:lstStyle/>
        <a:p>
          <a:r>
            <a:rPr lang="en-US" sz="900" dirty="0" smtClean="0">
              <a:solidFill>
                <a:srgbClr val="00B050"/>
              </a:solidFill>
            </a:rPr>
            <a:t>Feb</a:t>
          </a:r>
          <a:endParaRPr lang="en-GB" sz="900" dirty="0">
            <a:solidFill>
              <a:srgbClr val="00B050"/>
            </a:solidFill>
          </a:endParaRPr>
        </a:p>
      </dgm:t>
    </dgm:pt>
    <dgm:pt modelId="{BD476A01-64AF-4F27-B657-4C0A32C28177}" type="parTrans" cxnId="{9B84E296-D407-4F6F-B366-085301E24861}">
      <dgm:prSet/>
      <dgm:spPr/>
      <dgm:t>
        <a:bodyPr/>
        <a:lstStyle/>
        <a:p>
          <a:endParaRPr lang="en-GB">
            <a:solidFill>
              <a:schemeClr val="tx2">
                <a:lumMod val="50000"/>
              </a:schemeClr>
            </a:solidFill>
          </a:endParaRPr>
        </a:p>
      </dgm:t>
    </dgm:pt>
    <dgm:pt modelId="{742DD3A8-2A35-457C-A75D-C9B1B9FD9B4C}" type="sibTrans" cxnId="{9B84E296-D407-4F6F-B366-085301E24861}">
      <dgm:prSet/>
      <dgm:spPr/>
      <dgm:t>
        <a:bodyPr/>
        <a:lstStyle/>
        <a:p>
          <a:endParaRPr lang="en-GB">
            <a:solidFill>
              <a:schemeClr val="tx2">
                <a:lumMod val="50000"/>
              </a:schemeClr>
            </a:solidFill>
          </a:endParaRPr>
        </a:p>
      </dgm:t>
    </dgm:pt>
    <dgm:pt modelId="{0217B4E5-8647-4536-8036-922E10C0CDD7}">
      <dgm:prSet phldrT="[Text]" custT="1"/>
      <dgm:spPr/>
      <dgm:t>
        <a:bodyPr/>
        <a:lstStyle/>
        <a:p>
          <a:r>
            <a:rPr lang="en-US" sz="900" dirty="0" smtClean="0">
              <a:solidFill>
                <a:srgbClr val="00B050"/>
              </a:solidFill>
            </a:rPr>
            <a:t>Jun</a:t>
          </a:r>
          <a:endParaRPr lang="en-GB" sz="900" dirty="0">
            <a:solidFill>
              <a:srgbClr val="00B050"/>
            </a:solidFill>
          </a:endParaRPr>
        </a:p>
      </dgm:t>
    </dgm:pt>
    <dgm:pt modelId="{66B74A60-D32E-45DA-92B3-B2D90DD29E58}" type="parTrans" cxnId="{B6BE2B04-791A-4D76-AA7D-A711C66DB484}">
      <dgm:prSet/>
      <dgm:spPr/>
      <dgm:t>
        <a:bodyPr/>
        <a:lstStyle/>
        <a:p>
          <a:endParaRPr lang="en-GB">
            <a:solidFill>
              <a:schemeClr val="tx2">
                <a:lumMod val="50000"/>
              </a:schemeClr>
            </a:solidFill>
          </a:endParaRPr>
        </a:p>
      </dgm:t>
    </dgm:pt>
    <dgm:pt modelId="{043AD7FD-C10A-45A1-B97C-602F5A6CC994}" type="sibTrans" cxnId="{B6BE2B04-791A-4D76-AA7D-A711C66DB484}">
      <dgm:prSet/>
      <dgm:spPr/>
      <dgm:t>
        <a:bodyPr/>
        <a:lstStyle/>
        <a:p>
          <a:endParaRPr lang="en-GB">
            <a:solidFill>
              <a:schemeClr val="tx2">
                <a:lumMod val="50000"/>
              </a:schemeClr>
            </a:solidFill>
          </a:endParaRPr>
        </a:p>
      </dgm:t>
    </dgm:pt>
    <dgm:pt modelId="{3448F7FC-DAAD-4D44-B674-36F4D613DA3C}">
      <dgm:prSet custT="1"/>
      <dgm:spPr/>
      <dgm:t>
        <a:bodyPr/>
        <a:lstStyle/>
        <a:p>
          <a:r>
            <a:rPr lang="en-US" sz="900" dirty="0" smtClean="0">
              <a:solidFill>
                <a:srgbClr val="00B050"/>
              </a:solidFill>
            </a:rPr>
            <a:t>Mar</a:t>
          </a:r>
          <a:endParaRPr lang="en-GB" sz="900" dirty="0">
            <a:solidFill>
              <a:srgbClr val="00B050"/>
            </a:solidFill>
          </a:endParaRPr>
        </a:p>
      </dgm:t>
    </dgm:pt>
    <dgm:pt modelId="{D1213E15-D072-401B-98B2-F34AA6F9D848}" type="parTrans" cxnId="{B62C1D4D-7C1F-4123-AEFD-0C156E6BD338}">
      <dgm:prSet/>
      <dgm:spPr/>
      <dgm:t>
        <a:bodyPr/>
        <a:lstStyle/>
        <a:p>
          <a:endParaRPr lang="en-GB">
            <a:solidFill>
              <a:schemeClr val="tx2">
                <a:lumMod val="50000"/>
              </a:schemeClr>
            </a:solidFill>
          </a:endParaRPr>
        </a:p>
      </dgm:t>
    </dgm:pt>
    <dgm:pt modelId="{69606D25-6E44-4932-BA33-3783C506303E}" type="sibTrans" cxnId="{B62C1D4D-7C1F-4123-AEFD-0C156E6BD338}">
      <dgm:prSet/>
      <dgm:spPr/>
      <dgm:t>
        <a:bodyPr/>
        <a:lstStyle/>
        <a:p>
          <a:endParaRPr lang="en-GB">
            <a:solidFill>
              <a:schemeClr val="tx2">
                <a:lumMod val="50000"/>
              </a:schemeClr>
            </a:solidFill>
          </a:endParaRPr>
        </a:p>
      </dgm:t>
    </dgm:pt>
    <dgm:pt modelId="{E01A80FC-FB1B-4248-9C0A-C0BBE3FCF932}">
      <dgm:prSet custT="1"/>
      <dgm:spPr/>
      <dgm:t>
        <a:bodyPr/>
        <a:lstStyle/>
        <a:p>
          <a:r>
            <a:rPr lang="en-US" sz="900" dirty="0" smtClean="0">
              <a:solidFill>
                <a:srgbClr val="00B050"/>
              </a:solidFill>
            </a:rPr>
            <a:t>May</a:t>
          </a:r>
          <a:endParaRPr lang="en-GB" sz="900" dirty="0">
            <a:solidFill>
              <a:srgbClr val="00B050"/>
            </a:solidFill>
          </a:endParaRPr>
        </a:p>
      </dgm:t>
    </dgm:pt>
    <dgm:pt modelId="{0FDCD27C-A83D-429E-B8A0-6622C9B42ECF}" type="parTrans" cxnId="{CE79EECC-43EA-4042-8977-BD3E18008F95}">
      <dgm:prSet/>
      <dgm:spPr/>
      <dgm:t>
        <a:bodyPr/>
        <a:lstStyle/>
        <a:p>
          <a:endParaRPr lang="en-GB">
            <a:solidFill>
              <a:schemeClr val="tx2">
                <a:lumMod val="50000"/>
              </a:schemeClr>
            </a:solidFill>
          </a:endParaRPr>
        </a:p>
      </dgm:t>
    </dgm:pt>
    <dgm:pt modelId="{B507A394-2167-428E-ABBE-09AA29CAC97E}" type="sibTrans" cxnId="{CE79EECC-43EA-4042-8977-BD3E18008F95}">
      <dgm:prSet/>
      <dgm:spPr/>
      <dgm:t>
        <a:bodyPr/>
        <a:lstStyle/>
        <a:p>
          <a:endParaRPr lang="en-GB">
            <a:solidFill>
              <a:schemeClr val="tx2">
                <a:lumMod val="50000"/>
              </a:schemeClr>
            </a:solidFill>
          </a:endParaRPr>
        </a:p>
      </dgm:t>
    </dgm:pt>
    <dgm:pt modelId="{4D89E551-168A-45D1-9EE2-24E7FEA91960}">
      <dgm:prSet custT="1"/>
      <dgm:spPr/>
      <dgm:t>
        <a:bodyPr/>
        <a:lstStyle/>
        <a:p>
          <a:r>
            <a:rPr lang="en-US" sz="900" dirty="0" smtClean="0">
              <a:solidFill>
                <a:srgbClr val="00B050"/>
              </a:solidFill>
            </a:rPr>
            <a:t>Apr</a:t>
          </a:r>
          <a:endParaRPr lang="en-GB" sz="900" dirty="0">
            <a:solidFill>
              <a:srgbClr val="00B050"/>
            </a:solidFill>
          </a:endParaRPr>
        </a:p>
      </dgm:t>
    </dgm:pt>
    <dgm:pt modelId="{7FC31347-160F-41F1-950B-98C0523080C3}" type="parTrans" cxnId="{B322C2A2-AE04-40ED-AE54-55332886ADEC}">
      <dgm:prSet/>
      <dgm:spPr/>
      <dgm:t>
        <a:bodyPr/>
        <a:lstStyle/>
        <a:p>
          <a:endParaRPr lang="en-GB">
            <a:solidFill>
              <a:schemeClr val="tx2">
                <a:lumMod val="50000"/>
              </a:schemeClr>
            </a:solidFill>
          </a:endParaRPr>
        </a:p>
      </dgm:t>
    </dgm:pt>
    <dgm:pt modelId="{03E4A75B-0697-413F-B419-85B2FA5B1011}" type="sibTrans" cxnId="{B322C2A2-AE04-40ED-AE54-55332886ADEC}">
      <dgm:prSet/>
      <dgm:spPr/>
      <dgm:t>
        <a:bodyPr/>
        <a:lstStyle/>
        <a:p>
          <a:endParaRPr lang="en-GB">
            <a:solidFill>
              <a:schemeClr val="tx2">
                <a:lumMod val="50000"/>
              </a:schemeClr>
            </a:solidFill>
          </a:endParaRPr>
        </a:p>
      </dgm:t>
    </dgm:pt>
    <dgm:pt modelId="{120CAD10-AB85-4C08-A6E0-7E26D4E77133}">
      <dgm:prSet phldrT="[Text]" custT="1"/>
      <dgm:spPr/>
      <dgm:t>
        <a:bodyPr/>
        <a:lstStyle/>
        <a:p>
          <a:r>
            <a:rPr lang="en-US" sz="900" dirty="0" smtClean="0">
              <a:solidFill>
                <a:srgbClr val="00B050"/>
              </a:solidFill>
            </a:rPr>
            <a:t>Jul</a:t>
          </a:r>
          <a:endParaRPr lang="en-GB" sz="900" dirty="0">
            <a:solidFill>
              <a:srgbClr val="00B050"/>
            </a:solidFill>
          </a:endParaRPr>
        </a:p>
      </dgm:t>
    </dgm:pt>
    <dgm:pt modelId="{2C244FE1-62D2-4D1A-B808-D27570E26859}" type="parTrans" cxnId="{954E3B4E-C35D-421E-A26A-BEFCF1A1741E}">
      <dgm:prSet/>
      <dgm:spPr/>
      <dgm:t>
        <a:bodyPr/>
        <a:lstStyle/>
        <a:p>
          <a:endParaRPr lang="en-GB"/>
        </a:p>
      </dgm:t>
    </dgm:pt>
    <dgm:pt modelId="{0B277CB6-AFCA-41FE-B948-C9F02288FE03}" type="sibTrans" cxnId="{954E3B4E-C35D-421E-A26A-BEFCF1A1741E}">
      <dgm:prSet/>
      <dgm:spPr/>
      <dgm:t>
        <a:bodyPr/>
        <a:lstStyle/>
        <a:p>
          <a:endParaRPr lang="en-GB"/>
        </a:p>
      </dgm:t>
    </dgm:pt>
    <dgm:pt modelId="{00A25763-7DFE-473A-AFE7-6739C0128977}">
      <dgm:prSet phldrT="[Text]" custT="1"/>
      <dgm:spPr/>
      <dgm:t>
        <a:bodyPr/>
        <a:lstStyle/>
        <a:p>
          <a:r>
            <a:rPr lang="en-US" sz="900" dirty="0" smtClean="0">
              <a:solidFill>
                <a:srgbClr val="00B050"/>
              </a:solidFill>
            </a:rPr>
            <a:t>Aug</a:t>
          </a:r>
        </a:p>
      </dgm:t>
    </dgm:pt>
    <dgm:pt modelId="{21AB7F71-FABC-4EE0-9CF1-EE41B9EF74EB}" type="parTrans" cxnId="{B5057DE4-7FF4-45A2-B8E9-61587C6BFCFA}">
      <dgm:prSet/>
      <dgm:spPr/>
      <dgm:t>
        <a:bodyPr/>
        <a:lstStyle/>
        <a:p>
          <a:endParaRPr lang="en-GB"/>
        </a:p>
      </dgm:t>
    </dgm:pt>
    <dgm:pt modelId="{3415B72B-7AE9-4FF0-A052-5BE74C5DB1B9}" type="sibTrans" cxnId="{B5057DE4-7FF4-45A2-B8E9-61587C6BFCFA}">
      <dgm:prSet/>
      <dgm:spPr/>
      <dgm:t>
        <a:bodyPr/>
        <a:lstStyle/>
        <a:p>
          <a:endParaRPr lang="en-GB"/>
        </a:p>
      </dgm:t>
    </dgm:pt>
    <dgm:pt modelId="{DDB81AC9-69F5-4BB3-9EB3-18104B43FF4B}">
      <dgm:prSet phldrT="[Text]" custT="1"/>
      <dgm:spPr/>
      <dgm:t>
        <a:bodyPr/>
        <a:lstStyle/>
        <a:p>
          <a:r>
            <a:rPr lang="en-US" sz="900" dirty="0" smtClean="0">
              <a:solidFill>
                <a:srgbClr val="00B050"/>
              </a:solidFill>
            </a:rPr>
            <a:t>Sep</a:t>
          </a:r>
          <a:endParaRPr lang="en-GB" sz="900" dirty="0">
            <a:solidFill>
              <a:srgbClr val="00B050"/>
            </a:solidFill>
          </a:endParaRPr>
        </a:p>
      </dgm:t>
    </dgm:pt>
    <dgm:pt modelId="{E11777DC-CA44-45F6-A019-3851E93F82EF}" type="parTrans" cxnId="{8AB5D393-FCDB-4363-923A-B67B30905CAA}">
      <dgm:prSet/>
      <dgm:spPr/>
      <dgm:t>
        <a:bodyPr/>
        <a:lstStyle/>
        <a:p>
          <a:endParaRPr lang="en-GB"/>
        </a:p>
      </dgm:t>
    </dgm:pt>
    <dgm:pt modelId="{C2961857-FE13-4085-889D-1D30A39B5A16}" type="sibTrans" cxnId="{8AB5D393-FCDB-4363-923A-B67B30905CAA}">
      <dgm:prSet/>
      <dgm:spPr/>
      <dgm:t>
        <a:bodyPr/>
        <a:lstStyle/>
        <a:p>
          <a:endParaRPr lang="en-GB"/>
        </a:p>
      </dgm:t>
    </dgm:pt>
    <dgm:pt modelId="{7610A604-53FE-42A8-9E61-0D84A3F13CDA}">
      <dgm:prSet phldrT="[Text]" custT="1"/>
      <dgm:spPr/>
      <dgm:t>
        <a:bodyPr/>
        <a:lstStyle/>
        <a:p>
          <a:r>
            <a:rPr lang="en-US" sz="900" dirty="0" smtClean="0">
              <a:solidFill>
                <a:srgbClr val="00B050"/>
              </a:solidFill>
            </a:rPr>
            <a:t>Oct</a:t>
          </a:r>
          <a:endParaRPr lang="en-GB" sz="900" dirty="0">
            <a:solidFill>
              <a:srgbClr val="00B050"/>
            </a:solidFill>
          </a:endParaRPr>
        </a:p>
      </dgm:t>
    </dgm:pt>
    <dgm:pt modelId="{4B253792-F4D2-4AAC-B4D7-EBD47CE6FA23}" type="parTrans" cxnId="{7B2E0DAC-7967-4289-A575-164E06802F8B}">
      <dgm:prSet/>
      <dgm:spPr/>
      <dgm:t>
        <a:bodyPr/>
        <a:lstStyle/>
        <a:p>
          <a:endParaRPr lang="en-GB"/>
        </a:p>
      </dgm:t>
    </dgm:pt>
    <dgm:pt modelId="{F20C2CB1-71EE-4D76-AD39-D514C087F1EF}" type="sibTrans" cxnId="{7B2E0DAC-7967-4289-A575-164E06802F8B}">
      <dgm:prSet/>
      <dgm:spPr/>
      <dgm:t>
        <a:bodyPr/>
        <a:lstStyle/>
        <a:p>
          <a:endParaRPr lang="en-GB"/>
        </a:p>
      </dgm:t>
    </dgm:pt>
    <dgm:pt modelId="{880F5097-3A81-4828-9BA3-E34AE77F953C}">
      <dgm:prSet phldrT="[Text]" custT="1"/>
      <dgm:spPr/>
      <dgm:t>
        <a:bodyPr/>
        <a:lstStyle/>
        <a:p>
          <a:r>
            <a:rPr lang="en-US" sz="900" dirty="0" smtClean="0">
              <a:solidFill>
                <a:srgbClr val="00B050"/>
              </a:solidFill>
            </a:rPr>
            <a:t>Nov</a:t>
          </a:r>
          <a:endParaRPr lang="en-GB" sz="900" dirty="0">
            <a:solidFill>
              <a:srgbClr val="00B050"/>
            </a:solidFill>
          </a:endParaRPr>
        </a:p>
      </dgm:t>
    </dgm:pt>
    <dgm:pt modelId="{C3E50F87-E195-47C4-AF91-DB91D4341F7B}" type="parTrans" cxnId="{9CFA6AD5-2A24-4339-92DC-D8CC9498B580}">
      <dgm:prSet/>
      <dgm:spPr/>
      <dgm:t>
        <a:bodyPr/>
        <a:lstStyle/>
        <a:p>
          <a:endParaRPr lang="en-GB"/>
        </a:p>
      </dgm:t>
    </dgm:pt>
    <dgm:pt modelId="{EB7B2E27-A2FC-4DC3-9AAA-79E8E41FCB5F}" type="sibTrans" cxnId="{9CFA6AD5-2A24-4339-92DC-D8CC9498B580}">
      <dgm:prSet/>
      <dgm:spPr/>
      <dgm:t>
        <a:bodyPr/>
        <a:lstStyle/>
        <a:p>
          <a:endParaRPr lang="en-GB"/>
        </a:p>
      </dgm:t>
    </dgm:pt>
    <dgm:pt modelId="{A338D305-E45E-4C75-B21B-9A9829522250}">
      <dgm:prSet phldrT="[Text]" custT="1"/>
      <dgm:spPr/>
      <dgm:t>
        <a:bodyPr/>
        <a:lstStyle/>
        <a:p>
          <a:r>
            <a:rPr lang="en-US" sz="900" dirty="0" smtClean="0">
              <a:solidFill>
                <a:srgbClr val="00B050"/>
              </a:solidFill>
            </a:rPr>
            <a:t>…</a:t>
          </a:r>
          <a:endParaRPr lang="en-GB" sz="900" dirty="0">
            <a:solidFill>
              <a:srgbClr val="00B050"/>
            </a:solidFill>
          </a:endParaRPr>
        </a:p>
      </dgm:t>
    </dgm:pt>
    <dgm:pt modelId="{F9EB7D11-2E45-462F-9365-9E1BE8DF6D33}" type="parTrans" cxnId="{32E915F9-7115-4FEC-AD98-806EE6E4244C}">
      <dgm:prSet/>
      <dgm:spPr/>
      <dgm:t>
        <a:bodyPr/>
        <a:lstStyle/>
        <a:p>
          <a:endParaRPr lang="en-GB"/>
        </a:p>
      </dgm:t>
    </dgm:pt>
    <dgm:pt modelId="{624B84AF-AD49-4FCA-B790-8BBCAFD86BE5}" type="sibTrans" cxnId="{32E915F9-7115-4FEC-AD98-806EE6E4244C}">
      <dgm:prSet/>
      <dgm:spPr/>
      <dgm:t>
        <a:bodyPr/>
        <a:lstStyle/>
        <a:p>
          <a:endParaRPr lang="en-GB"/>
        </a:p>
      </dgm:t>
    </dgm:pt>
    <dgm:pt modelId="{FA29135F-7CAB-4691-BAB6-5F7ECC271C2E}">
      <dgm:prSet phldrT="[Text]" custT="1"/>
      <dgm:spPr/>
      <dgm:t>
        <a:bodyPr/>
        <a:lstStyle/>
        <a:p>
          <a:r>
            <a:rPr lang="en-US" sz="900" dirty="0" smtClean="0">
              <a:solidFill>
                <a:srgbClr val="00B0F0"/>
              </a:solidFill>
            </a:rPr>
            <a:t>…</a:t>
          </a:r>
          <a:endParaRPr lang="en-GB" sz="900" dirty="0">
            <a:solidFill>
              <a:srgbClr val="00B0F0"/>
            </a:solidFill>
          </a:endParaRPr>
        </a:p>
      </dgm:t>
    </dgm:pt>
    <dgm:pt modelId="{E03C2801-909F-4710-8429-4AF10180B556}" type="parTrans" cxnId="{323991F8-042B-4DC2-BE08-67F20B080FF0}">
      <dgm:prSet/>
      <dgm:spPr/>
      <dgm:t>
        <a:bodyPr/>
        <a:lstStyle/>
        <a:p>
          <a:endParaRPr lang="en-GB"/>
        </a:p>
      </dgm:t>
    </dgm:pt>
    <dgm:pt modelId="{31F9515C-92F8-46CD-83FB-080B311FD695}" type="sibTrans" cxnId="{323991F8-042B-4DC2-BE08-67F20B080FF0}">
      <dgm:prSet/>
      <dgm:spPr/>
      <dgm:t>
        <a:bodyPr/>
        <a:lstStyle/>
        <a:p>
          <a:endParaRPr lang="en-GB"/>
        </a:p>
      </dgm:t>
    </dgm:pt>
    <dgm:pt modelId="{1A96E3B8-E0E8-4C38-930C-FDCB8FDE8B1B}" type="pres">
      <dgm:prSet presAssocID="{E93E0B59-D138-4DF2-9550-6F39498BC6E7}" presName="CompostProcess" presStyleCnt="0">
        <dgm:presLayoutVars>
          <dgm:dir/>
          <dgm:resizeHandles val="exact"/>
        </dgm:presLayoutVars>
      </dgm:prSet>
      <dgm:spPr/>
      <dgm:t>
        <a:bodyPr/>
        <a:lstStyle/>
        <a:p>
          <a:endParaRPr lang="en-GB"/>
        </a:p>
      </dgm:t>
    </dgm:pt>
    <dgm:pt modelId="{3E7EEF14-D9B4-43B4-9878-704ED47B3D78}" type="pres">
      <dgm:prSet presAssocID="{E93E0B59-D138-4DF2-9550-6F39498BC6E7}" presName="arrow" presStyleLbl="bgShp" presStyleIdx="0" presStyleCnt="1" custScaleX="117647" custLinFactNeighborX="138"/>
      <dgm:spPr/>
    </dgm:pt>
    <dgm:pt modelId="{8F079999-23F7-4140-8FAA-9823E554D49B}" type="pres">
      <dgm:prSet presAssocID="{E93E0B59-D138-4DF2-9550-6F39498BC6E7}" presName="linearProcess" presStyleCnt="0"/>
      <dgm:spPr/>
    </dgm:pt>
    <dgm:pt modelId="{DCDC6B7D-0116-4142-A610-88B9B3A11459}" type="pres">
      <dgm:prSet presAssocID="{CFB9FEDE-4A71-4146-8E0D-6B7FA511C30E}" presName="textNode" presStyleLbl="node1" presStyleIdx="0" presStyleCnt="12" custScaleX="90909" custScaleY="90909" custLinFactX="-6829" custLinFactNeighborX="-100000">
        <dgm:presLayoutVars>
          <dgm:bulletEnabled val="1"/>
        </dgm:presLayoutVars>
      </dgm:prSet>
      <dgm:spPr/>
      <dgm:t>
        <a:bodyPr/>
        <a:lstStyle/>
        <a:p>
          <a:endParaRPr lang="en-GB"/>
        </a:p>
      </dgm:t>
    </dgm:pt>
    <dgm:pt modelId="{1387DF22-860C-4774-A3C9-0C838DFA438A}" type="pres">
      <dgm:prSet presAssocID="{742DD3A8-2A35-457C-A75D-C9B1B9FD9B4C}" presName="sibTrans" presStyleCnt="0"/>
      <dgm:spPr/>
    </dgm:pt>
    <dgm:pt modelId="{CF6D1C67-A91F-446C-A2E5-9C1517A5013B}" type="pres">
      <dgm:prSet presAssocID="{3448F7FC-DAAD-4D44-B674-36F4D613DA3C}" presName="textNode" presStyleLbl="node1" presStyleIdx="1" presStyleCnt="12" custFlipHor="1" custScaleX="96427" custLinFactX="-15627" custLinFactNeighborX="-100000">
        <dgm:presLayoutVars>
          <dgm:bulletEnabled val="1"/>
        </dgm:presLayoutVars>
      </dgm:prSet>
      <dgm:spPr/>
      <dgm:t>
        <a:bodyPr/>
        <a:lstStyle/>
        <a:p>
          <a:endParaRPr lang="en-GB"/>
        </a:p>
      </dgm:t>
    </dgm:pt>
    <dgm:pt modelId="{C3580DB0-826F-4352-818B-E7B460BF26C9}" type="pres">
      <dgm:prSet presAssocID="{69606D25-6E44-4932-BA33-3783C506303E}" presName="sibTrans" presStyleCnt="0"/>
      <dgm:spPr/>
    </dgm:pt>
    <dgm:pt modelId="{C0899346-A0EB-462F-AF0D-D9978FC9AFE2}" type="pres">
      <dgm:prSet presAssocID="{4D89E551-168A-45D1-9EE2-24E7FEA91960}" presName="textNode" presStyleLbl="node1" presStyleIdx="2" presStyleCnt="12" custScaleX="82583" custLinFactX="-25422" custLinFactNeighborX="-100000">
        <dgm:presLayoutVars>
          <dgm:bulletEnabled val="1"/>
        </dgm:presLayoutVars>
      </dgm:prSet>
      <dgm:spPr/>
      <dgm:t>
        <a:bodyPr/>
        <a:lstStyle/>
        <a:p>
          <a:endParaRPr lang="en-GB"/>
        </a:p>
      </dgm:t>
    </dgm:pt>
    <dgm:pt modelId="{71304EE7-AEAB-4B11-8698-B10181EAEB4C}" type="pres">
      <dgm:prSet presAssocID="{03E4A75B-0697-413F-B419-85B2FA5B1011}" presName="sibTrans" presStyleCnt="0"/>
      <dgm:spPr/>
    </dgm:pt>
    <dgm:pt modelId="{B3DA3A97-BC24-4E87-A0D5-8653A7A9F4A4}" type="pres">
      <dgm:prSet presAssocID="{E01A80FC-FB1B-4248-9C0A-C0BBE3FCF932}" presName="textNode" presStyleLbl="node1" presStyleIdx="3" presStyleCnt="12" custScaleX="72307" custLinFactX="-34726" custLinFactNeighborX="-100000">
        <dgm:presLayoutVars>
          <dgm:bulletEnabled val="1"/>
        </dgm:presLayoutVars>
      </dgm:prSet>
      <dgm:spPr/>
      <dgm:t>
        <a:bodyPr/>
        <a:lstStyle/>
        <a:p>
          <a:endParaRPr lang="en-GB"/>
        </a:p>
      </dgm:t>
    </dgm:pt>
    <dgm:pt modelId="{0BE24F9B-72C8-481F-99D0-7E4A08CB26AA}" type="pres">
      <dgm:prSet presAssocID="{B507A394-2167-428E-ABBE-09AA29CAC97E}" presName="sibTrans" presStyleCnt="0"/>
      <dgm:spPr/>
    </dgm:pt>
    <dgm:pt modelId="{9D26D008-2B47-4652-B592-F4C7E33F8FDA}" type="pres">
      <dgm:prSet presAssocID="{0217B4E5-8647-4536-8036-922E10C0CDD7}" presName="textNode" presStyleLbl="node1" presStyleIdx="4" presStyleCnt="12" custScaleX="84192" custLinFactX="-44888" custLinFactNeighborX="-100000">
        <dgm:presLayoutVars>
          <dgm:bulletEnabled val="1"/>
        </dgm:presLayoutVars>
      </dgm:prSet>
      <dgm:spPr/>
      <dgm:t>
        <a:bodyPr/>
        <a:lstStyle/>
        <a:p>
          <a:endParaRPr lang="en-GB"/>
        </a:p>
      </dgm:t>
    </dgm:pt>
    <dgm:pt modelId="{5FC022E6-1615-4B8C-B3C1-8B15CA73174B}" type="pres">
      <dgm:prSet presAssocID="{043AD7FD-C10A-45A1-B97C-602F5A6CC994}" presName="sibTrans" presStyleCnt="0"/>
      <dgm:spPr/>
    </dgm:pt>
    <dgm:pt modelId="{C7A6E08A-2454-44F6-843D-1CCAA09B096F}" type="pres">
      <dgm:prSet presAssocID="{120CAD10-AB85-4C08-A6E0-7E26D4E77133}" presName="textNode" presStyleLbl="node1" presStyleIdx="5" presStyleCnt="12" custScaleX="92677" custLinFactX="-54781" custLinFactNeighborX="-100000">
        <dgm:presLayoutVars>
          <dgm:bulletEnabled val="1"/>
        </dgm:presLayoutVars>
      </dgm:prSet>
      <dgm:spPr/>
      <dgm:t>
        <a:bodyPr/>
        <a:lstStyle/>
        <a:p>
          <a:endParaRPr lang="en-GB"/>
        </a:p>
      </dgm:t>
    </dgm:pt>
    <dgm:pt modelId="{EBD69F27-F17F-45AD-87A7-F1B650A7F41A}" type="pres">
      <dgm:prSet presAssocID="{0B277CB6-AFCA-41FE-B948-C9F02288FE03}" presName="sibTrans" presStyleCnt="0"/>
      <dgm:spPr/>
    </dgm:pt>
    <dgm:pt modelId="{D6AA9A83-D9B0-4A37-A862-7A584AE72B83}" type="pres">
      <dgm:prSet presAssocID="{00A25763-7DFE-473A-AFE7-6739C0128977}" presName="textNode" presStyleLbl="node1" presStyleIdx="6" presStyleCnt="12" custScaleX="83741" custLinFactX="-62752" custLinFactNeighborX="-100000">
        <dgm:presLayoutVars>
          <dgm:bulletEnabled val="1"/>
        </dgm:presLayoutVars>
      </dgm:prSet>
      <dgm:spPr/>
      <dgm:t>
        <a:bodyPr/>
        <a:lstStyle/>
        <a:p>
          <a:endParaRPr lang="en-GB"/>
        </a:p>
      </dgm:t>
    </dgm:pt>
    <dgm:pt modelId="{F1C55DB4-B61D-427C-8BEF-200A5D63B4B4}" type="pres">
      <dgm:prSet presAssocID="{3415B72B-7AE9-4FF0-A052-5BE74C5DB1B9}" presName="sibTrans" presStyleCnt="0"/>
      <dgm:spPr/>
    </dgm:pt>
    <dgm:pt modelId="{A8115767-CEC5-4BDF-8E68-1D74A64BEBB7}" type="pres">
      <dgm:prSet presAssocID="{DDB81AC9-69F5-4BB3-9EB3-18104B43FF4B}" presName="textNode" presStyleLbl="node1" presStyleIdx="7" presStyleCnt="12" custLinFactX="-69986" custLinFactNeighborX="-100000">
        <dgm:presLayoutVars>
          <dgm:bulletEnabled val="1"/>
        </dgm:presLayoutVars>
      </dgm:prSet>
      <dgm:spPr/>
      <dgm:t>
        <a:bodyPr/>
        <a:lstStyle/>
        <a:p>
          <a:endParaRPr lang="en-GB"/>
        </a:p>
      </dgm:t>
    </dgm:pt>
    <dgm:pt modelId="{CAAFA5FE-E673-4D94-A66E-7FF64A5F169B}" type="pres">
      <dgm:prSet presAssocID="{C2961857-FE13-4085-889D-1D30A39B5A16}" presName="sibTrans" presStyleCnt="0"/>
      <dgm:spPr/>
    </dgm:pt>
    <dgm:pt modelId="{5F283FA2-31ED-4884-989C-363EC6118142}" type="pres">
      <dgm:prSet presAssocID="{7610A604-53FE-42A8-9E61-0D84A3F13CDA}" presName="textNode" presStyleLbl="node1" presStyleIdx="8" presStyleCnt="12" custScaleX="87541" custLinFactX="-78151" custLinFactNeighborX="-100000">
        <dgm:presLayoutVars>
          <dgm:bulletEnabled val="1"/>
        </dgm:presLayoutVars>
      </dgm:prSet>
      <dgm:spPr/>
      <dgm:t>
        <a:bodyPr/>
        <a:lstStyle/>
        <a:p>
          <a:endParaRPr lang="en-GB"/>
        </a:p>
      </dgm:t>
    </dgm:pt>
    <dgm:pt modelId="{E021F102-94CC-4293-BA89-F3E1A37BBF5B}" type="pres">
      <dgm:prSet presAssocID="{F20C2CB1-71EE-4D76-AD39-D514C087F1EF}" presName="sibTrans" presStyleCnt="0"/>
      <dgm:spPr/>
    </dgm:pt>
    <dgm:pt modelId="{9E46BDAB-3877-4032-BB35-3F085521A013}" type="pres">
      <dgm:prSet presAssocID="{880F5097-3A81-4828-9BA3-E34AE77F953C}" presName="textNode" presStyleLbl="node1" presStyleIdx="9" presStyleCnt="12" custScaleX="96780" custLinFactX="-88489" custLinFactNeighborX="-100000">
        <dgm:presLayoutVars>
          <dgm:bulletEnabled val="1"/>
        </dgm:presLayoutVars>
      </dgm:prSet>
      <dgm:spPr/>
      <dgm:t>
        <a:bodyPr/>
        <a:lstStyle/>
        <a:p>
          <a:endParaRPr lang="en-GB"/>
        </a:p>
      </dgm:t>
    </dgm:pt>
    <dgm:pt modelId="{F13D2197-4277-4A73-92C4-0B43A8BDBBCB}" type="pres">
      <dgm:prSet presAssocID="{EB7B2E27-A2FC-4DC3-9AAA-79E8E41FCB5F}" presName="sibTrans" presStyleCnt="0"/>
      <dgm:spPr/>
    </dgm:pt>
    <dgm:pt modelId="{A045D2DB-C9C2-41CA-B927-D39D08394BC1}" type="pres">
      <dgm:prSet presAssocID="{A338D305-E45E-4C75-B21B-9A9829522250}" presName="textNode" presStyleLbl="node1" presStyleIdx="10" presStyleCnt="12" custScaleX="75879" custLinFactX="-96352" custLinFactNeighborX="-100000">
        <dgm:presLayoutVars>
          <dgm:bulletEnabled val="1"/>
        </dgm:presLayoutVars>
      </dgm:prSet>
      <dgm:spPr/>
      <dgm:t>
        <a:bodyPr/>
        <a:lstStyle/>
        <a:p>
          <a:endParaRPr lang="en-GB"/>
        </a:p>
      </dgm:t>
    </dgm:pt>
    <dgm:pt modelId="{E374EEF8-65B0-4F96-B714-C2116FF07D14}" type="pres">
      <dgm:prSet presAssocID="{624B84AF-AD49-4FCA-B790-8BBCAFD86BE5}" presName="sibTrans" presStyleCnt="0"/>
      <dgm:spPr/>
    </dgm:pt>
    <dgm:pt modelId="{74FE2440-38EB-4BD4-A07D-2B3710A7925E}" type="pres">
      <dgm:prSet presAssocID="{FA29135F-7CAB-4691-BAB6-5F7ECC271C2E}" presName="textNode" presStyleLbl="node1" presStyleIdx="11" presStyleCnt="12" custScaleX="76501" custLinFactX="-100000" custLinFactNeighborX="-130628">
        <dgm:presLayoutVars>
          <dgm:bulletEnabled val="1"/>
        </dgm:presLayoutVars>
      </dgm:prSet>
      <dgm:spPr/>
      <dgm:t>
        <a:bodyPr/>
        <a:lstStyle/>
        <a:p>
          <a:endParaRPr lang="en-GB"/>
        </a:p>
      </dgm:t>
    </dgm:pt>
  </dgm:ptLst>
  <dgm:cxnLst>
    <dgm:cxn modelId="{BAD3366A-125F-41C4-822E-2448530CC64C}" type="presOf" srcId="{4D89E551-168A-45D1-9EE2-24E7FEA91960}" destId="{C0899346-A0EB-462F-AF0D-D9978FC9AFE2}" srcOrd="0" destOrd="0" presId="urn:microsoft.com/office/officeart/2005/8/layout/hProcess9"/>
    <dgm:cxn modelId="{840D859A-8341-4735-A90F-3B9567B0D1B4}" type="presOf" srcId="{120CAD10-AB85-4C08-A6E0-7E26D4E77133}" destId="{C7A6E08A-2454-44F6-843D-1CCAA09B096F}" srcOrd="0" destOrd="0" presId="urn:microsoft.com/office/officeart/2005/8/layout/hProcess9"/>
    <dgm:cxn modelId="{9B84E296-D407-4F6F-B366-085301E24861}" srcId="{E93E0B59-D138-4DF2-9550-6F39498BC6E7}" destId="{CFB9FEDE-4A71-4146-8E0D-6B7FA511C30E}" srcOrd="0" destOrd="0" parTransId="{BD476A01-64AF-4F27-B657-4C0A32C28177}" sibTransId="{742DD3A8-2A35-457C-A75D-C9B1B9FD9B4C}"/>
    <dgm:cxn modelId="{B62C1D4D-7C1F-4123-AEFD-0C156E6BD338}" srcId="{E93E0B59-D138-4DF2-9550-6F39498BC6E7}" destId="{3448F7FC-DAAD-4D44-B674-36F4D613DA3C}" srcOrd="1" destOrd="0" parTransId="{D1213E15-D072-401B-98B2-F34AA6F9D848}" sibTransId="{69606D25-6E44-4932-BA33-3783C506303E}"/>
    <dgm:cxn modelId="{9CFA6AD5-2A24-4339-92DC-D8CC9498B580}" srcId="{E93E0B59-D138-4DF2-9550-6F39498BC6E7}" destId="{880F5097-3A81-4828-9BA3-E34AE77F953C}" srcOrd="9" destOrd="0" parTransId="{C3E50F87-E195-47C4-AF91-DB91D4341F7B}" sibTransId="{EB7B2E27-A2FC-4DC3-9AAA-79E8E41FCB5F}"/>
    <dgm:cxn modelId="{8AB5D393-FCDB-4363-923A-B67B30905CAA}" srcId="{E93E0B59-D138-4DF2-9550-6F39498BC6E7}" destId="{DDB81AC9-69F5-4BB3-9EB3-18104B43FF4B}" srcOrd="7" destOrd="0" parTransId="{E11777DC-CA44-45F6-A019-3851E93F82EF}" sibTransId="{C2961857-FE13-4085-889D-1D30A39B5A16}"/>
    <dgm:cxn modelId="{6A8E3AB6-F613-4DC6-BAE3-98A54655AF5B}" type="presOf" srcId="{3448F7FC-DAAD-4D44-B674-36F4D613DA3C}" destId="{CF6D1C67-A91F-446C-A2E5-9C1517A5013B}" srcOrd="0" destOrd="0" presId="urn:microsoft.com/office/officeart/2005/8/layout/hProcess9"/>
    <dgm:cxn modelId="{3D855184-CCF8-4340-96F9-B7C29266D8FB}" type="presOf" srcId="{E01A80FC-FB1B-4248-9C0A-C0BBE3FCF932}" destId="{B3DA3A97-BC24-4E87-A0D5-8653A7A9F4A4}" srcOrd="0" destOrd="0" presId="urn:microsoft.com/office/officeart/2005/8/layout/hProcess9"/>
    <dgm:cxn modelId="{DD435C15-7D3A-4BD7-A691-07B18A1FD7C4}" type="presOf" srcId="{FA29135F-7CAB-4691-BAB6-5F7ECC271C2E}" destId="{74FE2440-38EB-4BD4-A07D-2B3710A7925E}" srcOrd="0" destOrd="0" presId="urn:microsoft.com/office/officeart/2005/8/layout/hProcess9"/>
    <dgm:cxn modelId="{CE79EECC-43EA-4042-8977-BD3E18008F95}" srcId="{E93E0B59-D138-4DF2-9550-6F39498BC6E7}" destId="{E01A80FC-FB1B-4248-9C0A-C0BBE3FCF932}" srcOrd="3" destOrd="0" parTransId="{0FDCD27C-A83D-429E-B8A0-6622C9B42ECF}" sibTransId="{B507A394-2167-428E-ABBE-09AA29CAC97E}"/>
    <dgm:cxn modelId="{48138293-9BF7-4DFD-8F13-F17078698A30}" type="presOf" srcId="{880F5097-3A81-4828-9BA3-E34AE77F953C}" destId="{9E46BDAB-3877-4032-BB35-3F085521A013}" srcOrd="0" destOrd="0" presId="urn:microsoft.com/office/officeart/2005/8/layout/hProcess9"/>
    <dgm:cxn modelId="{B322C2A2-AE04-40ED-AE54-55332886ADEC}" srcId="{E93E0B59-D138-4DF2-9550-6F39498BC6E7}" destId="{4D89E551-168A-45D1-9EE2-24E7FEA91960}" srcOrd="2" destOrd="0" parTransId="{7FC31347-160F-41F1-950B-98C0523080C3}" sibTransId="{03E4A75B-0697-413F-B419-85B2FA5B1011}"/>
    <dgm:cxn modelId="{FD3C7FF1-DAFB-4487-8B72-4BF7E5997606}" type="presOf" srcId="{0217B4E5-8647-4536-8036-922E10C0CDD7}" destId="{9D26D008-2B47-4652-B592-F4C7E33F8FDA}" srcOrd="0" destOrd="0" presId="urn:microsoft.com/office/officeart/2005/8/layout/hProcess9"/>
    <dgm:cxn modelId="{E63425D8-09BD-4EEC-9289-109920FE4718}" type="presOf" srcId="{DDB81AC9-69F5-4BB3-9EB3-18104B43FF4B}" destId="{A8115767-CEC5-4BDF-8E68-1D74A64BEBB7}" srcOrd="0" destOrd="0" presId="urn:microsoft.com/office/officeart/2005/8/layout/hProcess9"/>
    <dgm:cxn modelId="{323991F8-042B-4DC2-BE08-67F20B080FF0}" srcId="{E93E0B59-D138-4DF2-9550-6F39498BC6E7}" destId="{FA29135F-7CAB-4691-BAB6-5F7ECC271C2E}" srcOrd="11" destOrd="0" parTransId="{E03C2801-909F-4710-8429-4AF10180B556}" sibTransId="{31F9515C-92F8-46CD-83FB-080B311FD695}"/>
    <dgm:cxn modelId="{5F2D5DCB-921E-41E8-BD5A-3A2E80555928}" type="presOf" srcId="{E93E0B59-D138-4DF2-9550-6F39498BC6E7}" destId="{1A96E3B8-E0E8-4C38-930C-FDCB8FDE8B1B}" srcOrd="0" destOrd="0" presId="urn:microsoft.com/office/officeart/2005/8/layout/hProcess9"/>
    <dgm:cxn modelId="{7B2E0DAC-7967-4289-A575-164E06802F8B}" srcId="{E93E0B59-D138-4DF2-9550-6F39498BC6E7}" destId="{7610A604-53FE-42A8-9E61-0D84A3F13CDA}" srcOrd="8" destOrd="0" parTransId="{4B253792-F4D2-4AAC-B4D7-EBD47CE6FA23}" sibTransId="{F20C2CB1-71EE-4D76-AD39-D514C087F1EF}"/>
    <dgm:cxn modelId="{E29D9706-51AE-4E64-BB53-9BDC59D14C2B}" type="presOf" srcId="{CFB9FEDE-4A71-4146-8E0D-6B7FA511C30E}" destId="{DCDC6B7D-0116-4142-A610-88B9B3A11459}" srcOrd="0" destOrd="0" presId="urn:microsoft.com/office/officeart/2005/8/layout/hProcess9"/>
    <dgm:cxn modelId="{B6BE2B04-791A-4D76-AA7D-A711C66DB484}" srcId="{E93E0B59-D138-4DF2-9550-6F39498BC6E7}" destId="{0217B4E5-8647-4536-8036-922E10C0CDD7}" srcOrd="4" destOrd="0" parTransId="{66B74A60-D32E-45DA-92B3-B2D90DD29E58}" sibTransId="{043AD7FD-C10A-45A1-B97C-602F5A6CC994}"/>
    <dgm:cxn modelId="{3F435CC8-A4BC-4345-B3A3-07DF1E2EE026}" type="presOf" srcId="{00A25763-7DFE-473A-AFE7-6739C0128977}" destId="{D6AA9A83-D9B0-4A37-A862-7A584AE72B83}" srcOrd="0" destOrd="0" presId="urn:microsoft.com/office/officeart/2005/8/layout/hProcess9"/>
    <dgm:cxn modelId="{954E3B4E-C35D-421E-A26A-BEFCF1A1741E}" srcId="{E93E0B59-D138-4DF2-9550-6F39498BC6E7}" destId="{120CAD10-AB85-4C08-A6E0-7E26D4E77133}" srcOrd="5" destOrd="0" parTransId="{2C244FE1-62D2-4D1A-B808-D27570E26859}" sibTransId="{0B277CB6-AFCA-41FE-B948-C9F02288FE03}"/>
    <dgm:cxn modelId="{B8FD3652-11D8-44B1-B55A-2C97A24D2292}" type="presOf" srcId="{7610A604-53FE-42A8-9E61-0D84A3F13CDA}" destId="{5F283FA2-31ED-4884-989C-363EC6118142}" srcOrd="0" destOrd="0" presId="urn:microsoft.com/office/officeart/2005/8/layout/hProcess9"/>
    <dgm:cxn modelId="{6B1253F6-E6E2-4774-BE9A-2865D1A2D444}" type="presOf" srcId="{A338D305-E45E-4C75-B21B-9A9829522250}" destId="{A045D2DB-C9C2-41CA-B927-D39D08394BC1}" srcOrd="0" destOrd="0" presId="urn:microsoft.com/office/officeart/2005/8/layout/hProcess9"/>
    <dgm:cxn modelId="{32E915F9-7115-4FEC-AD98-806EE6E4244C}" srcId="{E93E0B59-D138-4DF2-9550-6F39498BC6E7}" destId="{A338D305-E45E-4C75-B21B-9A9829522250}" srcOrd="10" destOrd="0" parTransId="{F9EB7D11-2E45-462F-9365-9E1BE8DF6D33}" sibTransId="{624B84AF-AD49-4FCA-B790-8BBCAFD86BE5}"/>
    <dgm:cxn modelId="{B5057DE4-7FF4-45A2-B8E9-61587C6BFCFA}" srcId="{E93E0B59-D138-4DF2-9550-6F39498BC6E7}" destId="{00A25763-7DFE-473A-AFE7-6739C0128977}" srcOrd="6" destOrd="0" parTransId="{21AB7F71-FABC-4EE0-9CF1-EE41B9EF74EB}" sibTransId="{3415B72B-7AE9-4FF0-A052-5BE74C5DB1B9}"/>
    <dgm:cxn modelId="{A9858839-3313-4CA7-9BDC-300D8C60F128}" type="presParOf" srcId="{1A96E3B8-E0E8-4C38-930C-FDCB8FDE8B1B}" destId="{3E7EEF14-D9B4-43B4-9878-704ED47B3D78}" srcOrd="0" destOrd="0" presId="urn:microsoft.com/office/officeart/2005/8/layout/hProcess9"/>
    <dgm:cxn modelId="{D880F0DD-45DE-4BEC-A6DF-4B38A04BB60E}" type="presParOf" srcId="{1A96E3B8-E0E8-4C38-930C-FDCB8FDE8B1B}" destId="{8F079999-23F7-4140-8FAA-9823E554D49B}" srcOrd="1" destOrd="0" presId="urn:microsoft.com/office/officeart/2005/8/layout/hProcess9"/>
    <dgm:cxn modelId="{D93C2592-E190-4F88-B870-50C1678E54FD}" type="presParOf" srcId="{8F079999-23F7-4140-8FAA-9823E554D49B}" destId="{DCDC6B7D-0116-4142-A610-88B9B3A11459}" srcOrd="0" destOrd="0" presId="urn:microsoft.com/office/officeart/2005/8/layout/hProcess9"/>
    <dgm:cxn modelId="{DC74FD00-21E1-43FB-9E89-55636169917F}" type="presParOf" srcId="{8F079999-23F7-4140-8FAA-9823E554D49B}" destId="{1387DF22-860C-4774-A3C9-0C838DFA438A}" srcOrd="1" destOrd="0" presId="urn:microsoft.com/office/officeart/2005/8/layout/hProcess9"/>
    <dgm:cxn modelId="{28B10C1B-9969-4334-AFB7-7439F67C6F2D}" type="presParOf" srcId="{8F079999-23F7-4140-8FAA-9823E554D49B}" destId="{CF6D1C67-A91F-446C-A2E5-9C1517A5013B}" srcOrd="2" destOrd="0" presId="urn:microsoft.com/office/officeart/2005/8/layout/hProcess9"/>
    <dgm:cxn modelId="{2E27ADFA-583D-4E53-B237-8E8CC9FA0865}" type="presParOf" srcId="{8F079999-23F7-4140-8FAA-9823E554D49B}" destId="{C3580DB0-826F-4352-818B-E7B460BF26C9}" srcOrd="3" destOrd="0" presId="urn:microsoft.com/office/officeart/2005/8/layout/hProcess9"/>
    <dgm:cxn modelId="{4021EC64-07DC-4D52-83CB-407F2D5796DD}" type="presParOf" srcId="{8F079999-23F7-4140-8FAA-9823E554D49B}" destId="{C0899346-A0EB-462F-AF0D-D9978FC9AFE2}" srcOrd="4" destOrd="0" presId="urn:microsoft.com/office/officeart/2005/8/layout/hProcess9"/>
    <dgm:cxn modelId="{C15AED74-58B6-4C4F-B34C-238BDA60C2BD}" type="presParOf" srcId="{8F079999-23F7-4140-8FAA-9823E554D49B}" destId="{71304EE7-AEAB-4B11-8698-B10181EAEB4C}" srcOrd="5" destOrd="0" presId="urn:microsoft.com/office/officeart/2005/8/layout/hProcess9"/>
    <dgm:cxn modelId="{30A31FAB-1118-4863-A5E7-90C4D5340BDB}" type="presParOf" srcId="{8F079999-23F7-4140-8FAA-9823E554D49B}" destId="{B3DA3A97-BC24-4E87-A0D5-8653A7A9F4A4}" srcOrd="6" destOrd="0" presId="urn:microsoft.com/office/officeart/2005/8/layout/hProcess9"/>
    <dgm:cxn modelId="{1745EB70-7CAA-46DD-BEA5-D99FDC760EF3}" type="presParOf" srcId="{8F079999-23F7-4140-8FAA-9823E554D49B}" destId="{0BE24F9B-72C8-481F-99D0-7E4A08CB26AA}" srcOrd="7" destOrd="0" presId="urn:microsoft.com/office/officeart/2005/8/layout/hProcess9"/>
    <dgm:cxn modelId="{387A0EAF-FCAC-434E-A440-3398B09D1DD4}" type="presParOf" srcId="{8F079999-23F7-4140-8FAA-9823E554D49B}" destId="{9D26D008-2B47-4652-B592-F4C7E33F8FDA}" srcOrd="8" destOrd="0" presId="urn:microsoft.com/office/officeart/2005/8/layout/hProcess9"/>
    <dgm:cxn modelId="{FFDE0982-69DB-4655-907A-B0629756E3BD}" type="presParOf" srcId="{8F079999-23F7-4140-8FAA-9823E554D49B}" destId="{5FC022E6-1615-4B8C-B3C1-8B15CA73174B}" srcOrd="9" destOrd="0" presId="urn:microsoft.com/office/officeart/2005/8/layout/hProcess9"/>
    <dgm:cxn modelId="{A0CF0D02-9E2A-4864-8847-7AFF34BF372F}" type="presParOf" srcId="{8F079999-23F7-4140-8FAA-9823E554D49B}" destId="{C7A6E08A-2454-44F6-843D-1CCAA09B096F}" srcOrd="10" destOrd="0" presId="urn:microsoft.com/office/officeart/2005/8/layout/hProcess9"/>
    <dgm:cxn modelId="{B93A6716-5D90-4C3D-81B8-092E537B59C8}" type="presParOf" srcId="{8F079999-23F7-4140-8FAA-9823E554D49B}" destId="{EBD69F27-F17F-45AD-87A7-F1B650A7F41A}" srcOrd="11" destOrd="0" presId="urn:microsoft.com/office/officeart/2005/8/layout/hProcess9"/>
    <dgm:cxn modelId="{4B06446F-59C1-4014-A3CA-B1D6715A8126}" type="presParOf" srcId="{8F079999-23F7-4140-8FAA-9823E554D49B}" destId="{D6AA9A83-D9B0-4A37-A862-7A584AE72B83}" srcOrd="12" destOrd="0" presId="urn:microsoft.com/office/officeart/2005/8/layout/hProcess9"/>
    <dgm:cxn modelId="{18233576-7469-4D16-9660-F1671E6E8A38}" type="presParOf" srcId="{8F079999-23F7-4140-8FAA-9823E554D49B}" destId="{F1C55DB4-B61D-427C-8BEF-200A5D63B4B4}" srcOrd="13" destOrd="0" presId="urn:microsoft.com/office/officeart/2005/8/layout/hProcess9"/>
    <dgm:cxn modelId="{D1852A84-A526-4ACB-A4D8-B4F1390C0BA0}" type="presParOf" srcId="{8F079999-23F7-4140-8FAA-9823E554D49B}" destId="{A8115767-CEC5-4BDF-8E68-1D74A64BEBB7}" srcOrd="14" destOrd="0" presId="urn:microsoft.com/office/officeart/2005/8/layout/hProcess9"/>
    <dgm:cxn modelId="{4461C059-4AF6-4E8D-AC84-6FB005BEF2AF}" type="presParOf" srcId="{8F079999-23F7-4140-8FAA-9823E554D49B}" destId="{CAAFA5FE-E673-4D94-A66E-7FF64A5F169B}" srcOrd="15" destOrd="0" presId="urn:microsoft.com/office/officeart/2005/8/layout/hProcess9"/>
    <dgm:cxn modelId="{5029AD4F-3898-49C9-9E01-7790A3ECC0E3}" type="presParOf" srcId="{8F079999-23F7-4140-8FAA-9823E554D49B}" destId="{5F283FA2-31ED-4884-989C-363EC6118142}" srcOrd="16" destOrd="0" presId="urn:microsoft.com/office/officeart/2005/8/layout/hProcess9"/>
    <dgm:cxn modelId="{13B5B026-4B90-45F2-B346-5A28417A02EF}" type="presParOf" srcId="{8F079999-23F7-4140-8FAA-9823E554D49B}" destId="{E021F102-94CC-4293-BA89-F3E1A37BBF5B}" srcOrd="17" destOrd="0" presId="urn:microsoft.com/office/officeart/2005/8/layout/hProcess9"/>
    <dgm:cxn modelId="{8BA52C92-2B3E-40BB-AB39-72479443C445}" type="presParOf" srcId="{8F079999-23F7-4140-8FAA-9823E554D49B}" destId="{9E46BDAB-3877-4032-BB35-3F085521A013}" srcOrd="18" destOrd="0" presId="urn:microsoft.com/office/officeart/2005/8/layout/hProcess9"/>
    <dgm:cxn modelId="{B94D0DA0-577D-434F-9B32-92E5B4CB25AC}" type="presParOf" srcId="{8F079999-23F7-4140-8FAA-9823E554D49B}" destId="{F13D2197-4277-4A73-92C4-0B43A8BDBBCB}" srcOrd="19" destOrd="0" presId="urn:microsoft.com/office/officeart/2005/8/layout/hProcess9"/>
    <dgm:cxn modelId="{ECC27F13-5A57-410F-A75E-730187F07890}" type="presParOf" srcId="{8F079999-23F7-4140-8FAA-9823E554D49B}" destId="{A045D2DB-C9C2-41CA-B927-D39D08394BC1}" srcOrd="20" destOrd="0" presId="urn:microsoft.com/office/officeart/2005/8/layout/hProcess9"/>
    <dgm:cxn modelId="{431312AE-E64D-4FF7-AE79-A345AB4DE8C3}" type="presParOf" srcId="{8F079999-23F7-4140-8FAA-9823E554D49B}" destId="{E374EEF8-65B0-4F96-B714-C2116FF07D14}" srcOrd="21" destOrd="0" presId="urn:microsoft.com/office/officeart/2005/8/layout/hProcess9"/>
    <dgm:cxn modelId="{E17B283C-BE28-4246-9FBD-DFD7A393AB2D}" type="presParOf" srcId="{8F079999-23F7-4140-8FAA-9823E554D49B}" destId="{74FE2440-38EB-4BD4-A07D-2B3710A7925E}" srcOrd="2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B7432C-2FED-4317-8AB4-47B9AB0CA12D}" type="doc">
      <dgm:prSet loTypeId="urn:microsoft.com/office/officeart/2005/8/layout/process2" loCatId="process" qsTypeId="urn:microsoft.com/office/officeart/2005/8/quickstyle/simple4" qsCatId="simple" csTypeId="urn:microsoft.com/office/officeart/2005/8/colors/colorful2" csCatId="colorful" phldr="1"/>
      <dgm:spPr/>
    </dgm:pt>
    <dgm:pt modelId="{073BFA84-8C52-4750-B3BE-758F46A30CF4}">
      <dgm:prSet phldrT="[Text]" custT="1"/>
      <dgm:spPr/>
      <dgm:t>
        <a:bodyPr/>
        <a:lstStyle/>
        <a:p>
          <a:r>
            <a:rPr lang="en-US" sz="1200" dirty="0" smtClean="0"/>
            <a:t>Preparation</a:t>
          </a:r>
          <a:endParaRPr lang="en-GB" sz="1200" dirty="0"/>
        </a:p>
      </dgm:t>
    </dgm:pt>
    <dgm:pt modelId="{7B0FBF41-CB64-4ADF-89A7-B3CE3B7A61F4}" type="parTrans" cxnId="{D2754C9D-ADC7-4FFE-BC50-DDAEF0BA5AF3}">
      <dgm:prSet/>
      <dgm:spPr/>
      <dgm:t>
        <a:bodyPr/>
        <a:lstStyle/>
        <a:p>
          <a:endParaRPr lang="en-GB">
            <a:solidFill>
              <a:schemeClr val="accent1">
                <a:lumMod val="50000"/>
              </a:schemeClr>
            </a:solidFill>
          </a:endParaRPr>
        </a:p>
      </dgm:t>
    </dgm:pt>
    <dgm:pt modelId="{41C5A161-2879-445D-AF62-0E71B4B9B542}" type="sibTrans" cxnId="{D2754C9D-ADC7-4FFE-BC50-DDAEF0BA5AF3}">
      <dgm:prSet/>
      <dgm:spPr/>
      <dgm:t>
        <a:bodyPr/>
        <a:lstStyle/>
        <a:p>
          <a:endParaRPr lang="en-GB">
            <a:solidFill>
              <a:schemeClr val="accent1">
                <a:lumMod val="50000"/>
              </a:schemeClr>
            </a:solidFill>
          </a:endParaRPr>
        </a:p>
      </dgm:t>
    </dgm:pt>
    <dgm:pt modelId="{E0C4E632-70CA-4443-8E6E-E44D42004712}">
      <dgm:prSet phldrT="[Text]" custT="1"/>
      <dgm:spPr/>
      <dgm:t>
        <a:bodyPr/>
        <a:lstStyle/>
        <a:p>
          <a:r>
            <a:rPr lang="en-US" sz="1200" dirty="0" smtClean="0"/>
            <a:t>Gap Analysis</a:t>
          </a:r>
          <a:endParaRPr lang="en-GB" sz="1200" dirty="0"/>
        </a:p>
      </dgm:t>
    </dgm:pt>
    <dgm:pt modelId="{517964BA-6F11-4578-8BD0-C30A3755F765}" type="parTrans" cxnId="{8701B45C-5D65-4196-881B-A9D1776C118E}">
      <dgm:prSet/>
      <dgm:spPr/>
      <dgm:t>
        <a:bodyPr/>
        <a:lstStyle/>
        <a:p>
          <a:endParaRPr lang="en-GB">
            <a:solidFill>
              <a:schemeClr val="accent1">
                <a:lumMod val="50000"/>
              </a:schemeClr>
            </a:solidFill>
          </a:endParaRPr>
        </a:p>
      </dgm:t>
    </dgm:pt>
    <dgm:pt modelId="{3F5209DE-DED7-47D2-9168-E5ADCD870EEF}" type="sibTrans" cxnId="{8701B45C-5D65-4196-881B-A9D1776C118E}">
      <dgm:prSet/>
      <dgm:spPr/>
      <dgm:t>
        <a:bodyPr/>
        <a:lstStyle/>
        <a:p>
          <a:endParaRPr lang="en-GB">
            <a:solidFill>
              <a:schemeClr val="accent1">
                <a:lumMod val="50000"/>
              </a:schemeClr>
            </a:solidFill>
          </a:endParaRPr>
        </a:p>
      </dgm:t>
    </dgm:pt>
    <dgm:pt modelId="{5B3065BF-7B5C-4000-B8FB-F9AE7334AFE1}">
      <dgm:prSet phldrT="[Text]" custT="1"/>
      <dgm:spPr/>
      <dgm:t>
        <a:bodyPr/>
        <a:lstStyle/>
        <a:p>
          <a:r>
            <a:rPr lang="en-US" sz="1200" dirty="0" smtClean="0"/>
            <a:t>GA Report</a:t>
          </a:r>
          <a:endParaRPr lang="en-GB" sz="1200" dirty="0"/>
        </a:p>
      </dgm:t>
    </dgm:pt>
    <dgm:pt modelId="{37FA2C5B-04C5-4ED1-8164-6F39A34BBC49}" type="parTrans" cxnId="{E6A85E9D-EAC3-4311-8A3C-36F988297C50}">
      <dgm:prSet/>
      <dgm:spPr/>
      <dgm:t>
        <a:bodyPr/>
        <a:lstStyle/>
        <a:p>
          <a:endParaRPr lang="en-GB"/>
        </a:p>
      </dgm:t>
    </dgm:pt>
    <dgm:pt modelId="{D0A036B9-2438-4EDA-B72E-D9D596BD598D}" type="sibTrans" cxnId="{E6A85E9D-EAC3-4311-8A3C-36F988297C50}">
      <dgm:prSet/>
      <dgm:spPr/>
      <dgm:t>
        <a:bodyPr/>
        <a:lstStyle/>
        <a:p>
          <a:endParaRPr lang="en-GB"/>
        </a:p>
      </dgm:t>
    </dgm:pt>
    <dgm:pt modelId="{B12FDCF9-8C75-4616-8D0C-E5819007D580}" type="pres">
      <dgm:prSet presAssocID="{ABB7432C-2FED-4317-8AB4-47B9AB0CA12D}" presName="linearFlow" presStyleCnt="0">
        <dgm:presLayoutVars>
          <dgm:resizeHandles val="exact"/>
        </dgm:presLayoutVars>
      </dgm:prSet>
      <dgm:spPr/>
    </dgm:pt>
    <dgm:pt modelId="{E2EA658F-C2E6-4887-B43E-CD606371A618}" type="pres">
      <dgm:prSet presAssocID="{073BFA84-8C52-4750-B3BE-758F46A30CF4}" presName="node" presStyleLbl="node1" presStyleIdx="0" presStyleCnt="3" custScaleX="171880" custScaleY="375227" custLinFactY="43363" custLinFactNeighborY="100000">
        <dgm:presLayoutVars>
          <dgm:bulletEnabled val="1"/>
        </dgm:presLayoutVars>
      </dgm:prSet>
      <dgm:spPr/>
      <dgm:t>
        <a:bodyPr/>
        <a:lstStyle/>
        <a:p>
          <a:endParaRPr lang="en-GB"/>
        </a:p>
      </dgm:t>
    </dgm:pt>
    <dgm:pt modelId="{899F48CB-D340-4D81-97E4-7B8855D71F58}" type="pres">
      <dgm:prSet presAssocID="{41C5A161-2879-445D-AF62-0E71B4B9B542}" presName="sibTrans" presStyleLbl="sibTrans2D1" presStyleIdx="0" presStyleCnt="2" custLinFactNeighborY="68961"/>
      <dgm:spPr/>
      <dgm:t>
        <a:bodyPr/>
        <a:lstStyle/>
        <a:p>
          <a:endParaRPr lang="en-GB"/>
        </a:p>
      </dgm:t>
    </dgm:pt>
    <dgm:pt modelId="{F095F7BE-7B87-44F8-8CFB-86D9CED22C14}" type="pres">
      <dgm:prSet presAssocID="{41C5A161-2879-445D-AF62-0E71B4B9B542}" presName="connectorText" presStyleLbl="sibTrans2D1" presStyleIdx="0" presStyleCnt="2"/>
      <dgm:spPr/>
      <dgm:t>
        <a:bodyPr/>
        <a:lstStyle/>
        <a:p>
          <a:endParaRPr lang="en-GB"/>
        </a:p>
      </dgm:t>
    </dgm:pt>
    <dgm:pt modelId="{BEDAE43D-E7A4-4859-86E8-968C9537682C}" type="pres">
      <dgm:prSet presAssocID="{E0C4E632-70CA-4443-8E6E-E44D42004712}" presName="node" presStyleLbl="node1" presStyleIdx="1" presStyleCnt="3" custScaleX="171880" custScaleY="397631" custLinFactNeighborY="57450">
        <dgm:presLayoutVars>
          <dgm:bulletEnabled val="1"/>
        </dgm:presLayoutVars>
      </dgm:prSet>
      <dgm:spPr/>
      <dgm:t>
        <a:bodyPr/>
        <a:lstStyle/>
        <a:p>
          <a:endParaRPr lang="en-GB"/>
        </a:p>
      </dgm:t>
    </dgm:pt>
    <dgm:pt modelId="{DF9E2EBC-7784-455D-9F03-5D0680DB719E}" type="pres">
      <dgm:prSet presAssocID="{3F5209DE-DED7-47D2-9168-E5ADCD870EEF}" presName="sibTrans" presStyleLbl="sibTrans2D1" presStyleIdx="1" presStyleCnt="2"/>
      <dgm:spPr/>
      <dgm:t>
        <a:bodyPr/>
        <a:lstStyle/>
        <a:p>
          <a:endParaRPr lang="en-GB"/>
        </a:p>
      </dgm:t>
    </dgm:pt>
    <dgm:pt modelId="{69A0E243-32EB-497D-BAE5-F185FBAD31B1}" type="pres">
      <dgm:prSet presAssocID="{3F5209DE-DED7-47D2-9168-E5ADCD870EEF}" presName="connectorText" presStyleLbl="sibTrans2D1" presStyleIdx="1" presStyleCnt="2"/>
      <dgm:spPr/>
      <dgm:t>
        <a:bodyPr/>
        <a:lstStyle/>
        <a:p>
          <a:endParaRPr lang="en-GB"/>
        </a:p>
      </dgm:t>
    </dgm:pt>
    <dgm:pt modelId="{640EC4A8-5C81-4616-9720-44F9F533C66E}" type="pres">
      <dgm:prSet presAssocID="{5B3065BF-7B5C-4000-B8FB-F9AE7334AFE1}" presName="node" presStyleLbl="node1" presStyleIdx="2" presStyleCnt="3" custScaleX="171880" custScaleY="163419" custLinFactNeighborY="-38117">
        <dgm:presLayoutVars>
          <dgm:bulletEnabled val="1"/>
        </dgm:presLayoutVars>
      </dgm:prSet>
      <dgm:spPr/>
      <dgm:t>
        <a:bodyPr/>
        <a:lstStyle/>
        <a:p>
          <a:endParaRPr lang="en-GB"/>
        </a:p>
      </dgm:t>
    </dgm:pt>
  </dgm:ptLst>
  <dgm:cxnLst>
    <dgm:cxn modelId="{33C798DA-9E1E-44B5-8637-2E272882FDA0}" type="presOf" srcId="{073BFA84-8C52-4750-B3BE-758F46A30CF4}" destId="{E2EA658F-C2E6-4887-B43E-CD606371A618}" srcOrd="0" destOrd="0" presId="urn:microsoft.com/office/officeart/2005/8/layout/process2"/>
    <dgm:cxn modelId="{8BF6E7CE-8DD8-4F91-B27B-5D8FD599FAD6}" type="presOf" srcId="{41C5A161-2879-445D-AF62-0E71B4B9B542}" destId="{F095F7BE-7B87-44F8-8CFB-86D9CED22C14}" srcOrd="1" destOrd="0" presId="urn:microsoft.com/office/officeart/2005/8/layout/process2"/>
    <dgm:cxn modelId="{E6A85E9D-EAC3-4311-8A3C-36F988297C50}" srcId="{ABB7432C-2FED-4317-8AB4-47B9AB0CA12D}" destId="{5B3065BF-7B5C-4000-B8FB-F9AE7334AFE1}" srcOrd="2" destOrd="0" parTransId="{37FA2C5B-04C5-4ED1-8164-6F39A34BBC49}" sibTransId="{D0A036B9-2438-4EDA-B72E-D9D596BD598D}"/>
    <dgm:cxn modelId="{4471349E-A5ED-42A2-B90E-2A3B12820F65}" type="presOf" srcId="{3F5209DE-DED7-47D2-9168-E5ADCD870EEF}" destId="{DF9E2EBC-7784-455D-9F03-5D0680DB719E}" srcOrd="0" destOrd="0" presId="urn:microsoft.com/office/officeart/2005/8/layout/process2"/>
    <dgm:cxn modelId="{97B63D88-B646-482D-9384-B0C3938176BC}" type="presOf" srcId="{3F5209DE-DED7-47D2-9168-E5ADCD870EEF}" destId="{69A0E243-32EB-497D-BAE5-F185FBAD31B1}" srcOrd="1" destOrd="0" presId="urn:microsoft.com/office/officeart/2005/8/layout/process2"/>
    <dgm:cxn modelId="{775BA291-219D-41F8-8361-1960595A9AB6}" type="presOf" srcId="{5B3065BF-7B5C-4000-B8FB-F9AE7334AFE1}" destId="{640EC4A8-5C81-4616-9720-44F9F533C66E}" srcOrd="0" destOrd="0" presId="urn:microsoft.com/office/officeart/2005/8/layout/process2"/>
    <dgm:cxn modelId="{4B01DB74-34E4-4258-962C-C6AFDFE29E0E}" type="presOf" srcId="{41C5A161-2879-445D-AF62-0E71B4B9B542}" destId="{899F48CB-D340-4D81-97E4-7B8855D71F58}" srcOrd="0" destOrd="0" presId="urn:microsoft.com/office/officeart/2005/8/layout/process2"/>
    <dgm:cxn modelId="{4D9DC498-DF43-4411-B792-7D6CB927BE7A}" type="presOf" srcId="{ABB7432C-2FED-4317-8AB4-47B9AB0CA12D}" destId="{B12FDCF9-8C75-4616-8D0C-E5819007D580}" srcOrd="0" destOrd="0" presId="urn:microsoft.com/office/officeart/2005/8/layout/process2"/>
    <dgm:cxn modelId="{8701B45C-5D65-4196-881B-A9D1776C118E}" srcId="{ABB7432C-2FED-4317-8AB4-47B9AB0CA12D}" destId="{E0C4E632-70CA-4443-8E6E-E44D42004712}" srcOrd="1" destOrd="0" parTransId="{517964BA-6F11-4578-8BD0-C30A3755F765}" sibTransId="{3F5209DE-DED7-47D2-9168-E5ADCD870EEF}"/>
    <dgm:cxn modelId="{8CE82835-218C-427D-955F-5F74A17BE4A1}" type="presOf" srcId="{E0C4E632-70CA-4443-8E6E-E44D42004712}" destId="{BEDAE43D-E7A4-4859-86E8-968C9537682C}" srcOrd="0" destOrd="0" presId="urn:microsoft.com/office/officeart/2005/8/layout/process2"/>
    <dgm:cxn modelId="{D2754C9D-ADC7-4FFE-BC50-DDAEF0BA5AF3}" srcId="{ABB7432C-2FED-4317-8AB4-47B9AB0CA12D}" destId="{073BFA84-8C52-4750-B3BE-758F46A30CF4}" srcOrd="0" destOrd="0" parTransId="{7B0FBF41-CB64-4ADF-89A7-B3CE3B7A61F4}" sibTransId="{41C5A161-2879-445D-AF62-0E71B4B9B542}"/>
    <dgm:cxn modelId="{F398E3A6-CF1C-4BE8-8765-1122F552425F}" type="presParOf" srcId="{B12FDCF9-8C75-4616-8D0C-E5819007D580}" destId="{E2EA658F-C2E6-4887-B43E-CD606371A618}" srcOrd="0" destOrd="0" presId="urn:microsoft.com/office/officeart/2005/8/layout/process2"/>
    <dgm:cxn modelId="{8134002E-FFEA-4F7F-B46F-BDE5CC2688D1}" type="presParOf" srcId="{B12FDCF9-8C75-4616-8D0C-E5819007D580}" destId="{899F48CB-D340-4D81-97E4-7B8855D71F58}" srcOrd="1" destOrd="0" presId="urn:microsoft.com/office/officeart/2005/8/layout/process2"/>
    <dgm:cxn modelId="{849B6FCA-6311-407E-9796-EA28CFCEBF8B}" type="presParOf" srcId="{899F48CB-D340-4D81-97E4-7B8855D71F58}" destId="{F095F7BE-7B87-44F8-8CFB-86D9CED22C14}" srcOrd="0" destOrd="0" presId="urn:microsoft.com/office/officeart/2005/8/layout/process2"/>
    <dgm:cxn modelId="{E9A525EA-6C3A-4409-988B-D7C458FAE36A}" type="presParOf" srcId="{B12FDCF9-8C75-4616-8D0C-E5819007D580}" destId="{BEDAE43D-E7A4-4859-86E8-968C9537682C}" srcOrd="2" destOrd="0" presId="urn:microsoft.com/office/officeart/2005/8/layout/process2"/>
    <dgm:cxn modelId="{AB35DDCB-6BF7-4EE1-9F78-7440BBD8640D}" type="presParOf" srcId="{B12FDCF9-8C75-4616-8D0C-E5819007D580}" destId="{DF9E2EBC-7784-455D-9F03-5D0680DB719E}" srcOrd="3" destOrd="0" presId="urn:microsoft.com/office/officeart/2005/8/layout/process2"/>
    <dgm:cxn modelId="{582A175F-2228-42C6-9039-6E2976C46CB5}" type="presParOf" srcId="{DF9E2EBC-7784-455D-9F03-5D0680DB719E}" destId="{69A0E243-32EB-497D-BAE5-F185FBAD31B1}" srcOrd="0" destOrd="0" presId="urn:microsoft.com/office/officeart/2005/8/layout/process2"/>
    <dgm:cxn modelId="{9DB208CB-94F5-4ED6-AD1D-BC3A8873DE9D}" type="presParOf" srcId="{B12FDCF9-8C75-4616-8D0C-E5819007D580}" destId="{640EC4A8-5C81-4616-9720-44F9F533C66E}"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1943010" y="627383"/>
          <a:ext cx="2324756" cy="103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mn-lt"/>
              <a:ea typeface="+mn-ea"/>
              <a:cs typeface="+mn-cs"/>
            </a:rPr>
            <a:t>Action Plan &amp; Creation of conditions to deliver CDRs</a:t>
          </a:r>
          <a:endParaRPr lang="en-GB" sz="1800" b="1" kern="1200" dirty="0">
            <a:latin typeface="+mn-lt"/>
          </a:endParaRPr>
        </a:p>
      </dsp:txBody>
      <dsp:txXfrm>
        <a:off x="1943010" y="627383"/>
        <a:ext cx="2324756" cy="1039847"/>
      </dsp:txXfrm>
    </dsp:sp>
    <dsp:sp modelId="{4F1AC640-BDAF-4265-9C03-6E860D5ABA45}">
      <dsp:nvSpPr>
        <dsp:cNvPr id="0" name=""/>
        <dsp:cNvSpPr/>
      </dsp:nvSpPr>
      <dsp:spPr>
        <a:xfrm>
          <a:off x="-36063" y="549232"/>
          <a:ext cx="3713276" cy="3713276"/>
        </a:xfrm>
        <a:prstGeom prst="circularArrow">
          <a:avLst>
            <a:gd name="adj1" fmla="val 8241"/>
            <a:gd name="adj2" fmla="val 575443"/>
            <a:gd name="adj3" fmla="val 1198880"/>
            <a:gd name="adj4" fmla="val 19860821"/>
            <a:gd name="adj5" fmla="val 961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2030643" y="3159002"/>
          <a:ext cx="2181316" cy="727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mn-lt"/>
              <a:ea typeface="+mn-ea"/>
              <a:cs typeface="+mn-cs"/>
            </a:rPr>
            <a:t>ECV</a:t>
          </a:r>
          <a:r>
            <a:rPr lang="en-US" sz="5400" b="1" kern="1200" dirty="0" smtClean="0">
              <a:latin typeface="+mn-lt"/>
              <a:ea typeface="+mn-ea"/>
              <a:cs typeface="+mn-cs"/>
            </a:rPr>
            <a:t> </a:t>
          </a:r>
          <a:r>
            <a:rPr lang="en-US" sz="2400" b="1" kern="1200" dirty="0" smtClean="0">
              <a:latin typeface="+mn-lt"/>
              <a:ea typeface="+mn-ea"/>
              <a:cs typeface="+mn-cs"/>
            </a:rPr>
            <a:t>Inventory</a:t>
          </a:r>
          <a:endParaRPr lang="en-GB" sz="2400" b="1" kern="1200" dirty="0">
            <a:latin typeface="+mn-lt"/>
          </a:endParaRPr>
        </a:p>
      </dsp:txBody>
      <dsp:txXfrm>
        <a:off x="2030643" y="3159002"/>
        <a:ext cx="2181316" cy="727795"/>
      </dsp:txXfrm>
    </dsp:sp>
    <dsp:sp modelId="{23DB80F0-C87D-4EAD-8571-3526192F68F2}">
      <dsp:nvSpPr>
        <dsp:cNvPr id="0" name=""/>
        <dsp:cNvSpPr/>
      </dsp:nvSpPr>
      <dsp:spPr>
        <a:xfrm>
          <a:off x="675873" y="755563"/>
          <a:ext cx="3713276" cy="3713276"/>
        </a:xfrm>
        <a:prstGeom prst="circularArrow">
          <a:avLst>
            <a:gd name="adj1" fmla="val 8241"/>
            <a:gd name="adj2" fmla="val 575443"/>
            <a:gd name="adj3" fmla="val 9139555"/>
            <a:gd name="adj4" fmla="val 6659672"/>
            <a:gd name="adj5" fmla="val 961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261363" y="1997311"/>
          <a:ext cx="2402636" cy="911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mn-lt"/>
              <a:ea typeface="+mn-ea"/>
              <a:cs typeface="+mn-cs"/>
            </a:rPr>
            <a:t>Gap Analysis &amp; Recommendations</a:t>
          </a:r>
          <a:endParaRPr lang="en-GB" sz="1800" b="1" kern="1200" dirty="0">
            <a:latin typeface="+mn-lt"/>
          </a:endParaRPr>
        </a:p>
      </dsp:txBody>
      <dsp:txXfrm>
        <a:off x="-261363" y="1997311"/>
        <a:ext cx="2402636" cy="911988"/>
      </dsp:txXfrm>
    </dsp:sp>
    <dsp:sp modelId="{982D81E8-124D-4DCD-9C24-545486E34456}">
      <dsp:nvSpPr>
        <dsp:cNvPr id="0" name=""/>
        <dsp:cNvSpPr/>
      </dsp:nvSpPr>
      <dsp:spPr>
        <a:xfrm>
          <a:off x="472520" y="285036"/>
          <a:ext cx="3713276" cy="3713276"/>
        </a:xfrm>
        <a:prstGeom prst="circularArrow">
          <a:avLst>
            <a:gd name="adj1" fmla="val 8241"/>
            <a:gd name="adj2" fmla="val 575443"/>
            <a:gd name="adj3" fmla="val 14455556"/>
            <a:gd name="adj4" fmla="val 11302962"/>
            <a:gd name="adj5" fmla="val 961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9327-95CB-4EBA-81EA-B24A8F9EDFE6}">
      <dsp:nvSpPr>
        <dsp:cNvPr id="0" name=""/>
        <dsp:cNvSpPr/>
      </dsp:nvSpPr>
      <dsp:spPr>
        <a:xfrm>
          <a:off x="0" y="0"/>
          <a:ext cx="4645326" cy="580560"/>
        </a:xfrm>
        <a:prstGeom prst="roundRect">
          <a:avLst>
            <a:gd name="adj" fmla="val 10000"/>
          </a:avLst>
        </a:prstGeom>
        <a:gradFill flip="none" rotWithShape="1">
          <a:gsLst>
            <a:gs pos="52000">
              <a:schemeClr val="accent2">
                <a:lumMod val="75000"/>
              </a:schemeClr>
            </a:gs>
            <a:gs pos="100000">
              <a:schemeClr val="accent2">
                <a:hueOff val="3511139"/>
                <a:satOff val="-4379"/>
                <a:lumOff val="1030"/>
                <a:alphaOff val="0"/>
                <a:tint val="50000"/>
                <a:shade val="100000"/>
                <a:satMod val="35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Cycle #1 Heritage, Questionnaire, web-interface</a:t>
          </a:r>
          <a:endParaRPr lang="en-GB" sz="1200" b="1" kern="1200" dirty="0">
            <a:solidFill>
              <a:schemeClr val="bg1"/>
            </a:solidFill>
          </a:endParaRPr>
        </a:p>
      </dsp:txBody>
      <dsp:txXfrm>
        <a:off x="17004" y="17004"/>
        <a:ext cx="4044996" cy="546552"/>
      </dsp:txXfrm>
    </dsp:sp>
    <dsp:sp modelId="{EBCB619E-41B9-4774-8B3A-EDD73FE540CA}">
      <dsp:nvSpPr>
        <dsp:cNvPr id="0" name=""/>
        <dsp:cNvSpPr/>
      </dsp:nvSpPr>
      <dsp:spPr>
        <a:xfrm>
          <a:off x="3466093" y="672759"/>
          <a:ext cx="2671729" cy="580560"/>
        </a:xfrm>
        <a:prstGeom prst="roundRect">
          <a:avLst>
            <a:gd name="adj" fmla="val 10000"/>
          </a:avLst>
        </a:prstGeom>
        <a:gradFill rotWithShape="0">
          <a:gsLst>
            <a:gs pos="52000">
              <a:schemeClr val="accent2">
                <a:lumMod val="75000"/>
              </a:schemeClr>
            </a:gs>
            <a:gs pos="100000">
              <a:schemeClr val="accent2">
                <a:hueOff val="3511139"/>
                <a:satOff val="-4379"/>
                <a:lumOff val="1030"/>
                <a:alphaOff val="0"/>
                <a:tint val="50000"/>
                <a:shade val="100000"/>
                <a:satMod val="350000"/>
              </a:schemeClr>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Identification of “Focal Points’ and ‘Responders</a:t>
          </a:r>
          <a:r>
            <a:rPr lang="en-US" sz="1000" b="0" kern="1200" dirty="0" smtClean="0">
              <a:solidFill>
                <a:schemeClr val="tx2">
                  <a:lumMod val="50000"/>
                </a:schemeClr>
              </a:solidFill>
            </a:rPr>
            <a:t>’</a:t>
          </a:r>
          <a:endParaRPr lang="en-GB" sz="1000" b="0" kern="1200" dirty="0">
            <a:solidFill>
              <a:schemeClr val="tx2">
                <a:lumMod val="50000"/>
              </a:schemeClr>
            </a:solidFill>
          </a:endParaRPr>
        </a:p>
      </dsp:txBody>
      <dsp:txXfrm>
        <a:off x="3483097" y="689763"/>
        <a:ext cx="2252085" cy="546552"/>
      </dsp:txXfrm>
    </dsp:sp>
    <dsp:sp modelId="{18F39C9F-4EA8-4F6D-990D-E1C8D5E3AB24}">
      <dsp:nvSpPr>
        <dsp:cNvPr id="0" name=""/>
        <dsp:cNvSpPr/>
      </dsp:nvSpPr>
      <dsp:spPr>
        <a:xfrm>
          <a:off x="3682907" y="1331096"/>
          <a:ext cx="2611926" cy="580560"/>
        </a:xfrm>
        <a:prstGeom prst="roundRect">
          <a:avLst>
            <a:gd name="adj" fmla="val 1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Interaction with ‘Responders’: access and assistance</a:t>
          </a:r>
          <a:endParaRPr lang="en-GB" sz="1000" b="0" kern="1200" dirty="0">
            <a:solidFill>
              <a:schemeClr val="tx2">
                <a:lumMod val="50000"/>
              </a:schemeClr>
            </a:solidFill>
          </a:endParaRPr>
        </a:p>
      </dsp:txBody>
      <dsp:txXfrm>
        <a:off x="3699911" y="1348100"/>
        <a:ext cx="2200914" cy="546552"/>
      </dsp:txXfrm>
    </dsp:sp>
    <dsp:sp modelId="{AF7920E0-A730-4E73-B756-BC328F1F7FA6}">
      <dsp:nvSpPr>
        <dsp:cNvPr id="0" name=""/>
        <dsp:cNvSpPr/>
      </dsp:nvSpPr>
      <dsp:spPr>
        <a:xfrm>
          <a:off x="3873340" y="1983582"/>
          <a:ext cx="2691338" cy="580560"/>
        </a:xfrm>
        <a:prstGeom prst="roundRect">
          <a:avLst>
            <a:gd name="adj" fmla="val 10000"/>
          </a:avLst>
        </a:prstGeom>
        <a:gradFill rotWithShape="0">
          <a:gsLst>
            <a:gs pos="0">
              <a:schemeClr val="accent2">
                <a:hueOff val="3511140"/>
                <a:satOff val="-4379"/>
                <a:lumOff val="1030"/>
                <a:alphaOff val="0"/>
                <a:tint val="100000"/>
                <a:shade val="100000"/>
                <a:satMod val="130000"/>
              </a:schemeClr>
            </a:gs>
            <a:gs pos="100000">
              <a:schemeClr val="accent2">
                <a:hueOff val="3511140"/>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Response to web-based questionnaire by ‘Responders’ </a:t>
          </a:r>
          <a:r>
            <a:rPr lang="en-US" sz="1000" b="0" kern="1200" dirty="0" smtClean="0">
              <a:solidFill>
                <a:schemeClr val="tx2">
                  <a:lumMod val="50000"/>
                </a:schemeClr>
              </a:solidFill>
              <a:sym typeface="Wingdings" pitchFamily="2" charset="2"/>
            </a:rPr>
            <a:t> </a:t>
          </a:r>
          <a:r>
            <a:rPr lang="en-US" sz="1000" b="0" kern="1200" dirty="0" smtClean="0">
              <a:solidFill>
                <a:schemeClr val="tx2">
                  <a:lumMod val="50000"/>
                </a:schemeClr>
              </a:solidFill>
            </a:rPr>
            <a:t>Submission of entries (by ‘Responders’)</a:t>
          </a:r>
          <a:endParaRPr lang="en-GB" sz="1000" b="0" kern="1200" dirty="0">
            <a:solidFill>
              <a:schemeClr val="tx2">
                <a:lumMod val="50000"/>
              </a:schemeClr>
            </a:solidFill>
          </a:endParaRPr>
        </a:p>
      </dsp:txBody>
      <dsp:txXfrm>
        <a:off x="3890344" y="2000586"/>
        <a:ext cx="2268863" cy="546552"/>
      </dsp:txXfrm>
    </dsp:sp>
    <dsp:sp modelId="{9BB4A356-44DF-4DC8-908B-914769EDF973}">
      <dsp:nvSpPr>
        <dsp:cNvPr id="0" name=""/>
        <dsp:cNvSpPr/>
      </dsp:nvSpPr>
      <dsp:spPr>
        <a:xfrm>
          <a:off x="4602106" y="2644777"/>
          <a:ext cx="2432843" cy="580560"/>
        </a:xfrm>
        <a:prstGeom prst="roundRect">
          <a:avLst>
            <a:gd name="adj" fmla="val 1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Pre-check of entries </a:t>
          </a:r>
          <a:r>
            <a:rPr lang="en-US" sz="1000" b="0" kern="1200" dirty="0" smtClean="0">
              <a:solidFill>
                <a:schemeClr val="tx2">
                  <a:lumMod val="50000"/>
                </a:schemeClr>
              </a:solidFill>
              <a:sym typeface="Wingdings" pitchFamily="2" charset="2"/>
            </a:rPr>
            <a:t> 1-to-1  interactions with ‘Responders’  “Verified” (+ Comments)</a:t>
          </a:r>
          <a:endParaRPr lang="en-GB" sz="1000" b="0" kern="1200" dirty="0">
            <a:solidFill>
              <a:schemeClr val="tx2">
                <a:lumMod val="50000"/>
              </a:schemeClr>
            </a:solidFill>
          </a:endParaRPr>
        </a:p>
      </dsp:txBody>
      <dsp:txXfrm>
        <a:off x="4619110" y="2661781"/>
        <a:ext cx="2047679" cy="546552"/>
      </dsp:txXfrm>
    </dsp:sp>
    <dsp:sp modelId="{4F3D3186-59F8-4DF5-8391-F3E2D2D4EB36}">
      <dsp:nvSpPr>
        <dsp:cNvPr id="0" name=""/>
        <dsp:cNvSpPr/>
      </dsp:nvSpPr>
      <dsp:spPr>
        <a:xfrm>
          <a:off x="3288167" y="549754"/>
          <a:ext cx="377364" cy="13171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GB" sz="600" kern="1200"/>
        </a:p>
      </dsp:txBody>
      <dsp:txXfrm>
        <a:off x="3373074" y="549754"/>
        <a:ext cx="207550" cy="99113"/>
      </dsp:txXfrm>
    </dsp:sp>
    <dsp:sp modelId="{107EACB4-A978-42DF-A158-213C963A6D3E}">
      <dsp:nvSpPr>
        <dsp:cNvPr id="0" name=""/>
        <dsp:cNvSpPr/>
      </dsp:nvSpPr>
      <dsp:spPr>
        <a:xfrm>
          <a:off x="3499538" y="1176231"/>
          <a:ext cx="377364" cy="178980"/>
        </a:xfrm>
        <a:prstGeom prst="downArrow">
          <a:avLst>
            <a:gd name="adj1" fmla="val 55000"/>
            <a:gd name="adj2" fmla="val 45000"/>
          </a:avLst>
        </a:prstGeom>
        <a:solidFill>
          <a:schemeClr val="accent2">
            <a:tint val="40000"/>
            <a:alpha val="90000"/>
            <a:hueOff val="1675273"/>
            <a:satOff val="-1459"/>
            <a:lumOff val="-2"/>
            <a:alphaOff val="0"/>
          </a:schemeClr>
        </a:solidFill>
        <a:ln w="9525" cap="flat" cmpd="sng" algn="ctr">
          <a:solidFill>
            <a:schemeClr val="accent2">
              <a:tint val="40000"/>
              <a:alpha val="90000"/>
              <a:hueOff val="1675273"/>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dirty="0">
            <a:solidFill>
              <a:schemeClr val="tx2">
                <a:lumMod val="50000"/>
              </a:schemeClr>
            </a:solidFill>
          </a:endParaRPr>
        </a:p>
      </dsp:txBody>
      <dsp:txXfrm>
        <a:off x="3584445" y="1176231"/>
        <a:ext cx="207550" cy="134682"/>
      </dsp:txXfrm>
    </dsp:sp>
    <dsp:sp modelId="{26DC8162-F2E8-4486-BFD8-5E8FDEA531FE}">
      <dsp:nvSpPr>
        <dsp:cNvPr id="0" name=""/>
        <dsp:cNvSpPr/>
      </dsp:nvSpPr>
      <dsp:spPr>
        <a:xfrm>
          <a:off x="3713441" y="1843246"/>
          <a:ext cx="335899" cy="207814"/>
        </a:xfrm>
        <a:prstGeom prst="downArrow">
          <a:avLst>
            <a:gd name="adj1" fmla="val 55000"/>
            <a:gd name="adj2" fmla="val 45000"/>
          </a:avLst>
        </a:prstGeom>
        <a:solidFill>
          <a:schemeClr val="accent2">
            <a:tint val="40000"/>
            <a:alpha val="90000"/>
            <a:hueOff val="3350546"/>
            <a:satOff val="-2919"/>
            <a:lumOff val="-4"/>
            <a:alphaOff val="0"/>
          </a:schemeClr>
        </a:solidFill>
        <a:ln w="9525" cap="flat" cmpd="sng" algn="ctr">
          <a:solidFill>
            <a:schemeClr val="accent2">
              <a:tint val="40000"/>
              <a:alpha val="90000"/>
              <a:hueOff val="3350546"/>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GB" sz="900" b="0" kern="1200">
            <a:solidFill>
              <a:schemeClr val="tx2">
                <a:lumMod val="50000"/>
              </a:schemeClr>
            </a:solidFill>
          </a:endParaRPr>
        </a:p>
      </dsp:txBody>
      <dsp:txXfrm>
        <a:off x="3789018" y="1843246"/>
        <a:ext cx="184745" cy="156380"/>
      </dsp:txXfrm>
    </dsp:sp>
    <dsp:sp modelId="{F6AC21F3-AD25-4898-8C0D-8C6336E76655}">
      <dsp:nvSpPr>
        <dsp:cNvPr id="0" name=""/>
        <dsp:cNvSpPr/>
      </dsp:nvSpPr>
      <dsp:spPr>
        <a:xfrm>
          <a:off x="4410800" y="2523627"/>
          <a:ext cx="377364" cy="183353"/>
        </a:xfrm>
        <a:prstGeom prst="downArrow">
          <a:avLst>
            <a:gd name="adj1" fmla="val 55000"/>
            <a:gd name="adj2" fmla="val 45000"/>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4495707" y="2523627"/>
        <a:ext cx="207550" cy="137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D588-E609-4BFB-B27E-4A1E28F90959}">
      <dsp:nvSpPr>
        <dsp:cNvPr id="0" name=""/>
        <dsp:cNvSpPr/>
      </dsp:nvSpPr>
      <dsp:spPr>
        <a:xfrm>
          <a:off x="0" y="298580"/>
          <a:ext cx="7473151" cy="313628"/>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FB9E4-33DE-494D-A91B-28F0785066D3}">
      <dsp:nvSpPr>
        <dsp:cNvPr id="0" name=""/>
        <dsp:cNvSpPr/>
      </dsp:nvSpPr>
      <dsp:spPr>
        <a:xfrm>
          <a:off x="2466544" y="236712"/>
          <a:ext cx="492869" cy="17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r" defTabSz="355600">
            <a:lnSpc>
              <a:spcPct val="90000"/>
            </a:lnSpc>
            <a:spcBef>
              <a:spcPct val="0"/>
            </a:spcBef>
            <a:spcAft>
              <a:spcPct val="35000"/>
            </a:spcAft>
          </a:pPr>
          <a:r>
            <a:rPr lang="en-US" sz="800" kern="1200" dirty="0" smtClean="0"/>
            <a:t>WGC #6</a:t>
          </a:r>
          <a:endParaRPr lang="en-GB" sz="800" kern="1200" dirty="0"/>
        </a:p>
      </dsp:txBody>
      <dsp:txXfrm>
        <a:off x="2466544" y="236712"/>
        <a:ext cx="492869" cy="171799"/>
      </dsp:txXfrm>
    </dsp:sp>
    <dsp:sp modelId="{36150BD1-080F-422E-92C3-53037A41C2AF}">
      <dsp:nvSpPr>
        <dsp:cNvPr id="0" name=""/>
        <dsp:cNvSpPr/>
      </dsp:nvSpPr>
      <dsp:spPr>
        <a:xfrm>
          <a:off x="0" y="339518"/>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1B6D5B-BD3C-48D5-9C40-8BC3F735DA06}">
      <dsp:nvSpPr>
        <dsp:cNvPr id="0" name=""/>
        <dsp:cNvSpPr/>
      </dsp:nvSpPr>
      <dsp:spPr>
        <a:xfrm>
          <a:off x="3479054" y="228004"/>
          <a:ext cx="660995" cy="3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l" defTabSz="355600">
            <a:lnSpc>
              <a:spcPct val="90000"/>
            </a:lnSpc>
            <a:spcBef>
              <a:spcPct val="0"/>
            </a:spcBef>
            <a:spcAft>
              <a:spcPct val="35000"/>
            </a:spcAft>
          </a:pPr>
          <a:r>
            <a:rPr lang="en-US" sz="800" kern="1200" dirty="0" smtClean="0"/>
            <a:t>Opening of data input window</a:t>
          </a:r>
          <a:endParaRPr lang="en-GB" sz="800" kern="1200" dirty="0"/>
        </a:p>
      </dsp:txBody>
      <dsp:txXfrm>
        <a:off x="3479054" y="228004"/>
        <a:ext cx="660995" cy="313628"/>
      </dsp:txXfrm>
    </dsp:sp>
    <dsp:sp modelId="{F6830BF0-84DB-47C7-94A1-D334D5DEED39}">
      <dsp:nvSpPr>
        <dsp:cNvPr id="0" name=""/>
        <dsp:cNvSpPr/>
      </dsp:nvSpPr>
      <dsp:spPr>
        <a:xfrm>
          <a:off x="2783021" y="336788"/>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E2FBC-9BF7-4A92-AFD3-71B41265ED27}">
      <dsp:nvSpPr>
        <dsp:cNvPr id="0" name=""/>
        <dsp:cNvSpPr/>
      </dsp:nvSpPr>
      <dsp:spPr>
        <a:xfrm>
          <a:off x="6099171" y="228005"/>
          <a:ext cx="645264" cy="35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r" defTabSz="355600">
            <a:lnSpc>
              <a:spcPct val="90000"/>
            </a:lnSpc>
            <a:spcBef>
              <a:spcPct val="0"/>
            </a:spcBef>
            <a:spcAft>
              <a:spcPct val="35000"/>
            </a:spcAft>
          </a:pPr>
          <a:r>
            <a:rPr lang="en-US" sz="800" kern="1200" dirty="0" smtClean="0"/>
            <a:t>Closing of data input window</a:t>
          </a:r>
          <a:endParaRPr lang="en-GB" sz="800" kern="1200" dirty="0"/>
        </a:p>
      </dsp:txBody>
      <dsp:txXfrm>
        <a:off x="6099171" y="228005"/>
        <a:ext cx="645264" cy="353456"/>
      </dsp:txXfrm>
    </dsp:sp>
    <dsp:sp modelId="{3FA43945-2F4E-4B63-B2C3-2B2B5BC4F7E4}">
      <dsp:nvSpPr>
        <dsp:cNvPr id="0" name=""/>
        <dsp:cNvSpPr/>
      </dsp:nvSpPr>
      <dsp:spPr>
        <a:xfrm>
          <a:off x="5444913" y="350275"/>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538CE6-2556-49B0-8CC6-0730D622CF5D}">
      <dsp:nvSpPr>
        <dsp:cNvPr id="0" name=""/>
        <dsp:cNvSpPr/>
      </dsp:nvSpPr>
      <dsp:spPr>
        <a:xfrm>
          <a:off x="6746601" y="235411"/>
          <a:ext cx="456616" cy="2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l" defTabSz="355600">
            <a:lnSpc>
              <a:spcPct val="90000"/>
            </a:lnSpc>
            <a:spcBef>
              <a:spcPct val="0"/>
            </a:spcBef>
            <a:spcAft>
              <a:spcPct val="35000"/>
            </a:spcAft>
          </a:pPr>
          <a:r>
            <a:rPr lang="en-US" sz="800" kern="1200" dirty="0" smtClean="0"/>
            <a:t>WGC #7</a:t>
          </a:r>
          <a:endParaRPr lang="en-GB" sz="800" kern="1200" dirty="0"/>
        </a:p>
      </dsp:txBody>
      <dsp:txXfrm>
        <a:off x="6746601" y="235411"/>
        <a:ext cx="456616" cy="297150"/>
      </dsp:txXfrm>
    </dsp:sp>
    <dsp:sp modelId="{15908CF1-D8AD-4A93-BFAB-6A84375DC31A}">
      <dsp:nvSpPr>
        <dsp:cNvPr id="0" name=""/>
        <dsp:cNvSpPr/>
      </dsp:nvSpPr>
      <dsp:spPr>
        <a:xfrm>
          <a:off x="5011801" y="345496"/>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17740F-CE09-4BC3-A0A4-D55588E6E34F}">
      <dsp:nvSpPr>
        <dsp:cNvPr id="0" name=""/>
        <dsp:cNvSpPr/>
      </dsp:nvSpPr>
      <dsp:spPr>
        <a:xfrm>
          <a:off x="10588" y="250742"/>
          <a:ext cx="815152" cy="3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ECV Inventory #1 (table)</a:t>
          </a:r>
          <a:endParaRPr lang="en-GB" sz="800" kern="1200" dirty="0"/>
        </a:p>
      </dsp:txBody>
      <dsp:txXfrm>
        <a:off x="10588" y="250742"/>
        <a:ext cx="815152" cy="313628"/>
      </dsp:txXfrm>
    </dsp:sp>
    <dsp:sp modelId="{8252D622-58C2-4F4D-9E6E-9C422462C098}">
      <dsp:nvSpPr>
        <dsp:cNvPr id="0" name=""/>
        <dsp:cNvSpPr/>
      </dsp:nvSpPr>
      <dsp:spPr>
        <a:xfrm>
          <a:off x="5016039" y="352831"/>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A3959-0423-4814-9C0C-D87EA96F8A40}">
      <dsp:nvSpPr>
        <dsp:cNvPr id="0" name=""/>
        <dsp:cNvSpPr/>
      </dsp:nvSpPr>
      <dsp:spPr>
        <a:xfrm>
          <a:off x="1183219" y="236864"/>
          <a:ext cx="660995" cy="3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Beginning of Cycle #2</a:t>
          </a:r>
          <a:endParaRPr lang="en-GB" sz="800" kern="1200" dirty="0"/>
        </a:p>
      </dsp:txBody>
      <dsp:txXfrm>
        <a:off x="1183219" y="236864"/>
        <a:ext cx="660995" cy="313628"/>
      </dsp:txXfrm>
    </dsp:sp>
    <dsp:sp modelId="{7DE73DE5-4649-41A8-8E9F-425680CA7C4E}">
      <dsp:nvSpPr>
        <dsp:cNvPr id="0" name=""/>
        <dsp:cNvSpPr/>
      </dsp:nvSpPr>
      <dsp:spPr>
        <a:xfrm>
          <a:off x="6144256" y="352831"/>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EF14-D9B4-43B4-9878-704ED47B3D78}">
      <dsp:nvSpPr>
        <dsp:cNvPr id="0" name=""/>
        <dsp:cNvSpPr/>
      </dsp:nvSpPr>
      <dsp:spPr>
        <a:xfrm>
          <a:off x="3" y="0"/>
          <a:ext cx="7451203" cy="71391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CDC6B7D-0116-4142-A610-88B9B3A11459}">
      <dsp:nvSpPr>
        <dsp:cNvPr id="0" name=""/>
        <dsp:cNvSpPr/>
      </dsp:nvSpPr>
      <dsp:spPr>
        <a:xfrm>
          <a:off x="0" y="227153"/>
          <a:ext cx="411673" cy="25960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70C0"/>
              </a:solidFill>
            </a:rPr>
            <a:t>Jul</a:t>
          </a:r>
          <a:endParaRPr lang="en-GB" sz="900" kern="1200" dirty="0">
            <a:solidFill>
              <a:srgbClr val="0070C0"/>
            </a:solidFill>
          </a:endParaRPr>
        </a:p>
      </dsp:txBody>
      <dsp:txXfrm>
        <a:off x="12673" y="239826"/>
        <a:ext cx="386327" cy="234257"/>
      </dsp:txXfrm>
    </dsp:sp>
    <dsp:sp modelId="{339B3C20-ABE5-4300-9105-DB1518BD199E}">
      <dsp:nvSpPr>
        <dsp:cNvPr id="0" name=""/>
        <dsp:cNvSpPr/>
      </dsp:nvSpPr>
      <dsp:spPr>
        <a:xfrm>
          <a:off x="450022" y="214173"/>
          <a:ext cx="632863" cy="285564"/>
        </a:xfrm>
        <a:prstGeom prst="roundRect">
          <a:avLst/>
        </a:prstGeom>
        <a:gradFill rotWithShape="0">
          <a:gsLst>
            <a:gs pos="0">
              <a:schemeClr val="accent2">
                <a:hueOff val="334394"/>
                <a:satOff val="-417"/>
                <a:lumOff val="98"/>
                <a:alphaOff val="0"/>
                <a:tint val="50000"/>
                <a:satMod val="300000"/>
              </a:schemeClr>
            </a:gs>
            <a:gs pos="35000">
              <a:schemeClr val="accent2">
                <a:hueOff val="334394"/>
                <a:satOff val="-417"/>
                <a:lumOff val="98"/>
                <a:alphaOff val="0"/>
                <a:tint val="37000"/>
                <a:satMod val="300000"/>
              </a:schemeClr>
            </a:gs>
            <a:gs pos="100000">
              <a:schemeClr val="accent2">
                <a:hueOff val="334394"/>
                <a:satOff val="-417"/>
                <a:lumOff val="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a:t>
          </a:r>
          <a:endParaRPr lang="en-GB" sz="900" kern="1200" dirty="0">
            <a:solidFill>
              <a:schemeClr val="tx2">
                <a:lumMod val="50000"/>
              </a:schemeClr>
            </a:solidFill>
          </a:endParaRPr>
        </a:p>
      </dsp:txBody>
      <dsp:txXfrm>
        <a:off x="463962" y="228113"/>
        <a:ext cx="604983" cy="257684"/>
      </dsp:txXfrm>
    </dsp:sp>
    <dsp:sp modelId="{CF6D1C67-A91F-446C-A2E5-9C1517A5013B}">
      <dsp:nvSpPr>
        <dsp:cNvPr id="0" name=""/>
        <dsp:cNvSpPr/>
      </dsp:nvSpPr>
      <dsp:spPr>
        <a:xfrm flipH="1">
          <a:off x="1107928" y="214173"/>
          <a:ext cx="436661" cy="285564"/>
        </a:xfrm>
        <a:prstGeom prst="roundRect">
          <a:avLst/>
        </a:prstGeom>
        <a:gradFill rotWithShape="0">
          <a:gsLst>
            <a:gs pos="0">
              <a:schemeClr val="accent2">
                <a:hueOff val="668789"/>
                <a:satOff val="-834"/>
                <a:lumOff val="196"/>
                <a:alphaOff val="0"/>
                <a:tint val="50000"/>
                <a:satMod val="300000"/>
              </a:schemeClr>
            </a:gs>
            <a:gs pos="35000">
              <a:schemeClr val="accent2">
                <a:hueOff val="668789"/>
                <a:satOff val="-834"/>
                <a:lumOff val="196"/>
                <a:alphaOff val="0"/>
                <a:tint val="37000"/>
                <a:satMod val="300000"/>
              </a:schemeClr>
            </a:gs>
            <a:gs pos="100000">
              <a:schemeClr val="accent2">
                <a:hueOff val="668789"/>
                <a:satOff val="-834"/>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70C0"/>
              </a:solidFill>
            </a:rPr>
            <a:t>Nov</a:t>
          </a:r>
          <a:endParaRPr lang="en-GB" sz="900" kern="1200" dirty="0">
            <a:solidFill>
              <a:srgbClr val="0070C0"/>
            </a:solidFill>
          </a:endParaRPr>
        </a:p>
      </dsp:txBody>
      <dsp:txXfrm>
        <a:off x="1121868" y="228113"/>
        <a:ext cx="408781" cy="257684"/>
      </dsp:txXfrm>
    </dsp:sp>
    <dsp:sp modelId="{C0899346-A0EB-462F-AF0D-D9978FC9AFE2}">
      <dsp:nvSpPr>
        <dsp:cNvPr id="0" name=""/>
        <dsp:cNvSpPr/>
      </dsp:nvSpPr>
      <dsp:spPr>
        <a:xfrm>
          <a:off x="1568841" y="214173"/>
          <a:ext cx="373969" cy="285564"/>
        </a:xfrm>
        <a:prstGeom prst="roundRect">
          <a:avLst/>
        </a:prstGeom>
        <a:gradFill rotWithShape="0">
          <a:gsLst>
            <a:gs pos="0">
              <a:schemeClr val="accent2">
                <a:hueOff val="1003183"/>
                <a:satOff val="-1251"/>
                <a:lumOff val="294"/>
                <a:alphaOff val="0"/>
                <a:tint val="50000"/>
                <a:satMod val="300000"/>
              </a:schemeClr>
            </a:gs>
            <a:gs pos="35000">
              <a:schemeClr val="accent2">
                <a:hueOff val="1003183"/>
                <a:satOff val="-1251"/>
                <a:lumOff val="294"/>
                <a:alphaOff val="0"/>
                <a:tint val="37000"/>
                <a:satMod val="300000"/>
              </a:schemeClr>
            </a:gs>
            <a:gs pos="100000">
              <a:schemeClr val="accent2">
                <a:hueOff val="1003183"/>
                <a:satOff val="-1251"/>
                <a:lumOff val="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70C0"/>
              </a:solidFill>
            </a:rPr>
            <a:t>Dec</a:t>
          </a:r>
          <a:endParaRPr lang="en-GB" sz="900" kern="1200" dirty="0">
            <a:solidFill>
              <a:srgbClr val="0070C0"/>
            </a:solidFill>
          </a:endParaRPr>
        </a:p>
      </dsp:txBody>
      <dsp:txXfrm>
        <a:off x="1582781" y="228113"/>
        <a:ext cx="346089" cy="257684"/>
      </dsp:txXfrm>
    </dsp:sp>
    <dsp:sp modelId="{142C759F-3688-4319-BD61-3F11EB2DC2CD}">
      <dsp:nvSpPr>
        <dsp:cNvPr id="0" name=""/>
        <dsp:cNvSpPr/>
      </dsp:nvSpPr>
      <dsp:spPr>
        <a:xfrm>
          <a:off x="1977337" y="214173"/>
          <a:ext cx="480342" cy="285564"/>
        </a:xfrm>
        <a:prstGeom prst="round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a:t>
          </a:r>
          <a:endParaRPr lang="en-GB" sz="900" kern="1200" dirty="0">
            <a:solidFill>
              <a:schemeClr val="tx2">
                <a:lumMod val="50000"/>
              </a:schemeClr>
            </a:solidFill>
          </a:endParaRPr>
        </a:p>
      </dsp:txBody>
      <dsp:txXfrm>
        <a:off x="1991277" y="228113"/>
        <a:ext cx="452462" cy="257684"/>
      </dsp:txXfrm>
    </dsp:sp>
    <dsp:sp modelId="{B3DA3A97-BC24-4E87-A0D5-8653A7A9F4A4}">
      <dsp:nvSpPr>
        <dsp:cNvPr id="0" name=""/>
        <dsp:cNvSpPr/>
      </dsp:nvSpPr>
      <dsp:spPr>
        <a:xfrm>
          <a:off x="2484241" y="214173"/>
          <a:ext cx="452841" cy="285564"/>
        </a:xfrm>
        <a:prstGeom prst="roundRect">
          <a:avLst/>
        </a:prstGeom>
        <a:gradFill rotWithShape="0">
          <a:gsLst>
            <a:gs pos="0">
              <a:schemeClr val="accent2">
                <a:hueOff val="1671971"/>
                <a:satOff val="-2085"/>
                <a:lumOff val="490"/>
                <a:alphaOff val="0"/>
                <a:tint val="50000"/>
                <a:satMod val="300000"/>
              </a:schemeClr>
            </a:gs>
            <a:gs pos="35000">
              <a:schemeClr val="accent2">
                <a:hueOff val="1671971"/>
                <a:satOff val="-2085"/>
                <a:lumOff val="490"/>
                <a:alphaOff val="0"/>
                <a:tint val="37000"/>
                <a:satMod val="300000"/>
              </a:schemeClr>
            </a:gs>
            <a:gs pos="100000">
              <a:schemeClr val="accent2">
                <a:hueOff val="1671971"/>
                <a:satOff val="-2085"/>
                <a:lumOff val="4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Mar</a:t>
          </a:r>
          <a:endParaRPr lang="en-GB" sz="900" kern="1200" dirty="0">
            <a:solidFill>
              <a:schemeClr val="tx2">
                <a:lumMod val="50000"/>
              </a:schemeClr>
            </a:solidFill>
          </a:endParaRPr>
        </a:p>
      </dsp:txBody>
      <dsp:txXfrm>
        <a:off x="2498181" y="228113"/>
        <a:ext cx="424961" cy="257684"/>
      </dsp:txXfrm>
    </dsp:sp>
    <dsp:sp modelId="{42C93FE7-5CEE-45ED-91CB-9A1876DF92D2}">
      <dsp:nvSpPr>
        <dsp:cNvPr id="0" name=""/>
        <dsp:cNvSpPr/>
      </dsp:nvSpPr>
      <dsp:spPr>
        <a:xfrm>
          <a:off x="2963643" y="214173"/>
          <a:ext cx="389561" cy="285564"/>
        </a:xfrm>
        <a:prstGeom prst="roundRect">
          <a:avLst/>
        </a:prstGeom>
        <a:gradFill rotWithShape="0">
          <a:gsLst>
            <a:gs pos="0">
              <a:schemeClr val="accent2">
                <a:hueOff val="2006366"/>
                <a:satOff val="-2502"/>
                <a:lumOff val="588"/>
                <a:alphaOff val="0"/>
                <a:tint val="50000"/>
                <a:satMod val="300000"/>
              </a:schemeClr>
            </a:gs>
            <a:gs pos="35000">
              <a:schemeClr val="accent2">
                <a:hueOff val="2006366"/>
                <a:satOff val="-2502"/>
                <a:lumOff val="588"/>
                <a:alphaOff val="0"/>
                <a:tint val="37000"/>
                <a:satMod val="300000"/>
              </a:schemeClr>
            </a:gs>
            <a:gs pos="100000">
              <a:schemeClr val="accent2">
                <a:hueOff val="2006366"/>
                <a:satOff val="-2502"/>
                <a:lumOff val="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a:t>
          </a:r>
          <a:endParaRPr lang="en-GB" sz="900" kern="1200" dirty="0">
            <a:solidFill>
              <a:schemeClr val="tx2">
                <a:lumMod val="50000"/>
              </a:schemeClr>
            </a:solidFill>
          </a:endParaRPr>
        </a:p>
      </dsp:txBody>
      <dsp:txXfrm>
        <a:off x="2977583" y="228113"/>
        <a:ext cx="361681" cy="257684"/>
      </dsp:txXfrm>
    </dsp:sp>
    <dsp:sp modelId="{9D26D008-2B47-4652-B592-F4C7E33F8FDA}">
      <dsp:nvSpPr>
        <dsp:cNvPr id="0" name=""/>
        <dsp:cNvSpPr/>
      </dsp:nvSpPr>
      <dsp:spPr>
        <a:xfrm>
          <a:off x="3390643" y="214173"/>
          <a:ext cx="381255" cy="285564"/>
        </a:xfrm>
        <a:prstGeom prst="roundRect">
          <a:avLst/>
        </a:prstGeom>
        <a:gradFill rotWithShape="0">
          <a:gsLst>
            <a:gs pos="0">
              <a:schemeClr val="accent2">
                <a:hueOff val="2340760"/>
                <a:satOff val="-2919"/>
                <a:lumOff val="686"/>
                <a:alphaOff val="0"/>
                <a:tint val="50000"/>
                <a:satMod val="300000"/>
              </a:schemeClr>
            </a:gs>
            <a:gs pos="35000">
              <a:schemeClr val="accent2">
                <a:hueOff val="2340760"/>
                <a:satOff val="-2919"/>
                <a:lumOff val="686"/>
                <a:alphaOff val="0"/>
                <a:tint val="37000"/>
                <a:satMod val="300000"/>
              </a:schemeClr>
            </a:gs>
            <a:gs pos="100000">
              <a:schemeClr val="accent2">
                <a:hueOff val="2340760"/>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Jun</a:t>
          </a:r>
          <a:endParaRPr lang="en-GB" sz="900" kern="1200" dirty="0">
            <a:solidFill>
              <a:schemeClr val="tx2">
                <a:lumMod val="50000"/>
              </a:schemeClr>
            </a:solidFill>
          </a:endParaRPr>
        </a:p>
      </dsp:txBody>
      <dsp:txXfrm>
        <a:off x="3404583" y="228113"/>
        <a:ext cx="353375" cy="257684"/>
      </dsp:txXfrm>
    </dsp:sp>
    <dsp:sp modelId="{C7A6E08A-2454-44F6-843D-1CCAA09B096F}">
      <dsp:nvSpPr>
        <dsp:cNvPr id="0" name=""/>
        <dsp:cNvSpPr/>
      </dsp:nvSpPr>
      <dsp:spPr>
        <a:xfrm>
          <a:off x="3795712" y="214173"/>
          <a:ext cx="419679" cy="285564"/>
        </a:xfrm>
        <a:prstGeom prst="round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Jul</a:t>
          </a:r>
          <a:endParaRPr lang="en-GB" sz="900" kern="1200" dirty="0">
            <a:solidFill>
              <a:schemeClr val="tx2">
                <a:lumMod val="50000"/>
              </a:schemeClr>
            </a:solidFill>
          </a:endParaRPr>
        </a:p>
      </dsp:txBody>
      <dsp:txXfrm>
        <a:off x="3809652" y="228113"/>
        <a:ext cx="391799" cy="257684"/>
      </dsp:txXfrm>
    </dsp:sp>
    <dsp:sp modelId="{D6AA9A83-D9B0-4A37-A862-7A584AE72B83}">
      <dsp:nvSpPr>
        <dsp:cNvPr id="0" name=""/>
        <dsp:cNvSpPr/>
      </dsp:nvSpPr>
      <dsp:spPr>
        <a:xfrm>
          <a:off x="4247908" y="214173"/>
          <a:ext cx="379213" cy="285564"/>
        </a:xfrm>
        <a:prstGeom prst="roundRect">
          <a:avLst/>
        </a:prstGeom>
        <a:gradFill rotWithShape="0">
          <a:gsLst>
            <a:gs pos="0">
              <a:schemeClr val="accent2">
                <a:hueOff val="3009548"/>
                <a:satOff val="-3754"/>
                <a:lumOff val="883"/>
                <a:alphaOff val="0"/>
                <a:tint val="50000"/>
                <a:satMod val="300000"/>
              </a:schemeClr>
            </a:gs>
            <a:gs pos="35000">
              <a:schemeClr val="accent2">
                <a:hueOff val="3009548"/>
                <a:satOff val="-3754"/>
                <a:lumOff val="883"/>
                <a:alphaOff val="0"/>
                <a:tint val="37000"/>
                <a:satMod val="300000"/>
              </a:schemeClr>
            </a:gs>
            <a:gs pos="100000">
              <a:schemeClr val="accent2">
                <a:hueOff val="3009548"/>
                <a:satOff val="-3754"/>
                <a:lumOff val="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Aug</a:t>
          </a:r>
        </a:p>
      </dsp:txBody>
      <dsp:txXfrm>
        <a:off x="4261848" y="228113"/>
        <a:ext cx="351333" cy="257684"/>
      </dsp:txXfrm>
    </dsp:sp>
    <dsp:sp modelId="{A8115767-CEC5-4BDF-8E68-1D74A64BEBB7}">
      <dsp:nvSpPr>
        <dsp:cNvPr id="0" name=""/>
        <dsp:cNvSpPr/>
      </dsp:nvSpPr>
      <dsp:spPr>
        <a:xfrm>
          <a:off x="4662975" y="214173"/>
          <a:ext cx="452841" cy="285564"/>
        </a:xfrm>
        <a:prstGeom prst="roundRect">
          <a:avLst/>
        </a:prstGeom>
        <a:gradFill rotWithShape="0">
          <a:gsLst>
            <a:gs pos="0">
              <a:schemeClr val="accent2">
                <a:hueOff val="3343943"/>
                <a:satOff val="-4171"/>
                <a:lumOff val="981"/>
                <a:alphaOff val="0"/>
                <a:tint val="50000"/>
                <a:satMod val="300000"/>
              </a:schemeClr>
            </a:gs>
            <a:gs pos="35000">
              <a:schemeClr val="accent2">
                <a:hueOff val="3343943"/>
                <a:satOff val="-4171"/>
                <a:lumOff val="981"/>
                <a:alphaOff val="0"/>
                <a:tint val="37000"/>
                <a:satMod val="300000"/>
              </a:schemeClr>
            </a:gs>
            <a:gs pos="100000">
              <a:schemeClr val="accent2">
                <a:hueOff val="3343943"/>
                <a:satOff val="-4171"/>
                <a:lumOff val="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Sep</a:t>
          </a:r>
          <a:endParaRPr lang="en-GB" sz="900" kern="1200" dirty="0">
            <a:solidFill>
              <a:schemeClr val="tx1"/>
            </a:solidFill>
          </a:endParaRPr>
        </a:p>
      </dsp:txBody>
      <dsp:txXfrm>
        <a:off x="4676915" y="228113"/>
        <a:ext cx="424961" cy="257684"/>
      </dsp:txXfrm>
    </dsp:sp>
    <dsp:sp modelId="{5F283FA2-31ED-4884-989C-363EC6118142}">
      <dsp:nvSpPr>
        <dsp:cNvPr id="0" name=""/>
        <dsp:cNvSpPr/>
      </dsp:nvSpPr>
      <dsp:spPr>
        <a:xfrm>
          <a:off x="5147454" y="214173"/>
          <a:ext cx="396421" cy="285564"/>
        </a:xfrm>
        <a:prstGeom prst="roundRect">
          <a:avLst/>
        </a:prstGeom>
        <a:gradFill rotWithShape="0">
          <a:gsLst>
            <a:gs pos="0">
              <a:schemeClr val="accent2">
                <a:hueOff val="3678337"/>
                <a:satOff val="-4588"/>
                <a:lumOff val="1079"/>
                <a:alphaOff val="0"/>
                <a:tint val="50000"/>
                <a:satMod val="300000"/>
              </a:schemeClr>
            </a:gs>
            <a:gs pos="35000">
              <a:schemeClr val="accent2">
                <a:hueOff val="3678337"/>
                <a:satOff val="-4588"/>
                <a:lumOff val="1079"/>
                <a:alphaOff val="0"/>
                <a:tint val="37000"/>
                <a:satMod val="300000"/>
              </a:schemeClr>
            </a:gs>
            <a:gs pos="100000">
              <a:schemeClr val="accent2">
                <a:hueOff val="3678337"/>
                <a:satOff val="-4588"/>
                <a:lumOff val="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Oct</a:t>
          </a:r>
          <a:endParaRPr lang="en-GB" sz="900" kern="1200" dirty="0">
            <a:solidFill>
              <a:schemeClr val="tx1"/>
            </a:solidFill>
          </a:endParaRPr>
        </a:p>
      </dsp:txBody>
      <dsp:txXfrm>
        <a:off x="5161394" y="228113"/>
        <a:ext cx="368541" cy="257684"/>
      </dsp:txXfrm>
    </dsp:sp>
    <dsp:sp modelId="{9E46BDAB-3877-4032-BB35-3F085521A013}">
      <dsp:nvSpPr>
        <dsp:cNvPr id="0" name=""/>
        <dsp:cNvSpPr/>
      </dsp:nvSpPr>
      <dsp:spPr>
        <a:xfrm>
          <a:off x="5565673" y="214173"/>
          <a:ext cx="584613" cy="285564"/>
        </a:xfrm>
        <a:prstGeom prst="round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a:t>
          </a:r>
          <a:endParaRPr lang="en-GB" sz="900" kern="1200" dirty="0">
            <a:solidFill>
              <a:schemeClr val="tx1"/>
            </a:solidFill>
          </a:endParaRPr>
        </a:p>
      </dsp:txBody>
      <dsp:txXfrm>
        <a:off x="5579613" y="228113"/>
        <a:ext cx="556733" cy="257684"/>
      </dsp:txXfrm>
    </dsp:sp>
    <dsp:sp modelId="{A045D2DB-C9C2-41CA-B927-D39D08394BC1}">
      <dsp:nvSpPr>
        <dsp:cNvPr id="0" name=""/>
        <dsp:cNvSpPr/>
      </dsp:nvSpPr>
      <dsp:spPr>
        <a:xfrm>
          <a:off x="6183292" y="214173"/>
          <a:ext cx="343611" cy="285564"/>
        </a:xfrm>
        <a:prstGeom prst="roundRect">
          <a:avLst/>
        </a:prstGeom>
        <a:gradFill rotWithShape="0">
          <a:gsLst>
            <a:gs pos="0">
              <a:schemeClr val="accent2">
                <a:hueOff val="4347125"/>
                <a:satOff val="-5422"/>
                <a:lumOff val="1275"/>
                <a:alphaOff val="0"/>
                <a:tint val="50000"/>
                <a:satMod val="300000"/>
              </a:schemeClr>
            </a:gs>
            <a:gs pos="35000">
              <a:schemeClr val="accent2">
                <a:hueOff val="4347125"/>
                <a:satOff val="-5422"/>
                <a:lumOff val="1275"/>
                <a:alphaOff val="0"/>
                <a:tint val="37000"/>
                <a:satMod val="300000"/>
              </a:schemeClr>
            </a:gs>
            <a:gs pos="100000">
              <a:schemeClr val="accent2">
                <a:hueOff val="4347125"/>
                <a:satOff val="-5422"/>
                <a:lumOff val="1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Jan</a:t>
          </a:r>
          <a:endParaRPr lang="en-GB" sz="900" kern="1200" dirty="0">
            <a:solidFill>
              <a:srgbClr val="00B050"/>
            </a:solidFill>
          </a:endParaRPr>
        </a:p>
      </dsp:txBody>
      <dsp:txXfrm>
        <a:off x="6197232" y="228113"/>
        <a:ext cx="315731" cy="257684"/>
      </dsp:txXfrm>
    </dsp:sp>
    <dsp:sp modelId="{74FE2440-38EB-4BD4-A07D-2B3710A7925E}">
      <dsp:nvSpPr>
        <dsp:cNvPr id="0" name=""/>
        <dsp:cNvSpPr/>
      </dsp:nvSpPr>
      <dsp:spPr>
        <a:xfrm>
          <a:off x="6557981" y="214173"/>
          <a:ext cx="346427" cy="285564"/>
        </a:xfrm>
        <a:prstGeom prst="roundRect">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Feb</a:t>
          </a:r>
          <a:endParaRPr lang="en-GB" sz="900" kern="1200" dirty="0">
            <a:solidFill>
              <a:srgbClr val="00B050"/>
            </a:solidFill>
          </a:endParaRPr>
        </a:p>
      </dsp:txBody>
      <dsp:txXfrm>
        <a:off x="6571921" y="228113"/>
        <a:ext cx="318547" cy="257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658F-C2E6-4887-B43E-CD606371A618}">
      <dsp:nvSpPr>
        <dsp:cNvPr id="0" name=""/>
        <dsp:cNvSpPr/>
      </dsp:nvSpPr>
      <dsp:spPr>
        <a:xfrm>
          <a:off x="0" y="325032"/>
          <a:ext cx="1047963" cy="1302717"/>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Preparation</a:t>
          </a:r>
          <a:endParaRPr lang="en-GB" sz="1200" kern="1200" dirty="0"/>
        </a:p>
      </dsp:txBody>
      <dsp:txXfrm>
        <a:off x="30694" y="355726"/>
        <a:ext cx="986575" cy="1241329"/>
      </dsp:txXfrm>
    </dsp:sp>
    <dsp:sp modelId="{899F48CB-D340-4D81-97E4-7B8855D71F58}">
      <dsp:nvSpPr>
        <dsp:cNvPr id="0" name=""/>
        <dsp:cNvSpPr/>
      </dsp:nvSpPr>
      <dsp:spPr>
        <a:xfrm rot="5400000">
          <a:off x="504900" y="1682814"/>
          <a:ext cx="38162" cy="156231"/>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477112" y="1741849"/>
        <a:ext cx="93739" cy="26713"/>
      </dsp:txXfrm>
    </dsp:sp>
    <dsp:sp modelId="{CA917CD8-8B5C-4488-ADA2-7912C27A051F}">
      <dsp:nvSpPr>
        <dsp:cNvPr id="0" name=""/>
        <dsp:cNvSpPr/>
      </dsp:nvSpPr>
      <dsp:spPr>
        <a:xfrm>
          <a:off x="0" y="1678633"/>
          <a:ext cx="1047963" cy="624131"/>
        </a:xfrm>
        <a:prstGeom prst="roundRect">
          <a:avLst>
            <a:gd name="adj" fmla="val 10000"/>
          </a:avLst>
        </a:prstGeom>
        <a:gradFill rotWithShape="0">
          <a:gsLst>
            <a:gs pos="0">
              <a:schemeClr val="accent2">
                <a:hueOff val="1560507"/>
                <a:satOff val="-1946"/>
                <a:lumOff val="458"/>
                <a:alphaOff val="0"/>
                <a:tint val="100000"/>
                <a:shade val="100000"/>
                <a:satMod val="130000"/>
              </a:schemeClr>
            </a:gs>
            <a:gs pos="100000">
              <a:schemeClr val="accent2">
                <a:hueOff val="1560507"/>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Collection</a:t>
          </a:r>
          <a:endParaRPr lang="en-GB" sz="1200" kern="1200" dirty="0"/>
        </a:p>
      </dsp:txBody>
      <dsp:txXfrm>
        <a:off x="18280" y="1696913"/>
        <a:ext cx="1011403" cy="587571"/>
      </dsp:txXfrm>
    </dsp:sp>
    <dsp:sp modelId="{287D9C14-9EBF-49D9-8CF6-69099952107F}">
      <dsp:nvSpPr>
        <dsp:cNvPr id="0" name=""/>
        <dsp:cNvSpPr/>
      </dsp:nvSpPr>
      <dsp:spPr>
        <a:xfrm rot="5400000">
          <a:off x="512412" y="2335648"/>
          <a:ext cx="23137" cy="156231"/>
        </a:xfrm>
        <a:prstGeom prst="rightArrow">
          <a:avLst>
            <a:gd name="adj1" fmla="val 60000"/>
            <a:gd name="adj2" fmla="val 5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477112" y="2402195"/>
        <a:ext cx="93739" cy="16196"/>
      </dsp:txXfrm>
    </dsp:sp>
    <dsp:sp modelId="{BEDAE43D-E7A4-4859-86E8-968C9537682C}">
      <dsp:nvSpPr>
        <dsp:cNvPr id="0" name=""/>
        <dsp:cNvSpPr/>
      </dsp:nvSpPr>
      <dsp:spPr>
        <a:xfrm>
          <a:off x="0" y="2333614"/>
          <a:ext cx="1047963" cy="615048"/>
        </a:xfrm>
        <a:prstGeom prst="roundRect">
          <a:avLst>
            <a:gd name="adj" fmla="val 1000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Verification</a:t>
          </a:r>
          <a:endParaRPr lang="en-GB" sz="1200" kern="1200" dirty="0"/>
        </a:p>
      </dsp:txBody>
      <dsp:txXfrm>
        <a:off x="18014" y="2351628"/>
        <a:ext cx="1011935" cy="579020"/>
      </dsp:txXfrm>
    </dsp:sp>
    <dsp:sp modelId="{DF9E2EBC-7784-455D-9F03-5D0680DB719E}">
      <dsp:nvSpPr>
        <dsp:cNvPr id="0" name=""/>
        <dsp:cNvSpPr/>
      </dsp:nvSpPr>
      <dsp:spPr>
        <a:xfrm rot="5400000">
          <a:off x="505706" y="2894913"/>
          <a:ext cx="36549" cy="156231"/>
        </a:xfrm>
        <a:prstGeom prst="rightArrow">
          <a:avLst>
            <a:gd name="adj1" fmla="val 60000"/>
            <a:gd name="adj2" fmla="val 5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477112" y="2954754"/>
        <a:ext cx="93739" cy="25584"/>
      </dsp:txXfrm>
    </dsp:sp>
    <dsp:sp modelId="{640EC4A8-5C81-4616-9720-44F9F533C66E}">
      <dsp:nvSpPr>
        <dsp:cNvPr id="0" name=""/>
        <dsp:cNvSpPr/>
      </dsp:nvSpPr>
      <dsp:spPr>
        <a:xfrm>
          <a:off x="0" y="2997395"/>
          <a:ext cx="1047963" cy="522059"/>
        </a:xfrm>
        <a:prstGeom prst="roundRect">
          <a:avLst>
            <a:gd name="adj" fmla="val 1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Gap Analysis</a:t>
          </a:r>
          <a:endParaRPr lang="en-GB" sz="1200" kern="1200" dirty="0"/>
        </a:p>
      </dsp:txBody>
      <dsp:txXfrm>
        <a:off x="15291" y="3012686"/>
        <a:ext cx="1017381" cy="491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9327-95CB-4EBA-81EA-B24A8F9EDFE6}">
      <dsp:nvSpPr>
        <dsp:cNvPr id="0" name=""/>
        <dsp:cNvSpPr/>
      </dsp:nvSpPr>
      <dsp:spPr>
        <a:xfrm>
          <a:off x="0" y="0"/>
          <a:ext cx="3565465" cy="580560"/>
        </a:xfrm>
        <a:prstGeom prst="roundRect">
          <a:avLst>
            <a:gd name="adj" fmla="val 10000"/>
          </a:avLst>
        </a:prstGeom>
        <a:gradFill flip="none" rotWithShape="1">
          <a:gsLst>
            <a:gs pos="52000">
              <a:schemeClr val="accent2">
                <a:lumMod val="75000"/>
              </a:schemeClr>
            </a:gs>
            <a:gs pos="100000">
              <a:schemeClr val="accent2">
                <a:hueOff val="3511139"/>
                <a:satOff val="-4379"/>
                <a:lumOff val="1030"/>
                <a:alphaOff val="0"/>
                <a:tint val="50000"/>
                <a:shade val="100000"/>
                <a:satMod val="35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Pre-check of entries </a:t>
          </a:r>
          <a:r>
            <a:rPr lang="en-US" sz="1000" b="0" kern="1200" dirty="0" smtClean="0">
              <a:solidFill>
                <a:schemeClr val="tx2">
                  <a:lumMod val="50000"/>
                </a:schemeClr>
              </a:solidFill>
              <a:sym typeface="Wingdings" pitchFamily="2" charset="2"/>
            </a:rPr>
            <a:t> 1-to-1  interactions with ‘Responders’  “Verified” (+ Comments)</a:t>
          </a:r>
          <a:endParaRPr lang="en-GB" sz="1000" b="0" kern="1200" dirty="0">
            <a:solidFill>
              <a:schemeClr val="tx2">
                <a:lumMod val="50000"/>
              </a:schemeClr>
            </a:solidFill>
          </a:endParaRPr>
        </a:p>
      </dsp:txBody>
      <dsp:txXfrm>
        <a:off x="17004" y="17004"/>
        <a:ext cx="3096783" cy="546552"/>
      </dsp:txXfrm>
    </dsp:sp>
    <dsp:sp modelId="{EBCB619E-41B9-4774-8B3A-EDD73FE540CA}">
      <dsp:nvSpPr>
        <dsp:cNvPr id="0" name=""/>
        <dsp:cNvSpPr/>
      </dsp:nvSpPr>
      <dsp:spPr>
        <a:xfrm>
          <a:off x="842006" y="672759"/>
          <a:ext cx="2726927" cy="580560"/>
        </a:xfrm>
        <a:prstGeom prst="roundRect">
          <a:avLst>
            <a:gd name="adj" fmla="val 10000"/>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Preparation of Gap Analysis: Experts teams (by Domain), definition of schedule and procedures, web interface and tools</a:t>
          </a:r>
          <a:endParaRPr lang="en-GB" sz="1000" b="0" kern="1200" dirty="0">
            <a:solidFill>
              <a:schemeClr val="tx2">
                <a:lumMod val="50000"/>
              </a:schemeClr>
            </a:solidFill>
          </a:endParaRPr>
        </a:p>
      </dsp:txBody>
      <dsp:txXfrm>
        <a:off x="859010" y="689763"/>
        <a:ext cx="2299316" cy="546552"/>
      </dsp:txXfrm>
    </dsp:sp>
    <dsp:sp modelId="{18F39C9F-4EA8-4F6D-990D-E1C8D5E3AB24}">
      <dsp:nvSpPr>
        <dsp:cNvPr id="0" name=""/>
        <dsp:cNvSpPr/>
      </dsp:nvSpPr>
      <dsp:spPr>
        <a:xfrm>
          <a:off x="2297884" y="1331096"/>
          <a:ext cx="1305854" cy="580560"/>
        </a:xfrm>
        <a:prstGeom prst="roundRect">
          <a:avLst>
            <a:gd name="adj" fmla="val 1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Gap Analysis by the Domain Teams: assessment of individual TCDRs  </a:t>
          </a:r>
          <a:endParaRPr lang="en-GB" sz="1000" b="0" kern="1200" dirty="0">
            <a:solidFill>
              <a:schemeClr val="tx2">
                <a:lumMod val="50000"/>
              </a:schemeClr>
            </a:solidFill>
          </a:endParaRPr>
        </a:p>
      </dsp:txBody>
      <dsp:txXfrm>
        <a:off x="2314888" y="1348100"/>
        <a:ext cx="1083360" cy="546552"/>
      </dsp:txXfrm>
    </dsp:sp>
    <dsp:sp modelId="{AF7920E0-A730-4E73-B756-BC328F1F7FA6}">
      <dsp:nvSpPr>
        <dsp:cNvPr id="0" name=""/>
        <dsp:cNvSpPr/>
      </dsp:nvSpPr>
      <dsp:spPr>
        <a:xfrm>
          <a:off x="3336145" y="1983582"/>
          <a:ext cx="2111078" cy="580560"/>
        </a:xfrm>
        <a:prstGeom prst="roundRect">
          <a:avLst>
            <a:gd name="adj" fmla="val 10000"/>
          </a:avLst>
        </a:prstGeom>
        <a:gradFill rotWithShape="0">
          <a:gsLst>
            <a:gs pos="0">
              <a:schemeClr val="accent2">
                <a:hueOff val="3511140"/>
                <a:satOff val="-4379"/>
                <a:lumOff val="1030"/>
                <a:alphaOff val="0"/>
                <a:tint val="100000"/>
                <a:shade val="100000"/>
                <a:satMod val="130000"/>
              </a:schemeClr>
            </a:gs>
            <a:gs pos="100000">
              <a:schemeClr val="accent2">
                <a:hueOff val="3511140"/>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Analysis of outcomes of assessment by Domain Teams, statistical overview, higher-level gaps, …</a:t>
          </a:r>
          <a:endParaRPr lang="en-GB" sz="1000" b="0" kern="1200" dirty="0">
            <a:solidFill>
              <a:schemeClr val="tx2">
                <a:lumMod val="50000"/>
              </a:schemeClr>
            </a:solidFill>
          </a:endParaRPr>
        </a:p>
      </dsp:txBody>
      <dsp:txXfrm>
        <a:off x="3353149" y="2000586"/>
        <a:ext cx="1772358" cy="546552"/>
      </dsp:txXfrm>
    </dsp:sp>
    <dsp:sp modelId="{9BB4A356-44DF-4DC8-908B-914769EDF973}">
      <dsp:nvSpPr>
        <dsp:cNvPr id="0" name=""/>
        <dsp:cNvSpPr/>
      </dsp:nvSpPr>
      <dsp:spPr>
        <a:xfrm>
          <a:off x="3815435" y="2644777"/>
          <a:ext cx="646075" cy="580560"/>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1</a:t>
          </a:r>
          <a:r>
            <a:rPr lang="en-US" sz="1000" b="0" kern="1200" baseline="30000" dirty="0" smtClean="0">
              <a:solidFill>
                <a:schemeClr val="tx2">
                  <a:lumMod val="50000"/>
                </a:schemeClr>
              </a:solidFill>
            </a:rPr>
            <a:t>st</a:t>
          </a:r>
          <a:r>
            <a:rPr lang="en-US" sz="1000" b="0" kern="1200" dirty="0" smtClean="0">
              <a:solidFill>
                <a:schemeClr val="tx2">
                  <a:lumMod val="50000"/>
                </a:schemeClr>
              </a:solidFill>
            </a:rPr>
            <a:t> Gap Analysis Report </a:t>
          </a:r>
          <a:endParaRPr lang="en-GB" sz="1000" b="0" kern="1200" dirty="0">
            <a:solidFill>
              <a:schemeClr val="tx2">
                <a:lumMod val="50000"/>
              </a:schemeClr>
            </a:solidFill>
          </a:endParaRPr>
        </a:p>
      </dsp:txBody>
      <dsp:txXfrm>
        <a:off x="3831627" y="2660969"/>
        <a:ext cx="520436" cy="548176"/>
      </dsp:txXfrm>
    </dsp:sp>
    <dsp:sp modelId="{4F3D3186-59F8-4DF5-8391-F3E2D2D4EB36}">
      <dsp:nvSpPr>
        <dsp:cNvPr id="0" name=""/>
        <dsp:cNvSpPr/>
      </dsp:nvSpPr>
      <dsp:spPr>
        <a:xfrm>
          <a:off x="3130680" y="507287"/>
          <a:ext cx="375768" cy="37736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GB" sz="1700" b="0" kern="1200">
            <a:solidFill>
              <a:schemeClr val="tx2">
                <a:lumMod val="50000"/>
              </a:schemeClr>
            </a:solidFill>
          </a:endParaRPr>
        </a:p>
      </dsp:txBody>
      <dsp:txXfrm>
        <a:off x="3215228" y="507287"/>
        <a:ext cx="206672" cy="284361"/>
      </dsp:txXfrm>
    </dsp:sp>
    <dsp:sp modelId="{107EACB4-A978-42DF-A158-213C963A6D3E}">
      <dsp:nvSpPr>
        <dsp:cNvPr id="0" name=""/>
        <dsp:cNvSpPr/>
      </dsp:nvSpPr>
      <dsp:spPr>
        <a:xfrm>
          <a:off x="2114882" y="1176231"/>
          <a:ext cx="377364" cy="178980"/>
        </a:xfrm>
        <a:prstGeom prst="downArrow">
          <a:avLst>
            <a:gd name="adj1" fmla="val 55000"/>
            <a:gd name="adj2" fmla="val 45000"/>
          </a:avLst>
        </a:prstGeom>
        <a:solidFill>
          <a:schemeClr val="accent2">
            <a:tint val="40000"/>
            <a:alpha val="90000"/>
            <a:hueOff val="1675273"/>
            <a:satOff val="-1459"/>
            <a:lumOff val="-2"/>
            <a:alphaOff val="0"/>
          </a:schemeClr>
        </a:solidFill>
        <a:ln w="9525" cap="flat" cmpd="sng" algn="ctr">
          <a:solidFill>
            <a:schemeClr val="accent2">
              <a:tint val="40000"/>
              <a:alpha val="90000"/>
              <a:hueOff val="1675273"/>
              <a:satOff val="-1459"/>
              <a:lumOff val="-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kern="1200"/>
        </a:p>
      </dsp:txBody>
      <dsp:txXfrm>
        <a:off x="2199789" y="1176231"/>
        <a:ext cx="207550" cy="134682"/>
      </dsp:txXfrm>
    </dsp:sp>
    <dsp:sp modelId="{26DC8162-F2E8-4486-BFD8-5E8FDEA531FE}">
      <dsp:nvSpPr>
        <dsp:cNvPr id="0" name=""/>
        <dsp:cNvSpPr/>
      </dsp:nvSpPr>
      <dsp:spPr>
        <a:xfrm>
          <a:off x="3190938" y="1843246"/>
          <a:ext cx="335899" cy="207814"/>
        </a:xfrm>
        <a:prstGeom prst="downArrow">
          <a:avLst>
            <a:gd name="adj1" fmla="val 55000"/>
            <a:gd name="adj2" fmla="val 45000"/>
          </a:avLst>
        </a:prstGeom>
        <a:solidFill>
          <a:schemeClr val="accent2">
            <a:tint val="40000"/>
            <a:alpha val="90000"/>
            <a:hueOff val="3350546"/>
            <a:satOff val="-2919"/>
            <a:lumOff val="-4"/>
            <a:alphaOff val="0"/>
          </a:schemeClr>
        </a:solidFill>
        <a:ln w="9525" cap="flat" cmpd="sng" algn="ctr">
          <a:solidFill>
            <a:schemeClr val="accent2">
              <a:tint val="40000"/>
              <a:alpha val="90000"/>
              <a:hueOff val="3350546"/>
              <a:satOff val="-2919"/>
              <a:lumOff val="-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GB" sz="900" kern="1200"/>
        </a:p>
      </dsp:txBody>
      <dsp:txXfrm>
        <a:off x="3266515" y="1843246"/>
        <a:ext cx="184745" cy="156380"/>
      </dsp:txXfrm>
    </dsp:sp>
    <dsp:sp modelId="{F6AC21F3-AD25-4898-8C0D-8C6336E76655}">
      <dsp:nvSpPr>
        <dsp:cNvPr id="0" name=""/>
        <dsp:cNvSpPr/>
      </dsp:nvSpPr>
      <dsp:spPr>
        <a:xfrm>
          <a:off x="4410800" y="2523627"/>
          <a:ext cx="377364" cy="183353"/>
        </a:xfrm>
        <a:prstGeom prst="downArrow">
          <a:avLst>
            <a:gd name="adj1" fmla="val 55000"/>
            <a:gd name="adj2" fmla="val 45000"/>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kern="1200"/>
        </a:p>
      </dsp:txBody>
      <dsp:txXfrm>
        <a:off x="4495707" y="2523627"/>
        <a:ext cx="207550" cy="137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D588-E609-4BFB-B27E-4A1E28F90959}">
      <dsp:nvSpPr>
        <dsp:cNvPr id="0" name=""/>
        <dsp:cNvSpPr/>
      </dsp:nvSpPr>
      <dsp:spPr>
        <a:xfrm>
          <a:off x="0" y="298580"/>
          <a:ext cx="7473151" cy="313628"/>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FB9E4-33DE-494D-A91B-28F0785066D3}">
      <dsp:nvSpPr>
        <dsp:cNvPr id="0" name=""/>
        <dsp:cNvSpPr/>
      </dsp:nvSpPr>
      <dsp:spPr>
        <a:xfrm>
          <a:off x="2649214" y="246537"/>
          <a:ext cx="910995" cy="44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 Deadline for completion of GA  by Domain Teams</a:t>
          </a:r>
          <a:endParaRPr lang="en-GB" sz="800" kern="1200" dirty="0"/>
        </a:p>
      </dsp:txBody>
      <dsp:txXfrm>
        <a:off x="2649214" y="246537"/>
        <a:ext cx="910995" cy="446042"/>
      </dsp:txXfrm>
    </dsp:sp>
    <dsp:sp modelId="{36150BD1-080F-422E-92C3-53037A41C2AF}">
      <dsp:nvSpPr>
        <dsp:cNvPr id="0" name=""/>
        <dsp:cNvSpPr/>
      </dsp:nvSpPr>
      <dsp:spPr>
        <a:xfrm>
          <a:off x="0" y="408079"/>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1B6D5B-BD3C-48D5-9C40-8BC3F735DA06}">
      <dsp:nvSpPr>
        <dsp:cNvPr id="0" name=""/>
        <dsp:cNvSpPr/>
      </dsp:nvSpPr>
      <dsp:spPr>
        <a:xfrm>
          <a:off x="3862792" y="228004"/>
          <a:ext cx="490349" cy="3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l" defTabSz="355600">
            <a:lnSpc>
              <a:spcPct val="90000"/>
            </a:lnSpc>
            <a:spcBef>
              <a:spcPct val="0"/>
            </a:spcBef>
            <a:spcAft>
              <a:spcPct val="35000"/>
            </a:spcAft>
          </a:pPr>
          <a:r>
            <a:rPr lang="en-US" sz="800" kern="1200" dirty="0" smtClean="0"/>
            <a:t>WGC #8</a:t>
          </a:r>
          <a:endParaRPr lang="en-GB" sz="800" kern="1200" dirty="0"/>
        </a:p>
      </dsp:txBody>
      <dsp:txXfrm>
        <a:off x="3862792" y="228004"/>
        <a:ext cx="490349" cy="313628"/>
      </dsp:txXfrm>
    </dsp:sp>
    <dsp:sp modelId="{F6830BF0-84DB-47C7-94A1-D334D5DEED39}">
      <dsp:nvSpPr>
        <dsp:cNvPr id="0" name=""/>
        <dsp:cNvSpPr/>
      </dsp:nvSpPr>
      <dsp:spPr>
        <a:xfrm>
          <a:off x="2542737" y="336788"/>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E2FBC-9BF7-4A92-AFD3-71B41265ED27}">
      <dsp:nvSpPr>
        <dsp:cNvPr id="0" name=""/>
        <dsp:cNvSpPr/>
      </dsp:nvSpPr>
      <dsp:spPr>
        <a:xfrm>
          <a:off x="4293570" y="228005"/>
          <a:ext cx="647681" cy="35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latin typeface="+mn-lt"/>
              <a:cs typeface="Helvetica Neue Light"/>
            </a:rPr>
            <a:t>Draft response to SBSTA-47</a:t>
          </a:r>
          <a:endParaRPr lang="en-GB" sz="800" kern="1200" dirty="0">
            <a:latin typeface="+mn-lt"/>
          </a:endParaRPr>
        </a:p>
      </dsp:txBody>
      <dsp:txXfrm>
        <a:off x="4293570" y="228005"/>
        <a:ext cx="647681" cy="353456"/>
      </dsp:txXfrm>
    </dsp:sp>
    <dsp:sp modelId="{3FA43945-2F4E-4B63-B2C3-2B2B5BC4F7E4}">
      <dsp:nvSpPr>
        <dsp:cNvPr id="0" name=""/>
        <dsp:cNvSpPr/>
      </dsp:nvSpPr>
      <dsp:spPr>
        <a:xfrm>
          <a:off x="5042717" y="350275"/>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538CE6-2556-49B0-8CC6-0730D622CF5D}">
      <dsp:nvSpPr>
        <dsp:cNvPr id="0" name=""/>
        <dsp:cNvSpPr/>
      </dsp:nvSpPr>
      <dsp:spPr>
        <a:xfrm>
          <a:off x="4963983" y="235411"/>
          <a:ext cx="575420" cy="2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SBSTA-47 and COP-23</a:t>
          </a:r>
          <a:endParaRPr lang="en-GB" sz="800" kern="1200" dirty="0"/>
        </a:p>
      </dsp:txBody>
      <dsp:txXfrm>
        <a:off x="4963983" y="235411"/>
        <a:ext cx="575420" cy="297150"/>
      </dsp:txXfrm>
    </dsp:sp>
    <dsp:sp modelId="{15908CF1-D8AD-4A93-BFAB-6A84375DC31A}">
      <dsp:nvSpPr>
        <dsp:cNvPr id="0" name=""/>
        <dsp:cNvSpPr/>
      </dsp:nvSpPr>
      <dsp:spPr>
        <a:xfrm>
          <a:off x="4447693" y="345496"/>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17740F-CE09-4BC3-A0A4-D55588E6E34F}">
      <dsp:nvSpPr>
        <dsp:cNvPr id="0" name=""/>
        <dsp:cNvSpPr/>
      </dsp:nvSpPr>
      <dsp:spPr>
        <a:xfrm>
          <a:off x="45220" y="257517"/>
          <a:ext cx="535231" cy="21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l" defTabSz="355600">
            <a:lnSpc>
              <a:spcPct val="90000"/>
            </a:lnSpc>
            <a:spcBef>
              <a:spcPct val="0"/>
            </a:spcBef>
            <a:spcAft>
              <a:spcPct val="35000"/>
            </a:spcAft>
          </a:pPr>
          <a:r>
            <a:rPr lang="en-US" sz="800" kern="1200" dirty="0" smtClean="0"/>
            <a:t>WGC #7</a:t>
          </a:r>
          <a:endParaRPr lang="en-GB" sz="800" kern="1200" dirty="0"/>
        </a:p>
      </dsp:txBody>
      <dsp:txXfrm>
        <a:off x="45220" y="257517"/>
        <a:ext cx="535231" cy="216855"/>
      </dsp:txXfrm>
    </dsp:sp>
    <dsp:sp modelId="{8252D622-58C2-4F4D-9E6E-9C422462C098}">
      <dsp:nvSpPr>
        <dsp:cNvPr id="0" name=""/>
        <dsp:cNvSpPr/>
      </dsp:nvSpPr>
      <dsp:spPr>
        <a:xfrm>
          <a:off x="4290019" y="328638"/>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A3959-0423-4814-9C0C-D87EA96F8A40}">
      <dsp:nvSpPr>
        <dsp:cNvPr id="0" name=""/>
        <dsp:cNvSpPr/>
      </dsp:nvSpPr>
      <dsp:spPr>
        <a:xfrm>
          <a:off x="1933973" y="249422"/>
          <a:ext cx="680720" cy="3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Kick-off of GA by Domain Teams</a:t>
          </a:r>
          <a:endParaRPr lang="en-GB" sz="800" kern="1200" dirty="0"/>
        </a:p>
      </dsp:txBody>
      <dsp:txXfrm>
        <a:off x="1933973" y="249422"/>
        <a:ext cx="680720" cy="313628"/>
      </dsp:txXfrm>
    </dsp:sp>
    <dsp:sp modelId="{7DE73DE5-4649-41A8-8E9F-425680CA7C4E}">
      <dsp:nvSpPr>
        <dsp:cNvPr id="0" name=""/>
        <dsp:cNvSpPr/>
      </dsp:nvSpPr>
      <dsp:spPr>
        <a:xfrm>
          <a:off x="5256324" y="352831"/>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00190-0E8B-4A23-8ADF-0922C6FBF5B9}">
      <dsp:nvSpPr>
        <dsp:cNvPr id="0" name=""/>
        <dsp:cNvSpPr/>
      </dsp:nvSpPr>
      <dsp:spPr>
        <a:xfrm>
          <a:off x="5537471" y="262840"/>
          <a:ext cx="575420" cy="2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End of Cycle #2</a:t>
          </a:r>
          <a:endParaRPr lang="en-GB" sz="800" kern="1200" dirty="0"/>
        </a:p>
      </dsp:txBody>
      <dsp:txXfrm>
        <a:off x="5537471" y="262840"/>
        <a:ext cx="575420" cy="297150"/>
      </dsp:txXfrm>
    </dsp:sp>
    <dsp:sp modelId="{A504C528-555E-42C8-B939-9EE8955602E2}">
      <dsp:nvSpPr>
        <dsp:cNvPr id="0" name=""/>
        <dsp:cNvSpPr/>
      </dsp:nvSpPr>
      <dsp:spPr>
        <a:xfrm>
          <a:off x="6222628" y="348712"/>
          <a:ext cx="78407" cy="78407"/>
        </a:xfrm>
        <a:prstGeom prst="ellipse">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EF14-D9B4-43B4-9878-704ED47B3D78}">
      <dsp:nvSpPr>
        <dsp:cNvPr id="0" name=""/>
        <dsp:cNvSpPr/>
      </dsp:nvSpPr>
      <dsp:spPr>
        <a:xfrm>
          <a:off x="3" y="0"/>
          <a:ext cx="7451203" cy="71391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CDC6B7D-0116-4142-A610-88B9B3A11459}">
      <dsp:nvSpPr>
        <dsp:cNvPr id="0" name=""/>
        <dsp:cNvSpPr/>
      </dsp:nvSpPr>
      <dsp:spPr>
        <a:xfrm>
          <a:off x="24501" y="227153"/>
          <a:ext cx="538270" cy="25960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Feb</a:t>
          </a:r>
          <a:endParaRPr lang="en-GB" sz="900" kern="1200" dirty="0">
            <a:solidFill>
              <a:srgbClr val="00B050"/>
            </a:solidFill>
          </a:endParaRPr>
        </a:p>
      </dsp:txBody>
      <dsp:txXfrm>
        <a:off x="37174" y="239826"/>
        <a:ext cx="512924" cy="234257"/>
      </dsp:txXfrm>
    </dsp:sp>
    <dsp:sp modelId="{CF6D1C67-A91F-446C-A2E5-9C1517A5013B}">
      <dsp:nvSpPr>
        <dsp:cNvPr id="0" name=""/>
        <dsp:cNvSpPr/>
      </dsp:nvSpPr>
      <dsp:spPr>
        <a:xfrm flipH="1">
          <a:off x="600391" y="214173"/>
          <a:ext cx="570942" cy="285564"/>
        </a:xfrm>
        <a:prstGeom prst="roundRect">
          <a:avLst/>
        </a:prstGeom>
        <a:gradFill rotWithShape="0">
          <a:gsLst>
            <a:gs pos="0">
              <a:schemeClr val="accent2">
                <a:hueOff val="425593"/>
                <a:satOff val="-531"/>
                <a:lumOff val="125"/>
                <a:alphaOff val="0"/>
                <a:tint val="50000"/>
                <a:satMod val="300000"/>
              </a:schemeClr>
            </a:gs>
            <a:gs pos="35000">
              <a:schemeClr val="accent2">
                <a:hueOff val="425593"/>
                <a:satOff val="-531"/>
                <a:lumOff val="125"/>
                <a:alphaOff val="0"/>
                <a:tint val="37000"/>
                <a:satMod val="300000"/>
              </a:schemeClr>
            </a:gs>
            <a:gs pos="100000">
              <a:schemeClr val="accent2">
                <a:hueOff val="425593"/>
                <a:satOff val="-531"/>
                <a:lumOff val="1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Mar</a:t>
          </a:r>
          <a:endParaRPr lang="en-GB" sz="900" kern="1200" dirty="0">
            <a:solidFill>
              <a:srgbClr val="00B050"/>
            </a:solidFill>
          </a:endParaRPr>
        </a:p>
      </dsp:txBody>
      <dsp:txXfrm>
        <a:off x="614331" y="228113"/>
        <a:ext cx="543062" cy="257684"/>
      </dsp:txXfrm>
    </dsp:sp>
    <dsp:sp modelId="{C0899346-A0EB-462F-AF0D-D9978FC9AFE2}">
      <dsp:nvSpPr>
        <dsp:cNvPr id="0" name=""/>
        <dsp:cNvSpPr/>
      </dsp:nvSpPr>
      <dsp:spPr>
        <a:xfrm>
          <a:off x="1203049" y="214173"/>
          <a:ext cx="488972" cy="285564"/>
        </a:xfrm>
        <a:prstGeom prst="roundRect">
          <a:avLst/>
        </a:prstGeom>
        <a:gradFill rotWithShape="0">
          <a:gsLst>
            <a:gs pos="0">
              <a:schemeClr val="accent2">
                <a:hueOff val="851185"/>
                <a:satOff val="-1062"/>
                <a:lumOff val="250"/>
                <a:alphaOff val="0"/>
                <a:tint val="50000"/>
                <a:satMod val="300000"/>
              </a:schemeClr>
            </a:gs>
            <a:gs pos="35000">
              <a:schemeClr val="accent2">
                <a:hueOff val="851185"/>
                <a:satOff val="-1062"/>
                <a:lumOff val="250"/>
                <a:alphaOff val="0"/>
                <a:tint val="37000"/>
                <a:satMod val="300000"/>
              </a:schemeClr>
            </a:gs>
            <a:gs pos="100000">
              <a:schemeClr val="accent2">
                <a:hueOff val="851185"/>
                <a:satOff val="-1062"/>
                <a:lumOff val="2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Apr</a:t>
          </a:r>
          <a:endParaRPr lang="en-GB" sz="900" kern="1200" dirty="0">
            <a:solidFill>
              <a:srgbClr val="00B050"/>
            </a:solidFill>
          </a:endParaRPr>
        </a:p>
      </dsp:txBody>
      <dsp:txXfrm>
        <a:off x="1216989" y="228113"/>
        <a:ext cx="461092" cy="257684"/>
      </dsp:txXfrm>
    </dsp:sp>
    <dsp:sp modelId="{B3DA3A97-BC24-4E87-A0D5-8653A7A9F4A4}">
      <dsp:nvSpPr>
        <dsp:cNvPr id="0" name=""/>
        <dsp:cNvSpPr/>
      </dsp:nvSpPr>
      <dsp:spPr>
        <a:xfrm>
          <a:off x="1726645" y="214173"/>
          <a:ext cx="428128" cy="285564"/>
        </a:xfrm>
        <a:prstGeom prst="roundRect">
          <a:avLst/>
        </a:prstGeom>
        <a:gradFill rotWithShape="0">
          <a:gsLst>
            <a:gs pos="0">
              <a:schemeClr val="accent2">
                <a:hueOff val="1276778"/>
                <a:satOff val="-1592"/>
                <a:lumOff val="374"/>
                <a:alphaOff val="0"/>
                <a:tint val="50000"/>
                <a:satMod val="300000"/>
              </a:schemeClr>
            </a:gs>
            <a:gs pos="35000">
              <a:schemeClr val="accent2">
                <a:hueOff val="1276778"/>
                <a:satOff val="-1592"/>
                <a:lumOff val="374"/>
                <a:alphaOff val="0"/>
                <a:tint val="37000"/>
                <a:satMod val="300000"/>
              </a:schemeClr>
            </a:gs>
            <a:gs pos="100000">
              <a:schemeClr val="accent2">
                <a:hueOff val="1276778"/>
                <a:satOff val="-1592"/>
                <a:lumOff val="3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May</a:t>
          </a:r>
          <a:endParaRPr lang="en-GB" sz="900" kern="1200" dirty="0">
            <a:solidFill>
              <a:srgbClr val="00B050"/>
            </a:solidFill>
          </a:endParaRPr>
        </a:p>
      </dsp:txBody>
      <dsp:txXfrm>
        <a:off x="1740585" y="228113"/>
        <a:ext cx="400248" cy="257684"/>
      </dsp:txXfrm>
    </dsp:sp>
    <dsp:sp modelId="{9D26D008-2B47-4652-B592-F4C7E33F8FDA}">
      <dsp:nvSpPr>
        <dsp:cNvPr id="0" name=""/>
        <dsp:cNvSpPr/>
      </dsp:nvSpPr>
      <dsp:spPr>
        <a:xfrm>
          <a:off x="2184316" y="214173"/>
          <a:ext cx="498499" cy="285564"/>
        </a:xfrm>
        <a:prstGeom prst="roundRect">
          <a:avLst/>
        </a:prstGeom>
        <a:gradFill rotWithShape="0">
          <a:gsLst>
            <a:gs pos="0">
              <a:schemeClr val="accent2">
                <a:hueOff val="1702371"/>
                <a:satOff val="-2123"/>
                <a:lumOff val="499"/>
                <a:alphaOff val="0"/>
                <a:tint val="50000"/>
                <a:satMod val="300000"/>
              </a:schemeClr>
            </a:gs>
            <a:gs pos="35000">
              <a:schemeClr val="accent2">
                <a:hueOff val="1702371"/>
                <a:satOff val="-2123"/>
                <a:lumOff val="499"/>
                <a:alphaOff val="0"/>
                <a:tint val="37000"/>
                <a:satMod val="300000"/>
              </a:schemeClr>
            </a:gs>
            <a:gs pos="100000">
              <a:schemeClr val="accent2">
                <a:hueOff val="1702371"/>
                <a:satOff val="-2123"/>
                <a:lumOff val="4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Jun</a:t>
          </a:r>
          <a:endParaRPr lang="en-GB" sz="900" kern="1200" dirty="0">
            <a:solidFill>
              <a:srgbClr val="00B050"/>
            </a:solidFill>
          </a:endParaRPr>
        </a:p>
      </dsp:txBody>
      <dsp:txXfrm>
        <a:off x="2198256" y="228113"/>
        <a:ext cx="470619" cy="257684"/>
      </dsp:txXfrm>
    </dsp:sp>
    <dsp:sp modelId="{C7A6E08A-2454-44F6-843D-1CCAA09B096F}">
      <dsp:nvSpPr>
        <dsp:cNvPr id="0" name=""/>
        <dsp:cNvSpPr/>
      </dsp:nvSpPr>
      <dsp:spPr>
        <a:xfrm>
          <a:off x="2713951" y="214173"/>
          <a:ext cx="548739" cy="285564"/>
        </a:xfrm>
        <a:prstGeom prst="roundRect">
          <a:avLst/>
        </a:prstGeom>
        <a:gradFill rotWithShape="0">
          <a:gsLst>
            <a:gs pos="0">
              <a:schemeClr val="accent2">
                <a:hueOff val="2127964"/>
                <a:satOff val="-2654"/>
                <a:lumOff val="624"/>
                <a:alphaOff val="0"/>
                <a:tint val="50000"/>
                <a:satMod val="300000"/>
              </a:schemeClr>
            </a:gs>
            <a:gs pos="35000">
              <a:schemeClr val="accent2">
                <a:hueOff val="2127964"/>
                <a:satOff val="-2654"/>
                <a:lumOff val="624"/>
                <a:alphaOff val="0"/>
                <a:tint val="37000"/>
                <a:satMod val="300000"/>
              </a:schemeClr>
            </a:gs>
            <a:gs pos="100000">
              <a:schemeClr val="accent2">
                <a:hueOff val="2127964"/>
                <a:satOff val="-2654"/>
                <a:lumOff val="6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Jul</a:t>
          </a:r>
          <a:endParaRPr lang="en-GB" sz="900" kern="1200" dirty="0">
            <a:solidFill>
              <a:srgbClr val="00B050"/>
            </a:solidFill>
          </a:endParaRPr>
        </a:p>
      </dsp:txBody>
      <dsp:txXfrm>
        <a:off x="2727891" y="228113"/>
        <a:ext cx="520859" cy="257684"/>
      </dsp:txXfrm>
    </dsp:sp>
    <dsp:sp modelId="{D6AA9A83-D9B0-4A37-A862-7A584AE72B83}">
      <dsp:nvSpPr>
        <dsp:cNvPr id="0" name=""/>
        <dsp:cNvSpPr/>
      </dsp:nvSpPr>
      <dsp:spPr>
        <a:xfrm>
          <a:off x="3305206" y="214173"/>
          <a:ext cx="495829" cy="285564"/>
        </a:xfrm>
        <a:prstGeom prst="roundRect">
          <a:avLst/>
        </a:prstGeom>
        <a:gradFill rotWithShape="0">
          <a:gsLst>
            <a:gs pos="0">
              <a:schemeClr val="accent2">
                <a:hueOff val="2553556"/>
                <a:satOff val="-3185"/>
                <a:lumOff val="749"/>
                <a:alphaOff val="0"/>
                <a:tint val="50000"/>
                <a:satMod val="300000"/>
              </a:schemeClr>
            </a:gs>
            <a:gs pos="35000">
              <a:schemeClr val="accent2">
                <a:hueOff val="2553556"/>
                <a:satOff val="-3185"/>
                <a:lumOff val="749"/>
                <a:alphaOff val="0"/>
                <a:tint val="37000"/>
                <a:satMod val="300000"/>
              </a:schemeClr>
            </a:gs>
            <a:gs pos="100000">
              <a:schemeClr val="accent2">
                <a:hueOff val="2553556"/>
                <a:satOff val="-3185"/>
                <a:lumOff val="7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Aug</a:t>
          </a:r>
        </a:p>
      </dsp:txBody>
      <dsp:txXfrm>
        <a:off x="3319146" y="228113"/>
        <a:ext cx="467949" cy="257684"/>
      </dsp:txXfrm>
    </dsp:sp>
    <dsp:sp modelId="{A8115767-CEC5-4BDF-8E68-1D74A64BEBB7}">
      <dsp:nvSpPr>
        <dsp:cNvPr id="0" name=""/>
        <dsp:cNvSpPr/>
      </dsp:nvSpPr>
      <dsp:spPr>
        <a:xfrm>
          <a:off x="3847914" y="214173"/>
          <a:ext cx="592098" cy="285564"/>
        </a:xfrm>
        <a:prstGeom prst="roundRect">
          <a:avLst/>
        </a:prstGeom>
        <a:gradFill rotWithShape="0">
          <a:gsLst>
            <a:gs pos="0">
              <a:schemeClr val="accent2">
                <a:hueOff val="2979149"/>
                <a:satOff val="-3716"/>
                <a:lumOff val="874"/>
                <a:alphaOff val="0"/>
                <a:tint val="50000"/>
                <a:satMod val="300000"/>
              </a:schemeClr>
            </a:gs>
            <a:gs pos="35000">
              <a:schemeClr val="accent2">
                <a:hueOff val="2979149"/>
                <a:satOff val="-3716"/>
                <a:lumOff val="874"/>
                <a:alphaOff val="0"/>
                <a:tint val="37000"/>
                <a:satMod val="300000"/>
              </a:schemeClr>
            </a:gs>
            <a:gs pos="100000">
              <a:schemeClr val="accent2">
                <a:hueOff val="2979149"/>
                <a:satOff val="-3716"/>
                <a:lumOff val="8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Sep</a:t>
          </a:r>
          <a:endParaRPr lang="en-GB" sz="900" kern="1200" dirty="0">
            <a:solidFill>
              <a:srgbClr val="00B050"/>
            </a:solidFill>
          </a:endParaRPr>
        </a:p>
      </dsp:txBody>
      <dsp:txXfrm>
        <a:off x="3861854" y="228113"/>
        <a:ext cx="564218" cy="257684"/>
      </dsp:txXfrm>
    </dsp:sp>
    <dsp:sp modelId="{5F283FA2-31ED-4884-989C-363EC6118142}">
      <dsp:nvSpPr>
        <dsp:cNvPr id="0" name=""/>
        <dsp:cNvSpPr/>
      </dsp:nvSpPr>
      <dsp:spPr>
        <a:xfrm>
          <a:off x="4481380" y="214173"/>
          <a:ext cx="518328" cy="285564"/>
        </a:xfrm>
        <a:prstGeom prst="roundRect">
          <a:avLst/>
        </a:prstGeom>
        <a:gradFill rotWithShape="0">
          <a:gsLst>
            <a:gs pos="0">
              <a:schemeClr val="accent2">
                <a:hueOff val="3404742"/>
                <a:satOff val="-4247"/>
                <a:lumOff val="999"/>
                <a:alphaOff val="0"/>
                <a:tint val="50000"/>
                <a:satMod val="300000"/>
              </a:schemeClr>
            </a:gs>
            <a:gs pos="35000">
              <a:schemeClr val="accent2">
                <a:hueOff val="3404742"/>
                <a:satOff val="-4247"/>
                <a:lumOff val="999"/>
                <a:alphaOff val="0"/>
                <a:tint val="37000"/>
                <a:satMod val="300000"/>
              </a:schemeClr>
            </a:gs>
            <a:gs pos="100000">
              <a:schemeClr val="accent2">
                <a:hueOff val="3404742"/>
                <a:satOff val="-4247"/>
                <a:lumOff val="9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Oct</a:t>
          </a:r>
          <a:endParaRPr lang="en-GB" sz="900" kern="1200" dirty="0">
            <a:solidFill>
              <a:srgbClr val="00B050"/>
            </a:solidFill>
          </a:endParaRPr>
        </a:p>
      </dsp:txBody>
      <dsp:txXfrm>
        <a:off x="4495320" y="228113"/>
        <a:ext cx="490448" cy="257684"/>
      </dsp:txXfrm>
    </dsp:sp>
    <dsp:sp modelId="{9E46BDAB-3877-4032-BB35-3F085521A013}">
      <dsp:nvSpPr>
        <dsp:cNvPr id="0" name=""/>
        <dsp:cNvSpPr/>
      </dsp:nvSpPr>
      <dsp:spPr>
        <a:xfrm>
          <a:off x="5028209" y="214173"/>
          <a:ext cx="573032" cy="285564"/>
        </a:xfrm>
        <a:prstGeom prst="roundRect">
          <a:avLst/>
        </a:prstGeom>
        <a:gradFill rotWithShape="0">
          <a:gsLst>
            <a:gs pos="0">
              <a:schemeClr val="accent2">
                <a:hueOff val="3830334"/>
                <a:satOff val="-4777"/>
                <a:lumOff val="1123"/>
                <a:alphaOff val="0"/>
                <a:tint val="50000"/>
                <a:satMod val="300000"/>
              </a:schemeClr>
            </a:gs>
            <a:gs pos="35000">
              <a:schemeClr val="accent2">
                <a:hueOff val="3830334"/>
                <a:satOff val="-4777"/>
                <a:lumOff val="1123"/>
                <a:alphaOff val="0"/>
                <a:tint val="37000"/>
                <a:satMod val="300000"/>
              </a:schemeClr>
            </a:gs>
            <a:gs pos="100000">
              <a:schemeClr val="accent2">
                <a:hueOff val="3830334"/>
                <a:satOff val="-4777"/>
                <a:lumOff val="11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Nov</a:t>
          </a:r>
          <a:endParaRPr lang="en-GB" sz="900" kern="1200" dirty="0">
            <a:solidFill>
              <a:srgbClr val="00B050"/>
            </a:solidFill>
          </a:endParaRPr>
        </a:p>
      </dsp:txBody>
      <dsp:txXfrm>
        <a:off x="5042149" y="228113"/>
        <a:ext cx="545152" cy="257684"/>
      </dsp:txXfrm>
    </dsp:sp>
    <dsp:sp modelId="{A045D2DB-C9C2-41CA-B927-D39D08394BC1}">
      <dsp:nvSpPr>
        <dsp:cNvPr id="0" name=""/>
        <dsp:cNvSpPr/>
      </dsp:nvSpPr>
      <dsp:spPr>
        <a:xfrm>
          <a:off x="5644397" y="214173"/>
          <a:ext cx="449278" cy="285564"/>
        </a:xfrm>
        <a:prstGeom prst="roundRect">
          <a:avLst/>
        </a:prstGeom>
        <a:gradFill rotWithShape="0">
          <a:gsLst>
            <a:gs pos="0">
              <a:schemeClr val="accent2">
                <a:hueOff val="4255927"/>
                <a:satOff val="-5308"/>
                <a:lumOff val="1248"/>
                <a:alphaOff val="0"/>
                <a:tint val="50000"/>
                <a:satMod val="300000"/>
              </a:schemeClr>
            </a:gs>
            <a:gs pos="35000">
              <a:schemeClr val="accent2">
                <a:hueOff val="4255927"/>
                <a:satOff val="-5308"/>
                <a:lumOff val="1248"/>
                <a:alphaOff val="0"/>
                <a:tint val="37000"/>
                <a:satMod val="300000"/>
              </a:schemeClr>
            </a:gs>
            <a:gs pos="100000">
              <a:schemeClr val="accent2">
                <a:hueOff val="4255927"/>
                <a:satOff val="-5308"/>
                <a:lumOff val="12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50"/>
              </a:solidFill>
            </a:rPr>
            <a:t>…</a:t>
          </a:r>
          <a:endParaRPr lang="en-GB" sz="900" kern="1200" dirty="0">
            <a:solidFill>
              <a:srgbClr val="00B050"/>
            </a:solidFill>
          </a:endParaRPr>
        </a:p>
      </dsp:txBody>
      <dsp:txXfrm>
        <a:off x="5658337" y="228113"/>
        <a:ext cx="421398" cy="257684"/>
      </dsp:txXfrm>
    </dsp:sp>
    <dsp:sp modelId="{74FE2440-38EB-4BD4-A07D-2B3710A7925E}">
      <dsp:nvSpPr>
        <dsp:cNvPr id="0" name=""/>
        <dsp:cNvSpPr/>
      </dsp:nvSpPr>
      <dsp:spPr>
        <a:xfrm>
          <a:off x="6134310" y="214173"/>
          <a:ext cx="452961" cy="285564"/>
        </a:xfrm>
        <a:prstGeom prst="roundRect">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rgbClr val="00B0F0"/>
              </a:solidFill>
            </a:rPr>
            <a:t>…</a:t>
          </a:r>
          <a:endParaRPr lang="en-GB" sz="900" kern="1200" dirty="0">
            <a:solidFill>
              <a:srgbClr val="00B0F0"/>
            </a:solidFill>
          </a:endParaRPr>
        </a:p>
      </dsp:txBody>
      <dsp:txXfrm>
        <a:off x="6148250" y="228113"/>
        <a:ext cx="425081" cy="257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658F-C2E6-4887-B43E-CD606371A618}">
      <dsp:nvSpPr>
        <dsp:cNvPr id="0" name=""/>
        <dsp:cNvSpPr/>
      </dsp:nvSpPr>
      <dsp:spPr>
        <a:xfrm>
          <a:off x="0" y="324097"/>
          <a:ext cx="1047963" cy="129778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Preparation</a:t>
          </a:r>
          <a:endParaRPr lang="en-GB" sz="1200" kern="1200" dirty="0"/>
        </a:p>
      </dsp:txBody>
      <dsp:txXfrm>
        <a:off x="30694" y="354791"/>
        <a:ext cx="986575" cy="1236401"/>
      </dsp:txXfrm>
    </dsp:sp>
    <dsp:sp modelId="{899F48CB-D340-4D81-97E4-7B8855D71F58}">
      <dsp:nvSpPr>
        <dsp:cNvPr id="0" name=""/>
        <dsp:cNvSpPr/>
      </dsp:nvSpPr>
      <dsp:spPr>
        <a:xfrm rot="16200000">
          <a:off x="504995" y="1626083"/>
          <a:ext cx="37971" cy="155640"/>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477289" y="1696309"/>
        <a:ext cx="93384" cy="26580"/>
      </dsp:txXfrm>
    </dsp:sp>
    <dsp:sp modelId="{BEDAE43D-E7A4-4859-86E8-968C9537682C}">
      <dsp:nvSpPr>
        <dsp:cNvPr id="0" name=""/>
        <dsp:cNvSpPr/>
      </dsp:nvSpPr>
      <dsp:spPr>
        <a:xfrm>
          <a:off x="0" y="1571258"/>
          <a:ext cx="1047963" cy="1375277"/>
        </a:xfrm>
        <a:prstGeom prst="roundRect">
          <a:avLst>
            <a:gd name="adj" fmla="val 1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Gap Analysis</a:t>
          </a:r>
          <a:endParaRPr lang="en-GB" sz="1200" kern="1200" dirty="0"/>
        </a:p>
      </dsp:txBody>
      <dsp:txXfrm>
        <a:off x="30694" y="1601952"/>
        <a:ext cx="986575" cy="1313889"/>
      </dsp:txXfrm>
    </dsp:sp>
    <dsp:sp modelId="{DF9E2EBC-7784-455D-9F03-5D0680DB719E}">
      <dsp:nvSpPr>
        <dsp:cNvPr id="0" name=""/>
        <dsp:cNvSpPr/>
      </dsp:nvSpPr>
      <dsp:spPr>
        <a:xfrm rot="5400000">
          <a:off x="521106" y="2872548"/>
          <a:ext cx="5749" cy="155640"/>
        </a:xfrm>
        <a:prstGeom prst="rightArrow">
          <a:avLst>
            <a:gd name="adj1" fmla="val 60000"/>
            <a:gd name="adj2" fmla="val 5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477289" y="2947494"/>
        <a:ext cx="93384" cy="4024"/>
      </dsp:txXfrm>
    </dsp:sp>
    <dsp:sp modelId="{640EC4A8-5C81-4616-9720-44F9F533C66E}">
      <dsp:nvSpPr>
        <dsp:cNvPr id="0" name=""/>
        <dsp:cNvSpPr/>
      </dsp:nvSpPr>
      <dsp:spPr>
        <a:xfrm>
          <a:off x="0" y="2954201"/>
          <a:ext cx="1047963" cy="565213"/>
        </a:xfrm>
        <a:prstGeom prst="roundRect">
          <a:avLst>
            <a:gd name="adj" fmla="val 10000"/>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 Report</a:t>
          </a:r>
          <a:endParaRPr lang="en-GB" sz="1200" kern="1200" dirty="0"/>
        </a:p>
      </dsp:txBody>
      <dsp:txXfrm>
        <a:off x="16555" y="2970756"/>
        <a:ext cx="1014853" cy="53210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12/7/17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hasCustomPrompt="1"/>
          </p:nvPr>
        </p:nvSpPr>
        <p:spPr>
          <a:xfrm>
            <a:off x="493009" y="2110458"/>
            <a:ext cx="6060191" cy="845932"/>
          </a:xfrm>
          <a:ln>
            <a:noFill/>
          </a:ln>
        </p:spPr>
        <p:txBody>
          <a:bodyPr>
            <a:noAutofit/>
          </a:bodyPr>
          <a:lstStyle>
            <a:lvl1pPr algn="l">
              <a:defRPr sz="3600">
                <a:solidFill>
                  <a:schemeClr val="bg1"/>
                </a:solidFill>
                <a:latin typeface="Helvetica"/>
                <a:cs typeface="Helvetica"/>
              </a:defRPr>
            </a:lvl1pPr>
          </a:lstStyle>
          <a:p>
            <a:r>
              <a:rPr lang="en-GB" dirty="0" smtClean="0"/>
              <a:t>Title Click to edit Master title</a:t>
            </a:r>
            <a:endParaRPr lang="en-GB" dirty="0"/>
          </a:p>
        </p:txBody>
      </p:sp>
      <p:sp>
        <p:nvSpPr>
          <p:cNvPr id="3" name="Subtitle 2"/>
          <p:cNvSpPr>
            <a:spLocks noGrp="1"/>
          </p:cNvSpPr>
          <p:nvPr>
            <p:ph type="subTitle" idx="1" hasCustomPrompt="1"/>
          </p:nvPr>
        </p:nvSpPr>
        <p:spPr>
          <a:xfrm>
            <a:off x="493009" y="3091713"/>
            <a:ext cx="5634665" cy="1496765"/>
          </a:xfrm>
          <a:ln>
            <a:noFill/>
          </a:ln>
        </p:spPr>
        <p:txBody>
          <a:bodyPr>
            <a:normAutofit/>
          </a:bodyPr>
          <a:lstStyle>
            <a:lvl1pPr marL="0" indent="0" algn="l">
              <a:buNone/>
              <a:defRPr sz="20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Subtitle Click to edit Master subtitle style</a:t>
            </a:r>
            <a:endParaRPr lang="en-GB" dirty="0"/>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C6918AAF-CE24-3542-9ED6-E4EE86624496}" type="datetimeFigureOut">
              <a:rPr lang="en-US" smtClean="0"/>
              <a:pPr/>
              <a:t>12/7/17</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r>
              <a:rPr lang="en-GB" dirty="0" smtClean="0"/>
              <a:t>Footer</a:t>
            </a:r>
            <a:endParaRPr lang="en-GB" dirty="0"/>
          </a:p>
        </p:txBody>
      </p:sp>
      <p:pic>
        <p:nvPicPr>
          <p:cNvPr id="13" name="ceos_logo.png"/>
          <p:cNvPicPr>
            <a:picLocks noChangeAspect="1"/>
          </p:cNvPicPr>
          <p:nvPr userDrawn="1"/>
        </p:nvPicPr>
        <p:blipFill>
          <a:blip r:embed="rId3">
            <a:extLst/>
          </a:blip>
          <a:stretch>
            <a:fillRect/>
          </a:stretch>
        </p:blipFill>
        <p:spPr>
          <a:xfrm>
            <a:off x="579057" y="803221"/>
            <a:ext cx="1449571" cy="574031"/>
          </a:xfrm>
          <a:prstGeom prst="rect">
            <a:avLst/>
          </a:prstGeom>
          <a:ln w="12700">
            <a:miter lim="400000"/>
          </a:ln>
        </p:spPr>
      </p:pic>
      <p:pic>
        <p:nvPicPr>
          <p:cNvPr id="6" name="Picture 5" descr="cgm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4805" y="587571"/>
            <a:ext cx="949381" cy="1027624"/>
          </a:xfrm>
          <a:prstGeom prst="rect">
            <a:avLst/>
          </a:prstGeom>
        </p:spPr>
      </p:pic>
    </p:spTree>
    <p:extLst>
      <p:ext uri="{BB962C8B-B14F-4D97-AF65-F5344CB8AC3E}">
        <p14:creationId xmlns:p14="http://schemas.microsoft.com/office/powerpoint/2010/main" val="470899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12/7/17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12/7/17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12/7/17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0652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6918AAF-CE24-3542-9ED6-E4EE86624496}" type="datetimeFigureOut">
              <a:rPr lang="en-US" smtClean="0"/>
              <a:t>12/7/17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C6918AAF-CE24-3542-9ED6-E4EE86624496}" type="datetimeFigureOut">
              <a:rPr lang="en-US" smtClean="0"/>
              <a:t>12/7/17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C6918AAF-CE24-3542-9ED6-E4EE86624496}" type="datetimeFigureOut">
              <a:rPr lang="en-US" smtClean="0"/>
              <a:t>12/7/17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C6918AAF-CE24-3542-9ED6-E4EE86624496}" type="datetimeFigureOut">
              <a:rPr lang="en-US" smtClean="0"/>
              <a:t>12/7/17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8AAF-CE24-3542-9ED6-E4EE86624496}" type="datetimeFigureOut">
              <a:rPr lang="en-US" smtClean="0"/>
              <a:t>12/7/17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12/7/17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12/7/17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14"/>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18AAF-CE24-3542-9ED6-E4EE86624496}" type="datetimeFigureOut">
              <a:rPr lang="en-US" smtClean="0"/>
              <a:t>12/7/17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a:p>
        </p:txBody>
      </p:sp>
      <p:sp>
        <p:nvSpPr>
          <p:cNvPr id="10" name="Rectangle 9"/>
          <p:cNvSpPr/>
          <p:nvPr userDrawn="1"/>
        </p:nvSpPr>
        <p:spPr>
          <a:xfrm>
            <a:off x="314288" y="242055"/>
            <a:ext cx="1212252" cy="546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5"/>
          <a:stretch>
            <a:fillRect/>
          </a:stretch>
        </p:blipFill>
        <p:spPr>
          <a:xfrm>
            <a:off x="412302" y="48775"/>
            <a:ext cx="1007466" cy="399388"/>
          </a:xfrm>
          <a:prstGeom prst="rect">
            <a:avLst/>
          </a:prstGeom>
        </p:spPr>
      </p:pic>
      <p:pic>
        <p:nvPicPr>
          <p:cNvPr id="11" name="Picture 10" descr="cgms_logo.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60645" y="507808"/>
            <a:ext cx="544415" cy="589282"/>
          </a:xfrm>
          <a:prstGeom prst="rect">
            <a:avLst/>
          </a:prstGeom>
        </p:spPr>
      </p:pic>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9" Type="http://schemas.openxmlformats.org/officeDocument/2006/relationships/diagramQuickStyle" Target="../diagrams/quickStyle3.xml"/><Relationship Id="rId20" Type="http://schemas.openxmlformats.org/officeDocument/2006/relationships/diagramColors" Target="../diagrams/colors5.xml"/><Relationship Id="rId21" Type="http://schemas.microsoft.com/office/2007/relationships/diagramDrawing" Target="../diagrams/drawing5.xml"/><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5.xml"/><Relationship Id="rId19"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9" Type="http://schemas.openxmlformats.org/officeDocument/2006/relationships/diagramQuickStyle" Target="../diagrams/quickStyle7.xml"/><Relationship Id="rId20" Type="http://schemas.openxmlformats.org/officeDocument/2006/relationships/diagramColors" Target="../diagrams/colors9.xml"/><Relationship Id="rId21" Type="http://schemas.microsoft.com/office/2007/relationships/diagramDrawing" Target="../diagrams/drawing9.xml"/><Relationship Id="rId10" Type="http://schemas.openxmlformats.org/officeDocument/2006/relationships/diagramColors" Target="../diagrams/colors7.xml"/><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7" Type="http://schemas.openxmlformats.org/officeDocument/2006/relationships/diagramData" Target="../diagrams/data9.xml"/><Relationship Id="rId18" Type="http://schemas.openxmlformats.org/officeDocument/2006/relationships/diagramLayout" Target="../diagrams/layout9.xml"/><Relationship Id="rId19" Type="http://schemas.openxmlformats.org/officeDocument/2006/relationships/diagramQuickStyle" Target="../diagrams/quickStyle9.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 Id="rId3" Type="http://schemas.openxmlformats.org/officeDocument/2006/relationships/chart" Target="../charts/char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9" y="2044236"/>
            <a:ext cx="6060191" cy="845932"/>
          </a:xfrm>
        </p:spPr>
        <p:txBody>
          <a:bodyPr/>
          <a:lstStyle/>
          <a:p>
            <a:r>
              <a:rPr lang="en-US" sz="3200" b="1" dirty="0" err="1" smtClean="0"/>
              <a:t>WGClimate</a:t>
            </a:r>
            <a:r>
              <a:rPr lang="en-US" sz="3200" b="1" dirty="0" smtClean="0"/>
              <a:t> Meeting #8</a:t>
            </a:r>
            <a:endParaRPr lang="en-US" sz="3200" b="1" dirty="0"/>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3" name="TextBox 12"/>
          <p:cNvSpPr txBox="1"/>
          <p:nvPr/>
        </p:nvSpPr>
        <p:spPr>
          <a:xfrm>
            <a:off x="537907" y="2690113"/>
            <a:ext cx="4275529" cy="707886"/>
          </a:xfrm>
          <a:prstGeom prst="rect">
            <a:avLst/>
          </a:prstGeom>
          <a:noFill/>
        </p:spPr>
        <p:txBody>
          <a:bodyPr wrap="none" rtlCol="0">
            <a:spAutoFit/>
          </a:bodyPr>
          <a:lstStyle/>
          <a:p>
            <a:r>
              <a:rPr lang="en-US" sz="2000" dirty="0">
                <a:solidFill>
                  <a:schemeClr val="bg1"/>
                </a:solidFill>
                <a:latin typeface="Helvetica Light"/>
                <a:cs typeface="Helvetica Light"/>
              </a:rPr>
              <a:t>Pascal </a:t>
            </a:r>
            <a:r>
              <a:rPr lang="en-US" sz="2000" dirty="0" err="1">
                <a:solidFill>
                  <a:schemeClr val="bg1"/>
                </a:solidFill>
                <a:latin typeface="Helvetica Light"/>
                <a:cs typeface="Helvetica Light"/>
              </a:rPr>
              <a:t>Lecomte</a:t>
            </a:r>
            <a:r>
              <a:rPr lang="en-US" sz="2000" dirty="0">
                <a:solidFill>
                  <a:schemeClr val="bg1"/>
                </a:solidFill>
                <a:latin typeface="Helvetica Light"/>
                <a:cs typeface="Helvetica Light"/>
              </a:rPr>
              <a:t> – </a:t>
            </a:r>
            <a:r>
              <a:rPr lang="en-US" sz="2000" dirty="0" err="1">
                <a:solidFill>
                  <a:schemeClr val="bg1"/>
                </a:solidFill>
                <a:latin typeface="Helvetica Light"/>
                <a:cs typeface="Helvetica Light"/>
              </a:rPr>
              <a:t>WGClimate</a:t>
            </a:r>
            <a:r>
              <a:rPr lang="en-US" sz="2000" dirty="0">
                <a:solidFill>
                  <a:schemeClr val="bg1"/>
                </a:solidFill>
                <a:latin typeface="Helvetica Light"/>
                <a:cs typeface="Helvetica Light"/>
              </a:rPr>
              <a:t> Chair</a:t>
            </a:r>
          </a:p>
          <a:p>
            <a:r>
              <a:rPr lang="en-US" sz="2000" dirty="0">
                <a:solidFill>
                  <a:schemeClr val="bg1"/>
                </a:solidFill>
                <a:latin typeface="Helvetica Light"/>
                <a:cs typeface="Helvetica Light"/>
              </a:rPr>
              <a:t>September 11th 2017</a:t>
            </a:r>
          </a:p>
        </p:txBody>
      </p:sp>
    </p:spTree>
    <p:extLst>
      <p:ext uri="{BB962C8B-B14F-4D97-AF65-F5344CB8AC3E}">
        <p14:creationId xmlns:p14="http://schemas.microsoft.com/office/powerpoint/2010/main" val="48362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17" name="Title 1"/>
          <p:cNvSpPr txBox="1">
            <a:spLocks/>
          </p:cNvSpPr>
          <p:nvPr/>
        </p:nvSpPr>
        <p:spPr>
          <a:xfrm>
            <a:off x="3686531" y="73426"/>
            <a:ext cx="4245614"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Introduction </a:t>
            </a:r>
          </a:p>
          <a:p>
            <a:pPr algn="l"/>
            <a:r>
              <a:rPr lang="en-GB" dirty="0">
                <a:latin typeface="Helvetica Neue Light"/>
                <a:cs typeface="Helvetica Neue Light"/>
              </a:rPr>
              <a:t>(</a:t>
            </a:r>
            <a:r>
              <a:rPr lang="en-GB" dirty="0" smtClean="0">
                <a:latin typeface="Helvetica Neue Light"/>
                <a:cs typeface="Helvetica Neue Light"/>
              </a:rPr>
              <a:t>Writing Team – WGC#7) </a:t>
            </a:r>
            <a:endParaRPr lang="en-GB" dirty="0">
              <a:latin typeface="Helvetica Neue Light"/>
              <a:cs typeface="Helvetica Neue Light"/>
            </a:endParaRPr>
          </a:p>
        </p:txBody>
      </p:sp>
      <p:sp>
        <p:nvSpPr>
          <p:cNvPr id="4" name="Rectangle 3"/>
          <p:cNvSpPr/>
          <p:nvPr/>
        </p:nvSpPr>
        <p:spPr>
          <a:xfrm>
            <a:off x="3989060" y="2476751"/>
            <a:ext cx="4572000" cy="1938992"/>
          </a:xfrm>
          <a:prstGeom prst="rect">
            <a:avLst/>
          </a:prstGeom>
        </p:spPr>
        <p:txBody>
          <a:bodyPr>
            <a:spAutoFit/>
          </a:bodyPr>
          <a:lstStyle/>
          <a:p>
            <a:pPr lvl="0"/>
            <a:r>
              <a:rPr lang="en-US" sz="1000" b="1" dirty="0" smtClean="0">
                <a:latin typeface="Helvetica Neue"/>
                <a:cs typeface="Helvetica Neue"/>
              </a:rPr>
              <a:t>Oceanic </a:t>
            </a:r>
            <a:r>
              <a:rPr lang="en-US" sz="1000" b="1" dirty="0">
                <a:latin typeface="Helvetica Neue"/>
                <a:cs typeface="Helvetica Neue"/>
              </a:rPr>
              <a:t>Chapter – Chris Merchant (UKSA)</a:t>
            </a:r>
          </a:p>
          <a:p>
            <a:pPr lvl="1"/>
            <a:r>
              <a:rPr lang="fr-CH" sz="1000" dirty="0">
                <a:latin typeface="Helvetica Neue Light"/>
                <a:cs typeface="Helvetica Neue Light"/>
              </a:rPr>
              <a:t>ESA Craig Donlon  </a:t>
            </a:r>
            <a:endParaRPr lang="en-US" sz="1000" dirty="0">
              <a:latin typeface="Helvetica Neue Light"/>
              <a:cs typeface="Helvetica Neue Light"/>
            </a:endParaRPr>
          </a:p>
          <a:p>
            <a:pPr lvl="1"/>
            <a:r>
              <a:rPr lang="en-US" sz="1000" dirty="0">
                <a:latin typeface="Helvetica Neue Light"/>
                <a:cs typeface="Helvetica Neue Light"/>
              </a:rPr>
              <a:t>EUMETSAT Hans </a:t>
            </a:r>
            <a:r>
              <a:rPr lang="en-US" sz="1000" dirty="0" err="1">
                <a:latin typeface="Helvetica Neue Light"/>
                <a:cs typeface="Helvetica Neue Light"/>
              </a:rPr>
              <a:t>Bonekamp</a:t>
            </a:r>
            <a:r>
              <a:rPr lang="en-US" sz="1000" dirty="0">
                <a:latin typeface="Helvetica Neue Light"/>
                <a:cs typeface="Helvetica Neue Light"/>
              </a:rPr>
              <a:t>  </a:t>
            </a:r>
          </a:p>
          <a:p>
            <a:pPr lvl="1"/>
            <a:r>
              <a:rPr lang="en-US" sz="1000" dirty="0">
                <a:latin typeface="Helvetica Neue Light"/>
                <a:cs typeface="Helvetica Neue Light"/>
              </a:rPr>
              <a:t>JAXA Hiroshi Murakami  </a:t>
            </a:r>
          </a:p>
          <a:p>
            <a:pPr lvl="1"/>
            <a:r>
              <a:rPr lang="fr-CH" sz="1000" dirty="0">
                <a:latin typeface="Helvetica Neue Light"/>
                <a:cs typeface="Helvetica Neue Light"/>
              </a:rPr>
              <a:t>NASA Paula Bontempi  </a:t>
            </a:r>
            <a:endParaRPr lang="en-US" sz="1000" dirty="0">
              <a:latin typeface="Helvetica Neue Light"/>
              <a:cs typeface="Helvetica Neue Light"/>
            </a:endParaRPr>
          </a:p>
          <a:p>
            <a:pPr lvl="1"/>
            <a:r>
              <a:rPr lang="fr-CH" sz="1000" dirty="0">
                <a:latin typeface="Helvetica Neue Light"/>
                <a:cs typeface="Helvetica Neue Light"/>
              </a:rPr>
              <a:t>NOAA Paul DiGiacomo  </a:t>
            </a:r>
            <a:endParaRPr lang="en-US" sz="1000" dirty="0">
              <a:latin typeface="Helvetica Neue Light"/>
              <a:cs typeface="Helvetica Neue Light"/>
            </a:endParaRPr>
          </a:p>
          <a:p>
            <a:pPr lvl="1"/>
            <a:r>
              <a:rPr lang="de-DE" sz="1000" dirty="0">
                <a:latin typeface="Helvetica Neue Light"/>
                <a:cs typeface="Helvetica Neue Light"/>
              </a:rPr>
              <a:t>NOAA Eric </a:t>
            </a:r>
            <a:r>
              <a:rPr lang="de-DE" sz="1000" dirty="0" err="1" smtClean="0">
                <a:latin typeface="Helvetica Neue Light"/>
                <a:cs typeface="Helvetica Neue Light"/>
              </a:rPr>
              <a:t>Leuliette</a:t>
            </a:r>
            <a:endParaRPr lang="en-US" sz="1000" dirty="0">
              <a:latin typeface="Helvetica Neue Light"/>
              <a:cs typeface="Helvetica Neue Light"/>
            </a:endParaRPr>
          </a:p>
          <a:p>
            <a:pPr lvl="1"/>
            <a:r>
              <a:rPr lang="de-DE" sz="1000" dirty="0">
                <a:latin typeface="Helvetica Neue Light"/>
                <a:cs typeface="Helvetica Neue Light"/>
              </a:rPr>
              <a:t>INPE Milton </a:t>
            </a:r>
            <a:r>
              <a:rPr lang="de-DE" sz="1000" dirty="0" err="1" smtClean="0">
                <a:latin typeface="Helvetica Neue Light"/>
                <a:cs typeface="Helvetica Neue Light"/>
              </a:rPr>
              <a:t>Kampel</a:t>
            </a:r>
            <a:endParaRPr lang="de-DE" sz="1000" dirty="0" smtClean="0">
              <a:latin typeface="Helvetica Neue Light"/>
              <a:cs typeface="Helvetica Neue Light"/>
            </a:endParaRPr>
          </a:p>
          <a:p>
            <a:pPr lvl="1"/>
            <a:endParaRPr lang="en-US" sz="1000" dirty="0">
              <a:latin typeface="Helvetica Neue Light"/>
              <a:cs typeface="Helvetica Neue Light"/>
            </a:endParaRPr>
          </a:p>
          <a:p>
            <a:pPr lvl="0"/>
            <a:r>
              <a:rPr lang="en-US" sz="1000" b="1" dirty="0">
                <a:latin typeface="Helvetica Neue"/>
                <a:cs typeface="Helvetica Neue"/>
              </a:rPr>
              <a:t>Terrestrial Chapter – John Dwyer (USGS)</a:t>
            </a:r>
          </a:p>
          <a:p>
            <a:pPr lvl="1"/>
            <a:r>
              <a:rPr lang="en-US" sz="1000" dirty="0">
                <a:latin typeface="Helvetica Neue Light"/>
                <a:cs typeface="Helvetica Neue Light"/>
              </a:rPr>
              <a:t>ESA Simon </a:t>
            </a:r>
            <a:r>
              <a:rPr lang="en-US" sz="1000" dirty="0" err="1">
                <a:latin typeface="Helvetica Neue Light"/>
                <a:cs typeface="Helvetica Neue Light"/>
              </a:rPr>
              <a:t>Pinnock</a:t>
            </a:r>
            <a:r>
              <a:rPr lang="en-US" sz="1000" dirty="0">
                <a:latin typeface="Helvetica Neue Light"/>
                <a:cs typeface="Helvetica Neue Light"/>
              </a:rPr>
              <a:t> &lt;</a:t>
            </a:r>
            <a:r>
              <a:rPr lang="en-US" sz="1000" dirty="0" err="1">
                <a:latin typeface="Helvetica Neue Light"/>
                <a:cs typeface="Helvetica Neue Light"/>
              </a:rPr>
              <a:t>simon.pinnock@esa.int</a:t>
            </a:r>
            <a:r>
              <a:rPr lang="en-US" sz="1000" dirty="0">
                <a:latin typeface="Helvetica Neue Light"/>
                <a:cs typeface="Helvetica Neue Light"/>
              </a:rPr>
              <a:t>&gt;</a:t>
            </a:r>
          </a:p>
          <a:p>
            <a:pPr lvl="1"/>
            <a:r>
              <a:rPr lang="de-DE" sz="1000" dirty="0">
                <a:latin typeface="Helvetica Neue Light"/>
                <a:cs typeface="Helvetica Neue Light"/>
              </a:rPr>
              <a:t>ESA Stephen </a:t>
            </a:r>
            <a:r>
              <a:rPr lang="de-DE" sz="1000" dirty="0" err="1">
                <a:latin typeface="Helvetica Neue Light"/>
                <a:cs typeface="Helvetica Neue Light"/>
              </a:rPr>
              <a:t>Plummer</a:t>
            </a:r>
            <a:r>
              <a:rPr lang="de-DE" sz="1000" dirty="0">
                <a:latin typeface="Helvetica Neue Light"/>
                <a:cs typeface="Helvetica Neue Light"/>
              </a:rPr>
              <a:t> &lt;</a:t>
            </a:r>
            <a:r>
              <a:rPr lang="de-DE" sz="1000" dirty="0" err="1">
                <a:latin typeface="Helvetica Neue Light"/>
                <a:cs typeface="Helvetica Neue Light"/>
              </a:rPr>
              <a:t>stephen.plummer@esa.int</a:t>
            </a:r>
            <a:r>
              <a:rPr lang="de-DE" sz="1000" dirty="0">
                <a:latin typeface="Helvetica Neue Light"/>
                <a:cs typeface="Helvetica Neue Light"/>
              </a:rPr>
              <a:t>&gt;</a:t>
            </a:r>
            <a:endParaRPr lang="en-US" sz="1000" dirty="0">
              <a:latin typeface="Helvetica Neue Light"/>
              <a:cs typeface="Helvetica Neue Light"/>
            </a:endParaRPr>
          </a:p>
        </p:txBody>
      </p:sp>
      <p:sp>
        <p:nvSpPr>
          <p:cNvPr id="8" name="Rectangle 7"/>
          <p:cNvSpPr/>
          <p:nvPr/>
        </p:nvSpPr>
        <p:spPr>
          <a:xfrm>
            <a:off x="543845" y="1554007"/>
            <a:ext cx="4572000" cy="2862322"/>
          </a:xfrm>
          <a:prstGeom prst="rect">
            <a:avLst/>
          </a:prstGeom>
        </p:spPr>
        <p:txBody>
          <a:bodyPr>
            <a:spAutoFit/>
          </a:bodyPr>
          <a:lstStyle/>
          <a:p>
            <a:pPr lvl="0"/>
            <a:r>
              <a:rPr lang="en-US" sz="1000" b="1" dirty="0">
                <a:latin typeface="Helvetica Neue"/>
                <a:cs typeface="Helvetica Neue"/>
              </a:rPr>
              <a:t>Broad </a:t>
            </a:r>
            <a:r>
              <a:rPr lang="en-US" sz="1000" b="1" dirty="0" smtClean="0">
                <a:latin typeface="Helvetica Neue"/>
                <a:cs typeface="Helvetica Neue"/>
              </a:rPr>
              <a:t>Context – Pascal </a:t>
            </a:r>
            <a:r>
              <a:rPr lang="en-US" sz="1000" b="1" dirty="0" err="1" smtClean="0">
                <a:latin typeface="Helvetica Neue"/>
                <a:cs typeface="Helvetica Neue"/>
              </a:rPr>
              <a:t>Lecomte</a:t>
            </a:r>
            <a:r>
              <a:rPr lang="en-US" sz="1000" b="1" dirty="0" smtClean="0">
                <a:latin typeface="Helvetica Neue"/>
                <a:cs typeface="Helvetica Neue"/>
              </a:rPr>
              <a:t> (ESA)</a:t>
            </a:r>
            <a:endParaRPr lang="en-US" sz="1000" b="1" dirty="0">
              <a:latin typeface="Helvetica Neue"/>
              <a:cs typeface="Helvetica Neue"/>
            </a:endParaRPr>
          </a:p>
          <a:p>
            <a:pPr lvl="1"/>
            <a:r>
              <a:rPr lang="en-US" sz="1000" dirty="0">
                <a:latin typeface="Helvetica Neue Light"/>
                <a:cs typeface="Helvetica Neue Light"/>
              </a:rPr>
              <a:t>ESA Pascal </a:t>
            </a:r>
            <a:r>
              <a:rPr lang="en-US" sz="1000" dirty="0" err="1">
                <a:latin typeface="Helvetica Neue Light"/>
                <a:cs typeface="Helvetica Neue Light"/>
              </a:rPr>
              <a:t>Lecomte</a:t>
            </a:r>
            <a:endParaRPr lang="en-US" sz="1000" dirty="0">
              <a:latin typeface="Helvetica Neue Light"/>
              <a:cs typeface="Helvetica Neue Light"/>
            </a:endParaRPr>
          </a:p>
          <a:p>
            <a:pPr lvl="1"/>
            <a:r>
              <a:rPr lang="en-US" sz="1000" dirty="0">
                <a:latin typeface="Helvetica Neue Light"/>
                <a:cs typeface="Helvetica Neue Light"/>
              </a:rPr>
              <a:t>EUMETSAT </a:t>
            </a:r>
            <a:r>
              <a:rPr lang="en-US" sz="1000" dirty="0" err="1">
                <a:latin typeface="Helvetica Neue Light"/>
                <a:cs typeface="Helvetica Neue Light"/>
              </a:rPr>
              <a:t>Jörg</a:t>
            </a:r>
            <a:r>
              <a:rPr lang="en-US" sz="1000" dirty="0">
                <a:latin typeface="Helvetica Neue Light"/>
                <a:cs typeface="Helvetica Neue Light"/>
              </a:rPr>
              <a:t> Schulz</a:t>
            </a:r>
          </a:p>
          <a:p>
            <a:pPr lvl="1"/>
            <a:r>
              <a:rPr lang="en-US" sz="1000" dirty="0">
                <a:latin typeface="Helvetica Neue Light"/>
                <a:cs typeface="Helvetica Neue Light"/>
              </a:rPr>
              <a:t>EUMETSAT Robert Husband</a:t>
            </a:r>
          </a:p>
          <a:p>
            <a:pPr lvl="1"/>
            <a:r>
              <a:rPr lang="en-US" sz="1000" dirty="0">
                <a:latin typeface="Helvetica Neue Light"/>
                <a:cs typeface="Helvetica Neue Light"/>
              </a:rPr>
              <a:t>EC Mark </a:t>
            </a:r>
            <a:r>
              <a:rPr lang="en-US" sz="1000" dirty="0" smtClean="0">
                <a:latin typeface="Helvetica Neue Light"/>
                <a:cs typeface="Helvetica Neue Light"/>
              </a:rPr>
              <a:t>Dowell</a:t>
            </a:r>
          </a:p>
          <a:p>
            <a:pPr lvl="1"/>
            <a:endParaRPr lang="en-US" sz="1000" dirty="0">
              <a:latin typeface="Helvetica Neue Light"/>
              <a:cs typeface="Helvetica Neue Light"/>
            </a:endParaRPr>
          </a:p>
          <a:p>
            <a:pPr lvl="0"/>
            <a:r>
              <a:rPr lang="en-US" sz="1000" b="1" dirty="0">
                <a:latin typeface="Helvetica Neue"/>
                <a:cs typeface="Helvetica Neue"/>
              </a:rPr>
              <a:t>Atmospheric Chapter – Stephan </a:t>
            </a:r>
            <a:r>
              <a:rPr lang="en-US" sz="1000" b="1" dirty="0" err="1">
                <a:latin typeface="Helvetica Neue"/>
                <a:cs typeface="Helvetica Neue"/>
              </a:rPr>
              <a:t>Bojinski</a:t>
            </a:r>
            <a:r>
              <a:rPr lang="en-US" sz="1000" b="1" dirty="0">
                <a:latin typeface="Helvetica Neue"/>
                <a:cs typeface="Helvetica Neue"/>
              </a:rPr>
              <a:t> (WMO)</a:t>
            </a:r>
          </a:p>
          <a:p>
            <a:pPr lvl="1"/>
            <a:r>
              <a:rPr lang="en-US" sz="1000" dirty="0">
                <a:latin typeface="Helvetica Neue Light"/>
                <a:cs typeface="Helvetica Neue Light"/>
              </a:rPr>
              <a:t>CNES Carole </a:t>
            </a:r>
            <a:r>
              <a:rPr lang="en-US" sz="1000" dirty="0" err="1">
                <a:latin typeface="Helvetica Neue Light"/>
                <a:cs typeface="Helvetica Neue Light"/>
              </a:rPr>
              <a:t>Deniel</a:t>
            </a:r>
            <a:r>
              <a:rPr lang="en-US" sz="1000" dirty="0">
                <a:latin typeface="Helvetica Neue Light"/>
                <a:cs typeface="Helvetica Neue Light"/>
              </a:rPr>
              <a:t> </a:t>
            </a:r>
            <a:endParaRPr lang="en-US" sz="1000" dirty="0" smtClean="0">
              <a:latin typeface="Helvetica Neue Light"/>
              <a:cs typeface="Helvetica Neue Light"/>
            </a:endParaRPr>
          </a:p>
          <a:p>
            <a:pPr lvl="1"/>
            <a:r>
              <a:rPr lang="en-US" sz="1000" dirty="0" smtClean="0">
                <a:latin typeface="Helvetica Neue Light"/>
                <a:cs typeface="Helvetica Neue Light"/>
              </a:rPr>
              <a:t>NOAA Steven Goodman</a:t>
            </a:r>
          </a:p>
          <a:p>
            <a:pPr lvl="1"/>
            <a:r>
              <a:rPr lang="de-DE" sz="1000" dirty="0" smtClean="0">
                <a:latin typeface="Helvetica Neue Light"/>
                <a:cs typeface="Helvetica Neue Light"/>
              </a:rPr>
              <a:t>DLR </a:t>
            </a:r>
            <a:r>
              <a:rPr lang="de-DE" sz="1000" dirty="0">
                <a:latin typeface="Helvetica Neue Light"/>
                <a:cs typeface="Helvetica Neue Light"/>
              </a:rPr>
              <a:t>Albrecht von </a:t>
            </a:r>
            <a:r>
              <a:rPr lang="de-DE" sz="1000" dirty="0" smtClean="0">
                <a:latin typeface="Helvetica Neue Light"/>
                <a:cs typeface="Helvetica Neue Light"/>
              </a:rPr>
              <a:t>Bargen</a:t>
            </a:r>
            <a:endParaRPr lang="en-US" sz="1000" dirty="0">
              <a:latin typeface="Helvetica Neue Light"/>
              <a:cs typeface="Helvetica Neue Light"/>
            </a:endParaRPr>
          </a:p>
          <a:p>
            <a:pPr lvl="1"/>
            <a:r>
              <a:rPr lang="de-DE" sz="1000" dirty="0">
                <a:latin typeface="Helvetica Neue Light"/>
                <a:cs typeface="Helvetica Neue Light"/>
              </a:rPr>
              <a:t>INPE Daniel </a:t>
            </a:r>
            <a:r>
              <a:rPr lang="de-DE" sz="1000" dirty="0" smtClean="0">
                <a:latin typeface="Helvetica Neue Light"/>
                <a:cs typeface="Helvetica Neue Light"/>
              </a:rPr>
              <a:t>Vila</a:t>
            </a:r>
            <a:endParaRPr lang="en-US" sz="1000" dirty="0">
              <a:latin typeface="Helvetica Neue Light"/>
              <a:cs typeface="Helvetica Neue Light"/>
            </a:endParaRPr>
          </a:p>
          <a:p>
            <a:pPr lvl="1"/>
            <a:r>
              <a:rPr lang="en-US" sz="1000" dirty="0">
                <a:latin typeface="Helvetica Neue Light"/>
                <a:cs typeface="Helvetica Neue Light"/>
              </a:rPr>
              <a:t>Rainer </a:t>
            </a:r>
            <a:r>
              <a:rPr lang="en-US" sz="1000" dirty="0" err="1" smtClean="0">
                <a:latin typeface="Helvetica Neue Light"/>
                <a:cs typeface="Helvetica Neue Light"/>
              </a:rPr>
              <a:t>Hollmann</a:t>
            </a:r>
            <a:endParaRPr lang="en-US" sz="1000" dirty="0">
              <a:latin typeface="Helvetica Neue Light"/>
              <a:cs typeface="Helvetica Neue Light"/>
            </a:endParaRPr>
          </a:p>
          <a:p>
            <a:pPr lvl="1"/>
            <a:r>
              <a:rPr lang="fr-CH" sz="1000" dirty="0">
                <a:latin typeface="Helvetica Neue Light"/>
                <a:cs typeface="Helvetica Neue Light"/>
              </a:rPr>
              <a:t>NOAA Jeff </a:t>
            </a:r>
            <a:r>
              <a:rPr lang="fr-CH" sz="1000" dirty="0" smtClean="0">
                <a:latin typeface="Helvetica Neue Light"/>
                <a:cs typeface="Helvetica Neue Light"/>
              </a:rPr>
              <a:t>Privette</a:t>
            </a:r>
            <a:endParaRPr lang="en-US" sz="1000" dirty="0">
              <a:latin typeface="Helvetica Neue Light"/>
              <a:cs typeface="Helvetica Neue Light"/>
            </a:endParaRPr>
          </a:p>
          <a:p>
            <a:pPr lvl="1"/>
            <a:r>
              <a:rPr lang="de-DE" sz="1000" dirty="0">
                <a:latin typeface="Helvetica Neue Light"/>
                <a:cs typeface="Helvetica Neue Light"/>
              </a:rPr>
              <a:t>EUMETSAT Kenneth </a:t>
            </a:r>
            <a:r>
              <a:rPr lang="de-DE" sz="1000" dirty="0" err="1" smtClean="0">
                <a:latin typeface="Helvetica Neue Light"/>
                <a:cs typeface="Helvetica Neue Light"/>
              </a:rPr>
              <a:t>Holmlund</a:t>
            </a:r>
            <a:endParaRPr lang="en-US" sz="1000" dirty="0">
              <a:latin typeface="Helvetica Neue Light"/>
              <a:cs typeface="Helvetica Neue Light"/>
            </a:endParaRPr>
          </a:p>
          <a:p>
            <a:pPr lvl="1"/>
            <a:r>
              <a:rPr lang="en-US" sz="1000" dirty="0">
                <a:latin typeface="Helvetica Neue Light"/>
                <a:cs typeface="Helvetica Neue Light"/>
              </a:rPr>
              <a:t>NOAA Mitch </a:t>
            </a:r>
            <a:r>
              <a:rPr lang="en-US" sz="1000" dirty="0" smtClean="0">
                <a:latin typeface="Helvetica Neue Light"/>
                <a:cs typeface="Helvetica Neue Light"/>
              </a:rPr>
              <a:t>Goldberg</a:t>
            </a:r>
            <a:endParaRPr lang="en-US" sz="1000" dirty="0">
              <a:latin typeface="Helvetica Neue Light"/>
              <a:cs typeface="Helvetica Neue Light"/>
            </a:endParaRPr>
          </a:p>
          <a:p>
            <a:pPr lvl="1"/>
            <a:r>
              <a:rPr lang="fr-CH" sz="1000" dirty="0">
                <a:latin typeface="Helvetica Neue Light"/>
                <a:cs typeface="Helvetica Neue Light"/>
              </a:rPr>
              <a:t>METEO FRANCE Pierre </a:t>
            </a:r>
            <a:r>
              <a:rPr lang="fr-CH" sz="1000" dirty="0" smtClean="0">
                <a:latin typeface="Helvetica Neue Light"/>
                <a:cs typeface="Helvetica Neue Light"/>
              </a:rPr>
              <a:t>Tabary</a:t>
            </a:r>
            <a:endParaRPr lang="en-US" sz="1000" dirty="0">
              <a:latin typeface="Helvetica Neue Light"/>
              <a:cs typeface="Helvetica Neue Light"/>
            </a:endParaRPr>
          </a:p>
          <a:p>
            <a:pPr lvl="1"/>
            <a:r>
              <a:rPr lang="en-US" sz="1000" dirty="0">
                <a:latin typeface="Helvetica Neue Light"/>
                <a:cs typeface="Helvetica Neue Light"/>
              </a:rPr>
              <a:t>NASA </a:t>
            </a:r>
            <a:r>
              <a:rPr lang="en-US" sz="1000" dirty="0" err="1">
                <a:latin typeface="Helvetica Neue Light"/>
                <a:cs typeface="Helvetica Neue Light"/>
              </a:rPr>
              <a:t>Wenying</a:t>
            </a:r>
            <a:r>
              <a:rPr lang="en-US" sz="1000" dirty="0">
                <a:latin typeface="Helvetica Neue Light"/>
                <a:cs typeface="Helvetica Neue Light"/>
              </a:rPr>
              <a:t> </a:t>
            </a:r>
            <a:r>
              <a:rPr lang="en-US" sz="1000" dirty="0" smtClean="0">
                <a:latin typeface="Helvetica Neue Light"/>
                <a:cs typeface="Helvetica Neue Light"/>
              </a:rPr>
              <a:t>Su</a:t>
            </a:r>
            <a:endParaRPr lang="en-US" sz="1000" dirty="0">
              <a:latin typeface="Helvetica Neue Light"/>
              <a:cs typeface="Helvetica Neue Light"/>
            </a:endParaRPr>
          </a:p>
          <a:p>
            <a:pPr lvl="1"/>
            <a:r>
              <a:rPr lang="en-US" sz="1000" dirty="0">
                <a:latin typeface="Helvetica Neue Light"/>
                <a:cs typeface="Helvetica Neue Light"/>
              </a:rPr>
              <a:t>JAXA Misako </a:t>
            </a:r>
            <a:r>
              <a:rPr lang="en-US" sz="1000" dirty="0" err="1" smtClean="0">
                <a:latin typeface="Helvetica Neue Light"/>
                <a:cs typeface="Helvetica Neue Light"/>
              </a:rPr>
              <a:t>Kachi</a:t>
            </a:r>
            <a:endParaRPr lang="en-US" sz="1000" dirty="0">
              <a:latin typeface="Helvetica Neue Light"/>
              <a:cs typeface="Helvetica Neue Light"/>
            </a:endParaRPr>
          </a:p>
        </p:txBody>
      </p:sp>
    </p:spTree>
    <p:extLst>
      <p:ext uri="{BB962C8B-B14F-4D97-AF65-F5344CB8AC3E}">
        <p14:creationId xmlns:p14="http://schemas.microsoft.com/office/powerpoint/2010/main" val="38320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17" name="Title 1"/>
          <p:cNvSpPr txBox="1">
            <a:spLocks/>
          </p:cNvSpPr>
          <p:nvPr/>
        </p:nvSpPr>
        <p:spPr>
          <a:xfrm>
            <a:off x="3686531" y="73426"/>
            <a:ext cx="4245614"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Introduction </a:t>
            </a:r>
          </a:p>
          <a:p>
            <a:pPr algn="l"/>
            <a:r>
              <a:rPr lang="en-GB" dirty="0" smtClean="0">
                <a:latin typeface="Helvetica Neue Light"/>
                <a:cs typeface="Helvetica Neue Light"/>
              </a:rPr>
              <a:t>(Schedule – WGC#7) </a:t>
            </a:r>
            <a:endParaRPr lang="en-GB" dirty="0">
              <a:latin typeface="Helvetica Neue Light"/>
              <a:cs typeface="Helvetica Neue Light"/>
            </a:endParaRPr>
          </a:p>
        </p:txBody>
      </p:sp>
      <p:sp>
        <p:nvSpPr>
          <p:cNvPr id="8" name="Rectangle 7"/>
          <p:cNvSpPr/>
          <p:nvPr/>
        </p:nvSpPr>
        <p:spPr>
          <a:xfrm>
            <a:off x="1050446" y="1824092"/>
            <a:ext cx="7735287" cy="2677656"/>
          </a:xfrm>
          <a:prstGeom prst="rect">
            <a:avLst/>
          </a:prstGeom>
        </p:spPr>
        <p:txBody>
          <a:bodyPr wrap="square">
            <a:spAutoFit/>
          </a:bodyPr>
          <a:lstStyle/>
          <a:p>
            <a:pPr lvl="0"/>
            <a:r>
              <a:rPr lang="en-US" sz="1200" dirty="0" smtClean="0">
                <a:latin typeface="Helvetica Neue Light"/>
                <a:cs typeface="Helvetica Neue Light"/>
              </a:rPr>
              <a:t>•	07</a:t>
            </a:r>
            <a:r>
              <a:rPr lang="en-US" sz="1200" dirty="0">
                <a:latin typeface="Helvetica Neue Light"/>
                <a:cs typeface="Helvetica Neue Light"/>
              </a:rPr>
              <a:t>/02/2017		1st Face to Face meeting (São Jose dos Campos - Brazil)</a:t>
            </a:r>
          </a:p>
          <a:p>
            <a:pPr lvl="0"/>
            <a:r>
              <a:rPr lang="en-US" sz="1200" dirty="0" smtClean="0">
                <a:latin typeface="Helvetica Neue Light"/>
                <a:cs typeface="Helvetica Neue Light"/>
              </a:rPr>
              <a:t>•	01</a:t>
            </a:r>
            <a:r>
              <a:rPr lang="en-US" sz="1200" dirty="0">
                <a:latin typeface="Helvetica Neue Light"/>
                <a:cs typeface="Helvetica Neue Light"/>
              </a:rPr>
              <a:t>/03/2017		Verify feasibility of a high level report</a:t>
            </a:r>
          </a:p>
          <a:p>
            <a:pPr lvl="0"/>
            <a:r>
              <a:rPr lang="en-US" sz="1200" dirty="0">
                <a:latin typeface="Helvetica Neue Light"/>
                <a:cs typeface="Helvetica Neue Light"/>
              </a:rPr>
              <a:t>•	22/03/2017		Report to WCRP Council (</a:t>
            </a:r>
            <a:r>
              <a:rPr lang="en-US" sz="1200" dirty="0" err="1">
                <a:latin typeface="Helvetica Neue Light"/>
                <a:cs typeface="Helvetica Neue Light"/>
              </a:rPr>
              <a:t>Frascati</a:t>
            </a:r>
            <a:r>
              <a:rPr lang="en-US" sz="1200" dirty="0">
                <a:latin typeface="Helvetica Neue Light"/>
                <a:cs typeface="Helvetica Neue Light"/>
              </a:rPr>
              <a:t> – Italy)</a:t>
            </a:r>
          </a:p>
          <a:p>
            <a:pPr lvl="0"/>
            <a:r>
              <a:rPr lang="en-US" sz="1200" dirty="0">
                <a:latin typeface="Helvetica Neue Light"/>
                <a:cs typeface="Helvetica Neue Light"/>
              </a:rPr>
              <a:t>•	25/04/2017		CEOS SIT (Paris – France)</a:t>
            </a:r>
          </a:p>
          <a:p>
            <a:pPr lvl="0"/>
            <a:r>
              <a:rPr lang="en-US" sz="1200" dirty="0">
                <a:latin typeface="Helvetica Neue Light"/>
                <a:cs typeface="Helvetica Neue Light"/>
              </a:rPr>
              <a:t>•	08/06/2017		SBSTA-46 – Status report (Bonn – Germany)</a:t>
            </a:r>
          </a:p>
          <a:p>
            <a:pPr lvl="0"/>
            <a:r>
              <a:rPr lang="en-US" sz="1200" dirty="0">
                <a:latin typeface="Helvetica Neue Light"/>
                <a:cs typeface="Helvetica Neue Light"/>
              </a:rPr>
              <a:t>•	12/06/2017		CGMS plenary (Seoul – Korea)</a:t>
            </a:r>
          </a:p>
          <a:p>
            <a:pPr lvl="0"/>
            <a:r>
              <a:rPr lang="en-US" sz="1200" dirty="0">
                <a:latin typeface="Helvetica Neue Light"/>
                <a:cs typeface="Helvetica Neue Light"/>
              </a:rPr>
              <a:t>•	01/08/2017		Gap Analysis report ready</a:t>
            </a:r>
          </a:p>
          <a:p>
            <a:pPr lvl="0"/>
            <a:r>
              <a:rPr lang="en-US" sz="1200" dirty="0">
                <a:latin typeface="Helvetica Neue Light"/>
                <a:cs typeface="Helvetica Neue Light"/>
              </a:rPr>
              <a:t>•	11/09/2017		2nd Face to Face meeting (</a:t>
            </a:r>
            <a:r>
              <a:rPr lang="en-US" sz="1200" dirty="0" err="1">
                <a:latin typeface="Helvetica Neue Light"/>
                <a:cs typeface="Helvetica Neue Light"/>
              </a:rPr>
              <a:t>Frascati</a:t>
            </a:r>
            <a:r>
              <a:rPr lang="en-US" sz="1200" dirty="0">
                <a:latin typeface="Helvetica Neue Light"/>
                <a:cs typeface="Helvetica Neue Light"/>
              </a:rPr>
              <a:t> – Italy)</a:t>
            </a:r>
          </a:p>
          <a:p>
            <a:pPr lvl="0"/>
            <a:r>
              <a:rPr lang="en-US" sz="1200" dirty="0">
                <a:latin typeface="Helvetica Neue Light"/>
                <a:cs typeface="Helvetica Neue Light"/>
              </a:rPr>
              <a:t>•	12/09/2017		</a:t>
            </a:r>
            <a:r>
              <a:rPr lang="en-US" sz="1200" dirty="0" err="1">
                <a:latin typeface="Helvetica Neue Light"/>
                <a:cs typeface="Helvetica Neue Light"/>
              </a:rPr>
              <a:t>WGClimate</a:t>
            </a:r>
            <a:r>
              <a:rPr lang="en-US" sz="1200" dirty="0">
                <a:latin typeface="Helvetica Neue Light"/>
                <a:cs typeface="Helvetica Neue Light"/>
              </a:rPr>
              <a:t> #8 (</a:t>
            </a:r>
            <a:r>
              <a:rPr lang="en-US" sz="1200" dirty="0" err="1">
                <a:latin typeface="Helvetica Neue Light"/>
                <a:cs typeface="Helvetica Neue Light"/>
              </a:rPr>
              <a:t>Frascati</a:t>
            </a:r>
            <a:r>
              <a:rPr lang="en-US" sz="1200" dirty="0">
                <a:latin typeface="Helvetica Neue Light"/>
                <a:cs typeface="Helvetica Neue Light"/>
              </a:rPr>
              <a:t> - Italy)</a:t>
            </a:r>
          </a:p>
          <a:p>
            <a:pPr lvl="0"/>
            <a:r>
              <a:rPr lang="en-US" sz="1200" dirty="0">
                <a:latin typeface="Helvetica Neue Light"/>
                <a:cs typeface="Helvetica Neue Light"/>
              </a:rPr>
              <a:t>•	13/09/2017		CEOS SIT Workshop (</a:t>
            </a:r>
            <a:r>
              <a:rPr lang="en-US" sz="1200" dirty="0" err="1">
                <a:latin typeface="Helvetica Neue Light"/>
                <a:cs typeface="Helvetica Neue Light"/>
              </a:rPr>
              <a:t>Frascati</a:t>
            </a:r>
            <a:r>
              <a:rPr lang="en-US" sz="1200" dirty="0">
                <a:latin typeface="Helvetica Neue Light"/>
                <a:cs typeface="Helvetica Neue Light"/>
              </a:rPr>
              <a:t> – Italy)</a:t>
            </a:r>
          </a:p>
          <a:p>
            <a:pPr lvl="0"/>
            <a:r>
              <a:rPr lang="en-US" sz="1200" dirty="0">
                <a:latin typeface="Helvetica Neue Light"/>
                <a:cs typeface="Helvetica Neue Light"/>
              </a:rPr>
              <a:t>•	01/10/2017		Coordinated Action Plan ready</a:t>
            </a:r>
          </a:p>
          <a:p>
            <a:pPr lvl="0"/>
            <a:r>
              <a:rPr lang="en-US" sz="1200" dirty="0">
                <a:latin typeface="Helvetica Neue Light"/>
                <a:cs typeface="Helvetica Neue Light"/>
              </a:rPr>
              <a:t>•	06/10/2017		Draft response sent to SBSTA-47</a:t>
            </a:r>
          </a:p>
          <a:p>
            <a:pPr lvl="0"/>
            <a:r>
              <a:rPr lang="en-US" sz="1200" dirty="0">
                <a:latin typeface="Helvetica Neue Light"/>
                <a:cs typeface="Helvetica Neue Light"/>
              </a:rPr>
              <a:t>•	18/10/2017		CEOS plenary (Rapid City – USA)</a:t>
            </a:r>
          </a:p>
          <a:p>
            <a:pPr lvl="0"/>
            <a:r>
              <a:rPr lang="en-US" sz="1200" dirty="0">
                <a:latin typeface="Helvetica Neue Light"/>
                <a:cs typeface="Helvetica Neue Light"/>
              </a:rPr>
              <a:t>•	06/11/2017		SBSTA-47 and COP-23 (Bonn – Germany)</a:t>
            </a:r>
          </a:p>
        </p:txBody>
      </p:sp>
    </p:spTree>
    <p:extLst>
      <p:ext uri="{BB962C8B-B14F-4D97-AF65-F5344CB8AC3E}">
        <p14:creationId xmlns:p14="http://schemas.microsoft.com/office/powerpoint/2010/main" val="8101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85726" y="88799"/>
            <a:ext cx="18985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b="1" smtClean="0">
                <a:latin typeface="Helvetica Neue"/>
                <a:cs typeface="Helvetica Neue"/>
              </a:rPr>
              <a:t>1. SARGIP </a:t>
            </a:r>
            <a:r>
              <a:rPr lang="en-GB" smtClean="0"/>
              <a:t>-</a:t>
            </a:r>
            <a:endParaRPr lang="en-GB" dirty="0"/>
          </a:p>
        </p:txBody>
      </p:sp>
      <p:sp>
        <p:nvSpPr>
          <p:cNvPr id="8" name="Title 1"/>
          <p:cNvSpPr txBox="1">
            <a:spLocks/>
          </p:cNvSpPr>
          <p:nvPr/>
        </p:nvSpPr>
        <p:spPr>
          <a:xfrm>
            <a:off x="3686530" y="73426"/>
            <a:ext cx="4093687"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Final Review of Structure #1</a:t>
            </a:r>
          </a:p>
          <a:p>
            <a:pPr algn="l"/>
            <a:r>
              <a:rPr lang="en-GB" dirty="0" smtClean="0">
                <a:latin typeface="Helvetica Neue Light"/>
                <a:cs typeface="Helvetica Neue Light"/>
              </a:rPr>
              <a:t>(Table of Contents)</a:t>
            </a:r>
            <a:endParaRPr lang="en-GB" dirty="0">
              <a:latin typeface="Helvetica Neue Light"/>
              <a:cs typeface="Helvetica Neue Light"/>
            </a:endParaRPr>
          </a:p>
        </p:txBody>
      </p:sp>
      <p:pic>
        <p:nvPicPr>
          <p:cNvPr id="11" name="Picture 10"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12" name="Picture 11"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cxnSp>
        <p:nvCxnSpPr>
          <p:cNvPr id="14" name="Straight Connector 13"/>
          <p:cNvCxnSpPr/>
          <p:nvPr/>
        </p:nvCxnSpPr>
        <p:spPr>
          <a:xfrm>
            <a:off x="2443745" y="4101975"/>
            <a:ext cx="0" cy="250159"/>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92007" y="1353428"/>
            <a:ext cx="0" cy="250159"/>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8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85726" y="88799"/>
            <a:ext cx="18985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b="1" smtClean="0">
                <a:latin typeface="Helvetica Neue"/>
                <a:cs typeface="Helvetica Neue"/>
              </a:rPr>
              <a:t>1. SARGIP </a:t>
            </a:r>
            <a:r>
              <a:rPr lang="en-GB" smtClean="0"/>
              <a:t>-</a:t>
            </a:r>
            <a:endParaRPr lang="en-GB" dirty="0"/>
          </a:p>
        </p:txBody>
      </p:sp>
      <p:pic>
        <p:nvPicPr>
          <p:cNvPr id="3" name="Picture 2" descr="Screen Shot 2017-09-07 at 12.5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64" y="1164057"/>
            <a:ext cx="4448377" cy="3763095"/>
          </a:xfrm>
          <a:prstGeom prst="rect">
            <a:avLst/>
          </a:prstGeom>
        </p:spPr>
      </p:pic>
      <p:pic>
        <p:nvPicPr>
          <p:cNvPr id="4" name="Picture 3" descr="Screen Shot 2017-09-07 at 12.5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209" y="1864109"/>
            <a:ext cx="4167988" cy="3143026"/>
          </a:xfrm>
          <a:prstGeom prst="rect">
            <a:avLst/>
          </a:prstGeom>
        </p:spPr>
      </p:pic>
      <p:cxnSp>
        <p:nvCxnSpPr>
          <p:cNvPr id="13" name="Straight Connector 12"/>
          <p:cNvCxnSpPr/>
          <p:nvPr/>
        </p:nvCxnSpPr>
        <p:spPr>
          <a:xfrm>
            <a:off x="2450159" y="4847168"/>
            <a:ext cx="0" cy="159967"/>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78092" y="1574848"/>
            <a:ext cx="0" cy="250159"/>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3686530" y="73426"/>
            <a:ext cx="4093687"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Final Review of Structure #1</a:t>
            </a:r>
          </a:p>
          <a:p>
            <a:pPr algn="l"/>
            <a:r>
              <a:rPr lang="en-GB" dirty="0" smtClean="0">
                <a:latin typeface="Helvetica Neue Light"/>
                <a:cs typeface="Helvetica Neue Light"/>
              </a:rPr>
              <a:t>(Mapping to GCOS IP)</a:t>
            </a:r>
            <a:endParaRPr lang="en-GB" dirty="0">
              <a:latin typeface="Helvetica Neue Light"/>
              <a:cs typeface="Helvetica Neue Light"/>
            </a:endParaRPr>
          </a:p>
        </p:txBody>
      </p:sp>
    </p:spTree>
    <p:extLst>
      <p:ext uri="{BB962C8B-B14F-4D97-AF65-F5344CB8AC3E}">
        <p14:creationId xmlns:p14="http://schemas.microsoft.com/office/powerpoint/2010/main" val="35041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187" y="1817384"/>
            <a:ext cx="1904967" cy="2698703"/>
          </a:xfrm>
          <a:prstGeom prst="rect">
            <a:avLst/>
          </a:prstGeom>
          <a:ln w="3175">
            <a:solidFill>
              <a:schemeClr val="tx1"/>
            </a:solidFill>
          </a:ln>
          <a:scene3d>
            <a:camera prst="perspectiveFront" fov="4500000">
              <a:rot lat="0" lon="1800000" rev="0"/>
            </a:camera>
            <a:lightRig rig="threePt" dir="t"/>
          </a:scene3d>
        </p:spPr>
      </p:pic>
      <p:pic>
        <p:nvPicPr>
          <p:cNvPr id="5" name="Picture 4"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924" y="1766069"/>
            <a:ext cx="1904967" cy="2698703"/>
          </a:xfrm>
          <a:prstGeom prst="rect">
            <a:avLst/>
          </a:prstGeom>
          <a:ln w="3175">
            <a:solidFill>
              <a:schemeClr val="tx1"/>
            </a:solidFill>
          </a:ln>
          <a:scene3d>
            <a:camera prst="perspectiveFront" fov="4500000">
              <a:rot lat="0" lon="1800000" rev="0"/>
            </a:camera>
            <a:lightRig rig="threePt" dir="t"/>
          </a:scene3d>
        </p:spPr>
      </p:pic>
      <p:pic>
        <p:nvPicPr>
          <p:cNvPr id="6" name="Picture 5"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370" y="1701925"/>
            <a:ext cx="1904967" cy="2698703"/>
          </a:xfrm>
          <a:prstGeom prst="rect">
            <a:avLst/>
          </a:prstGeom>
          <a:ln w="3175">
            <a:solidFill>
              <a:schemeClr val="tx1"/>
            </a:solidFill>
          </a:ln>
          <a:scene3d>
            <a:camera prst="perspectiveFront" fov="4500000">
              <a:rot lat="0" lon="1800000" rev="0"/>
            </a:camera>
            <a:lightRig rig="threePt" dir="t"/>
          </a:scene3d>
        </p:spPr>
      </p:pic>
      <p:pic>
        <p:nvPicPr>
          <p:cNvPr id="7" name="Picture 6"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38" y="1621153"/>
            <a:ext cx="1898435" cy="2689449"/>
          </a:xfrm>
          <a:prstGeom prst="rect">
            <a:avLst/>
          </a:prstGeom>
          <a:ln w="3175">
            <a:solidFill>
              <a:schemeClr val="tx1"/>
            </a:solidFill>
          </a:ln>
          <a:scene3d>
            <a:camera prst="perspectiveFront" fov="4500000">
              <a:rot lat="0" lon="1800000" rev="0"/>
            </a:camera>
            <a:lightRig rig="threePt" dir="t"/>
          </a:scene3d>
        </p:spPr>
      </p:pic>
      <p:sp>
        <p:nvSpPr>
          <p:cNvPr id="8" name="Title 1"/>
          <p:cNvSpPr txBox="1">
            <a:spLocks/>
          </p:cNvSpPr>
          <p:nvPr/>
        </p:nvSpPr>
        <p:spPr>
          <a:xfrm>
            <a:off x="1885726" y="88799"/>
            <a:ext cx="18985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b="1" dirty="0" smtClean="0">
                <a:latin typeface="Helvetica Neue"/>
                <a:cs typeface="Helvetica Neue"/>
              </a:rPr>
              <a:t>1. SARGIP </a:t>
            </a:r>
            <a:r>
              <a:rPr lang="en-GB" dirty="0" smtClean="0"/>
              <a:t>-</a:t>
            </a:r>
            <a:endParaRPr lang="en-GB" dirty="0"/>
          </a:p>
        </p:txBody>
      </p:sp>
      <p:sp>
        <p:nvSpPr>
          <p:cNvPr id="9" name="Title 1"/>
          <p:cNvSpPr txBox="1">
            <a:spLocks/>
          </p:cNvSpPr>
          <p:nvPr/>
        </p:nvSpPr>
        <p:spPr>
          <a:xfrm>
            <a:off x="3686531" y="73426"/>
            <a:ext cx="3965406"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a:latin typeface="Helvetica Neue Light"/>
                <a:cs typeface="Helvetica Neue Light"/>
              </a:rPr>
              <a:t>Anomalies in GCOS IP to SARGIP </a:t>
            </a:r>
            <a:r>
              <a:rPr lang="en-GB" dirty="0" smtClean="0">
                <a:latin typeface="Helvetica Neue Light"/>
                <a:cs typeface="Helvetica Neue Light"/>
              </a:rPr>
              <a:t>Mapping (Annex B)</a:t>
            </a:r>
            <a:endParaRPr lang="en-GB" dirty="0">
              <a:latin typeface="Helvetica Neue Light"/>
              <a:cs typeface="Helvetica Neue Light"/>
            </a:endParaRPr>
          </a:p>
        </p:txBody>
      </p:sp>
      <p:sp>
        <p:nvSpPr>
          <p:cNvPr id="11" name="Rectangle 10"/>
          <p:cNvSpPr/>
          <p:nvPr/>
        </p:nvSpPr>
        <p:spPr>
          <a:xfrm>
            <a:off x="369579" y="1975035"/>
            <a:ext cx="6198491" cy="2108269"/>
          </a:xfrm>
          <a:prstGeom prst="rect">
            <a:avLst/>
          </a:prstGeom>
        </p:spPr>
        <p:txBody>
          <a:bodyPr wrap="square">
            <a:spAutoFit/>
          </a:bodyPr>
          <a:lstStyle/>
          <a:p>
            <a:pPr marL="342900" indent="-342900">
              <a:spcBef>
                <a:spcPts val="600"/>
              </a:spcBef>
              <a:buFont typeface="+mj-lt"/>
              <a:buAutoNum type="alphaLcPeriod"/>
            </a:pPr>
            <a:r>
              <a:rPr lang="en-GB" sz="1200" dirty="0">
                <a:solidFill>
                  <a:srgbClr val="000000"/>
                </a:solidFill>
                <a:latin typeface="Helvetica Neue"/>
                <a:cs typeface="Helvetica Neue"/>
              </a:rPr>
              <a:t>Content </a:t>
            </a:r>
            <a:r>
              <a:rPr lang="en-GB" sz="1200" dirty="0" smtClean="0">
                <a:solidFill>
                  <a:srgbClr val="000000"/>
                </a:solidFill>
                <a:latin typeface="Helvetica Neue"/>
                <a:cs typeface="Helvetica Neue"/>
              </a:rPr>
              <a:t>in Main Body &amp; Annexes but non </a:t>
            </a:r>
            <a:r>
              <a:rPr lang="en-GB" sz="1200" dirty="0">
                <a:solidFill>
                  <a:srgbClr val="000000"/>
                </a:solidFill>
                <a:latin typeface="Helvetica Neue"/>
                <a:cs typeface="Helvetica Neue"/>
              </a:rPr>
              <a:t>‘Space’ </a:t>
            </a:r>
            <a:r>
              <a:rPr lang="en-GB" sz="1200" dirty="0" smtClean="0">
                <a:solidFill>
                  <a:srgbClr val="000000"/>
                </a:solidFill>
                <a:latin typeface="Helvetica Neue"/>
                <a:cs typeface="Helvetica Neue"/>
              </a:rPr>
              <a:t>action.</a:t>
            </a:r>
            <a:endParaRPr lang="en-GB" sz="1200" dirty="0">
              <a:solidFill>
                <a:srgbClr val="000000"/>
              </a:solidFill>
              <a:latin typeface="Helvetica Neue"/>
              <a:cs typeface="Helvetica Neue"/>
            </a:endParaRPr>
          </a:p>
          <a:p>
            <a:pPr marL="342900" indent="-342900">
              <a:spcBef>
                <a:spcPts val="600"/>
              </a:spcBef>
              <a:spcAft>
                <a:spcPts val="0"/>
              </a:spcAft>
              <a:buFont typeface="+mj-lt"/>
              <a:buAutoNum type="alphaLcPeriod"/>
            </a:pPr>
            <a:r>
              <a:rPr lang="en-GB" sz="1200" dirty="0" smtClean="0">
                <a:solidFill>
                  <a:srgbClr val="000000"/>
                </a:solidFill>
                <a:latin typeface="Helvetica Neue"/>
                <a:cs typeface="Helvetica Neue"/>
              </a:rPr>
              <a:t>Content </a:t>
            </a:r>
            <a:r>
              <a:rPr lang="en-GB" sz="1200" dirty="0">
                <a:solidFill>
                  <a:srgbClr val="000000"/>
                </a:solidFill>
                <a:latin typeface="Helvetica Neue"/>
                <a:cs typeface="Helvetica Neue"/>
              </a:rPr>
              <a:t>(detailed) in </a:t>
            </a:r>
            <a:r>
              <a:rPr lang="en-GB" sz="1200" dirty="0" smtClean="0">
                <a:solidFill>
                  <a:srgbClr val="000000"/>
                </a:solidFill>
                <a:latin typeface="Helvetica Neue"/>
                <a:cs typeface="Helvetica Neue"/>
              </a:rPr>
              <a:t>Annexes but </a:t>
            </a:r>
            <a:r>
              <a:rPr lang="en-GB" sz="1200" dirty="0">
                <a:solidFill>
                  <a:srgbClr val="000000"/>
                </a:solidFill>
                <a:latin typeface="Helvetica Neue"/>
                <a:cs typeface="Helvetica Neue"/>
              </a:rPr>
              <a:t>no content in Main Body</a:t>
            </a:r>
            <a:endParaRPr lang="en-GB" sz="1200" dirty="0" smtClean="0">
              <a:solidFill>
                <a:srgbClr val="000000"/>
              </a:solidFill>
              <a:latin typeface="Helvetica Neue"/>
              <a:cs typeface="Helvetica Neue"/>
            </a:endParaRPr>
          </a:p>
          <a:p>
            <a:pPr marL="342900" indent="-342900">
              <a:spcBef>
                <a:spcPts val="600"/>
              </a:spcBef>
              <a:spcAft>
                <a:spcPts val="0"/>
              </a:spcAft>
              <a:buFont typeface="+mj-lt"/>
              <a:buAutoNum type="alphaLcPeriod"/>
            </a:pPr>
            <a:r>
              <a:rPr lang="en-GB" sz="1200" dirty="0" smtClean="0">
                <a:solidFill>
                  <a:srgbClr val="000000"/>
                </a:solidFill>
                <a:latin typeface="Helvetica Neue"/>
                <a:cs typeface="Helvetica Neue"/>
              </a:rPr>
              <a:t>Content (detailed) in Annexes but no content in Main Body &amp; not ‘Space’. </a:t>
            </a:r>
            <a:endParaRPr lang="en-GB" sz="1200" dirty="0" smtClean="0">
              <a:solidFill>
                <a:srgbClr val="000000"/>
              </a:solidFill>
              <a:latin typeface="Helvetica Light"/>
              <a:cs typeface="Helvetica Light"/>
            </a:endParaRPr>
          </a:p>
          <a:p>
            <a:pPr marL="342900" indent="-342900">
              <a:spcBef>
                <a:spcPts val="600"/>
              </a:spcBef>
              <a:spcAft>
                <a:spcPts val="0"/>
              </a:spcAft>
              <a:buFont typeface="+mj-lt"/>
              <a:buAutoNum type="alphaLcPeriod"/>
            </a:pPr>
            <a:r>
              <a:rPr lang="en-GB" sz="1200" dirty="0" smtClean="0">
                <a:solidFill>
                  <a:srgbClr val="000000"/>
                </a:solidFill>
                <a:latin typeface="Helvetica Neue"/>
                <a:cs typeface="Helvetica Neue"/>
              </a:rPr>
              <a:t>Content in Main Body but content </a:t>
            </a:r>
            <a:r>
              <a:rPr lang="en-GB" sz="1200" dirty="0">
                <a:solidFill>
                  <a:srgbClr val="000000"/>
                </a:solidFill>
                <a:latin typeface="Helvetica Neue"/>
                <a:cs typeface="Helvetica Neue"/>
              </a:rPr>
              <a:t>(detailed</a:t>
            </a:r>
            <a:r>
              <a:rPr lang="en-GB" sz="1200" dirty="0" smtClean="0">
                <a:solidFill>
                  <a:srgbClr val="000000"/>
                </a:solidFill>
                <a:latin typeface="Helvetica Neue"/>
                <a:cs typeface="Helvetica Neue"/>
              </a:rPr>
              <a:t>) not yet in Annexes</a:t>
            </a:r>
            <a:r>
              <a:rPr lang="en-GB" sz="1200" dirty="0" smtClean="0">
                <a:solidFill>
                  <a:srgbClr val="000000"/>
                </a:solidFill>
                <a:latin typeface="Helvetica Light"/>
                <a:cs typeface="Helvetica Light"/>
              </a:rPr>
              <a:t> </a:t>
            </a:r>
          </a:p>
          <a:p>
            <a:pPr marL="342900" indent="-342900">
              <a:spcBef>
                <a:spcPts val="600"/>
              </a:spcBef>
              <a:buFont typeface="+mj-lt"/>
              <a:buAutoNum type="alphaLcPeriod"/>
            </a:pPr>
            <a:r>
              <a:rPr lang="en-GB" sz="1200" dirty="0" smtClean="0">
                <a:solidFill>
                  <a:srgbClr val="000000"/>
                </a:solidFill>
                <a:latin typeface="Helvetica Neue"/>
                <a:cs typeface="Helvetica Neue"/>
              </a:rPr>
              <a:t>Content </a:t>
            </a:r>
            <a:r>
              <a:rPr lang="en-GB" sz="1200" dirty="0">
                <a:solidFill>
                  <a:srgbClr val="000000"/>
                </a:solidFill>
                <a:latin typeface="Helvetica Neue"/>
                <a:cs typeface="Helvetica Neue"/>
              </a:rPr>
              <a:t>in Main Body but content (detailed) not yet in Annexes</a:t>
            </a:r>
            <a:r>
              <a:rPr lang="en-GB" sz="1200" dirty="0">
                <a:solidFill>
                  <a:srgbClr val="000000"/>
                </a:solidFill>
                <a:latin typeface="Helvetica Light"/>
                <a:cs typeface="Helvetica Light"/>
              </a:rPr>
              <a:t> </a:t>
            </a:r>
            <a:r>
              <a:rPr lang="en-GB" sz="1200" dirty="0">
                <a:solidFill>
                  <a:srgbClr val="000000"/>
                </a:solidFill>
                <a:latin typeface="Helvetica Neue"/>
                <a:cs typeface="Helvetica Neue"/>
              </a:rPr>
              <a:t>&amp; not ‘Space’. </a:t>
            </a:r>
            <a:endParaRPr lang="en-GB" sz="1200" dirty="0" smtClean="0">
              <a:solidFill>
                <a:srgbClr val="000000"/>
              </a:solidFill>
              <a:latin typeface="Helvetica Neue"/>
              <a:cs typeface="Helvetica Neue"/>
            </a:endParaRPr>
          </a:p>
          <a:p>
            <a:pPr marL="342900" indent="-342900">
              <a:spcBef>
                <a:spcPts val="600"/>
              </a:spcBef>
              <a:buFont typeface="+mj-lt"/>
              <a:buAutoNum type="alphaLcPeriod"/>
            </a:pPr>
            <a:r>
              <a:rPr lang="en-GB" sz="1200" dirty="0" smtClean="0">
                <a:solidFill>
                  <a:srgbClr val="000000"/>
                </a:solidFill>
                <a:latin typeface="Helvetica Neue"/>
                <a:cs typeface="Helvetica Neue"/>
              </a:rPr>
              <a:t>‘Space’ action but no content exists ; not yet received.</a:t>
            </a:r>
          </a:p>
          <a:p>
            <a:pPr marL="342900" indent="-342900">
              <a:spcBef>
                <a:spcPts val="600"/>
              </a:spcBef>
              <a:buFont typeface="+mj-lt"/>
              <a:buAutoNum type="alphaLcPeriod"/>
            </a:pPr>
            <a:r>
              <a:rPr lang="en-GB" sz="1200" dirty="0">
                <a:solidFill>
                  <a:srgbClr val="000000"/>
                </a:solidFill>
                <a:latin typeface="Helvetica Neue"/>
                <a:cs typeface="Helvetica Neue"/>
              </a:rPr>
              <a:t>‘Space’ action but no content exists ; </a:t>
            </a:r>
            <a:r>
              <a:rPr lang="en-GB" sz="1200" dirty="0" smtClean="0">
                <a:solidFill>
                  <a:srgbClr val="000000"/>
                </a:solidFill>
                <a:latin typeface="Helvetica Neue"/>
                <a:cs typeface="Helvetica Neue"/>
              </a:rPr>
              <a:t>has been removed from earlier version.</a:t>
            </a:r>
          </a:p>
          <a:p>
            <a:pPr>
              <a:spcBef>
                <a:spcPts val="600"/>
              </a:spcBef>
            </a:pPr>
            <a:endParaRPr lang="en-GB" sz="1200" dirty="0">
              <a:solidFill>
                <a:srgbClr val="000000"/>
              </a:solidFill>
              <a:latin typeface="Helvetica Light"/>
              <a:cs typeface="Helvetica Light"/>
            </a:endParaRPr>
          </a:p>
        </p:txBody>
      </p:sp>
    </p:spTree>
    <p:extLst>
      <p:ext uri="{BB962C8B-B14F-4D97-AF65-F5344CB8AC3E}">
        <p14:creationId xmlns:p14="http://schemas.microsoft.com/office/powerpoint/2010/main" val="28722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187" y="1817384"/>
            <a:ext cx="1904967" cy="2698703"/>
          </a:xfrm>
          <a:prstGeom prst="rect">
            <a:avLst/>
          </a:prstGeom>
          <a:ln w="3175">
            <a:solidFill>
              <a:schemeClr val="tx1"/>
            </a:solidFill>
          </a:ln>
          <a:scene3d>
            <a:camera prst="perspectiveFront" fov="4500000">
              <a:rot lat="0" lon="1800000" rev="0"/>
            </a:camera>
            <a:lightRig rig="threePt" dir="t"/>
          </a:scene3d>
        </p:spPr>
      </p:pic>
      <p:pic>
        <p:nvPicPr>
          <p:cNvPr id="5" name="Picture 4"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924" y="1766069"/>
            <a:ext cx="1904967" cy="2698703"/>
          </a:xfrm>
          <a:prstGeom prst="rect">
            <a:avLst/>
          </a:prstGeom>
          <a:ln w="3175">
            <a:solidFill>
              <a:schemeClr val="tx1"/>
            </a:solidFill>
          </a:ln>
          <a:scene3d>
            <a:camera prst="perspectiveFront" fov="4500000">
              <a:rot lat="0" lon="1800000" rev="0"/>
            </a:camera>
            <a:lightRig rig="threePt" dir="t"/>
          </a:scene3d>
        </p:spPr>
      </p:pic>
      <p:pic>
        <p:nvPicPr>
          <p:cNvPr id="6" name="Picture 5"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370" y="1701925"/>
            <a:ext cx="1904967" cy="2698703"/>
          </a:xfrm>
          <a:prstGeom prst="rect">
            <a:avLst/>
          </a:prstGeom>
          <a:ln w="3175">
            <a:solidFill>
              <a:schemeClr val="tx1"/>
            </a:solidFill>
          </a:ln>
          <a:scene3d>
            <a:camera prst="perspectiveFront" fov="4500000">
              <a:rot lat="0" lon="1800000" rev="0"/>
            </a:camera>
            <a:lightRig rig="threePt" dir="t"/>
          </a:scene3d>
        </p:spPr>
      </p:pic>
      <p:pic>
        <p:nvPicPr>
          <p:cNvPr id="7" name="Picture 6" descr="Screen Shot 2017-09-07 at 13.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38" y="1621153"/>
            <a:ext cx="1898435" cy="2689449"/>
          </a:xfrm>
          <a:prstGeom prst="rect">
            <a:avLst/>
          </a:prstGeom>
          <a:ln w="3175">
            <a:solidFill>
              <a:schemeClr val="tx1"/>
            </a:solidFill>
          </a:ln>
          <a:scene3d>
            <a:camera prst="perspectiveFront" fov="4500000">
              <a:rot lat="0" lon="1800000" rev="0"/>
            </a:camera>
            <a:lightRig rig="threePt" dir="t"/>
          </a:scene3d>
        </p:spPr>
      </p:pic>
      <p:sp>
        <p:nvSpPr>
          <p:cNvPr id="8" name="Title 1"/>
          <p:cNvSpPr txBox="1">
            <a:spLocks/>
          </p:cNvSpPr>
          <p:nvPr/>
        </p:nvSpPr>
        <p:spPr>
          <a:xfrm>
            <a:off x="1885726" y="88799"/>
            <a:ext cx="18985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b="1" dirty="0" smtClean="0">
                <a:latin typeface="Helvetica Neue"/>
                <a:cs typeface="Helvetica Neue"/>
              </a:rPr>
              <a:t>1. SARGIP </a:t>
            </a:r>
            <a:r>
              <a:rPr lang="en-GB" dirty="0" smtClean="0"/>
              <a:t>-</a:t>
            </a:r>
            <a:endParaRPr lang="en-GB" dirty="0"/>
          </a:p>
        </p:txBody>
      </p:sp>
      <p:sp>
        <p:nvSpPr>
          <p:cNvPr id="9"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a:latin typeface="Helvetica Neue Light"/>
                <a:cs typeface="Helvetica Neue Light"/>
              </a:rPr>
              <a:t>Anomalies </a:t>
            </a:r>
            <a:endParaRPr lang="en-GB" dirty="0" smtClean="0">
              <a:latin typeface="Helvetica Neue Light"/>
              <a:cs typeface="Helvetica Neue Light"/>
            </a:endParaRPr>
          </a:p>
          <a:p>
            <a:pPr algn="l"/>
            <a:r>
              <a:rPr lang="en-GB" dirty="0" smtClean="0">
                <a:latin typeface="Helvetica Neue Light"/>
                <a:cs typeface="Helvetica Neue Light"/>
              </a:rPr>
              <a:t>(General)</a:t>
            </a:r>
            <a:endParaRPr lang="en-GB" dirty="0">
              <a:latin typeface="Helvetica Neue Light"/>
              <a:cs typeface="Helvetica Neue Light"/>
            </a:endParaRPr>
          </a:p>
        </p:txBody>
      </p:sp>
      <p:sp>
        <p:nvSpPr>
          <p:cNvPr id="11" name="Rectangle 10"/>
          <p:cNvSpPr/>
          <p:nvPr/>
        </p:nvSpPr>
        <p:spPr>
          <a:xfrm>
            <a:off x="369579" y="1975035"/>
            <a:ext cx="6198491" cy="2108269"/>
          </a:xfrm>
          <a:prstGeom prst="rect">
            <a:avLst/>
          </a:prstGeom>
        </p:spPr>
        <p:txBody>
          <a:bodyPr wrap="square">
            <a:spAutoFit/>
          </a:bodyPr>
          <a:lstStyle/>
          <a:p>
            <a:pPr marL="342900" indent="-342900">
              <a:spcBef>
                <a:spcPts val="600"/>
              </a:spcBef>
              <a:buFont typeface="+mj-lt"/>
              <a:buAutoNum type="alphaLcPeriod" startAt="8"/>
            </a:pPr>
            <a:r>
              <a:rPr lang="en-GB" sz="1200" dirty="0" smtClean="0">
                <a:solidFill>
                  <a:srgbClr val="000000"/>
                </a:solidFill>
                <a:latin typeface="Helvetica Neue"/>
                <a:cs typeface="Helvetica Neue"/>
              </a:rPr>
              <a:t>Missing Content ; marked “[#]”</a:t>
            </a:r>
          </a:p>
          <a:p>
            <a:pPr marL="342900" indent="-342900">
              <a:spcBef>
                <a:spcPts val="600"/>
              </a:spcBef>
              <a:buFont typeface="+mj-lt"/>
              <a:buAutoNum type="alphaLcPeriod" startAt="8"/>
            </a:pPr>
            <a:r>
              <a:rPr lang="en-GB" sz="1200" dirty="0" smtClean="0">
                <a:solidFill>
                  <a:srgbClr val="000000"/>
                </a:solidFill>
                <a:latin typeface="Helvetica Neue"/>
                <a:cs typeface="Helvetica Neue"/>
              </a:rPr>
              <a:t>Other mapping anomalies.</a:t>
            </a:r>
            <a:endParaRPr lang="en-GB" sz="1200" dirty="0">
              <a:solidFill>
                <a:srgbClr val="000000"/>
              </a:solidFill>
              <a:latin typeface="Helvetica Neue"/>
              <a:cs typeface="Helvetica Neue"/>
            </a:endParaRPr>
          </a:p>
          <a:p>
            <a:pPr marL="342900" indent="-342900">
              <a:spcBef>
                <a:spcPts val="600"/>
              </a:spcBef>
              <a:spcAft>
                <a:spcPts val="0"/>
              </a:spcAft>
              <a:buFont typeface="+mj-lt"/>
              <a:buAutoNum type="alphaLcPeriod" startAt="8"/>
            </a:pPr>
            <a:r>
              <a:rPr lang="en-GB" sz="1200" dirty="0" smtClean="0">
                <a:solidFill>
                  <a:srgbClr val="000000"/>
                </a:solidFill>
                <a:latin typeface="Helvetica Neue"/>
                <a:cs typeface="Helvetica Neue"/>
              </a:rPr>
              <a:t>SARGIP Document-Input Comments – to be discussed.</a:t>
            </a:r>
          </a:p>
          <a:p>
            <a:pPr marL="342900" indent="-342900">
              <a:spcBef>
                <a:spcPts val="600"/>
              </a:spcBef>
              <a:spcAft>
                <a:spcPts val="0"/>
              </a:spcAft>
              <a:buFont typeface="+mj-lt"/>
              <a:buAutoNum type="alphaLcPeriod" startAt="8"/>
            </a:pPr>
            <a:r>
              <a:rPr lang="en-GB" sz="1200" dirty="0" smtClean="0">
                <a:solidFill>
                  <a:srgbClr val="000000"/>
                </a:solidFill>
                <a:latin typeface="Helvetica Neue"/>
                <a:cs typeface="Helvetica Neue"/>
              </a:rPr>
              <a:t>Document structure inconsistencies across domains.</a:t>
            </a:r>
          </a:p>
          <a:p>
            <a:pPr marL="342900" indent="-342900">
              <a:spcBef>
                <a:spcPts val="600"/>
              </a:spcBef>
              <a:spcAft>
                <a:spcPts val="0"/>
              </a:spcAft>
              <a:buFont typeface="+mj-lt"/>
              <a:buAutoNum type="alphaLcPeriod" startAt="8"/>
            </a:pPr>
            <a:r>
              <a:rPr lang="en-GB" sz="1200" dirty="0" smtClean="0">
                <a:solidFill>
                  <a:srgbClr val="000000"/>
                </a:solidFill>
                <a:latin typeface="Helvetica Neue"/>
                <a:cs typeface="Helvetica Neue"/>
              </a:rPr>
              <a:t>Domain author proposal(s) for non-GCOS actions or responses.</a:t>
            </a:r>
          </a:p>
          <a:p>
            <a:pPr marL="342900" indent="-342900">
              <a:spcBef>
                <a:spcPts val="600"/>
              </a:spcBef>
              <a:spcAft>
                <a:spcPts val="0"/>
              </a:spcAft>
              <a:buFont typeface="+mj-lt"/>
              <a:buAutoNum type="alphaLcPeriod" startAt="8"/>
            </a:pPr>
            <a:r>
              <a:rPr lang="en-GB" sz="1200" dirty="0" smtClean="0">
                <a:solidFill>
                  <a:srgbClr val="000000"/>
                </a:solidFill>
                <a:latin typeface="Helvetica Neue"/>
                <a:cs typeface="Helvetica Neue"/>
              </a:rPr>
              <a:t>Language &amp; notation conventions e.g. American English / British English.</a:t>
            </a:r>
          </a:p>
          <a:p>
            <a:pPr marL="342900" indent="-342900">
              <a:spcBef>
                <a:spcPts val="600"/>
              </a:spcBef>
              <a:spcAft>
                <a:spcPts val="0"/>
              </a:spcAft>
              <a:buFont typeface="+mj-lt"/>
              <a:buAutoNum type="alphaLcPeriod" startAt="8"/>
            </a:pPr>
            <a:r>
              <a:rPr lang="en-GB" sz="1200" dirty="0" smtClean="0">
                <a:solidFill>
                  <a:srgbClr val="000000"/>
                </a:solidFill>
                <a:latin typeface="Helvetica Neue"/>
                <a:cs typeface="Helvetica Neue"/>
              </a:rPr>
              <a:t>Miscellaneous anomalies.</a:t>
            </a:r>
          </a:p>
          <a:p>
            <a:pPr>
              <a:spcBef>
                <a:spcPts val="600"/>
              </a:spcBef>
            </a:pPr>
            <a:endParaRPr lang="en-GB" sz="1200" dirty="0">
              <a:solidFill>
                <a:srgbClr val="000000"/>
              </a:solidFill>
              <a:latin typeface="Helvetica Light"/>
              <a:cs typeface="Helvetica Light"/>
            </a:endParaRPr>
          </a:p>
        </p:txBody>
      </p:sp>
    </p:spTree>
    <p:extLst>
      <p:ext uri="{BB962C8B-B14F-4D97-AF65-F5344CB8AC3E}">
        <p14:creationId xmlns:p14="http://schemas.microsoft.com/office/powerpoint/2010/main" val="12789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Review of the Introduction</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1298906"/>
            <a:ext cx="4303813" cy="978185"/>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Review of the Broad Context</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2277091"/>
            <a:ext cx="4303813" cy="756892"/>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34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Review of Overarching &amp; Cross-Cutting Actions.</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3027569"/>
            <a:ext cx="4303813" cy="269402"/>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a:latin typeface="Helvetica Neue Light"/>
                <a:cs typeface="Helvetica Neue Light"/>
              </a:rPr>
              <a:t>Review </a:t>
            </a:r>
            <a:r>
              <a:rPr lang="en-GB" dirty="0" smtClean="0">
                <a:latin typeface="Helvetica Neue Light"/>
                <a:cs typeface="Helvetica Neue Light"/>
              </a:rPr>
              <a:t>of the Atmospheric </a:t>
            </a:r>
            <a:r>
              <a:rPr lang="en-GB" dirty="0">
                <a:latin typeface="Helvetica Neue Light"/>
                <a:cs typeface="Helvetica Neue Light"/>
              </a:rPr>
              <a:t>Climate Observing </a:t>
            </a:r>
            <a:r>
              <a:rPr lang="en-GB" dirty="0" smtClean="0">
                <a:latin typeface="Helvetica Neue Light"/>
                <a:cs typeface="Helvetica Neue Light"/>
              </a:rPr>
              <a:t>System.</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3271314"/>
            <a:ext cx="4303813" cy="160358"/>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87118" y="1645280"/>
            <a:ext cx="4303813" cy="1504161"/>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21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9" y="2044236"/>
            <a:ext cx="6060191" cy="845932"/>
          </a:xfrm>
        </p:spPr>
        <p:txBody>
          <a:bodyPr/>
          <a:lstStyle/>
          <a:p>
            <a:r>
              <a:rPr lang="en-US" sz="3200" b="1" dirty="0" smtClean="0"/>
              <a:t>1. Introduction &amp; Context</a:t>
            </a:r>
            <a:endParaRPr lang="en-US" sz="3200" b="1" dirty="0"/>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35576" y="2690113"/>
            <a:ext cx="2023623" cy="400110"/>
          </a:xfrm>
          <a:prstGeom prst="rect">
            <a:avLst/>
          </a:prstGeom>
          <a:noFill/>
        </p:spPr>
        <p:txBody>
          <a:bodyPr wrap="none" rtlCol="0">
            <a:spAutoFit/>
          </a:bodyPr>
          <a:lstStyle/>
          <a:p>
            <a:r>
              <a:rPr lang="en-US" sz="2000" dirty="0" smtClean="0">
                <a:solidFill>
                  <a:schemeClr val="bg1"/>
                </a:solidFill>
                <a:latin typeface="Helvetica Light"/>
                <a:cs typeface="Helvetica Light"/>
              </a:rPr>
              <a:t>Pascal </a:t>
            </a:r>
            <a:r>
              <a:rPr lang="en-US" sz="2000" dirty="0" err="1" smtClean="0">
                <a:solidFill>
                  <a:schemeClr val="bg1"/>
                </a:solidFill>
                <a:latin typeface="Helvetica Light"/>
                <a:cs typeface="Helvetica Light"/>
              </a:rPr>
              <a:t>Lecomte</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409024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a:latin typeface="Helvetica Neue Light"/>
                <a:cs typeface="Helvetica Neue Light"/>
              </a:rPr>
              <a:t>Review </a:t>
            </a:r>
            <a:r>
              <a:rPr lang="en-GB" dirty="0" smtClean="0">
                <a:latin typeface="Helvetica Neue Light"/>
                <a:cs typeface="Helvetica Neue Light"/>
              </a:rPr>
              <a:t>of the Oceanic Climate </a:t>
            </a:r>
            <a:r>
              <a:rPr lang="en-GB" dirty="0">
                <a:latin typeface="Helvetica Neue Light"/>
                <a:cs typeface="Helvetica Neue Light"/>
              </a:rPr>
              <a:t>Observing </a:t>
            </a:r>
            <a:r>
              <a:rPr lang="en-GB" dirty="0" smtClean="0">
                <a:latin typeface="Helvetica Neue Light"/>
                <a:cs typeface="Helvetica Neue Light"/>
              </a:rPr>
              <a:t>System.</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3380352"/>
            <a:ext cx="4303813" cy="160358"/>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87118" y="3130198"/>
            <a:ext cx="4303813" cy="186015"/>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6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a:latin typeface="Helvetica Neue Light"/>
                <a:cs typeface="Helvetica Neue Light"/>
              </a:rPr>
              <a:t>Review </a:t>
            </a:r>
            <a:r>
              <a:rPr lang="en-GB" dirty="0" smtClean="0">
                <a:latin typeface="Helvetica Neue Light"/>
                <a:cs typeface="Helvetica Neue Light"/>
              </a:rPr>
              <a:t>of the Terrestrial Climate </a:t>
            </a:r>
            <a:r>
              <a:rPr lang="en-GB" dirty="0">
                <a:latin typeface="Helvetica Neue Light"/>
                <a:cs typeface="Helvetica Neue Light"/>
              </a:rPr>
              <a:t>Observing </a:t>
            </a:r>
            <a:r>
              <a:rPr lang="en-GB" dirty="0" smtClean="0">
                <a:latin typeface="Helvetica Neue Light"/>
                <a:cs typeface="Helvetica Neue Light"/>
              </a:rPr>
              <a:t>System.</a:t>
            </a:r>
            <a:endParaRPr lang="en-GB" dirty="0">
              <a:latin typeface="Helvetica Neue Light"/>
              <a:cs typeface="Helvetica Neue Light"/>
            </a:endParaRPr>
          </a:p>
        </p:txBody>
      </p:sp>
      <p:pic>
        <p:nvPicPr>
          <p:cNvPr id="8" name="Picture 7" descr="Screen Shot 2017-09-07 at 12.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9" y="1353428"/>
            <a:ext cx="4016865" cy="2633109"/>
          </a:xfrm>
          <a:prstGeom prst="rect">
            <a:avLst/>
          </a:prstGeom>
        </p:spPr>
      </p:pic>
      <p:pic>
        <p:nvPicPr>
          <p:cNvPr id="9" name="Picture 8" descr="Screen Shot 2017-09-07 at 12.4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580" y="1725460"/>
            <a:ext cx="3994468" cy="3116230"/>
          </a:xfrm>
          <a:prstGeom prst="rect">
            <a:avLst/>
          </a:prstGeom>
        </p:spPr>
      </p:pic>
      <p:sp>
        <p:nvSpPr>
          <p:cNvPr id="4" name="Rectangle 3"/>
          <p:cNvSpPr/>
          <p:nvPr/>
        </p:nvSpPr>
        <p:spPr>
          <a:xfrm>
            <a:off x="230905" y="3495804"/>
            <a:ext cx="4303813" cy="160358"/>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87118" y="3303376"/>
            <a:ext cx="4303813" cy="1616424"/>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29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17" name="Title 1"/>
          <p:cNvSpPr txBox="1">
            <a:spLocks/>
          </p:cNvSpPr>
          <p:nvPr/>
        </p:nvSpPr>
        <p:spPr>
          <a:xfrm>
            <a:off x="3686531" y="73426"/>
            <a:ext cx="3965406"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Next Steps.</a:t>
            </a:r>
            <a:endParaRPr lang="en-GB" dirty="0">
              <a:latin typeface="Helvetica Neue Light"/>
              <a:cs typeface="Helvetica Neue Light"/>
            </a:endParaRPr>
          </a:p>
        </p:txBody>
      </p:sp>
      <p:sp>
        <p:nvSpPr>
          <p:cNvPr id="11" name="Rectangle 10"/>
          <p:cNvSpPr/>
          <p:nvPr/>
        </p:nvSpPr>
        <p:spPr>
          <a:xfrm>
            <a:off x="576195" y="1850495"/>
            <a:ext cx="7626600" cy="2139047"/>
          </a:xfrm>
          <a:prstGeom prst="rect">
            <a:avLst/>
          </a:prstGeom>
        </p:spPr>
        <p:txBody>
          <a:bodyPr wrap="square">
            <a:spAutoFit/>
          </a:bodyPr>
          <a:lstStyle/>
          <a:p>
            <a:pPr marL="285750" indent="-285750">
              <a:spcBef>
                <a:spcPts val="600"/>
              </a:spcBef>
              <a:spcAft>
                <a:spcPts val="0"/>
              </a:spcAft>
              <a:buFont typeface="Arial"/>
              <a:buChar char="•"/>
            </a:pPr>
            <a:r>
              <a:rPr lang="en-GB" dirty="0" smtClean="0">
                <a:solidFill>
                  <a:srgbClr val="000000"/>
                </a:solidFill>
                <a:latin typeface="Helvetica Neue Light"/>
                <a:cs typeface="Helvetica Neue Light"/>
              </a:rPr>
              <a:t>Next SARGIP draft version distribution to </a:t>
            </a:r>
            <a:r>
              <a:rPr lang="en-GB" dirty="0" err="1" smtClean="0">
                <a:solidFill>
                  <a:srgbClr val="000000"/>
                </a:solidFill>
                <a:latin typeface="Helvetica Neue Light"/>
                <a:cs typeface="Helvetica Neue Light"/>
              </a:rPr>
              <a:t>WGClimate</a:t>
            </a:r>
            <a:r>
              <a:rPr lang="en-GB" dirty="0" smtClean="0">
                <a:solidFill>
                  <a:srgbClr val="000000"/>
                </a:solidFill>
                <a:latin typeface="Helvetica Neue Light"/>
                <a:cs typeface="Helvetica Neue Light"/>
              </a:rPr>
              <a:t> : </a:t>
            </a:r>
            <a:r>
              <a:rPr lang="en-GB" b="1" dirty="0" smtClean="0">
                <a:solidFill>
                  <a:srgbClr val="000000"/>
                </a:solidFill>
                <a:latin typeface="Helvetica Neue"/>
                <a:cs typeface="Helvetica Neue"/>
              </a:rPr>
              <a:t>25</a:t>
            </a:r>
            <a:r>
              <a:rPr lang="en-GB" b="1" baseline="30000" dirty="0">
                <a:solidFill>
                  <a:srgbClr val="000000"/>
                </a:solidFill>
                <a:latin typeface="Helvetica Neue"/>
                <a:cs typeface="Helvetica Neue"/>
              </a:rPr>
              <a:t> </a:t>
            </a:r>
            <a:r>
              <a:rPr lang="en-GB" b="1" dirty="0" smtClean="0">
                <a:solidFill>
                  <a:srgbClr val="000000"/>
                </a:solidFill>
                <a:latin typeface="Helvetica Neue"/>
                <a:cs typeface="Helvetica Neue"/>
              </a:rPr>
              <a:t>Sept 2017</a:t>
            </a:r>
            <a:r>
              <a:rPr lang="en-GB" dirty="0" smtClean="0">
                <a:solidFill>
                  <a:srgbClr val="000000"/>
                </a:solidFill>
                <a:latin typeface="Helvetica Neue Light"/>
                <a:cs typeface="Helvetica Neue Light"/>
              </a:rPr>
              <a:t> </a:t>
            </a:r>
          </a:p>
          <a:p>
            <a:pPr marL="742950" lvl="1" indent="-285750">
              <a:spcBef>
                <a:spcPts val="600"/>
              </a:spcBef>
              <a:buFont typeface="Courier New"/>
              <a:buChar char="o"/>
            </a:pPr>
            <a:r>
              <a:rPr lang="en-GB" dirty="0" smtClean="0">
                <a:solidFill>
                  <a:srgbClr val="000000"/>
                </a:solidFill>
                <a:latin typeface="Helvetica Neue Light"/>
                <a:cs typeface="Helvetica Neue Light"/>
              </a:rPr>
              <a:t>Any further inputs should be submitted through SARGIP v0.x</a:t>
            </a:r>
          </a:p>
          <a:p>
            <a:pPr marL="285750" indent="-285750">
              <a:spcBef>
                <a:spcPts val="600"/>
              </a:spcBef>
              <a:spcAft>
                <a:spcPts val="0"/>
              </a:spcAft>
              <a:buFont typeface="Arial"/>
              <a:buChar char="•"/>
            </a:pPr>
            <a:r>
              <a:rPr lang="en-GB" dirty="0" smtClean="0">
                <a:solidFill>
                  <a:srgbClr val="000000"/>
                </a:solidFill>
                <a:latin typeface="Helvetica Neue Light"/>
                <a:cs typeface="Helvetica Neue Light"/>
              </a:rPr>
              <a:t>Any </a:t>
            </a:r>
            <a:r>
              <a:rPr lang="en-GB" u="sng" dirty="0" smtClean="0">
                <a:solidFill>
                  <a:srgbClr val="000000"/>
                </a:solidFill>
                <a:latin typeface="Helvetica Neue Light"/>
                <a:cs typeface="Helvetica Neue Light"/>
              </a:rPr>
              <a:t>final</a:t>
            </a:r>
            <a:r>
              <a:rPr lang="en-GB" dirty="0" smtClean="0">
                <a:solidFill>
                  <a:srgbClr val="000000"/>
                </a:solidFill>
                <a:latin typeface="Helvetica Neue Light"/>
                <a:cs typeface="Helvetica Neue Light"/>
              </a:rPr>
              <a:t> refinement contributions to </a:t>
            </a:r>
            <a:r>
              <a:rPr lang="en-GB" dirty="0" err="1" smtClean="0">
                <a:solidFill>
                  <a:srgbClr val="000000"/>
                </a:solidFill>
                <a:latin typeface="Helvetica Neue Light"/>
                <a:cs typeface="Helvetica Neue Light"/>
              </a:rPr>
              <a:t>WGClimate</a:t>
            </a:r>
            <a:r>
              <a:rPr lang="en-GB" dirty="0" smtClean="0">
                <a:solidFill>
                  <a:srgbClr val="000000"/>
                </a:solidFill>
                <a:latin typeface="Helvetica Neue Light"/>
                <a:cs typeface="Helvetica Neue Light"/>
              </a:rPr>
              <a:t> :  </a:t>
            </a:r>
            <a:r>
              <a:rPr lang="en-GB" b="1" dirty="0" smtClean="0">
                <a:solidFill>
                  <a:srgbClr val="000000"/>
                </a:solidFill>
                <a:latin typeface="Helvetica Neue"/>
                <a:cs typeface="Helvetica Neue"/>
              </a:rPr>
              <a:t>2</a:t>
            </a:r>
            <a:r>
              <a:rPr lang="en-GB" b="1" baseline="30000" dirty="0">
                <a:solidFill>
                  <a:srgbClr val="000000"/>
                </a:solidFill>
                <a:latin typeface="Helvetica Neue"/>
                <a:cs typeface="Helvetica Neue"/>
              </a:rPr>
              <a:t> </a:t>
            </a:r>
            <a:r>
              <a:rPr lang="en-GB" b="1" dirty="0" smtClean="0">
                <a:solidFill>
                  <a:srgbClr val="000000"/>
                </a:solidFill>
                <a:latin typeface="Helvetica Neue"/>
                <a:cs typeface="Helvetica Neue"/>
              </a:rPr>
              <a:t>Oct 2017 </a:t>
            </a:r>
          </a:p>
          <a:p>
            <a:pPr marL="285750" indent="-285750">
              <a:spcBef>
                <a:spcPts val="600"/>
              </a:spcBef>
              <a:spcAft>
                <a:spcPts val="0"/>
              </a:spcAft>
              <a:buFont typeface="Arial"/>
              <a:buChar char="•"/>
            </a:pPr>
            <a:r>
              <a:rPr lang="en-GB" dirty="0" smtClean="0">
                <a:solidFill>
                  <a:srgbClr val="000000"/>
                </a:solidFill>
                <a:latin typeface="Helvetica Neue Light"/>
                <a:cs typeface="Helvetica Neue Light"/>
              </a:rPr>
              <a:t>Draft SARGIP sent to SBSTA-47 : </a:t>
            </a:r>
            <a:r>
              <a:rPr lang="en-GB" b="1" dirty="0" smtClean="0">
                <a:solidFill>
                  <a:srgbClr val="000000"/>
                </a:solidFill>
                <a:latin typeface="Helvetica Neue"/>
                <a:cs typeface="Helvetica Neue"/>
              </a:rPr>
              <a:t>6</a:t>
            </a:r>
            <a:r>
              <a:rPr lang="en-GB" b="1" baseline="30000" dirty="0">
                <a:solidFill>
                  <a:srgbClr val="000000"/>
                </a:solidFill>
                <a:latin typeface="Helvetica Neue"/>
                <a:cs typeface="Helvetica Neue"/>
              </a:rPr>
              <a:t> </a:t>
            </a:r>
            <a:r>
              <a:rPr lang="en-GB" b="1" dirty="0" smtClean="0">
                <a:solidFill>
                  <a:srgbClr val="000000"/>
                </a:solidFill>
                <a:latin typeface="Helvetica Neue"/>
                <a:cs typeface="Helvetica Neue"/>
              </a:rPr>
              <a:t>Oct 2017</a:t>
            </a:r>
          </a:p>
          <a:p>
            <a:pPr marL="285750" indent="-285750">
              <a:spcBef>
                <a:spcPts val="600"/>
              </a:spcBef>
              <a:spcAft>
                <a:spcPts val="0"/>
              </a:spcAft>
              <a:buFont typeface="Arial"/>
              <a:buChar char="•"/>
            </a:pPr>
            <a:r>
              <a:rPr lang="en-GB" dirty="0" smtClean="0">
                <a:solidFill>
                  <a:srgbClr val="000000"/>
                </a:solidFill>
                <a:latin typeface="Helvetica Neue Light"/>
                <a:cs typeface="Helvetica Neue Light"/>
              </a:rPr>
              <a:t>Final Response to CEOS @ CEOS Plenary :</a:t>
            </a:r>
            <a:r>
              <a:rPr lang="en-GB" dirty="0" smtClean="0">
                <a:solidFill>
                  <a:srgbClr val="000000"/>
                </a:solidFill>
                <a:latin typeface="Helvetica Neue"/>
                <a:cs typeface="Helvetica Neue"/>
              </a:rPr>
              <a:t> </a:t>
            </a:r>
            <a:r>
              <a:rPr lang="en-GB" b="1" dirty="0" smtClean="0">
                <a:solidFill>
                  <a:srgbClr val="000000"/>
                </a:solidFill>
                <a:latin typeface="Helvetica Neue"/>
                <a:cs typeface="Helvetica Neue"/>
              </a:rPr>
              <a:t>18</a:t>
            </a:r>
            <a:r>
              <a:rPr lang="en-GB" b="1" baseline="30000" dirty="0" smtClean="0">
                <a:solidFill>
                  <a:srgbClr val="000000"/>
                </a:solidFill>
                <a:latin typeface="Helvetica Neue"/>
                <a:cs typeface="Helvetica Neue"/>
              </a:rPr>
              <a:t> </a:t>
            </a:r>
            <a:r>
              <a:rPr lang="en-GB" b="1" dirty="0" smtClean="0">
                <a:solidFill>
                  <a:srgbClr val="000000"/>
                </a:solidFill>
                <a:latin typeface="Helvetica Neue"/>
                <a:cs typeface="Helvetica Neue"/>
              </a:rPr>
              <a:t>Oct 2017</a:t>
            </a:r>
          </a:p>
          <a:p>
            <a:pPr marL="285750" indent="-285750">
              <a:spcBef>
                <a:spcPts val="600"/>
              </a:spcBef>
              <a:spcAft>
                <a:spcPts val="0"/>
              </a:spcAft>
              <a:buFont typeface="Arial"/>
              <a:buChar char="•"/>
            </a:pPr>
            <a:r>
              <a:rPr lang="en-GB" dirty="0" smtClean="0">
                <a:solidFill>
                  <a:srgbClr val="000000"/>
                </a:solidFill>
                <a:latin typeface="Helvetica Neue Light"/>
                <a:cs typeface="Helvetica Neue Light"/>
              </a:rPr>
              <a:t>Final Response to SBSTA @ SBSTA-47 : </a:t>
            </a:r>
            <a:r>
              <a:rPr lang="en-GB" b="1" dirty="0" smtClean="0">
                <a:solidFill>
                  <a:srgbClr val="000000"/>
                </a:solidFill>
                <a:latin typeface="Helvetica Neue"/>
                <a:cs typeface="Helvetica Neue"/>
              </a:rPr>
              <a:t>6 Nov 2017  </a:t>
            </a:r>
          </a:p>
        </p:txBody>
      </p:sp>
    </p:spTree>
    <p:extLst>
      <p:ext uri="{BB962C8B-B14F-4D97-AF65-F5344CB8AC3E}">
        <p14:creationId xmlns:p14="http://schemas.microsoft.com/office/powerpoint/2010/main" val="860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537200"/>
            <a:r>
              <a:rPr lang="en-US" sz="3200" b="1" dirty="0"/>
              <a:t>3. Excursion to the VC/WG </a:t>
            </a:r>
            <a:r>
              <a:rPr lang="en-US" sz="3200" b="1" dirty="0" smtClean="0"/>
              <a:t>Day</a:t>
            </a:r>
            <a:endParaRPr lang="en-US" sz="3200" b="1" dirty="0"/>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5" name="TextBox 4"/>
          <p:cNvSpPr txBox="1"/>
          <p:nvPr/>
        </p:nvSpPr>
        <p:spPr>
          <a:xfrm>
            <a:off x="980475" y="2756760"/>
            <a:ext cx="2122867" cy="400110"/>
          </a:xfrm>
          <a:prstGeom prst="rect">
            <a:avLst/>
          </a:prstGeom>
          <a:noFill/>
        </p:spPr>
        <p:txBody>
          <a:bodyPr wrap="none" rtlCol="0">
            <a:spAutoFit/>
          </a:bodyPr>
          <a:lstStyle/>
          <a:p>
            <a:r>
              <a:rPr lang="en-US" sz="2000" dirty="0" smtClean="0">
                <a:solidFill>
                  <a:schemeClr val="bg1"/>
                </a:solidFill>
                <a:latin typeface="Helvetica Light"/>
                <a:cs typeface="Helvetica Light"/>
              </a:rPr>
              <a:t>Climate / Carbon</a:t>
            </a:r>
          </a:p>
        </p:txBody>
      </p:sp>
    </p:spTree>
    <p:extLst>
      <p:ext uri="{BB962C8B-B14F-4D97-AF65-F5344CB8AC3E}">
        <p14:creationId xmlns:p14="http://schemas.microsoft.com/office/powerpoint/2010/main" val="192490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141200"/>
            <a:r>
              <a:rPr lang="en-US" sz="3200" b="1" dirty="0" smtClean="0"/>
              <a:t>4</a:t>
            </a:r>
            <a:r>
              <a:rPr lang="en-US" sz="3200" b="1" dirty="0"/>
              <a:t>.	Preparation for SBSTA-47 </a:t>
            </a:r>
            <a:r>
              <a:rPr lang="en-US" sz="3200" b="1" dirty="0" smtClean="0"/>
              <a:t>&amp; COP</a:t>
            </a:r>
            <a:r>
              <a:rPr lang="en-US" sz="3200" b="1" dirty="0"/>
              <a:t>-23</a:t>
            </a:r>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80475" y="2756760"/>
            <a:ext cx="2023623" cy="400110"/>
          </a:xfrm>
          <a:prstGeom prst="rect">
            <a:avLst/>
          </a:prstGeom>
          <a:noFill/>
        </p:spPr>
        <p:txBody>
          <a:bodyPr wrap="none" rtlCol="0">
            <a:spAutoFit/>
          </a:bodyPr>
          <a:lstStyle/>
          <a:p>
            <a:r>
              <a:rPr lang="en-US" sz="2000" dirty="0" smtClean="0">
                <a:solidFill>
                  <a:schemeClr val="bg1"/>
                </a:solidFill>
                <a:latin typeface="Helvetica Light"/>
                <a:cs typeface="Helvetica Light"/>
              </a:rPr>
              <a:t>Pascal </a:t>
            </a:r>
            <a:r>
              <a:rPr lang="en-US" sz="2000" dirty="0" err="1" smtClean="0">
                <a:solidFill>
                  <a:schemeClr val="bg1"/>
                </a:solidFill>
                <a:latin typeface="Helvetica Light"/>
                <a:cs typeface="Helvetica Light"/>
              </a:rPr>
              <a:t>Lecomte</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2958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141200"/>
            <a:r>
              <a:rPr lang="en-US" sz="3200" b="1" dirty="0" smtClean="0"/>
              <a:t>5</a:t>
            </a:r>
            <a:r>
              <a:rPr lang="en-US" sz="3200" b="1" dirty="0"/>
              <a:t>.	ECV Inventory </a:t>
            </a:r>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80475" y="2756760"/>
            <a:ext cx="1544012" cy="400110"/>
          </a:xfrm>
          <a:prstGeom prst="rect">
            <a:avLst/>
          </a:prstGeom>
          <a:noFill/>
        </p:spPr>
        <p:txBody>
          <a:bodyPr wrap="none" rtlCol="0">
            <a:spAutoFit/>
          </a:bodyPr>
          <a:lstStyle/>
          <a:p>
            <a:r>
              <a:rPr lang="en-US" sz="2000" dirty="0" err="1">
                <a:solidFill>
                  <a:schemeClr val="bg1"/>
                </a:solidFill>
                <a:latin typeface="Helvetica Light"/>
                <a:cs typeface="Helvetica Light"/>
              </a:rPr>
              <a:t>Jörg</a:t>
            </a:r>
            <a:r>
              <a:rPr lang="en-US" sz="2000" dirty="0">
                <a:solidFill>
                  <a:schemeClr val="bg1"/>
                </a:solidFill>
                <a:latin typeface="Helvetica Light"/>
                <a:cs typeface="Helvetica Light"/>
              </a:rPr>
              <a:t> Schulz</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395091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2549"/>
            <a:ext cx="5750719" cy="857250"/>
          </a:xfrm>
        </p:spPr>
        <p:txBody>
          <a:bodyPr>
            <a:normAutofit/>
          </a:bodyPr>
          <a:lstStyle/>
          <a:p>
            <a:r>
              <a:rPr lang="en-GB" dirty="0" smtClean="0"/>
              <a:t>ECV Inventory – Relevance for Planning</a:t>
            </a:r>
            <a:endParaRPr lang="en-GB" dirty="0"/>
          </a:p>
        </p:txBody>
      </p:sp>
      <p:sp>
        <p:nvSpPr>
          <p:cNvPr id="5" name="Rectangle 4"/>
          <p:cNvSpPr/>
          <p:nvPr/>
        </p:nvSpPr>
        <p:spPr>
          <a:xfrm>
            <a:off x="130519" y="1315012"/>
            <a:ext cx="4572000" cy="3539430"/>
          </a:xfrm>
          <a:prstGeom prst="rect">
            <a:avLst/>
          </a:prstGeom>
        </p:spPr>
        <p:txBody>
          <a:bodyPr wrap="square">
            <a:spAutoFit/>
          </a:bodyPr>
          <a:lstStyle/>
          <a:p>
            <a:pPr marL="85725" lvl="0" indent="-85725">
              <a:buFont typeface="Arial" pitchFamily="34" charset="0"/>
              <a:buChar char="•"/>
            </a:pPr>
            <a:r>
              <a:rPr lang="en-US" sz="1600" dirty="0" smtClean="0"/>
              <a:t>ECV Inventory provides visibility on Climate Data Records available/planned from CEOS &amp; CGMS satellite missions or their combination </a:t>
            </a:r>
            <a:r>
              <a:rPr lang="en-IE" sz="1600" dirty="0" smtClean="0"/>
              <a:t>on an GCOS ECV product basis that allows response to GCOS IP</a:t>
            </a:r>
            <a:r>
              <a:rPr lang="en-GB" sz="1600" dirty="0" smtClean="0"/>
              <a:t>;</a:t>
            </a:r>
          </a:p>
          <a:p>
            <a:pPr marL="85725" indent="-85725">
              <a:buFont typeface="Arial" pitchFamily="34" charset="0"/>
              <a:buChar char="•"/>
            </a:pPr>
            <a:r>
              <a:rPr lang="en-GB" sz="1600" dirty="0" smtClean="0"/>
              <a:t>The ECV Inventory establishes traceability with respect to GCOS principles, guidelines and requirements for ECVs;</a:t>
            </a:r>
          </a:p>
          <a:p>
            <a:pPr marL="85725" indent="-85725">
              <a:buFont typeface="Arial" pitchFamily="34" charset="0"/>
              <a:buChar char="•"/>
            </a:pPr>
            <a:r>
              <a:rPr lang="en-IE" sz="1600" dirty="0" smtClean="0"/>
              <a:t>The WG identifies gaps and shortfalls, provides recommendations and formulates a coordinated action plan to address recommendations;</a:t>
            </a:r>
          </a:p>
          <a:p>
            <a:pPr marL="85725" lvl="0" indent="-85725">
              <a:buFont typeface="Arial" pitchFamily="34" charset="0"/>
              <a:buChar char="•"/>
            </a:pPr>
            <a:r>
              <a:rPr lang="en-GB" sz="1600" dirty="0" smtClean="0"/>
              <a:t>This shall optimise the planning of future missions and constellations to expand Climate Data Records and close gaps with respect to GCOS requirements.</a:t>
            </a:r>
          </a:p>
          <a:p>
            <a:pPr marL="85725" lvl="0" indent="-85725">
              <a:buFont typeface="Arial" pitchFamily="34" charset="0"/>
              <a:buChar char="•"/>
            </a:pPr>
            <a:r>
              <a:rPr lang="en-GB" sz="1600" dirty="0" smtClean="0"/>
              <a:t>ECV Inventory is updated in 2 year cycles.</a:t>
            </a:r>
            <a:endParaRPr lang="en-IE" sz="1600" dirty="0" smtClean="0"/>
          </a:p>
        </p:txBody>
      </p:sp>
      <p:graphicFrame>
        <p:nvGraphicFramePr>
          <p:cNvPr id="6" name="Diagram 5"/>
          <p:cNvGraphicFramePr/>
          <p:nvPr>
            <p:extLst>
              <p:ext uri="{D42A27DB-BD31-4B8C-83A1-F6EECF244321}">
                <p14:modId xmlns:p14="http://schemas.microsoft.com/office/powerpoint/2010/main" val="624019996"/>
              </p:ext>
            </p:extLst>
          </p:nvPr>
        </p:nvGraphicFramePr>
        <p:xfrm>
          <a:off x="4702519" y="703923"/>
          <a:ext cx="4211960" cy="45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644620" y="4618136"/>
            <a:ext cx="2752654" cy="338544"/>
          </a:xfrm>
          <a:prstGeom prst="rect">
            <a:avLst/>
          </a:prstGeom>
        </p:spPr>
        <p:txBody>
          <a:bodyPr wrap="none" lIns="91429" tIns="45715" rIns="91429" bIns="45715">
            <a:spAutoFit/>
          </a:bodyPr>
          <a:lstStyle/>
          <a:p>
            <a:r>
              <a:rPr lang="en-GB" sz="1600" dirty="0" smtClean="0">
                <a:solidFill>
                  <a:srgbClr val="00205B"/>
                </a:solidFill>
              </a:rPr>
              <a:t>http://climatemonitoring.info/</a:t>
            </a:r>
            <a:endParaRPr lang="en-GB" sz="1600" dirty="0">
              <a:solidFill>
                <a:srgbClr val="00205B"/>
              </a:solidFill>
            </a:endParaRPr>
          </a:p>
        </p:txBody>
      </p:sp>
    </p:spTree>
    <p:extLst>
      <p:ext uri="{BB962C8B-B14F-4D97-AF65-F5344CB8AC3E}">
        <p14:creationId xmlns:p14="http://schemas.microsoft.com/office/powerpoint/2010/main" val="214763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7872549" y="1183008"/>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8526" y="118737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37315"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805646" y="1169951"/>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603863"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467395"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3440070023"/>
              </p:ext>
            </p:extLst>
          </p:nvPr>
        </p:nvGraphicFramePr>
        <p:xfrm>
          <a:off x="1246901" y="1496290"/>
          <a:ext cx="7034950" cy="322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1090147" y="4467497"/>
          <a:ext cx="7473151" cy="784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nvPr>
        </p:nvGraphicFramePr>
        <p:xfrm>
          <a:off x="1268844" y="933983"/>
          <a:ext cx="7451207" cy="7139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nvPr>
        </p:nvGraphicFramePr>
        <p:xfrm>
          <a:off x="104503" y="1169951"/>
          <a:ext cx="1047963" cy="35865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Title 2"/>
          <p:cNvSpPr>
            <a:spLocks noGrp="1"/>
          </p:cNvSpPr>
          <p:nvPr>
            <p:ph type="title"/>
          </p:nvPr>
        </p:nvSpPr>
        <p:spPr/>
        <p:txBody>
          <a:bodyPr/>
          <a:lstStyle/>
          <a:p>
            <a:r>
              <a:rPr lang="en-US" dirty="0" smtClean="0"/>
              <a:t>ECV Inventory #2 Cycle: timeline (1)</a:t>
            </a:r>
            <a:endParaRPr lang="en-GB" dirty="0"/>
          </a:p>
        </p:txBody>
      </p:sp>
      <p:sp>
        <p:nvSpPr>
          <p:cNvPr id="2" name="TextBox 1"/>
          <p:cNvSpPr txBox="1"/>
          <p:nvPr/>
        </p:nvSpPr>
        <p:spPr>
          <a:xfrm>
            <a:off x="2083745" y="2210200"/>
            <a:ext cx="2494997" cy="1200329"/>
          </a:xfrm>
          <a:prstGeom prst="rect">
            <a:avLst/>
          </a:prstGeom>
          <a:solidFill>
            <a:schemeClr val="bg1">
              <a:lumMod val="95000"/>
            </a:schemeClr>
          </a:solidFill>
        </p:spPr>
        <p:txBody>
          <a:bodyPr wrap="square" rtlCol="0">
            <a:spAutoFit/>
          </a:bodyPr>
          <a:lstStyle/>
          <a:p>
            <a:r>
              <a:rPr lang="en-GB" dirty="0" smtClean="0"/>
              <a:t>Focal points were </a:t>
            </a:r>
            <a:r>
              <a:rPr lang="en-GB" dirty="0" err="1" smtClean="0"/>
              <a:t>WGClimate</a:t>
            </a:r>
            <a:r>
              <a:rPr lang="en-GB" dirty="0" smtClean="0"/>
              <a:t> members organising ~100 responders</a:t>
            </a:r>
            <a:endParaRPr lang="en-GB" dirty="0"/>
          </a:p>
        </p:txBody>
      </p:sp>
    </p:spTree>
    <p:extLst>
      <p:ext uri="{BB962C8B-B14F-4D97-AF65-F5344CB8AC3E}">
        <p14:creationId xmlns:p14="http://schemas.microsoft.com/office/powerpoint/2010/main" val="388895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6875411" y="1183006"/>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44194" y="118737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799886" y="1183008"/>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90463"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188823" y="1183007"/>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35679"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336764" y="1169950"/>
            <a:ext cx="0" cy="35516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1246901" y="1496290"/>
          <a:ext cx="7034950" cy="3225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1090147" y="4467497"/>
          <a:ext cx="7473151" cy="784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nvPr>
        </p:nvGraphicFramePr>
        <p:xfrm>
          <a:off x="1268844" y="933983"/>
          <a:ext cx="7451207" cy="7139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nvPr>
        </p:nvGraphicFramePr>
        <p:xfrm>
          <a:off x="104503" y="1169951"/>
          <a:ext cx="1047963" cy="35865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Title 2"/>
          <p:cNvSpPr>
            <a:spLocks noGrp="1"/>
          </p:cNvSpPr>
          <p:nvPr>
            <p:ph type="title"/>
          </p:nvPr>
        </p:nvSpPr>
        <p:spPr/>
        <p:txBody>
          <a:bodyPr/>
          <a:lstStyle/>
          <a:p>
            <a:r>
              <a:rPr lang="en-US" dirty="0" smtClean="0"/>
              <a:t>ECV Inventory #2 Cycle: timeline (2)</a:t>
            </a:r>
            <a:endParaRPr lang="en-GB" dirty="0"/>
          </a:p>
        </p:txBody>
      </p:sp>
      <p:sp>
        <p:nvSpPr>
          <p:cNvPr id="2" name="TextBox 1"/>
          <p:cNvSpPr txBox="1"/>
          <p:nvPr/>
        </p:nvSpPr>
        <p:spPr>
          <a:xfrm>
            <a:off x="5076491" y="2357059"/>
            <a:ext cx="2043112" cy="923330"/>
          </a:xfrm>
          <a:prstGeom prst="rect">
            <a:avLst/>
          </a:prstGeom>
          <a:solidFill>
            <a:schemeClr val="bg2"/>
          </a:solidFill>
        </p:spPr>
        <p:txBody>
          <a:bodyPr wrap="square" rtlCol="0">
            <a:spAutoFit/>
          </a:bodyPr>
          <a:lstStyle/>
          <a:p>
            <a:r>
              <a:rPr lang="en-GB" dirty="0" smtClean="0"/>
              <a:t>Experts teams ~20 people performing gap analysis</a:t>
            </a:r>
            <a:endParaRPr lang="en-GB" dirty="0"/>
          </a:p>
        </p:txBody>
      </p:sp>
      <p:sp>
        <p:nvSpPr>
          <p:cNvPr id="4" name="Right Arrow 3"/>
          <p:cNvSpPr/>
          <p:nvPr/>
        </p:nvSpPr>
        <p:spPr>
          <a:xfrm>
            <a:off x="6821589" y="3560092"/>
            <a:ext cx="1178719"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12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ECV Inventory Population</a:t>
            </a:r>
            <a:endParaRPr lang="en-GB" dirty="0"/>
          </a:p>
        </p:txBody>
      </p:sp>
      <p:pic>
        <p:nvPicPr>
          <p:cNvPr id="4" name="Picture 3"/>
          <p:cNvPicPr/>
          <p:nvPr/>
        </p:nvPicPr>
        <p:blipFill>
          <a:blip r:embed="rId2"/>
          <a:stretch>
            <a:fillRect/>
          </a:stretch>
        </p:blipFill>
        <p:spPr>
          <a:xfrm>
            <a:off x="414337" y="1525587"/>
            <a:ext cx="8136731" cy="3339307"/>
          </a:xfrm>
          <a:prstGeom prst="rect">
            <a:avLst/>
          </a:prstGeom>
        </p:spPr>
      </p:pic>
    </p:spTree>
    <p:extLst>
      <p:ext uri="{BB962C8B-B14F-4D97-AF65-F5344CB8AC3E}">
        <p14:creationId xmlns:p14="http://schemas.microsoft.com/office/powerpoint/2010/main" val="266302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 Morning</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25786919"/>
              </p:ext>
            </p:extLst>
          </p:nvPr>
        </p:nvGraphicFramePr>
        <p:xfrm>
          <a:off x="1543242" y="1391912"/>
          <a:ext cx="6096000" cy="1154655"/>
        </p:xfrm>
        <a:graphic>
          <a:graphicData uri="http://schemas.openxmlformats.org/drawingml/2006/table">
            <a:tbl>
              <a:tblPr firstRow="1" bandRow="1">
                <a:tableStyleId>{5C22544A-7EE6-4342-B048-85BDC9FD1C3A}</a:tableStyleId>
              </a:tblPr>
              <a:tblGrid>
                <a:gridCol w="1670187"/>
                <a:gridCol w="4425813"/>
              </a:tblGrid>
              <a:tr h="310910">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1. Introduction and Context – Pascal </a:t>
                      </a:r>
                      <a:r>
                        <a:rPr lang="en-GB" sz="1600" b="0" i="0" kern="1200" dirty="0" err="1" smtClean="0">
                          <a:solidFill>
                            <a:srgbClr val="000000"/>
                          </a:solidFill>
                          <a:effectLst/>
                          <a:latin typeface="Helvetica Light"/>
                          <a:ea typeface="+mn-ea"/>
                          <a:cs typeface="Helvetica Light"/>
                        </a:rPr>
                        <a:t>Lecomte</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73125">
                <a:tc>
                  <a:txBody>
                    <a:bodyPr/>
                    <a:lstStyle/>
                    <a:p>
                      <a:pPr>
                        <a:spcAft>
                          <a:spcPts val="0"/>
                        </a:spcAft>
                      </a:pPr>
                      <a:r>
                        <a:rPr lang="en-GB" sz="1100" b="0" i="0" dirty="0">
                          <a:solidFill>
                            <a:srgbClr val="000000"/>
                          </a:solidFill>
                          <a:effectLst/>
                          <a:latin typeface="Helvetica Light"/>
                          <a:ea typeface="ＭＳ ゴシック"/>
                          <a:cs typeface="Helvetica Light"/>
                        </a:rPr>
                        <a:t>09:00 – 09:10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ゴシック"/>
                          <a:cs typeface="Helvetica Light"/>
                        </a:rPr>
                        <a:t>Welcome</a:t>
                      </a:r>
                      <a:endParaRPr lang="en-US" sz="1100" b="0" i="0" dirty="0">
                        <a:solidFill>
                          <a:srgbClr val="000000"/>
                        </a:solidFill>
                        <a:effectLst/>
                        <a:latin typeface="Helvetica Light"/>
                        <a:ea typeface="ＭＳ 明朝"/>
                        <a:cs typeface="Helvetica Light"/>
                      </a:endParaRPr>
                    </a:p>
                  </a:txBody>
                  <a:tcPr marL="68580" marR="68580" marT="0" marB="0" anchor="ctr"/>
                </a:tc>
              </a:tr>
              <a:tr h="273125">
                <a:tc>
                  <a:txBody>
                    <a:bodyPr/>
                    <a:lstStyle/>
                    <a:p>
                      <a:pPr>
                        <a:spcAft>
                          <a:spcPts val="0"/>
                        </a:spcAft>
                      </a:pPr>
                      <a:r>
                        <a:rPr lang="en-GB" sz="1100" b="0" i="0" dirty="0">
                          <a:solidFill>
                            <a:srgbClr val="000000"/>
                          </a:solidFill>
                          <a:effectLst/>
                          <a:latin typeface="Helvetica Light"/>
                          <a:ea typeface="ＭＳ ゴシック"/>
                          <a:cs typeface="Helvetica Light"/>
                        </a:rPr>
                        <a:t>09:10 – 09:20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ゴシック"/>
                          <a:cs typeface="Helvetica Light"/>
                        </a:rPr>
                        <a:t>Round table introduction</a:t>
                      </a:r>
                      <a:endParaRPr lang="en-US" sz="1100" b="0" i="0" dirty="0">
                        <a:solidFill>
                          <a:srgbClr val="000000"/>
                        </a:solidFill>
                        <a:effectLst/>
                        <a:latin typeface="Helvetica Light"/>
                        <a:ea typeface="ＭＳ 明朝"/>
                        <a:cs typeface="Helvetica Light"/>
                      </a:endParaRPr>
                    </a:p>
                  </a:txBody>
                  <a:tcPr marL="68580" marR="68580" marT="0" marB="0" anchor="ctr"/>
                </a:tc>
              </a:tr>
              <a:tr h="273125">
                <a:tc>
                  <a:txBody>
                    <a:bodyPr/>
                    <a:lstStyle/>
                    <a:p>
                      <a:pPr>
                        <a:spcAft>
                          <a:spcPts val="0"/>
                        </a:spcAft>
                      </a:pPr>
                      <a:r>
                        <a:rPr lang="en-GB" sz="1100" b="0" i="0" dirty="0">
                          <a:solidFill>
                            <a:srgbClr val="000000"/>
                          </a:solidFill>
                          <a:effectLst/>
                          <a:latin typeface="Helvetica Light"/>
                          <a:ea typeface="ＭＳ 明朝"/>
                          <a:cs typeface="Helvetica Light"/>
                        </a:rPr>
                        <a:t>09:20 – 09:30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明朝"/>
                          <a:cs typeface="Helvetica Light"/>
                        </a:rPr>
                        <a:t>Acceptance of Agenda and Review of Actions</a:t>
                      </a:r>
                      <a:endParaRPr lang="en-US" sz="1100" b="0" i="0" dirty="0">
                        <a:solidFill>
                          <a:srgbClr val="000000"/>
                        </a:solidFill>
                        <a:effectLst/>
                        <a:latin typeface="Helvetica Light"/>
                        <a:ea typeface="ＭＳ 明朝"/>
                        <a:cs typeface="Helvetica Light"/>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00970250"/>
              </p:ext>
            </p:extLst>
          </p:nvPr>
        </p:nvGraphicFramePr>
        <p:xfrm>
          <a:off x="1543242" y="2736684"/>
          <a:ext cx="6096000" cy="2141798"/>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2. Space Agency Response to GCOS IP – Pascal </a:t>
                      </a:r>
                      <a:r>
                        <a:rPr lang="en-GB" sz="1600" b="0" i="0" kern="1200" dirty="0" err="1" smtClean="0">
                          <a:solidFill>
                            <a:srgbClr val="000000"/>
                          </a:solidFill>
                          <a:effectLst/>
                          <a:latin typeface="Helvetica Light"/>
                          <a:ea typeface="+mn-ea"/>
                          <a:cs typeface="Helvetica Light"/>
                        </a:rPr>
                        <a:t>Lecomte</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dirty="0">
                          <a:solidFill>
                            <a:srgbClr val="000000"/>
                          </a:solidFill>
                          <a:effectLst/>
                          <a:latin typeface="Helvetica Light"/>
                          <a:ea typeface="ＭＳ ゴシック"/>
                          <a:cs typeface="Helvetica Light"/>
                        </a:rPr>
                        <a:t>09:30 – 10:00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ゴシック"/>
                          <a:cs typeface="Helvetica Light"/>
                        </a:rPr>
                        <a:t>Introduction</a:t>
                      </a:r>
                      <a:endParaRPr lang="en-US" sz="1100" b="0" i="0" dirty="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Light"/>
                          <a:ea typeface="ＭＳ 明朝"/>
                          <a:cs typeface="Helvetica Light"/>
                        </a:rPr>
                        <a:t>10:00 – 10:30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a:solidFill>
                            <a:srgbClr val="000000"/>
                          </a:solidFill>
                          <a:effectLst/>
                          <a:latin typeface="Helvetica Light"/>
                          <a:ea typeface="ＭＳ 明朝"/>
                          <a:cs typeface="Helvetica Light"/>
                        </a:rPr>
                        <a:t>Final Review of the Structure of the Document</a:t>
                      </a:r>
                      <a:endParaRPr lang="en-US" sz="1100" b="0" i="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Light"/>
                          <a:ea typeface="ＭＳ 明朝"/>
                          <a:cs typeface="Helvetica Light"/>
                        </a:rPr>
                        <a:t>10:30 – 11:00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a:solidFill>
                            <a:srgbClr val="000000"/>
                          </a:solidFill>
                          <a:effectLst/>
                          <a:latin typeface="Helvetica Light"/>
                          <a:ea typeface="ＭＳ 明朝"/>
                          <a:cs typeface="Helvetica Light"/>
                        </a:rPr>
                        <a:t>Review of the Introduction</a:t>
                      </a:r>
                      <a:endParaRPr lang="en-US" sz="1100" b="0" i="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Light"/>
                          <a:ea typeface="ＭＳ 明朝"/>
                          <a:cs typeface="Helvetica Light"/>
                        </a:rPr>
                        <a:t>11:00 – 11:30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FF"/>
                          </a:solidFill>
                          <a:effectLst/>
                          <a:latin typeface="Helvetica Light"/>
                          <a:ea typeface="ＭＳ 明朝"/>
                          <a:cs typeface="Helvetica Light"/>
                        </a:rPr>
                        <a:t>Coffee Break</a:t>
                      </a:r>
                      <a:endParaRPr lang="en-US" sz="1100" b="0" i="0" dirty="0">
                        <a:solidFill>
                          <a:srgbClr val="0000FF"/>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a:solidFill>
                            <a:srgbClr val="000000"/>
                          </a:solidFill>
                          <a:effectLst/>
                          <a:latin typeface="Helvetica Light"/>
                          <a:ea typeface="ＭＳ 明朝"/>
                          <a:cs typeface="Helvetica Light"/>
                        </a:rPr>
                        <a:t>11:30 – 12:00</a:t>
                      </a:r>
                      <a:endParaRPr lang="en-US" sz="1100" b="0" i="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a:solidFill>
                            <a:srgbClr val="000000"/>
                          </a:solidFill>
                          <a:effectLst/>
                          <a:latin typeface="Helvetica Light"/>
                          <a:ea typeface="ＭＳ 明朝"/>
                          <a:cs typeface="Helvetica Light"/>
                        </a:rPr>
                        <a:t>Review of the Broad Context</a:t>
                      </a:r>
                      <a:endParaRPr lang="en-US" sz="1100" b="0" i="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Light"/>
                          <a:ea typeface="ＭＳ 明朝"/>
                          <a:cs typeface="Helvetica Light"/>
                        </a:rPr>
                        <a:t>12:00 – 13:00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明朝"/>
                          <a:cs typeface="Helvetica Light"/>
                        </a:rPr>
                        <a:t>Review of the Overarching and Cross-Cutting Actions</a:t>
                      </a:r>
                      <a:endParaRPr lang="en-US" sz="1100" b="0" i="0" dirty="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pt-BR" sz="1100" b="0" i="0" dirty="0" smtClean="0">
                          <a:solidFill>
                            <a:srgbClr val="000000"/>
                          </a:solidFill>
                          <a:effectLst/>
                          <a:latin typeface="Helvetica Light"/>
                          <a:ea typeface="ＭＳ 明朝"/>
                          <a:cs typeface="Helvetica Light"/>
                        </a:rPr>
                        <a:t>13:00 – 14:30	</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pt-BR" sz="1100" b="0" i="0" dirty="0" err="1" smtClean="0">
                          <a:solidFill>
                            <a:srgbClr val="0000FF"/>
                          </a:solidFill>
                          <a:effectLst/>
                          <a:latin typeface="Helvetica Light"/>
                          <a:ea typeface="ＭＳ 明朝"/>
                          <a:cs typeface="Helvetica Light"/>
                        </a:rPr>
                        <a:t>Lunch</a:t>
                      </a:r>
                      <a:endParaRPr lang="en-US" sz="1100" b="0" i="0" dirty="0">
                        <a:solidFill>
                          <a:srgbClr val="0000FF"/>
                        </a:solidFill>
                        <a:effectLst/>
                        <a:latin typeface="Helvetica Light"/>
                        <a:ea typeface="ＭＳ 明朝"/>
                        <a:cs typeface="Helvetica Light"/>
                      </a:endParaRPr>
                    </a:p>
                  </a:txBody>
                  <a:tcPr marL="68580" marR="68580" marT="0" marB="0" anchor="ctr"/>
                </a:tc>
              </a:tr>
            </a:tbl>
          </a:graphicData>
        </a:graphic>
      </p:graphicFrame>
    </p:spTree>
    <p:extLst>
      <p:ext uri="{BB962C8B-B14F-4D97-AF65-F5344CB8AC3E}">
        <p14:creationId xmlns:p14="http://schemas.microsoft.com/office/powerpoint/2010/main" val="19041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of Gap Analysis</a:t>
            </a:r>
            <a:endParaRPr lang="en-GB" dirty="0"/>
          </a:p>
        </p:txBody>
      </p:sp>
      <p:sp>
        <p:nvSpPr>
          <p:cNvPr id="4" name="Content Placeholder 2"/>
          <p:cNvSpPr>
            <a:spLocks noGrp="1"/>
          </p:cNvSpPr>
          <p:nvPr>
            <p:ph idx="1"/>
          </p:nvPr>
        </p:nvSpPr>
        <p:spPr>
          <a:xfrm>
            <a:off x="113911" y="1272252"/>
            <a:ext cx="5709688" cy="3678368"/>
          </a:xfrm>
        </p:spPr>
        <p:txBody>
          <a:bodyPr>
            <a:normAutofit fontScale="85000" lnSpcReduction="20000"/>
          </a:bodyPr>
          <a:lstStyle/>
          <a:p>
            <a:r>
              <a:rPr lang="en-GB" sz="1400" b="1" u="sng" dirty="0"/>
              <a:t>Gap analysis coordinator </a:t>
            </a:r>
            <a:r>
              <a:rPr lang="en-GB" sz="1400" dirty="0"/>
              <a:t>(EUMETSAT) – reports to the WG Chairs</a:t>
            </a:r>
          </a:p>
          <a:p>
            <a:pPr lvl="1"/>
            <a:r>
              <a:rPr lang="en-GB" sz="1400" dirty="0"/>
              <a:t>Oversees the whole gap analysis process, ensures consistency of approach and </a:t>
            </a:r>
            <a:br>
              <a:rPr lang="en-GB" sz="1400" dirty="0"/>
            </a:br>
            <a:r>
              <a:rPr lang="en-GB" sz="1400" dirty="0" smtClean="0"/>
              <a:t>outcome </a:t>
            </a:r>
            <a:r>
              <a:rPr lang="en-GB" sz="1400" dirty="0"/>
              <a:t>across domain </a:t>
            </a:r>
            <a:r>
              <a:rPr lang="en-GB" sz="1400" dirty="0" smtClean="0"/>
              <a:t>teams</a:t>
            </a:r>
            <a:endParaRPr lang="en-GB" sz="1400" dirty="0"/>
          </a:p>
          <a:p>
            <a:r>
              <a:rPr lang="en-GB" sz="1400" b="1" u="sng" dirty="0"/>
              <a:t>Domain specific gap analysis teams</a:t>
            </a:r>
            <a:r>
              <a:rPr lang="en-GB" sz="1400" dirty="0"/>
              <a:t> – report to the Gap Analysis </a:t>
            </a:r>
            <a:r>
              <a:rPr lang="en-GB" sz="1400" dirty="0" smtClean="0"/>
              <a:t>Coordinator</a:t>
            </a:r>
            <a:endParaRPr lang="en-GB" sz="1400" dirty="0"/>
          </a:p>
          <a:p>
            <a:pPr lvl="1"/>
            <a:r>
              <a:rPr lang="en-GB" sz="1400" dirty="0"/>
              <a:t>Implement the gap analysis following the </a:t>
            </a:r>
            <a:r>
              <a:rPr lang="en-GB" sz="1400" dirty="0" smtClean="0"/>
              <a:t>gap </a:t>
            </a:r>
            <a:r>
              <a:rPr lang="en-GB" sz="1400" dirty="0"/>
              <a:t>analysis guide;</a:t>
            </a:r>
          </a:p>
          <a:p>
            <a:pPr lvl="1"/>
            <a:r>
              <a:rPr lang="en-GB" sz="1400" dirty="0"/>
              <a:t>Report per ECV data record following the </a:t>
            </a:r>
            <a:r>
              <a:rPr lang="en-GB" sz="1400" dirty="0" smtClean="0"/>
              <a:t>structure provided by the online tool.</a:t>
            </a:r>
            <a:endParaRPr lang="en-GB" sz="1400" dirty="0"/>
          </a:p>
          <a:p>
            <a:r>
              <a:rPr lang="en-GB" sz="1400" b="1" u="sng" dirty="0"/>
              <a:t>EUMETSAT </a:t>
            </a:r>
            <a:r>
              <a:rPr lang="en-GB" sz="1400" b="1" u="sng" dirty="0" err="1"/>
              <a:t>SupportTeam</a:t>
            </a:r>
            <a:r>
              <a:rPr lang="en-GB" sz="1400" b="1" u="sng" dirty="0"/>
              <a:t> </a:t>
            </a:r>
            <a:r>
              <a:rPr lang="en-GB" sz="1400" dirty="0"/>
              <a:t>– report to Gap Analysis Coordinator;</a:t>
            </a:r>
          </a:p>
          <a:p>
            <a:pPr lvl="1"/>
            <a:r>
              <a:rPr lang="en-GB" sz="1400" dirty="0" smtClean="0"/>
              <a:t>Supports </a:t>
            </a:r>
            <a:r>
              <a:rPr lang="en-GB" sz="1400" dirty="0"/>
              <a:t>gap analysis teams with rapid developments of graphical </a:t>
            </a:r>
            <a:r>
              <a:rPr lang="en-GB" sz="1400" dirty="0" smtClean="0"/>
              <a:t/>
            </a:r>
            <a:br>
              <a:rPr lang="en-GB" sz="1400" dirty="0" smtClean="0"/>
            </a:br>
            <a:r>
              <a:rPr lang="en-GB" sz="1400" dirty="0" smtClean="0"/>
              <a:t>representations</a:t>
            </a:r>
          </a:p>
          <a:p>
            <a:pPr lvl="1"/>
            <a:r>
              <a:rPr lang="en-GB" sz="1400" dirty="0" smtClean="0"/>
              <a:t>helps </a:t>
            </a:r>
            <a:r>
              <a:rPr lang="en-GB" sz="1400" dirty="0"/>
              <a:t>clarifying ECV Inventory </a:t>
            </a:r>
            <a:r>
              <a:rPr lang="en-GB" sz="1400" dirty="0" smtClean="0"/>
              <a:t>content </a:t>
            </a:r>
            <a:r>
              <a:rPr lang="en-GB" sz="1400" dirty="0"/>
              <a:t>with responders if needed</a:t>
            </a:r>
          </a:p>
          <a:p>
            <a:r>
              <a:rPr lang="en-GB" sz="1400" b="1" u="sng" dirty="0" err="1"/>
              <a:t>WGClimate</a:t>
            </a:r>
            <a:r>
              <a:rPr lang="en-GB" sz="1400" b="1" u="sng" dirty="0"/>
              <a:t> Chairs </a:t>
            </a:r>
            <a:r>
              <a:rPr lang="en-GB" sz="1400" dirty="0"/>
              <a:t>– report to </a:t>
            </a:r>
            <a:r>
              <a:rPr lang="en-GB" sz="1400" dirty="0" err="1"/>
              <a:t>WGClimate</a:t>
            </a:r>
            <a:r>
              <a:rPr lang="en-GB" sz="1400" dirty="0"/>
              <a:t> and to bodies</a:t>
            </a:r>
          </a:p>
          <a:p>
            <a:pPr lvl="1"/>
            <a:r>
              <a:rPr lang="en-GB" sz="1400" dirty="0"/>
              <a:t>Support the gap analysis coordinator during </a:t>
            </a:r>
            <a:r>
              <a:rPr lang="en-GB" sz="1400" dirty="0" smtClean="0"/>
              <a:t>report </a:t>
            </a:r>
            <a:r>
              <a:rPr lang="en-GB" sz="1400" dirty="0"/>
              <a:t>structuring </a:t>
            </a:r>
            <a:r>
              <a:rPr lang="en-GB" sz="1400" dirty="0" smtClean="0"/>
              <a:t>and drafting; </a:t>
            </a:r>
            <a:endParaRPr lang="en-GB" sz="1400" dirty="0"/>
          </a:p>
          <a:p>
            <a:pPr lvl="1"/>
            <a:r>
              <a:rPr lang="en-GB" sz="1400" dirty="0"/>
              <a:t>Report to all bodies (CEOS SIT, CGMS Plenary, CEOS Plenary, SBSTA) as outlined in overall schedule</a:t>
            </a:r>
          </a:p>
          <a:p>
            <a:pPr lvl="1"/>
            <a:r>
              <a:rPr lang="en-GB" sz="1400" dirty="0"/>
              <a:t>Take final decisions on inclusions or exclusions of ECV Inventory content for gap analysis</a:t>
            </a:r>
          </a:p>
          <a:p>
            <a:r>
              <a:rPr lang="en-GB" sz="1400" b="1" u="sng" dirty="0" err="1"/>
              <a:t>WGClimate</a:t>
            </a:r>
            <a:r>
              <a:rPr lang="en-GB" sz="1400" b="1" u="sng" dirty="0"/>
              <a:t> Members</a:t>
            </a:r>
          </a:p>
          <a:p>
            <a:pPr lvl="1"/>
            <a:r>
              <a:rPr lang="en-GB" sz="1400" dirty="0"/>
              <a:t>Endorse gap analysis report and coordinated action </a:t>
            </a:r>
            <a:r>
              <a:rPr lang="en-GB" sz="1400" dirty="0" smtClean="0"/>
              <a:t>plan</a:t>
            </a:r>
            <a:endParaRPr lang="en-GB" sz="1400" dirty="0"/>
          </a:p>
        </p:txBody>
      </p:sp>
      <p:grpSp>
        <p:nvGrpSpPr>
          <p:cNvPr id="5" name="Group 4"/>
          <p:cNvGrpSpPr/>
          <p:nvPr/>
        </p:nvGrpSpPr>
        <p:grpSpPr>
          <a:xfrm>
            <a:off x="5622590" y="1798947"/>
            <a:ext cx="3521410" cy="2065257"/>
            <a:chOff x="5661603" y="1102828"/>
            <a:chExt cx="3327087" cy="1795204"/>
          </a:xfrm>
        </p:grpSpPr>
        <p:sp>
          <p:nvSpPr>
            <p:cNvPr id="6" name="Rounded Rectangle 5"/>
            <p:cNvSpPr/>
            <p:nvPr/>
          </p:nvSpPr>
          <p:spPr>
            <a:xfrm>
              <a:off x="5661603" y="1129622"/>
              <a:ext cx="1133244" cy="176841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a:p>
          </p:txBody>
        </p:sp>
        <p:sp>
          <p:nvSpPr>
            <p:cNvPr id="7" name="Oval 6"/>
            <p:cNvSpPr/>
            <p:nvPr/>
          </p:nvSpPr>
          <p:spPr>
            <a:xfrm>
              <a:off x="7114479" y="1819570"/>
              <a:ext cx="813611" cy="428705"/>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 dirty="0" smtClean="0">
                  <a:solidFill>
                    <a:schemeClr val="tx1"/>
                  </a:solidFill>
                </a:rPr>
                <a:t>Gap Analysis Coordinator</a:t>
              </a:r>
              <a:endParaRPr lang="en-GB" sz="600" dirty="0">
                <a:solidFill>
                  <a:schemeClr val="tx1"/>
                </a:solidFill>
              </a:endParaRPr>
            </a:p>
          </p:txBody>
        </p:sp>
        <p:sp>
          <p:nvSpPr>
            <p:cNvPr id="8" name="Oval 7"/>
            <p:cNvSpPr/>
            <p:nvPr/>
          </p:nvSpPr>
          <p:spPr>
            <a:xfrm>
              <a:off x="8146022" y="1846364"/>
              <a:ext cx="842668" cy="3751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 dirty="0" err="1" smtClean="0"/>
                <a:t>WGClimate</a:t>
              </a:r>
              <a:r>
                <a:rPr lang="en-GB" sz="600" dirty="0" smtClean="0"/>
                <a:t> Chairs</a:t>
              </a:r>
              <a:endParaRPr lang="en-GB" sz="600" dirty="0"/>
            </a:p>
          </p:txBody>
        </p:sp>
        <p:sp>
          <p:nvSpPr>
            <p:cNvPr id="9" name="Oval 8"/>
            <p:cNvSpPr/>
            <p:nvPr/>
          </p:nvSpPr>
          <p:spPr>
            <a:xfrm>
              <a:off x="5835948" y="1210004"/>
              <a:ext cx="813611" cy="4019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600" dirty="0" smtClean="0">
                  <a:solidFill>
                    <a:schemeClr val="tx1"/>
                  </a:solidFill>
                </a:rPr>
                <a:t>Atmosphere Team</a:t>
              </a:r>
              <a:endParaRPr lang="en-GB" sz="600" dirty="0">
                <a:solidFill>
                  <a:schemeClr val="tx1"/>
                </a:solidFill>
              </a:endParaRPr>
            </a:p>
          </p:txBody>
        </p:sp>
        <p:sp>
          <p:nvSpPr>
            <p:cNvPr id="10" name="Oval 9"/>
            <p:cNvSpPr/>
            <p:nvPr/>
          </p:nvSpPr>
          <p:spPr>
            <a:xfrm>
              <a:off x="5865006" y="1832967"/>
              <a:ext cx="813611" cy="401911"/>
            </a:xfrm>
            <a:prstGeom prst="ellipse">
              <a:avLst/>
            </a:prstGeom>
            <a:solidFill>
              <a:srgbClr val="0000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600" dirty="0" smtClean="0"/>
                <a:t>Ocean Team</a:t>
              </a:r>
              <a:endParaRPr lang="en-GB" sz="600" dirty="0"/>
            </a:p>
          </p:txBody>
        </p:sp>
        <p:sp>
          <p:nvSpPr>
            <p:cNvPr id="11" name="Oval 10"/>
            <p:cNvSpPr/>
            <p:nvPr/>
          </p:nvSpPr>
          <p:spPr>
            <a:xfrm>
              <a:off x="5835948" y="2415738"/>
              <a:ext cx="813611" cy="401911"/>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solidFill>
                    <a:schemeClr val="tx1"/>
                  </a:solidFill>
                </a:rPr>
                <a:t>Terrestrial Team</a:t>
              </a:r>
              <a:endParaRPr lang="en-GB" sz="600" dirty="0">
                <a:solidFill>
                  <a:schemeClr val="tx1"/>
                </a:solidFill>
              </a:endParaRPr>
            </a:p>
          </p:txBody>
        </p:sp>
        <p:sp>
          <p:nvSpPr>
            <p:cNvPr id="12" name="Oval 11"/>
            <p:cNvSpPr/>
            <p:nvPr/>
          </p:nvSpPr>
          <p:spPr>
            <a:xfrm>
              <a:off x="7114479" y="1102828"/>
              <a:ext cx="813611" cy="42870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smtClean="0"/>
                <a:t>EUMETSAT Support Team</a:t>
              </a:r>
              <a:endParaRPr lang="en-GB" sz="600" dirty="0"/>
            </a:p>
          </p:txBody>
        </p:sp>
        <p:sp>
          <p:nvSpPr>
            <p:cNvPr id="13" name="Oval 12"/>
            <p:cNvSpPr/>
            <p:nvPr/>
          </p:nvSpPr>
          <p:spPr>
            <a:xfrm>
              <a:off x="8146022" y="2469327"/>
              <a:ext cx="842668" cy="375117"/>
            </a:xfrm>
            <a:prstGeom prst="ellipse">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 dirty="0" err="1" smtClean="0"/>
                <a:t>WGClimate</a:t>
              </a:r>
              <a:endParaRPr lang="en-GB" sz="600" dirty="0"/>
            </a:p>
          </p:txBody>
        </p:sp>
        <p:cxnSp>
          <p:nvCxnSpPr>
            <p:cNvPr id="14" name="Straight Arrow Connector 13"/>
            <p:cNvCxnSpPr>
              <a:stCxn id="8" idx="4"/>
              <a:endCxn id="13" idx="0"/>
            </p:cNvCxnSpPr>
            <p:nvPr/>
          </p:nvCxnSpPr>
          <p:spPr>
            <a:xfrm>
              <a:off x="8567356" y="2221481"/>
              <a:ext cx="0" cy="247846"/>
            </a:xfrm>
            <a:prstGeom prst="straightConnector1">
              <a:avLst/>
            </a:prstGeom>
            <a:ln w="22225">
              <a:solidFill>
                <a:schemeClr val="tx1"/>
              </a:solidFill>
              <a:prstDash val="solid"/>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4"/>
              <a:endCxn id="7" idx="0"/>
            </p:cNvCxnSpPr>
            <p:nvPr/>
          </p:nvCxnSpPr>
          <p:spPr>
            <a:xfrm>
              <a:off x="7521285" y="1531533"/>
              <a:ext cx="0" cy="288037"/>
            </a:xfrm>
            <a:prstGeom prst="straightConnector1">
              <a:avLst/>
            </a:prstGeom>
            <a:ln w="22225">
              <a:solidFill>
                <a:schemeClr val="tx1"/>
              </a:solidFill>
              <a:prstDash val="solid"/>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7" idx="2"/>
            </p:cNvCxnSpPr>
            <p:nvPr/>
          </p:nvCxnSpPr>
          <p:spPr>
            <a:xfrm>
              <a:off x="6678616" y="2033923"/>
              <a:ext cx="435863" cy="0"/>
            </a:xfrm>
            <a:prstGeom prst="straightConnector1">
              <a:avLst/>
            </a:prstGeom>
            <a:ln w="22225">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7"/>
              <a:endCxn id="7" idx="3"/>
            </p:cNvCxnSpPr>
            <p:nvPr/>
          </p:nvCxnSpPr>
          <p:spPr>
            <a:xfrm flipV="1">
              <a:off x="6530408" y="2185493"/>
              <a:ext cx="703221" cy="289104"/>
            </a:xfrm>
            <a:prstGeom prst="straightConnector1">
              <a:avLst/>
            </a:prstGeom>
            <a:ln w="22225">
              <a:solidFill>
                <a:schemeClr val="tx1"/>
              </a:solidFill>
              <a:prstDash val="solid"/>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5"/>
              <a:endCxn id="7" idx="1"/>
            </p:cNvCxnSpPr>
            <p:nvPr/>
          </p:nvCxnSpPr>
          <p:spPr>
            <a:xfrm>
              <a:off x="6530408" y="1553058"/>
              <a:ext cx="703221" cy="329295"/>
            </a:xfrm>
            <a:prstGeom prst="straightConnector1">
              <a:avLst/>
            </a:prstGeom>
            <a:ln w="22225">
              <a:solidFill>
                <a:schemeClr val="tx1"/>
              </a:solidFill>
              <a:prstDash val="solid"/>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94846" y="1317181"/>
              <a:ext cx="319633" cy="0"/>
            </a:xfrm>
            <a:prstGeom prst="straightConnector1">
              <a:avLst/>
            </a:prstGeom>
            <a:ln w="22225">
              <a:solidFill>
                <a:schemeClr val="tx1"/>
              </a:solidFill>
              <a:prstDash val="sysDot"/>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7" idx="6"/>
            </p:cNvCxnSpPr>
            <p:nvPr/>
          </p:nvCxnSpPr>
          <p:spPr>
            <a:xfrm flipH="1">
              <a:off x="7928090" y="2033923"/>
              <a:ext cx="217931" cy="0"/>
            </a:xfrm>
            <a:prstGeom prst="straightConnector1">
              <a:avLst/>
            </a:prstGeom>
            <a:ln w="22225">
              <a:solidFill>
                <a:schemeClr val="tx1"/>
              </a:solidFill>
              <a:prstDash val="solid"/>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5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Gap Analysis Report 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4166551"/>
              </p:ext>
            </p:extLst>
          </p:nvPr>
        </p:nvGraphicFramePr>
        <p:xfrm>
          <a:off x="1804251" y="1325563"/>
          <a:ext cx="5249748" cy="3505200"/>
        </p:xfrm>
        <a:graphic>
          <a:graphicData uri="http://schemas.openxmlformats.org/drawingml/2006/table">
            <a:tbl>
              <a:tblPr firstRow="1" firstCol="1" bandRow="1">
                <a:tableStyleId>{5C22544A-7EE6-4342-B048-85BDC9FD1C3A}</a:tableStyleId>
              </a:tblPr>
              <a:tblGrid>
                <a:gridCol w="933985"/>
                <a:gridCol w="4315763"/>
              </a:tblGrid>
              <a:tr h="295137">
                <a:tc>
                  <a:txBody>
                    <a:bodyPr/>
                    <a:lstStyle/>
                    <a:p>
                      <a:pPr algn="just">
                        <a:lnSpc>
                          <a:spcPts val="1200"/>
                        </a:lnSpc>
                        <a:spcAft>
                          <a:spcPts val="0"/>
                        </a:spcAft>
                      </a:pPr>
                      <a:r>
                        <a:rPr lang="en-GB" sz="1100" dirty="0">
                          <a:effectLst/>
                        </a:rPr>
                        <a:t>Chapter 1:</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Introduction describes the context of the gap analysis, provides document overview and document references;</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442705">
                <a:tc>
                  <a:txBody>
                    <a:bodyPr/>
                    <a:lstStyle/>
                    <a:p>
                      <a:pPr algn="just">
                        <a:lnSpc>
                          <a:spcPts val="1200"/>
                        </a:lnSpc>
                        <a:spcAft>
                          <a:spcPts val="0"/>
                        </a:spcAft>
                      </a:pPr>
                      <a:r>
                        <a:rPr lang="en-GB" sz="1100" dirty="0">
                          <a:effectLst/>
                        </a:rPr>
                        <a:t>Chapter 2:</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Describes the ECV Inventory addressing its structure, the population and verification process and provides information on the agencies contributions;</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442705">
                <a:tc>
                  <a:txBody>
                    <a:bodyPr/>
                    <a:lstStyle/>
                    <a:p>
                      <a:pPr algn="just">
                        <a:lnSpc>
                          <a:spcPts val="1200"/>
                        </a:lnSpc>
                        <a:spcAft>
                          <a:spcPts val="0"/>
                        </a:spcAft>
                      </a:pPr>
                      <a:r>
                        <a:rPr lang="en-GB" sz="1100">
                          <a:effectLst/>
                        </a:rPr>
                        <a:t>Chapter 3:</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information on gap definition, describes the gap analysis approach and its implementation and discusses limitations of the approach;</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590274">
                <a:tc>
                  <a:txBody>
                    <a:bodyPr/>
                    <a:lstStyle/>
                    <a:p>
                      <a:pPr algn="just">
                        <a:lnSpc>
                          <a:spcPts val="1200"/>
                        </a:lnSpc>
                        <a:spcAft>
                          <a:spcPts val="0"/>
                        </a:spcAft>
                      </a:pPr>
                      <a:r>
                        <a:rPr lang="en-GB" sz="1100">
                          <a:effectLst/>
                        </a:rPr>
                        <a:t>Chapter 4:</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a Generic gap analysis with information on the covered and uncovered ECVs and ECV products and analysis compliance to GCOS in total and domain wise. In addition it shows correspondence to Cycle #1 information;</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295137">
                <a:tc>
                  <a:txBody>
                    <a:bodyPr/>
                    <a:lstStyle/>
                    <a:p>
                      <a:pPr algn="just">
                        <a:lnSpc>
                          <a:spcPts val="1200"/>
                        </a:lnSpc>
                        <a:spcAft>
                          <a:spcPts val="0"/>
                        </a:spcAft>
                      </a:pPr>
                      <a:r>
                        <a:rPr lang="en-GB" sz="1100">
                          <a:effectLst/>
                        </a:rPr>
                        <a:t>Chapter 5:</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information on individual gaps for ECV products including a trace to potentially missing missions;</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295137">
                <a:tc>
                  <a:txBody>
                    <a:bodyPr/>
                    <a:lstStyle/>
                    <a:p>
                      <a:pPr algn="just">
                        <a:lnSpc>
                          <a:spcPts val="1200"/>
                        </a:lnSpc>
                        <a:spcAft>
                          <a:spcPts val="0"/>
                        </a:spcAft>
                      </a:pPr>
                      <a:r>
                        <a:rPr lang="en-GB" sz="1100">
                          <a:effectLst/>
                        </a:rPr>
                        <a:t>Chapter 6:</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dirty="0">
                          <a:effectLst/>
                        </a:rPr>
                        <a:t>Describes potential improvements to the cyclic process of the ECV Inventory</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295137">
                <a:tc>
                  <a:txBody>
                    <a:bodyPr/>
                    <a:lstStyle/>
                    <a:p>
                      <a:pPr algn="just">
                        <a:lnSpc>
                          <a:spcPts val="1200"/>
                        </a:lnSpc>
                        <a:spcAft>
                          <a:spcPts val="0"/>
                        </a:spcAft>
                      </a:pPr>
                      <a:r>
                        <a:rPr lang="en-GB" sz="1100">
                          <a:effectLst/>
                        </a:rPr>
                        <a:t>Annex A:</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the questionnaire for the current component of the ECV Inventory;</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147568">
                <a:tc>
                  <a:txBody>
                    <a:bodyPr/>
                    <a:lstStyle/>
                    <a:p>
                      <a:pPr algn="just">
                        <a:lnSpc>
                          <a:spcPts val="1200"/>
                        </a:lnSpc>
                        <a:spcAft>
                          <a:spcPts val="0"/>
                        </a:spcAft>
                      </a:pPr>
                      <a:r>
                        <a:rPr lang="en-GB" sz="1100">
                          <a:effectLst/>
                        </a:rPr>
                        <a:t>Annex B:</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the questionnaire for the future component of the ECV;</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147568">
                <a:tc>
                  <a:txBody>
                    <a:bodyPr/>
                    <a:lstStyle/>
                    <a:p>
                      <a:pPr algn="just">
                        <a:lnSpc>
                          <a:spcPts val="1200"/>
                        </a:lnSpc>
                        <a:spcAft>
                          <a:spcPts val="0"/>
                        </a:spcAft>
                      </a:pPr>
                      <a:r>
                        <a:rPr lang="en-GB" sz="1100">
                          <a:effectLst/>
                        </a:rPr>
                        <a:t>Annex C:</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dirty="0">
                          <a:effectLst/>
                        </a:rPr>
                        <a:t>Provides per question the grading used to assess compliance to GCOS;</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147568">
                <a:tc>
                  <a:txBody>
                    <a:bodyPr/>
                    <a:lstStyle/>
                    <a:p>
                      <a:pPr algn="just">
                        <a:lnSpc>
                          <a:spcPts val="1200"/>
                        </a:lnSpc>
                        <a:spcAft>
                          <a:spcPts val="0"/>
                        </a:spcAft>
                      </a:pPr>
                      <a:r>
                        <a:rPr lang="en-GB" sz="1100">
                          <a:effectLst/>
                        </a:rPr>
                        <a:t>Annex D:</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a:effectLst/>
                        </a:rPr>
                        <a:t>Provides detailed gap analysis results per ECV product;</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147568">
                <a:tc>
                  <a:txBody>
                    <a:bodyPr/>
                    <a:lstStyle/>
                    <a:p>
                      <a:pPr algn="just">
                        <a:lnSpc>
                          <a:spcPts val="1200"/>
                        </a:lnSpc>
                        <a:spcAft>
                          <a:spcPts val="0"/>
                        </a:spcAft>
                      </a:pPr>
                      <a:r>
                        <a:rPr lang="en-GB" sz="1100">
                          <a:effectLst/>
                        </a:rPr>
                        <a:t>Annex E:</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dirty="0">
                          <a:effectLst/>
                        </a:rPr>
                        <a:t>Provides recommendations for coordinated actions;</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r h="147568">
                <a:tc>
                  <a:txBody>
                    <a:bodyPr/>
                    <a:lstStyle/>
                    <a:p>
                      <a:pPr algn="just">
                        <a:lnSpc>
                          <a:spcPts val="1200"/>
                        </a:lnSpc>
                        <a:spcAft>
                          <a:spcPts val="0"/>
                        </a:spcAft>
                      </a:pPr>
                      <a:r>
                        <a:rPr lang="en-GB" sz="1100">
                          <a:effectLst/>
                        </a:rPr>
                        <a:t>Annex F:</a:t>
                      </a:r>
                      <a:endParaRPr lang="en-GB" sz="110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c>
                  <a:txBody>
                    <a:bodyPr/>
                    <a:lstStyle/>
                    <a:p>
                      <a:pPr algn="just">
                        <a:lnSpc>
                          <a:spcPts val="1200"/>
                        </a:lnSpc>
                        <a:spcAft>
                          <a:spcPts val="0"/>
                        </a:spcAft>
                      </a:pPr>
                      <a:r>
                        <a:rPr lang="en-GB" sz="1100" dirty="0">
                          <a:effectLst/>
                        </a:rPr>
                        <a:t>Glossary of acronyms.</a:t>
                      </a:r>
                      <a:endParaRPr lang="en-GB" sz="11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6406" marR="66406" marT="0" marB="0"/>
                </a:tc>
              </a:tr>
            </a:tbl>
          </a:graphicData>
        </a:graphic>
      </p:graphicFrame>
    </p:spTree>
    <p:extLst>
      <p:ext uri="{BB962C8B-B14F-4D97-AF65-F5344CB8AC3E}">
        <p14:creationId xmlns:p14="http://schemas.microsoft.com/office/powerpoint/2010/main" val="61800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Issues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Chapter 6 is not ready but will be in essence what I already described;</a:t>
            </a:r>
          </a:p>
          <a:p>
            <a:r>
              <a:rPr lang="en-GB" dirty="0" smtClean="0"/>
              <a:t>Degree of detail for gap analysis is low due to time constraints;</a:t>
            </a:r>
          </a:p>
          <a:p>
            <a:r>
              <a:rPr lang="en-GB" dirty="0" smtClean="0"/>
              <a:t>Analysis of missing ECV products in particular link to missions is feasible but very work intensive for various reasons;</a:t>
            </a:r>
          </a:p>
          <a:p>
            <a:r>
              <a:rPr lang="en-GB" dirty="0" smtClean="0"/>
              <a:t>Content of the report has not been reviewed yet.</a:t>
            </a:r>
          </a:p>
          <a:p>
            <a:endParaRPr lang="en-GB" dirty="0" smtClean="0"/>
          </a:p>
        </p:txBody>
      </p:sp>
    </p:spTree>
    <p:extLst>
      <p:ext uri="{BB962C8B-B14F-4D97-AF65-F5344CB8AC3E}">
        <p14:creationId xmlns:p14="http://schemas.microsoft.com/office/powerpoint/2010/main" val="398040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ECV Inventory Completeness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02798191"/>
              </p:ext>
            </p:extLst>
          </p:nvPr>
        </p:nvGraphicFramePr>
        <p:xfrm>
          <a:off x="223295" y="1168965"/>
          <a:ext cx="8693943" cy="3945013"/>
        </p:xfrm>
        <a:graphic>
          <a:graphicData uri="http://schemas.openxmlformats.org/drawingml/2006/table">
            <a:tbl>
              <a:tblPr firstRow="1" firstCol="1" bandRow="1">
                <a:tableStyleId>{5C22544A-7EE6-4342-B048-85BDC9FD1C3A}</a:tableStyleId>
              </a:tblPr>
              <a:tblGrid>
                <a:gridCol w="2897981"/>
                <a:gridCol w="2897981"/>
                <a:gridCol w="2897981"/>
              </a:tblGrid>
              <a:tr h="1003693">
                <a:tc>
                  <a:txBody>
                    <a:bodyPr/>
                    <a:lstStyle/>
                    <a:p>
                      <a:pPr algn="just">
                        <a:spcAft>
                          <a:spcPts val="0"/>
                        </a:spcAft>
                      </a:pPr>
                      <a:r>
                        <a:rPr lang="en-GB" sz="2000" dirty="0">
                          <a:effectLst/>
                        </a:rPr>
                        <a:t> </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tc>
                <a:tc>
                  <a:txBody>
                    <a:bodyPr/>
                    <a:lstStyle/>
                    <a:p>
                      <a:pPr algn="ctr">
                        <a:spcAft>
                          <a:spcPts val="0"/>
                        </a:spcAft>
                      </a:pPr>
                      <a:r>
                        <a:rPr lang="en-GB" sz="2000" dirty="0">
                          <a:effectLst/>
                        </a:rPr>
                        <a:t>Known</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c>
                  <a:txBody>
                    <a:bodyPr/>
                    <a:lstStyle/>
                    <a:p>
                      <a:pPr algn="ctr">
                        <a:spcAft>
                          <a:spcPts val="0"/>
                        </a:spcAft>
                      </a:pPr>
                      <a:r>
                        <a:rPr lang="en-GB" sz="2000">
                          <a:effectLst/>
                        </a:rPr>
                        <a:t>Unknown</a:t>
                      </a:r>
                      <a:endParaRPr lang="en-GB" sz="200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r>
              <a:tr h="1435415">
                <a:tc>
                  <a:txBody>
                    <a:bodyPr/>
                    <a:lstStyle/>
                    <a:p>
                      <a:pPr algn="ctr">
                        <a:spcAft>
                          <a:spcPts val="0"/>
                        </a:spcAft>
                      </a:pPr>
                      <a:r>
                        <a:rPr lang="en-GB" sz="2000">
                          <a:effectLst/>
                        </a:rPr>
                        <a:t>Known</a:t>
                      </a:r>
                      <a:endParaRPr lang="en-GB" sz="200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c>
                  <a:txBody>
                    <a:bodyPr/>
                    <a:lstStyle/>
                    <a:p>
                      <a:pPr algn="l">
                        <a:spcAft>
                          <a:spcPts val="0"/>
                        </a:spcAft>
                      </a:pPr>
                      <a:r>
                        <a:rPr lang="en-GB" sz="2000" dirty="0">
                          <a:effectLst/>
                        </a:rPr>
                        <a:t>Verified content of the ECV Inventory.</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c>
                  <a:txBody>
                    <a:bodyPr/>
                    <a:lstStyle/>
                    <a:p>
                      <a:pPr algn="l">
                        <a:spcAft>
                          <a:spcPts val="0"/>
                        </a:spcAft>
                      </a:pPr>
                      <a:r>
                        <a:rPr lang="en-GB" sz="2000" dirty="0">
                          <a:effectLst/>
                        </a:rPr>
                        <a:t>Known climate data records that did not became part of the ECV Inventory.</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r>
              <a:tr h="1435415">
                <a:tc>
                  <a:txBody>
                    <a:bodyPr/>
                    <a:lstStyle/>
                    <a:p>
                      <a:pPr algn="ctr">
                        <a:spcAft>
                          <a:spcPts val="0"/>
                        </a:spcAft>
                      </a:pPr>
                      <a:r>
                        <a:rPr lang="en-GB" sz="2000">
                          <a:effectLst/>
                        </a:rPr>
                        <a:t>Unknown</a:t>
                      </a:r>
                      <a:endParaRPr lang="en-GB" sz="200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c>
                  <a:txBody>
                    <a:bodyPr/>
                    <a:lstStyle/>
                    <a:p>
                      <a:pPr algn="l">
                        <a:spcAft>
                          <a:spcPts val="0"/>
                        </a:spcAft>
                      </a:pPr>
                      <a:r>
                        <a:rPr lang="en-GB" sz="2000" dirty="0">
                          <a:effectLst/>
                        </a:rPr>
                        <a:t>Partly or not verified content of the ECV Inventory.</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c>
                  <a:txBody>
                    <a:bodyPr/>
                    <a:lstStyle/>
                    <a:p>
                      <a:pPr algn="l">
                        <a:spcAft>
                          <a:spcPts val="0"/>
                        </a:spcAft>
                      </a:pPr>
                      <a:r>
                        <a:rPr lang="en-GB" sz="2000" dirty="0">
                          <a:effectLst/>
                        </a:rPr>
                        <a:t>Climate Data Records that may exist but are not known by the </a:t>
                      </a:r>
                      <a:r>
                        <a:rPr lang="en-GB" sz="2000" dirty="0" err="1">
                          <a:effectLst/>
                        </a:rPr>
                        <a:t>WGClimate</a:t>
                      </a:r>
                      <a:r>
                        <a:rPr lang="en-GB" sz="2000" dirty="0">
                          <a:effectLst/>
                        </a:rPr>
                        <a:t>.</a:t>
                      </a:r>
                      <a:endParaRPr lang="en-GB" sz="2000" dirty="0">
                        <a:effectLst/>
                        <a:latin typeface="Georgia" panose="02040502050405020303" pitchFamily="18" charset="0"/>
                        <a:ea typeface="MS Mincho" panose="02020609040205080304" pitchFamily="49" charset="-128"/>
                        <a:cs typeface="Times New Roman" panose="02020603050405020304" pitchFamily="18" charset="0"/>
                      </a:endParaRPr>
                    </a:p>
                  </a:txBody>
                  <a:tcPr marL="125730" marR="125730" marT="125730" marB="125730" anchor="ctr"/>
                </a:tc>
              </a:tr>
            </a:tbl>
          </a:graphicData>
        </a:graphic>
      </p:graphicFrame>
    </p:spTree>
    <p:extLst>
      <p:ext uri="{BB962C8B-B14F-4D97-AF65-F5344CB8AC3E}">
        <p14:creationId xmlns:p14="http://schemas.microsoft.com/office/powerpoint/2010/main" val="426406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ECV Inventory Current Status</a:t>
            </a:r>
            <a:endParaRPr lang="en-GB" dirty="0"/>
          </a:p>
        </p:txBody>
      </p:sp>
      <p:sp>
        <p:nvSpPr>
          <p:cNvPr id="5" name="Content Placeholder 2"/>
          <p:cNvSpPr>
            <a:spLocks noGrp="1"/>
          </p:cNvSpPr>
          <p:nvPr>
            <p:ph idx="1"/>
          </p:nvPr>
        </p:nvSpPr>
        <p:spPr>
          <a:xfrm>
            <a:off x="194812" y="1316723"/>
            <a:ext cx="8599144" cy="979363"/>
          </a:xfrm>
        </p:spPr>
        <p:txBody>
          <a:bodyPr>
            <a:normAutofit fontScale="77500" lnSpcReduction="20000"/>
          </a:bodyPr>
          <a:lstStyle/>
          <a:p>
            <a:pPr marL="285750" lvl="1"/>
            <a:r>
              <a:rPr lang="en-GB" sz="2500" dirty="0" smtClean="0"/>
              <a:t>Population and verification of web-based Inventory of Climate Data Records (CDRs) of ECVs observable from space completed. </a:t>
            </a:r>
            <a:r>
              <a:rPr lang="en-GB" sz="2000" dirty="0" smtClean="0"/>
              <a:t>Note: Completed verification means &gt; 95% “verified” for Gap Analysis Process [because of non responsiveness to the verification process the final count will never reach 100%).</a:t>
            </a:r>
            <a:endParaRPr lang="en-GB" sz="2000" dirty="0" smtClean="0">
              <a:solidFill>
                <a:schemeClr val="tx1"/>
              </a:solidFill>
            </a:endParaRPr>
          </a:p>
          <a:p>
            <a:pPr lvl="1"/>
            <a:endParaRPr lang="en-GB" sz="2200" dirty="0" smtClean="0">
              <a:solidFill>
                <a:schemeClr val="tx1"/>
              </a:solidFill>
            </a:endParaRPr>
          </a:p>
          <a:p>
            <a:pPr lvl="1">
              <a:buFontTx/>
              <a:buChar char="•"/>
            </a:pPr>
            <a:endParaRPr lang="en-GB" sz="2400" dirty="0" smtClean="0">
              <a:solidFill>
                <a:schemeClr val="accent1"/>
              </a:solidFill>
            </a:endParaRPr>
          </a:p>
          <a:p>
            <a:pPr lvl="1">
              <a:buFontTx/>
              <a:buChar char="•"/>
            </a:pPr>
            <a:endParaRPr lang="en-GB" sz="2000" dirty="0" smtClean="0">
              <a:solidFill>
                <a:schemeClr val="tx1"/>
              </a:solidFill>
            </a:endParaRPr>
          </a:p>
          <a:p>
            <a:pPr lvl="1">
              <a:buFontTx/>
              <a:buChar char="•"/>
            </a:pPr>
            <a:endParaRPr lang="en-GB" sz="1000" dirty="0" smtClean="0">
              <a:solidFill>
                <a:schemeClr val="tx1"/>
              </a:solidFill>
            </a:endParaRPr>
          </a:p>
          <a:p>
            <a:pPr lvl="1">
              <a:buFontTx/>
              <a:buChar char="•"/>
            </a:pPr>
            <a:endParaRPr lang="en-GB" sz="2000" dirty="0" smtClean="0">
              <a:solidFill>
                <a:schemeClr val="tx1"/>
              </a:solidFill>
            </a:endParaRPr>
          </a:p>
        </p:txBody>
      </p:sp>
      <p:sp>
        <p:nvSpPr>
          <p:cNvPr id="6" name="Rectangle 5"/>
          <p:cNvSpPr/>
          <p:nvPr/>
        </p:nvSpPr>
        <p:spPr>
          <a:xfrm>
            <a:off x="323528" y="2633011"/>
            <a:ext cx="5194224" cy="2324325"/>
          </a:xfrm>
          <a:prstGeom prst="rect">
            <a:avLst/>
          </a:prstGeom>
          <a:solidFill>
            <a:schemeClr val="bg1">
              <a:lumMod val="95000"/>
            </a:schemeClr>
          </a:solidFill>
        </p:spPr>
        <p:txBody>
          <a:bodyPr wrap="square" lIns="107287" tIns="53643" rIns="107287" bIns="53643">
            <a:spAutoFit/>
          </a:bodyPr>
          <a:lstStyle/>
          <a:p>
            <a:pPr marL="212338" lvl="1" indent="-212338" fontAlgn="base">
              <a:spcBef>
                <a:spcPct val="0"/>
              </a:spcBef>
              <a:spcAft>
                <a:spcPct val="0"/>
              </a:spcAft>
              <a:buFont typeface="Arial" pitchFamily="34" charset="0"/>
              <a:buChar char="•"/>
            </a:pPr>
            <a:r>
              <a:rPr lang="en-US" dirty="0">
                <a:solidFill>
                  <a:srgbClr val="002569"/>
                </a:solidFill>
              </a:rPr>
              <a:t>Entries from </a:t>
            </a:r>
            <a:r>
              <a:rPr lang="en-US" dirty="0">
                <a:solidFill>
                  <a:schemeClr val="tx2"/>
                </a:solidFill>
              </a:rPr>
              <a:t>11</a:t>
            </a:r>
            <a:r>
              <a:rPr lang="en-US" dirty="0">
                <a:solidFill>
                  <a:srgbClr val="002569"/>
                </a:solidFill>
              </a:rPr>
              <a:t> CEOS/CGMS </a:t>
            </a:r>
            <a:r>
              <a:rPr lang="en-US" dirty="0" smtClean="0">
                <a:solidFill>
                  <a:srgbClr val="002569"/>
                </a:solidFill>
              </a:rPr>
              <a:t>Agencies (100 experts involved as responders  </a:t>
            </a:r>
            <a:endParaRPr lang="en-US" dirty="0">
              <a:solidFill>
                <a:srgbClr val="002569"/>
              </a:solidFill>
            </a:endParaRPr>
          </a:p>
          <a:p>
            <a:pPr marL="212338" lvl="1" indent="-212338" fontAlgn="base">
              <a:spcBef>
                <a:spcPct val="0"/>
              </a:spcBef>
              <a:spcAft>
                <a:spcPct val="0"/>
              </a:spcAft>
              <a:buFont typeface="Arial" pitchFamily="34" charset="0"/>
              <a:buChar char="•"/>
            </a:pPr>
            <a:r>
              <a:rPr lang="en-US" dirty="0">
                <a:solidFill>
                  <a:srgbClr val="002569"/>
                </a:solidFill>
              </a:rPr>
              <a:t>Number of entries higher than expected </a:t>
            </a:r>
          </a:p>
          <a:p>
            <a:pPr marL="669538" lvl="2" indent="-212338" fontAlgn="base">
              <a:spcBef>
                <a:spcPct val="0"/>
              </a:spcBef>
              <a:spcAft>
                <a:spcPct val="0"/>
              </a:spcAft>
              <a:buFont typeface="Calibri" pitchFamily="34" charset="0"/>
              <a:buChar char="‒"/>
            </a:pPr>
            <a:r>
              <a:rPr lang="en-US" dirty="0" smtClean="0">
                <a:solidFill>
                  <a:schemeClr val="tx2"/>
                </a:solidFill>
              </a:rPr>
              <a:t>913 </a:t>
            </a:r>
            <a:r>
              <a:rPr lang="en-US" dirty="0" smtClean="0">
                <a:solidFill>
                  <a:srgbClr val="002569"/>
                </a:solidFill>
              </a:rPr>
              <a:t>entries</a:t>
            </a:r>
            <a:endParaRPr lang="en-US" dirty="0">
              <a:solidFill>
                <a:srgbClr val="002569"/>
              </a:solidFill>
            </a:endParaRPr>
          </a:p>
          <a:p>
            <a:pPr marL="669538" lvl="2" indent="-212338" fontAlgn="base">
              <a:spcBef>
                <a:spcPct val="0"/>
              </a:spcBef>
              <a:spcAft>
                <a:spcPct val="0"/>
              </a:spcAft>
              <a:buFont typeface="Calibri" pitchFamily="34" charset="0"/>
              <a:buChar char="‒"/>
            </a:pPr>
            <a:r>
              <a:rPr lang="en-US" dirty="0" smtClean="0">
                <a:solidFill>
                  <a:schemeClr val="tx2"/>
                </a:solidFill>
              </a:rPr>
              <a:t>539 </a:t>
            </a:r>
            <a:r>
              <a:rPr lang="en-US" dirty="0">
                <a:solidFill>
                  <a:schemeClr val="tx2"/>
                </a:solidFill>
              </a:rPr>
              <a:t>f</a:t>
            </a:r>
            <a:r>
              <a:rPr lang="en-US" dirty="0">
                <a:solidFill>
                  <a:srgbClr val="002569"/>
                </a:solidFill>
              </a:rPr>
              <a:t>or existing CDRs, </a:t>
            </a:r>
            <a:r>
              <a:rPr lang="en-US" dirty="0" smtClean="0">
                <a:solidFill>
                  <a:schemeClr val="tx2"/>
                </a:solidFill>
              </a:rPr>
              <a:t>437</a:t>
            </a:r>
            <a:r>
              <a:rPr lang="en-US" dirty="0" smtClean="0">
                <a:solidFill>
                  <a:srgbClr val="002569"/>
                </a:solidFill>
              </a:rPr>
              <a:t> </a:t>
            </a:r>
            <a:r>
              <a:rPr lang="en-US" dirty="0">
                <a:solidFill>
                  <a:srgbClr val="002569"/>
                </a:solidFill>
              </a:rPr>
              <a:t>for planned CDRs </a:t>
            </a:r>
          </a:p>
          <a:p>
            <a:pPr marL="212338" lvl="1" indent="-212338" fontAlgn="base">
              <a:spcBef>
                <a:spcPct val="0"/>
              </a:spcBef>
              <a:spcAft>
                <a:spcPct val="0"/>
              </a:spcAft>
              <a:buFont typeface="Arial" pitchFamily="34" charset="0"/>
              <a:buChar char="•"/>
            </a:pPr>
            <a:r>
              <a:rPr lang="en-US" dirty="0" smtClean="0">
                <a:solidFill>
                  <a:srgbClr val="002569"/>
                </a:solidFill>
              </a:rPr>
              <a:t>27/29 (GCOS-154, 2011) and 30/35 (GCOS-200, 2016) ECVs covered</a:t>
            </a:r>
          </a:p>
          <a:p>
            <a:pPr marL="212338" lvl="1" indent="-212338" fontAlgn="base">
              <a:spcBef>
                <a:spcPct val="0"/>
              </a:spcBef>
              <a:spcAft>
                <a:spcPct val="0"/>
              </a:spcAft>
              <a:buFont typeface="Arial" pitchFamily="34" charset="0"/>
              <a:buChar char="•"/>
            </a:pPr>
            <a:r>
              <a:rPr lang="en-US" dirty="0" smtClean="0">
                <a:solidFill>
                  <a:srgbClr val="002569"/>
                </a:solidFill>
              </a:rPr>
              <a:t>The ECV Inventory published in September 2017.</a:t>
            </a:r>
            <a:endParaRPr lang="en-US" dirty="0">
              <a:solidFill>
                <a:srgbClr val="002569"/>
              </a:solidFill>
            </a:endParaRPr>
          </a:p>
        </p:txBody>
      </p:sp>
      <p:graphicFrame>
        <p:nvGraphicFramePr>
          <p:cNvPr id="7" name="Chart 6"/>
          <p:cNvGraphicFramePr/>
          <p:nvPr>
            <p:extLst>
              <p:ext uri="{D42A27DB-BD31-4B8C-83A1-F6EECF244321}">
                <p14:modId xmlns:p14="http://schemas.microsoft.com/office/powerpoint/2010/main" val="3873756011"/>
              </p:ext>
            </p:extLst>
          </p:nvPr>
        </p:nvGraphicFramePr>
        <p:xfrm>
          <a:off x="5517752" y="2160854"/>
          <a:ext cx="3626248" cy="2978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159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ECV Inventory Content</a:t>
            </a:r>
            <a:endParaRPr lang="en-GB" dirty="0"/>
          </a:p>
        </p:txBody>
      </p:sp>
      <p:graphicFrame>
        <p:nvGraphicFramePr>
          <p:cNvPr id="4" name="Chart 3"/>
          <p:cNvGraphicFramePr/>
          <p:nvPr>
            <p:extLst>
              <p:ext uri="{D42A27DB-BD31-4B8C-83A1-F6EECF244321}">
                <p14:modId xmlns:p14="http://schemas.microsoft.com/office/powerpoint/2010/main" val="1054368297"/>
              </p:ext>
            </p:extLst>
          </p:nvPr>
        </p:nvGraphicFramePr>
        <p:xfrm>
          <a:off x="5588459" y="1628775"/>
          <a:ext cx="34194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4542984"/>
              </p:ext>
            </p:extLst>
          </p:nvPr>
        </p:nvGraphicFramePr>
        <p:xfrm>
          <a:off x="311626" y="2028826"/>
          <a:ext cx="5421631" cy="2111853"/>
        </p:xfrm>
        <a:graphic>
          <a:graphicData uri="http://schemas.openxmlformats.org/drawingml/2006/table">
            <a:tbl>
              <a:tblPr firstRow="1" firstCol="1" bandRow="1">
                <a:tableStyleId>{5C22544A-7EE6-4342-B048-85BDC9FD1C3A}</a:tableStyleId>
              </a:tblPr>
              <a:tblGrid>
                <a:gridCol w="1331437"/>
                <a:gridCol w="836454"/>
                <a:gridCol w="1084580"/>
                <a:gridCol w="885190"/>
                <a:gridCol w="1283970"/>
              </a:tblGrid>
              <a:tr h="1014573">
                <a:tc>
                  <a:txBody>
                    <a:bodyPr/>
                    <a:lstStyle/>
                    <a:p>
                      <a:pPr algn="just">
                        <a:spcAft>
                          <a:spcPts val="0"/>
                        </a:spcAft>
                        <a:tabLst>
                          <a:tab pos="914400" algn="l"/>
                          <a:tab pos="1371600" algn="l"/>
                        </a:tabLst>
                      </a:pPr>
                      <a:r>
                        <a:rPr lang="en-US" sz="1800" dirty="0">
                          <a:effectLst/>
                        </a:rPr>
                        <a:t>Domain</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Total</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Current</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Future</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smtClean="0">
                          <a:effectLst/>
                        </a:rPr>
                        <a:t>Total</a:t>
                      </a:r>
                    </a:p>
                    <a:p>
                      <a:pPr algn="ctr">
                        <a:spcAft>
                          <a:spcPts val="0"/>
                        </a:spcAft>
                        <a:tabLst>
                          <a:tab pos="914400" algn="l"/>
                          <a:tab pos="1371600" algn="l"/>
                        </a:tabLst>
                      </a:pPr>
                      <a:r>
                        <a:rPr lang="en-US" sz="1800" dirty="0" smtClean="0">
                          <a:effectLst/>
                        </a:rPr>
                        <a:t>(Cycle </a:t>
                      </a:r>
                      <a:r>
                        <a:rPr lang="en-US" sz="1800" dirty="0">
                          <a:effectLst/>
                        </a:rPr>
                        <a:t>#1)</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lgn="just">
                        <a:spcAft>
                          <a:spcPts val="0"/>
                        </a:spcAft>
                        <a:tabLst>
                          <a:tab pos="914400" algn="l"/>
                          <a:tab pos="1371600" algn="l"/>
                        </a:tabLst>
                      </a:pPr>
                      <a:r>
                        <a:rPr lang="en-US" sz="1800">
                          <a:effectLst/>
                        </a:rPr>
                        <a:t>All</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913</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smtClean="0">
                          <a:effectLst/>
                          <a:latin typeface="+mn-lt"/>
                          <a:ea typeface="+mn-ea"/>
                          <a:cs typeface="+mn-cs"/>
                        </a:rPr>
                        <a:t>496</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smtClean="0">
                          <a:effectLst/>
                        </a:rPr>
                        <a:t>417</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~200</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lgn="just">
                        <a:spcAft>
                          <a:spcPts val="0"/>
                        </a:spcAft>
                        <a:tabLst>
                          <a:tab pos="914400" algn="l"/>
                          <a:tab pos="1371600" algn="l"/>
                        </a:tabLst>
                      </a:pPr>
                      <a:r>
                        <a:rPr lang="en-US" sz="1800">
                          <a:effectLst/>
                        </a:rPr>
                        <a:t>Atmosphere</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658</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376</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282</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N/A</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lgn="just">
                        <a:spcAft>
                          <a:spcPts val="0"/>
                        </a:spcAft>
                        <a:tabLst>
                          <a:tab pos="914400" algn="l"/>
                          <a:tab pos="1371600" algn="l"/>
                        </a:tabLst>
                      </a:pPr>
                      <a:r>
                        <a:rPr lang="en-US" sz="1800">
                          <a:effectLst/>
                        </a:rPr>
                        <a:t>Land</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135</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56</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79</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N/A</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lgn="just">
                        <a:spcAft>
                          <a:spcPts val="0"/>
                        </a:spcAft>
                        <a:tabLst>
                          <a:tab pos="914400" algn="l"/>
                          <a:tab pos="1371600" algn="l"/>
                        </a:tabLst>
                      </a:pPr>
                      <a:r>
                        <a:rPr lang="en-US" sz="1800">
                          <a:effectLst/>
                        </a:rPr>
                        <a:t>Ocean</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a:effectLst/>
                        </a:rPr>
                        <a:t>120</a:t>
                      </a:r>
                      <a:endParaRPr lang="en-GB" sz="180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64</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56</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tabLst>
                          <a:tab pos="914400" algn="l"/>
                          <a:tab pos="1371600" algn="l"/>
                        </a:tabLst>
                      </a:pPr>
                      <a:r>
                        <a:rPr lang="en-US" sz="1800" dirty="0">
                          <a:effectLst/>
                        </a:rPr>
                        <a:t>N/A</a:t>
                      </a:r>
                      <a:endParaRPr lang="en-GB" sz="1800" dirty="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6998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Atmospheric ECV Products </a:t>
            </a:r>
          </a:p>
        </p:txBody>
      </p:sp>
      <p:graphicFrame>
        <p:nvGraphicFramePr>
          <p:cNvPr id="4" name="Chart 3"/>
          <p:cNvGraphicFramePr/>
          <p:nvPr>
            <p:extLst>
              <p:ext uri="{D42A27DB-BD31-4B8C-83A1-F6EECF244321}">
                <p14:modId xmlns:p14="http://schemas.microsoft.com/office/powerpoint/2010/main" val="1063479292"/>
              </p:ext>
            </p:extLst>
          </p:nvPr>
        </p:nvGraphicFramePr>
        <p:xfrm>
          <a:off x="92869" y="1314927"/>
          <a:ext cx="4872038" cy="3549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537087549"/>
              </p:ext>
            </p:extLst>
          </p:nvPr>
        </p:nvGraphicFramePr>
        <p:xfrm>
          <a:off x="4793457" y="1314927"/>
          <a:ext cx="4286250" cy="3440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03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Land ECV Products </a:t>
            </a:r>
          </a:p>
        </p:txBody>
      </p:sp>
      <p:graphicFrame>
        <p:nvGraphicFramePr>
          <p:cNvPr id="4" name="Chart 3"/>
          <p:cNvGraphicFramePr/>
          <p:nvPr>
            <p:extLst>
              <p:ext uri="{D42A27DB-BD31-4B8C-83A1-F6EECF244321}">
                <p14:modId xmlns:p14="http://schemas.microsoft.com/office/powerpoint/2010/main" val="2133869873"/>
              </p:ext>
            </p:extLst>
          </p:nvPr>
        </p:nvGraphicFramePr>
        <p:xfrm>
          <a:off x="0" y="1286192"/>
          <a:ext cx="4942839" cy="3620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334440940"/>
              </p:ext>
            </p:extLst>
          </p:nvPr>
        </p:nvGraphicFramePr>
        <p:xfrm>
          <a:off x="4464844" y="1315085"/>
          <a:ext cx="4471352" cy="356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98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Ocean ECV Products </a:t>
            </a:r>
          </a:p>
        </p:txBody>
      </p:sp>
      <p:graphicFrame>
        <p:nvGraphicFramePr>
          <p:cNvPr id="4" name="Chart 3"/>
          <p:cNvGraphicFramePr/>
          <p:nvPr>
            <p:extLst>
              <p:ext uri="{D42A27DB-BD31-4B8C-83A1-F6EECF244321}">
                <p14:modId xmlns:p14="http://schemas.microsoft.com/office/powerpoint/2010/main" val="2947646575"/>
              </p:ext>
            </p:extLst>
          </p:nvPr>
        </p:nvGraphicFramePr>
        <p:xfrm>
          <a:off x="-1" y="1478757"/>
          <a:ext cx="4714875" cy="3218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762614948"/>
              </p:ext>
            </p:extLst>
          </p:nvPr>
        </p:nvGraphicFramePr>
        <p:xfrm>
          <a:off x="4414836" y="1388586"/>
          <a:ext cx="4535645" cy="3398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4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Responses and Compliance to GCOS</a:t>
            </a:r>
            <a:endParaRPr lang="en-GB" dirty="0"/>
          </a:p>
        </p:txBody>
      </p:sp>
      <p:pic>
        <p:nvPicPr>
          <p:cNvPr id="4" name="Picture 3"/>
          <p:cNvPicPr/>
          <p:nvPr/>
        </p:nvPicPr>
        <p:blipFill>
          <a:blip r:embed="rId2"/>
          <a:stretch>
            <a:fillRect/>
          </a:stretch>
        </p:blipFill>
        <p:spPr>
          <a:xfrm>
            <a:off x="142876" y="1171575"/>
            <a:ext cx="9001124" cy="3857625"/>
          </a:xfrm>
          <a:prstGeom prst="rect">
            <a:avLst/>
          </a:prstGeom>
        </p:spPr>
      </p:pic>
    </p:spTree>
    <p:extLst>
      <p:ext uri="{BB962C8B-B14F-4D97-AF65-F5344CB8AC3E}">
        <p14:creationId xmlns:p14="http://schemas.microsoft.com/office/powerpoint/2010/main" val="23964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 Afternoon</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90037204"/>
              </p:ext>
            </p:extLst>
          </p:nvPr>
        </p:nvGraphicFramePr>
        <p:xfrm>
          <a:off x="1568898" y="1710390"/>
          <a:ext cx="6096000" cy="1932295"/>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0"/>
                        </a:spcBef>
                        <a:spcAft>
                          <a:spcPts val="0"/>
                        </a:spcAft>
                      </a:pPr>
                      <a:r>
                        <a:rPr lang="en-GB" sz="1600" b="0" i="0" kern="1200" dirty="0" smtClean="0">
                          <a:solidFill>
                            <a:srgbClr val="000000"/>
                          </a:solidFill>
                          <a:effectLst/>
                          <a:latin typeface="Helvetica Light"/>
                          <a:ea typeface="+mn-ea"/>
                          <a:cs typeface="Helvetica Light"/>
                        </a:rPr>
                        <a:t>2. Space Agency Response to GCOS IP – Pascal </a:t>
                      </a:r>
                      <a:r>
                        <a:rPr lang="en-GB" sz="1600" b="0" i="0" kern="1200" dirty="0" err="1" smtClean="0">
                          <a:solidFill>
                            <a:srgbClr val="000000"/>
                          </a:solidFill>
                          <a:effectLst/>
                          <a:latin typeface="Helvetica Light"/>
                          <a:ea typeface="+mn-ea"/>
                          <a:cs typeface="Helvetica Light"/>
                        </a:rPr>
                        <a:t>Lecomte</a:t>
                      </a:r>
                      <a:r>
                        <a:rPr lang="en-US" sz="1600" b="0" i="0" dirty="0" smtClean="0">
                          <a:solidFill>
                            <a:srgbClr val="000000"/>
                          </a:solidFill>
                          <a:effectLst/>
                          <a:latin typeface="Helvetica Light"/>
                          <a:cs typeface="Helvetica Light"/>
                        </a:rPr>
                        <a:t> </a:t>
                      </a:r>
                    </a:p>
                    <a:p>
                      <a:pPr>
                        <a:spcBef>
                          <a:spcPts val="600"/>
                        </a:spcBef>
                        <a:spcAft>
                          <a:spcPts val="600"/>
                        </a:spcAft>
                      </a:pPr>
                      <a:r>
                        <a:rPr lang="en-US" sz="1600" b="0" i="0" dirty="0" smtClean="0">
                          <a:solidFill>
                            <a:srgbClr val="000000"/>
                          </a:solidFill>
                          <a:effectLst/>
                          <a:latin typeface="Helvetica Light"/>
                          <a:cs typeface="Helvetica Light"/>
                        </a:rPr>
                        <a:t>(Continued)</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dirty="0">
                          <a:solidFill>
                            <a:srgbClr val="000000"/>
                          </a:solidFill>
                          <a:effectLst/>
                          <a:latin typeface="Helvetica Light"/>
                          <a:ea typeface="ＭＳ ゴシック"/>
                          <a:cs typeface="Helvetica Light"/>
                        </a:rPr>
                        <a:t>14:30 – 15:30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ゴシック"/>
                          <a:cs typeface="Helvetica Light"/>
                        </a:rPr>
                        <a:t>Review Atmospheric Climate Observing System</a:t>
                      </a:r>
                      <a:endParaRPr lang="en-US" sz="1100" b="0" i="0" dirty="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Light"/>
                          <a:ea typeface="ＭＳ 明朝"/>
                          <a:cs typeface="Helvetica Light"/>
                        </a:rPr>
                        <a:t>15:30 – 16:00</a:t>
                      </a:r>
                      <a:endParaRPr lang="en-US" sz="1100" b="0" i="0" dirty="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FF"/>
                          </a:solidFill>
                          <a:effectLst/>
                          <a:latin typeface="Helvetica Light"/>
                          <a:ea typeface="ＭＳ 明朝"/>
                          <a:cs typeface="Helvetica Light"/>
                        </a:rPr>
                        <a:t>Coffee Break</a:t>
                      </a:r>
                      <a:endParaRPr lang="en-US" sz="1100" b="0" i="0" dirty="0">
                        <a:solidFill>
                          <a:srgbClr val="0000FF"/>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a:solidFill>
                            <a:srgbClr val="000000"/>
                          </a:solidFill>
                          <a:effectLst/>
                          <a:latin typeface="Helvetica Light"/>
                          <a:ea typeface="ＭＳ 明朝"/>
                          <a:cs typeface="Helvetica Light"/>
                        </a:rPr>
                        <a:t>16:00 – 17:00</a:t>
                      </a:r>
                      <a:endParaRPr lang="en-US" sz="1100" b="0" i="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明朝"/>
                          <a:cs typeface="Helvetica Light"/>
                        </a:rPr>
                        <a:t>Review Oceanic Climate Observing System</a:t>
                      </a:r>
                      <a:endParaRPr lang="en-US" sz="1100" b="0" i="0" dirty="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a:solidFill>
                            <a:srgbClr val="000000"/>
                          </a:solidFill>
                          <a:effectLst/>
                          <a:latin typeface="Helvetica Light"/>
                          <a:ea typeface="ＭＳ 明朝"/>
                          <a:cs typeface="Helvetica Light"/>
                        </a:rPr>
                        <a:t>17:00 – 18:00</a:t>
                      </a:r>
                      <a:endParaRPr lang="en-US" sz="1100" b="0" i="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明朝"/>
                          <a:cs typeface="Helvetica Light"/>
                        </a:rPr>
                        <a:t>Review Terrestrial Climate Observing System</a:t>
                      </a:r>
                      <a:endParaRPr lang="en-US" sz="1100" b="0" i="0" dirty="0">
                        <a:solidFill>
                          <a:srgbClr val="000000"/>
                        </a:solidFill>
                        <a:effectLst/>
                        <a:latin typeface="Helvetica Light"/>
                        <a:ea typeface="ＭＳ 明朝"/>
                        <a:cs typeface="Helvetica Light"/>
                      </a:endParaRPr>
                    </a:p>
                  </a:txBody>
                  <a:tcPr marL="68580" marR="68580" marT="0" marB="0" anchor="ctr"/>
                </a:tc>
              </a:tr>
              <a:tr h="255395">
                <a:tc>
                  <a:txBody>
                    <a:bodyPr/>
                    <a:lstStyle/>
                    <a:p>
                      <a:pPr>
                        <a:spcAft>
                          <a:spcPts val="0"/>
                        </a:spcAft>
                      </a:pPr>
                      <a:r>
                        <a:rPr lang="en-GB" sz="1100" b="0" i="0">
                          <a:solidFill>
                            <a:srgbClr val="000000"/>
                          </a:solidFill>
                          <a:effectLst/>
                          <a:latin typeface="Helvetica Light"/>
                          <a:ea typeface="ＭＳ 明朝"/>
                          <a:cs typeface="Helvetica Light"/>
                        </a:rPr>
                        <a:t>18:00 – 18:30</a:t>
                      </a:r>
                      <a:endParaRPr lang="en-US" sz="1100" b="0" i="0">
                        <a:solidFill>
                          <a:srgbClr val="000000"/>
                        </a:solidFill>
                        <a:effectLst/>
                        <a:latin typeface="Helvetica Light"/>
                        <a:ea typeface="ＭＳ 明朝"/>
                        <a:cs typeface="Helvetica Light"/>
                      </a:endParaRPr>
                    </a:p>
                  </a:txBody>
                  <a:tcPr marL="68580" marR="68580" marT="0" marB="0" anchor="ctr"/>
                </a:tc>
                <a:tc>
                  <a:txBody>
                    <a:bodyPr/>
                    <a:lstStyle/>
                    <a:p>
                      <a:pPr>
                        <a:spcAft>
                          <a:spcPts val="0"/>
                        </a:spcAft>
                      </a:pPr>
                      <a:r>
                        <a:rPr lang="en-GB" sz="1100" b="0" i="0" dirty="0">
                          <a:solidFill>
                            <a:srgbClr val="000000"/>
                          </a:solidFill>
                          <a:effectLst/>
                          <a:latin typeface="Helvetica Light"/>
                          <a:ea typeface="ＭＳ 明朝"/>
                          <a:cs typeface="Helvetica Light"/>
                        </a:rPr>
                        <a:t>Conclusions</a:t>
                      </a:r>
                      <a:endParaRPr lang="en-US" sz="1100" b="0" i="0" dirty="0">
                        <a:solidFill>
                          <a:srgbClr val="000000"/>
                        </a:solidFill>
                        <a:effectLst/>
                        <a:latin typeface="Helvetica Light"/>
                        <a:ea typeface="ＭＳ 明朝"/>
                        <a:cs typeface="Helvetica Light"/>
                      </a:endParaRPr>
                    </a:p>
                  </a:txBody>
                  <a:tcPr marL="68580" marR="68580" marT="0" marB="0" anchor="ctr"/>
                </a:tc>
              </a:tr>
            </a:tbl>
          </a:graphicData>
        </a:graphic>
      </p:graphicFrame>
      <p:sp>
        <p:nvSpPr>
          <p:cNvPr id="3" name="TextBox 2"/>
          <p:cNvSpPr txBox="1"/>
          <p:nvPr/>
        </p:nvSpPr>
        <p:spPr>
          <a:xfrm>
            <a:off x="1517586" y="4060278"/>
            <a:ext cx="6188578" cy="369332"/>
          </a:xfrm>
          <a:prstGeom prst="rect">
            <a:avLst/>
          </a:prstGeom>
          <a:noFill/>
        </p:spPr>
        <p:txBody>
          <a:bodyPr wrap="none" rtlCol="0">
            <a:spAutoFit/>
          </a:bodyPr>
          <a:lstStyle/>
          <a:p>
            <a:r>
              <a:rPr lang="en-GB" dirty="0" smtClean="0">
                <a:solidFill>
                  <a:srgbClr val="000000"/>
                </a:solidFill>
                <a:latin typeface="Helvetica Light"/>
                <a:ea typeface="ＭＳ 明朝"/>
                <a:cs typeface="Helvetica Light"/>
              </a:rPr>
              <a:t>20:00 onwards – No Host Group Dinner – Belvedere 1833.</a:t>
            </a:r>
            <a:endParaRPr lang="en-US" dirty="0"/>
          </a:p>
        </p:txBody>
      </p:sp>
    </p:spTree>
    <p:extLst>
      <p:ext uri="{BB962C8B-B14F-4D97-AF65-F5344CB8AC3E}">
        <p14:creationId xmlns:p14="http://schemas.microsoft.com/office/powerpoint/2010/main" val="57236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ECV Products missing in “Current”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54123569"/>
              </p:ext>
            </p:extLst>
          </p:nvPr>
        </p:nvGraphicFramePr>
        <p:xfrm>
          <a:off x="150018" y="1132143"/>
          <a:ext cx="8872537" cy="4104620"/>
        </p:xfrm>
        <a:graphic>
          <a:graphicData uri="http://schemas.openxmlformats.org/drawingml/2006/table">
            <a:tbl>
              <a:tblPr firstRow="1" firstCol="1" bandRow="1">
                <a:tableStyleId>{5C22544A-7EE6-4342-B048-85BDC9FD1C3A}</a:tableStyleId>
              </a:tblPr>
              <a:tblGrid>
                <a:gridCol w="1657351"/>
                <a:gridCol w="1650364"/>
                <a:gridCol w="1310410"/>
                <a:gridCol w="1567086"/>
                <a:gridCol w="1224156"/>
                <a:gridCol w="1463170"/>
              </a:tblGrid>
              <a:tr h="292651">
                <a:tc gridSpan="2">
                  <a:txBody>
                    <a:bodyPr/>
                    <a:lstStyle/>
                    <a:p>
                      <a:pPr algn="ctr">
                        <a:spcAft>
                          <a:spcPts val="0"/>
                        </a:spcAft>
                      </a:pPr>
                      <a:r>
                        <a:rPr lang="en-GB" sz="1600" dirty="0">
                          <a:effectLst/>
                        </a:rPr>
                        <a:t>Atmosphere</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nchor="ctr"/>
                </a:tc>
                <a:tc hMerge="1">
                  <a:txBody>
                    <a:bodyPr/>
                    <a:lstStyle/>
                    <a:p>
                      <a:endParaRPr lang="en-GB"/>
                    </a:p>
                  </a:txBody>
                  <a:tcPr/>
                </a:tc>
                <a:tc gridSpan="2">
                  <a:txBody>
                    <a:bodyPr/>
                    <a:lstStyle/>
                    <a:p>
                      <a:pPr algn="ctr">
                        <a:spcAft>
                          <a:spcPts val="0"/>
                        </a:spcAft>
                      </a:pPr>
                      <a:r>
                        <a:rPr lang="en-GB" sz="1600">
                          <a:effectLst/>
                        </a:rPr>
                        <a:t>Land</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nchor="ctr"/>
                </a:tc>
                <a:tc hMerge="1">
                  <a:txBody>
                    <a:bodyPr/>
                    <a:lstStyle/>
                    <a:p>
                      <a:endParaRPr lang="en-GB"/>
                    </a:p>
                  </a:txBody>
                  <a:tcPr/>
                </a:tc>
                <a:tc gridSpan="2">
                  <a:txBody>
                    <a:bodyPr/>
                    <a:lstStyle/>
                    <a:p>
                      <a:pPr algn="ctr">
                        <a:spcAft>
                          <a:spcPts val="0"/>
                        </a:spcAft>
                      </a:pPr>
                      <a:r>
                        <a:rPr lang="en-GB" sz="1600">
                          <a:effectLst/>
                        </a:rPr>
                        <a:t>Ocean</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nchor="ctr"/>
                </a:tc>
                <a:tc hMerge="1">
                  <a:txBody>
                    <a:bodyPr/>
                    <a:lstStyle/>
                    <a:p>
                      <a:endParaRPr lang="en-GB"/>
                    </a:p>
                  </a:txBody>
                  <a:tcPr/>
                </a:tc>
              </a:tr>
              <a:tr h="444414">
                <a:tc>
                  <a:txBody>
                    <a:bodyPr/>
                    <a:lstStyle/>
                    <a:p>
                      <a:pPr algn="just">
                        <a:spcAft>
                          <a:spcPts val="0"/>
                        </a:spcAft>
                      </a:pPr>
                      <a:r>
                        <a:rPr lang="en-GB" sz="1600" dirty="0">
                          <a:effectLst/>
                        </a:rPr>
                        <a:t>ECV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dirty="0">
                          <a:effectLst/>
                        </a:rPr>
                        <a:t>ECV Product</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ECV </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a:effectLst/>
                        </a:rPr>
                        <a:t>ECV Product</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dirty="0">
                          <a:effectLst/>
                        </a:rPr>
                        <a:t>ECV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a:effectLst/>
                        </a:rPr>
                        <a:t>ECV Product</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r h="416663">
                <a:tc>
                  <a:txBody>
                    <a:bodyPr/>
                    <a:lstStyle/>
                    <a:p>
                      <a:pPr algn="just">
                        <a:spcAft>
                          <a:spcPts val="0"/>
                        </a:spcAft>
                      </a:pPr>
                      <a:r>
                        <a:rPr lang="en-GB" sz="1600">
                          <a:effectLst/>
                        </a:rPr>
                        <a:t>Ozone</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a:effectLst/>
                        </a:rPr>
                        <a:t>Tropospheric Ozone Profile</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Fire disturbance</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a:effectLst/>
                        </a:rPr>
                        <a:t>Fire Radiative Power</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 </a:t>
                      </a:r>
                      <a:r>
                        <a:rPr lang="en-GB" sz="1600" b="1" dirty="0" smtClean="0">
                          <a:solidFill>
                            <a:schemeClr val="bg1"/>
                          </a:solidFill>
                          <a:effectLst/>
                        </a:rPr>
                        <a:t>Sea State</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a:effectLst/>
                        </a:rPr>
                        <a:t>Wave Height</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r h="648856">
                <a:tc>
                  <a:txBody>
                    <a:bodyPr/>
                    <a:lstStyle/>
                    <a:p>
                      <a:pPr algn="just">
                        <a:spcAft>
                          <a:spcPts val="0"/>
                        </a:spcAft>
                      </a:pPr>
                      <a:r>
                        <a:rPr lang="en-GB" sz="1600" dirty="0" smtClean="0">
                          <a:effectLst/>
                        </a:rPr>
                        <a:t>CO2, CH4 </a:t>
                      </a:r>
                      <a:r>
                        <a:rPr lang="en-GB" sz="1600" dirty="0">
                          <a:effectLst/>
                        </a:rPr>
                        <a:t>and other </a:t>
                      </a:r>
                      <a:r>
                        <a:rPr lang="en-GB" sz="1600" dirty="0" smtClean="0">
                          <a:effectLst/>
                        </a:rPr>
                        <a:t>GHG</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a:effectLst/>
                        </a:rPr>
                        <a:t>NO2 Tropospheric Column</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Ice Sheets</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Elevation Data</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Sea surface salinity</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Sea surface salinity</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r h="80724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600" dirty="0" smtClean="0">
                          <a:effectLst/>
                        </a:rPr>
                        <a:t>CO2, CH4 and other GHG</a:t>
                      </a:r>
                      <a:endParaRPr lang="en-GB" sz="1600" dirty="0" smtClean="0">
                        <a:effectLst/>
                        <a:latin typeface="Georgia" panose="02040502050405020303" pitchFamily="18" charset="0"/>
                        <a:ea typeface="MS Mincho" panose="02020609040205080304" pitchFamily="49" charset="-128"/>
                        <a:cs typeface="Times New Roman" panose="02020603050405020304" pitchFamily="18" charset="0"/>
                      </a:endParaRPr>
                    </a:p>
                    <a:p>
                      <a:pPr algn="just">
                        <a:spcAft>
                          <a:spcPts val="0"/>
                        </a:spcAft>
                      </a:pP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a:effectLst/>
                        </a:rPr>
                        <a:t>SO2 and HCHO Tropospheric Columns</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Ice Sheets</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Mass Change</a:t>
                      </a:r>
                    </a:p>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a:effectLst/>
                        </a:rPr>
                        <a:t> </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r h="416663">
                <a:tc>
                  <a:txBody>
                    <a:bodyPr/>
                    <a:lstStyle/>
                    <a:p>
                      <a:pPr algn="just">
                        <a:spcAft>
                          <a:spcPts val="0"/>
                        </a:spcAft>
                      </a:pPr>
                      <a:r>
                        <a:rPr lang="en-GB" sz="1600">
                          <a:effectLst/>
                        </a:rPr>
                        <a:t> </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a:effectLst/>
                        </a:rPr>
                        <a:t> </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Lakes</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Areas of GTN-L Lakes</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r h="416663">
                <a:tc>
                  <a:txBody>
                    <a:bodyPr/>
                    <a:lstStyle/>
                    <a:p>
                      <a:pPr algn="just">
                        <a:spcAft>
                          <a:spcPts val="0"/>
                        </a:spcAft>
                      </a:pPr>
                      <a:r>
                        <a:rPr lang="en-GB" sz="1600">
                          <a:effectLst/>
                        </a:rPr>
                        <a:t> </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a:effectLst/>
                        </a:rPr>
                        <a:t> </a:t>
                      </a:r>
                      <a:endParaRPr lang="en-GB" sz="160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b="1" dirty="0">
                          <a:solidFill>
                            <a:schemeClr val="bg1"/>
                          </a:solidFill>
                          <a:effectLst/>
                        </a:rPr>
                        <a:t>Biomass</a:t>
                      </a:r>
                      <a:endParaRPr lang="en-GB" sz="1600" b="1" dirty="0">
                        <a:solidFill>
                          <a:schemeClr val="bg1"/>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Above-ground Biomass</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c>
                  <a:txBody>
                    <a:bodyPr/>
                    <a:lstStyle/>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solidFill>
                      <a:schemeClr val="accent1"/>
                    </a:solidFill>
                  </a:tcPr>
                </a:tc>
                <a:tc>
                  <a:txBody>
                    <a:bodyPr/>
                    <a:lstStyle/>
                    <a:p>
                      <a:pPr algn="just">
                        <a:spcAft>
                          <a:spcPts val="0"/>
                        </a:spcAft>
                      </a:pPr>
                      <a:r>
                        <a:rPr lang="en-GB" sz="1600" dirty="0">
                          <a:effectLst/>
                        </a:rPr>
                        <a:t> </a:t>
                      </a:r>
                      <a:endParaRPr lang="en-GB" sz="1600" dirty="0">
                        <a:effectLst/>
                        <a:latin typeface="Georgia" panose="02040502050405020303" pitchFamily="18" charset="0"/>
                        <a:ea typeface="MS Mincho" panose="02020609040205080304" pitchFamily="49" charset="-128"/>
                        <a:cs typeface="Times New Roman" panose="02020603050405020304" pitchFamily="18" charset="0"/>
                      </a:endParaRPr>
                    </a:p>
                  </a:txBody>
                  <a:tcPr marL="54759" marR="54759" marT="57295" marB="57295"/>
                </a:tc>
              </a:tr>
            </a:tbl>
          </a:graphicData>
        </a:graphic>
      </p:graphicFrame>
    </p:spTree>
    <p:extLst>
      <p:ext uri="{BB962C8B-B14F-4D97-AF65-F5344CB8AC3E}">
        <p14:creationId xmlns:p14="http://schemas.microsoft.com/office/powerpoint/2010/main" val="15243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 Space Mission</a:t>
            </a:r>
            <a:endParaRPr lang="en-GB" dirty="0"/>
          </a:p>
        </p:txBody>
      </p:sp>
    </p:spTree>
    <p:extLst>
      <p:ext uri="{BB962C8B-B14F-4D97-AF65-F5344CB8AC3E}">
        <p14:creationId xmlns:p14="http://schemas.microsoft.com/office/powerpoint/2010/main" val="385550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141200"/>
            <a:r>
              <a:rPr lang="en-US" sz="3200" b="1" dirty="0" smtClean="0"/>
              <a:t>6.	WMO </a:t>
            </a:r>
            <a:r>
              <a:rPr lang="en-US" sz="3200" b="1" dirty="0"/>
              <a:t>ECV Inventory Workshop</a:t>
            </a:r>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80475" y="2756760"/>
            <a:ext cx="2094658" cy="400110"/>
          </a:xfrm>
          <a:prstGeom prst="rect">
            <a:avLst/>
          </a:prstGeom>
          <a:noFill/>
        </p:spPr>
        <p:txBody>
          <a:bodyPr wrap="none" rtlCol="0">
            <a:spAutoFit/>
          </a:bodyPr>
          <a:lstStyle/>
          <a:p>
            <a:r>
              <a:rPr lang="en-US" sz="2000" dirty="0">
                <a:solidFill>
                  <a:schemeClr val="bg1"/>
                </a:solidFill>
                <a:latin typeface="Helvetica Light"/>
                <a:cs typeface="Helvetica Light"/>
              </a:rPr>
              <a:t>Stephan </a:t>
            </a:r>
            <a:r>
              <a:rPr lang="en-US" sz="2000" dirty="0" err="1">
                <a:solidFill>
                  <a:schemeClr val="bg1"/>
                </a:solidFill>
                <a:latin typeface="Helvetica Light"/>
                <a:cs typeface="Helvetica Light"/>
              </a:rPr>
              <a:t>Bojinski</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102952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141200"/>
            <a:r>
              <a:rPr lang="en-US" sz="3200" b="1" dirty="0" smtClean="0"/>
              <a:t>7</a:t>
            </a:r>
            <a:r>
              <a:rPr lang="en-US" sz="3200" b="1" dirty="0"/>
              <a:t>.	Governance, Summary and Actions</a:t>
            </a:r>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80475" y="2756760"/>
            <a:ext cx="2023623" cy="400110"/>
          </a:xfrm>
          <a:prstGeom prst="rect">
            <a:avLst/>
          </a:prstGeom>
          <a:noFill/>
        </p:spPr>
        <p:txBody>
          <a:bodyPr wrap="none" rtlCol="0">
            <a:spAutoFit/>
          </a:bodyPr>
          <a:lstStyle/>
          <a:p>
            <a:r>
              <a:rPr lang="en-US" sz="2000" dirty="0" smtClean="0">
                <a:solidFill>
                  <a:schemeClr val="bg1"/>
                </a:solidFill>
                <a:latin typeface="Helvetica Light"/>
                <a:cs typeface="Helvetica Light"/>
              </a:rPr>
              <a:t>Pascal </a:t>
            </a:r>
            <a:r>
              <a:rPr lang="en-US" sz="2000" dirty="0" err="1" smtClean="0">
                <a:solidFill>
                  <a:schemeClr val="bg1"/>
                </a:solidFill>
                <a:latin typeface="Helvetica Light"/>
                <a:cs typeface="Helvetica Light"/>
              </a:rPr>
              <a:t>Lecomte</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38593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9" y="2044236"/>
            <a:ext cx="6060191" cy="845932"/>
          </a:xfrm>
        </p:spPr>
        <p:txBody>
          <a:bodyPr/>
          <a:lstStyle/>
          <a:p>
            <a:r>
              <a:rPr lang="en-US" sz="3200" b="1" dirty="0" smtClean="0"/>
              <a:t>Thank You</a:t>
            </a:r>
            <a:endParaRPr lang="en-US" sz="3200" b="1" dirty="0"/>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3" name="TextBox 12"/>
          <p:cNvSpPr txBox="1"/>
          <p:nvPr/>
        </p:nvSpPr>
        <p:spPr>
          <a:xfrm>
            <a:off x="537907" y="2690113"/>
            <a:ext cx="4275529" cy="707886"/>
          </a:xfrm>
          <a:prstGeom prst="rect">
            <a:avLst/>
          </a:prstGeom>
          <a:noFill/>
        </p:spPr>
        <p:txBody>
          <a:bodyPr wrap="none" rtlCol="0">
            <a:spAutoFit/>
          </a:bodyPr>
          <a:lstStyle/>
          <a:p>
            <a:r>
              <a:rPr lang="en-US" sz="2000" dirty="0">
                <a:solidFill>
                  <a:schemeClr val="bg1"/>
                </a:solidFill>
                <a:latin typeface="Helvetica Light"/>
                <a:cs typeface="Helvetica Light"/>
              </a:rPr>
              <a:t>Pascal </a:t>
            </a:r>
            <a:r>
              <a:rPr lang="en-US" sz="2000" dirty="0" err="1">
                <a:solidFill>
                  <a:schemeClr val="bg1"/>
                </a:solidFill>
                <a:latin typeface="Helvetica Light"/>
                <a:cs typeface="Helvetica Light"/>
              </a:rPr>
              <a:t>Lecomte</a:t>
            </a:r>
            <a:r>
              <a:rPr lang="en-US" sz="2000" dirty="0">
                <a:solidFill>
                  <a:schemeClr val="bg1"/>
                </a:solidFill>
                <a:latin typeface="Helvetica Light"/>
                <a:cs typeface="Helvetica Light"/>
              </a:rPr>
              <a:t> – </a:t>
            </a:r>
            <a:r>
              <a:rPr lang="en-US" sz="2000" dirty="0" err="1">
                <a:solidFill>
                  <a:schemeClr val="bg1"/>
                </a:solidFill>
                <a:latin typeface="Helvetica Light"/>
                <a:cs typeface="Helvetica Light"/>
              </a:rPr>
              <a:t>WGClimate</a:t>
            </a:r>
            <a:r>
              <a:rPr lang="en-US" sz="2000" dirty="0">
                <a:solidFill>
                  <a:schemeClr val="bg1"/>
                </a:solidFill>
                <a:latin typeface="Helvetica Light"/>
                <a:cs typeface="Helvetica Light"/>
              </a:rPr>
              <a:t> Chair</a:t>
            </a:r>
          </a:p>
          <a:p>
            <a:r>
              <a:rPr lang="en-US" sz="2000" dirty="0">
                <a:solidFill>
                  <a:schemeClr val="bg1"/>
                </a:solidFill>
                <a:latin typeface="Helvetica Light"/>
                <a:cs typeface="Helvetica Light"/>
              </a:rPr>
              <a:t>September </a:t>
            </a:r>
            <a:r>
              <a:rPr lang="en-US" sz="2000" dirty="0" smtClean="0">
                <a:solidFill>
                  <a:schemeClr val="bg1"/>
                </a:solidFill>
                <a:latin typeface="Helvetica Light"/>
                <a:cs typeface="Helvetica Light"/>
              </a:rPr>
              <a:t>12th </a:t>
            </a:r>
            <a:r>
              <a:rPr lang="en-US" sz="2000" dirty="0">
                <a:solidFill>
                  <a:schemeClr val="bg1"/>
                </a:solidFill>
                <a:latin typeface="Helvetica Light"/>
                <a:cs typeface="Helvetica Light"/>
              </a:rPr>
              <a:t>2017</a:t>
            </a:r>
          </a:p>
        </p:txBody>
      </p:sp>
    </p:spTree>
    <p:extLst>
      <p:ext uri="{BB962C8B-B14F-4D97-AF65-F5344CB8AC3E}">
        <p14:creationId xmlns:p14="http://schemas.microsoft.com/office/powerpoint/2010/main" val="29797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Restaurant Belvedere </a:t>
            </a:r>
            <a:r>
              <a:rPr lang="en-GB" dirty="0"/>
              <a:t>1833</a:t>
            </a:r>
          </a:p>
        </p:txBody>
      </p:sp>
      <p:pic>
        <p:nvPicPr>
          <p:cNvPr id="7" name="Picture 6" descr="Screen Shot 2017-09-07 at 11.3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22" y="1237968"/>
            <a:ext cx="4716763" cy="3848039"/>
          </a:xfrm>
          <a:prstGeom prst="rect">
            <a:avLst/>
          </a:prstGeom>
        </p:spPr>
      </p:pic>
      <p:cxnSp>
        <p:nvCxnSpPr>
          <p:cNvPr id="9" name="Straight Connector 8"/>
          <p:cNvCxnSpPr/>
          <p:nvPr/>
        </p:nvCxnSpPr>
        <p:spPr>
          <a:xfrm>
            <a:off x="2835001" y="1642071"/>
            <a:ext cx="2373190" cy="0"/>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82621" y="1520366"/>
            <a:ext cx="3748332" cy="1015663"/>
          </a:xfrm>
          <a:prstGeom prst="rect">
            <a:avLst/>
          </a:prstGeom>
          <a:noFill/>
        </p:spPr>
        <p:txBody>
          <a:bodyPr wrap="square" rtlCol="0">
            <a:spAutoFit/>
          </a:bodyPr>
          <a:lstStyle/>
          <a:p>
            <a:r>
              <a:rPr lang="en-GB" sz="1200" dirty="0" smtClean="0">
                <a:solidFill>
                  <a:srgbClr val="000000"/>
                </a:solidFill>
                <a:latin typeface="Helvetica Light"/>
                <a:ea typeface="ＭＳ 明朝"/>
                <a:cs typeface="Helvetica Light"/>
              </a:rPr>
              <a:t>20:00 onwards – No Host Group Dinner</a:t>
            </a:r>
          </a:p>
          <a:p>
            <a:r>
              <a:rPr lang="en-GB" sz="1200" dirty="0" smtClean="0">
                <a:solidFill>
                  <a:srgbClr val="000000"/>
                </a:solidFill>
                <a:latin typeface="Helvetica Light"/>
                <a:ea typeface="ＭＳ 明朝"/>
                <a:cs typeface="Helvetica Light"/>
              </a:rPr>
              <a:t>Restaurant Belvedere 1833.</a:t>
            </a:r>
          </a:p>
          <a:p>
            <a:r>
              <a:rPr lang="en-GB" sz="1200" dirty="0">
                <a:solidFill>
                  <a:srgbClr val="000000"/>
                </a:solidFill>
                <a:latin typeface="Helvetica Light"/>
                <a:ea typeface="ＭＳ 明朝"/>
                <a:cs typeface="Helvetica Light"/>
              </a:rPr>
              <a:t>Via Regina </a:t>
            </a:r>
            <a:r>
              <a:rPr lang="en-GB" sz="1200" dirty="0" err="1" smtClean="0">
                <a:solidFill>
                  <a:srgbClr val="000000"/>
                </a:solidFill>
                <a:latin typeface="Helvetica Light"/>
                <a:ea typeface="ＭＳ 明朝"/>
                <a:cs typeface="Helvetica Light"/>
              </a:rPr>
              <a:t>Margherita</a:t>
            </a:r>
            <a:r>
              <a:rPr lang="en-GB" sz="1200" dirty="0" smtClean="0">
                <a:solidFill>
                  <a:srgbClr val="000000"/>
                </a:solidFill>
                <a:latin typeface="Helvetica Light"/>
                <a:ea typeface="ＭＳ 明朝"/>
                <a:cs typeface="Helvetica Light"/>
              </a:rPr>
              <a:t>, </a:t>
            </a:r>
            <a:r>
              <a:rPr lang="en-GB" sz="1200" dirty="0" err="1" smtClean="0">
                <a:solidFill>
                  <a:srgbClr val="000000"/>
                </a:solidFill>
                <a:latin typeface="Helvetica Light"/>
                <a:ea typeface="ＭＳ 明朝"/>
                <a:cs typeface="Helvetica Light"/>
              </a:rPr>
              <a:t>Frascati</a:t>
            </a:r>
            <a:endParaRPr lang="en-GB" sz="1200" dirty="0" smtClean="0">
              <a:solidFill>
                <a:srgbClr val="000000"/>
              </a:solidFill>
              <a:latin typeface="Helvetica Light"/>
              <a:ea typeface="ＭＳ 明朝"/>
              <a:cs typeface="Helvetica Light"/>
            </a:endParaRPr>
          </a:p>
          <a:p>
            <a:r>
              <a:rPr lang="is-IS" sz="1200" dirty="0">
                <a:solidFill>
                  <a:srgbClr val="000000"/>
                </a:solidFill>
                <a:latin typeface="Helvetica Light"/>
                <a:ea typeface="ＭＳ 明朝"/>
                <a:cs typeface="Helvetica Light"/>
              </a:rPr>
              <a:t>(+39) 06 9419004</a:t>
            </a:r>
            <a:endParaRPr lang="en-GB" sz="1200" dirty="0" smtClean="0">
              <a:solidFill>
                <a:srgbClr val="000000"/>
              </a:solidFill>
              <a:latin typeface="Helvetica Light"/>
              <a:ea typeface="ＭＳ 明朝"/>
              <a:cs typeface="Helvetica Light"/>
            </a:endParaRPr>
          </a:p>
          <a:p>
            <a:endParaRPr lang="en-US" sz="1200" dirty="0"/>
          </a:p>
        </p:txBody>
      </p:sp>
      <p:pic>
        <p:nvPicPr>
          <p:cNvPr id="14" name="Picture 13" descr="Screen Shot 2017-09-07 at 11.26.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621" y="2542360"/>
            <a:ext cx="3646724" cy="2210668"/>
          </a:xfrm>
          <a:prstGeom prst="rect">
            <a:avLst/>
          </a:prstGeom>
        </p:spPr>
      </p:pic>
    </p:spTree>
    <p:extLst>
      <p:ext uri="{BB962C8B-B14F-4D97-AF65-F5344CB8AC3E}">
        <p14:creationId xmlns:p14="http://schemas.microsoft.com/office/powerpoint/2010/main" val="181717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 Morning</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90823084"/>
              </p:ext>
            </p:extLst>
          </p:nvPr>
        </p:nvGraphicFramePr>
        <p:xfrm>
          <a:off x="1543242" y="1219368"/>
          <a:ext cx="6096000" cy="1273119"/>
        </p:xfrm>
        <a:graphic>
          <a:graphicData uri="http://schemas.openxmlformats.org/drawingml/2006/table">
            <a:tbl>
              <a:tblPr firstRow="1" bandRow="1">
                <a:tableStyleId>{5C22544A-7EE6-4342-B048-85BDC9FD1C3A}</a:tableStyleId>
              </a:tblPr>
              <a:tblGrid>
                <a:gridCol w="1670187"/>
                <a:gridCol w="4425813"/>
              </a:tblGrid>
              <a:tr h="325425">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3.</a:t>
                      </a:r>
                      <a:r>
                        <a:rPr lang="en-GB" sz="1600" b="0" i="0" kern="1200" baseline="0" dirty="0" smtClean="0">
                          <a:solidFill>
                            <a:srgbClr val="000000"/>
                          </a:solidFill>
                          <a:effectLst/>
                          <a:latin typeface="Helvetica Light"/>
                          <a:ea typeface="+mn-ea"/>
                          <a:cs typeface="Helvetica Light"/>
                        </a:rPr>
                        <a:t> </a:t>
                      </a:r>
                      <a:r>
                        <a:rPr lang="en-GB" sz="1600" b="0" i="0" kern="1200" dirty="0" smtClean="0">
                          <a:solidFill>
                            <a:srgbClr val="000000"/>
                          </a:solidFill>
                          <a:effectLst/>
                          <a:latin typeface="Helvetica Light"/>
                          <a:ea typeface="+mn-ea"/>
                          <a:cs typeface="Helvetica Light"/>
                        </a:rPr>
                        <a:t>Excursion to the VC/WG Day – Climate/Carbon</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664714">
                <a:tc>
                  <a:txBody>
                    <a:bodyPr/>
                    <a:lstStyle/>
                    <a:p>
                      <a:pPr>
                        <a:spcAft>
                          <a:spcPts val="0"/>
                        </a:spcAft>
                      </a:pPr>
                      <a:r>
                        <a:rPr lang="en-GB" sz="1100" b="0" i="0">
                          <a:solidFill>
                            <a:srgbClr val="000000"/>
                          </a:solidFill>
                          <a:effectLst/>
                          <a:latin typeface="Helvetica Neue Light"/>
                          <a:ea typeface="ＭＳ ゴシック"/>
                          <a:cs typeface="Helvetica Neue Light"/>
                        </a:rPr>
                        <a:t>09:00 – 10:30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VC/WG Day (Magellan</a:t>
                      </a:r>
                      <a:r>
                        <a:rPr lang="en-GB" sz="1100" b="0" i="0" dirty="0" smtClean="0">
                          <a:solidFill>
                            <a:srgbClr val="000000"/>
                          </a:solidFill>
                          <a:effectLst/>
                          <a:latin typeface="Helvetica Neue Light"/>
                          <a:ea typeface="ＭＳ ゴシック"/>
                          <a:cs typeface="Helvetica Neue Light"/>
                        </a:rPr>
                        <a:t>)</a:t>
                      </a:r>
                    </a:p>
                    <a:p>
                      <a:pPr>
                        <a:spcAft>
                          <a:spcPts val="0"/>
                        </a:spcAft>
                      </a:pPr>
                      <a:r>
                        <a:rPr lang="en-GB" sz="1100" b="0" i="0" dirty="0" smtClean="0">
                          <a:solidFill>
                            <a:srgbClr val="000000"/>
                          </a:solidFill>
                          <a:effectLst/>
                          <a:latin typeface="Helvetica Neue Light"/>
                          <a:ea typeface="ＭＳ 明朝"/>
                          <a:cs typeface="Helvetica Neue Light"/>
                        </a:rPr>
                        <a:t>Session 1 – Climate Carbon</a:t>
                      </a:r>
                    </a:p>
                    <a:p>
                      <a:pPr>
                        <a:spcAft>
                          <a:spcPts val="0"/>
                        </a:spcAft>
                      </a:pPr>
                      <a:r>
                        <a:rPr lang="en-GB" sz="1100" b="0" i="0" dirty="0" smtClean="0">
                          <a:solidFill>
                            <a:srgbClr val="000000"/>
                          </a:solidFill>
                          <a:effectLst/>
                          <a:latin typeface="Helvetica Neue Light"/>
                          <a:ea typeface="ＭＳ 明朝"/>
                          <a:cs typeface="Helvetica Neue Light"/>
                        </a:rPr>
                        <a:t>Moderators: M. Dowell, P. </a:t>
                      </a:r>
                      <a:r>
                        <a:rPr lang="en-GB" sz="1100" b="0" i="0" dirty="0" err="1" smtClean="0">
                          <a:solidFill>
                            <a:srgbClr val="000000"/>
                          </a:solidFill>
                          <a:effectLst/>
                          <a:latin typeface="Helvetica Neue Light"/>
                          <a:ea typeface="ＭＳ 明朝"/>
                          <a:cs typeface="Helvetica Neue Light"/>
                        </a:rPr>
                        <a:t>Lecomte</a:t>
                      </a:r>
                      <a:r>
                        <a:rPr lang="en-GB" sz="1100" b="0" i="0" dirty="0" smtClean="0">
                          <a:solidFill>
                            <a:srgbClr val="000000"/>
                          </a:solidFill>
                          <a:effectLst/>
                          <a:latin typeface="Helvetica Neue Light"/>
                          <a:ea typeface="ＭＳ 明朝"/>
                          <a:cs typeface="Helvetica Neue Light"/>
                        </a:rPr>
                        <a:t> and D. Crisp</a:t>
                      </a:r>
                    </a:p>
                  </a:txBody>
                  <a:tcPr marL="68580" marR="68580" marT="0" marB="0" anchor="ctr"/>
                </a:tc>
              </a:tr>
              <a:tr h="273125">
                <a:tc>
                  <a:txBody>
                    <a:bodyPr/>
                    <a:lstStyle/>
                    <a:p>
                      <a:pPr>
                        <a:spcAft>
                          <a:spcPts val="0"/>
                        </a:spcAft>
                      </a:pPr>
                      <a:r>
                        <a:rPr lang="en-GB" sz="1100" b="0" i="0">
                          <a:solidFill>
                            <a:srgbClr val="000000"/>
                          </a:solidFill>
                          <a:effectLst/>
                          <a:latin typeface="Helvetica Neue Light"/>
                          <a:ea typeface="ＭＳ ゴシック"/>
                          <a:cs typeface="Helvetica Neue Light"/>
                        </a:rPr>
                        <a:t>10:30 – 11:00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FF"/>
                          </a:solidFill>
                          <a:effectLst/>
                          <a:latin typeface="Helvetica Neue Light"/>
                          <a:ea typeface="ＭＳ ゴシック"/>
                          <a:cs typeface="Helvetica Neue Light"/>
                        </a:rPr>
                        <a:t>Coffee</a:t>
                      </a:r>
                      <a:endParaRPr lang="en-US" sz="1100" b="0" i="0" dirty="0">
                        <a:solidFill>
                          <a:srgbClr val="0000FF"/>
                        </a:solidFill>
                        <a:effectLst/>
                        <a:latin typeface="Helvetica Neue Light"/>
                        <a:ea typeface="ＭＳ 明朝"/>
                        <a:cs typeface="Helvetica Neue Light"/>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71660766"/>
              </p:ext>
            </p:extLst>
          </p:nvPr>
        </p:nvGraphicFramePr>
        <p:xfrm>
          <a:off x="1543242" y="2807242"/>
          <a:ext cx="6096000" cy="609428"/>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4. Preparation for SBSTA-47 and COP-23</a:t>
                      </a:r>
                      <a:r>
                        <a:rPr lang="en-GB" sz="1600" b="0" i="0" kern="1200" baseline="0" dirty="0" smtClean="0">
                          <a:solidFill>
                            <a:srgbClr val="000000"/>
                          </a:solidFill>
                          <a:effectLst/>
                          <a:latin typeface="Helvetica Light"/>
                          <a:ea typeface="+mn-ea"/>
                          <a:cs typeface="Helvetica Light"/>
                        </a:rPr>
                        <a:t> - </a:t>
                      </a:r>
                      <a:r>
                        <a:rPr lang="en-GB" sz="1600" b="0" i="0" kern="1200" dirty="0" smtClean="0">
                          <a:solidFill>
                            <a:srgbClr val="000000"/>
                          </a:solidFill>
                          <a:effectLst/>
                          <a:latin typeface="Helvetica Light"/>
                          <a:ea typeface="+mn-ea"/>
                          <a:cs typeface="Helvetica Light"/>
                        </a:rPr>
                        <a:t>Pascal </a:t>
                      </a:r>
                      <a:r>
                        <a:rPr lang="en-GB" sz="1600" b="0" i="0" kern="1200" dirty="0" err="1" smtClean="0">
                          <a:solidFill>
                            <a:srgbClr val="000000"/>
                          </a:solidFill>
                          <a:effectLst/>
                          <a:latin typeface="Helvetica Light"/>
                          <a:ea typeface="+mn-ea"/>
                          <a:cs typeface="Helvetica Light"/>
                        </a:rPr>
                        <a:t>Lecomte</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a:solidFill>
                            <a:srgbClr val="000000"/>
                          </a:solidFill>
                          <a:effectLst/>
                          <a:latin typeface="Helvetica Neue Light"/>
                          <a:ea typeface="ＭＳ ゴシック"/>
                          <a:cs typeface="Helvetica Neue Light"/>
                        </a:rPr>
                        <a:t>11:00 – 11:30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Report on preparation for SBSTA-47 and COP-23</a:t>
                      </a:r>
                      <a:endParaRPr lang="en-US" sz="1100" b="0" i="0" dirty="0">
                        <a:solidFill>
                          <a:srgbClr val="000000"/>
                        </a:solidFill>
                        <a:effectLst/>
                        <a:latin typeface="Helvetica Neue Light"/>
                        <a:ea typeface="ＭＳ 明朝"/>
                        <a:cs typeface="Helvetica Neue Light"/>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59867693"/>
              </p:ext>
            </p:extLst>
          </p:nvPr>
        </p:nvGraphicFramePr>
        <p:xfrm>
          <a:off x="1543242" y="3764123"/>
          <a:ext cx="6096000" cy="864823"/>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5. ECV Inventory – </a:t>
                      </a:r>
                      <a:r>
                        <a:rPr lang="en-GB" sz="1600" b="0" i="0" kern="1200" dirty="0" err="1" smtClean="0">
                          <a:solidFill>
                            <a:srgbClr val="000000"/>
                          </a:solidFill>
                          <a:effectLst/>
                          <a:latin typeface="Helvetica Light"/>
                          <a:ea typeface="+mn-ea"/>
                          <a:cs typeface="Helvetica Light"/>
                        </a:rPr>
                        <a:t>Jörg</a:t>
                      </a:r>
                      <a:r>
                        <a:rPr lang="en-GB" sz="1600" b="0" i="0" kern="1200" dirty="0" smtClean="0">
                          <a:solidFill>
                            <a:srgbClr val="000000"/>
                          </a:solidFill>
                          <a:effectLst/>
                          <a:latin typeface="Helvetica Light"/>
                          <a:ea typeface="+mn-ea"/>
                          <a:cs typeface="Helvetica Light"/>
                        </a:rPr>
                        <a:t> Schulz</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a:solidFill>
                            <a:srgbClr val="000000"/>
                          </a:solidFill>
                          <a:effectLst/>
                          <a:latin typeface="Helvetica Neue Light"/>
                          <a:ea typeface="ＭＳ ゴシック"/>
                          <a:cs typeface="Helvetica Neue Light"/>
                        </a:rPr>
                        <a:t>11:30 – 12:30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Review of Status and Progress </a:t>
                      </a:r>
                      <a:endParaRPr lang="en-US" sz="1100" b="0" i="0" dirty="0">
                        <a:solidFill>
                          <a:srgbClr val="000000"/>
                        </a:solidFill>
                        <a:effectLst/>
                        <a:latin typeface="Helvetica Neue Light"/>
                        <a:ea typeface="ＭＳ 明朝"/>
                        <a:cs typeface="Helvetica Neue Light"/>
                      </a:endParaRPr>
                    </a:p>
                  </a:txBody>
                  <a:tcPr marL="68580" marR="68580" marT="0" marB="0" anchor="ctr"/>
                </a:tc>
              </a:tr>
              <a:tr h="255395">
                <a:tc>
                  <a:txBody>
                    <a:bodyPr/>
                    <a:lstStyle/>
                    <a:p>
                      <a:pPr>
                        <a:spcAft>
                          <a:spcPts val="0"/>
                        </a:spcAft>
                      </a:pPr>
                      <a:r>
                        <a:rPr lang="en-GB" sz="1100" b="0" i="0" dirty="0">
                          <a:solidFill>
                            <a:srgbClr val="000000"/>
                          </a:solidFill>
                          <a:effectLst/>
                          <a:latin typeface="Helvetica Neue Light"/>
                          <a:ea typeface="ＭＳ ゴシック"/>
                          <a:cs typeface="Helvetica Neue Light"/>
                        </a:rPr>
                        <a:t>12:30 – 14:00</a:t>
                      </a:r>
                      <a:endParaRPr lang="en-US" sz="1100" b="0" i="0" dirty="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FF"/>
                          </a:solidFill>
                          <a:effectLst/>
                          <a:latin typeface="Helvetica Neue Light"/>
                          <a:ea typeface="ＭＳ ゴシック"/>
                          <a:cs typeface="Helvetica Neue Light"/>
                        </a:rPr>
                        <a:t>Lunch</a:t>
                      </a:r>
                      <a:endParaRPr lang="en-US" sz="1100" b="0" i="0" dirty="0">
                        <a:solidFill>
                          <a:srgbClr val="0000FF"/>
                        </a:solidFill>
                        <a:effectLst/>
                        <a:latin typeface="Helvetica Neue Light"/>
                        <a:ea typeface="ＭＳ 明朝"/>
                        <a:cs typeface="Helvetica Neue Light"/>
                      </a:endParaRPr>
                    </a:p>
                  </a:txBody>
                  <a:tcPr marL="68580" marR="68580" marT="0" marB="0" anchor="ctr"/>
                </a:tc>
              </a:tr>
            </a:tbl>
          </a:graphicData>
        </a:graphic>
      </p:graphicFrame>
    </p:spTree>
    <p:extLst>
      <p:ext uri="{BB962C8B-B14F-4D97-AF65-F5344CB8AC3E}">
        <p14:creationId xmlns:p14="http://schemas.microsoft.com/office/powerpoint/2010/main" val="25124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 Afternoon</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83716552"/>
              </p:ext>
            </p:extLst>
          </p:nvPr>
        </p:nvGraphicFramePr>
        <p:xfrm>
          <a:off x="1543242" y="1219368"/>
          <a:ext cx="6096000" cy="1514172"/>
        </p:xfrm>
        <a:graphic>
          <a:graphicData uri="http://schemas.openxmlformats.org/drawingml/2006/table">
            <a:tbl>
              <a:tblPr firstRow="1" bandRow="1">
                <a:tableStyleId>{5C22544A-7EE6-4342-B048-85BDC9FD1C3A}</a:tableStyleId>
              </a:tblPr>
              <a:tblGrid>
                <a:gridCol w="1670187"/>
                <a:gridCol w="4425813"/>
              </a:tblGrid>
              <a:tr h="325425">
                <a:tc gridSpan="2">
                  <a:txBody>
                    <a:bodyPr/>
                    <a:lstStyle/>
                    <a:p>
                      <a:pPr>
                        <a:spcBef>
                          <a:spcPts val="600"/>
                        </a:spcBef>
                        <a:spcAft>
                          <a:spcPts val="0"/>
                        </a:spcAft>
                      </a:pPr>
                      <a:r>
                        <a:rPr lang="en-GB" sz="1600" b="0" i="0" kern="1200" dirty="0" smtClean="0">
                          <a:solidFill>
                            <a:srgbClr val="000000"/>
                          </a:solidFill>
                          <a:effectLst/>
                          <a:latin typeface="Helvetica Light"/>
                          <a:ea typeface="+mn-ea"/>
                          <a:cs typeface="Helvetica Light"/>
                        </a:rPr>
                        <a:t>5.</a:t>
                      </a:r>
                      <a:r>
                        <a:rPr lang="en-GB" sz="1600" b="0" i="0" kern="1200" baseline="0" dirty="0" smtClean="0">
                          <a:solidFill>
                            <a:srgbClr val="000000"/>
                          </a:solidFill>
                          <a:effectLst/>
                          <a:latin typeface="Helvetica Light"/>
                          <a:ea typeface="+mn-ea"/>
                          <a:cs typeface="Helvetica Light"/>
                        </a:rPr>
                        <a:t> </a:t>
                      </a:r>
                      <a:r>
                        <a:rPr lang="en-GB" sz="1600" b="0" i="0" kern="1200" dirty="0" smtClean="0">
                          <a:solidFill>
                            <a:srgbClr val="000000"/>
                          </a:solidFill>
                          <a:effectLst/>
                          <a:latin typeface="Helvetica Light"/>
                          <a:ea typeface="+mn-ea"/>
                          <a:cs typeface="Helvetica Light"/>
                        </a:rPr>
                        <a:t>ECV Inventory – </a:t>
                      </a:r>
                      <a:r>
                        <a:rPr lang="en-GB" sz="1600" b="0" i="0" kern="1200" dirty="0" err="1" smtClean="0">
                          <a:solidFill>
                            <a:srgbClr val="000000"/>
                          </a:solidFill>
                          <a:effectLst/>
                          <a:latin typeface="Helvetica Light"/>
                          <a:ea typeface="+mn-ea"/>
                          <a:cs typeface="Helvetica Light"/>
                        </a:rPr>
                        <a:t>Jörg</a:t>
                      </a:r>
                      <a:r>
                        <a:rPr lang="en-GB" sz="1600" b="0" i="0" kern="1200" dirty="0" smtClean="0">
                          <a:solidFill>
                            <a:srgbClr val="000000"/>
                          </a:solidFill>
                          <a:effectLst/>
                          <a:latin typeface="Helvetica Light"/>
                          <a:ea typeface="+mn-ea"/>
                          <a:cs typeface="Helvetica Light"/>
                        </a:rPr>
                        <a:t> Schulz</a:t>
                      </a:r>
                    </a:p>
                    <a:p>
                      <a:pPr>
                        <a:spcBef>
                          <a:spcPts val="600"/>
                        </a:spcBef>
                        <a:spcAft>
                          <a:spcPts val="600"/>
                        </a:spcAft>
                      </a:pPr>
                      <a:r>
                        <a:rPr lang="en-GB" sz="1600" b="0" i="0" kern="1200" dirty="0" smtClean="0">
                          <a:solidFill>
                            <a:srgbClr val="000000"/>
                          </a:solidFill>
                          <a:effectLst/>
                          <a:latin typeface="Helvetica Light"/>
                          <a:ea typeface="+mn-ea"/>
                          <a:cs typeface="Helvetica Light"/>
                        </a:rPr>
                        <a:t>(Continued)</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312602">
                <a:tc>
                  <a:txBody>
                    <a:bodyPr/>
                    <a:lstStyle/>
                    <a:p>
                      <a:pPr>
                        <a:spcAft>
                          <a:spcPts val="0"/>
                        </a:spcAft>
                      </a:pPr>
                      <a:r>
                        <a:rPr lang="en-GB" sz="1100" b="0" i="0">
                          <a:solidFill>
                            <a:srgbClr val="000000"/>
                          </a:solidFill>
                          <a:effectLst/>
                          <a:latin typeface="Helvetica Neue Light"/>
                          <a:ea typeface="ＭＳ ゴシック"/>
                          <a:cs typeface="Helvetica Neue Light"/>
                        </a:rPr>
                        <a:t>14:00 – 16:00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Review of Gap Analysis</a:t>
                      </a:r>
                      <a:endParaRPr lang="en-US" sz="1100" b="0" i="0" dirty="0">
                        <a:solidFill>
                          <a:srgbClr val="000000"/>
                        </a:solidFill>
                        <a:effectLst/>
                        <a:latin typeface="Helvetica Neue Light"/>
                        <a:ea typeface="ＭＳ 明朝"/>
                        <a:cs typeface="Helvetica Neue Light"/>
                      </a:endParaRPr>
                    </a:p>
                  </a:txBody>
                  <a:tcPr marL="68580" marR="68580" marT="0" marB="0" anchor="ctr"/>
                </a:tc>
              </a:tr>
              <a:tr h="273125">
                <a:tc>
                  <a:txBody>
                    <a:bodyPr/>
                    <a:lstStyle/>
                    <a:p>
                      <a:pPr>
                        <a:spcAft>
                          <a:spcPts val="0"/>
                        </a:spcAft>
                      </a:pPr>
                      <a:r>
                        <a:rPr lang="en-GB" sz="1100" b="0" i="0">
                          <a:solidFill>
                            <a:srgbClr val="000000"/>
                          </a:solidFill>
                          <a:effectLst/>
                          <a:latin typeface="Helvetica Neue Light"/>
                          <a:ea typeface="ＭＳ ゴシック"/>
                          <a:cs typeface="Helvetica Neue Light"/>
                        </a:rPr>
                        <a:t>16:00 – 16:30</a:t>
                      </a:r>
                      <a:endParaRPr lang="en-US" sz="1100" b="0" i="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FF"/>
                          </a:solidFill>
                          <a:effectLst/>
                          <a:latin typeface="Helvetica Neue Light"/>
                          <a:ea typeface="ＭＳ ゴシック"/>
                          <a:cs typeface="Helvetica Neue Light"/>
                        </a:rPr>
                        <a:t>Coffee Break</a:t>
                      </a:r>
                      <a:endParaRPr lang="en-US" sz="1100" b="0" i="0" dirty="0">
                        <a:solidFill>
                          <a:srgbClr val="0000FF"/>
                        </a:solidFill>
                        <a:effectLst/>
                        <a:latin typeface="Helvetica Neue Light"/>
                        <a:ea typeface="ＭＳ 明朝"/>
                        <a:cs typeface="Helvetica Neue Light"/>
                      </a:endParaRPr>
                    </a:p>
                  </a:txBody>
                  <a:tcPr marL="68580" marR="68580" marT="0" marB="0" anchor="ctr"/>
                </a:tc>
              </a:tr>
              <a:tr h="273125">
                <a:tc>
                  <a:txBody>
                    <a:bodyPr/>
                    <a:lstStyle/>
                    <a:p>
                      <a:pPr>
                        <a:spcAft>
                          <a:spcPts val="0"/>
                        </a:spcAft>
                      </a:pPr>
                      <a:r>
                        <a:rPr lang="en-GB" sz="1100" b="0" i="0" dirty="0">
                          <a:solidFill>
                            <a:srgbClr val="000000"/>
                          </a:solidFill>
                          <a:effectLst/>
                          <a:latin typeface="Helvetica Neue Light"/>
                          <a:ea typeface="ＭＳ ゴシック"/>
                          <a:cs typeface="Helvetica Neue Light"/>
                        </a:rPr>
                        <a:t>16:30 – 17:45</a:t>
                      </a:r>
                      <a:endParaRPr lang="en-US" sz="1100" b="0" i="0" dirty="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Review of Action Plan</a:t>
                      </a:r>
                      <a:endParaRPr lang="en-US" sz="1100" b="0" i="0" dirty="0">
                        <a:solidFill>
                          <a:srgbClr val="000000"/>
                        </a:solidFill>
                        <a:effectLst/>
                        <a:latin typeface="Helvetica Neue Light"/>
                        <a:ea typeface="ＭＳ 明朝"/>
                        <a:cs typeface="Helvetica Neue Light"/>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19513166"/>
              </p:ext>
            </p:extLst>
          </p:nvPr>
        </p:nvGraphicFramePr>
        <p:xfrm>
          <a:off x="1543242" y="3022090"/>
          <a:ext cx="6096000" cy="609428"/>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6. WMO ECV Inventory Workshop – Stephan </a:t>
                      </a:r>
                      <a:r>
                        <a:rPr lang="en-GB" sz="1600" b="0" i="0" kern="1200" dirty="0" err="1" smtClean="0">
                          <a:solidFill>
                            <a:srgbClr val="000000"/>
                          </a:solidFill>
                          <a:effectLst/>
                          <a:latin typeface="Helvetica Light"/>
                          <a:ea typeface="+mn-ea"/>
                          <a:cs typeface="Helvetica Light"/>
                        </a:rPr>
                        <a:t>Bojinski</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kern="1200" dirty="0" smtClean="0">
                          <a:solidFill>
                            <a:schemeClr val="dk1"/>
                          </a:solidFill>
                          <a:effectLst/>
                          <a:latin typeface="Helvetica Neue Light"/>
                          <a:ea typeface="+mn-ea"/>
                          <a:cs typeface="Helvetica Neue Light"/>
                        </a:rPr>
                        <a:t>17:45 – 18:00</a:t>
                      </a:r>
                      <a:r>
                        <a:rPr lang="en-US" sz="1100" b="0" i="0" dirty="0" smtClean="0">
                          <a:effectLst/>
                          <a:latin typeface="Helvetica Neue Light"/>
                          <a:cs typeface="Helvetica Neue Light"/>
                        </a:rPr>
                        <a:t> </a:t>
                      </a:r>
                      <a:endParaRPr lang="en-US" sz="1100" b="0" i="0" dirty="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kern="1200" dirty="0" smtClean="0">
                          <a:solidFill>
                            <a:schemeClr val="dk1"/>
                          </a:solidFill>
                          <a:effectLst/>
                          <a:latin typeface="Helvetica Neue Light"/>
                          <a:ea typeface="+mn-ea"/>
                          <a:cs typeface="Helvetica Neue Light"/>
                        </a:rPr>
                        <a:t>Workshop Concept - Discussion</a:t>
                      </a:r>
                      <a:r>
                        <a:rPr lang="en-US" sz="1100" b="0" i="0" dirty="0" smtClean="0">
                          <a:effectLst/>
                          <a:latin typeface="Helvetica Neue Light"/>
                          <a:cs typeface="Helvetica Neue Light"/>
                        </a:rPr>
                        <a:t> </a:t>
                      </a:r>
                      <a:endParaRPr lang="en-US" sz="1100" b="0" i="0" dirty="0">
                        <a:solidFill>
                          <a:srgbClr val="000000"/>
                        </a:solidFill>
                        <a:effectLst/>
                        <a:latin typeface="Helvetica Neue Light"/>
                        <a:ea typeface="ＭＳ 明朝"/>
                        <a:cs typeface="Helvetica Neue Light"/>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05584386"/>
              </p:ext>
            </p:extLst>
          </p:nvPr>
        </p:nvGraphicFramePr>
        <p:xfrm>
          <a:off x="1543242" y="3985195"/>
          <a:ext cx="6096000" cy="609428"/>
        </p:xfrm>
        <a:graphic>
          <a:graphicData uri="http://schemas.openxmlformats.org/drawingml/2006/table">
            <a:tbl>
              <a:tblPr firstRow="1" bandRow="1">
                <a:tableStyleId>{5C22544A-7EE6-4342-B048-85BDC9FD1C3A}</a:tableStyleId>
              </a:tblPr>
              <a:tblGrid>
                <a:gridCol w="1670187"/>
                <a:gridCol w="4425813"/>
              </a:tblGrid>
              <a:tr h="354033">
                <a:tc gridSpan="2">
                  <a:txBody>
                    <a:bodyPr/>
                    <a:lstStyle/>
                    <a:p>
                      <a:pPr>
                        <a:spcBef>
                          <a:spcPts val="600"/>
                        </a:spcBef>
                        <a:spcAft>
                          <a:spcPts val="600"/>
                        </a:spcAft>
                      </a:pPr>
                      <a:r>
                        <a:rPr lang="en-GB" sz="1600" b="0" i="0" kern="1200" dirty="0" smtClean="0">
                          <a:solidFill>
                            <a:srgbClr val="000000"/>
                          </a:solidFill>
                          <a:effectLst/>
                          <a:latin typeface="Helvetica Light"/>
                          <a:ea typeface="+mn-ea"/>
                          <a:cs typeface="Helvetica Light"/>
                        </a:rPr>
                        <a:t>6. 7.	Governance, Summary and Actions – Pascal </a:t>
                      </a:r>
                      <a:r>
                        <a:rPr lang="en-GB" sz="1600" b="0" i="0" kern="1200" dirty="0" err="1" smtClean="0">
                          <a:solidFill>
                            <a:srgbClr val="000000"/>
                          </a:solidFill>
                          <a:effectLst/>
                          <a:latin typeface="Helvetica Light"/>
                          <a:ea typeface="+mn-ea"/>
                          <a:cs typeface="Helvetica Light"/>
                        </a:rPr>
                        <a:t>Lecomte</a:t>
                      </a:r>
                      <a:r>
                        <a:rPr lang="en-US" sz="1600" b="0" i="0" dirty="0" smtClean="0">
                          <a:solidFill>
                            <a:srgbClr val="000000"/>
                          </a:solidFill>
                          <a:effectLst/>
                          <a:latin typeface="Helvetica Light"/>
                          <a:cs typeface="Helvetica Light"/>
                        </a:rPr>
                        <a:t> </a:t>
                      </a:r>
                      <a:endParaRPr lang="en-US" sz="1600" b="0" i="0" dirty="0">
                        <a:solidFill>
                          <a:srgbClr val="000000"/>
                        </a:solidFill>
                        <a:latin typeface="Helvetica Light"/>
                        <a:cs typeface="Helvetica Light"/>
                      </a:endParaRPr>
                    </a:p>
                  </a:txBody>
                  <a:tcPr>
                    <a:noFill/>
                  </a:tcPr>
                </a:tc>
                <a:tc hMerge="1">
                  <a:txBody>
                    <a:bodyPr/>
                    <a:lstStyle/>
                    <a:p>
                      <a:endParaRPr lang="en-US" dirty="0"/>
                    </a:p>
                  </a:txBody>
                  <a:tcPr/>
                </a:tc>
              </a:tr>
              <a:tr h="255395">
                <a:tc>
                  <a:txBody>
                    <a:bodyPr/>
                    <a:lstStyle/>
                    <a:p>
                      <a:pPr>
                        <a:spcAft>
                          <a:spcPts val="0"/>
                        </a:spcAft>
                      </a:pPr>
                      <a:r>
                        <a:rPr lang="en-GB" sz="1100" b="0" i="0" dirty="0">
                          <a:solidFill>
                            <a:srgbClr val="000000"/>
                          </a:solidFill>
                          <a:effectLst/>
                          <a:latin typeface="Helvetica Neue Light"/>
                          <a:ea typeface="ＭＳ ゴシック"/>
                          <a:cs typeface="Helvetica Neue Light"/>
                        </a:rPr>
                        <a:t>18:00 – 18:30</a:t>
                      </a:r>
                      <a:endParaRPr lang="en-US" sz="1100" b="0" i="0" dirty="0">
                        <a:solidFill>
                          <a:srgbClr val="000000"/>
                        </a:solidFill>
                        <a:effectLst/>
                        <a:latin typeface="Helvetica Neue Light"/>
                        <a:ea typeface="ＭＳ 明朝"/>
                        <a:cs typeface="Helvetica Neue Light"/>
                      </a:endParaRPr>
                    </a:p>
                  </a:txBody>
                  <a:tcPr marL="68580" marR="68580" marT="0" marB="0" anchor="ctr"/>
                </a:tc>
                <a:tc>
                  <a:txBody>
                    <a:bodyPr/>
                    <a:lstStyle/>
                    <a:p>
                      <a:pPr>
                        <a:spcAft>
                          <a:spcPts val="0"/>
                        </a:spcAft>
                      </a:pPr>
                      <a:r>
                        <a:rPr lang="en-GB" sz="1100" b="0" i="0" dirty="0">
                          <a:solidFill>
                            <a:srgbClr val="000000"/>
                          </a:solidFill>
                          <a:effectLst/>
                          <a:latin typeface="Helvetica Neue Light"/>
                          <a:ea typeface="ＭＳ ゴシック"/>
                          <a:cs typeface="Helvetica Neue Light"/>
                        </a:rPr>
                        <a:t>Review of Minutes and Actions, Concluding Remarks</a:t>
                      </a:r>
                      <a:endParaRPr lang="en-US" sz="1100" b="0" i="0" dirty="0">
                        <a:solidFill>
                          <a:srgbClr val="000000"/>
                        </a:solidFill>
                        <a:effectLst/>
                        <a:latin typeface="Helvetica Neue Light"/>
                        <a:ea typeface="ＭＳ 明朝"/>
                        <a:cs typeface="Helvetica Neue Light"/>
                      </a:endParaRPr>
                    </a:p>
                  </a:txBody>
                  <a:tcPr marL="68580" marR="68580" marT="0" marB="0" anchor="ctr"/>
                </a:tc>
              </a:tr>
            </a:tbl>
          </a:graphicData>
        </a:graphic>
      </p:graphicFrame>
    </p:spTree>
    <p:extLst>
      <p:ext uri="{BB962C8B-B14F-4D97-AF65-F5344CB8AC3E}">
        <p14:creationId xmlns:p14="http://schemas.microsoft.com/office/powerpoint/2010/main" val="9963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3008" y="2044236"/>
            <a:ext cx="8473803" cy="845932"/>
          </a:xfrm>
        </p:spPr>
        <p:txBody>
          <a:bodyPr/>
          <a:lstStyle/>
          <a:p>
            <a:pPr indent="-1141200"/>
            <a:r>
              <a:rPr lang="en-US" sz="3200" b="1" dirty="0"/>
              <a:t>2. Space Agency </a:t>
            </a:r>
            <a:r>
              <a:rPr lang="en-US" sz="3200" b="1" dirty="0" smtClean="0"/>
              <a:t>Response to </a:t>
            </a:r>
            <a:r>
              <a:rPr lang="en-US" sz="3200" b="1" dirty="0"/>
              <a:t>GCOS IP</a:t>
            </a:r>
          </a:p>
        </p:txBody>
      </p:sp>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10" name="TextBox 9"/>
          <p:cNvSpPr txBox="1"/>
          <p:nvPr/>
        </p:nvSpPr>
        <p:spPr>
          <a:xfrm>
            <a:off x="980475" y="2756760"/>
            <a:ext cx="2023623" cy="400110"/>
          </a:xfrm>
          <a:prstGeom prst="rect">
            <a:avLst/>
          </a:prstGeom>
          <a:noFill/>
        </p:spPr>
        <p:txBody>
          <a:bodyPr wrap="none" rtlCol="0">
            <a:spAutoFit/>
          </a:bodyPr>
          <a:lstStyle/>
          <a:p>
            <a:r>
              <a:rPr lang="en-US" sz="2000" dirty="0" smtClean="0">
                <a:solidFill>
                  <a:schemeClr val="bg1"/>
                </a:solidFill>
                <a:latin typeface="Helvetica Light"/>
                <a:cs typeface="Helvetica Light"/>
              </a:rPr>
              <a:t>Pascal </a:t>
            </a:r>
            <a:r>
              <a:rPr lang="en-US" sz="2000" dirty="0" err="1" smtClean="0">
                <a:solidFill>
                  <a:schemeClr val="bg1"/>
                </a:solidFill>
                <a:latin typeface="Helvetica Light"/>
                <a:cs typeface="Helvetica Light"/>
              </a:rPr>
              <a:t>Lecomte</a:t>
            </a:r>
            <a:endParaRPr lang="en-US" sz="2000" dirty="0" smtClean="0">
              <a:solidFill>
                <a:schemeClr val="bg1"/>
              </a:solidFill>
              <a:latin typeface="Helvetica Light"/>
              <a:cs typeface="Helvetica Light"/>
            </a:endParaRPr>
          </a:p>
        </p:txBody>
      </p:sp>
    </p:spTree>
    <p:extLst>
      <p:ext uri="{BB962C8B-B14F-4D97-AF65-F5344CB8AC3E}">
        <p14:creationId xmlns:p14="http://schemas.microsoft.com/office/powerpoint/2010/main" val="311092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26" y="88799"/>
            <a:ext cx="1898552" cy="857250"/>
          </a:xfrm>
        </p:spPr>
        <p:txBody>
          <a:bodyPr/>
          <a:lstStyle/>
          <a:p>
            <a:pPr algn="l"/>
            <a:r>
              <a:rPr lang="en-GB" b="1" dirty="0" smtClean="0">
                <a:latin typeface="Helvetica Neue"/>
                <a:cs typeface="Helvetica Neue"/>
              </a:rPr>
              <a:t>1. SARGIP </a:t>
            </a:r>
            <a:r>
              <a:rPr lang="en-GB" dirty="0" smtClean="0"/>
              <a:t>-</a:t>
            </a:r>
            <a:endParaRPr lang="en-GB"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sp>
        <p:nvSpPr>
          <p:cNvPr id="3" name="Rectangle 2"/>
          <p:cNvSpPr/>
          <p:nvPr/>
        </p:nvSpPr>
        <p:spPr>
          <a:xfrm>
            <a:off x="895424" y="1945446"/>
            <a:ext cx="6198491" cy="2492990"/>
          </a:xfrm>
          <a:prstGeom prst="rect">
            <a:avLst/>
          </a:prstGeom>
        </p:spPr>
        <p:txBody>
          <a:bodyPr wrap="square">
            <a:spAutoFit/>
          </a:bodyPr>
          <a:lstStyle/>
          <a:p>
            <a:pPr marL="285750" indent="-285750">
              <a:spcBef>
                <a:spcPts val="600"/>
              </a:spcBef>
              <a:spcAft>
                <a:spcPts val="0"/>
              </a:spcAft>
              <a:buFont typeface="Arial"/>
              <a:buChar char="•"/>
            </a:pPr>
            <a:r>
              <a:rPr lang="en-GB" b="1" dirty="0" smtClean="0">
                <a:solidFill>
                  <a:srgbClr val="000000"/>
                </a:solidFill>
                <a:latin typeface="Helvetica Neue"/>
                <a:cs typeface="Helvetica Neue"/>
              </a:rPr>
              <a:t>What</a:t>
            </a:r>
            <a:r>
              <a:rPr lang="en-GB" dirty="0" smtClean="0">
                <a:solidFill>
                  <a:srgbClr val="000000"/>
                </a:solidFill>
                <a:latin typeface="Helvetica Light"/>
                <a:cs typeface="Helvetica Light"/>
              </a:rPr>
              <a:t> is expected by GCOS</a:t>
            </a:r>
          </a:p>
          <a:p>
            <a:pPr marL="285750" indent="-285750">
              <a:spcBef>
                <a:spcPts val="600"/>
              </a:spcBef>
              <a:spcAft>
                <a:spcPts val="0"/>
              </a:spcAft>
              <a:buFont typeface="Arial"/>
              <a:buChar char="•"/>
            </a:pPr>
            <a:r>
              <a:rPr lang="en-GB" b="1" dirty="0" smtClean="0">
                <a:solidFill>
                  <a:srgbClr val="000000"/>
                </a:solidFill>
                <a:latin typeface="Helvetica Neue"/>
                <a:cs typeface="Helvetica Neue"/>
              </a:rPr>
              <a:t>Why</a:t>
            </a:r>
            <a:r>
              <a:rPr lang="en-GB" dirty="0" smtClean="0">
                <a:solidFill>
                  <a:srgbClr val="000000"/>
                </a:solidFill>
                <a:latin typeface="Helvetica Light"/>
                <a:cs typeface="Helvetica Light"/>
              </a:rPr>
              <a:t> is the response crucial to </a:t>
            </a:r>
            <a:r>
              <a:rPr lang="en-GB" dirty="0" err="1" smtClean="0">
                <a:solidFill>
                  <a:srgbClr val="000000"/>
                </a:solidFill>
                <a:latin typeface="Helvetica Light"/>
                <a:cs typeface="Helvetica Light"/>
              </a:rPr>
              <a:t>WGClimate</a:t>
            </a:r>
            <a:r>
              <a:rPr lang="en-GB" dirty="0" smtClean="0">
                <a:solidFill>
                  <a:srgbClr val="000000"/>
                </a:solidFill>
                <a:latin typeface="Helvetica Light"/>
                <a:cs typeface="Helvetica Light"/>
              </a:rPr>
              <a:t>  </a:t>
            </a:r>
          </a:p>
          <a:p>
            <a:pPr marL="285750" indent="-285750">
              <a:spcBef>
                <a:spcPts val="600"/>
              </a:spcBef>
              <a:spcAft>
                <a:spcPts val="0"/>
              </a:spcAft>
              <a:buFont typeface="Arial"/>
              <a:buChar char="•"/>
            </a:pPr>
            <a:r>
              <a:rPr lang="en-GB" b="1" dirty="0" smtClean="0">
                <a:solidFill>
                  <a:srgbClr val="000000"/>
                </a:solidFill>
                <a:latin typeface="Helvetica Neue"/>
                <a:cs typeface="Helvetica Neue"/>
              </a:rPr>
              <a:t>When</a:t>
            </a:r>
            <a:r>
              <a:rPr lang="en-GB" dirty="0" smtClean="0">
                <a:solidFill>
                  <a:srgbClr val="000000"/>
                </a:solidFill>
                <a:latin typeface="Helvetica Light"/>
                <a:cs typeface="Helvetica Light"/>
              </a:rPr>
              <a:t> should our response be ready </a:t>
            </a:r>
          </a:p>
          <a:p>
            <a:pPr marL="285750" indent="-285750">
              <a:spcBef>
                <a:spcPts val="600"/>
              </a:spcBef>
              <a:spcAft>
                <a:spcPts val="0"/>
              </a:spcAft>
              <a:buFont typeface="Arial"/>
              <a:buChar char="•"/>
            </a:pPr>
            <a:r>
              <a:rPr lang="en-GB" b="1" dirty="0" smtClean="0">
                <a:solidFill>
                  <a:srgbClr val="000000"/>
                </a:solidFill>
                <a:latin typeface="Helvetica Neue"/>
                <a:cs typeface="Helvetica Neue"/>
              </a:rPr>
              <a:t>Where</a:t>
            </a:r>
            <a:r>
              <a:rPr lang="en-GB" dirty="0" smtClean="0">
                <a:solidFill>
                  <a:srgbClr val="000000"/>
                </a:solidFill>
                <a:latin typeface="Helvetica Light"/>
                <a:cs typeface="Helvetica Light"/>
              </a:rPr>
              <a:t> are we now </a:t>
            </a:r>
          </a:p>
          <a:p>
            <a:pPr marL="742950" lvl="1" indent="-285750">
              <a:spcBef>
                <a:spcPts val="600"/>
              </a:spcBef>
              <a:buFont typeface="Courier New"/>
              <a:buChar char="o"/>
            </a:pPr>
            <a:r>
              <a:rPr lang="en-GB" dirty="0" smtClean="0">
                <a:solidFill>
                  <a:srgbClr val="000000"/>
                </a:solidFill>
                <a:latin typeface="Helvetica Light"/>
                <a:cs typeface="Helvetica Light"/>
              </a:rPr>
              <a:t>Inputs received. </a:t>
            </a:r>
          </a:p>
          <a:p>
            <a:pPr marL="742950" lvl="1" indent="-285750">
              <a:spcBef>
                <a:spcPts val="600"/>
              </a:spcBef>
              <a:buFont typeface="Courier New"/>
              <a:buChar char="o"/>
            </a:pPr>
            <a:r>
              <a:rPr lang="en-GB" dirty="0" smtClean="0">
                <a:solidFill>
                  <a:srgbClr val="000000"/>
                </a:solidFill>
                <a:latin typeface="Helvetica Light"/>
                <a:cs typeface="Helvetica Light"/>
              </a:rPr>
              <a:t>Consolidated into SARGIP Version 0.111</a:t>
            </a:r>
          </a:p>
          <a:p>
            <a:pPr marL="742950" lvl="1" indent="-285750">
              <a:spcBef>
                <a:spcPts val="600"/>
              </a:spcBef>
              <a:buFont typeface="Courier New"/>
              <a:buChar char="o"/>
            </a:pPr>
            <a:r>
              <a:rPr lang="en-GB" dirty="0">
                <a:solidFill>
                  <a:srgbClr val="000000"/>
                </a:solidFill>
                <a:latin typeface="Helvetica Light"/>
                <a:cs typeface="Helvetica Light"/>
              </a:rPr>
              <a:t>Gaps &amp; anomalies to resolve</a:t>
            </a:r>
            <a:r>
              <a:rPr lang="en-GB" dirty="0" smtClean="0">
                <a:solidFill>
                  <a:srgbClr val="000000"/>
                </a:solidFill>
                <a:latin typeface="Helvetica Light"/>
                <a:cs typeface="Helvetica Light"/>
              </a:rPr>
              <a:t>.</a:t>
            </a:r>
            <a:endParaRPr lang="en-GB" dirty="0">
              <a:solidFill>
                <a:srgbClr val="000000"/>
              </a:solidFill>
              <a:latin typeface="Helvetica Light"/>
              <a:cs typeface="Helvetica Light"/>
            </a:endParaRPr>
          </a:p>
        </p:txBody>
      </p:sp>
      <p:sp>
        <p:nvSpPr>
          <p:cNvPr id="17" name="Title 1"/>
          <p:cNvSpPr txBox="1">
            <a:spLocks/>
          </p:cNvSpPr>
          <p:nvPr/>
        </p:nvSpPr>
        <p:spPr>
          <a:xfrm>
            <a:off x="3686531" y="73426"/>
            <a:ext cx="18985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gn="l"/>
            <a:r>
              <a:rPr lang="en-GB" dirty="0" smtClean="0">
                <a:latin typeface="Helvetica Neue Light"/>
                <a:cs typeface="Helvetica Neue Light"/>
              </a:rPr>
              <a:t>Introduction</a:t>
            </a:r>
            <a:endParaRPr lang="en-GB" dirty="0">
              <a:latin typeface="Helvetica Neue Light"/>
              <a:cs typeface="Helvetica Neue Light"/>
            </a:endParaRPr>
          </a:p>
        </p:txBody>
      </p:sp>
      <p:pic>
        <p:nvPicPr>
          <p:cNvPr id="18" name="Picture 17" descr="Screen Shot 2017-09-07 at 12.4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32" y="1679010"/>
            <a:ext cx="2062989" cy="2915613"/>
          </a:xfrm>
          <a:prstGeom prst="rect">
            <a:avLst/>
          </a:prstGeom>
          <a:ln w="3175">
            <a:solidFill>
              <a:schemeClr val="tx1"/>
            </a:solidFill>
          </a:ln>
          <a:effectLst>
            <a:outerShdw blurRad="50800" dist="38100" dir="2700000" algn="tl" rotWithShape="0">
              <a:srgbClr val="000000">
                <a:alpha val="43000"/>
              </a:srgbClr>
            </a:outerShdw>
          </a:effectLst>
          <a:scene3d>
            <a:camera prst="perspectiveFront" fov="4200000">
              <a:rot lat="0" lon="1800000" rev="0"/>
            </a:camera>
            <a:lightRig rig="threePt" dir="t"/>
          </a:scene3d>
        </p:spPr>
      </p:pic>
    </p:spTree>
    <p:extLst>
      <p:ext uri="{BB962C8B-B14F-4D97-AF65-F5344CB8AC3E}">
        <p14:creationId xmlns:p14="http://schemas.microsoft.com/office/powerpoint/2010/main" val="7283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10188</TotalTime>
  <Words>1916</Words>
  <Application>Microsoft Macintosh PowerPoint</Application>
  <PresentationFormat>On-screen Show (16:9)</PresentationFormat>
  <Paragraphs>443</Paragraphs>
  <Slides>44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Calibri</vt:lpstr>
      <vt:lpstr>Courier New</vt:lpstr>
      <vt:lpstr>Georgia</vt:lpstr>
      <vt:lpstr>Helvetica</vt:lpstr>
      <vt:lpstr>Helvetica Light</vt:lpstr>
      <vt:lpstr>Helvetica Neue</vt:lpstr>
      <vt:lpstr>Helvetica Neue Light</vt:lpstr>
      <vt:lpstr>MS Mincho</vt:lpstr>
      <vt:lpstr>ＭＳ ゴシック</vt:lpstr>
      <vt:lpstr>ＭＳ 明朝</vt:lpstr>
      <vt:lpstr>Times New Roman</vt:lpstr>
      <vt:lpstr>Wingdings</vt:lpstr>
      <vt:lpstr>Office Theme</vt:lpstr>
      <vt:lpstr>WGClimate Meeting #8</vt:lpstr>
      <vt:lpstr>1. Introduction &amp; Context</vt:lpstr>
      <vt:lpstr>Day 1 - Morning</vt:lpstr>
      <vt:lpstr>Day 1 - Afternoon</vt:lpstr>
      <vt:lpstr>Restaurant Belvedere 1833</vt:lpstr>
      <vt:lpstr>Day 2 - Morning</vt:lpstr>
      <vt:lpstr>Day 2 - Afternoon</vt:lpstr>
      <vt:lpstr>2. Space Agency Response to GCOS IP</vt:lpstr>
      <vt:lpstr>1. SARGIP -</vt:lpstr>
      <vt:lpstr>1. SARGIP -</vt:lpstr>
      <vt:lpstr>1. SARGIP -</vt:lpstr>
      <vt:lpstr>PowerPoint Presentation</vt:lpstr>
      <vt:lpstr>PowerPoint Presentation</vt:lpstr>
      <vt:lpstr>PowerPoint Presentation</vt:lpstr>
      <vt:lpstr>PowerPoint Presentation</vt:lpstr>
      <vt:lpstr>1. SARGIP -</vt:lpstr>
      <vt:lpstr>1. SARGIP -</vt:lpstr>
      <vt:lpstr>1. SARGIP -</vt:lpstr>
      <vt:lpstr>1. SARGIP -</vt:lpstr>
      <vt:lpstr>1. SARGIP -</vt:lpstr>
      <vt:lpstr>1. SARGIP -</vt:lpstr>
      <vt:lpstr>1. SARGIP -</vt:lpstr>
      <vt:lpstr>3. Excursion to the VC/WG Day</vt:lpstr>
      <vt:lpstr>4. Preparation for SBSTA-47 &amp; COP-23</vt:lpstr>
      <vt:lpstr>5. ECV Inventory </vt:lpstr>
      <vt:lpstr>ECV Inventory – Relevance for Planning</vt:lpstr>
      <vt:lpstr>ECV Inventory #2 Cycle: timeline (1)</vt:lpstr>
      <vt:lpstr>ECV Inventory #2 Cycle: timeline (2)</vt:lpstr>
      <vt:lpstr>ECV Inventory Population</vt:lpstr>
      <vt:lpstr>Organisation of Gap Analysis</vt:lpstr>
      <vt:lpstr>Gap Analysis Report Structure</vt:lpstr>
      <vt:lpstr>Critical Issues</vt:lpstr>
      <vt:lpstr>ECV Inventory Completeness</vt:lpstr>
      <vt:lpstr>ECV Inventory Current Status</vt:lpstr>
      <vt:lpstr>ECV Inventory Content</vt:lpstr>
      <vt:lpstr>Atmospheric ECV Products </vt:lpstr>
      <vt:lpstr>Land ECV Products </vt:lpstr>
      <vt:lpstr>Ocean ECV Products </vt:lpstr>
      <vt:lpstr>Level of Responses and Compliance to GCOS</vt:lpstr>
      <vt:lpstr>ECV Products missing in “Current”</vt:lpstr>
      <vt:lpstr>Screen Space Mission</vt:lpstr>
      <vt:lpstr>6. WMO ECV Inventory Workshop</vt:lpstr>
      <vt:lpstr>7. Governance, Summary and Actions</vt:lpstr>
      <vt:lpstr>Thank You</vt:lpstr>
    </vt:vector>
  </TitlesOfParts>
  <Company>ESA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Microsoft Office User</cp:lastModifiedBy>
  <cp:revision>112</cp:revision>
  <cp:lastPrinted>2016-11-11T13:57:01Z</cp:lastPrinted>
  <dcterms:created xsi:type="dcterms:W3CDTF">2016-11-10T19:18:14Z</dcterms:created>
  <dcterms:modified xsi:type="dcterms:W3CDTF">2017-12-07T21:51:48Z</dcterms:modified>
</cp:coreProperties>
</file>