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60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55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840" y="3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t>08/03/16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4343400"/>
            <a:ext cx="4810858" cy="1371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Ed Pechorro &amp; Robert Husband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2971800"/>
            <a:ext cx="6477000" cy="738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altLang="ja-JP" sz="4200" b="1" dirty="0" err="1" smtClean="0">
                <a:solidFill>
                  <a:srgbClr val="FFFFFF"/>
                </a:solidFill>
                <a:latin typeface="Droid Serif"/>
              </a:rPr>
              <a:t>WGClimate</a:t>
            </a:r>
            <a:r>
              <a:rPr lang="en-US" altLang="ja-JP" sz="4200" b="1" dirty="0" smtClean="0">
                <a:solidFill>
                  <a:srgbClr val="FFFFFF"/>
                </a:solidFill>
                <a:latin typeface="Droid Serif"/>
              </a:rPr>
              <a:t> Site</a:t>
            </a:r>
            <a:endParaRPr kumimoji="0" lang="ja-JP" altLang="en-US" sz="4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Droid Serif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990600"/>
            <a:ext cx="1828800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5"/>
          <p:cNvSpPr/>
          <p:nvPr/>
        </p:nvSpPr>
        <p:spPr>
          <a:xfrm>
            <a:off x="335166" y="2133600"/>
            <a:ext cx="8783434" cy="1908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lvl="0" algn="ctr">
              <a:defRPr>
                <a:solidFill>
                  <a:srgbClr val="000000"/>
                </a:solidFill>
              </a:defRPr>
            </a:pPr>
            <a:r>
              <a:rPr lang="en-US" sz="2000" b="1" dirty="0" smtClean="0">
                <a:latin typeface="Arial Bold"/>
                <a:ea typeface="Arial Bold"/>
                <a:cs typeface="Arial Bold"/>
                <a:sym typeface="Arial Bold"/>
              </a:rPr>
              <a:t>CONTENTS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buSzPct val="100000"/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r>
              <a:rPr lang="en-US" sz="2000" dirty="0"/>
              <a:t>Need for </a:t>
            </a:r>
            <a:r>
              <a:rPr lang="en-US" sz="2000" dirty="0" err="1"/>
              <a:t>WGClimate</a:t>
            </a:r>
            <a:r>
              <a:rPr lang="en-US" sz="2000" dirty="0"/>
              <a:t> Site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						(RH)</a:t>
            </a:r>
          </a:p>
          <a:p>
            <a:pPr marL="457200" lvl="0" indent="-457200">
              <a:buSzPct val="100000"/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endParaRPr lang="en-US"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buSzPct val="100000"/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Strategy for Meeting Need for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WGClimate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Site	(EP)</a:t>
            </a:r>
          </a:p>
          <a:p>
            <a:pPr marL="457200" lvl="0" indent="-457200">
              <a:buSzPct val="100000"/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endParaRPr lang="en-US"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304800"/>
            <a:ext cx="44958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altLang="ja-JP" b="1" dirty="0" err="1" smtClean="0">
                <a:solidFill>
                  <a:srgbClr val="FFFFFF"/>
                </a:solidFill>
                <a:latin typeface="Droid Serif"/>
              </a:rPr>
              <a:t>WGClimate</a:t>
            </a:r>
            <a:r>
              <a:rPr lang="en-US" altLang="ja-JP" b="1" dirty="0" smtClean="0">
                <a:solidFill>
                  <a:srgbClr val="FFFFFF"/>
                </a:solidFill>
                <a:latin typeface="Droid Serif"/>
              </a:rPr>
              <a:t> Website</a:t>
            </a:r>
            <a:endParaRPr lang="ja-JP" altLang="en-US" dirty="0">
              <a:latin typeface="Droid Serif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467"/>
            <a:ext cx="990600" cy="99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651793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5"/>
          <p:cNvSpPr/>
          <p:nvPr/>
        </p:nvSpPr>
        <p:spPr>
          <a:xfrm>
            <a:off x="228600" y="1371600"/>
            <a:ext cx="8783434" cy="4401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457200" lvl="0" indent="-4572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 the last meeting of the WG we had a discussion about the need for a Climate website presence that would serve a number of purposes, e.g.:</a:t>
            </a:r>
          </a:p>
          <a:p>
            <a:pPr marL="457200" lvl="0" indent="-457200">
              <a:buSzPct val="100000"/>
              <a:buFont typeface="Lucida Grande"/>
              <a:buChar char="-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Put in context the activities of the CEOS/CGMS WG Climate within the wider climate landscape (Audience: general)</a:t>
            </a:r>
          </a:p>
          <a:p>
            <a:pPr marL="457200" lvl="0" indent="-457200">
              <a:buSzPct val="100000"/>
              <a:buFont typeface="Lucida Grande"/>
              <a:buChar char="-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Promote the Climate Architecture (including the availability of Climate Data Records) by showing its usefulness, inventory development lifecycle and its expected benefits, case studies (Audience: Data Providers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ata 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sers)..</a:t>
            </a:r>
          </a:p>
          <a:p>
            <a:pPr marL="457200" lvl="0" indent="-457200">
              <a:buSzPct val="100000"/>
              <a:buFont typeface="Lucida Grande"/>
              <a:buChar char="-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Entry point for access to the Inventory (Data Providers and Data Users)</a:t>
            </a:r>
          </a:p>
          <a:p>
            <a:pPr marL="457200" lvl="0" indent="-457200">
              <a:buSzPct val="100000"/>
              <a:buFont typeface="Lucida Grande"/>
              <a:buChar char="-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Internal Coordination of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WGClimate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activities (Document repositories, meeting information</a:t>
            </a:r>
          </a:p>
          <a:p>
            <a:pPr marL="457200" indent="-4572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Mock-up was presented at the meeting that made use of the CEOS Climate Brochure</a:t>
            </a:r>
          </a:p>
          <a:p>
            <a:pPr marL="457200" lvl="0" indent="-457200">
              <a:buSzPct val="100000"/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endParaRPr lang="en-US" sz="200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200" y="304800"/>
            <a:ext cx="44958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altLang="ja-JP" b="1" dirty="0" smtClean="0">
                <a:solidFill>
                  <a:srgbClr val="FFFFFF"/>
                </a:solidFill>
                <a:latin typeface="Droid Serif"/>
              </a:rPr>
              <a:t>Need for </a:t>
            </a:r>
            <a:r>
              <a:rPr lang="en-US" altLang="ja-JP" b="1" dirty="0" err="1" smtClean="0">
                <a:solidFill>
                  <a:srgbClr val="FFFFFF"/>
                </a:solidFill>
                <a:latin typeface="Droid Serif"/>
              </a:rPr>
              <a:t>WGClimate</a:t>
            </a:r>
            <a:r>
              <a:rPr lang="en-US" altLang="ja-JP" b="1" dirty="0" smtClean="0">
                <a:solidFill>
                  <a:srgbClr val="FFFFFF"/>
                </a:solidFill>
                <a:latin typeface="Droid Serif"/>
              </a:rPr>
              <a:t> Website</a:t>
            </a:r>
            <a:endParaRPr lang="en-US" altLang="ja-JP" b="1" dirty="0" smtClean="0">
              <a:solidFill>
                <a:srgbClr val="FFFFFF"/>
              </a:solidFill>
              <a:latin typeface="Droid Serif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467"/>
            <a:ext cx="990600" cy="99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36734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11108</TotalTime>
  <Words>155</Words>
  <Application>Microsoft Macintosh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Robert Husband</cp:lastModifiedBy>
  <cp:revision>66</cp:revision>
  <dcterms:modified xsi:type="dcterms:W3CDTF">2016-03-09T08:09:51Z</dcterms:modified>
</cp:coreProperties>
</file>