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0" r:id="rId2"/>
    <p:sldId id="292" r:id="rId3"/>
    <p:sldId id="293" r:id="rId4"/>
    <p:sldId id="294" r:id="rId5"/>
    <p:sldId id="295" r:id="rId6"/>
    <p:sldId id="297" r:id="rId7"/>
    <p:sldId id="296" r:id="rId8"/>
    <p:sldId id="29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51" autoAdjust="0"/>
    <p:restoredTop sz="94719" autoAdjust="0"/>
  </p:normalViewPr>
  <p:slideViewPr>
    <p:cSldViewPr>
      <p:cViewPr varScale="1">
        <p:scale>
          <a:sx n="96" d="100"/>
          <a:sy n="96" d="100"/>
        </p:scale>
        <p:origin x="-5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9BDE8-7F63-46CA-8DAB-DE69F0D5AE60}" type="datetimeFigureOut">
              <a:rPr lang="en-US" smtClean="0"/>
              <a:t>09/03/16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C4E3-259C-434C-ABE9-EFFA966AC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5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1C3E3-18D1-46E4-A241-85193776EBB2}" type="datetime1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7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352C-2003-4237-961A-1E2781CC1A4E}" type="datetime1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2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A32-4F47-450F-AFA6-27E5D02A1F4F}" type="datetime1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8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6832-CA33-442A-89A2-85F4C08DEE13}" type="datetime1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4E913-63C7-4278-B293-4D493C786B98}" type="datetime1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2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A0E7-7392-4392-8733-40598319C301}" type="datetime1">
              <a:rPr lang="en-US" smtClean="0"/>
              <a:t>09/03/16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1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AA224-B5BF-49E0-BBF7-5CD396BF5C2B}" type="datetime1">
              <a:rPr lang="en-US" smtClean="0"/>
              <a:t>09/03/16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9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C55D6-D8CC-4189-A904-E3AA2EFA9F58}" type="datetime1">
              <a:rPr lang="en-US" smtClean="0"/>
              <a:t>09/03/16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6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1C944-2092-4C2D-81B9-F3334D9DAF36}" type="datetime1">
              <a:rPr lang="en-US" smtClean="0"/>
              <a:t>09/03/16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4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8A0D3-CA4C-48A0-A0B1-71AFE8E19E91}" type="datetime1">
              <a:rPr lang="en-US" smtClean="0"/>
              <a:t>09/03/16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19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1E55-669F-4EDB-8A5B-584A18CC467E}" type="datetime1">
              <a:rPr lang="en-US" smtClean="0"/>
              <a:t>09/03/16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A0885-BF04-4D33-8097-A190C6883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8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10188"/>
            <a:ext cx="9144000" cy="647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5A848-E0E1-4DCB-814C-764CE8645109}" type="datetime1">
              <a:rPr lang="en-US" smtClean="0"/>
              <a:t>09/03/16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502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341" y="253594"/>
            <a:ext cx="1431680" cy="933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08341" y="154966"/>
            <a:ext cx="10414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70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 smtClean="0"/>
              <a:t>WGClimate</a:t>
            </a:r>
            <a:r>
              <a:rPr lang="en-GB" dirty="0" smtClean="0"/>
              <a:t> meeting #6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z="2000" dirty="0" smtClean="0"/>
          </a:p>
          <a:p>
            <a:r>
              <a:rPr lang="en-GB" sz="2000" dirty="0" smtClean="0"/>
              <a:t>Pascal Lecomte - </a:t>
            </a:r>
            <a:r>
              <a:rPr lang="en-GB" sz="2000" dirty="0" err="1" smtClean="0"/>
              <a:t>WGClimate</a:t>
            </a:r>
            <a:r>
              <a:rPr lang="en-GB" sz="2000" dirty="0" smtClean="0"/>
              <a:t> </a:t>
            </a:r>
            <a:r>
              <a:rPr lang="en-GB" sz="2000" dirty="0"/>
              <a:t>Chair</a:t>
            </a:r>
          </a:p>
          <a:p>
            <a:r>
              <a:rPr lang="en-GB" sz="2000" dirty="0" smtClean="0"/>
              <a:t>March 7</a:t>
            </a:r>
            <a:r>
              <a:rPr lang="en-GB" sz="2000" baseline="30000" dirty="0" smtClean="0"/>
              <a:t>th</a:t>
            </a:r>
            <a:r>
              <a:rPr lang="en-GB" sz="2000" dirty="0"/>
              <a:t>, 2016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2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1 - Morning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/>
              <a:t>1	Introductions and Context – Pascal Lecomte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09:00 – 09:20	Welcome	Pascale </a:t>
            </a:r>
            <a:r>
              <a:rPr lang="en-US" dirty="0" err="1"/>
              <a:t>Ultré-Guérard</a:t>
            </a:r>
            <a:r>
              <a:rPr lang="en-US" dirty="0"/>
              <a:t> - CNES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09:20 – 09:40	Round table introductions	All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09:40 – 10:00	Acceptance of Agenda	P. Lecomte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10:00 – 10:30	Review of </a:t>
            </a:r>
            <a:r>
              <a:rPr lang="en-US" dirty="0" err="1"/>
              <a:t>WGClimate</a:t>
            </a:r>
            <a:r>
              <a:rPr lang="en-US" dirty="0"/>
              <a:t> activities and work plan	P. Lecomte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10:30 – 11:00	Coffee Break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2	Report and discussion on COP-21/SBSTA-43 results – Pascal Lecomte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11:00 – 11:20	Report on SBSTA #43	 J. Bates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11:20 – 11:40	Presentation on COP-21	P. Lecomte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11:40 – 12:00	Discussion	All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12:00 – 13:30	Lunch in restaurants around </a:t>
            </a:r>
            <a:r>
              <a:rPr lang="en-US" dirty="0" smtClean="0"/>
              <a:t>CNES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93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1 - Afternoon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40000" lnSpcReduction="20000"/>
          </a:bodyPr>
          <a:lstStyle/>
          <a:p>
            <a:pPr marL="0" indent="0">
              <a:buNone/>
            </a:pPr>
            <a:r>
              <a:rPr lang="en-US" b="1" dirty="0"/>
              <a:t>3	International Coordination – Pascal Lecomte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13:30 – 13:50	WMO	W. Zhang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13:50 – 14:10	GEO	A. Obregon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14:10 – 14:30	WCRP	M. </a:t>
            </a:r>
            <a:r>
              <a:rPr lang="en-US" dirty="0" err="1"/>
              <a:t>Rixen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14:30 – 14:50	WCRP DAC	J. Schulz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14:50 – 15:10	GCOS	C. Richter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15:10 – 15:30	Future Earth	M. Hernandez 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15:30 – 16:00	Coffee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4	Agency reports – Pascal Lecomte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16:00 – 16:20	Copernicus Climate Change Service	J.N. </a:t>
            </a:r>
            <a:r>
              <a:rPr lang="en-US" dirty="0" err="1" smtClean="0"/>
              <a:t>Thépaut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16:20 – 16:30	ESA - Climate Change Initiative </a:t>
            </a:r>
            <a:r>
              <a:rPr lang="en-US" dirty="0" err="1"/>
              <a:t>Programme</a:t>
            </a:r>
            <a:r>
              <a:rPr lang="en-US" dirty="0"/>
              <a:t>	P. Lecomte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16:30 – 16:40	EUMETSAT	J. Schulz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16:40 – 16:50	NASA	W. Su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16:50 – 17:00	NOAA	J. Bates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17:00 – 17:10	CNES	C. </a:t>
            </a:r>
            <a:r>
              <a:rPr lang="en-US" dirty="0" err="1" smtClean="0"/>
              <a:t>Deniel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17:10 – 17:20	KMA	</a:t>
            </a:r>
            <a:r>
              <a:rPr lang="en-US" dirty="0" err="1" smtClean="0"/>
              <a:t>Jinho</a:t>
            </a:r>
            <a:r>
              <a:rPr lang="en-US" dirty="0" smtClean="0"/>
              <a:t> </a:t>
            </a:r>
            <a:r>
              <a:rPr lang="en-US" dirty="0"/>
              <a:t>Shin</a:t>
            </a:r>
            <a:r>
              <a:rPr lang="en-GB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733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2 </a:t>
            </a:r>
            <a:r>
              <a:rPr lang="en-GB" dirty="0"/>
              <a:t>-</a:t>
            </a:r>
            <a:r>
              <a:rPr lang="en-GB" dirty="0" smtClean="0"/>
              <a:t> Morning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400" b="1" dirty="0"/>
              <a:t>5	Status of the ECV Inventory – </a:t>
            </a:r>
            <a:r>
              <a:rPr lang="en-US" sz="1400" b="1" dirty="0" err="1"/>
              <a:t>Jörg</a:t>
            </a:r>
            <a:r>
              <a:rPr lang="en-US" sz="1400" b="1" dirty="0"/>
              <a:t> Schulz</a:t>
            </a:r>
            <a:endParaRPr lang="en-GB" sz="1400" dirty="0"/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09:00 – 09:10	Introduction to the Implementation of the Architecture 	P. Lecomte</a:t>
            </a:r>
          </a:p>
          <a:p>
            <a:pPr marL="0" indent="0">
              <a:buNone/>
            </a:pPr>
            <a:r>
              <a:rPr lang="en-GB" sz="1400" dirty="0"/>
              <a:t>09:10 – 09:30	Status of ECV Inventory after Cycle #1, planned update 	J. Schulz</a:t>
            </a:r>
          </a:p>
          <a:p>
            <a:pPr marL="0" indent="0">
              <a:buNone/>
            </a:pPr>
            <a:r>
              <a:rPr lang="en-GB" sz="1400" dirty="0"/>
              <a:t>	</a:t>
            </a:r>
            <a:r>
              <a:rPr lang="en-GB" sz="1400" dirty="0" smtClean="0"/>
              <a:t>	for  </a:t>
            </a:r>
            <a:r>
              <a:rPr lang="en-GB" sz="1400" dirty="0"/>
              <a:t>Cycle #2 and review of the questionnaire and endorsement</a:t>
            </a:r>
          </a:p>
          <a:p>
            <a:pPr marL="0" indent="0">
              <a:buNone/>
            </a:pPr>
            <a:r>
              <a:rPr lang="en-GB" sz="1400" dirty="0"/>
              <a:t>09:30 – 10:00	ECV Inventory Implementation	P. Albert</a:t>
            </a:r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10:00 – 10:30	Coffee Break</a:t>
            </a:r>
          </a:p>
          <a:p>
            <a:pPr marL="0" indent="0">
              <a:buNone/>
            </a:pPr>
            <a:r>
              <a:rPr lang="en-GB" sz="1400" dirty="0"/>
              <a:t> </a:t>
            </a:r>
          </a:p>
          <a:p>
            <a:pPr marL="0" indent="0">
              <a:buNone/>
            </a:pPr>
            <a:r>
              <a:rPr lang="en-GB" sz="1400" dirty="0"/>
              <a:t>10:30 – 10:45	Cycle #2 update process of the ECV Inventory 	A. </a:t>
            </a:r>
            <a:r>
              <a:rPr lang="en-GB" sz="1400" dirty="0" err="1"/>
              <a:t>Nunes</a:t>
            </a:r>
            <a:endParaRPr lang="en-GB" sz="1400" dirty="0"/>
          </a:p>
          <a:p>
            <a:pPr marL="0" indent="0">
              <a:buNone/>
            </a:pPr>
            <a:r>
              <a:rPr lang="en-GB" sz="1400" dirty="0"/>
              <a:t>10:45 – 11:15	Schedule for Cycle #2	J. Schulz</a:t>
            </a:r>
          </a:p>
          <a:p>
            <a:pPr marL="0" indent="0">
              <a:buNone/>
            </a:pPr>
            <a:r>
              <a:rPr lang="en-GB" sz="1400" dirty="0"/>
              <a:t>11:15 – 11:30	Perspectives for Cycle #3	J. Schulz</a:t>
            </a:r>
          </a:p>
          <a:p>
            <a:pPr marL="0" indent="0">
              <a:buNone/>
            </a:pPr>
            <a:r>
              <a:rPr lang="en-GB" sz="1400" dirty="0"/>
              <a:t>11:30 – 12:00	Discussion	J. Schulz</a:t>
            </a:r>
          </a:p>
          <a:p>
            <a:pPr marL="0" indent="0">
              <a:buNone/>
            </a:pPr>
            <a:r>
              <a:rPr lang="en-US" sz="1400" dirty="0"/>
              <a:t> </a:t>
            </a:r>
            <a:endParaRPr lang="en-GB" sz="1400" dirty="0"/>
          </a:p>
          <a:p>
            <a:pPr marL="0" indent="0">
              <a:buNone/>
            </a:pPr>
            <a:r>
              <a:rPr lang="en-US" sz="1400" dirty="0"/>
              <a:t>12:00 – 13:30	Lunch in restaurants around </a:t>
            </a:r>
            <a:r>
              <a:rPr lang="en-US" sz="1400" dirty="0" smtClean="0"/>
              <a:t>CNES</a:t>
            </a:r>
            <a:endParaRPr lang="en-GB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20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2 - Afternoon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47500" lnSpcReduction="20000"/>
          </a:bodyPr>
          <a:lstStyle/>
          <a:p>
            <a:pPr marL="0" indent="0">
              <a:buNone/>
            </a:pPr>
            <a:r>
              <a:rPr lang="en-US" b="1" dirty="0"/>
              <a:t>6	Gap Analysis – John Dwyer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13:30 – 14:15	Review of the Gap Analysis Guidelines	</a:t>
            </a:r>
            <a:r>
              <a:rPr lang="en-US" dirty="0" smtClean="0"/>
              <a:t>	R</a:t>
            </a:r>
            <a:r>
              <a:rPr lang="en-US" dirty="0"/>
              <a:t>. Husband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and </a:t>
            </a:r>
            <a:r>
              <a:rPr lang="en-US" dirty="0"/>
              <a:t>endorsement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14:15 – 14:45	Gap Analysis in Action	</a:t>
            </a:r>
            <a:r>
              <a:rPr lang="en-US" dirty="0" smtClean="0"/>
              <a:t>			J</a:t>
            </a:r>
            <a:r>
              <a:rPr lang="en-US" dirty="0"/>
              <a:t>. Dwyer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14:45 – 15:00	Schedule for Cycle #2	</a:t>
            </a:r>
            <a:r>
              <a:rPr lang="en-US" dirty="0" smtClean="0"/>
              <a:t>			R</a:t>
            </a:r>
            <a:r>
              <a:rPr lang="en-US" dirty="0"/>
              <a:t>. Husband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15:00 – 15:30	Gap Analysis implementation </a:t>
            </a:r>
            <a:r>
              <a:rPr lang="en-US" dirty="0" smtClean="0"/>
              <a:t>roles.		</a:t>
            </a:r>
            <a:r>
              <a:rPr lang="en-US" dirty="0"/>
              <a:t>	J. Dwyer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15:30 – 16:00	Coffee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b="1" dirty="0"/>
              <a:t>7	</a:t>
            </a:r>
            <a:r>
              <a:rPr lang="en-US" b="1" dirty="0" smtClean="0"/>
              <a:t>Case </a:t>
            </a:r>
            <a:r>
              <a:rPr lang="en-US" b="1" dirty="0"/>
              <a:t>Studies – Stephan </a:t>
            </a:r>
            <a:r>
              <a:rPr lang="en-US" b="1" dirty="0" err="1"/>
              <a:t>Bojinski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 smtClean="0"/>
              <a:t>16:</a:t>
            </a:r>
            <a:r>
              <a:rPr lang="en-US" dirty="0"/>
              <a:t>00 – </a:t>
            </a:r>
            <a:r>
              <a:rPr lang="en-US" dirty="0" smtClean="0"/>
              <a:t>16:</a:t>
            </a:r>
            <a:r>
              <a:rPr lang="en-US" dirty="0"/>
              <a:t>20	Summary and Key Results			S. </a:t>
            </a:r>
            <a:r>
              <a:rPr lang="en-US" dirty="0" err="1"/>
              <a:t>Bojinski</a:t>
            </a:r>
            <a:endParaRPr lang="en-GB" dirty="0"/>
          </a:p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6</a:t>
            </a:r>
            <a:r>
              <a:rPr lang="en-US" dirty="0" smtClean="0"/>
              <a:t>:</a:t>
            </a:r>
            <a:r>
              <a:rPr lang="en-US" dirty="0"/>
              <a:t>20 – </a:t>
            </a:r>
            <a:r>
              <a:rPr lang="en-US" dirty="0" smtClean="0"/>
              <a:t>17:</a:t>
            </a:r>
            <a:r>
              <a:rPr lang="en-US" dirty="0"/>
              <a:t>00	Discussion on Possible Follow-on 		</a:t>
            </a:r>
            <a:r>
              <a:rPr lang="en-US" dirty="0" smtClean="0"/>
              <a:t>	S</a:t>
            </a:r>
            <a:r>
              <a:rPr lang="en-US" dirty="0"/>
              <a:t>. </a:t>
            </a:r>
            <a:r>
              <a:rPr lang="en-US" dirty="0" err="1" smtClean="0"/>
              <a:t>Bojinski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19:00  	No-host Group </a:t>
            </a:r>
            <a:r>
              <a:rPr lang="en-US" dirty="0" smtClean="0"/>
              <a:t>Dinner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6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WGClimate</a:t>
            </a:r>
            <a:r>
              <a:rPr lang="en-GB" dirty="0" smtClean="0"/>
              <a:t> #6</a:t>
            </a:r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447800"/>
            <a:ext cx="63246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6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Day 3 - Morning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100" b="1" dirty="0" smtClean="0"/>
              <a:t>8</a:t>
            </a:r>
            <a:r>
              <a:rPr lang="en-US" sz="1100" b="1" dirty="0"/>
              <a:t>	Supporting CEOS Strategy for Carbon Observations – Mark Dowell</a:t>
            </a:r>
            <a:endParaRPr lang="en-GB" sz="1100" dirty="0"/>
          </a:p>
          <a:p>
            <a:pPr marL="0" indent="0">
              <a:buNone/>
            </a:pPr>
            <a:r>
              <a:rPr lang="en-GB" sz="1100" dirty="0"/>
              <a:t> </a:t>
            </a:r>
          </a:p>
          <a:p>
            <a:pPr marL="0" indent="0">
              <a:buNone/>
            </a:pPr>
            <a:r>
              <a:rPr lang="en-GB" sz="1100" dirty="0" smtClean="0"/>
              <a:t>09:</a:t>
            </a:r>
            <a:r>
              <a:rPr lang="en-GB" sz="1100" dirty="0"/>
              <a:t>00 – </a:t>
            </a:r>
            <a:r>
              <a:rPr lang="en-GB" sz="1100" dirty="0" smtClean="0"/>
              <a:t>09:20</a:t>
            </a:r>
            <a:r>
              <a:rPr lang="en-GB" sz="1100" dirty="0"/>
              <a:t>	Report from the Carbon from Space Workshop	</a:t>
            </a:r>
            <a:r>
              <a:rPr lang="en-GB" sz="1100" dirty="0" smtClean="0"/>
              <a:t>			M</a:t>
            </a:r>
            <a:r>
              <a:rPr lang="en-GB" sz="1100" dirty="0"/>
              <a:t>. Dowell</a:t>
            </a:r>
          </a:p>
          <a:p>
            <a:pPr marL="0" indent="0">
              <a:buNone/>
            </a:pPr>
            <a:r>
              <a:rPr lang="en-GB" sz="1100" dirty="0" smtClean="0"/>
              <a:t>09:</a:t>
            </a:r>
            <a:r>
              <a:rPr lang="en-GB" sz="1100" dirty="0"/>
              <a:t>20 – </a:t>
            </a:r>
            <a:r>
              <a:rPr lang="en-GB" sz="1100" dirty="0" smtClean="0"/>
              <a:t>00:</a:t>
            </a:r>
            <a:r>
              <a:rPr lang="en-GB" sz="1100" dirty="0"/>
              <a:t>40	Review of the CEOS Strategy for Carbon </a:t>
            </a:r>
            <a:r>
              <a:rPr lang="en-GB" sz="1100" dirty="0" smtClean="0"/>
              <a:t>Observations </a:t>
            </a:r>
            <a:r>
              <a:rPr lang="en-GB" sz="1100" dirty="0" err="1" smtClean="0"/>
              <a:t>WGClimate</a:t>
            </a:r>
            <a:r>
              <a:rPr lang="en-GB" sz="1100" dirty="0" smtClean="0"/>
              <a:t> Actions</a:t>
            </a:r>
            <a:r>
              <a:rPr lang="en-GB" sz="1100" dirty="0"/>
              <a:t>	</a:t>
            </a:r>
            <a:r>
              <a:rPr lang="en-GB" sz="1100" dirty="0" smtClean="0"/>
              <a:t>	M</a:t>
            </a:r>
            <a:r>
              <a:rPr lang="en-GB" sz="1100" dirty="0"/>
              <a:t>. </a:t>
            </a:r>
            <a:r>
              <a:rPr lang="en-GB" sz="1100" dirty="0" smtClean="0"/>
              <a:t>Dowell</a:t>
            </a:r>
            <a:endParaRPr lang="en-GB" sz="1100" dirty="0"/>
          </a:p>
          <a:p>
            <a:pPr marL="0" indent="0">
              <a:buNone/>
            </a:pPr>
            <a:r>
              <a:rPr lang="en-GB" sz="1100" dirty="0" smtClean="0"/>
              <a:t>09:</a:t>
            </a:r>
            <a:r>
              <a:rPr lang="en-GB" sz="1100" dirty="0"/>
              <a:t>40 – </a:t>
            </a:r>
            <a:r>
              <a:rPr lang="en-GB" sz="1100" dirty="0" smtClean="0"/>
              <a:t>10:</a:t>
            </a:r>
            <a:r>
              <a:rPr lang="en-GB" sz="1100" dirty="0"/>
              <a:t>00	Reporting to CEOS SIT Workshop	</a:t>
            </a:r>
            <a:r>
              <a:rPr lang="en-GB" sz="1100" dirty="0" smtClean="0"/>
              <a:t>			M</a:t>
            </a:r>
            <a:r>
              <a:rPr lang="en-GB" sz="1100" dirty="0"/>
              <a:t>. Dowell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GB" sz="1100" dirty="0" smtClean="0"/>
              <a:t>10</a:t>
            </a:r>
            <a:r>
              <a:rPr lang="en-GB" sz="1100" dirty="0"/>
              <a:t>:00 – 10:30	Coffee </a:t>
            </a:r>
            <a:r>
              <a:rPr lang="en-GB" sz="1100" dirty="0" smtClean="0"/>
              <a:t>Break</a:t>
            </a:r>
            <a:endParaRPr lang="en-GB" sz="1100" dirty="0"/>
          </a:p>
          <a:p>
            <a:pPr marL="0" indent="0">
              <a:buNone/>
            </a:pPr>
            <a:r>
              <a:rPr lang="en-GB" sz="1100" dirty="0"/>
              <a:t> </a:t>
            </a:r>
          </a:p>
          <a:p>
            <a:pPr marL="0" indent="0">
              <a:buNone/>
            </a:pPr>
            <a:r>
              <a:rPr lang="en-US" sz="1100" b="1" dirty="0"/>
              <a:t>9	Coordination with Other CEOS-CGMS Bodies – John Bates</a:t>
            </a:r>
            <a:endParaRPr lang="en-GB" sz="1100" dirty="0"/>
          </a:p>
          <a:p>
            <a:pPr marL="0" indent="0">
              <a:buNone/>
            </a:pPr>
            <a:r>
              <a:rPr lang="en-GB" sz="1100" dirty="0"/>
              <a:t> </a:t>
            </a:r>
          </a:p>
          <a:p>
            <a:pPr marL="0" indent="0">
              <a:buNone/>
            </a:pPr>
            <a:r>
              <a:rPr lang="en-GB" sz="1100" dirty="0"/>
              <a:t>10:30 – 10:45	</a:t>
            </a:r>
            <a:r>
              <a:rPr lang="en-GB" sz="1100" dirty="0"/>
              <a:t>WGCV						A. von </a:t>
            </a:r>
            <a:r>
              <a:rPr lang="en-GB" sz="1100" dirty="0" err="1"/>
              <a:t>Bargen</a:t>
            </a:r>
            <a:endParaRPr lang="en-GB" sz="1100" dirty="0"/>
          </a:p>
          <a:p>
            <a:pPr marL="0" indent="0">
              <a:buNone/>
            </a:pPr>
            <a:r>
              <a:rPr lang="en-GB" sz="1100" dirty="0"/>
              <a:t>10:45 – 11:00	</a:t>
            </a:r>
            <a:r>
              <a:rPr lang="en-GB" sz="1100" dirty="0"/>
              <a:t>Scope-CM						J. Bates</a:t>
            </a:r>
            <a:endParaRPr lang="en-GB" sz="1100" dirty="0" smtClean="0"/>
          </a:p>
          <a:p>
            <a:pPr marL="0" indent="0">
              <a:buNone/>
            </a:pPr>
            <a:r>
              <a:rPr lang="en-GB" sz="1100" dirty="0" smtClean="0"/>
              <a:t>11:00 – 11:15	IROWG						U. </a:t>
            </a:r>
            <a:r>
              <a:rPr lang="en-GB" sz="1100" dirty="0" err="1" smtClean="0"/>
              <a:t>Foelsche</a:t>
            </a:r>
            <a:endParaRPr lang="en-GB" sz="1100" dirty="0"/>
          </a:p>
          <a:p>
            <a:pPr marL="0" indent="0">
              <a:buNone/>
            </a:pPr>
            <a:r>
              <a:rPr lang="en-GB" sz="1100" dirty="0"/>
              <a:t>11</a:t>
            </a:r>
            <a:r>
              <a:rPr lang="en-GB" sz="1100" dirty="0" smtClean="0"/>
              <a:t>:15 </a:t>
            </a:r>
            <a:r>
              <a:rPr lang="en-GB" sz="1100" dirty="0"/>
              <a:t>– 11:30	Preparation of the CEOS/CGMS response to GCOS IP	</a:t>
            </a:r>
            <a:r>
              <a:rPr lang="en-GB" sz="1100" dirty="0" smtClean="0"/>
              <a:t>		P</a:t>
            </a:r>
            <a:r>
              <a:rPr lang="en-GB" sz="1100" dirty="0"/>
              <a:t>. </a:t>
            </a:r>
            <a:r>
              <a:rPr lang="en-GB" sz="1100" dirty="0" smtClean="0"/>
              <a:t>Lecomte</a:t>
            </a:r>
            <a:endParaRPr lang="en-GB" sz="1100" dirty="0"/>
          </a:p>
          <a:p>
            <a:pPr marL="0" indent="0">
              <a:buNone/>
            </a:pPr>
            <a:r>
              <a:rPr lang="en-GB" sz="1100" dirty="0"/>
              <a:t> </a:t>
            </a:r>
          </a:p>
          <a:p>
            <a:pPr marL="0" indent="0">
              <a:buNone/>
            </a:pPr>
            <a:r>
              <a:rPr lang="en-US" sz="1100" b="1" dirty="0"/>
              <a:t>10	Governance, Summary and Actions – Pascal Lecomte</a:t>
            </a:r>
            <a:endParaRPr lang="en-GB" sz="1100" dirty="0"/>
          </a:p>
          <a:p>
            <a:pPr marL="0" indent="0">
              <a:buNone/>
            </a:pPr>
            <a:r>
              <a:rPr lang="en-GB" sz="1100" dirty="0"/>
              <a:t> </a:t>
            </a:r>
          </a:p>
          <a:p>
            <a:pPr marL="0" indent="0">
              <a:buNone/>
            </a:pPr>
            <a:r>
              <a:rPr lang="en-GB" sz="1100" dirty="0"/>
              <a:t>11:30 – 12:00	</a:t>
            </a:r>
            <a:r>
              <a:rPr lang="en-GB" sz="1100" dirty="0" err="1"/>
              <a:t>WGClimate</a:t>
            </a:r>
            <a:r>
              <a:rPr lang="en-GB" sz="1100" dirty="0"/>
              <a:t> Web Site	</a:t>
            </a:r>
            <a:r>
              <a:rPr lang="en-GB" sz="1100" dirty="0" smtClean="0"/>
              <a:t>				E</a:t>
            </a:r>
            <a:r>
              <a:rPr lang="en-GB" sz="1100" dirty="0"/>
              <a:t>. </a:t>
            </a:r>
            <a:r>
              <a:rPr lang="en-GB" sz="1100" dirty="0" err="1"/>
              <a:t>Pechorro</a:t>
            </a:r>
            <a:endParaRPr lang="en-GB" sz="1100" dirty="0"/>
          </a:p>
          <a:p>
            <a:pPr marL="0" indent="0">
              <a:buNone/>
            </a:pPr>
            <a:r>
              <a:rPr lang="en-GB" sz="1100" dirty="0" smtClean="0"/>
              <a:t>12</a:t>
            </a:r>
            <a:r>
              <a:rPr lang="en-GB" sz="1100" dirty="0"/>
              <a:t>:00 – 12:20	</a:t>
            </a:r>
            <a:r>
              <a:rPr lang="en-GB" sz="1100" dirty="0" err="1"/>
              <a:t>WGClimate</a:t>
            </a:r>
            <a:r>
              <a:rPr lang="en-GB" sz="1100" dirty="0"/>
              <a:t> Governance	</a:t>
            </a:r>
            <a:r>
              <a:rPr lang="en-GB" sz="1100" dirty="0" smtClean="0"/>
              <a:t>				P</a:t>
            </a:r>
            <a:r>
              <a:rPr lang="en-GB" sz="1100" dirty="0"/>
              <a:t>. Lecomte</a:t>
            </a:r>
          </a:p>
          <a:p>
            <a:pPr marL="0" indent="0">
              <a:buNone/>
            </a:pPr>
            <a:r>
              <a:rPr lang="en-GB" sz="1100" dirty="0" smtClean="0"/>
              <a:t>12:</a:t>
            </a:r>
            <a:r>
              <a:rPr lang="en-GB" sz="1100" dirty="0"/>
              <a:t>20 – 12:40	Review of the Actions</a:t>
            </a:r>
          </a:p>
          <a:p>
            <a:pPr marL="0" indent="0">
              <a:buNone/>
            </a:pPr>
            <a:r>
              <a:rPr lang="en-GB" sz="1100" dirty="0"/>
              <a:t>12:40 – 13:00	Concluding remarks</a:t>
            </a:r>
          </a:p>
          <a:p>
            <a:pPr marL="0" indent="0">
              <a:buNone/>
            </a:pPr>
            <a:r>
              <a:rPr lang="en-GB" sz="1100" dirty="0"/>
              <a:t> </a:t>
            </a:r>
          </a:p>
          <a:p>
            <a:pPr marL="0" indent="0">
              <a:buNone/>
            </a:pPr>
            <a:r>
              <a:rPr lang="en-GB" sz="1100" dirty="0"/>
              <a:t>13:00	Meeting </a:t>
            </a:r>
            <a:r>
              <a:rPr lang="en-GB" sz="1100" dirty="0" smtClean="0"/>
              <a:t>end</a:t>
            </a:r>
            <a:endParaRPr lang="en-GB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36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CEOS SIT meeting</a:t>
            </a:r>
            <a:br>
              <a:rPr lang="en-GB" dirty="0" smtClean="0"/>
            </a:br>
            <a:r>
              <a:rPr lang="en-GB" dirty="0" smtClean="0"/>
              <a:t>18-20 April 2016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Joint CEOS/CGMS Working Group on Climate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1524000"/>
            <a:ext cx="7696200" cy="465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3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WGClim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WGClimate.thmx</Template>
  <TotalTime>2851</TotalTime>
  <Words>108</Words>
  <Application>Microsoft Macintosh PowerPoint</Application>
  <PresentationFormat>On-screen Show (4:3)</PresentationFormat>
  <Paragraphs>109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WGClimate</vt:lpstr>
      <vt:lpstr>WGClimate meeting #6</vt:lpstr>
      <vt:lpstr>Day 1 - Morning</vt:lpstr>
      <vt:lpstr>Day 1 - Afternoon</vt:lpstr>
      <vt:lpstr>Day 2 - Morning</vt:lpstr>
      <vt:lpstr>Day 2 - Afternoon</vt:lpstr>
      <vt:lpstr>WGClimate #6</vt:lpstr>
      <vt:lpstr>Day 3 - Morning</vt:lpstr>
      <vt:lpstr>CEOS SIT meeting 18-20 April 2016</vt:lpstr>
    </vt:vector>
  </TitlesOfParts>
  <Company>NCDC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J. Bates</dc:creator>
  <cp:lastModifiedBy>Pascal Lecomte</cp:lastModifiedBy>
  <cp:revision>50</cp:revision>
  <dcterms:created xsi:type="dcterms:W3CDTF">2014-02-24T18:28:48Z</dcterms:created>
  <dcterms:modified xsi:type="dcterms:W3CDTF">2016-03-09T12:08:59Z</dcterms:modified>
</cp:coreProperties>
</file>