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699CF-88DD-409C-BC01-5CD25361FFF9}" type="datetimeFigureOut">
              <a:rPr lang="en-GB" smtClean="0"/>
              <a:t>06/03/2014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BA97A-AC64-4595-800C-78E8D3D7742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ECV Inventory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Assess ECV Inventory for</a:t>
            </a:r>
          </a:p>
          <a:p>
            <a:pPr lvl="1"/>
            <a:r>
              <a:rPr lang="en-GB" dirty="0" smtClean="0"/>
              <a:t>Query capabilities</a:t>
            </a:r>
          </a:p>
          <a:p>
            <a:pPr lvl="1"/>
            <a:r>
              <a:rPr lang="en-GB" dirty="0" smtClean="0"/>
              <a:t>Quality of records in data base, including completeness, length of time, ...</a:t>
            </a:r>
          </a:p>
          <a:p>
            <a:r>
              <a:rPr lang="en-GB" dirty="0" smtClean="0"/>
              <a:t>Conduct analysis for a sample ECV</a:t>
            </a:r>
          </a:p>
          <a:p>
            <a:pPr lvl="1"/>
            <a:r>
              <a:rPr lang="en-GB" dirty="0" smtClean="0"/>
              <a:t>What parameters are critical for analysis against GCOS requirements?</a:t>
            </a:r>
          </a:p>
          <a:p>
            <a:pPr lvl="1"/>
            <a:r>
              <a:rPr lang="en-GB" dirty="0" smtClean="0"/>
              <a:t>Are there items still needed?</a:t>
            </a:r>
          </a:p>
          <a:p>
            <a:pPr lvl="1"/>
            <a:r>
              <a:rPr lang="en-GB" dirty="0" smtClean="0"/>
              <a:t>Other considerations???</a:t>
            </a:r>
          </a:p>
          <a:p>
            <a:r>
              <a:rPr lang="en-GB" dirty="0" smtClean="0"/>
              <a:t>Prioritize what analysis tools need to be built</a:t>
            </a:r>
          </a:p>
          <a:p>
            <a:pPr lvl="1"/>
            <a:r>
              <a:rPr lang="en-GB" dirty="0" smtClean="0"/>
              <a:t>Include future capacity for user ‘use’ feedback?</a:t>
            </a:r>
          </a:p>
          <a:p>
            <a:pPr lvl="1"/>
            <a:r>
              <a:rPr lang="en-GB" dirty="0" smtClean="0"/>
              <a:t>Connections to other data?</a:t>
            </a:r>
          </a:p>
          <a:p>
            <a:pPr lvl="1"/>
            <a:r>
              <a:rPr lang="en-GB" dirty="0" smtClean="0"/>
              <a:t>Other?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ECV Inventory Exercise</vt:lpstr>
    </vt:vector>
  </TitlesOfParts>
  <Company>EUMETSAT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ECV Inventory Exercise</dc:title>
  <dc:creator>MeetingRoom Visitor</dc:creator>
  <cp:lastModifiedBy>MeetingRoom Visitor</cp:lastModifiedBy>
  <cp:revision>1</cp:revision>
  <dcterms:created xsi:type="dcterms:W3CDTF">2014-03-06T10:05:24Z</dcterms:created>
  <dcterms:modified xsi:type="dcterms:W3CDTF">2014-03-06T10:12:04Z</dcterms:modified>
</cp:coreProperties>
</file>