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898" autoAdjust="0"/>
  </p:normalViewPr>
  <p:slideViewPr>
    <p:cSldViewPr snapToGrid="0" snapToObjects="1">
      <p:cViewPr varScale="1">
        <p:scale>
          <a:sx n="104" d="100"/>
          <a:sy n="104" d="100"/>
        </p:scale>
        <p:origin x="-12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D1CC-C2B1-694A-B1BE-6D298047A25B}" type="datetimeFigureOut">
              <a:rPr lang="en-US" smtClean="0"/>
              <a:t>06/03/14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FE29-60D8-114C-B016-BB8C2A60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459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D1CC-C2B1-694A-B1BE-6D298047A25B}" type="datetimeFigureOut">
              <a:rPr lang="en-US" smtClean="0"/>
              <a:t>06/03/14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FE29-60D8-114C-B016-BB8C2A60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10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D1CC-C2B1-694A-B1BE-6D298047A25B}" type="datetimeFigureOut">
              <a:rPr lang="en-US" smtClean="0"/>
              <a:t>06/03/14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FE29-60D8-114C-B016-BB8C2A60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97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D1CC-C2B1-694A-B1BE-6D298047A25B}" type="datetimeFigureOut">
              <a:rPr lang="en-US" smtClean="0"/>
              <a:t>06/03/14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FE29-60D8-114C-B016-BB8C2A60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525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D1CC-C2B1-694A-B1BE-6D298047A25B}" type="datetimeFigureOut">
              <a:rPr lang="en-US" smtClean="0"/>
              <a:t>06/03/14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FE29-60D8-114C-B016-BB8C2A60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41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D1CC-C2B1-694A-B1BE-6D298047A25B}" type="datetimeFigureOut">
              <a:rPr lang="en-US" smtClean="0"/>
              <a:t>06/03/14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FE29-60D8-114C-B016-BB8C2A60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3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D1CC-C2B1-694A-B1BE-6D298047A25B}" type="datetimeFigureOut">
              <a:rPr lang="en-US" smtClean="0"/>
              <a:t>06/03/14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FE29-60D8-114C-B016-BB8C2A60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D1CC-C2B1-694A-B1BE-6D298047A25B}" type="datetimeFigureOut">
              <a:rPr lang="en-US" smtClean="0"/>
              <a:t>06/03/14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FE29-60D8-114C-B016-BB8C2A60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57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D1CC-C2B1-694A-B1BE-6D298047A25B}" type="datetimeFigureOut">
              <a:rPr lang="en-US" smtClean="0"/>
              <a:t>06/03/14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FE29-60D8-114C-B016-BB8C2A60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62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D1CC-C2B1-694A-B1BE-6D298047A25B}" type="datetimeFigureOut">
              <a:rPr lang="en-US" smtClean="0"/>
              <a:t>06/03/14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FE29-60D8-114C-B016-BB8C2A60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387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AD1CC-C2B1-694A-B1BE-6D298047A25B}" type="datetimeFigureOut">
              <a:rPr lang="en-US" smtClean="0"/>
              <a:t>06/03/14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CFE29-60D8-114C-B016-BB8C2A60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17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AD1CC-C2B1-694A-B1BE-6D298047A25B}" type="datetimeFigureOut">
              <a:rPr lang="en-US" smtClean="0"/>
              <a:t>06/03/14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CFE29-60D8-114C-B016-BB8C2A60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6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Montreal Plenary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Action 27-15: </a:t>
            </a:r>
            <a:r>
              <a:rPr lang="en-US" dirty="0" smtClean="0"/>
              <a:t>Develop a list of implementation options for the CEOS Carbon Strategy, including a recommended option</a:t>
            </a:r>
          </a:p>
          <a:p>
            <a:r>
              <a:rPr lang="en-US" dirty="0" smtClean="0"/>
              <a:t>Carbon Task Force, in consultation with </a:t>
            </a:r>
            <a:r>
              <a:rPr lang="en-US" dirty="0" err="1" smtClean="0"/>
              <a:t>WGClimate</a:t>
            </a:r>
            <a:r>
              <a:rPr lang="en-US" dirty="0" smtClean="0"/>
              <a:t> and other stakeholders</a:t>
            </a:r>
          </a:p>
          <a:p>
            <a:r>
              <a:rPr lang="en-US" dirty="0" smtClean="0"/>
              <a:t>SIT-29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46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Produced by CTF with some early input from </a:t>
            </a:r>
            <a:r>
              <a:rPr lang="en-US" dirty="0" err="1" smtClean="0"/>
              <a:t>WGClimate</a:t>
            </a:r>
            <a:r>
              <a:rPr lang="en-US" dirty="0" smtClean="0"/>
              <a:t> – started LPS 2013</a:t>
            </a:r>
          </a:p>
          <a:p>
            <a:r>
              <a:rPr lang="en-US" dirty="0" smtClean="0"/>
              <a:t>Large number of actions (recommendations ?)</a:t>
            </a:r>
          </a:p>
          <a:p>
            <a:r>
              <a:rPr lang="en-US" dirty="0" smtClean="0"/>
              <a:t>It is our understanding that Action “consolidation” is now complete (?)</a:t>
            </a:r>
          </a:p>
          <a:p>
            <a:r>
              <a:rPr lang="en-US" dirty="0" smtClean="0"/>
              <a:t>… but can we group them into a limited number of categories?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233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present Actions the following broad categories are proposed: </a:t>
            </a:r>
          </a:p>
          <a:p>
            <a:pPr lvl="1"/>
            <a:r>
              <a:rPr lang="en-US" dirty="0" smtClean="0"/>
              <a:t>Request to one or more specific agencies </a:t>
            </a:r>
            <a:r>
              <a:rPr lang="en-US" dirty="0" smtClean="0">
                <a:solidFill>
                  <a:srgbClr val="FF0000"/>
                </a:solidFill>
              </a:rPr>
              <a:t>-  Letters sent by SIT Chair/CEOS Chair?</a:t>
            </a:r>
          </a:p>
          <a:p>
            <a:pPr lvl="1"/>
            <a:r>
              <a:rPr lang="en-US" dirty="0" smtClean="0"/>
              <a:t>Action for Working Group on Climate</a:t>
            </a:r>
          </a:p>
          <a:p>
            <a:pPr lvl="1"/>
            <a:r>
              <a:rPr lang="en-US" dirty="0" smtClean="0"/>
              <a:t>Actions for other CEOS WGs or CEOS VCs</a:t>
            </a:r>
          </a:p>
          <a:p>
            <a:pPr lvl="1"/>
            <a:r>
              <a:rPr lang="en-US" dirty="0" smtClean="0"/>
              <a:t>Actions not of concern to CEOS – </a:t>
            </a:r>
            <a:r>
              <a:rPr lang="en-US" dirty="0" smtClean="0">
                <a:solidFill>
                  <a:srgbClr val="FF0000"/>
                </a:solidFill>
              </a:rPr>
              <a:t>send back to GEO, Letter sent by SIT Chair/CEOS Chair?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774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 Questions &amp; Proposed Way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Is the joint Working Group on Climate prepared to take on oversight for </a:t>
            </a:r>
            <a:r>
              <a:rPr lang="en-US" u="sng" dirty="0" smtClean="0"/>
              <a:t>all Actions </a:t>
            </a:r>
            <a:r>
              <a:rPr lang="en-US" dirty="0" smtClean="0"/>
              <a:t>?</a:t>
            </a:r>
          </a:p>
          <a:p>
            <a:r>
              <a:rPr lang="en-US" dirty="0" smtClean="0"/>
              <a:t>At this point should </a:t>
            </a:r>
            <a:r>
              <a:rPr lang="en-US" dirty="0" err="1" smtClean="0"/>
              <a:t>WGClimate</a:t>
            </a:r>
            <a:r>
              <a:rPr lang="en-US" dirty="0" smtClean="0"/>
              <a:t> take over the Action mapping from CTF? – if so: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apid review by </a:t>
            </a:r>
            <a:r>
              <a:rPr lang="en-US" dirty="0" err="1" smtClean="0"/>
              <a:t>WGClimate</a:t>
            </a:r>
            <a:r>
              <a:rPr lang="en-US" dirty="0" smtClean="0"/>
              <a:t>, quickly go through check categories, </a:t>
            </a:r>
            <a:r>
              <a:rPr lang="en-US" dirty="0" err="1" smtClean="0"/>
              <a:t>i.e</a:t>
            </a:r>
            <a:r>
              <a:rPr lang="en-US" dirty="0" smtClean="0"/>
              <a:t> 2 weeks</a:t>
            </a:r>
          </a:p>
          <a:p>
            <a:pPr lvl="1"/>
            <a:r>
              <a:rPr lang="en-US" dirty="0" smtClean="0"/>
              <a:t>? Mark, Pascal, Albrecht, Rich</a:t>
            </a:r>
            <a:r>
              <a:rPr lang="en-US" smtClean="0"/>
              <a:t>, John </a:t>
            </a:r>
            <a:r>
              <a:rPr lang="en-US" dirty="0" smtClean="0"/>
              <a:t>D. ?</a:t>
            </a:r>
          </a:p>
          <a:p>
            <a:pPr lvl="1"/>
            <a:r>
              <a:rPr lang="en-US" dirty="0" smtClean="0"/>
              <a:t>Prepare suggestion for SIT-29, based on categories</a:t>
            </a:r>
          </a:p>
          <a:p>
            <a:pPr lvl="1"/>
            <a:r>
              <a:rPr lang="en-US" dirty="0" smtClean="0"/>
              <a:t>… </a:t>
            </a:r>
            <a:r>
              <a:rPr lang="en-US" b="1" dirty="0" smtClean="0"/>
              <a:t>but, we need consensus on the first bullet on this slide.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721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243</Words>
  <Application>Microsoft Macintosh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From Montreal Plenary</vt:lpstr>
      <vt:lpstr>Mapping Table</vt:lpstr>
      <vt:lpstr>Grouping</vt:lpstr>
      <vt:lpstr>Open Questions &amp; Proposed Way Forward</vt:lpstr>
    </vt:vector>
  </TitlesOfParts>
  <Company>European Commission - Joint Research Centre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Montreal Plenary</dc:title>
  <dc:creator>Mark DOWELL</dc:creator>
  <cp:lastModifiedBy>Mark DOWELL</cp:lastModifiedBy>
  <cp:revision>10</cp:revision>
  <dcterms:created xsi:type="dcterms:W3CDTF">2014-03-06T13:01:51Z</dcterms:created>
  <dcterms:modified xsi:type="dcterms:W3CDTF">2014-03-06T14:18:07Z</dcterms:modified>
</cp:coreProperties>
</file>