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9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7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5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6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5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8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5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5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2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852DE-A2E7-454A-A796-FBEFF0B98B5C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C71C-3868-4A98-9DC9-3D0741E46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6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4000" y="2514600"/>
            <a:ext cx="3505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ECV Inventory</a:t>
            </a:r>
            <a:endParaRPr lang="en-US" sz="4000" dirty="0"/>
          </a:p>
        </p:txBody>
      </p:sp>
      <p:sp>
        <p:nvSpPr>
          <p:cNvPr id="5" name="Down Arrow 4"/>
          <p:cNvSpPr/>
          <p:nvPr/>
        </p:nvSpPr>
        <p:spPr>
          <a:xfrm>
            <a:off x="3695700" y="1143000"/>
            <a:ext cx="1752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GCOS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6400800" y="2381250"/>
            <a:ext cx="1828800" cy="2247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USERS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 rot="16200000">
            <a:off x="3829050" y="3689348"/>
            <a:ext cx="1485900" cy="3352800"/>
          </a:xfrm>
          <a:prstGeom prst="rightArrow">
            <a:avLst>
              <a:gd name="adj1" fmla="val 50000"/>
              <a:gd name="adj2" fmla="val 525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/>
              <a:t>Climate Applications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762000" y="2514600"/>
            <a:ext cx="1905000" cy="243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Agencies &amp; ECV Providers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340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000" y="2514600"/>
            <a:ext cx="3505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ECV Inventory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124200" y="3962400"/>
            <a:ext cx="106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ECV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Base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3962400"/>
            <a:ext cx="1295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Layer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76400" y="4457700"/>
            <a:ext cx="1447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" idx="0"/>
          </p:cNvCxnSpPr>
          <p:nvPr/>
        </p:nvCxnSpPr>
        <p:spPr>
          <a:xfrm>
            <a:off x="3657600" y="1981200"/>
            <a:ext cx="0" cy="1981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3" idx="2"/>
          </p:cNvCxnSpPr>
          <p:nvPr/>
        </p:nvCxnSpPr>
        <p:spPr>
          <a:xfrm flipV="1">
            <a:off x="3657600" y="4953000"/>
            <a:ext cx="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4876800" y="1981200"/>
            <a:ext cx="990600" cy="19812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4914900" y="4953001"/>
            <a:ext cx="1028700" cy="1371599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172200" y="3987801"/>
            <a:ext cx="1981200" cy="9906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USERS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46600" y="1600200"/>
            <a:ext cx="19304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GCOS Use Drivers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6324601"/>
            <a:ext cx="29718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Climate Application Drivers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971800"/>
            <a:ext cx="1600200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ECV Questionnaire</a:t>
            </a:r>
          </a:p>
          <a:p>
            <a:pPr algn="ctr"/>
            <a:r>
              <a:rPr lang="en-US" dirty="0" smtClean="0"/>
              <a:t>(NASA –SEO)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2057400"/>
            <a:ext cx="15240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ECV Satellite Data Base</a:t>
            </a:r>
          </a:p>
          <a:p>
            <a:pPr algn="ctr"/>
            <a:r>
              <a:rPr lang="en-US" dirty="0" smtClean="0"/>
              <a:t>(ESA-</a:t>
            </a:r>
            <a:r>
              <a:rPr lang="en-US" dirty="0" err="1" smtClean="0"/>
              <a:t>Symbios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3657600"/>
            <a:ext cx="152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ECV In Situ Data Base</a:t>
            </a:r>
          </a:p>
          <a:p>
            <a:pPr algn="ctr"/>
            <a:r>
              <a:rPr lang="en-US" dirty="0" smtClean="0"/>
              <a:t>(???NOAA???)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643735"/>
            <a:ext cx="2133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Who is owner/home of ECV In Situ Data Base?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1295400"/>
            <a:ext cx="2667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User Access/Applications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905000"/>
            <a:ext cx="17526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WGClimate Architecture</a:t>
            </a:r>
          </a:p>
          <a:p>
            <a:r>
              <a:rPr lang="en-US" dirty="0" smtClean="0"/>
              <a:t>ECV-MIM</a:t>
            </a:r>
          </a:p>
          <a:p>
            <a:r>
              <a:rPr lang="en-US" dirty="0" smtClean="0"/>
              <a:t>(ESA-</a:t>
            </a:r>
            <a:r>
              <a:rPr lang="en-US" dirty="0" err="1" smtClean="0"/>
              <a:t>Symbios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352800"/>
            <a:ext cx="1752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GOSIC ECV Discovery</a:t>
            </a:r>
          </a:p>
          <a:p>
            <a:r>
              <a:rPr lang="en-US" dirty="0" smtClean="0"/>
              <a:t>(NOAA)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86200" y="2519065"/>
            <a:ext cx="2362200" cy="224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3"/>
            <a:endCxn id="8" idx="1"/>
          </p:cNvCxnSpPr>
          <p:nvPr/>
        </p:nvCxnSpPr>
        <p:spPr>
          <a:xfrm>
            <a:off x="3810000" y="2519065"/>
            <a:ext cx="2590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8" idx="1"/>
          </p:cNvCxnSpPr>
          <p:nvPr/>
        </p:nvCxnSpPr>
        <p:spPr>
          <a:xfrm flipV="1">
            <a:off x="3810000" y="3814465"/>
            <a:ext cx="2590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0" y="48006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access is required? Download? API?</a:t>
            </a:r>
          </a:p>
          <a:p>
            <a:r>
              <a:rPr lang="en-US" dirty="0" smtClean="0"/>
              <a:t>Compatibility with GCI?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4580930"/>
            <a:ext cx="1752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Other user-driven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9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10</cp:revision>
  <dcterms:created xsi:type="dcterms:W3CDTF">2014-03-04T11:34:40Z</dcterms:created>
  <dcterms:modified xsi:type="dcterms:W3CDTF">2014-03-04T14:55:53Z</dcterms:modified>
</cp:coreProperties>
</file>