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0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979" y="33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852DE-A2E7-454A-A796-FBEFF0B98B5C}" type="datetimeFigureOut">
              <a:rPr lang="en-US" smtClean="0"/>
              <a:t>3/4/2014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AC71C-3868-4A98-9DC9-3D0741E462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53713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852DE-A2E7-454A-A796-FBEFF0B98B5C}" type="datetimeFigureOut">
              <a:rPr lang="en-US" smtClean="0"/>
              <a:t>3/4/2014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AC71C-3868-4A98-9DC9-3D0741E462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64569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852DE-A2E7-454A-A796-FBEFF0B98B5C}" type="datetimeFigureOut">
              <a:rPr lang="en-US" smtClean="0"/>
              <a:t>3/4/2014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AC71C-3868-4A98-9DC9-3D0741E462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29630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852DE-A2E7-454A-A796-FBEFF0B98B5C}" type="datetimeFigureOut">
              <a:rPr lang="en-US" smtClean="0"/>
              <a:t>3/4/2014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AC71C-3868-4A98-9DC9-3D0741E462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8784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852DE-A2E7-454A-A796-FBEFF0B98B5C}" type="datetimeFigureOut">
              <a:rPr lang="en-US" smtClean="0"/>
              <a:t>3/4/2014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AC71C-3868-4A98-9DC9-3D0741E462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38549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852DE-A2E7-454A-A796-FBEFF0B98B5C}" type="datetimeFigureOut">
              <a:rPr lang="en-US" smtClean="0"/>
              <a:t>3/4/2014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AC71C-3868-4A98-9DC9-3D0741E462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31517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852DE-A2E7-454A-A796-FBEFF0B98B5C}" type="datetimeFigureOut">
              <a:rPr lang="en-US" smtClean="0"/>
              <a:t>3/4/2014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AC71C-3868-4A98-9DC9-3D0741E462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03891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852DE-A2E7-454A-A796-FBEFF0B98B5C}" type="datetimeFigureOut">
              <a:rPr lang="en-US" smtClean="0"/>
              <a:t>3/4/2014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AC71C-3868-4A98-9DC9-3D0741E462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16597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852DE-A2E7-454A-A796-FBEFF0B98B5C}" type="datetimeFigureOut">
              <a:rPr lang="en-US" smtClean="0"/>
              <a:t>3/4/2014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AC71C-3868-4A98-9DC9-3D0741E462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0602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852DE-A2E7-454A-A796-FBEFF0B98B5C}" type="datetimeFigureOut">
              <a:rPr lang="en-US" smtClean="0"/>
              <a:t>3/4/2014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AC71C-3868-4A98-9DC9-3D0741E462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33550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852DE-A2E7-454A-A796-FBEFF0B98B5C}" type="datetimeFigureOut">
              <a:rPr lang="en-US" smtClean="0"/>
              <a:t>3/4/2014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AC71C-3868-4A98-9DC9-3D0741E462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66203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7852DE-A2E7-454A-A796-FBEFF0B98B5C}" type="datetimeFigureOut">
              <a:rPr lang="en-US" smtClean="0"/>
              <a:t>3/4/2014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3AC71C-3868-4A98-9DC9-3D0741E462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17623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794000" y="2514600"/>
            <a:ext cx="3505200" cy="1981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smtClean="0"/>
              <a:t>ECV Inventory</a:t>
            </a:r>
            <a:endParaRPr lang="en-US" sz="4000" dirty="0"/>
          </a:p>
        </p:txBody>
      </p:sp>
      <p:sp>
        <p:nvSpPr>
          <p:cNvPr id="5" name="Down Arrow 4"/>
          <p:cNvSpPr/>
          <p:nvPr/>
        </p:nvSpPr>
        <p:spPr>
          <a:xfrm>
            <a:off x="3695700" y="1143000"/>
            <a:ext cx="1752600" cy="12954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GCOS</a:t>
            </a:r>
            <a:endParaRPr lang="en-US" dirty="0"/>
          </a:p>
        </p:txBody>
      </p:sp>
      <p:sp>
        <p:nvSpPr>
          <p:cNvPr id="6" name="Right Arrow 5"/>
          <p:cNvSpPr/>
          <p:nvPr/>
        </p:nvSpPr>
        <p:spPr>
          <a:xfrm>
            <a:off x="6400800" y="2381250"/>
            <a:ext cx="1828800" cy="22479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USERS</a:t>
            </a:r>
            <a:endParaRPr lang="en-US" sz="2800" dirty="0"/>
          </a:p>
        </p:txBody>
      </p:sp>
      <p:sp>
        <p:nvSpPr>
          <p:cNvPr id="7" name="Right Arrow 6"/>
          <p:cNvSpPr/>
          <p:nvPr/>
        </p:nvSpPr>
        <p:spPr>
          <a:xfrm rot="16200000">
            <a:off x="3829050" y="3689348"/>
            <a:ext cx="1485900" cy="3352800"/>
          </a:xfrm>
          <a:prstGeom prst="rightArrow">
            <a:avLst>
              <a:gd name="adj1" fmla="val 50000"/>
              <a:gd name="adj2" fmla="val 5256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en-US" sz="2400" dirty="0" smtClean="0"/>
              <a:t>Climate Applications</a:t>
            </a:r>
            <a:endParaRPr lang="en-US" sz="2400" dirty="0"/>
          </a:p>
        </p:txBody>
      </p:sp>
      <p:sp>
        <p:nvSpPr>
          <p:cNvPr id="8" name="Right Arrow 7"/>
          <p:cNvSpPr/>
          <p:nvPr/>
        </p:nvSpPr>
        <p:spPr>
          <a:xfrm>
            <a:off x="762000" y="2514600"/>
            <a:ext cx="1905000" cy="2438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Agencies &amp; ECV Providers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9634005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794000" y="2514600"/>
            <a:ext cx="3505200" cy="2895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smtClean="0"/>
              <a:t>ECV Inventory</a:t>
            </a:r>
          </a:p>
          <a:p>
            <a:pPr algn="ctr"/>
            <a:endParaRPr lang="en-US" sz="4000" dirty="0"/>
          </a:p>
          <a:p>
            <a:pPr algn="ctr"/>
            <a:endParaRPr lang="en-US" sz="4000" dirty="0"/>
          </a:p>
        </p:txBody>
      </p:sp>
      <p:sp>
        <p:nvSpPr>
          <p:cNvPr id="3" name="Rectangle 2"/>
          <p:cNvSpPr/>
          <p:nvPr/>
        </p:nvSpPr>
        <p:spPr>
          <a:xfrm>
            <a:off x="3124200" y="3962400"/>
            <a:ext cx="1066800" cy="9906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ECV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Data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Base 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724400" y="3962400"/>
            <a:ext cx="1295400" cy="9906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Application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Layer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1676400" y="4457700"/>
            <a:ext cx="144780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>
            <a:endCxn id="3" idx="0"/>
          </p:cNvCxnSpPr>
          <p:nvPr/>
        </p:nvCxnSpPr>
        <p:spPr>
          <a:xfrm>
            <a:off x="3657600" y="1981200"/>
            <a:ext cx="0" cy="19812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endCxn id="3" idx="2"/>
          </p:cNvCxnSpPr>
          <p:nvPr/>
        </p:nvCxnSpPr>
        <p:spPr>
          <a:xfrm flipV="1">
            <a:off x="3657600" y="4953000"/>
            <a:ext cx="0" cy="15240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Down Arrow 12"/>
          <p:cNvSpPr/>
          <p:nvPr/>
        </p:nvSpPr>
        <p:spPr>
          <a:xfrm>
            <a:off x="4876800" y="1981200"/>
            <a:ext cx="990600" cy="1981200"/>
          </a:xfrm>
          <a:prstGeom prst="downArrow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Down Arrow 13"/>
          <p:cNvSpPr/>
          <p:nvPr/>
        </p:nvSpPr>
        <p:spPr>
          <a:xfrm rot="10800000">
            <a:off x="4914900" y="4953001"/>
            <a:ext cx="1028700" cy="1371599"/>
          </a:xfrm>
          <a:prstGeom prst="downArrow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ight Arrow 14"/>
          <p:cNvSpPr/>
          <p:nvPr/>
        </p:nvSpPr>
        <p:spPr>
          <a:xfrm>
            <a:off x="6172200" y="3987801"/>
            <a:ext cx="1981200" cy="990600"/>
          </a:xfrm>
          <a:prstGeom prst="rightArrow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USERS</a:t>
            </a:r>
            <a:endParaRPr lang="en-US" sz="2400" dirty="0"/>
          </a:p>
        </p:txBody>
      </p:sp>
      <p:sp>
        <p:nvSpPr>
          <p:cNvPr id="16" name="TextBox 15"/>
          <p:cNvSpPr txBox="1"/>
          <p:nvPr/>
        </p:nvSpPr>
        <p:spPr>
          <a:xfrm>
            <a:off x="4546600" y="1600200"/>
            <a:ext cx="1930400" cy="369332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GCOS Use Drivers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4191000" y="6324601"/>
            <a:ext cx="2971800" cy="369332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Climate Application Drivers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2651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2971800"/>
            <a:ext cx="1600200" cy="923330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ECV Questionnaire</a:t>
            </a:r>
          </a:p>
          <a:p>
            <a:pPr algn="ctr"/>
            <a:r>
              <a:rPr lang="en-US" dirty="0" smtClean="0"/>
              <a:t>(NASA –SEO)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2286000" y="2057400"/>
            <a:ext cx="1524000" cy="92333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ECV Satellite Data Base</a:t>
            </a:r>
          </a:p>
          <a:p>
            <a:pPr algn="ctr"/>
            <a:r>
              <a:rPr lang="en-US" dirty="0" smtClean="0"/>
              <a:t>(ESA-</a:t>
            </a:r>
            <a:r>
              <a:rPr lang="en-US" dirty="0" err="1" smtClean="0"/>
              <a:t>Symbios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286000" y="3657600"/>
            <a:ext cx="1524000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ECV In Situ Data Base</a:t>
            </a:r>
          </a:p>
          <a:p>
            <a:pPr algn="ctr"/>
            <a:r>
              <a:rPr lang="en-US" dirty="0" smtClean="0"/>
              <a:t>(???NOAA???)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914400" y="4643735"/>
            <a:ext cx="2133600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Who is owner/home of ECV In Situ Data Base?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943600" y="1295400"/>
            <a:ext cx="2667000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User Access/Applications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400800" y="1905000"/>
            <a:ext cx="1752600" cy="120032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WGClimate Architecture</a:t>
            </a:r>
          </a:p>
          <a:p>
            <a:r>
              <a:rPr lang="en-US" dirty="0" smtClean="0"/>
              <a:t>ECV-MIM</a:t>
            </a:r>
          </a:p>
          <a:p>
            <a:r>
              <a:rPr lang="en-US" dirty="0" smtClean="0"/>
              <a:t>(ESA-</a:t>
            </a:r>
            <a:r>
              <a:rPr lang="en-US" dirty="0" err="1" smtClean="0"/>
              <a:t>Symbios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6400800" y="3352800"/>
            <a:ext cx="1752600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GOSIC ECV Discovery</a:t>
            </a:r>
          </a:p>
          <a:p>
            <a:r>
              <a:rPr lang="en-US" dirty="0" smtClean="0"/>
              <a:t>(NOAA)</a:t>
            </a:r>
            <a:endParaRPr lang="en-US" dirty="0"/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3886200" y="2519065"/>
            <a:ext cx="2362200" cy="22413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stCxn id="3" idx="3"/>
            <a:endCxn id="8" idx="1"/>
          </p:cNvCxnSpPr>
          <p:nvPr/>
        </p:nvCxnSpPr>
        <p:spPr>
          <a:xfrm>
            <a:off x="3810000" y="2519065"/>
            <a:ext cx="2590800" cy="1295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4" idx="3"/>
            <a:endCxn id="8" idx="1"/>
          </p:cNvCxnSpPr>
          <p:nvPr/>
        </p:nvCxnSpPr>
        <p:spPr>
          <a:xfrm flipV="1">
            <a:off x="3810000" y="3814465"/>
            <a:ext cx="2590800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4191000" y="4800600"/>
            <a:ext cx="1905000" cy="14773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What access is required? Download? API?</a:t>
            </a:r>
          </a:p>
          <a:p>
            <a:r>
              <a:rPr lang="en-US" dirty="0" smtClean="0"/>
              <a:t>Compatibility with GCI?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6400800" y="4580930"/>
            <a:ext cx="17526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Other user-driven access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21908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201</TotalTime>
  <Words>86</Words>
  <Application>Microsoft Office PowerPoint</Application>
  <PresentationFormat>On-screen Show (4:3)</PresentationFormat>
  <Paragraphs>30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John</dc:creator>
  <cp:lastModifiedBy>John</cp:lastModifiedBy>
  <cp:revision>10</cp:revision>
  <dcterms:created xsi:type="dcterms:W3CDTF">2014-03-04T11:34:40Z</dcterms:created>
  <dcterms:modified xsi:type="dcterms:W3CDTF">2014-03-04T14:55:53Z</dcterms:modified>
</cp:coreProperties>
</file>