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2" r:id="rId4"/>
    <p:sldMasterId id="2147483677" r:id="rId5"/>
    <p:sldMasterId id="2147483707" r:id="rId6"/>
    <p:sldMasterId id="2147483726" r:id="rId7"/>
    <p:sldMasterId id="214748373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Lst>
  <p:sldSz cy="6858000" cx="12192000"/>
  <p:notesSz cx="6858000" cy="9144000"/>
  <p:embeddedFontLst>
    <p:embeddedFont>
      <p:font typeface="Montserrat SemiBold"/>
      <p:regular r:id="rId22"/>
      <p:bold r:id="rId23"/>
      <p:italic r:id="rId24"/>
      <p:boldItalic r:id="rId25"/>
    </p:embeddedFont>
    <p:embeddedFont>
      <p:font typeface="Lobster"/>
      <p:regular r:id="rId26"/>
    </p:embeddedFont>
    <p:embeddedFont>
      <p:font typeface="Montserrat"/>
      <p:regular r:id="rId27"/>
      <p:bold r:id="rId28"/>
      <p:italic r:id="rId29"/>
      <p:boldItalic r:id="rId30"/>
    </p:embeddedFont>
    <p:embeddedFont>
      <p:font typeface="Arial Narrow"/>
      <p:regular r:id="rId31"/>
      <p:bold r:id="rId32"/>
      <p:italic r:id="rId33"/>
      <p:boldItalic r:id="rId34"/>
    </p:embeddedFont>
    <p:embeddedFont>
      <p:font typeface="Montserrat Medium"/>
      <p:regular r:id="rId35"/>
      <p:bold r:id="rId36"/>
      <p:italic r:id="rId37"/>
      <p:boldItalic r:id="rId38"/>
    </p:embeddedFont>
    <p:embeddedFont>
      <p:font typeface="Average"/>
      <p:regular r:id="rId39"/>
    </p:embeddedFont>
    <p:embeddedFont>
      <p:font typeface="Barlow Medium"/>
      <p:regular r:id="rId40"/>
      <p:bold r:id="rId41"/>
      <p:italic r:id="rId42"/>
      <p:boldItalic r:id="rId43"/>
    </p:embeddedFont>
    <p:embeddedFont>
      <p:font typeface="Helvetica Neue"/>
      <p:regular r:id="rId44"/>
      <p:bold r:id="rId45"/>
      <p:italic r:id="rId46"/>
      <p:boldItalic r:id="rId47"/>
    </p:embeddedFont>
    <p:embeddedFont>
      <p:font typeface="Arial Black"/>
      <p:regular r:id="rId48"/>
    </p:embeddedFont>
    <p:embeddedFont>
      <p:font typeface="Barlow SemiBold"/>
      <p:regular r:id="rId49"/>
      <p:bold r:id="rId50"/>
      <p:italic r:id="rId51"/>
      <p:boldItalic r:id="rId52"/>
    </p:embeddedFont>
    <p:embeddedFont>
      <p:font typeface="Barlow"/>
      <p:regular r:id="rId53"/>
      <p:bold r:id="rId54"/>
      <p:italic r:id="rId55"/>
      <p:boldItalic r:id="rId5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7" roundtripDataSignature="AMtx7miTRzbPct6NDc56JXmopdLkNvNG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BarlowMedium-regular.fntdata"/><Relationship Id="rId42" Type="http://schemas.openxmlformats.org/officeDocument/2006/relationships/font" Target="fonts/BarlowMedium-italic.fntdata"/><Relationship Id="rId41" Type="http://schemas.openxmlformats.org/officeDocument/2006/relationships/font" Target="fonts/BarlowMedium-bold.fntdata"/><Relationship Id="rId44" Type="http://schemas.openxmlformats.org/officeDocument/2006/relationships/font" Target="fonts/HelveticaNeue-regular.fntdata"/><Relationship Id="rId43" Type="http://schemas.openxmlformats.org/officeDocument/2006/relationships/font" Target="fonts/BarlowMedium-boldItalic.fntdata"/><Relationship Id="rId46" Type="http://schemas.openxmlformats.org/officeDocument/2006/relationships/font" Target="fonts/HelveticaNeue-italic.fntdata"/><Relationship Id="rId45" Type="http://schemas.openxmlformats.org/officeDocument/2006/relationships/font" Target="fonts/HelveticaNeue-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notesMaster" Target="notesMasters/notesMaster1.xml"/><Relationship Id="rId48" Type="http://schemas.openxmlformats.org/officeDocument/2006/relationships/font" Target="fonts/ArialBlack-regular.fntdata"/><Relationship Id="rId47" Type="http://schemas.openxmlformats.org/officeDocument/2006/relationships/font" Target="fonts/HelveticaNeue-boldItalic.fntdata"/><Relationship Id="rId49" Type="http://schemas.openxmlformats.org/officeDocument/2006/relationships/font" Target="fonts/BarlowSemiBold-regular.fntdata"/><Relationship Id="rId5" Type="http://schemas.openxmlformats.org/officeDocument/2006/relationships/slideMaster" Target="slideMasters/slideMaster3.xml"/><Relationship Id="rId6" Type="http://schemas.openxmlformats.org/officeDocument/2006/relationships/slideMaster" Target="slideMasters/slideMaster4.xml"/><Relationship Id="rId7" Type="http://schemas.openxmlformats.org/officeDocument/2006/relationships/slideMaster" Target="slideMasters/slideMaster5.xml"/><Relationship Id="rId8" Type="http://schemas.openxmlformats.org/officeDocument/2006/relationships/slideMaster" Target="slideMasters/slideMaster6.xml"/><Relationship Id="rId31" Type="http://schemas.openxmlformats.org/officeDocument/2006/relationships/font" Target="fonts/ArialNarrow-regular.fntdata"/><Relationship Id="rId30" Type="http://schemas.openxmlformats.org/officeDocument/2006/relationships/font" Target="fonts/Montserrat-boldItalic.fntdata"/><Relationship Id="rId33" Type="http://schemas.openxmlformats.org/officeDocument/2006/relationships/font" Target="fonts/ArialNarrow-italic.fntdata"/><Relationship Id="rId32" Type="http://schemas.openxmlformats.org/officeDocument/2006/relationships/font" Target="fonts/ArialNarrow-bold.fntdata"/><Relationship Id="rId35" Type="http://schemas.openxmlformats.org/officeDocument/2006/relationships/font" Target="fonts/MontserratMedium-regular.fntdata"/><Relationship Id="rId34" Type="http://schemas.openxmlformats.org/officeDocument/2006/relationships/font" Target="fonts/ArialNarrow-boldItalic.fntdata"/><Relationship Id="rId37" Type="http://schemas.openxmlformats.org/officeDocument/2006/relationships/font" Target="fonts/MontserratMedium-italic.fntdata"/><Relationship Id="rId36" Type="http://schemas.openxmlformats.org/officeDocument/2006/relationships/font" Target="fonts/MontserratMedium-bold.fntdata"/><Relationship Id="rId39" Type="http://schemas.openxmlformats.org/officeDocument/2006/relationships/font" Target="fonts/Average-regular.fntdata"/><Relationship Id="rId38" Type="http://schemas.openxmlformats.org/officeDocument/2006/relationships/font" Target="fonts/MontserratMedium-boldItalic.fntdata"/><Relationship Id="rId20" Type="http://schemas.openxmlformats.org/officeDocument/2006/relationships/slide" Target="slides/slide11.xml"/><Relationship Id="rId22" Type="http://schemas.openxmlformats.org/officeDocument/2006/relationships/font" Target="fonts/MontserratSemiBold-regular.fntdata"/><Relationship Id="rId21" Type="http://schemas.openxmlformats.org/officeDocument/2006/relationships/slide" Target="slides/slide12.xml"/><Relationship Id="rId24" Type="http://schemas.openxmlformats.org/officeDocument/2006/relationships/font" Target="fonts/MontserratSemiBold-italic.fntdata"/><Relationship Id="rId23" Type="http://schemas.openxmlformats.org/officeDocument/2006/relationships/font" Target="fonts/MontserratSemiBold-bold.fntdata"/><Relationship Id="rId26" Type="http://schemas.openxmlformats.org/officeDocument/2006/relationships/font" Target="fonts/Lobster-regular.fntdata"/><Relationship Id="rId25" Type="http://schemas.openxmlformats.org/officeDocument/2006/relationships/font" Target="fonts/MontserratSemiBold-boldItalic.fntdata"/><Relationship Id="rId28" Type="http://schemas.openxmlformats.org/officeDocument/2006/relationships/font" Target="fonts/Montserrat-bold.fntdata"/><Relationship Id="rId27" Type="http://schemas.openxmlformats.org/officeDocument/2006/relationships/font" Target="fonts/Montserrat-regular.fntdata"/><Relationship Id="rId29" Type="http://schemas.openxmlformats.org/officeDocument/2006/relationships/font" Target="fonts/Montserrat-italic.fntdata"/><Relationship Id="rId51" Type="http://schemas.openxmlformats.org/officeDocument/2006/relationships/font" Target="fonts/BarlowSemiBold-italic.fntdata"/><Relationship Id="rId50" Type="http://schemas.openxmlformats.org/officeDocument/2006/relationships/font" Target="fonts/BarlowSemiBold-bold.fntdata"/><Relationship Id="rId53" Type="http://schemas.openxmlformats.org/officeDocument/2006/relationships/font" Target="fonts/Barlow-regular.fntdata"/><Relationship Id="rId52" Type="http://schemas.openxmlformats.org/officeDocument/2006/relationships/font" Target="fonts/BarlowSemiBold-boldItalic.fntdata"/><Relationship Id="rId11" Type="http://schemas.openxmlformats.org/officeDocument/2006/relationships/slide" Target="slides/slide2.xml"/><Relationship Id="rId55" Type="http://schemas.openxmlformats.org/officeDocument/2006/relationships/font" Target="fonts/Barlow-italic.fntdata"/><Relationship Id="rId10" Type="http://schemas.openxmlformats.org/officeDocument/2006/relationships/slide" Target="slides/slide1.xml"/><Relationship Id="rId54" Type="http://schemas.openxmlformats.org/officeDocument/2006/relationships/font" Target="fonts/Barlow-bold.fntdata"/><Relationship Id="rId13" Type="http://schemas.openxmlformats.org/officeDocument/2006/relationships/slide" Target="slides/slide4.xml"/><Relationship Id="rId57" Type="http://customschemas.google.com/relationships/presentationmetadata" Target="metadata"/><Relationship Id="rId12" Type="http://schemas.openxmlformats.org/officeDocument/2006/relationships/slide" Target="slides/slide3.xml"/><Relationship Id="rId56" Type="http://schemas.openxmlformats.org/officeDocument/2006/relationships/font" Target="fonts/Barlow-boldItalic.fntdata"/><Relationship Id="rId15" Type="http://schemas.openxmlformats.org/officeDocument/2006/relationships/slide" Target="slides/slide6.xml"/><Relationship Id="rId14" Type="http://schemas.openxmlformats.org/officeDocument/2006/relationships/slide" Target="slides/slide5.xml"/><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33" name="Google Shape;73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801" name="Google Shape;801;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5" name="Shape 805"/>
        <p:cNvGrpSpPr/>
        <p:nvPr/>
      </p:nvGrpSpPr>
      <p:grpSpPr>
        <a:xfrm>
          <a:off x="0" y="0"/>
          <a:ext cx="0" cy="0"/>
          <a:chOff x="0" y="0"/>
          <a:chExt cx="0" cy="0"/>
        </a:xfrm>
      </p:grpSpPr>
      <p:sp>
        <p:nvSpPr>
          <p:cNvPr id="806" name="Google Shape;806;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7" name="Google Shape;80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808" name="Google Shape;808;p11: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4" name="Google Shape;834;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1600" lvl="0" marL="171450" rtl="0" algn="l">
              <a:lnSpc>
                <a:spcPct val="100000"/>
              </a:lnSpc>
              <a:spcBef>
                <a:spcPts val="0"/>
              </a:spcBef>
              <a:spcAft>
                <a:spcPts val="0"/>
              </a:spcAft>
              <a:buSzPts val="1100"/>
              <a:buFont typeface="Arial"/>
              <a:buNone/>
            </a:pPr>
            <a:r>
              <a:t/>
            </a:r>
            <a:endParaRPr sz="1100">
              <a:solidFill>
                <a:schemeClr val="dk1"/>
              </a:solidFill>
              <a:latin typeface="Arial"/>
              <a:ea typeface="Arial"/>
              <a:cs typeface="Arial"/>
              <a:sym typeface="Arial"/>
            </a:endParaRPr>
          </a:p>
        </p:txBody>
      </p:sp>
      <p:sp>
        <p:nvSpPr>
          <p:cNvPr id="835" name="Google Shape;835;p1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9" name="Google Shape;73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sz="1100">
              <a:latin typeface="Calibri"/>
              <a:ea typeface="Calibri"/>
              <a:cs typeface="Calibri"/>
              <a:sym typeface="Calibri"/>
            </a:endParaRPr>
          </a:p>
        </p:txBody>
      </p:sp>
      <p:sp>
        <p:nvSpPr>
          <p:cNvPr id="740" name="Google Shape;740;p2: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46" name="Google Shape;74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2" name="Google Shape;752;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100"/>
              <a:buNone/>
            </a:pPr>
            <a:r>
              <a:t/>
            </a:r>
            <a:endParaRPr/>
          </a:p>
        </p:txBody>
      </p:sp>
      <p:sp>
        <p:nvSpPr>
          <p:cNvPr id="753" name="Google Shape;753;p4: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0" name="Shape 760"/>
        <p:cNvGrpSpPr/>
        <p:nvPr/>
      </p:nvGrpSpPr>
      <p:grpSpPr>
        <a:xfrm>
          <a:off x="0" y="0"/>
          <a:ext cx="0" cy="0"/>
          <a:chOff x="0" y="0"/>
          <a:chExt cx="0" cy="0"/>
        </a:xfrm>
      </p:grpSpPr>
      <p:sp>
        <p:nvSpPr>
          <p:cNvPr id="761" name="Google Shape;76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62" name="Google Shape;762;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8" name="Google Shape;76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1600" lvl="0" marL="171450" rtl="0" algn="l">
              <a:lnSpc>
                <a:spcPct val="100000"/>
              </a:lnSpc>
              <a:spcBef>
                <a:spcPts val="0"/>
              </a:spcBef>
              <a:spcAft>
                <a:spcPts val="0"/>
              </a:spcAft>
              <a:buSzPts val="1100"/>
              <a:buFont typeface="Arial"/>
              <a:buNone/>
            </a:pPr>
            <a:r>
              <a:t/>
            </a:r>
            <a:endParaRPr sz="1100">
              <a:latin typeface="Calibri"/>
              <a:ea typeface="Calibri"/>
              <a:cs typeface="Calibri"/>
              <a:sym typeface="Calibri"/>
            </a:endParaRPr>
          </a:p>
        </p:txBody>
      </p:sp>
      <p:sp>
        <p:nvSpPr>
          <p:cNvPr id="769" name="Google Shape;769;p6:notes"/>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75" name="Google Shape;775;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1" name="Google Shape;78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787" name="Google Shape;787;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5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 Id="rId3" Type="http://schemas.openxmlformats.org/officeDocument/2006/relationships/image" Target="../media/image4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28.jpg"/><Relationship Id="rId4" Type="http://schemas.openxmlformats.org/officeDocument/2006/relationships/image" Target="../media/image8.jpg"/><Relationship Id="rId5" Type="http://schemas.openxmlformats.org/officeDocument/2006/relationships/image" Target="../media/image17.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34.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0.jp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5.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9.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0.jpg"/><Relationship Id="rId3" Type="http://schemas.openxmlformats.org/officeDocument/2006/relationships/image" Target="../media/image13.pn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7.png"/><Relationship Id="rId4" Type="http://schemas.openxmlformats.org/officeDocument/2006/relationships/image" Target="../media/image1.png"/><Relationship Id="rId5"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3.jpg"/><Relationship Id="rId3" Type="http://schemas.openxmlformats.org/officeDocument/2006/relationships/image" Target="../media/image11.png"/><Relationship Id="rId4" Type="http://schemas.openxmlformats.org/officeDocument/2006/relationships/image" Target="../media/image26.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9.jpg"/><Relationship Id="rId3"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34.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4.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7.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g"/><Relationship Id="rId3" Type="http://schemas.openxmlformats.org/officeDocument/2006/relationships/image" Target="../media/image10.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 Id="rId3" Type="http://schemas.openxmlformats.org/officeDocument/2006/relationships/image" Target="../media/image4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1.jpg"/><Relationship Id="rId3"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0.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5.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5.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3.png"/><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4.jp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2.png"/><Relationship Id="rId3" Type="http://schemas.openxmlformats.org/officeDocument/2006/relationships/image" Target="../media/image39.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jpg"/><Relationship Id="rId3" Type="http://schemas.openxmlformats.org/officeDocument/2006/relationships/image" Target="../media/image11.png"/><Relationship Id="rId4" Type="http://schemas.openxmlformats.org/officeDocument/2006/relationships/image" Target="../media/image2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8.jpg"/><Relationship Id="rId3" Type="http://schemas.openxmlformats.org/officeDocument/2006/relationships/image" Target="../media/image51.png"/><Relationship Id="rId4" Type="http://schemas.openxmlformats.org/officeDocument/2006/relationships/image" Target="../media/image3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image" Target="../media/image11.png"/><Relationship Id="rId4" Type="http://schemas.openxmlformats.org/officeDocument/2006/relationships/image" Target="../media/image26.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9.jpg"/><Relationship Id="rId3" Type="http://schemas.openxmlformats.org/officeDocument/2006/relationships/image" Target="../media/image51.png"/><Relationship Id="rId4" Type="http://schemas.openxmlformats.org/officeDocument/2006/relationships/image" Target="../media/image40.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8.png"/><Relationship Id="rId3" Type="http://schemas.openxmlformats.org/officeDocument/2006/relationships/image" Target="../media/image4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1.jp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 Id="rId3" Type="http://schemas.openxmlformats.org/officeDocument/2006/relationships/image" Target="../media/image18.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7.jp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jpg"/><Relationship Id="rId3" Type="http://schemas.openxmlformats.org/officeDocument/2006/relationships/image" Target="../media/image34.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8.jpg"/><Relationship Id="rId3" Type="http://schemas.openxmlformats.org/officeDocument/2006/relationships/image" Target="../media/image51.png"/><Relationship Id="rId4" Type="http://schemas.openxmlformats.org/officeDocument/2006/relationships/image" Target="../media/image36.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9.jp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48.png"/><Relationship Id="rId3" Type="http://schemas.openxmlformats.org/officeDocument/2006/relationships/image" Target="../media/image4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WGClimate)">
  <p:cSld name="Title Slide_1">
    <p:bg>
      <p:bgPr>
        <a:solidFill>
          <a:schemeClr val="dk2"/>
        </a:solidFill>
      </p:bgPr>
    </p:bg>
    <p:spTree>
      <p:nvGrpSpPr>
        <p:cNvPr id="6" name="Shape 6"/>
        <p:cNvGrpSpPr/>
        <p:nvPr/>
      </p:nvGrpSpPr>
      <p:grpSpPr>
        <a:xfrm>
          <a:off x="0" y="0"/>
          <a:ext cx="0" cy="0"/>
          <a:chOff x="0" y="0"/>
          <a:chExt cx="0" cy="0"/>
        </a:xfrm>
      </p:grpSpPr>
      <p:sp>
        <p:nvSpPr>
          <p:cNvPr id="7" name="Google Shape;7;p14"/>
          <p:cNvSpPr/>
          <p:nvPr/>
        </p:nvSpPr>
        <p:spPr>
          <a:xfrm flipH="1">
            <a:off x="7882594" y="57065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 name="Google Shape;8;p14"/>
          <p:cNvSpPr/>
          <p:nvPr/>
        </p:nvSpPr>
        <p:spPr>
          <a:xfrm flipH="1">
            <a:off x="-10031326" y="-4219917"/>
            <a:ext cx="12215481" cy="6870483"/>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9" name="Google Shape;9;p14"/>
          <p:cNvPicPr preferRelativeResize="0"/>
          <p:nvPr/>
        </p:nvPicPr>
        <p:blipFill rotWithShape="1">
          <a:blip r:embed="rId2">
            <a:alphaModFix/>
          </a:blip>
          <a:srcRect b="0" l="0" r="0" t="0"/>
          <a:stretch/>
        </p:blipFill>
        <p:spPr>
          <a:xfrm>
            <a:off x="334474" y="198875"/>
            <a:ext cx="2217500" cy="1221350"/>
          </a:xfrm>
          <a:prstGeom prst="rect">
            <a:avLst/>
          </a:prstGeom>
          <a:noFill/>
          <a:ln>
            <a:noFill/>
          </a:ln>
          <a:effectLst>
            <a:outerShdw blurRad="50800" rotWithShape="0" algn="tl" dir="2700000" dist="38100">
              <a:srgbClr val="000000">
                <a:alpha val="40000"/>
              </a:srgbClr>
            </a:outerShdw>
          </a:effectLst>
        </p:spPr>
      </p:pic>
      <p:pic>
        <p:nvPicPr>
          <p:cNvPr id="10" name="Google Shape;10;p14"/>
          <p:cNvPicPr preferRelativeResize="0"/>
          <p:nvPr/>
        </p:nvPicPr>
        <p:blipFill rotWithShape="1">
          <a:blip r:embed="rId3">
            <a:alphaModFix amt="58999"/>
          </a:blip>
          <a:srcRect b="-20377" l="11054" r="40715" t="37272"/>
          <a:stretch/>
        </p:blipFill>
        <p:spPr>
          <a:xfrm rot="5400000">
            <a:off x="8967750" y="3607650"/>
            <a:ext cx="2826600" cy="3617100"/>
          </a:xfrm>
          <a:prstGeom prst="rect">
            <a:avLst/>
          </a:prstGeom>
          <a:noFill/>
          <a:ln>
            <a:noFill/>
          </a:ln>
        </p:spPr>
      </p:pic>
      <p:sp>
        <p:nvSpPr>
          <p:cNvPr id="11" name="Google Shape;11;p14"/>
          <p:cNvSpPr txBox="1"/>
          <p:nvPr>
            <p:ph type="title"/>
          </p:nvPr>
        </p:nvSpPr>
        <p:spPr>
          <a:xfrm>
            <a:off x="2072700" y="1886575"/>
            <a:ext cx="8046600" cy="2355000"/>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lt1"/>
              </a:buClr>
              <a:buSzPts val="6000"/>
              <a:buFont typeface="Montserrat Medium"/>
              <a:buNone/>
              <a:defRPr b="0" i="0" sz="6000" u="none" cap="none" strike="noStrike">
                <a:solidFill>
                  <a:schemeClr val="lt1"/>
                </a:solidFill>
                <a:latin typeface="Montserrat Medium"/>
                <a:ea typeface="Montserrat Medium"/>
                <a:cs typeface="Montserrat Medium"/>
                <a:sym typeface="Montserrat Medium"/>
              </a:defRPr>
            </a:lvl1pPr>
            <a:lvl2pPr lvl="1"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2pPr>
            <a:lvl3pPr lvl="2"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3pPr>
            <a:lvl4pPr lvl="3"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4pPr>
            <a:lvl5pPr lvl="4"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5pPr>
            <a:lvl6pPr lvl="5"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6pPr>
            <a:lvl7pPr lvl="6"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7pPr>
            <a:lvl8pPr lvl="7"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8pPr>
            <a:lvl9pPr lvl="8" marR="0" rtl="0" algn="ctr">
              <a:lnSpc>
                <a:spcPct val="100000"/>
              </a:lnSpc>
              <a:spcBef>
                <a:spcPts val="0"/>
              </a:spcBef>
              <a:spcAft>
                <a:spcPts val="0"/>
              </a:spcAft>
              <a:buClr>
                <a:schemeClr val="lt1"/>
              </a:buClr>
              <a:buSzPts val="1100"/>
              <a:buFont typeface="Average"/>
              <a:buNone/>
              <a:defRPr b="0" i="0" sz="1500" u="none" cap="none" strike="noStrike">
                <a:solidFill>
                  <a:schemeClr val="lt1"/>
                </a:solidFill>
                <a:latin typeface="Average"/>
                <a:ea typeface="Average"/>
                <a:cs typeface="Average"/>
                <a:sym typeface="Average"/>
              </a:defRPr>
            </a:lvl9pPr>
          </a:lstStyle>
          <a:p/>
        </p:txBody>
      </p:sp>
      <p:grpSp>
        <p:nvGrpSpPr>
          <p:cNvPr id="12" name="Google Shape;12;p14"/>
          <p:cNvGrpSpPr/>
          <p:nvPr/>
        </p:nvGrpSpPr>
        <p:grpSpPr>
          <a:xfrm>
            <a:off x="8662376" y="198875"/>
            <a:ext cx="3384923" cy="1059125"/>
            <a:chOff x="-7013547" y="6156743"/>
            <a:chExt cx="4139060" cy="1295091"/>
          </a:xfrm>
        </p:grpSpPr>
        <p:pic>
          <p:nvPicPr>
            <p:cNvPr id="13" name="Google Shape;13;p14"/>
            <p:cNvPicPr preferRelativeResize="0"/>
            <p:nvPr/>
          </p:nvPicPr>
          <p:blipFill rotWithShape="1">
            <a:blip r:embed="rId4">
              <a:alphaModFix/>
            </a:blip>
            <a:srcRect b="23006" l="10790" r="65874" t="22772"/>
            <a:stretch/>
          </p:blipFill>
          <p:spPr>
            <a:xfrm>
              <a:off x="-7013547" y="6156743"/>
              <a:ext cx="1245077" cy="1295091"/>
            </a:xfrm>
            <a:prstGeom prst="rect">
              <a:avLst/>
            </a:prstGeom>
            <a:noFill/>
            <a:ln>
              <a:noFill/>
            </a:ln>
            <a:effectLst>
              <a:outerShdw blurRad="57150" rotWithShape="0" algn="bl" dir="5400000" dist="19050">
                <a:srgbClr val="000000">
                  <a:alpha val="49411"/>
                </a:srgbClr>
              </a:outerShdw>
            </a:effectLst>
          </p:spPr>
        </p:pic>
        <p:pic>
          <p:nvPicPr>
            <p:cNvPr id="14" name="Google Shape;14;p14"/>
            <p:cNvPicPr preferRelativeResize="0"/>
            <p:nvPr/>
          </p:nvPicPr>
          <p:blipFill rotWithShape="1">
            <a:blip r:embed="rId5">
              <a:alphaModFix/>
            </a:blip>
            <a:srcRect b="28523" l="34127" r="11634" t="31914"/>
            <a:stretch/>
          </p:blipFill>
          <p:spPr>
            <a:xfrm>
              <a:off x="-5768470" y="6375042"/>
              <a:ext cx="2893983" cy="944944"/>
            </a:xfrm>
            <a:prstGeom prst="rect">
              <a:avLst/>
            </a:prstGeom>
            <a:noFill/>
            <a:ln>
              <a:noFill/>
            </a:ln>
            <a:effectLst>
              <a:outerShdw blurRad="57150" rotWithShape="0" algn="bl" dir="5400000" dist="19050">
                <a:srgbClr val="000000">
                  <a:alpha val="49411"/>
                </a:srgbClr>
              </a:outerShdw>
            </a:effectLst>
          </p:spPr>
        </p:pic>
      </p:grpSp>
      <p:sp>
        <p:nvSpPr>
          <p:cNvPr id="15" name="Google Shape;15;p14"/>
          <p:cNvSpPr txBox="1"/>
          <p:nvPr/>
        </p:nvSpPr>
        <p:spPr>
          <a:xfrm>
            <a:off x="0" y="5919000"/>
            <a:ext cx="2444100" cy="939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100"/>
              <a:buFont typeface="Arial"/>
              <a:buNone/>
            </a:pPr>
            <a:r>
              <a:rPr b="1" i="0" lang="en-US" sz="2100" u="none" cap="none" strike="noStrike">
                <a:solidFill>
                  <a:schemeClr val="lt1"/>
                </a:solidFill>
                <a:latin typeface="Lobster"/>
                <a:ea typeface="Lobster"/>
                <a:cs typeface="Lobster"/>
                <a:sym typeface="Lobster"/>
              </a:rPr>
              <a:t>WGClimate</a:t>
            </a:r>
            <a:endParaRPr b="1" i="0" sz="2100" u="none" cap="none" strike="noStrike">
              <a:solidFill>
                <a:schemeClr val="lt1"/>
              </a:solidFill>
              <a:latin typeface="Lobster"/>
              <a:ea typeface="Lobster"/>
              <a:cs typeface="Lobster"/>
              <a:sym typeface="Lobster"/>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lt1"/>
                </a:solidFill>
                <a:latin typeface="Barlow"/>
                <a:ea typeface="Barlow"/>
                <a:cs typeface="Barlow"/>
                <a:sym typeface="Barlow"/>
              </a:rPr>
              <a:t>The Joint CEOS-CGMS Working Group on Climate</a:t>
            </a:r>
            <a:endParaRPr b="1" i="0" sz="1400" u="none" cap="none" strike="noStrike">
              <a:solidFill>
                <a:schemeClr val="lt1"/>
              </a:solidFill>
              <a:latin typeface="Barlow"/>
              <a:ea typeface="Barlow"/>
              <a:cs typeface="Barlow"/>
              <a:sym typeface="Barlow"/>
            </a:endParaRPr>
          </a:p>
        </p:txBody>
      </p:sp>
      <p:sp>
        <p:nvSpPr>
          <p:cNvPr id="16" name="Google Shape;16;p14"/>
          <p:cNvSpPr txBox="1"/>
          <p:nvPr/>
        </p:nvSpPr>
        <p:spPr>
          <a:xfrm>
            <a:off x="3158400" y="5706550"/>
            <a:ext cx="5875200" cy="1131300"/>
          </a:xfrm>
          <a:prstGeom prst="rect">
            <a:avLst/>
          </a:prstGeom>
          <a:noFill/>
          <a:ln>
            <a:noFill/>
          </a:ln>
        </p:spPr>
        <p:txBody>
          <a:bodyPr anchorCtr="0" anchor="t" bIns="45700" lIns="91425" spcFirstLastPara="1" rIns="91425" wrap="square" tIns="45700">
            <a:spAutoFit/>
          </a:bodyPr>
          <a:lstStyle/>
          <a:p>
            <a:pPr indent="0" lvl="0" marL="0" marR="0" rtl="0" algn="ctr">
              <a:lnSpc>
                <a:spcPct val="150000"/>
              </a:lnSpc>
              <a:spcBef>
                <a:spcPts val="0"/>
              </a:spcBef>
              <a:spcAft>
                <a:spcPts val="0"/>
              </a:spcAft>
              <a:buClr>
                <a:srgbClr val="000000"/>
              </a:buClr>
              <a:buSzPts val="2100"/>
              <a:buFont typeface="Arial"/>
              <a:buNone/>
            </a:pPr>
            <a:r>
              <a:rPr b="1" i="0" lang="en-US" sz="2100" u="none" cap="none" strike="noStrike">
                <a:solidFill>
                  <a:schemeClr val="lt1"/>
                </a:solidFill>
                <a:latin typeface="Barlow"/>
                <a:ea typeface="Barlow"/>
                <a:cs typeface="Barlow"/>
                <a:sym typeface="Barlow"/>
              </a:rPr>
              <a:t>WGClimate-22 &amp; GHG-TT-5</a:t>
            </a:r>
            <a:endParaRPr b="1" i="0" sz="2100" u="none" cap="none" strike="noStrike">
              <a:solidFill>
                <a:schemeClr val="lt1"/>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Barlow"/>
                <a:ea typeface="Barlow"/>
                <a:cs typeface="Barlow"/>
                <a:sym typeface="Barlow"/>
              </a:rPr>
              <a:t>11 - 13 February, 2025</a:t>
            </a:r>
            <a:endParaRPr b="0" i="0" sz="1800" u="none" cap="none" strike="noStrike">
              <a:solidFill>
                <a:schemeClr val="lt1"/>
              </a:solidFill>
              <a:latin typeface="Barlow"/>
              <a:ea typeface="Barlow"/>
              <a:cs typeface="Barlow"/>
              <a:sym typeface="Barlow"/>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Barlow"/>
                <a:ea typeface="Barlow"/>
                <a:cs typeface="Barlow"/>
                <a:sym typeface="Barlow"/>
              </a:rPr>
              <a:t>ESA ECSAT, Harwell, UK</a:t>
            </a:r>
            <a:endParaRPr b="0" i="0" sz="1800" u="none" cap="none" strike="noStrike">
              <a:solidFill>
                <a:schemeClr val="lt1"/>
              </a:solidFill>
              <a:latin typeface="Barlow"/>
              <a:ea typeface="Barlow"/>
              <a:cs typeface="Barlow"/>
              <a:sym typeface="Barlow"/>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Layout Slide">
  <p:cSld name="Horizontal Layout Slide">
    <p:bg>
      <p:bgPr>
        <a:blipFill>
          <a:blip r:embed="rId2">
            <a:alphaModFix/>
          </a:blip>
          <a:stretch>
            <a:fillRect/>
          </a:stretch>
        </a:blipFill>
      </p:bgPr>
    </p:bg>
    <p:spTree>
      <p:nvGrpSpPr>
        <p:cNvPr id="108" name="Shape 108"/>
        <p:cNvGrpSpPr/>
        <p:nvPr/>
      </p:nvGrpSpPr>
      <p:grpSpPr>
        <a:xfrm>
          <a:off x="0" y="0"/>
          <a:ext cx="0" cy="0"/>
          <a:chOff x="0" y="0"/>
          <a:chExt cx="0" cy="0"/>
        </a:xfrm>
      </p:grpSpPr>
      <p:sp>
        <p:nvSpPr>
          <p:cNvPr id="109" name="Google Shape;109;p33"/>
          <p:cNvSpPr/>
          <p:nvPr/>
        </p:nvSpPr>
        <p:spPr>
          <a:xfrm>
            <a:off x="194199" y="2618509"/>
            <a:ext cx="11997802" cy="4239491"/>
          </a:xfrm>
          <a:prstGeom prst="rect">
            <a:avLst/>
          </a:prstGeom>
          <a:solidFill>
            <a:srgbClr val="0259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0" name="Google Shape;110;p33"/>
          <p:cNvSpPr txBox="1"/>
          <p:nvPr>
            <p:ph idx="1" type="body"/>
          </p:nvPr>
        </p:nvSpPr>
        <p:spPr>
          <a:xfrm>
            <a:off x="1041400" y="3886200"/>
            <a:ext cx="4152900" cy="149137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1" name="Google Shape;111;p33"/>
          <p:cNvSpPr/>
          <p:nvPr/>
        </p:nvSpPr>
        <p:spPr>
          <a:xfrm rot="-5400000">
            <a:off x="-3320489" y="3308913"/>
            <a:ext cx="6869578"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2" name="Google Shape;112;p33"/>
          <p:cNvSpPr txBox="1"/>
          <p:nvPr>
            <p:ph type="title"/>
          </p:nvPr>
        </p:nvSpPr>
        <p:spPr>
          <a:xfrm>
            <a:off x="587060" y="3107795"/>
            <a:ext cx="4619940"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3" name="Google Shape;113;p33"/>
          <p:cNvSpPr txBox="1"/>
          <p:nvPr>
            <p:ph idx="2" type="body"/>
          </p:nvPr>
        </p:nvSpPr>
        <p:spPr>
          <a:xfrm>
            <a:off x="5362575" y="3084513"/>
            <a:ext cx="64008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p3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727" name="Shape 727"/>
        <p:cNvGrpSpPr/>
        <p:nvPr/>
      </p:nvGrpSpPr>
      <p:grpSpPr>
        <a:xfrm>
          <a:off x="0" y="0"/>
          <a:ext cx="0" cy="0"/>
          <a:chOff x="0" y="0"/>
          <a:chExt cx="0" cy="0"/>
        </a:xfrm>
      </p:grpSpPr>
      <p:pic>
        <p:nvPicPr>
          <p:cNvPr descr="A galaxy in space&#10;&#10;Description automatically generated with low confidence" id="728" name="Google Shape;728;p118"/>
          <p:cNvPicPr preferRelativeResize="0"/>
          <p:nvPr/>
        </p:nvPicPr>
        <p:blipFill rotWithShape="1">
          <a:blip r:embed="rId2">
            <a:alphaModFix amt="88000"/>
          </a:blip>
          <a:srcRect b="0" l="0" r="0" t="0"/>
          <a:stretch/>
        </p:blipFill>
        <p:spPr>
          <a:xfrm>
            <a:off x="0" y="0"/>
            <a:ext cx="8729565" cy="6858000"/>
          </a:xfrm>
          <a:prstGeom prst="rect">
            <a:avLst/>
          </a:prstGeom>
          <a:noFill/>
          <a:ln>
            <a:noFill/>
          </a:ln>
        </p:spPr>
      </p:pic>
      <p:sp>
        <p:nvSpPr>
          <p:cNvPr id="729" name="Google Shape;729;p118"/>
          <p:cNvSpPr/>
          <p:nvPr/>
        </p:nvSpPr>
        <p:spPr>
          <a:xfrm>
            <a:off x="0" y="0"/>
            <a:ext cx="12192000" cy="6858000"/>
          </a:xfrm>
          <a:prstGeom prst="rect">
            <a:avLst/>
          </a:prstGeom>
          <a:gradFill>
            <a:gsLst>
              <a:gs pos="0">
                <a:srgbClr val="010F23"/>
              </a:gs>
              <a:gs pos="17000">
                <a:srgbClr val="010F23"/>
              </a:gs>
              <a:gs pos="50000">
                <a:srgbClr val="010F23"/>
              </a:gs>
              <a:gs pos="100000">
                <a:srgbClr val="133B70">
                  <a:alpha val="33333"/>
                </a:srgbClr>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0" name="Google Shape;730;p118"/>
          <p:cNvSpPr/>
          <p:nvPr/>
        </p:nvSpPr>
        <p:spPr>
          <a:xfrm>
            <a:off x="0" y="0"/>
            <a:ext cx="12192000" cy="6858000"/>
          </a:xfrm>
          <a:prstGeom prst="rect">
            <a:avLst/>
          </a:prstGeom>
          <a:gradFill>
            <a:gsLst>
              <a:gs pos="0">
                <a:srgbClr val="000000">
                  <a:alpha val="0"/>
                </a:srgbClr>
              </a:gs>
              <a:gs pos="100000">
                <a:srgbClr val="2F1443"/>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p:cSld name="Layout with Graphic">
    <p:spTree>
      <p:nvGrpSpPr>
        <p:cNvPr id="115" name="Shape 115"/>
        <p:cNvGrpSpPr/>
        <p:nvPr/>
      </p:nvGrpSpPr>
      <p:grpSpPr>
        <a:xfrm>
          <a:off x="0" y="0"/>
          <a:ext cx="0" cy="0"/>
          <a:chOff x="0" y="0"/>
          <a:chExt cx="0" cy="0"/>
        </a:xfrm>
      </p:grpSpPr>
      <p:pic>
        <p:nvPicPr>
          <p:cNvPr descr="A hourglass with a landscape inside&#10;&#10;Description automatically generated" id="116" name="Google Shape;116;p34"/>
          <p:cNvPicPr preferRelativeResize="0"/>
          <p:nvPr/>
        </p:nvPicPr>
        <p:blipFill rotWithShape="1">
          <a:blip r:embed="rId2">
            <a:alphaModFix amt="35000"/>
          </a:blip>
          <a:srcRect b="0" l="0" r="0" t="0"/>
          <a:stretch/>
        </p:blipFill>
        <p:spPr>
          <a:xfrm>
            <a:off x="1505525" y="-2008"/>
            <a:ext cx="10620373" cy="6858001"/>
          </a:xfrm>
          <a:prstGeom prst="rect">
            <a:avLst/>
          </a:prstGeom>
          <a:noFill/>
          <a:ln>
            <a:noFill/>
          </a:ln>
        </p:spPr>
      </p:pic>
      <p:sp>
        <p:nvSpPr>
          <p:cNvPr id="117" name="Google Shape;117;p34"/>
          <p:cNvSpPr/>
          <p:nvPr/>
        </p:nvSpPr>
        <p:spPr>
          <a:xfrm>
            <a:off x="0" y="0"/>
            <a:ext cx="2715491" cy="6858000"/>
          </a:xfrm>
          <a:prstGeom prst="rect">
            <a:avLst/>
          </a:prstGeom>
          <a:solidFill>
            <a:srgbClr val="0A23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8" name="Google Shape;118;p34"/>
          <p:cNvSpPr txBox="1"/>
          <p:nvPr>
            <p:ph type="title"/>
          </p:nvPr>
        </p:nvSpPr>
        <p:spPr>
          <a:xfrm>
            <a:off x="1382632" y="911346"/>
            <a:ext cx="594755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9" name="Google Shape;119;p34"/>
          <p:cNvSpPr/>
          <p:nvPr/>
        </p:nvSpPr>
        <p:spPr>
          <a:xfrm>
            <a:off x="0" y="-1"/>
            <a:ext cx="915089" cy="6854417"/>
          </a:xfrm>
          <a:prstGeom prst="rect">
            <a:avLst/>
          </a:prstGeom>
          <a:gradFill>
            <a:gsLst>
              <a:gs pos="0">
                <a:srgbClr val="245898"/>
              </a:gs>
              <a:gs pos="40000">
                <a:srgbClr val="245898"/>
              </a:gs>
              <a:gs pos="70000">
                <a:srgbClr val="004174"/>
              </a:gs>
              <a:gs pos="100000">
                <a:srgbClr val="0A233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0" name="Google Shape;120;p34"/>
          <p:cNvSpPr txBox="1"/>
          <p:nvPr>
            <p:ph idx="1" type="body"/>
          </p:nvPr>
        </p:nvSpPr>
        <p:spPr>
          <a:xfrm rot="-5400000">
            <a:off x="-2615507" y="3219689"/>
            <a:ext cx="6393426" cy="412934"/>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1" name="Google Shape;121;p34"/>
          <p:cNvSpPr txBox="1"/>
          <p:nvPr>
            <p:ph idx="2" type="body"/>
          </p:nvPr>
        </p:nvSpPr>
        <p:spPr>
          <a:xfrm>
            <a:off x="1379538" y="1783829"/>
            <a:ext cx="5978578" cy="349839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out Graphic">
  <p:cSld name="Layout without Graphic">
    <p:spTree>
      <p:nvGrpSpPr>
        <p:cNvPr id="122" name="Shape 122"/>
        <p:cNvGrpSpPr/>
        <p:nvPr/>
      </p:nvGrpSpPr>
      <p:grpSpPr>
        <a:xfrm>
          <a:off x="0" y="0"/>
          <a:ext cx="0" cy="0"/>
          <a:chOff x="0" y="0"/>
          <a:chExt cx="0" cy="0"/>
        </a:xfrm>
      </p:grpSpPr>
      <p:sp>
        <p:nvSpPr>
          <p:cNvPr id="123" name="Google Shape;123;p3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124" name="Google Shape;124;p35"/>
          <p:cNvSpPr txBox="1"/>
          <p:nvPr>
            <p:ph type="title"/>
          </p:nvPr>
        </p:nvSpPr>
        <p:spPr>
          <a:xfrm>
            <a:off x="1399978" y="988138"/>
            <a:ext cx="10161545"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5" name="Google Shape;125;p35"/>
          <p:cNvSpPr txBox="1"/>
          <p:nvPr>
            <p:ph idx="1" type="body"/>
          </p:nvPr>
        </p:nvSpPr>
        <p:spPr>
          <a:xfrm>
            <a:off x="1445699" y="1889198"/>
            <a:ext cx="10130562" cy="2190343"/>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6" name="Google Shape;126;p35"/>
          <p:cNvSpPr/>
          <p:nvPr/>
        </p:nvSpPr>
        <p:spPr>
          <a:xfrm>
            <a:off x="0" y="-1"/>
            <a:ext cx="915089" cy="6854417"/>
          </a:xfrm>
          <a:prstGeom prst="rect">
            <a:avLst/>
          </a:prstGeom>
          <a:gradFill>
            <a:gsLst>
              <a:gs pos="0">
                <a:srgbClr val="245898"/>
              </a:gs>
              <a:gs pos="40000">
                <a:srgbClr val="245898"/>
              </a:gs>
              <a:gs pos="70000">
                <a:srgbClr val="004174"/>
              </a:gs>
              <a:gs pos="100000">
                <a:srgbClr val="0A233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 name="Google Shape;127;p35"/>
          <p:cNvSpPr txBox="1"/>
          <p:nvPr>
            <p:ph idx="2" type="body"/>
          </p:nvPr>
        </p:nvSpPr>
        <p:spPr>
          <a:xfrm rot="-5400000">
            <a:off x="-2615507" y="3219689"/>
            <a:ext cx="6393426" cy="412934"/>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1">
  <p:cSld name="Highlight slide 1">
    <p:bg>
      <p:bgPr>
        <a:blipFill>
          <a:blip r:embed="rId2">
            <a:alphaModFix/>
          </a:blip>
          <a:stretch>
            <a:fillRect/>
          </a:stretch>
        </a:blipFill>
      </p:bgPr>
    </p:bg>
    <p:spTree>
      <p:nvGrpSpPr>
        <p:cNvPr id="128" name="Shape 128"/>
        <p:cNvGrpSpPr/>
        <p:nvPr/>
      </p:nvGrpSpPr>
      <p:grpSpPr>
        <a:xfrm>
          <a:off x="0" y="0"/>
          <a:ext cx="0" cy="0"/>
          <a:chOff x="0" y="0"/>
          <a:chExt cx="0" cy="0"/>
        </a:xfrm>
      </p:grpSpPr>
      <p:sp>
        <p:nvSpPr>
          <p:cNvPr id="129" name="Google Shape;129;p36"/>
          <p:cNvSpPr/>
          <p:nvPr/>
        </p:nvSpPr>
        <p:spPr>
          <a:xfrm>
            <a:off x="0" y="0"/>
            <a:ext cx="12192000" cy="6858000"/>
          </a:xfrm>
          <a:prstGeom prst="rect">
            <a:avLst/>
          </a:prstGeom>
          <a:gradFill>
            <a:gsLst>
              <a:gs pos="0">
                <a:srgbClr val="01599D">
                  <a:alpha val="0"/>
                </a:srgbClr>
              </a:gs>
              <a:gs pos="23000">
                <a:srgbClr val="01599D">
                  <a:alpha val="0"/>
                </a:srgbClr>
              </a:gs>
              <a:gs pos="73000">
                <a:srgbClr val="02599D"/>
              </a:gs>
              <a:gs pos="100000">
                <a:srgbClr val="02599D"/>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0" name="Google Shape;130;p36"/>
          <p:cNvSpPr txBox="1"/>
          <p:nvPr>
            <p:ph type="title"/>
          </p:nvPr>
        </p:nvSpPr>
        <p:spPr>
          <a:xfrm>
            <a:off x="392112" y="1166451"/>
            <a:ext cx="3319272" cy="5632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b="1" i="0" sz="3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36"/>
          <p:cNvSpPr txBox="1"/>
          <p:nvPr>
            <p:ph idx="1" type="body"/>
          </p:nvPr>
        </p:nvSpPr>
        <p:spPr>
          <a:xfrm>
            <a:off x="392112" y="1728215"/>
            <a:ext cx="3319272" cy="366561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2" name="Google Shape;132;p36"/>
          <p:cNvSpPr txBox="1"/>
          <p:nvPr>
            <p:ph idx="2" type="body"/>
          </p:nvPr>
        </p:nvSpPr>
        <p:spPr>
          <a:xfrm>
            <a:off x="392112" y="5891666"/>
            <a:ext cx="3319272"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2">
  <p:cSld name="Highlight slide 2">
    <p:bg>
      <p:bgPr>
        <a:blipFill>
          <a:blip r:embed="rId2">
            <a:alphaModFix/>
          </a:blip>
          <a:stretch>
            <a:fillRect/>
          </a:stretch>
        </a:blipFill>
      </p:bgPr>
    </p:bg>
    <p:spTree>
      <p:nvGrpSpPr>
        <p:cNvPr id="133" name="Shape 133"/>
        <p:cNvGrpSpPr/>
        <p:nvPr/>
      </p:nvGrpSpPr>
      <p:grpSpPr>
        <a:xfrm>
          <a:off x="0" y="0"/>
          <a:ext cx="0" cy="0"/>
          <a:chOff x="0" y="0"/>
          <a:chExt cx="0" cy="0"/>
        </a:xfrm>
      </p:grpSpPr>
      <p:sp>
        <p:nvSpPr>
          <p:cNvPr id="134" name="Google Shape;134;p37"/>
          <p:cNvSpPr/>
          <p:nvPr/>
        </p:nvSpPr>
        <p:spPr>
          <a:xfrm>
            <a:off x="0" y="0"/>
            <a:ext cx="12192000" cy="6858000"/>
          </a:xfrm>
          <a:prstGeom prst="rect">
            <a:avLst/>
          </a:prstGeom>
          <a:gradFill>
            <a:gsLst>
              <a:gs pos="0">
                <a:srgbClr val="FFFFFF">
                  <a:alpha val="0"/>
                </a:srgbClr>
              </a:gs>
              <a:gs pos="11000">
                <a:srgbClr val="FFFFFF">
                  <a:alpha val="0"/>
                </a:srgbClr>
              </a:gs>
              <a:gs pos="48014">
                <a:srgbClr val="0A223F">
                  <a:alpha val="61568"/>
                </a:srgbClr>
              </a:gs>
              <a:gs pos="73000">
                <a:srgbClr val="102C4F"/>
              </a:gs>
              <a:gs pos="100000">
                <a:srgbClr val="102C4F"/>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5" name="Google Shape;135;p37"/>
          <p:cNvSpPr txBox="1"/>
          <p:nvPr>
            <p:ph type="title"/>
          </p:nvPr>
        </p:nvSpPr>
        <p:spPr>
          <a:xfrm>
            <a:off x="392112" y="1166451"/>
            <a:ext cx="3319272" cy="5632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b="1" i="0" sz="3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 name="Google Shape;136;p37"/>
          <p:cNvSpPr txBox="1"/>
          <p:nvPr>
            <p:ph idx="1" type="body"/>
          </p:nvPr>
        </p:nvSpPr>
        <p:spPr>
          <a:xfrm>
            <a:off x="392112" y="1728215"/>
            <a:ext cx="3319272" cy="366561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7" name="Google Shape;137;p37"/>
          <p:cNvSpPr txBox="1"/>
          <p:nvPr>
            <p:ph idx="2" type="body"/>
          </p:nvPr>
        </p:nvSpPr>
        <p:spPr>
          <a:xfrm>
            <a:off x="392112" y="5891666"/>
            <a:ext cx="3319272"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image">
  <p:cSld name="Layout with image">
    <p:bg>
      <p:bgPr>
        <a:blipFill>
          <a:blip r:embed="rId2">
            <a:alphaModFix/>
          </a:blip>
          <a:stretch>
            <a:fillRect/>
          </a:stretch>
        </a:blipFill>
      </p:bgPr>
    </p:bg>
    <p:spTree>
      <p:nvGrpSpPr>
        <p:cNvPr id="138" name="Shape 138"/>
        <p:cNvGrpSpPr/>
        <p:nvPr/>
      </p:nvGrpSpPr>
      <p:grpSpPr>
        <a:xfrm>
          <a:off x="0" y="0"/>
          <a:ext cx="0" cy="0"/>
          <a:chOff x="0" y="0"/>
          <a:chExt cx="0" cy="0"/>
        </a:xfrm>
      </p:grpSpPr>
      <p:sp>
        <p:nvSpPr>
          <p:cNvPr id="139" name="Google Shape;139;p38"/>
          <p:cNvSpPr/>
          <p:nvPr/>
        </p:nvSpPr>
        <p:spPr>
          <a:xfrm>
            <a:off x="0" y="0"/>
            <a:ext cx="12192000" cy="6858000"/>
          </a:xfrm>
          <a:prstGeom prst="rect">
            <a:avLst/>
          </a:prstGeom>
          <a:gradFill>
            <a:gsLst>
              <a:gs pos="0">
                <a:srgbClr val="102C4F"/>
              </a:gs>
              <a:gs pos="26000">
                <a:srgbClr val="102C4F"/>
              </a:gs>
              <a:gs pos="67000">
                <a:srgbClr val="143D70">
                  <a:alpha val="81568"/>
                </a:srgbClr>
              </a:gs>
              <a:gs pos="98000">
                <a:srgbClr val="FFFFFF">
                  <a:alpha val="18431"/>
                </a:srgbClr>
              </a:gs>
              <a:gs pos="100000">
                <a:srgbClr val="FFFFFF">
                  <a:alpha val="18431"/>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 name="Google Shape;140;p38"/>
          <p:cNvSpPr/>
          <p:nvPr/>
        </p:nvSpPr>
        <p:spPr>
          <a:xfrm rot="-5400000">
            <a:off x="-3143992" y="3143992"/>
            <a:ext cx="6858000" cy="570016"/>
          </a:xfrm>
          <a:prstGeom prst="rect">
            <a:avLst/>
          </a:prstGeom>
          <a:gradFill>
            <a:gsLst>
              <a:gs pos="0">
                <a:srgbClr val="FFFFFF">
                  <a:alpha val="0"/>
                </a:srgbClr>
              </a:gs>
              <a:gs pos="47000">
                <a:srgbClr val="245898"/>
              </a:gs>
              <a:gs pos="100000">
                <a:srgbClr val="245898"/>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 name="Google Shape;141;p38"/>
          <p:cNvSpPr txBox="1"/>
          <p:nvPr>
            <p:ph type="title"/>
          </p:nvPr>
        </p:nvSpPr>
        <p:spPr>
          <a:xfrm>
            <a:off x="5316516" y="1107704"/>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38"/>
          <p:cNvSpPr txBox="1"/>
          <p:nvPr>
            <p:ph idx="1" type="body"/>
          </p:nvPr>
        </p:nvSpPr>
        <p:spPr>
          <a:xfrm>
            <a:off x="5381898" y="2020018"/>
            <a:ext cx="3136392" cy="2258568"/>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3" name="Google Shape;143;p38"/>
          <p:cNvSpPr txBox="1"/>
          <p:nvPr>
            <p:ph idx="2" type="body"/>
          </p:nvPr>
        </p:nvSpPr>
        <p:spPr>
          <a:xfrm rot="-5400000">
            <a:off x="-2895764" y="3220715"/>
            <a:ext cx="6393426" cy="41088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4" name="Google Shape;144;p38"/>
          <p:cNvSpPr txBox="1"/>
          <p:nvPr>
            <p:ph idx="3" type="body"/>
          </p:nvPr>
        </p:nvSpPr>
        <p:spPr>
          <a:xfrm>
            <a:off x="8724901" y="2045614"/>
            <a:ext cx="3079162" cy="2190343"/>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38"/>
          <p:cNvSpPr txBox="1"/>
          <p:nvPr>
            <p:ph idx="4" type="body"/>
          </p:nvPr>
        </p:nvSpPr>
        <p:spPr>
          <a:xfrm>
            <a:off x="5346915" y="4603751"/>
            <a:ext cx="6478291" cy="132343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3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layout">
  <p:cSld name="Three column layout">
    <p:spTree>
      <p:nvGrpSpPr>
        <p:cNvPr id="147" name="Shape 147"/>
        <p:cNvGrpSpPr/>
        <p:nvPr/>
      </p:nvGrpSpPr>
      <p:grpSpPr>
        <a:xfrm>
          <a:off x="0" y="0"/>
          <a:ext cx="0" cy="0"/>
          <a:chOff x="0" y="0"/>
          <a:chExt cx="0" cy="0"/>
        </a:xfrm>
      </p:grpSpPr>
      <p:sp>
        <p:nvSpPr>
          <p:cNvPr id="148" name="Google Shape;148;p39"/>
          <p:cNvSpPr/>
          <p:nvPr/>
        </p:nvSpPr>
        <p:spPr>
          <a:xfrm>
            <a:off x="0" y="0"/>
            <a:ext cx="12192000" cy="6858000"/>
          </a:xfrm>
          <a:prstGeom prst="rect">
            <a:avLst/>
          </a:prstGeom>
          <a:gradFill>
            <a:gsLst>
              <a:gs pos="0">
                <a:srgbClr val="245898"/>
              </a:gs>
              <a:gs pos="89000">
                <a:srgbClr val="001023"/>
              </a:gs>
              <a:gs pos="100000">
                <a:srgbClr val="001023"/>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9" name="Google Shape;149;p39"/>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0" name="Google Shape;150;p39"/>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51" name="Google Shape;151;p39"/>
          <p:cNvSpPr txBox="1"/>
          <p:nvPr>
            <p:ph idx="1" type="body"/>
          </p:nvPr>
        </p:nvSpPr>
        <p:spPr>
          <a:xfrm>
            <a:off x="876369" y="1157668"/>
            <a:ext cx="10428940" cy="7017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4400"/>
              <a:buNone/>
              <a:defRPr b="1" i="0" sz="4400">
                <a:solidFill>
                  <a:schemeClr val="lt1"/>
                </a:solidFill>
                <a:latin typeface="Arial"/>
                <a:ea typeface="Arial"/>
                <a:cs typeface="Arial"/>
                <a:sym typeface="Arial"/>
              </a:defRPr>
            </a:lvl1pPr>
            <a:lvl2pPr indent="-381000" lvl="1" marL="914400" algn="ctr">
              <a:lnSpc>
                <a:spcPct val="90000"/>
              </a:lnSpc>
              <a:spcBef>
                <a:spcPts val="500"/>
              </a:spcBef>
              <a:spcAft>
                <a:spcPts val="0"/>
              </a:spcAft>
              <a:buClr>
                <a:schemeClr val="lt1"/>
              </a:buClr>
              <a:buSzPts val="2400"/>
              <a:buChar char="•"/>
              <a:defRPr>
                <a:solidFill>
                  <a:schemeClr val="lt1"/>
                </a:solidFill>
              </a:defRPr>
            </a:lvl2pPr>
            <a:lvl3pPr indent="-355600" lvl="2" marL="1371600" algn="ctr">
              <a:lnSpc>
                <a:spcPct val="90000"/>
              </a:lnSpc>
              <a:spcBef>
                <a:spcPts val="500"/>
              </a:spcBef>
              <a:spcAft>
                <a:spcPts val="0"/>
              </a:spcAft>
              <a:buClr>
                <a:schemeClr val="lt1"/>
              </a:buClr>
              <a:buSzPts val="2000"/>
              <a:buChar char="•"/>
              <a:defRPr>
                <a:solidFill>
                  <a:schemeClr val="lt1"/>
                </a:solidFill>
              </a:defRPr>
            </a:lvl3pPr>
            <a:lvl4pPr indent="-342900" lvl="3" marL="1828800" algn="ctr">
              <a:lnSpc>
                <a:spcPct val="90000"/>
              </a:lnSpc>
              <a:spcBef>
                <a:spcPts val="500"/>
              </a:spcBef>
              <a:spcAft>
                <a:spcPts val="0"/>
              </a:spcAft>
              <a:buClr>
                <a:schemeClr val="lt1"/>
              </a:buClr>
              <a:buSzPts val="1800"/>
              <a:buChar char="•"/>
              <a:defRPr>
                <a:solidFill>
                  <a:schemeClr val="lt1"/>
                </a:solidFill>
              </a:defRPr>
            </a:lvl4pPr>
            <a:lvl5pPr indent="-342900" lvl="4" marL="2286000" algn="ctr">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2" name="Google Shape;152;p39"/>
          <p:cNvSpPr txBox="1"/>
          <p:nvPr>
            <p:ph idx="2" type="body"/>
          </p:nvPr>
        </p:nvSpPr>
        <p:spPr>
          <a:xfrm>
            <a:off x="4539795" y="4628981"/>
            <a:ext cx="3200400"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39"/>
          <p:cNvSpPr txBox="1"/>
          <p:nvPr>
            <p:ph idx="3" type="body"/>
          </p:nvPr>
        </p:nvSpPr>
        <p:spPr>
          <a:xfrm>
            <a:off x="8093168" y="4628981"/>
            <a:ext cx="3208570"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39"/>
          <p:cNvSpPr txBox="1"/>
          <p:nvPr>
            <p:ph idx="4" type="body"/>
          </p:nvPr>
        </p:nvSpPr>
        <p:spPr>
          <a:xfrm>
            <a:off x="965827" y="4628981"/>
            <a:ext cx="3207174"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39"/>
          <p:cNvSpPr txBox="1"/>
          <p:nvPr>
            <p:ph idx="5" type="body"/>
          </p:nvPr>
        </p:nvSpPr>
        <p:spPr>
          <a:xfrm>
            <a:off x="969214"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6" name="Google Shape;156;p39"/>
          <p:cNvSpPr txBox="1"/>
          <p:nvPr>
            <p:ph idx="6" type="body"/>
          </p:nvPr>
        </p:nvSpPr>
        <p:spPr>
          <a:xfrm>
            <a:off x="4539795"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39"/>
          <p:cNvSpPr txBox="1"/>
          <p:nvPr>
            <p:ph idx="7" type="body"/>
          </p:nvPr>
        </p:nvSpPr>
        <p:spPr>
          <a:xfrm>
            <a:off x="8097253"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8" name="Google Shape;158;p3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159" name="Google Shape;159;p39"/>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photo">
  <p:cSld name="Layout with photo">
    <p:spTree>
      <p:nvGrpSpPr>
        <p:cNvPr id="160" name="Shape 160"/>
        <p:cNvGrpSpPr/>
        <p:nvPr/>
      </p:nvGrpSpPr>
      <p:grpSpPr>
        <a:xfrm>
          <a:off x="0" y="0"/>
          <a:ext cx="0" cy="0"/>
          <a:chOff x="0" y="0"/>
          <a:chExt cx="0" cy="0"/>
        </a:xfrm>
      </p:grpSpPr>
      <p:sp>
        <p:nvSpPr>
          <p:cNvPr id="161" name="Google Shape;161;p40"/>
          <p:cNvSpPr/>
          <p:nvPr/>
        </p:nvSpPr>
        <p:spPr>
          <a:xfrm>
            <a:off x="-9817" y="0"/>
            <a:ext cx="12210167" cy="6868272"/>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2" name="Google Shape;162;p40"/>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3" name="Google Shape;163;p40"/>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64" name="Google Shape;164;p40"/>
          <p:cNvSpPr txBox="1"/>
          <p:nvPr>
            <p:ph type="title"/>
          </p:nvPr>
        </p:nvSpPr>
        <p:spPr>
          <a:xfrm>
            <a:off x="5220517" y="988138"/>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40"/>
          <p:cNvSpPr txBox="1"/>
          <p:nvPr>
            <p:ph idx="1" type="body"/>
          </p:nvPr>
        </p:nvSpPr>
        <p:spPr>
          <a:xfrm>
            <a:off x="5243378" y="1889198"/>
            <a:ext cx="6435767" cy="349839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6" name="Google Shape;166;p4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167" name="Google Shape;167;p40"/>
          <p:cNvSpPr txBox="1"/>
          <p:nvPr>
            <p:ph idx="2" type="body"/>
          </p:nvPr>
        </p:nvSpPr>
        <p:spPr>
          <a:xfrm>
            <a:off x="-1" y="458548"/>
            <a:ext cx="4540380" cy="63994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8" name="Google Shape;168;p40"/>
          <p:cNvSpPr txBox="1"/>
          <p:nvPr>
            <p:ph idx="3" type="body"/>
          </p:nvPr>
        </p:nvSpPr>
        <p:spPr>
          <a:xfrm>
            <a:off x="5266238" y="6228343"/>
            <a:ext cx="6435767" cy="27238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300"/>
              <a:buNone/>
              <a:defRPr b="0" i="0" sz="13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40"/>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layout">
  <p:cSld name="Two column layout">
    <p:spTree>
      <p:nvGrpSpPr>
        <p:cNvPr id="170" name="Shape 170"/>
        <p:cNvGrpSpPr/>
        <p:nvPr/>
      </p:nvGrpSpPr>
      <p:grpSpPr>
        <a:xfrm>
          <a:off x="0" y="0"/>
          <a:ext cx="0" cy="0"/>
          <a:chOff x="0" y="0"/>
          <a:chExt cx="0" cy="0"/>
        </a:xfrm>
      </p:grpSpPr>
      <p:sp>
        <p:nvSpPr>
          <p:cNvPr id="171" name="Google Shape;171;p41"/>
          <p:cNvSpPr/>
          <p:nvPr/>
        </p:nvSpPr>
        <p:spPr>
          <a:xfrm>
            <a:off x="-9817" y="0"/>
            <a:ext cx="12210167" cy="6868272"/>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2" name="Google Shape;172;p41"/>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3" name="Google Shape;173;p41"/>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74" name="Google Shape;174;p41"/>
          <p:cNvSpPr txBox="1"/>
          <p:nvPr>
            <p:ph idx="1" type="body"/>
          </p:nvPr>
        </p:nvSpPr>
        <p:spPr>
          <a:xfrm>
            <a:off x="1272636" y="1845359"/>
            <a:ext cx="4448921" cy="2386584"/>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5" name="Google Shape;175;p41"/>
          <p:cNvSpPr txBox="1"/>
          <p:nvPr>
            <p:ph type="title"/>
          </p:nvPr>
        </p:nvSpPr>
        <p:spPr>
          <a:xfrm>
            <a:off x="1169719" y="999085"/>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4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177" name="Google Shape;177;p41"/>
          <p:cNvSpPr txBox="1"/>
          <p:nvPr>
            <p:ph idx="2" type="body"/>
          </p:nvPr>
        </p:nvSpPr>
        <p:spPr>
          <a:xfrm>
            <a:off x="1143288" y="4408838"/>
            <a:ext cx="4578269" cy="461665"/>
          </a:xfrm>
          <a:prstGeom prst="rect">
            <a:avLst/>
          </a:prstGeom>
          <a:noFill/>
          <a:ln>
            <a:noFill/>
          </a:ln>
        </p:spPr>
        <p:txBody>
          <a:bodyPr anchorCtr="0" anchor="t" bIns="45700" lIns="91425" spcFirstLastPara="1" rIns="91425" wrap="square" tIns="45700">
            <a:spAutoFit/>
          </a:bodyPr>
          <a:lstStyle>
            <a:lvl1pPr indent="-304800" lvl="0" marL="457200" algn="l">
              <a:lnSpc>
                <a:spcPct val="90000"/>
              </a:lnSpc>
              <a:spcBef>
                <a:spcPts val="1000"/>
              </a:spcBef>
              <a:spcAft>
                <a:spcPts val="0"/>
              </a:spcAft>
              <a:buClr>
                <a:schemeClr val="lt1"/>
              </a:buClr>
              <a:buSzPts val="1200"/>
              <a:buChar char="•"/>
              <a:defRPr b="0" i="0" sz="12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41"/>
          <p:cNvSpPr txBox="1"/>
          <p:nvPr>
            <p:ph idx="3" type="body"/>
          </p:nvPr>
        </p:nvSpPr>
        <p:spPr>
          <a:xfrm>
            <a:off x="6096000" y="4408838"/>
            <a:ext cx="4578270" cy="461665"/>
          </a:xfrm>
          <a:prstGeom prst="rect">
            <a:avLst/>
          </a:prstGeom>
          <a:noFill/>
          <a:ln>
            <a:noFill/>
          </a:ln>
        </p:spPr>
        <p:txBody>
          <a:bodyPr anchorCtr="0" anchor="t" bIns="45700" lIns="91425" spcFirstLastPara="1" rIns="91425" wrap="square" tIns="45700">
            <a:spAutoFit/>
          </a:bodyPr>
          <a:lstStyle>
            <a:lvl1pPr indent="-304800" lvl="0" marL="457200" algn="l">
              <a:lnSpc>
                <a:spcPct val="90000"/>
              </a:lnSpc>
              <a:spcBef>
                <a:spcPts val="1000"/>
              </a:spcBef>
              <a:spcAft>
                <a:spcPts val="0"/>
              </a:spcAft>
              <a:buClr>
                <a:schemeClr val="lt1"/>
              </a:buClr>
              <a:buSzPts val="1200"/>
              <a:buChar char="•"/>
              <a:defRPr b="0" i="0" sz="12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41"/>
          <p:cNvSpPr txBox="1"/>
          <p:nvPr>
            <p:ph idx="4" type="body"/>
          </p:nvPr>
        </p:nvSpPr>
        <p:spPr>
          <a:xfrm>
            <a:off x="6189663" y="1845359"/>
            <a:ext cx="4448921" cy="2386584"/>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p41"/>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
        <p:nvSpPr>
          <p:cNvPr id="181" name="Google Shape;181;p41"/>
          <p:cNvSpPr txBox="1"/>
          <p:nvPr>
            <p:ph idx="5" type="body"/>
          </p:nvPr>
        </p:nvSpPr>
        <p:spPr>
          <a:xfrm>
            <a:off x="1131888" y="5115168"/>
            <a:ext cx="9577387" cy="83099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2">
  <p:cSld name="Chapter slide 2">
    <p:bg>
      <p:bgPr>
        <a:blipFill>
          <a:blip r:embed="rId2">
            <a:alphaModFix/>
          </a:blip>
          <a:stretch>
            <a:fillRect/>
          </a:stretch>
        </a:blipFill>
      </p:bgPr>
    </p:bg>
    <p:spTree>
      <p:nvGrpSpPr>
        <p:cNvPr id="182" name="Shape 182"/>
        <p:cNvGrpSpPr/>
        <p:nvPr/>
      </p:nvGrpSpPr>
      <p:grpSpPr>
        <a:xfrm>
          <a:off x="0" y="0"/>
          <a:ext cx="0" cy="0"/>
          <a:chOff x="0" y="0"/>
          <a:chExt cx="0" cy="0"/>
        </a:xfrm>
      </p:grpSpPr>
      <p:sp>
        <p:nvSpPr>
          <p:cNvPr id="183" name="Google Shape;183;p4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184" name="Google Shape;184;p42"/>
          <p:cNvPicPr preferRelativeResize="0"/>
          <p:nvPr/>
        </p:nvPicPr>
        <p:blipFill rotWithShape="1">
          <a:blip r:embed="rId3">
            <a:alphaModFix/>
          </a:blip>
          <a:srcRect b="0" l="0" r="0" t="0"/>
          <a:stretch/>
        </p:blipFill>
        <p:spPr>
          <a:xfrm>
            <a:off x="0" y="0"/>
            <a:ext cx="12271871" cy="6898164"/>
          </a:xfrm>
          <a:prstGeom prst="rect">
            <a:avLst/>
          </a:prstGeom>
          <a:noFill/>
          <a:ln>
            <a:noFill/>
          </a:ln>
          <a:effectLst>
            <a:outerShdw blurRad="50800" rotWithShape="0" algn="tl" dir="2700000" dist="38100">
              <a:srgbClr val="000000">
                <a:alpha val="40000"/>
              </a:srgbClr>
            </a:outerShdw>
          </a:effectLst>
        </p:spPr>
      </p:pic>
      <p:sp>
        <p:nvSpPr>
          <p:cNvPr id="185" name="Google Shape;185;p42"/>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86" name="Google Shape;186;p42"/>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7" name="Google Shape;187;p42"/>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EOS)">
  <p:cSld name="Title Slide">
    <p:spTree>
      <p:nvGrpSpPr>
        <p:cNvPr id="17" name="Shape 17"/>
        <p:cNvGrpSpPr/>
        <p:nvPr/>
      </p:nvGrpSpPr>
      <p:grpSpPr>
        <a:xfrm>
          <a:off x="0" y="0"/>
          <a:ext cx="0" cy="0"/>
          <a:chOff x="0" y="0"/>
          <a:chExt cx="0" cy="0"/>
        </a:xfrm>
      </p:grpSpPr>
      <p:pic>
        <p:nvPicPr>
          <p:cNvPr id="18" name="Google Shape;18;p26"/>
          <p:cNvPicPr preferRelativeResize="0"/>
          <p:nvPr/>
        </p:nvPicPr>
        <p:blipFill rotWithShape="1">
          <a:blip r:embed="rId2">
            <a:alphaModFix/>
          </a:blip>
          <a:srcRect b="0" l="0" r="0" t="0"/>
          <a:stretch/>
        </p:blipFill>
        <p:spPr>
          <a:xfrm>
            <a:off x="3301750" y="2265730"/>
            <a:ext cx="8288157" cy="2756714"/>
          </a:xfrm>
          <a:prstGeom prst="rect">
            <a:avLst/>
          </a:prstGeom>
          <a:noFill/>
          <a:ln>
            <a:noFill/>
          </a:ln>
        </p:spPr>
      </p:pic>
      <p:pic>
        <p:nvPicPr>
          <p:cNvPr id="19" name="Google Shape;19;p26"/>
          <p:cNvPicPr preferRelativeResize="0"/>
          <p:nvPr/>
        </p:nvPicPr>
        <p:blipFill rotWithShape="1">
          <a:blip r:embed="rId3">
            <a:alphaModFix/>
          </a:blip>
          <a:srcRect b="-113" l="0" r="0" t="0"/>
          <a:stretch/>
        </p:blipFill>
        <p:spPr>
          <a:xfrm flipH="1" rot="10800000">
            <a:off x="2824280" y="4824248"/>
            <a:ext cx="5391556" cy="2038097"/>
          </a:xfrm>
          <a:prstGeom prst="rect">
            <a:avLst/>
          </a:prstGeom>
          <a:noFill/>
          <a:ln>
            <a:noFill/>
          </a:ln>
        </p:spPr>
      </p:pic>
      <p:pic>
        <p:nvPicPr>
          <p:cNvPr descr="A picture containing nature&#10;&#10;Description automatically generated" id="20" name="Google Shape;20;p26"/>
          <p:cNvPicPr preferRelativeResize="0"/>
          <p:nvPr/>
        </p:nvPicPr>
        <p:blipFill rotWithShape="1">
          <a:blip r:embed="rId4">
            <a:alphaModFix/>
          </a:blip>
          <a:srcRect b="0" l="0" r="0" t="0"/>
          <a:stretch/>
        </p:blipFill>
        <p:spPr>
          <a:xfrm>
            <a:off x="8477344" y="-1"/>
            <a:ext cx="3714656" cy="2686815"/>
          </a:xfrm>
          <a:prstGeom prst="rect">
            <a:avLst/>
          </a:prstGeom>
          <a:noFill/>
          <a:ln>
            <a:noFill/>
          </a:ln>
        </p:spPr>
      </p:pic>
      <p:sp>
        <p:nvSpPr>
          <p:cNvPr id="21" name="Google Shape;21;p26"/>
          <p:cNvSpPr/>
          <p:nvPr/>
        </p:nvSpPr>
        <p:spPr>
          <a:xfrm flipH="1">
            <a:off x="5456394" y="1968439"/>
            <a:ext cx="6751471" cy="4901119"/>
          </a:xfrm>
          <a:custGeom>
            <a:rect b="b" l="l" r="r" t="t"/>
            <a:pathLst>
              <a:path extrusionOk="0" h="4901119" w="6751471">
                <a:moveTo>
                  <a:pt x="0" y="4901119"/>
                </a:moveTo>
                <a:cubicBezTo>
                  <a:pt x="794" y="3261063"/>
                  <a:pt x="1588" y="1640056"/>
                  <a:pt x="2382" y="0"/>
                </a:cubicBezTo>
                <a:lnTo>
                  <a:pt x="6751471" y="4901119"/>
                </a:lnTo>
                <a:lnTo>
                  <a:pt x="0" y="4901119"/>
                </a:lnTo>
                <a:close/>
              </a:path>
            </a:pathLst>
          </a:custGeom>
          <a:solidFill>
            <a:schemeClr val="accent4"/>
          </a:solidFill>
          <a:ln>
            <a:noFill/>
          </a:ln>
          <a:effectLst>
            <a:outerShdw blurRad="50800" rotWithShape="0" algn="br" dir="135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2" name="Google Shape;22;p26"/>
          <p:cNvSpPr/>
          <p:nvPr/>
        </p:nvSpPr>
        <p:spPr>
          <a:xfrm flipH="1">
            <a:off x="-4784" y="-14542"/>
            <a:ext cx="12199164" cy="6874921"/>
          </a:xfrm>
          <a:custGeom>
            <a:rect b="b" l="l" r="r" t="t"/>
            <a:pathLst>
              <a:path extrusionOk="0" h="6836301" w="14761910">
                <a:moveTo>
                  <a:pt x="11356917" y="6833935"/>
                </a:moveTo>
                <a:lnTo>
                  <a:pt x="0" y="12611"/>
                </a:lnTo>
                <a:lnTo>
                  <a:pt x="14761631" y="0"/>
                </a:lnTo>
                <a:cubicBezTo>
                  <a:pt x="14763636" y="1138989"/>
                  <a:pt x="14754117" y="2277978"/>
                  <a:pt x="14756122" y="3416967"/>
                </a:cubicBezTo>
                <a:cubicBezTo>
                  <a:pt x="14754955" y="4555956"/>
                  <a:pt x="14759552" y="5697312"/>
                  <a:pt x="14758385" y="6836301"/>
                </a:cubicBezTo>
                <a:lnTo>
                  <a:pt x="11356917" y="6833935"/>
                </a:lnTo>
                <a:close/>
              </a:path>
            </a:pathLst>
          </a:custGeom>
          <a:solidFill>
            <a:schemeClr val="accent1"/>
          </a:solidFill>
          <a:ln>
            <a:noFill/>
          </a:ln>
          <a:effectLst>
            <a:outerShdw blurRad="50800" rotWithShape="0" algn="t"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23" name="Google Shape;23;p26"/>
          <p:cNvPicPr preferRelativeResize="0"/>
          <p:nvPr/>
        </p:nvPicPr>
        <p:blipFill rotWithShape="1">
          <a:blip r:embed="rId5">
            <a:alphaModFix/>
          </a:blip>
          <a:srcRect b="0" l="0" r="0" t="0"/>
          <a:stretch/>
        </p:blipFill>
        <p:spPr>
          <a:xfrm>
            <a:off x="56845" y="5532418"/>
            <a:ext cx="2337760" cy="1287582"/>
          </a:xfrm>
          <a:prstGeom prst="rect">
            <a:avLst/>
          </a:prstGeom>
          <a:noFill/>
          <a:ln>
            <a:noFill/>
          </a:ln>
          <a:effectLst>
            <a:outerShdw blurRad="50800" rotWithShape="0" algn="tl" dir="2700000" dist="38100">
              <a:srgbClr val="000000">
                <a:alpha val="40000"/>
              </a:srgbClr>
            </a:outerShdw>
          </a:effectLst>
        </p:spPr>
      </p:pic>
      <p:pic>
        <p:nvPicPr>
          <p:cNvPr id="24" name="Google Shape;24;p26"/>
          <p:cNvPicPr preferRelativeResize="0"/>
          <p:nvPr/>
        </p:nvPicPr>
        <p:blipFill rotWithShape="1">
          <a:blip r:embed="rId6">
            <a:alphaModFix amt="34000"/>
          </a:blip>
          <a:srcRect b="-8773" l="32582" r="8554" t="2399"/>
          <a:stretch/>
        </p:blipFill>
        <p:spPr>
          <a:xfrm rot="5400000">
            <a:off x="5734286" y="-1016167"/>
            <a:ext cx="5455273" cy="7480884"/>
          </a:xfrm>
          <a:prstGeom prst="rtTriangle">
            <a:avLst/>
          </a:prstGeom>
          <a:noFill/>
          <a:ln>
            <a:noFill/>
          </a:ln>
        </p:spPr>
      </p:pic>
      <p:pic>
        <p:nvPicPr>
          <p:cNvPr id="25" name="Google Shape;25;p26"/>
          <p:cNvPicPr preferRelativeResize="0"/>
          <p:nvPr/>
        </p:nvPicPr>
        <p:blipFill rotWithShape="1">
          <a:blip r:embed="rId6">
            <a:alphaModFix amt="34000"/>
          </a:blip>
          <a:srcRect b="671" l="54016" r="11355" t="36081"/>
          <a:stretch/>
        </p:blipFill>
        <p:spPr>
          <a:xfrm rot="-5400000">
            <a:off x="5792642" y="4819952"/>
            <a:ext cx="1719709" cy="2366806"/>
          </a:xfrm>
          <a:prstGeom prst="rtTriangle">
            <a:avLst/>
          </a:prstGeom>
          <a:noFill/>
          <a:ln>
            <a:noFill/>
          </a:ln>
        </p:spPr>
      </p:pic>
      <p:sp>
        <p:nvSpPr>
          <p:cNvPr id="26" name="Google Shape;26;p26"/>
          <p:cNvSpPr txBox="1"/>
          <p:nvPr>
            <p:ph type="title"/>
          </p:nvPr>
        </p:nvSpPr>
        <p:spPr>
          <a:xfrm>
            <a:off x="176047" y="175938"/>
            <a:ext cx="6157185" cy="397264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8000"/>
              <a:buFont typeface="Montserrat"/>
              <a:buNone/>
              <a:defRPr b="0" i="0" sz="80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7" name="Google Shape;27;p26"/>
          <p:cNvPicPr preferRelativeResize="0"/>
          <p:nvPr/>
        </p:nvPicPr>
        <p:blipFill rotWithShape="1">
          <a:blip r:embed="rId7">
            <a:alphaModFix/>
          </a:blip>
          <a:srcRect b="0" l="0" r="65873" t="0"/>
          <a:stretch/>
        </p:blipFill>
        <p:spPr>
          <a:xfrm>
            <a:off x="-418625" y="3902750"/>
            <a:ext cx="1554175" cy="2038775"/>
          </a:xfrm>
          <a:prstGeom prst="rect">
            <a:avLst/>
          </a:prstGeom>
          <a:noFill/>
          <a:ln>
            <a:noFill/>
          </a:ln>
          <a:effectLst>
            <a:outerShdw blurRad="57150" rotWithShape="0" algn="bl" dir="5400000" dist="19050">
              <a:srgbClr val="000000">
                <a:alpha val="49411"/>
              </a:srgbClr>
            </a:outerShdw>
          </a:effectLst>
        </p:spPr>
      </p:pic>
      <p:pic>
        <p:nvPicPr>
          <p:cNvPr id="28" name="Google Shape;28;p26"/>
          <p:cNvPicPr preferRelativeResize="0"/>
          <p:nvPr/>
        </p:nvPicPr>
        <p:blipFill rotWithShape="1">
          <a:blip r:embed="rId8">
            <a:alphaModFix/>
          </a:blip>
          <a:srcRect b="0" l="34128" r="0" t="0"/>
          <a:stretch/>
        </p:blipFill>
        <p:spPr>
          <a:xfrm>
            <a:off x="1135555" y="3902750"/>
            <a:ext cx="2999990" cy="2038774"/>
          </a:xfrm>
          <a:prstGeom prst="rect">
            <a:avLst/>
          </a:prstGeom>
          <a:noFill/>
          <a:ln>
            <a:noFill/>
          </a:ln>
          <a:effectLst>
            <a:outerShdw blurRad="57150" rotWithShape="0" algn="bl" dir="5400000" dist="19050">
              <a:srgbClr val="000000">
                <a:alpha val="49411"/>
              </a:srgbClr>
            </a:outerShdw>
          </a:effectLst>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3">
  <p:cSld name="Chapter slide 3">
    <p:bg>
      <p:bgPr>
        <a:blipFill>
          <a:blip r:embed="rId2">
            <a:alphaModFix/>
          </a:blip>
          <a:stretch>
            <a:fillRect/>
          </a:stretch>
        </a:blipFill>
      </p:bgPr>
    </p:bg>
    <p:spTree>
      <p:nvGrpSpPr>
        <p:cNvPr id="188" name="Shape 188"/>
        <p:cNvGrpSpPr/>
        <p:nvPr/>
      </p:nvGrpSpPr>
      <p:grpSpPr>
        <a:xfrm>
          <a:off x="0" y="0"/>
          <a:ext cx="0" cy="0"/>
          <a:chOff x="0" y="0"/>
          <a:chExt cx="0" cy="0"/>
        </a:xfrm>
      </p:grpSpPr>
      <p:sp>
        <p:nvSpPr>
          <p:cNvPr id="189" name="Google Shape;189;p4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190" name="Google Shape;190;p43"/>
          <p:cNvPicPr preferRelativeResize="0"/>
          <p:nvPr/>
        </p:nvPicPr>
        <p:blipFill rotWithShape="1">
          <a:blip r:embed="rId3">
            <a:alphaModFix/>
          </a:blip>
          <a:srcRect b="0" l="0" r="0" t="0"/>
          <a:stretch/>
        </p:blipFill>
        <p:spPr>
          <a:xfrm>
            <a:off x="0" y="0"/>
            <a:ext cx="12192000" cy="6858000"/>
          </a:xfrm>
          <a:prstGeom prst="rect">
            <a:avLst/>
          </a:prstGeom>
          <a:noFill/>
          <a:ln>
            <a:noFill/>
          </a:ln>
          <a:effectLst>
            <a:outerShdw blurRad="50800" rotWithShape="0" algn="tl" dir="2700000" dist="38100">
              <a:srgbClr val="000000">
                <a:alpha val="40000"/>
              </a:srgbClr>
            </a:outerShdw>
          </a:effectLst>
        </p:spPr>
      </p:pic>
      <p:sp>
        <p:nvSpPr>
          <p:cNvPr id="191" name="Google Shape;191;p43"/>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2" name="Google Shape;192;p43"/>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3" name="Google Shape;193;p43"/>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4">
  <p:cSld name="Chapter slide 4">
    <p:bg>
      <p:bgPr>
        <a:blipFill>
          <a:blip r:embed="rId2">
            <a:alphaModFix/>
          </a:blip>
          <a:stretch>
            <a:fillRect/>
          </a:stretch>
        </a:blipFill>
      </p:bgPr>
    </p:bg>
    <p:spTree>
      <p:nvGrpSpPr>
        <p:cNvPr id="194" name="Shape 194"/>
        <p:cNvGrpSpPr/>
        <p:nvPr/>
      </p:nvGrpSpPr>
      <p:grpSpPr>
        <a:xfrm>
          <a:off x="0" y="0"/>
          <a:ext cx="0" cy="0"/>
          <a:chOff x="0" y="0"/>
          <a:chExt cx="0" cy="0"/>
        </a:xfrm>
      </p:grpSpPr>
      <p:sp>
        <p:nvSpPr>
          <p:cNvPr id="195" name="Google Shape;195;p44"/>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FFFFFF">
                  <a:alpha val="0"/>
                </a:srgbClr>
              </a:gs>
              <a:gs pos="11000">
                <a:srgbClr val="FFFFFF">
                  <a:alpha val="0"/>
                </a:srgbClr>
              </a:gs>
              <a:gs pos="52000">
                <a:srgbClr val="02599D"/>
              </a:gs>
              <a:gs pos="100000">
                <a:srgbClr val="02599D"/>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6" name="Google Shape;196;p44"/>
          <p:cNvSpPr txBox="1"/>
          <p:nvPr>
            <p:ph type="title"/>
          </p:nvPr>
        </p:nvSpPr>
        <p:spPr>
          <a:xfrm>
            <a:off x="885946" y="2761590"/>
            <a:ext cx="5464750"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44"/>
          <p:cNvSpPr txBox="1"/>
          <p:nvPr>
            <p:ph idx="1" type="body"/>
          </p:nvPr>
        </p:nvSpPr>
        <p:spPr>
          <a:xfrm>
            <a:off x="889891" y="3482258"/>
            <a:ext cx="5464750"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5">
  <p:cSld name="Chapter slide 5">
    <p:bg>
      <p:bgPr>
        <a:blipFill>
          <a:blip r:embed="rId2">
            <a:alphaModFix/>
          </a:blip>
          <a:stretch>
            <a:fillRect/>
          </a:stretch>
        </a:blipFill>
      </p:bgPr>
    </p:bg>
    <p:spTree>
      <p:nvGrpSpPr>
        <p:cNvPr id="198" name="Shape 198"/>
        <p:cNvGrpSpPr/>
        <p:nvPr/>
      </p:nvGrpSpPr>
      <p:grpSpPr>
        <a:xfrm>
          <a:off x="0" y="0"/>
          <a:ext cx="0" cy="0"/>
          <a:chOff x="0" y="0"/>
          <a:chExt cx="0" cy="0"/>
        </a:xfrm>
      </p:grpSpPr>
      <p:sp>
        <p:nvSpPr>
          <p:cNvPr id="199" name="Google Shape;199;p45"/>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01599D">
                  <a:alpha val="0"/>
                </a:srgbClr>
              </a:gs>
              <a:gs pos="10000">
                <a:srgbClr val="01599D">
                  <a:alpha val="0"/>
                </a:srgbClr>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0" name="Google Shape;200;p45"/>
          <p:cNvSpPr txBox="1"/>
          <p:nvPr>
            <p:ph type="title"/>
          </p:nvPr>
        </p:nvSpPr>
        <p:spPr>
          <a:xfrm>
            <a:off x="885946" y="2761590"/>
            <a:ext cx="5464750"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45"/>
          <p:cNvSpPr txBox="1"/>
          <p:nvPr>
            <p:ph idx="1" type="body"/>
          </p:nvPr>
        </p:nvSpPr>
        <p:spPr>
          <a:xfrm>
            <a:off x="889891" y="3482258"/>
            <a:ext cx="5464750"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2">
  <p:cSld name="Layout with graphic 2">
    <p:spTree>
      <p:nvGrpSpPr>
        <p:cNvPr id="202" name="Shape 202"/>
        <p:cNvGrpSpPr/>
        <p:nvPr/>
      </p:nvGrpSpPr>
      <p:grpSpPr>
        <a:xfrm>
          <a:off x="0" y="0"/>
          <a:ext cx="0" cy="0"/>
          <a:chOff x="0" y="0"/>
          <a:chExt cx="0" cy="0"/>
        </a:xfrm>
      </p:grpSpPr>
      <p:pic>
        <p:nvPicPr>
          <p:cNvPr descr="A hourglass with a landscape inside&#10;&#10;Description automatically generated" id="203" name="Google Shape;203;p46"/>
          <p:cNvPicPr preferRelativeResize="0"/>
          <p:nvPr/>
        </p:nvPicPr>
        <p:blipFill rotWithShape="1">
          <a:blip r:embed="rId2">
            <a:alphaModFix/>
          </a:blip>
          <a:srcRect b="0" l="0" r="0" t="0"/>
          <a:stretch/>
        </p:blipFill>
        <p:spPr>
          <a:xfrm>
            <a:off x="-1" y="-3981"/>
            <a:ext cx="6096001" cy="6882290"/>
          </a:xfrm>
          <a:custGeom>
            <a:rect b="b" l="l" r="r" t="t"/>
            <a:pathLst>
              <a:path extrusionOk="0" h="6845100" w="6096001">
                <a:moveTo>
                  <a:pt x="0" y="0"/>
                </a:moveTo>
                <a:lnTo>
                  <a:pt x="6096001" y="0"/>
                </a:lnTo>
                <a:lnTo>
                  <a:pt x="6096001" y="6845100"/>
                </a:lnTo>
                <a:lnTo>
                  <a:pt x="0" y="6845100"/>
                </a:lnTo>
                <a:close/>
              </a:path>
            </a:pathLst>
          </a:custGeom>
          <a:noFill/>
          <a:ln>
            <a:noFill/>
          </a:ln>
        </p:spPr>
      </p:pic>
      <p:sp>
        <p:nvSpPr>
          <p:cNvPr id="204" name="Google Shape;204;p46"/>
          <p:cNvSpPr/>
          <p:nvPr/>
        </p:nvSpPr>
        <p:spPr>
          <a:xfrm>
            <a:off x="-422655" y="541"/>
            <a:ext cx="2070763" cy="6857459"/>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5" name="Google Shape;205;p46"/>
          <p:cNvSpPr/>
          <p:nvPr/>
        </p:nvSpPr>
        <p:spPr>
          <a:xfrm>
            <a:off x="1490927" y="-3981"/>
            <a:ext cx="10701073" cy="6861981"/>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6" name="Google Shape;206;p46"/>
          <p:cNvSpPr txBox="1"/>
          <p:nvPr>
            <p:ph type="title"/>
          </p:nvPr>
        </p:nvSpPr>
        <p:spPr>
          <a:xfrm>
            <a:off x="4901938" y="1074489"/>
            <a:ext cx="6672111" cy="70564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7" name="Google Shape;207;p46"/>
          <p:cNvSpPr txBox="1"/>
          <p:nvPr>
            <p:ph idx="1" type="body"/>
          </p:nvPr>
        </p:nvSpPr>
        <p:spPr>
          <a:xfrm>
            <a:off x="4901939" y="2214710"/>
            <a:ext cx="6678104" cy="325217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8" name="Google Shape;208;p4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3">
  <p:cSld name="Layout with graphic 3">
    <p:spTree>
      <p:nvGrpSpPr>
        <p:cNvPr id="209" name="Shape 209"/>
        <p:cNvGrpSpPr/>
        <p:nvPr/>
      </p:nvGrpSpPr>
      <p:grpSpPr>
        <a:xfrm>
          <a:off x="0" y="0"/>
          <a:ext cx="0" cy="0"/>
          <a:chOff x="0" y="0"/>
          <a:chExt cx="0" cy="0"/>
        </a:xfrm>
      </p:grpSpPr>
      <p:pic>
        <p:nvPicPr>
          <p:cNvPr descr="A hourglass with a landscape inside&#10;&#10;Description automatically generated" id="210" name="Google Shape;210;p47"/>
          <p:cNvPicPr preferRelativeResize="0"/>
          <p:nvPr/>
        </p:nvPicPr>
        <p:blipFill rotWithShape="1">
          <a:blip r:embed="rId2">
            <a:alphaModFix/>
          </a:blip>
          <a:srcRect b="0" l="0" r="0" t="0"/>
          <a:stretch/>
        </p:blipFill>
        <p:spPr>
          <a:xfrm>
            <a:off x="1358900" y="0"/>
            <a:ext cx="10833100" cy="6878310"/>
          </a:xfrm>
          <a:prstGeom prst="rect">
            <a:avLst/>
          </a:prstGeom>
          <a:noFill/>
          <a:ln>
            <a:noFill/>
          </a:ln>
        </p:spPr>
      </p:pic>
      <p:sp>
        <p:nvSpPr>
          <p:cNvPr id="211" name="Google Shape;211;p47"/>
          <p:cNvSpPr/>
          <p:nvPr/>
        </p:nvSpPr>
        <p:spPr>
          <a:xfrm flipH="1">
            <a:off x="10526288" y="0"/>
            <a:ext cx="2066543" cy="685800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2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7"/>
          <p:cNvSpPr/>
          <p:nvPr/>
        </p:nvSpPr>
        <p:spPr>
          <a:xfrm flipH="1">
            <a:off x="-10350" y="11093"/>
            <a:ext cx="10698480"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p47"/>
          <p:cNvSpPr txBox="1"/>
          <p:nvPr>
            <p:ph type="title"/>
          </p:nvPr>
        </p:nvSpPr>
        <p:spPr>
          <a:xfrm>
            <a:off x="630275" y="1464046"/>
            <a:ext cx="6816649" cy="70564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4" name="Google Shape;214;p47"/>
          <p:cNvSpPr txBox="1"/>
          <p:nvPr>
            <p:ph idx="1" type="body"/>
          </p:nvPr>
        </p:nvSpPr>
        <p:spPr>
          <a:xfrm>
            <a:off x="651776" y="2543323"/>
            <a:ext cx="6801209" cy="325217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215" name="Shape 215"/>
        <p:cNvGrpSpPr/>
        <p:nvPr/>
      </p:nvGrpSpPr>
      <p:grpSpPr>
        <a:xfrm>
          <a:off x="0" y="0"/>
          <a:ext cx="0" cy="0"/>
          <a:chOff x="0" y="0"/>
          <a:chExt cx="0" cy="0"/>
        </a:xfrm>
      </p:grpSpPr>
      <p:sp>
        <p:nvSpPr>
          <p:cNvPr id="216" name="Google Shape;216;p48"/>
          <p:cNvSpPr/>
          <p:nvPr/>
        </p:nvSpPr>
        <p:spPr>
          <a:xfrm rot="10800000">
            <a:off x="-9819" y="0"/>
            <a:ext cx="12210167" cy="686827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7" name="Google Shape;217;p48"/>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8" name="Google Shape;218;p48"/>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9" name="Google Shape;219;p48"/>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
        <p:nvSpPr>
          <p:cNvPr id="220" name="Google Shape;220;p4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221" name="Google Shape;221;p4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222" name="Google Shape;222;p48"/>
          <p:cNvSpPr txBox="1"/>
          <p:nvPr>
            <p:ph type="title"/>
          </p:nvPr>
        </p:nvSpPr>
        <p:spPr>
          <a:xfrm>
            <a:off x="604909" y="1043538"/>
            <a:ext cx="10668515"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600"/>
              <a:buFont typeface="Arial"/>
              <a:buNone/>
              <a:defRPr b="1" i="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3" name="Google Shape;223;p48"/>
          <p:cNvSpPr txBox="1"/>
          <p:nvPr>
            <p:ph idx="1" type="body"/>
          </p:nvPr>
        </p:nvSpPr>
        <p:spPr>
          <a:xfrm>
            <a:off x="650875" y="1879600"/>
            <a:ext cx="10634663" cy="226728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224" name="Shape 224"/>
        <p:cNvGrpSpPr/>
        <p:nvPr/>
      </p:nvGrpSpPr>
      <p:grpSpPr>
        <a:xfrm>
          <a:off x="0" y="0"/>
          <a:ext cx="0" cy="0"/>
          <a:chOff x="0" y="0"/>
          <a:chExt cx="0" cy="0"/>
        </a:xfrm>
      </p:grpSpPr>
      <p:sp>
        <p:nvSpPr>
          <p:cNvPr id="225" name="Google Shape;225;p49"/>
          <p:cNvSpPr/>
          <p:nvPr/>
        </p:nvSpPr>
        <p:spPr>
          <a:xfrm rot="10800000">
            <a:off x="-9817" y="-23529"/>
            <a:ext cx="12210167" cy="689180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26" name="Google Shape;226;p4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227" name="Google Shape;227;p4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228" name="Google Shape;228;p49"/>
          <p:cNvSpPr txBox="1"/>
          <p:nvPr>
            <p:ph type="title"/>
          </p:nvPr>
        </p:nvSpPr>
        <p:spPr>
          <a:xfrm>
            <a:off x="604909" y="1043538"/>
            <a:ext cx="10668515" cy="5909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lt1"/>
              </a:buClr>
              <a:buSzPts val="3600"/>
              <a:buFont typeface="Arial"/>
              <a:buNone/>
              <a:defRPr b="1" i="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9" name="Google Shape;229;p49"/>
          <p:cNvSpPr txBox="1"/>
          <p:nvPr>
            <p:ph idx="1" type="body"/>
          </p:nvPr>
        </p:nvSpPr>
        <p:spPr>
          <a:xfrm>
            <a:off x="650875" y="1879600"/>
            <a:ext cx="10634663" cy="226728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End Slide">
  <p:cSld name="1_End Slide">
    <p:bg>
      <p:bgPr>
        <a:solidFill>
          <a:srgbClr val="0A223F"/>
        </a:solidFill>
      </p:bgPr>
    </p:bg>
    <p:spTree>
      <p:nvGrpSpPr>
        <p:cNvPr id="230" name="Shape 230"/>
        <p:cNvGrpSpPr/>
        <p:nvPr/>
      </p:nvGrpSpPr>
      <p:grpSpPr>
        <a:xfrm>
          <a:off x="0" y="0"/>
          <a:ext cx="0" cy="0"/>
          <a:chOff x="0" y="0"/>
          <a:chExt cx="0" cy="0"/>
        </a:xfrm>
      </p:grpSpPr>
      <p:pic>
        <p:nvPicPr>
          <p:cNvPr descr="A close-up of a planet earth&#10;&#10;Description automatically generated" id="231" name="Google Shape;231;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32" name="Google Shape;232;p50"/>
          <p:cNvSpPr txBox="1"/>
          <p:nvPr/>
        </p:nvSpPr>
        <p:spPr>
          <a:xfrm>
            <a:off x="8129736"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Helvetica Neue"/>
                <a:ea typeface="Helvetica Neue"/>
                <a:cs typeface="Helvetica Neue"/>
                <a:sym typeface="Helvetica Neue"/>
              </a:rPr>
              <a:t>science.nasa.gov/earth</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and Content" showMasterSp="0">
  <p:cSld name="22_Title and Content">
    <p:spTree>
      <p:nvGrpSpPr>
        <p:cNvPr id="237" name="Shape 237"/>
        <p:cNvGrpSpPr/>
        <p:nvPr/>
      </p:nvGrpSpPr>
      <p:grpSpPr>
        <a:xfrm>
          <a:off x="0" y="0"/>
          <a:ext cx="0" cy="0"/>
          <a:chOff x="0" y="0"/>
          <a:chExt cx="0" cy="0"/>
        </a:xfrm>
      </p:grpSpPr>
      <p:sp>
        <p:nvSpPr>
          <p:cNvPr id="238" name="Google Shape;238;p18"/>
          <p:cNvSpPr txBox="1"/>
          <p:nvPr>
            <p:ph type="title"/>
          </p:nvPr>
        </p:nvSpPr>
        <p:spPr>
          <a:xfrm>
            <a:off x="1399978" y="1043538"/>
            <a:ext cx="10393680"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dk1"/>
              </a:buClr>
              <a:buSzPts val="4400"/>
              <a:buFont typeface="Arial"/>
              <a:buNone/>
              <a:defRPr>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8"/>
          <p:cNvSpPr txBox="1"/>
          <p:nvPr>
            <p:ph idx="1" type="body"/>
          </p:nvPr>
        </p:nvSpPr>
        <p:spPr>
          <a:xfrm>
            <a:off x="1445698" y="1889198"/>
            <a:ext cx="10619923"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dk1"/>
              </a:buClr>
              <a:buSzPts val="2800"/>
              <a:buChar char="•"/>
              <a:defRPr>
                <a:solidFill>
                  <a:schemeClr val="dk1"/>
                </a:solidFill>
              </a:defRPr>
            </a:lvl1pPr>
            <a:lvl2pPr indent="-381000" lvl="1" marL="914400" algn="l">
              <a:lnSpc>
                <a:spcPct val="100000"/>
              </a:lnSpc>
              <a:spcBef>
                <a:spcPts val="500"/>
              </a:spcBef>
              <a:spcAft>
                <a:spcPts val="0"/>
              </a:spcAft>
              <a:buClr>
                <a:schemeClr val="dk1"/>
              </a:buClr>
              <a:buSzPts val="2400"/>
              <a:buChar char="•"/>
              <a:defRPr>
                <a:solidFill>
                  <a:schemeClr val="dk1"/>
                </a:solidFill>
              </a:defRPr>
            </a:lvl2pPr>
            <a:lvl3pPr indent="-355600" lvl="2" marL="1371600" algn="l">
              <a:lnSpc>
                <a:spcPct val="100000"/>
              </a:lnSpc>
              <a:spcBef>
                <a:spcPts val="500"/>
              </a:spcBef>
              <a:spcAft>
                <a:spcPts val="0"/>
              </a:spcAft>
              <a:buClr>
                <a:schemeClr val="dk1"/>
              </a:buClr>
              <a:buSzPts val="2000"/>
              <a:buChar char="•"/>
              <a:defRPr>
                <a:solidFill>
                  <a:schemeClr val="dk1"/>
                </a:solidFill>
              </a:defRPr>
            </a:lvl3pPr>
            <a:lvl4pPr indent="-342900" lvl="3" marL="1828800" algn="l">
              <a:lnSpc>
                <a:spcPct val="100000"/>
              </a:lnSpc>
              <a:spcBef>
                <a:spcPts val="500"/>
              </a:spcBef>
              <a:spcAft>
                <a:spcPts val="0"/>
              </a:spcAft>
              <a:buClr>
                <a:schemeClr val="dk1"/>
              </a:buClr>
              <a:buSzPts val="1800"/>
              <a:buChar char="•"/>
              <a:defRPr>
                <a:solidFill>
                  <a:schemeClr val="dk1"/>
                </a:solidFill>
              </a:defRPr>
            </a:lvl4pPr>
            <a:lvl5pPr indent="-342900" lvl="4" marL="2286000" algn="l">
              <a:lnSpc>
                <a:spcPct val="100000"/>
              </a:lnSpc>
              <a:spcBef>
                <a:spcPts val="500"/>
              </a:spcBef>
              <a:spcAft>
                <a:spcPts val="0"/>
              </a:spcAft>
              <a:buClr>
                <a:schemeClr val="dk1"/>
              </a:buClr>
              <a:buSzPts val="1800"/>
              <a:buChar char="•"/>
              <a:defRPr>
                <a:solidFill>
                  <a:schemeClr val="dk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18"/>
          <p:cNvSpPr txBox="1"/>
          <p:nvPr/>
        </p:nvSpPr>
        <p:spPr>
          <a:xfrm>
            <a:off x="9322421" y="641559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dk1"/>
                </a:solidFill>
                <a:latin typeface="Arial Narrow"/>
                <a:ea typeface="Arial Narrow"/>
                <a:cs typeface="Arial Narrow"/>
                <a:sym typeface="Arial Narrow"/>
              </a:rPr>
              <a:t>‹#›</a:t>
            </a:fld>
            <a:endParaRPr b="1" i="0" sz="1200" u="none" cap="none" strike="noStrike">
              <a:solidFill>
                <a:schemeClr val="dk1"/>
              </a:solidFill>
              <a:latin typeface="Arial Narrow"/>
              <a:ea typeface="Arial Narrow"/>
              <a:cs typeface="Arial Narrow"/>
              <a:sym typeface="Arial Narrow"/>
            </a:endParaRPr>
          </a:p>
        </p:txBody>
      </p:sp>
      <p:sp>
        <p:nvSpPr>
          <p:cNvPr id="241" name="Google Shape;241;p18"/>
          <p:cNvSpPr/>
          <p:nvPr/>
        </p:nvSpPr>
        <p:spPr>
          <a:xfrm>
            <a:off x="0" y="0"/>
            <a:ext cx="925975" cy="6858000"/>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42" name="Shape 242"/>
        <p:cNvGrpSpPr/>
        <p:nvPr/>
      </p:nvGrpSpPr>
      <p:grpSpPr>
        <a:xfrm>
          <a:off x="0" y="0"/>
          <a:ext cx="0" cy="0"/>
          <a:chOff x="0" y="0"/>
          <a:chExt cx="0" cy="0"/>
        </a:xfrm>
      </p:grpSpPr>
      <p:pic>
        <p:nvPicPr>
          <p:cNvPr descr="A hourglass with a landscape inside&#10;&#10;Description automatically generated" id="243" name="Google Shape;243;p51"/>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44" name="Google Shape;244;p51"/>
          <p:cNvSpPr txBox="1"/>
          <p:nvPr>
            <p:ph idx="1" type="subTitle"/>
          </p:nvPr>
        </p:nvSpPr>
        <p:spPr>
          <a:xfrm>
            <a:off x="557707" y="4383173"/>
            <a:ext cx="5212080" cy="341632"/>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1800"/>
              <a:buNone/>
              <a:defRPr b="1" i="0" sz="1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245" name="Google Shape;245;p51"/>
          <p:cNvPicPr preferRelativeResize="0"/>
          <p:nvPr/>
        </p:nvPicPr>
        <p:blipFill rotWithShape="1">
          <a:blip r:embed="rId3">
            <a:alphaModFix/>
          </a:blip>
          <a:srcRect b="0" l="0" r="0" t="0"/>
          <a:stretch/>
        </p:blipFill>
        <p:spPr>
          <a:xfrm>
            <a:off x="377688" y="346938"/>
            <a:ext cx="1075663" cy="905392"/>
          </a:xfrm>
          <a:prstGeom prst="rect">
            <a:avLst/>
          </a:prstGeom>
          <a:noFill/>
          <a:ln>
            <a:noFill/>
          </a:ln>
        </p:spPr>
      </p:pic>
      <p:cxnSp>
        <p:nvCxnSpPr>
          <p:cNvPr id="246" name="Google Shape;246;p51"/>
          <p:cNvCxnSpPr/>
          <p:nvPr/>
        </p:nvCxnSpPr>
        <p:spPr>
          <a:xfrm>
            <a:off x="1495740" y="450064"/>
            <a:ext cx="0" cy="734459"/>
          </a:xfrm>
          <a:prstGeom prst="straightConnector1">
            <a:avLst/>
          </a:prstGeom>
          <a:noFill/>
          <a:ln cap="flat" cmpd="sng" w="12700">
            <a:solidFill>
              <a:schemeClr val="lt1"/>
            </a:solidFill>
            <a:prstDash val="solid"/>
            <a:miter lim="800000"/>
            <a:headEnd len="sm" w="sm" type="none"/>
            <a:tailEnd len="sm" w="sm" type="none"/>
          </a:ln>
        </p:spPr>
      </p:cxnSp>
      <p:sp>
        <p:nvSpPr>
          <p:cNvPr id="247" name="Google Shape;247;p51"/>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Helvetica Neue"/>
                <a:ea typeface="Helvetica Neue"/>
                <a:cs typeface="Helvetica Neue"/>
                <a:sym typeface="Helvetica Neue"/>
              </a:rPr>
              <a:t>National Aeronautics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Helvetica Neue"/>
                <a:ea typeface="Helvetica Neue"/>
                <a:cs typeface="Helvetica Neue"/>
                <a:sym typeface="Helvetica Neue"/>
              </a:rPr>
              <a:t>Space Administration</a:t>
            </a:r>
            <a:endParaRPr b="0" i="0" sz="1400" u="none" cap="none" strike="noStrike">
              <a:solidFill>
                <a:srgbClr val="000000"/>
              </a:solidFill>
              <a:latin typeface="Arial"/>
              <a:ea typeface="Arial"/>
              <a:cs typeface="Arial"/>
              <a:sym typeface="Arial"/>
            </a:endParaRPr>
          </a:p>
        </p:txBody>
      </p:sp>
      <p:sp>
        <p:nvSpPr>
          <p:cNvPr id="248" name="Google Shape;248;p51"/>
          <p:cNvSpPr/>
          <p:nvPr/>
        </p:nvSpPr>
        <p:spPr>
          <a:xfrm>
            <a:off x="558527" y="1565564"/>
            <a:ext cx="1009347" cy="997527"/>
          </a:xfrm>
          <a:prstGeom prst="rect">
            <a:avLst/>
          </a:prstGeom>
          <a:solidFill>
            <a:srgbClr val="00102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black background with white text&#10;&#10;Description automatically generated with low confidence" id="249" name="Google Shape;249;p51"/>
          <p:cNvPicPr preferRelativeResize="0"/>
          <p:nvPr/>
        </p:nvPicPr>
        <p:blipFill rotWithShape="1">
          <a:blip r:embed="rId4">
            <a:alphaModFix/>
          </a:blip>
          <a:srcRect b="0" l="0" r="0" t="0"/>
          <a:stretch/>
        </p:blipFill>
        <p:spPr>
          <a:xfrm>
            <a:off x="463803" y="2122571"/>
            <a:ext cx="4251606" cy="2137614"/>
          </a:xfrm>
          <a:prstGeom prst="rect">
            <a:avLst/>
          </a:prstGeom>
          <a:noFill/>
          <a:ln>
            <a:noFill/>
          </a:ln>
        </p:spPr>
      </p:pic>
      <p:sp>
        <p:nvSpPr>
          <p:cNvPr id="250" name="Google Shape;250;p51"/>
          <p:cNvSpPr txBox="1"/>
          <p:nvPr>
            <p:ph idx="2" type="body"/>
          </p:nvPr>
        </p:nvSpPr>
        <p:spPr>
          <a:xfrm>
            <a:off x="557707" y="5474070"/>
            <a:ext cx="5212080"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1" name="Google Shape;251;p51"/>
          <p:cNvSpPr txBox="1"/>
          <p:nvPr>
            <p:ph idx="3" type="body"/>
          </p:nvPr>
        </p:nvSpPr>
        <p:spPr>
          <a:xfrm>
            <a:off x="557707" y="5806672"/>
            <a:ext cx="5212080"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2" name="Google Shape;252;p51"/>
          <p:cNvSpPr txBox="1"/>
          <p:nvPr/>
        </p:nvSpPr>
        <p:spPr>
          <a:xfrm>
            <a:off x="555584" y="6076708"/>
            <a:ext cx="55095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and Content_1">
    <p:spTree>
      <p:nvGrpSpPr>
        <p:cNvPr id="29" name="Shape 29"/>
        <p:cNvGrpSpPr/>
        <p:nvPr/>
      </p:nvGrpSpPr>
      <p:grpSpPr>
        <a:xfrm>
          <a:off x="0" y="0"/>
          <a:ext cx="0" cy="0"/>
          <a:chOff x="0" y="0"/>
          <a:chExt cx="0" cy="0"/>
        </a:xfrm>
      </p:grpSpPr>
      <p:sp>
        <p:nvSpPr>
          <p:cNvPr id="30" name="Google Shape;30;p27"/>
          <p:cNvSpPr/>
          <p:nvPr/>
        </p:nvSpPr>
        <p:spPr>
          <a:xfrm>
            <a:off x="0" y="1"/>
            <a:ext cx="12192000" cy="1037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pic>
        <p:nvPicPr>
          <p:cNvPr id="31" name="Google Shape;31;p27"/>
          <p:cNvPicPr preferRelativeResize="0"/>
          <p:nvPr/>
        </p:nvPicPr>
        <p:blipFill rotWithShape="1">
          <a:blip r:embed="rId2">
            <a:alphaModFix amt="34000"/>
          </a:blip>
          <a:srcRect b="35419" l="51340" r="-2840" t="39268"/>
          <a:stretch/>
        </p:blipFill>
        <p:spPr>
          <a:xfrm flipH="1">
            <a:off x="9304423" y="0"/>
            <a:ext cx="2887577" cy="1037492"/>
          </a:xfrm>
          <a:prstGeom prst="rect">
            <a:avLst/>
          </a:prstGeom>
          <a:noFill/>
          <a:ln>
            <a:noFill/>
          </a:ln>
        </p:spPr>
      </p:pic>
      <p:grpSp>
        <p:nvGrpSpPr>
          <p:cNvPr id="32" name="Google Shape;32;p27"/>
          <p:cNvGrpSpPr/>
          <p:nvPr/>
        </p:nvGrpSpPr>
        <p:grpSpPr>
          <a:xfrm>
            <a:off x="10113330" y="274853"/>
            <a:ext cx="2154863" cy="964667"/>
            <a:chOff x="7336150" y="-5375"/>
            <a:chExt cx="2317556" cy="1037500"/>
          </a:xfrm>
        </p:grpSpPr>
        <p:pic>
          <p:nvPicPr>
            <p:cNvPr id="33" name="Google Shape;33;p27"/>
            <p:cNvPicPr preferRelativeResize="0"/>
            <p:nvPr/>
          </p:nvPicPr>
          <p:blipFill rotWithShape="1">
            <a:blip r:embed="rId3">
              <a:alphaModFix/>
            </a:blip>
            <a:srcRect b="0" l="0" r="0" t="0"/>
            <a:stretch/>
          </p:blipFill>
          <p:spPr>
            <a:xfrm>
              <a:off x="7336150" y="-5375"/>
              <a:ext cx="2317556" cy="1037500"/>
            </a:xfrm>
            <a:prstGeom prst="rect">
              <a:avLst/>
            </a:prstGeom>
            <a:noFill/>
            <a:ln>
              <a:noFill/>
            </a:ln>
          </p:spPr>
        </p:pic>
        <p:pic>
          <p:nvPicPr>
            <p:cNvPr id="34" name="Google Shape;34;p27"/>
            <p:cNvPicPr preferRelativeResize="0"/>
            <p:nvPr/>
          </p:nvPicPr>
          <p:blipFill rotWithShape="1">
            <a:blip r:embed="rId4">
              <a:alphaModFix/>
            </a:blip>
            <a:srcRect b="0" l="34128" r="0" t="0"/>
            <a:stretch/>
          </p:blipFill>
          <p:spPr>
            <a:xfrm>
              <a:off x="8127051" y="-5375"/>
              <a:ext cx="1526655" cy="1037500"/>
            </a:xfrm>
            <a:prstGeom prst="rect">
              <a:avLst/>
            </a:prstGeom>
            <a:noFill/>
            <a:ln>
              <a:noFill/>
            </a:ln>
          </p:spPr>
        </p:pic>
      </p:grpSp>
      <p:pic>
        <p:nvPicPr>
          <p:cNvPr id="35" name="Google Shape;35;p27"/>
          <p:cNvPicPr preferRelativeResize="0"/>
          <p:nvPr/>
        </p:nvPicPr>
        <p:blipFill rotWithShape="1">
          <a:blip r:embed="rId5">
            <a:alphaModFix/>
          </a:blip>
          <a:srcRect b="0" l="0" r="0" t="0"/>
          <a:stretch/>
        </p:blipFill>
        <p:spPr>
          <a:xfrm>
            <a:off x="10786300" y="92175"/>
            <a:ext cx="1191325" cy="472000"/>
          </a:xfrm>
          <a:prstGeom prst="rect">
            <a:avLst/>
          </a:prstGeom>
          <a:noFill/>
          <a:ln>
            <a:noFill/>
          </a:ln>
          <a:effectLst>
            <a:outerShdw blurRad="50800" rotWithShape="0" algn="tl" dir="2700000" dist="38100">
              <a:srgbClr val="000000">
                <a:alpha val="40000"/>
              </a:srgbClr>
            </a:outerShdw>
          </a:effectLst>
        </p:spPr>
      </p:pic>
      <p:sp>
        <p:nvSpPr>
          <p:cNvPr id="36" name="Google Shape;36;p27"/>
          <p:cNvSpPr/>
          <p:nvPr/>
        </p:nvSpPr>
        <p:spPr>
          <a:xfrm>
            <a:off x="-1778" y="6574604"/>
            <a:ext cx="12193800" cy="2835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7" name="Google Shape;37;p27"/>
          <p:cNvSpPr/>
          <p:nvPr/>
        </p:nvSpPr>
        <p:spPr>
          <a:xfrm flipH="1" rot="10800000">
            <a:off x="-4504" y="6540563"/>
            <a:ext cx="12196500" cy="594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8" name="Google Shape;38;p27"/>
          <p:cNvSpPr txBox="1"/>
          <p:nvPr/>
        </p:nvSpPr>
        <p:spPr>
          <a:xfrm>
            <a:off x="10265664" y="6574604"/>
            <a:ext cx="1925400" cy="3078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Barlow SemiBold"/>
                <a:ea typeface="Barlow SemiBold"/>
                <a:cs typeface="Barlow SemiBold"/>
                <a:sym typeface="Barlow SemiBold"/>
              </a:rPr>
              <a:t>Slide </a:t>
            </a:r>
            <a:fld id="{00000000-1234-1234-1234-123412341234}" type="slidenum">
              <a:rPr b="0" i="0" lang="en-US" sz="1400" u="none" cap="none" strike="noStrike">
                <a:solidFill>
                  <a:schemeClr val="accent1"/>
                </a:solidFill>
                <a:latin typeface="Barlow SemiBold"/>
                <a:ea typeface="Barlow SemiBold"/>
                <a:cs typeface="Barlow SemiBold"/>
                <a:sym typeface="Barlow SemiBold"/>
              </a:rPr>
              <a:t>‹#›</a:t>
            </a:fld>
            <a:endParaRPr b="0" i="0" sz="1400" u="none" cap="none" strike="noStrike">
              <a:solidFill>
                <a:schemeClr val="accent1"/>
              </a:solidFill>
              <a:latin typeface="Barlow SemiBold"/>
              <a:ea typeface="Barlow SemiBold"/>
              <a:cs typeface="Barlow SemiBold"/>
              <a:sym typeface="Barlow SemiBold"/>
            </a:endParaRPr>
          </a:p>
        </p:txBody>
      </p:sp>
      <p:sp>
        <p:nvSpPr>
          <p:cNvPr id="39" name="Google Shape;39;p27"/>
          <p:cNvSpPr txBox="1"/>
          <p:nvPr/>
        </p:nvSpPr>
        <p:spPr>
          <a:xfrm>
            <a:off x="-24375" y="6562800"/>
            <a:ext cx="58752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accent1"/>
                </a:solidFill>
                <a:latin typeface="Montserrat SemiBold"/>
                <a:ea typeface="Montserrat SemiBold"/>
                <a:cs typeface="Montserrat SemiBold"/>
                <a:sym typeface="Montserrat SemiBold"/>
              </a:rPr>
              <a:t>WGClimate-22 &amp; GHG-TT-5 | 11 - 13 February, 2025</a:t>
            </a:r>
            <a:endParaRPr b="0" i="0" sz="1400" u="none" cap="none" strike="noStrike">
              <a:solidFill>
                <a:schemeClr val="accent1"/>
              </a:solidFill>
              <a:latin typeface="Montserrat SemiBold"/>
              <a:ea typeface="Montserrat SemiBold"/>
              <a:cs typeface="Montserrat SemiBold"/>
              <a:sym typeface="Montserrat SemiBold"/>
            </a:endParaRPr>
          </a:p>
        </p:txBody>
      </p:sp>
      <p:sp>
        <p:nvSpPr>
          <p:cNvPr id="40" name="Google Shape;40;p27"/>
          <p:cNvSpPr txBox="1"/>
          <p:nvPr>
            <p:ph type="title"/>
          </p:nvPr>
        </p:nvSpPr>
        <p:spPr>
          <a:xfrm>
            <a:off x="176048" y="175939"/>
            <a:ext cx="9387000" cy="7791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lt1"/>
              </a:buClr>
              <a:buSzPts val="4400"/>
              <a:buFont typeface="Montserrat"/>
              <a:buNone/>
              <a:defRPr b="0" i="0" sz="4400" u="none" cap="none" strike="noStrike">
                <a:solidFill>
                  <a:schemeClr val="lt1"/>
                </a:solidFill>
                <a:latin typeface="Montserrat"/>
                <a:ea typeface="Montserrat"/>
                <a:cs typeface="Montserrat"/>
                <a:sym typeface="Montserrat"/>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27"/>
          <p:cNvSpPr txBox="1"/>
          <p:nvPr/>
        </p:nvSpPr>
        <p:spPr>
          <a:xfrm>
            <a:off x="10547800" y="5883750"/>
            <a:ext cx="1668300" cy="661800"/>
          </a:xfrm>
          <a:prstGeom prst="rect">
            <a:avLst/>
          </a:prstGeom>
          <a:noFill/>
          <a:ln>
            <a:noFill/>
          </a:ln>
        </p:spPr>
        <p:txBody>
          <a:bodyPr anchorCtr="0" anchor="t" bIns="91425" lIns="91425" spcFirstLastPara="1" rIns="91425" wrap="square" tIns="91425">
            <a:spAutoFit/>
          </a:bodyPr>
          <a:lstStyle/>
          <a:p>
            <a:pPr indent="0" lvl="0" marL="0" marR="0" rtl="0" algn="r">
              <a:lnSpc>
                <a:spcPct val="100000"/>
              </a:lnSpc>
              <a:spcBef>
                <a:spcPts val="0"/>
              </a:spcBef>
              <a:spcAft>
                <a:spcPts val="0"/>
              </a:spcAft>
              <a:buClr>
                <a:srgbClr val="000000"/>
              </a:buClr>
              <a:buSzPts val="1300"/>
              <a:buFont typeface="Arial"/>
              <a:buNone/>
            </a:pPr>
            <a:r>
              <a:rPr b="1" i="0" lang="en-US" sz="1300" u="none" cap="none" strike="noStrike">
                <a:solidFill>
                  <a:schemeClr val="dk2"/>
                </a:solidFill>
                <a:latin typeface="Lobster"/>
                <a:ea typeface="Lobster"/>
                <a:cs typeface="Lobster"/>
                <a:sym typeface="Lobster"/>
              </a:rPr>
              <a:t>WGClimate</a:t>
            </a:r>
            <a:endParaRPr b="1" i="0" sz="1300" u="none" cap="none" strike="noStrike">
              <a:solidFill>
                <a:schemeClr val="dk2"/>
              </a:solidFill>
              <a:latin typeface="Lobster"/>
              <a:ea typeface="Lobster"/>
              <a:cs typeface="Lobster"/>
              <a:sym typeface="Lobster"/>
            </a:endParaRPr>
          </a:p>
          <a:p>
            <a:pPr indent="0" lvl="0" marL="0" marR="0" rtl="0" algn="r">
              <a:lnSpc>
                <a:spcPct val="100000"/>
              </a:lnSpc>
              <a:spcBef>
                <a:spcPts val="0"/>
              </a:spcBef>
              <a:spcAft>
                <a:spcPts val="0"/>
              </a:spcAft>
              <a:buClr>
                <a:srgbClr val="000000"/>
              </a:buClr>
              <a:buSzPts val="900"/>
              <a:buFont typeface="Arial"/>
              <a:buNone/>
            </a:pPr>
            <a:r>
              <a:rPr b="1" i="0" lang="en-US" sz="900" u="none" cap="none" strike="noStrike">
                <a:solidFill>
                  <a:schemeClr val="dk2"/>
                </a:solidFill>
                <a:latin typeface="Barlow"/>
                <a:ea typeface="Barlow"/>
                <a:cs typeface="Barlow"/>
                <a:sym typeface="Barlow"/>
              </a:rPr>
              <a:t>The Joint CEOS-CGMS Working Group on Climate</a:t>
            </a:r>
            <a:endParaRPr b="1" i="0" sz="900" u="none" cap="none" strike="noStrike">
              <a:solidFill>
                <a:schemeClr val="dk2"/>
              </a:solidFill>
              <a:latin typeface="Barlow"/>
              <a:ea typeface="Barlow"/>
              <a:cs typeface="Barlow"/>
              <a:sym typeface="Barlow"/>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blipFill>
          <a:blip r:embed="rId2">
            <a:alphaModFix/>
          </a:blip>
          <a:stretch>
            <a:fillRect/>
          </a:stretch>
        </a:blipFill>
      </p:bgPr>
    </p:bg>
    <p:spTree>
      <p:nvGrpSpPr>
        <p:cNvPr id="253" name="Shape 253"/>
        <p:cNvGrpSpPr/>
        <p:nvPr/>
      </p:nvGrpSpPr>
      <p:grpSpPr>
        <a:xfrm>
          <a:off x="0" y="0"/>
          <a:ext cx="0" cy="0"/>
          <a:chOff x="0" y="0"/>
          <a:chExt cx="0" cy="0"/>
        </a:xfrm>
      </p:grpSpPr>
      <p:pic>
        <p:nvPicPr>
          <p:cNvPr id="254" name="Google Shape;254;p52"/>
          <p:cNvPicPr preferRelativeResize="0"/>
          <p:nvPr/>
        </p:nvPicPr>
        <p:blipFill rotWithShape="1">
          <a:blip r:embed="rId3">
            <a:alphaModFix/>
          </a:blip>
          <a:srcRect b="0" l="0" r="0" t="0"/>
          <a:stretch/>
        </p:blipFill>
        <p:spPr>
          <a:xfrm>
            <a:off x="71116" y="-12170"/>
            <a:ext cx="12216776" cy="6867193"/>
          </a:xfrm>
          <a:prstGeom prst="rect">
            <a:avLst/>
          </a:prstGeom>
          <a:noFill/>
          <a:ln>
            <a:noFill/>
          </a:ln>
          <a:effectLst>
            <a:outerShdw blurRad="50800" rotWithShape="0" algn="tl" dir="2700000" dist="38100">
              <a:srgbClr val="000000">
                <a:alpha val="40000"/>
              </a:srgbClr>
            </a:outerShdw>
          </a:effectLst>
        </p:spPr>
      </p:pic>
      <p:sp>
        <p:nvSpPr>
          <p:cNvPr id="255" name="Google Shape;255;p52"/>
          <p:cNvSpPr txBox="1"/>
          <p:nvPr>
            <p:ph idx="1" type="body"/>
          </p:nvPr>
        </p:nvSpPr>
        <p:spPr>
          <a:xfrm>
            <a:off x="1691058" y="457404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52"/>
          <p:cNvSpPr txBox="1"/>
          <p:nvPr>
            <p:ph idx="2" type="body"/>
          </p:nvPr>
        </p:nvSpPr>
        <p:spPr>
          <a:xfrm>
            <a:off x="1691058" y="482565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7" name="Google Shape;257;p52"/>
          <p:cNvSpPr txBox="1"/>
          <p:nvPr>
            <p:ph idx="3" type="body"/>
          </p:nvPr>
        </p:nvSpPr>
        <p:spPr>
          <a:xfrm>
            <a:off x="1691058" y="3558393"/>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8" name="Google Shape;258;p52"/>
          <p:cNvSpPr txBox="1"/>
          <p:nvPr>
            <p:ph idx="4" type="body"/>
          </p:nvPr>
        </p:nvSpPr>
        <p:spPr>
          <a:xfrm>
            <a:off x="1691058" y="3810000"/>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9" name="Google Shape;259;p52"/>
          <p:cNvSpPr txBox="1"/>
          <p:nvPr>
            <p:ph idx="5" type="body"/>
          </p:nvPr>
        </p:nvSpPr>
        <p:spPr>
          <a:xfrm>
            <a:off x="1691058" y="253021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0" name="Google Shape;260;p52"/>
          <p:cNvSpPr txBox="1"/>
          <p:nvPr>
            <p:ph idx="6" type="body"/>
          </p:nvPr>
        </p:nvSpPr>
        <p:spPr>
          <a:xfrm>
            <a:off x="1691058" y="278182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1" name="Google Shape;261;p52"/>
          <p:cNvSpPr txBox="1"/>
          <p:nvPr>
            <p:ph type="title"/>
          </p:nvPr>
        </p:nvSpPr>
        <p:spPr>
          <a:xfrm>
            <a:off x="823315" y="1471408"/>
            <a:ext cx="5648605"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52"/>
          <p:cNvSpPr/>
          <p:nvPr/>
        </p:nvSpPr>
        <p:spPr>
          <a:xfrm rot="-5400000">
            <a:off x="-3320885" y="3308517"/>
            <a:ext cx="6870367"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63" name="Google Shape;263;p5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dk1"/>
                </a:solidFill>
                <a:latin typeface="Arial Narrow"/>
                <a:ea typeface="Arial Narrow"/>
                <a:cs typeface="Arial Narrow"/>
                <a:sym typeface="Arial Narrow"/>
              </a:rPr>
              <a:t>‹#›</a:t>
            </a:fld>
            <a:endParaRPr b="1" i="0" sz="1200" u="none" cap="none" strike="noStrike">
              <a:solidFill>
                <a:schemeClr val="dk1"/>
              </a:solidFill>
              <a:latin typeface="Arial Narrow"/>
              <a:ea typeface="Arial Narrow"/>
              <a:cs typeface="Arial Narrow"/>
              <a:sym typeface="Arial Narrow"/>
            </a:endParaRPr>
          </a:p>
        </p:txBody>
      </p:sp>
      <p:sp>
        <p:nvSpPr>
          <p:cNvPr id="264" name="Google Shape;264;p52"/>
          <p:cNvSpPr txBox="1"/>
          <p:nvPr>
            <p:ph idx="7" type="body"/>
          </p:nvPr>
        </p:nvSpPr>
        <p:spPr>
          <a:xfrm>
            <a:off x="528321" y="2515922"/>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5" name="Google Shape;265;p52"/>
          <p:cNvSpPr txBox="1"/>
          <p:nvPr>
            <p:ph idx="8" type="body"/>
          </p:nvPr>
        </p:nvSpPr>
        <p:spPr>
          <a:xfrm>
            <a:off x="528321" y="3564420"/>
            <a:ext cx="995044" cy="701731"/>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6" name="Google Shape;266;p52"/>
          <p:cNvSpPr txBox="1"/>
          <p:nvPr>
            <p:ph idx="9" type="body"/>
          </p:nvPr>
        </p:nvSpPr>
        <p:spPr>
          <a:xfrm>
            <a:off x="528321" y="4570608"/>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7" name="Google Shape;267;p52"/>
          <p:cNvSpPr txBox="1"/>
          <p:nvPr>
            <p:ph idx="13" type="body"/>
          </p:nvPr>
        </p:nvSpPr>
        <p:spPr>
          <a:xfrm>
            <a:off x="5029200" y="457404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8" name="Google Shape;268;p52"/>
          <p:cNvSpPr txBox="1"/>
          <p:nvPr>
            <p:ph idx="14" type="body"/>
          </p:nvPr>
        </p:nvSpPr>
        <p:spPr>
          <a:xfrm>
            <a:off x="5029200" y="482565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52"/>
          <p:cNvSpPr txBox="1"/>
          <p:nvPr>
            <p:ph idx="15" type="body"/>
          </p:nvPr>
        </p:nvSpPr>
        <p:spPr>
          <a:xfrm>
            <a:off x="5029200" y="3558393"/>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52"/>
          <p:cNvSpPr txBox="1"/>
          <p:nvPr>
            <p:ph idx="16" type="body"/>
          </p:nvPr>
        </p:nvSpPr>
        <p:spPr>
          <a:xfrm>
            <a:off x="5029200" y="3810000"/>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52"/>
          <p:cNvSpPr txBox="1"/>
          <p:nvPr>
            <p:ph idx="17" type="body"/>
          </p:nvPr>
        </p:nvSpPr>
        <p:spPr>
          <a:xfrm>
            <a:off x="5029200" y="253021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52"/>
          <p:cNvSpPr txBox="1"/>
          <p:nvPr>
            <p:ph idx="18" type="body"/>
          </p:nvPr>
        </p:nvSpPr>
        <p:spPr>
          <a:xfrm>
            <a:off x="5029200" y="278182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3" name="Google Shape;273;p52"/>
          <p:cNvSpPr txBox="1"/>
          <p:nvPr>
            <p:ph idx="19" type="body"/>
          </p:nvPr>
        </p:nvSpPr>
        <p:spPr>
          <a:xfrm>
            <a:off x="3866463" y="2515922"/>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4" name="Google Shape;274;p52"/>
          <p:cNvSpPr txBox="1"/>
          <p:nvPr>
            <p:ph idx="20" type="body"/>
          </p:nvPr>
        </p:nvSpPr>
        <p:spPr>
          <a:xfrm>
            <a:off x="3866463" y="3564420"/>
            <a:ext cx="995044" cy="701731"/>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5" name="Google Shape;275;p52"/>
          <p:cNvSpPr txBox="1"/>
          <p:nvPr>
            <p:ph idx="21" type="body"/>
          </p:nvPr>
        </p:nvSpPr>
        <p:spPr>
          <a:xfrm>
            <a:off x="3866463" y="4570608"/>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background with white text&#10;&#10;Description automatically generated with low confidence" id="276" name="Google Shape;276;p52"/>
          <p:cNvPicPr preferRelativeResize="0"/>
          <p:nvPr/>
        </p:nvPicPr>
        <p:blipFill rotWithShape="1">
          <a:blip r:embed="rId4">
            <a:alphaModFix/>
          </a:blip>
          <a:srcRect b="0" l="0" r="0" t="0"/>
          <a:stretch/>
        </p:blipFill>
        <p:spPr>
          <a:xfrm>
            <a:off x="8550234" y="2098724"/>
            <a:ext cx="3223393" cy="1620651"/>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1">
  <p:cSld name="Intro slide 1">
    <p:bg>
      <p:bgPr>
        <a:blipFill>
          <a:blip r:embed="rId2">
            <a:alphaModFix/>
          </a:blip>
          <a:stretch>
            <a:fillRect/>
          </a:stretch>
        </a:blipFill>
      </p:bgPr>
    </p:bg>
    <p:spTree>
      <p:nvGrpSpPr>
        <p:cNvPr id="277" name="Shape 277"/>
        <p:cNvGrpSpPr/>
        <p:nvPr/>
      </p:nvGrpSpPr>
      <p:grpSpPr>
        <a:xfrm>
          <a:off x="0" y="0"/>
          <a:ext cx="0" cy="0"/>
          <a:chOff x="0" y="0"/>
          <a:chExt cx="0" cy="0"/>
        </a:xfrm>
      </p:grpSpPr>
      <p:sp>
        <p:nvSpPr>
          <p:cNvPr id="278" name="Google Shape;278;p5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279" name="Google Shape;279;p53"/>
          <p:cNvPicPr preferRelativeResize="0"/>
          <p:nvPr/>
        </p:nvPicPr>
        <p:blipFill rotWithShape="1">
          <a:blip r:embed="rId3">
            <a:alphaModFix/>
          </a:blip>
          <a:srcRect b="0" l="0" r="0" t="0"/>
          <a:stretch/>
        </p:blipFill>
        <p:spPr>
          <a:xfrm>
            <a:off x="0" y="1"/>
            <a:ext cx="12192000" cy="6858000"/>
          </a:xfrm>
          <a:prstGeom prst="rect">
            <a:avLst/>
          </a:prstGeom>
          <a:noFill/>
          <a:ln>
            <a:noFill/>
          </a:ln>
          <a:effectLst>
            <a:outerShdw blurRad="50800" rotWithShape="0" algn="tl" dir="2700000" dist="38100">
              <a:srgbClr val="000000">
                <a:alpha val="40000"/>
              </a:srgbClr>
            </a:outerShdw>
          </a:effectLst>
        </p:spPr>
      </p:pic>
      <p:sp>
        <p:nvSpPr>
          <p:cNvPr id="280" name="Google Shape;280;p53"/>
          <p:cNvSpPr/>
          <p:nvPr/>
        </p:nvSpPr>
        <p:spPr>
          <a:xfrm rot="-5400000">
            <a:off x="-3320487" y="3308912"/>
            <a:ext cx="6869576"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1" name="Google Shape;281;p53"/>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2" name="Google Shape;282;p53"/>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background with white text&#10;&#10;Description automatically generated with low confidence" id="283" name="Google Shape;283;p53"/>
          <p:cNvPicPr preferRelativeResize="0"/>
          <p:nvPr/>
        </p:nvPicPr>
        <p:blipFill rotWithShape="1">
          <a:blip r:embed="rId4">
            <a:alphaModFix/>
          </a:blip>
          <a:srcRect b="0" l="0" r="0" t="0"/>
          <a:stretch/>
        </p:blipFill>
        <p:spPr>
          <a:xfrm>
            <a:off x="8550234" y="2098724"/>
            <a:ext cx="3223393" cy="1620651"/>
          </a:xfrm>
          <a:prstGeom prst="rect">
            <a:avLst/>
          </a:prstGeom>
          <a:noFill/>
          <a:ln>
            <a:noFill/>
          </a:ln>
        </p:spPr>
      </p:pic>
      <p:sp>
        <p:nvSpPr>
          <p:cNvPr id="284" name="Google Shape;284;p53"/>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2">
  <p:cSld name="Intro slide 2">
    <p:bg>
      <p:bgPr>
        <a:blipFill>
          <a:blip r:embed="rId2">
            <a:alphaModFix/>
          </a:blip>
          <a:stretch>
            <a:fillRect/>
          </a:stretch>
        </a:blipFill>
      </p:bgPr>
    </p:bg>
    <p:spTree>
      <p:nvGrpSpPr>
        <p:cNvPr id="285" name="Shape 285"/>
        <p:cNvGrpSpPr/>
        <p:nvPr/>
      </p:nvGrpSpPr>
      <p:grpSpPr>
        <a:xfrm>
          <a:off x="0" y="0"/>
          <a:ext cx="0" cy="0"/>
          <a:chOff x="0" y="0"/>
          <a:chExt cx="0" cy="0"/>
        </a:xfrm>
      </p:grpSpPr>
      <p:sp>
        <p:nvSpPr>
          <p:cNvPr id="286" name="Google Shape;286;p54"/>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287" name="Google Shape;287;p54"/>
          <p:cNvPicPr preferRelativeResize="0"/>
          <p:nvPr/>
        </p:nvPicPr>
        <p:blipFill rotWithShape="1">
          <a:blip r:embed="rId3">
            <a:alphaModFix/>
          </a:blip>
          <a:srcRect b="0" l="0" r="0" t="0"/>
          <a:stretch/>
        </p:blipFill>
        <p:spPr>
          <a:xfrm>
            <a:off x="0" y="-26504"/>
            <a:ext cx="12271871" cy="6884504"/>
          </a:xfrm>
          <a:prstGeom prst="rect">
            <a:avLst/>
          </a:prstGeom>
          <a:noFill/>
          <a:ln>
            <a:noFill/>
          </a:ln>
          <a:effectLst>
            <a:outerShdw blurRad="50800" rotWithShape="0" algn="tl" dir="2700000" dist="38100">
              <a:srgbClr val="000000">
                <a:alpha val="40000"/>
              </a:srgbClr>
            </a:outerShdw>
          </a:effectLst>
        </p:spPr>
      </p:pic>
      <p:sp>
        <p:nvSpPr>
          <p:cNvPr id="288" name="Google Shape;288;p54"/>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89" name="Google Shape;289;p54"/>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54"/>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1" name="Google Shape;291;p54"/>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3">
  <p:cSld name="Intro slide 3">
    <p:bg>
      <p:bgPr>
        <a:blipFill>
          <a:blip r:embed="rId2">
            <a:alphaModFix/>
          </a:blip>
          <a:stretch>
            <a:fillRect/>
          </a:stretch>
        </a:blipFill>
      </p:bgPr>
    </p:bg>
    <p:spTree>
      <p:nvGrpSpPr>
        <p:cNvPr id="292" name="Shape 292"/>
        <p:cNvGrpSpPr/>
        <p:nvPr/>
      </p:nvGrpSpPr>
      <p:grpSpPr>
        <a:xfrm>
          <a:off x="0" y="0"/>
          <a:ext cx="0" cy="0"/>
          <a:chOff x="0" y="0"/>
          <a:chExt cx="0" cy="0"/>
        </a:xfrm>
      </p:grpSpPr>
      <p:sp>
        <p:nvSpPr>
          <p:cNvPr id="293" name="Google Shape;293;p5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294" name="Google Shape;294;p55"/>
          <p:cNvPicPr preferRelativeResize="0"/>
          <p:nvPr/>
        </p:nvPicPr>
        <p:blipFill rotWithShape="1">
          <a:blip r:embed="rId3">
            <a:alphaModFix/>
          </a:blip>
          <a:srcRect b="0" l="0" r="0" t="0"/>
          <a:stretch/>
        </p:blipFill>
        <p:spPr>
          <a:xfrm>
            <a:off x="0" y="0"/>
            <a:ext cx="12192000" cy="6866522"/>
          </a:xfrm>
          <a:prstGeom prst="rect">
            <a:avLst/>
          </a:prstGeom>
          <a:noFill/>
          <a:ln>
            <a:noFill/>
          </a:ln>
          <a:effectLst>
            <a:outerShdw blurRad="50800" rotWithShape="0" algn="tl" dir="2700000" dist="38100">
              <a:srgbClr val="000000">
                <a:alpha val="40000"/>
              </a:srgbClr>
            </a:outerShdw>
          </a:effectLst>
        </p:spPr>
      </p:pic>
      <p:sp>
        <p:nvSpPr>
          <p:cNvPr id="295" name="Google Shape;295;p55"/>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6" name="Google Shape;296;p55"/>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7" name="Google Shape;297;p55"/>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98" name="Google Shape;298;p55"/>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orizontal Layout Slide">
  <p:cSld name="Horizontal Layout Slide">
    <p:bg>
      <p:bgPr>
        <a:blipFill>
          <a:blip r:embed="rId2">
            <a:alphaModFix/>
          </a:blip>
          <a:stretch>
            <a:fillRect/>
          </a:stretch>
        </a:blipFill>
      </p:bgPr>
    </p:bg>
    <p:spTree>
      <p:nvGrpSpPr>
        <p:cNvPr id="299" name="Shape 299"/>
        <p:cNvGrpSpPr/>
        <p:nvPr/>
      </p:nvGrpSpPr>
      <p:grpSpPr>
        <a:xfrm>
          <a:off x="0" y="0"/>
          <a:ext cx="0" cy="0"/>
          <a:chOff x="0" y="0"/>
          <a:chExt cx="0" cy="0"/>
        </a:xfrm>
      </p:grpSpPr>
      <p:sp>
        <p:nvSpPr>
          <p:cNvPr id="300" name="Google Shape;300;p56"/>
          <p:cNvSpPr/>
          <p:nvPr/>
        </p:nvSpPr>
        <p:spPr>
          <a:xfrm>
            <a:off x="194199" y="2618509"/>
            <a:ext cx="11997802" cy="4239491"/>
          </a:xfrm>
          <a:prstGeom prst="rect">
            <a:avLst/>
          </a:prstGeom>
          <a:solidFill>
            <a:srgbClr val="02599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1" name="Google Shape;301;p56"/>
          <p:cNvSpPr txBox="1"/>
          <p:nvPr>
            <p:ph idx="1" type="body"/>
          </p:nvPr>
        </p:nvSpPr>
        <p:spPr>
          <a:xfrm>
            <a:off x="1041400" y="3886200"/>
            <a:ext cx="4152900" cy="1491370"/>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2" name="Google Shape;302;p56"/>
          <p:cNvSpPr/>
          <p:nvPr/>
        </p:nvSpPr>
        <p:spPr>
          <a:xfrm rot="-5400000">
            <a:off x="-3320489" y="3308913"/>
            <a:ext cx="6869578"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3" name="Google Shape;303;p56"/>
          <p:cNvSpPr txBox="1"/>
          <p:nvPr>
            <p:ph type="title"/>
          </p:nvPr>
        </p:nvSpPr>
        <p:spPr>
          <a:xfrm>
            <a:off x="587060" y="3107795"/>
            <a:ext cx="4619940"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56"/>
          <p:cNvSpPr txBox="1"/>
          <p:nvPr>
            <p:ph idx="2" type="body"/>
          </p:nvPr>
        </p:nvSpPr>
        <p:spPr>
          <a:xfrm>
            <a:off x="5362575" y="3084513"/>
            <a:ext cx="64008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5" name="Google Shape;305;p5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p:cSld name="Layout with Graphic">
    <p:spTree>
      <p:nvGrpSpPr>
        <p:cNvPr id="306" name="Shape 306"/>
        <p:cNvGrpSpPr/>
        <p:nvPr/>
      </p:nvGrpSpPr>
      <p:grpSpPr>
        <a:xfrm>
          <a:off x="0" y="0"/>
          <a:ext cx="0" cy="0"/>
          <a:chOff x="0" y="0"/>
          <a:chExt cx="0" cy="0"/>
        </a:xfrm>
      </p:grpSpPr>
      <p:pic>
        <p:nvPicPr>
          <p:cNvPr descr="A hourglass with a landscape inside&#10;&#10;Description automatically generated" id="307" name="Google Shape;307;p57"/>
          <p:cNvPicPr preferRelativeResize="0"/>
          <p:nvPr/>
        </p:nvPicPr>
        <p:blipFill rotWithShape="1">
          <a:blip r:embed="rId2">
            <a:alphaModFix amt="35000"/>
          </a:blip>
          <a:srcRect b="0" l="0" r="0" t="0"/>
          <a:stretch/>
        </p:blipFill>
        <p:spPr>
          <a:xfrm>
            <a:off x="1505525" y="-2008"/>
            <a:ext cx="10620373" cy="6858001"/>
          </a:xfrm>
          <a:prstGeom prst="rect">
            <a:avLst/>
          </a:prstGeom>
          <a:noFill/>
          <a:ln>
            <a:noFill/>
          </a:ln>
        </p:spPr>
      </p:pic>
      <p:sp>
        <p:nvSpPr>
          <p:cNvPr id="308" name="Google Shape;308;p57"/>
          <p:cNvSpPr/>
          <p:nvPr/>
        </p:nvSpPr>
        <p:spPr>
          <a:xfrm>
            <a:off x="0" y="0"/>
            <a:ext cx="2715491" cy="6858000"/>
          </a:xfrm>
          <a:prstGeom prst="rect">
            <a:avLst/>
          </a:prstGeom>
          <a:solidFill>
            <a:srgbClr val="0A233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09" name="Google Shape;309;p57"/>
          <p:cNvSpPr txBox="1"/>
          <p:nvPr>
            <p:ph type="title"/>
          </p:nvPr>
        </p:nvSpPr>
        <p:spPr>
          <a:xfrm>
            <a:off x="1382632" y="911346"/>
            <a:ext cx="594755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0" name="Google Shape;310;p57"/>
          <p:cNvSpPr/>
          <p:nvPr/>
        </p:nvSpPr>
        <p:spPr>
          <a:xfrm>
            <a:off x="0" y="-1"/>
            <a:ext cx="915089" cy="6854417"/>
          </a:xfrm>
          <a:prstGeom prst="rect">
            <a:avLst/>
          </a:prstGeom>
          <a:gradFill>
            <a:gsLst>
              <a:gs pos="0">
                <a:srgbClr val="245898"/>
              </a:gs>
              <a:gs pos="40000">
                <a:srgbClr val="245898"/>
              </a:gs>
              <a:gs pos="70000">
                <a:srgbClr val="004174"/>
              </a:gs>
              <a:gs pos="100000">
                <a:srgbClr val="0A233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1" name="Google Shape;311;p57"/>
          <p:cNvSpPr txBox="1"/>
          <p:nvPr>
            <p:ph idx="1" type="body"/>
          </p:nvPr>
        </p:nvSpPr>
        <p:spPr>
          <a:xfrm rot="-5400000">
            <a:off x="-2615507" y="3219689"/>
            <a:ext cx="6393426" cy="412934"/>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2" name="Google Shape;312;p57"/>
          <p:cNvSpPr txBox="1"/>
          <p:nvPr>
            <p:ph idx="2" type="body"/>
          </p:nvPr>
        </p:nvSpPr>
        <p:spPr>
          <a:xfrm>
            <a:off x="1379538" y="1783829"/>
            <a:ext cx="5978578" cy="349839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out Graphic">
  <p:cSld name="Layout without Graphic">
    <p:spTree>
      <p:nvGrpSpPr>
        <p:cNvPr id="313" name="Shape 313"/>
        <p:cNvGrpSpPr/>
        <p:nvPr/>
      </p:nvGrpSpPr>
      <p:grpSpPr>
        <a:xfrm>
          <a:off x="0" y="0"/>
          <a:ext cx="0" cy="0"/>
          <a:chOff x="0" y="0"/>
          <a:chExt cx="0" cy="0"/>
        </a:xfrm>
      </p:grpSpPr>
      <p:sp>
        <p:nvSpPr>
          <p:cNvPr id="314" name="Google Shape;314;p5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315" name="Google Shape;315;p58"/>
          <p:cNvSpPr txBox="1"/>
          <p:nvPr>
            <p:ph type="title"/>
          </p:nvPr>
        </p:nvSpPr>
        <p:spPr>
          <a:xfrm>
            <a:off x="1399978" y="988138"/>
            <a:ext cx="10161545"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6" name="Google Shape;316;p58"/>
          <p:cNvSpPr txBox="1"/>
          <p:nvPr>
            <p:ph idx="1" type="body"/>
          </p:nvPr>
        </p:nvSpPr>
        <p:spPr>
          <a:xfrm>
            <a:off x="1445699" y="1889198"/>
            <a:ext cx="10130562" cy="2190343"/>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7" name="Google Shape;317;p58"/>
          <p:cNvSpPr/>
          <p:nvPr/>
        </p:nvSpPr>
        <p:spPr>
          <a:xfrm>
            <a:off x="0" y="-1"/>
            <a:ext cx="915089" cy="6854417"/>
          </a:xfrm>
          <a:prstGeom prst="rect">
            <a:avLst/>
          </a:prstGeom>
          <a:gradFill>
            <a:gsLst>
              <a:gs pos="0">
                <a:srgbClr val="245898"/>
              </a:gs>
              <a:gs pos="40000">
                <a:srgbClr val="245898"/>
              </a:gs>
              <a:gs pos="70000">
                <a:srgbClr val="004174"/>
              </a:gs>
              <a:gs pos="100000">
                <a:srgbClr val="0A233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18" name="Google Shape;318;p58"/>
          <p:cNvSpPr txBox="1"/>
          <p:nvPr>
            <p:ph idx="2" type="body"/>
          </p:nvPr>
        </p:nvSpPr>
        <p:spPr>
          <a:xfrm rot="-5400000">
            <a:off x="-2615507" y="3219689"/>
            <a:ext cx="6393426" cy="412934"/>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1">
  <p:cSld name="Highlight slide 1">
    <p:bg>
      <p:bgPr>
        <a:blipFill>
          <a:blip r:embed="rId2">
            <a:alphaModFix/>
          </a:blip>
          <a:stretch>
            <a:fillRect/>
          </a:stretch>
        </a:blipFill>
      </p:bgPr>
    </p:bg>
    <p:spTree>
      <p:nvGrpSpPr>
        <p:cNvPr id="319" name="Shape 319"/>
        <p:cNvGrpSpPr/>
        <p:nvPr/>
      </p:nvGrpSpPr>
      <p:grpSpPr>
        <a:xfrm>
          <a:off x="0" y="0"/>
          <a:ext cx="0" cy="0"/>
          <a:chOff x="0" y="0"/>
          <a:chExt cx="0" cy="0"/>
        </a:xfrm>
      </p:grpSpPr>
      <p:sp>
        <p:nvSpPr>
          <p:cNvPr id="320" name="Google Shape;320;p59"/>
          <p:cNvSpPr/>
          <p:nvPr/>
        </p:nvSpPr>
        <p:spPr>
          <a:xfrm>
            <a:off x="0" y="0"/>
            <a:ext cx="12192000" cy="6858000"/>
          </a:xfrm>
          <a:prstGeom prst="rect">
            <a:avLst/>
          </a:prstGeom>
          <a:gradFill>
            <a:gsLst>
              <a:gs pos="0">
                <a:srgbClr val="01599D">
                  <a:alpha val="0"/>
                </a:srgbClr>
              </a:gs>
              <a:gs pos="23000">
                <a:srgbClr val="01599D">
                  <a:alpha val="0"/>
                </a:srgbClr>
              </a:gs>
              <a:gs pos="73000">
                <a:srgbClr val="02599D"/>
              </a:gs>
              <a:gs pos="100000">
                <a:srgbClr val="02599D"/>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1" name="Google Shape;321;p59"/>
          <p:cNvSpPr txBox="1"/>
          <p:nvPr>
            <p:ph type="title"/>
          </p:nvPr>
        </p:nvSpPr>
        <p:spPr>
          <a:xfrm>
            <a:off x="392112" y="1166451"/>
            <a:ext cx="3319272" cy="5632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b="1" i="0" sz="3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59"/>
          <p:cNvSpPr txBox="1"/>
          <p:nvPr>
            <p:ph idx="1" type="body"/>
          </p:nvPr>
        </p:nvSpPr>
        <p:spPr>
          <a:xfrm>
            <a:off x="392112" y="1728215"/>
            <a:ext cx="3319272" cy="366561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3" name="Google Shape;323;p59"/>
          <p:cNvSpPr txBox="1"/>
          <p:nvPr>
            <p:ph idx="2" type="body"/>
          </p:nvPr>
        </p:nvSpPr>
        <p:spPr>
          <a:xfrm>
            <a:off x="392112" y="5891666"/>
            <a:ext cx="3319272"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Highlight slide 2">
  <p:cSld name="Highlight slide 2">
    <p:bg>
      <p:bgPr>
        <a:blipFill>
          <a:blip r:embed="rId2">
            <a:alphaModFix/>
          </a:blip>
          <a:stretch>
            <a:fillRect/>
          </a:stretch>
        </a:blipFill>
      </p:bgPr>
    </p:bg>
    <p:spTree>
      <p:nvGrpSpPr>
        <p:cNvPr id="324" name="Shape 324"/>
        <p:cNvGrpSpPr/>
        <p:nvPr/>
      </p:nvGrpSpPr>
      <p:grpSpPr>
        <a:xfrm>
          <a:off x="0" y="0"/>
          <a:ext cx="0" cy="0"/>
          <a:chOff x="0" y="0"/>
          <a:chExt cx="0" cy="0"/>
        </a:xfrm>
      </p:grpSpPr>
      <p:sp>
        <p:nvSpPr>
          <p:cNvPr id="325" name="Google Shape;325;p60"/>
          <p:cNvSpPr/>
          <p:nvPr/>
        </p:nvSpPr>
        <p:spPr>
          <a:xfrm>
            <a:off x="0" y="0"/>
            <a:ext cx="12192000" cy="6858000"/>
          </a:xfrm>
          <a:prstGeom prst="rect">
            <a:avLst/>
          </a:prstGeom>
          <a:gradFill>
            <a:gsLst>
              <a:gs pos="0">
                <a:srgbClr val="FFFFFF">
                  <a:alpha val="0"/>
                </a:srgbClr>
              </a:gs>
              <a:gs pos="11000">
                <a:srgbClr val="FFFFFF">
                  <a:alpha val="0"/>
                </a:srgbClr>
              </a:gs>
              <a:gs pos="48014">
                <a:srgbClr val="0A223F">
                  <a:alpha val="61568"/>
                </a:srgbClr>
              </a:gs>
              <a:gs pos="73000">
                <a:srgbClr val="102C4F"/>
              </a:gs>
              <a:gs pos="100000">
                <a:srgbClr val="102C4F"/>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26" name="Google Shape;326;p60"/>
          <p:cNvSpPr txBox="1"/>
          <p:nvPr>
            <p:ph type="title"/>
          </p:nvPr>
        </p:nvSpPr>
        <p:spPr>
          <a:xfrm>
            <a:off x="392112" y="1166451"/>
            <a:ext cx="3319272" cy="5632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400"/>
              <a:buFont typeface="Arial"/>
              <a:buNone/>
              <a:defRPr b="1" i="0" sz="3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7" name="Google Shape;327;p60"/>
          <p:cNvSpPr txBox="1"/>
          <p:nvPr>
            <p:ph idx="1" type="body"/>
          </p:nvPr>
        </p:nvSpPr>
        <p:spPr>
          <a:xfrm>
            <a:off x="392112" y="1728215"/>
            <a:ext cx="3319272" cy="366561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8" name="Google Shape;328;p60"/>
          <p:cNvSpPr txBox="1"/>
          <p:nvPr>
            <p:ph idx="2" type="body"/>
          </p:nvPr>
        </p:nvSpPr>
        <p:spPr>
          <a:xfrm>
            <a:off x="392112" y="5891666"/>
            <a:ext cx="3319272"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1" sz="1400"/>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image">
  <p:cSld name="Layout with image">
    <p:bg>
      <p:bgPr>
        <a:blipFill>
          <a:blip r:embed="rId2">
            <a:alphaModFix/>
          </a:blip>
          <a:stretch>
            <a:fillRect/>
          </a:stretch>
        </a:blipFill>
      </p:bgPr>
    </p:bg>
    <p:spTree>
      <p:nvGrpSpPr>
        <p:cNvPr id="329" name="Shape 329"/>
        <p:cNvGrpSpPr/>
        <p:nvPr/>
      </p:nvGrpSpPr>
      <p:grpSpPr>
        <a:xfrm>
          <a:off x="0" y="0"/>
          <a:ext cx="0" cy="0"/>
          <a:chOff x="0" y="0"/>
          <a:chExt cx="0" cy="0"/>
        </a:xfrm>
      </p:grpSpPr>
      <p:sp>
        <p:nvSpPr>
          <p:cNvPr id="330" name="Google Shape;330;p61"/>
          <p:cNvSpPr/>
          <p:nvPr/>
        </p:nvSpPr>
        <p:spPr>
          <a:xfrm>
            <a:off x="0" y="0"/>
            <a:ext cx="12192000" cy="6858000"/>
          </a:xfrm>
          <a:prstGeom prst="rect">
            <a:avLst/>
          </a:prstGeom>
          <a:gradFill>
            <a:gsLst>
              <a:gs pos="0">
                <a:srgbClr val="102C4F"/>
              </a:gs>
              <a:gs pos="26000">
                <a:srgbClr val="102C4F"/>
              </a:gs>
              <a:gs pos="67000">
                <a:srgbClr val="143D70">
                  <a:alpha val="81568"/>
                </a:srgbClr>
              </a:gs>
              <a:gs pos="98000">
                <a:srgbClr val="FFFFFF">
                  <a:alpha val="18431"/>
                </a:srgbClr>
              </a:gs>
              <a:gs pos="100000">
                <a:srgbClr val="FFFFFF">
                  <a:alpha val="18431"/>
                </a:srgbClr>
              </a:gs>
            </a:gsLst>
            <a:lin ang="8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1" name="Google Shape;331;p61"/>
          <p:cNvSpPr/>
          <p:nvPr/>
        </p:nvSpPr>
        <p:spPr>
          <a:xfrm rot="-5400000">
            <a:off x="-3143992" y="3143992"/>
            <a:ext cx="6858000" cy="570016"/>
          </a:xfrm>
          <a:prstGeom prst="rect">
            <a:avLst/>
          </a:prstGeom>
          <a:gradFill>
            <a:gsLst>
              <a:gs pos="0">
                <a:srgbClr val="FFFFFF">
                  <a:alpha val="0"/>
                </a:srgbClr>
              </a:gs>
              <a:gs pos="47000">
                <a:srgbClr val="245898"/>
              </a:gs>
              <a:gs pos="100000">
                <a:srgbClr val="245898"/>
              </a:gs>
            </a:gsLst>
            <a:lin ang="2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32" name="Google Shape;332;p61"/>
          <p:cNvSpPr txBox="1"/>
          <p:nvPr>
            <p:ph type="title"/>
          </p:nvPr>
        </p:nvSpPr>
        <p:spPr>
          <a:xfrm>
            <a:off x="5316516" y="1107704"/>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3" name="Google Shape;333;p61"/>
          <p:cNvSpPr txBox="1"/>
          <p:nvPr>
            <p:ph idx="1" type="body"/>
          </p:nvPr>
        </p:nvSpPr>
        <p:spPr>
          <a:xfrm>
            <a:off x="5381898" y="2020018"/>
            <a:ext cx="3136392" cy="2258568"/>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4" name="Google Shape;334;p61"/>
          <p:cNvSpPr txBox="1"/>
          <p:nvPr>
            <p:ph idx="2" type="body"/>
          </p:nvPr>
        </p:nvSpPr>
        <p:spPr>
          <a:xfrm rot="-5400000">
            <a:off x="-2895764" y="3220715"/>
            <a:ext cx="6393426" cy="41088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2300"/>
              <a:buNone/>
              <a:defRPr b="0" i="0" sz="23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5" name="Google Shape;335;p61"/>
          <p:cNvSpPr txBox="1"/>
          <p:nvPr>
            <p:ph idx="3" type="body"/>
          </p:nvPr>
        </p:nvSpPr>
        <p:spPr>
          <a:xfrm>
            <a:off x="8724901" y="2045614"/>
            <a:ext cx="3079162" cy="2190343"/>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6" name="Google Shape;336;p61"/>
          <p:cNvSpPr txBox="1"/>
          <p:nvPr>
            <p:ph idx="4" type="body"/>
          </p:nvPr>
        </p:nvSpPr>
        <p:spPr>
          <a:xfrm>
            <a:off x="5346915" y="4603751"/>
            <a:ext cx="6478291" cy="132343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7" name="Google Shape;337;p6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1">
  <p:cSld name="Chapter slide 1">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1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48" name="Google Shape;48;p16"/>
          <p:cNvPicPr preferRelativeResize="0"/>
          <p:nvPr/>
        </p:nvPicPr>
        <p:blipFill rotWithShape="1">
          <a:blip r:embed="rId3">
            <a:alphaModFix/>
          </a:blip>
          <a:srcRect b="0" l="0" r="0" t="0"/>
          <a:stretch/>
        </p:blipFill>
        <p:spPr>
          <a:xfrm>
            <a:off x="41096" y="0"/>
            <a:ext cx="12192000" cy="6848138"/>
          </a:xfrm>
          <a:prstGeom prst="rect">
            <a:avLst/>
          </a:prstGeom>
          <a:noFill/>
          <a:ln>
            <a:noFill/>
          </a:ln>
          <a:effectLst>
            <a:outerShdw blurRad="50800" rotWithShape="0" algn="tl" dir="2700000" dist="38100">
              <a:srgbClr val="000000">
                <a:alpha val="40000"/>
              </a:srgbClr>
            </a:outerShdw>
          </a:effectLst>
        </p:spPr>
      </p:pic>
      <p:sp>
        <p:nvSpPr>
          <p:cNvPr id="49" name="Google Shape;49;p16"/>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 name="Google Shape;50;p16"/>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6"/>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column layout">
  <p:cSld name="Three column layout">
    <p:spTree>
      <p:nvGrpSpPr>
        <p:cNvPr id="338" name="Shape 338"/>
        <p:cNvGrpSpPr/>
        <p:nvPr/>
      </p:nvGrpSpPr>
      <p:grpSpPr>
        <a:xfrm>
          <a:off x="0" y="0"/>
          <a:ext cx="0" cy="0"/>
          <a:chOff x="0" y="0"/>
          <a:chExt cx="0" cy="0"/>
        </a:xfrm>
      </p:grpSpPr>
      <p:sp>
        <p:nvSpPr>
          <p:cNvPr id="339" name="Google Shape;339;p62"/>
          <p:cNvSpPr/>
          <p:nvPr/>
        </p:nvSpPr>
        <p:spPr>
          <a:xfrm>
            <a:off x="0" y="0"/>
            <a:ext cx="12192000" cy="6858000"/>
          </a:xfrm>
          <a:prstGeom prst="rect">
            <a:avLst/>
          </a:prstGeom>
          <a:gradFill>
            <a:gsLst>
              <a:gs pos="0">
                <a:srgbClr val="245898"/>
              </a:gs>
              <a:gs pos="89000">
                <a:srgbClr val="001023"/>
              </a:gs>
              <a:gs pos="100000">
                <a:srgbClr val="001023"/>
              </a:gs>
            </a:gsLst>
            <a:lin ang="16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0" name="Google Shape;340;p62"/>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1" name="Google Shape;341;p62"/>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42" name="Google Shape;342;p62"/>
          <p:cNvSpPr txBox="1"/>
          <p:nvPr>
            <p:ph idx="1" type="body"/>
          </p:nvPr>
        </p:nvSpPr>
        <p:spPr>
          <a:xfrm>
            <a:off x="876369" y="1157668"/>
            <a:ext cx="10428940" cy="701731"/>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4400"/>
              <a:buNone/>
              <a:defRPr b="1" i="0" sz="4400">
                <a:solidFill>
                  <a:schemeClr val="lt1"/>
                </a:solidFill>
                <a:latin typeface="Arial"/>
                <a:ea typeface="Arial"/>
                <a:cs typeface="Arial"/>
                <a:sym typeface="Arial"/>
              </a:defRPr>
            </a:lvl1pPr>
            <a:lvl2pPr indent="-381000" lvl="1" marL="914400" algn="ctr">
              <a:lnSpc>
                <a:spcPct val="90000"/>
              </a:lnSpc>
              <a:spcBef>
                <a:spcPts val="500"/>
              </a:spcBef>
              <a:spcAft>
                <a:spcPts val="0"/>
              </a:spcAft>
              <a:buClr>
                <a:schemeClr val="lt1"/>
              </a:buClr>
              <a:buSzPts val="2400"/>
              <a:buChar char="•"/>
              <a:defRPr>
                <a:solidFill>
                  <a:schemeClr val="lt1"/>
                </a:solidFill>
              </a:defRPr>
            </a:lvl2pPr>
            <a:lvl3pPr indent="-355600" lvl="2" marL="1371600" algn="ctr">
              <a:lnSpc>
                <a:spcPct val="90000"/>
              </a:lnSpc>
              <a:spcBef>
                <a:spcPts val="500"/>
              </a:spcBef>
              <a:spcAft>
                <a:spcPts val="0"/>
              </a:spcAft>
              <a:buClr>
                <a:schemeClr val="lt1"/>
              </a:buClr>
              <a:buSzPts val="2000"/>
              <a:buChar char="•"/>
              <a:defRPr>
                <a:solidFill>
                  <a:schemeClr val="lt1"/>
                </a:solidFill>
              </a:defRPr>
            </a:lvl3pPr>
            <a:lvl4pPr indent="-342900" lvl="3" marL="1828800" algn="ctr">
              <a:lnSpc>
                <a:spcPct val="90000"/>
              </a:lnSpc>
              <a:spcBef>
                <a:spcPts val="500"/>
              </a:spcBef>
              <a:spcAft>
                <a:spcPts val="0"/>
              </a:spcAft>
              <a:buClr>
                <a:schemeClr val="lt1"/>
              </a:buClr>
              <a:buSzPts val="1800"/>
              <a:buChar char="•"/>
              <a:defRPr>
                <a:solidFill>
                  <a:schemeClr val="lt1"/>
                </a:solidFill>
              </a:defRPr>
            </a:lvl4pPr>
            <a:lvl5pPr indent="-342900" lvl="4" marL="2286000" algn="ctr">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3" name="Google Shape;343;p62"/>
          <p:cNvSpPr txBox="1"/>
          <p:nvPr>
            <p:ph idx="2" type="body"/>
          </p:nvPr>
        </p:nvSpPr>
        <p:spPr>
          <a:xfrm>
            <a:off x="4539795" y="4628981"/>
            <a:ext cx="3200400"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4" name="Google Shape;344;p62"/>
          <p:cNvSpPr txBox="1"/>
          <p:nvPr>
            <p:ph idx="3" type="body"/>
          </p:nvPr>
        </p:nvSpPr>
        <p:spPr>
          <a:xfrm>
            <a:off x="8093168" y="4628981"/>
            <a:ext cx="3208570"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5" name="Google Shape;345;p62"/>
          <p:cNvSpPr txBox="1"/>
          <p:nvPr>
            <p:ph idx="4" type="body"/>
          </p:nvPr>
        </p:nvSpPr>
        <p:spPr>
          <a:xfrm>
            <a:off x="965827" y="4628981"/>
            <a:ext cx="3207174" cy="1802815"/>
          </a:xfrm>
          <a:prstGeom prst="rect">
            <a:avLst/>
          </a:prstGeom>
          <a:noFill/>
          <a:ln>
            <a:noFill/>
          </a:ln>
        </p:spPr>
        <p:txBody>
          <a:bodyPr anchorCtr="0" anchor="t" bIns="45700" lIns="91425" spcFirstLastPara="1" rIns="91425" wrap="square" tIns="45700">
            <a:spAutoFit/>
          </a:bodyPr>
          <a:lstStyle>
            <a:lvl1pPr indent="-228600" lvl="0" marL="457200" algn="ctr">
              <a:lnSpc>
                <a:spcPct val="9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62"/>
          <p:cNvSpPr txBox="1"/>
          <p:nvPr>
            <p:ph idx="5" type="body"/>
          </p:nvPr>
        </p:nvSpPr>
        <p:spPr>
          <a:xfrm>
            <a:off x="969214"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62"/>
          <p:cNvSpPr txBox="1"/>
          <p:nvPr>
            <p:ph idx="6" type="body"/>
          </p:nvPr>
        </p:nvSpPr>
        <p:spPr>
          <a:xfrm>
            <a:off x="4539795"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62"/>
          <p:cNvSpPr txBox="1"/>
          <p:nvPr>
            <p:ph idx="7" type="body"/>
          </p:nvPr>
        </p:nvSpPr>
        <p:spPr>
          <a:xfrm>
            <a:off x="8097253" y="2229743"/>
            <a:ext cx="3200400" cy="21305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9" name="Google Shape;349;p6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350" name="Google Shape;350;p62"/>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photo">
  <p:cSld name="Layout with photo">
    <p:spTree>
      <p:nvGrpSpPr>
        <p:cNvPr id="351" name="Shape 351"/>
        <p:cNvGrpSpPr/>
        <p:nvPr/>
      </p:nvGrpSpPr>
      <p:grpSpPr>
        <a:xfrm>
          <a:off x="0" y="0"/>
          <a:ext cx="0" cy="0"/>
          <a:chOff x="0" y="0"/>
          <a:chExt cx="0" cy="0"/>
        </a:xfrm>
      </p:grpSpPr>
      <p:sp>
        <p:nvSpPr>
          <p:cNvPr id="352" name="Google Shape;352;p63"/>
          <p:cNvSpPr/>
          <p:nvPr/>
        </p:nvSpPr>
        <p:spPr>
          <a:xfrm>
            <a:off x="-9817" y="0"/>
            <a:ext cx="12210167" cy="6868272"/>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3" name="Google Shape;353;p63"/>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4" name="Google Shape;354;p63"/>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55" name="Google Shape;355;p63"/>
          <p:cNvSpPr txBox="1"/>
          <p:nvPr>
            <p:ph type="title"/>
          </p:nvPr>
        </p:nvSpPr>
        <p:spPr>
          <a:xfrm>
            <a:off x="5220517" y="988138"/>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6" name="Google Shape;356;p63"/>
          <p:cNvSpPr txBox="1"/>
          <p:nvPr>
            <p:ph idx="1" type="body"/>
          </p:nvPr>
        </p:nvSpPr>
        <p:spPr>
          <a:xfrm>
            <a:off x="5243378" y="1889198"/>
            <a:ext cx="6435767" cy="3498394"/>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7" name="Google Shape;357;p6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358" name="Google Shape;358;p63"/>
          <p:cNvSpPr txBox="1"/>
          <p:nvPr>
            <p:ph idx="2" type="body"/>
          </p:nvPr>
        </p:nvSpPr>
        <p:spPr>
          <a:xfrm>
            <a:off x="-1" y="458548"/>
            <a:ext cx="4540380" cy="6399452"/>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9" name="Google Shape;359;p63"/>
          <p:cNvSpPr txBox="1"/>
          <p:nvPr>
            <p:ph idx="3" type="body"/>
          </p:nvPr>
        </p:nvSpPr>
        <p:spPr>
          <a:xfrm>
            <a:off x="5266238" y="6228343"/>
            <a:ext cx="6435767" cy="272382"/>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300"/>
              <a:buNone/>
              <a:defRPr b="0" i="0" sz="13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0" name="Google Shape;360;p63"/>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layout">
  <p:cSld name="Two column layout">
    <p:spTree>
      <p:nvGrpSpPr>
        <p:cNvPr id="361" name="Shape 361"/>
        <p:cNvGrpSpPr/>
        <p:nvPr/>
      </p:nvGrpSpPr>
      <p:grpSpPr>
        <a:xfrm>
          <a:off x="0" y="0"/>
          <a:ext cx="0" cy="0"/>
          <a:chOff x="0" y="0"/>
          <a:chExt cx="0" cy="0"/>
        </a:xfrm>
      </p:grpSpPr>
      <p:sp>
        <p:nvSpPr>
          <p:cNvPr id="362" name="Google Shape;362;p64"/>
          <p:cNvSpPr/>
          <p:nvPr/>
        </p:nvSpPr>
        <p:spPr>
          <a:xfrm>
            <a:off x="-9817" y="0"/>
            <a:ext cx="12210167" cy="6868272"/>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3" name="Google Shape;363;p64"/>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4" name="Google Shape;364;p64"/>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65" name="Google Shape;365;p64"/>
          <p:cNvSpPr txBox="1"/>
          <p:nvPr>
            <p:ph idx="1" type="body"/>
          </p:nvPr>
        </p:nvSpPr>
        <p:spPr>
          <a:xfrm>
            <a:off x="1272636" y="1845359"/>
            <a:ext cx="4448921" cy="2386584"/>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6" name="Google Shape;366;p64"/>
          <p:cNvSpPr txBox="1"/>
          <p:nvPr>
            <p:ph type="title"/>
          </p:nvPr>
        </p:nvSpPr>
        <p:spPr>
          <a:xfrm>
            <a:off x="1169719" y="999085"/>
            <a:ext cx="6481488"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7" name="Google Shape;367;p64"/>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368" name="Google Shape;368;p64"/>
          <p:cNvSpPr txBox="1"/>
          <p:nvPr>
            <p:ph idx="2" type="body"/>
          </p:nvPr>
        </p:nvSpPr>
        <p:spPr>
          <a:xfrm>
            <a:off x="1143288" y="4408838"/>
            <a:ext cx="4578269" cy="461665"/>
          </a:xfrm>
          <a:prstGeom prst="rect">
            <a:avLst/>
          </a:prstGeom>
          <a:noFill/>
          <a:ln>
            <a:noFill/>
          </a:ln>
        </p:spPr>
        <p:txBody>
          <a:bodyPr anchorCtr="0" anchor="t" bIns="45700" lIns="91425" spcFirstLastPara="1" rIns="91425" wrap="square" tIns="45700">
            <a:spAutoFit/>
          </a:bodyPr>
          <a:lstStyle>
            <a:lvl1pPr indent="-304800" lvl="0" marL="457200" algn="l">
              <a:lnSpc>
                <a:spcPct val="90000"/>
              </a:lnSpc>
              <a:spcBef>
                <a:spcPts val="1000"/>
              </a:spcBef>
              <a:spcAft>
                <a:spcPts val="0"/>
              </a:spcAft>
              <a:buClr>
                <a:schemeClr val="lt1"/>
              </a:buClr>
              <a:buSzPts val="1200"/>
              <a:buChar char="•"/>
              <a:defRPr b="0" i="0" sz="12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9" name="Google Shape;369;p64"/>
          <p:cNvSpPr txBox="1"/>
          <p:nvPr>
            <p:ph idx="3" type="body"/>
          </p:nvPr>
        </p:nvSpPr>
        <p:spPr>
          <a:xfrm>
            <a:off x="6096000" y="4408838"/>
            <a:ext cx="4578270" cy="461665"/>
          </a:xfrm>
          <a:prstGeom prst="rect">
            <a:avLst/>
          </a:prstGeom>
          <a:noFill/>
          <a:ln>
            <a:noFill/>
          </a:ln>
        </p:spPr>
        <p:txBody>
          <a:bodyPr anchorCtr="0" anchor="t" bIns="45700" lIns="91425" spcFirstLastPara="1" rIns="91425" wrap="square" tIns="45700">
            <a:spAutoFit/>
          </a:bodyPr>
          <a:lstStyle>
            <a:lvl1pPr indent="-304800" lvl="0" marL="457200" algn="l">
              <a:lnSpc>
                <a:spcPct val="90000"/>
              </a:lnSpc>
              <a:spcBef>
                <a:spcPts val="1000"/>
              </a:spcBef>
              <a:spcAft>
                <a:spcPts val="0"/>
              </a:spcAft>
              <a:buClr>
                <a:schemeClr val="lt1"/>
              </a:buClr>
              <a:buSzPts val="1200"/>
              <a:buChar char="•"/>
              <a:defRPr b="0" i="0" sz="1200">
                <a:solidFill>
                  <a:schemeClr val="lt1"/>
                </a:solidFill>
                <a:latin typeface="Arial"/>
                <a:ea typeface="Arial"/>
                <a:cs typeface="Arial"/>
                <a:sym typeface="Aria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64"/>
          <p:cNvSpPr txBox="1"/>
          <p:nvPr>
            <p:ph idx="4" type="body"/>
          </p:nvPr>
        </p:nvSpPr>
        <p:spPr>
          <a:xfrm>
            <a:off x="6189663" y="1845359"/>
            <a:ext cx="4448921" cy="2386584"/>
          </a:xfrm>
          <a:prstGeom prst="rect">
            <a:avLst/>
          </a:prstGeom>
          <a:solidFill>
            <a:srgbClr val="01599D"/>
          </a:solid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64"/>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
        <p:nvSpPr>
          <p:cNvPr id="372" name="Google Shape;372;p64"/>
          <p:cNvSpPr txBox="1"/>
          <p:nvPr>
            <p:ph idx="5" type="body"/>
          </p:nvPr>
        </p:nvSpPr>
        <p:spPr>
          <a:xfrm>
            <a:off x="1131888" y="5115168"/>
            <a:ext cx="9577387" cy="83099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1">
  <p:cSld name="Chapter slide 1">
    <p:bg>
      <p:bgPr>
        <a:blipFill>
          <a:blip r:embed="rId2">
            <a:alphaModFix/>
          </a:blip>
          <a:stretch>
            <a:fillRect/>
          </a:stretch>
        </a:blipFill>
      </p:bgPr>
    </p:bg>
    <p:spTree>
      <p:nvGrpSpPr>
        <p:cNvPr id="373" name="Shape 373"/>
        <p:cNvGrpSpPr/>
        <p:nvPr/>
      </p:nvGrpSpPr>
      <p:grpSpPr>
        <a:xfrm>
          <a:off x="0" y="0"/>
          <a:ext cx="0" cy="0"/>
          <a:chOff x="0" y="0"/>
          <a:chExt cx="0" cy="0"/>
        </a:xfrm>
      </p:grpSpPr>
      <p:sp>
        <p:nvSpPr>
          <p:cNvPr id="374" name="Google Shape;374;p6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375" name="Google Shape;375;p65"/>
          <p:cNvPicPr preferRelativeResize="0"/>
          <p:nvPr/>
        </p:nvPicPr>
        <p:blipFill rotWithShape="1">
          <a:blip r:embed="rId3">
            <a:alphaModFix/>
          </a:blip>
          <a:srcRect b="0" l="0" r="0" t="0"/>
          <a:stretch/>
        </p:blipFill>
        <p:spPr>
          <a:xfrm>
            <a:off x="41096" y="0"/>
            <a:ext cx="12192000" cy="6848138"/>
          </a:xfrm>
          <a:prstGeom prst="rect">
            <a:avLst/>
          </a:prstGeom>
          <a:noFill/>
          <a:ln>
            <a:noFill/>
          </a:ln>
          <a:effectLst>
            <a:outerShdw blurRad="50800" rotWithShape="0" algn="tl" dir="2700000" dist="38100">
              <a:srgbClr val="000000">
                <a:alpha val="40000"/>
              </a:srgbClr>
            </a:outerShdw>
          </a:effectLst>
        </p:spPr>
      </p:pic>
      <p:sp>
        <p:nvSpPr>
          <p:cNvPr id="376" name="Google Shape;376;p65"/>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77" name="Google Shape;377;p65"/>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8" name="Google Shape;378;p65"/>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2">
  <p:cSld name="Chapter slide 2">
    <p:bg>
      <p:bgPr>
        <a:blipFill>
          <a:blip r:embed="rId2">
            <a:alphaModFix/>
          </a:blip>
          <a:stretch>
            <a:fillRect/>
          </a:stretch>
        </a:blipFill>
      </p:bgPr>
    </p:bg>
    <p:spTree>
      <p:nvGrpSpPr>
        <p:cNvPr id="379" name="Shape 379"/>
        <p:cNvGrpSpPr/>
        <p:nvPr/>
      </p:nvGrpSpPr>
      <p:grpSpPr>
        <a:xfrm>
          <a:off x="0" y="0"/>
          <a:ext cx="0" cy="0"/>
          <a:chOff x="0" y="0"/>
          <a:chExt cx="0" cy="0"/>
        </a:xfrm>
      </p:grpSpPr>
      <p:sp>
        <p:nvSpPr>
          <p:cNvPr id="380" name="Google Shape;380;p6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381" name="Google Shape;381;p66"/>
          <p:cNvPicPr preferRelativeResize="0"/>
          <p:nvPr/>
        </p:nvPicPr>
        <p:blipFill rotWithShape="1">
          <a:blip r:embed="rId3">
            <a:alphaModFix/>
          </a:blip>
          <a:srcRect b="0" l="0" r="0" t="0"/>
          <a:stretch/>
        </p:blipFill>
        <p:spPr>
          <a:xfrm>
            <a:off x="0" y="0"/>
            <a:ext cx="12271871" cy="6898164"/>
          </a:xfrm>
          <a:prstGeom prst="rect">
            <a:avLst/>
          </a:prstGeom>
          <a:noFill/>
          <a:ln>
            <a:noFill/>
          </a:ln>
          <a:effectLst>
            <a:outerShdw blurRad="50800" rotWithShape="0" algn="tl" dir="2700000" dist="38100">
              <a:srgbClr val="000000">
                <a:alpha val="40000"/>
              </a:srgbClr>
            </a:outerShdw>
          </a:effectLst>
        </p:spPr>
      </p:pic>
      <p:sp>
        <p:nvSpPr>
          <p:cNvPr id="382" name="Google Shape;382;p66"/>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3" name="Google Shape;383;p66"/>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4" name="Google Shape;384;p66"/>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3">
  <p:cSld name="Chapter slide 3">
    <p:bg>
      <p:bgPr>
        <a:blipFill>
          <a:blip r:embed="rId2">
            <a:alphaModFix/>
          </a:blip>
          <a:stretch>
            <a:fillRect/>
          </a:stretch>
        </a:blipFill>
      </p:bgPr>
    </p:bg>
    <p:spTree>
      <p:nvGrpSpPr>
        <p:cNvPr id="385" name="Shape 385"/>
        <p:cNvGrpSpPr/>
        <p:nvPr/>
      </p:nvGrpSpPr>
      <p:grpSpPr>
        <a:xfrm>
          <a:off x="0" y="0"/>
          <a:ext cx="0" cy="0"/>
          <a:chOff x="0" y="0"/>
          <a:chExt cx="0" cy="0"/>
        </a:xfrm>
      </p:grpSpPr>
      <p:sp>
        <p:nvSpPr>
          <p:cNvPr id="386" name="Google Shape;386;p67"/>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387" name="Google Shape;387;p67"/>
          <p:cNvPicPr preferRelativeResize="0"/>
          <p:nvPr/>
        </p:nvPicPr>
        <p:blipFill rotWithShape="1">
          <a:blip r:embed="rId3">
            <a:alphaModFix/>
          </a:blip>
          <a:srcRect b="0" l="0" r="0" t="0"/>
          <a:stretch/>
        </p:blipFill>
        <p:spPr>
          <a:xfrm>
            <a:off x="0" y="0"/>
            <a:ext cx="12192000" cy="6858000"/>
          </a:xfrm>
          <a:prstGeom prst="rect">
            <a:avLst/>
          </a:prstGeom>
          <a:noFill/>
          <a:ln>
            <a:noFill/>
          </a:ln>
          <a:effectLst>
            <a:outerShdw blurRad="50800" rotWithShape="0" algn="tl" dir="2700000" dist="38100">
              <a:srgbClr val="000000">
                <a:alpha val="40000"/>
              </a:srgbClr>
            </a:outerShdw>
          </a:effectLst>
        </p:spPr>
      </p:pic>
      <p:sp>
        <p:nvSpPr>
          <p:cNvPr id="388" name="Google Shape;388;p67"/>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89" name="Google Shape;389;p67"/>
          <p:cNvSpPr txBox="1"/>
          <p:nvPr>
            <p:ph type="title"/>
          </p:nvPr>
        </p:nvSpPr>
        <p:spPr>
          <a:xfrm>
            <a:off x="885946" y="2761590"/>
            <a:ext cx="6025896"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0" name="Google Shape;390;p67"/>
          <p:cNvSpPr txBox="1"/>
          <p:nvPr>
            <p:ph idx="1" type="body"/>
          </p:nvPr>
        </p:nvSpPr>
        <p:spPr>
          <a:xfrm>
            <a:off x="889891" y="3482258"/>
            <a:ext cx="6025896"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4">
  <p:cSld name="Chapter slide 4">
    <p:bg>
      <p:bgPr>
        <a:blipFill>
          <a:blip r:embed="rId2">
            <a:alphaModFix/>
          </a:blip>
          <a:stretch>
            <a:fillRect/>
          </a:stretch>
        </a:blipFill>
      </p:bgPr>
    </p:bg>
    <p:spTree>
      <p:nvGrpSpPr>
        <p:cNvPr id="391" name="Shape 391"/>
        <p:cNvGrpSpPr/>
        <p:nvPr/>
      </p:nvGrpSpPr>
      <p:grpSpPr>
        <a:xfrm>
          <a:off x="0" y="0"/>
          <a:ext cx="0" cy="0"/>
          <a:chOff x="0" y="0"/>
          <a:chExt cx="0" cy="0"/>
        </a:xfrm>
      </p:grpSpPr>
      <p:sp>
        <p:nvSpPr>
          <p:cNvPr id="392" name="Google Shape;392;p68"/>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FFFFFF">
                  <a:alpha val="0"/>
                </a:srgbClr>
              </a:gs>
              <a:gs pos="11000">
                <a:srgbClr val="FFFFFF">
                  <a:alpha val="0"/>
                </a:srgbClr>
              </a:gs>
              <a:gs pos="52000">
                <a:srgbClr val="02599D"/>
              </a:gs>
              <a:gs pos="100000">
                <a:srgbClr val="02599D"/>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3" name="Google Shape;393;p68"/>
          <p:cNvSpPr txBox="1"/>
          <p:nvPr>
            <p:ph type="title"/>
          </p:nvPr>
        </p:nvSpPr>
        <p:spPr>
          <a:xfrm>
            <a:off x="885946" y="2761590"/>
            <a:ext cx="5464750"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68"/>
          <p:cNvSpPr txBox="1"/>
          <p:nvPr>
            <p:ph idx="1" type="body"/>
          </p:nvPr>
        </p:nvSpPr>
        <p:spPr>
          <a:xfrm>
            <a:off x="889891" y="3482258"/>
            <a:ext cx="5464750"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pter slide 5">
  <p:cSld name="Chapter slide 5">
    <p:bg>
      <p:bgPr>
        <a:blipFill>
          <a:blip r:embed="rId2">
            <a:alphaModFix/>
          </a:blip>
          <a:stretch>
            <a:fillRect/>
          </a:stretch>
        </a:blipFill>
      </p:bgPr>
    </p:bg>
    <p:spTree>
      <p:nvGrpSpPr>
        <p:cNvPr id="395" name="Shape 395"/>
        <p:cNvGrpSpPr/>
        <p:nvPr/>
      </p:nvGrpSpPr>
      <p:grpSpPr>
        <a:xfrm>
          <a:off x="0" y="0"/>
          <a:ext cx="0" cy="0"/>
          <a:chOff x="0" y="0"/>
          <a:chExt cx="0" cy="0"/>
        </a:xfrm>
      </p:grpSpPr>
      <p:sp>
        <p:nvSpPr>
          <p:cNvPr id="396" name="Google Shape;396;p69"/>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01599D">
                  <a:alpha val="0"/>
                </a:srgbClr>
              </a:gs>
              <a:gs pos="10000">
                <a:srgbClr val="01599D">
                  <a:alpha val="0"/>
                </a:srgbClr>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397" name="Google Shape;397;p69"/>
          <p:cNvSpPr txBox="1"/>
          <p:nvPr>
            <p:ph type="title"/>
          </p:nvPr>
        </p:nvSpPr>
        <p:spPr>
          <a:xfrm>
            <a:off x="885946" y="2761590"/>
            <a:ext cx="5464750"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p69"/>
          <p:cNvSpPr txBox="1"/>
          <p:nvPr>
            <p:ph idx="1" type="body"/>
          </p:nvPr>
        </p:nvSpPr>
        <p:spPr>
          <a:xfrm>
            <a:off x="889891" y="3482258"/>
            <a:ext cx="5464750" cy="36933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2">
  <p:cSld name="Layout with graphic 2">
    <p:spTree>
      <p:nvGrpSpPr>
        <p:cNvPr id="399" name="Shape 399"/>
        <p:cNvGrpSpPr/>
        <p:nvPr/>
      </p:nvGrpSpPr>
      <p:grpSpPr>
        <a:xfrm>
          <a:off x="0" y="0"/>
          <a:ext cx="0" cy="0"/>
          <a:chOff x="0" y="0"/>
          <a:chExt cx="0" cy="0"/>
        </a:xfrm>
      </p:grpSpPr>
      <p:pic>
        <p:nvPicPr>
          <p:cNvPr descr="A hourglass with a landscape inside&#10;&#10;Description automatically generated" id="400" name="Google Shape;400;p70"/>
          <p:cNvPicPr preferRelativeResize="0"/>
          <p:nvPr/>
        </p:nvPicPr>
        <p:blipFill rotWithShape="1">
          <a:blip r:embed="rId2">
            <a:alphaModFix/>
          </a:blip>
          <a:srcRect b="0" l="0" r="0" t="0"/>
          <a:stretch/>
        </p:blipFill>
        <p:spPr>
          <a:xfrm>
            <a:off x="-1" y="-3981"/>
            <a:ext cx="6096001" cy="6882290"/>
          </a:xfrm>
          <a:custGeom>
            <a:rect b="b" l="l" r="r" t="t"/>
            <a:pathLst>
              <a:path extrusionOk="0" h="6845100" w="6096001">
                <a:moveTo>
                  <a:pt x="0" y="0"/>
                </a:moveTo>
                <a:lnTo>
                  <a:pt x="6096001" y="0"/>
                </a:lnTo>
                <a:lnTo>
                  <a:pt x="6096001" y="6845100"/>
                </a:lnTo>
                <a:lnTo>
                  <a:pt x="0" y="6845100"/>
                </a:lnTo>
                <a:close/>
              </a:path>
            </a:pathLst>
          </a:custGeom>
          <a:noFill/>
          <a:ln>
            <a:noFill/>
          </a:ln>
        </p:spPr>
      </p:pic>
      <p:sp>
        <p:nvSpPr>
          <p:cNvPr id="401" name="Google Shape;401;p70"/>
          <p:cNvSpPr/>
          <p:nvPr/>
        </p:nvSpPr>
        <p:spPr>
          <a:xfrm>
            <a:off x="-422655" y="541"/>
            <a:ext cx="2070763" cy="6857459"/>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70"/>
          <p:cNvSpPr/>
          <p:nvPr/>
        </p:nvSpPr>
        <p:spPr>
          <a:xfrm>
            <a:off x="1490927" y="-3981"/>
            <a:ext cx="10701073" cy="6861981"/>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70"/>
          <p:cNvSpPr txBox="1"/>
          <p:nvPr>
            <p:ph type="title"/>
          </p:nvPr>
        </p:nvSpPr>
        <p:spPr>
          <a:xfrm>
            <a:off x="4901938" y="1074489"/>
            <a:ext cx="6672111" cy="70564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4" name="Google Shape;404;p70"/>
          <p:cNvSpPr txBox="1"/>
          <p:nvPr>
            <p:ph idx="1" type="body"/>
          </p:nvPr>
        </p:nvSpPr>
        <p:spPr>
          <a:xfrm>
            <a:off x="4901939" y="2214710"/>
            <a:ext cx="6678104" cy="325217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5" name="Google Shape;405;p7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yout with graphic 3">
  <p:cSld name="Layout with graphic 3">
    <p:spTree>
      <p:nvGrpSpPr>
        <p:cNvPr id="406" name="Shape 406"/>
        <p:cNvGrpSpPr/>
        <p:nvPr/>
      </p:nvGrpSpPr>
      <p:grpSpPr>
        <a:xfrm>
          <a:off x="0" y="0"/>
          <a:ext cx="0" cy="0"/>
          <a:chOff x="0" y="0"/>
          <a:chExt cx="0" cy="0"/>
        </a:xfrm>
      </p:grpSpPr>
      <p:pic>
        <p:nvPicPr>
          <p:cNvPr descr="A hourglass with a landscape inside&#10;&#10;Description automatically generated" id="407" name="Google Shape;407;p71"/>
          <p:cNvPicPr preferRelativeResize="0"/>
          <p:nvPr/>
        </p:nvPicPr>
        <p:blipFill rotWithShape="1">
          <a:blip r:embed="rId2">
            <a:alphaModFix/>
          </a:blip>
          <a:srcRect b="0" l="0" r="0" t="0"/>
          <a:stretch/>
        </p:blipFill>
        <p:spPr>
          <a:xfrm>
            <a:off x="1358900" y="0"/>
            <a:ext cx="10833100" cy="6878310"/>
          </a:xfrm>
          <a:prstGeom prst="rect">
            <a:avLst/>
          </a:prstGeom>
          <a:noFill/>
          <a:ln>
            <a:noFill/>
          </a:ln>
        </p:spPr>
      </p:pic>
      <p:sp>
        <p:nvSpPr>
          <p:cNvPr id="408" name="Google Shape;408;p71"/>
          <p:cNvSpPr/>
          <p:nvPr/>
        </p:nvSpPr>
        <p:spPr>
          <a:xfrm flipH="1">
            <a:off x="10526288" y="0"/>
            <a:ext cx="2066543" cy="6858000"/>
          </a:xfrm>
          <a:custGeom>
            <a:rect b="b" l="l" r="r" t="t"/>
            <a:pathLst>
              <a:path extrusionOk="0" h="2160" w="652">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solidFill>
            <a:srgbClr val="0A22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9" name="Google Shape;409;p71"/>
          <p:cNvSpPr/>
          <p:nvPr/>
        </p:nvSpPr>
        <p:spPr>
          <a:xfrm flipH="1">
            <a:off x="-10350" y="11093"/>
            <a:ext cx="10698480" cy="6857459"/>
          </a:xfrm>
          <a:custGeom>
            <a:rect b="b" l="l" r="r" t="t"/>
            <a:pathLst>
              <a:path extrusionOk="0" h="2161" w="3370">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solidFill>
            <a:srgbClr val="0A233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0" name="Google Shape;410;p71"/>
          <p:cNvSpPr txBox="1"/>
          <p:nvPr>
            <p:ph type="title"/>
          </p:nvPr>
        </p:nvSpPr>
        <p:spPr>
          <a:xfrm>
            <a:off x="630275" y="1464046"/>
            <a:ext cx="6816649" cy="70564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1" name="Google Shape;411;p71"/>
          <p:cNvSpPr txBox="1"/>
          <p:nvPr>
            <p:ph idx="1" type="body"/>
          </p:nvPr>
        </p:nvSpPr>
        <p:spPr>
          <a:xfrm>
            <a:off x="651776" y="2543323"/>
            <a:ext cx="6801209" cy="3252172"/>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2" name="Shape 52"/>
        <p:cNvGrpSpPr/>
        <p:nvPr/>
      </p:nvGrpSpPr>
      <p:grpSpPr>
        <a:xfrm>
          <a:off x="0" y="0"/>
          <a:ext cx="0" cy="0"/>
          <a:chOff x="0" y="0"/>
          <a:chExt cx="0" cy="0"/>
        </a:xfrm>
      </p:grpSpPr>
      <p:pic>
        <p:nvPicPr>
          <p:cNvPr id="53" name="Google Shape;53;p28"/>
          <p:cNvPicPr preferRelativeResize="0"/>
          <p:nvPr/>
        </p:nvPicPr>
        <p:blipFill rotWithShape="1">
          <a:blip r:embed="rId2">
            <a:alphaModFix/>
          </a:blip>
          <a:srcRect b="0" l="0" r="0" t="0"/>
          <a:stretch/>
        </p:blipFill>
        <p:spPr>
          <a:xfrm>
            <a:off x="-103414" y="-1"/>
            <a:ext cx="12295414" cy="8196943"/>
          </a:xfrm>
          <a:prstGeom prst="rect">
            <a:avLst/>
          </a:prstGeom>
          <a:noFill/>
          <a:ln>
            <a:noFill/>
          </a:ln>
        </p:spPr>
      </p:pic>
      <p:sp>
        <p:nvSpPr>
          <p:cNvPr id="54" name="Google Shape;54;p28"/>
          <p:cNvSpPr txBox="1"/>
          <p:nvPr>
            <p:ph idx="1" type="subTitle"/>
          </p:nvPr>
        </p:nvSpPr>
        <p:spPr>
          <a:xfrm>
            <a:off x="557707" y="4383173"/>
            <a:ext cx="5212080" cy="341632"/>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1800"/>
              <a:buNone/>
              <a:defRPr b="1" i="0" sz="18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5" name="Google Shape;55;p28"/>
          <p:cNvPicPr preferRelativeResize="0"/>
          <p:nvPr/>
        </p:nvPicPr>
        <p:blipFill rotWithShape="1">
          <a:blip r:embed="rId3">
            <a:alphaModFix/>
          </a:blip>
          <a:srcRect b="0" l="0" r="0" t="0"/>
          <a:stretch/>
        </p:blipFill>
        <p:spPr>
          <a:xfrm>
            <a:off x="377688" y="346938"/>
            <a:ext cx="1075663" cy="905392"/>
          </a:xfrm>
          <a:prstGeom prst="rect">
            <a:avLst/>
          </a:prstGeom>
          <a:noFill/>
          <a:ln>
            <a:noFill/>
          </a:ln>
        </p:spPr>
      </p:pic>
      <p:cxnSp>
        <p:nvCxnSpPr>
          <p:cNvPr id="56" name="Google Shape;56;p28"/>
          <p:cNvCxnSpPr/>
          <p:nvPr/>
        </p:nvCxnSpPr>
        <p:spPr>
          <a:xfrm>
            <a:off x="1495740" y="450064"/>
            <a:ext cx="0" cy="734459"/>
          </a:xfrm>
          <a:prstGeom prst="straightConnector1">
            <a:avLst/>
          </a:prstGeom>
          <a:noFill/>
          <a:ln cap="flat" cmpd="sng" w="12700">
            <a:solidFill>
              <a:schemeClr val="lt1"/>
            </a:solidFill>
            <a:prstDash val="solid"/>
            <a:miter lim="800000"/>
            <a:headEnd len="sm" w="sm" type="none"/>
            <a:tailEnd len="sm" w="sm" type="none"/>
          </a:ln>
        </p:spPr>
      </p:cxnSp>
      <p:sp>
        <p:nvSpPr>
          <p:cNvPr id="57" name="Google Shape;57;p28"/>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Helvetica Neue"/>
                <a:ea typeface="Helvetica Neue"/>
                <a:cs typeface="Helvetica Neue"/>
                <a:sym typeface="Helvetica Neue"/>
              </a:rPr>
              <a:t>National Aeronautics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Helvetica Neue"/>
                <a:ea typeface="Helvetica Neue"/>
                <a:cs typeface="Helvetica Neue"/>
                <a:sym typeface="Helvetica Neue"/>
              </a:rPr>
              <a:t>Space Administration</a:t>
            </a:r>
            <a:endParaRPr b="0" i="0" sz="1400" u="none" cap="none" strike="noStrike">
              <a:solidFill>
                <a:srgbClr val="000000"/>
              </a:solidFill>
              <a:latin typeface="Arial"/>
              <a:ea typeface="Arial"/>
              <a:cs typeface="Arial"/>
              <a:sym typeface="Arial"/>
            </a:endParaRPr>
          </a:p>
        </p:txBody>
      </p:sp>
      <p:pic>
        <p:nvPicPr>
          <p:cNvPr descr="A black background with white text&#10;&#10;Description automatically generated with low confidence" id="58" name="Google Shape;58;p28"/>
          <p:cNvPicPr preferRelativeResize="0"/>
          <p:nvPr/>
        </p:nvPicPr>
        <p:blipFill rotWithShape="1">
          <a:blip r:embed="rId4">
            <a:alphaModFix/>
          </a:blip>
          <a:srcRect b="0" l="0" r="0" t="0"/>
          <a:stretch/>
        </p:blipFill>
        <p:spPr>
          <a:xfrm>
            <a:off x="463803" y="2122571"/>
            <a:ext cx="4251606" cy="2137614"/>
          </a:xfrm>
          <a:prstGeom prst="rect">
            <a:avLst/>
          </a:prstGeom>
          <a:noFill/>
          <a:ln>
            <a:noFill/>
          </a:ln>
        </p:spPr>
      </p:pic>
      <p:sp>
        <p:nvSpPr>
          <p:cNvPr id="59" name="Google Shape;59;p28"/>
          <p:cNvSpPr txBox="1"/>
          <p:nvPr>
            <p:ph idx="2" type="body"/>
          </p:nvPr>
        </p:nvSpPr>
        <p:spPr>
          <a:xfrm>
            <a:off x="557707" y="5474070"/>
            <a:ext cx="5212080"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p28"/>
          <p:cNvSpPr txBox="1"/>
          <p:nvPr>
            <p:ph idx="3" type="body"/>
          </p:nvPr>
        </p:nvSpPr>
        <p:spPr>
          <a:xfrm>
            <a:off x="557707" y="5806672"/>
            <a:ext cx="5212080" cy="28751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400"/>
              <a:buNone/>
              <a:defRPr b="0" i="0" sz="1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28"/>
          <p:cNvSpPr txBox="1"/>
          <p:nvPr/>
        </p:nvSpPr>
        <p:spPr>
          <a:xfrm>
            <a:off x="555584" y="6076708"/>
            <a:ext cx="5509549"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400"/>
              <a:buFont typeface="Arial"/>
              <a:buNone/>
            </a:pPr>
            <a:r>
              <a:rPr b="0" i="0" lang="en-US" sz="14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 1">
    <p:spTree>
      <p:nvGrpSpPr>
        <p:cNvPr id="412" name="Shape 412"/>
        <p:cNvGrpSpPr/>
        <p:nvPr/>
      </p:nvGrpSpPr>
      <p:grpSpPr>
        <a:xfrm>
          <a:off x="0" y="0"/>
          <a:ext cx="0" cy="0"/>
          <a:chOff x="0" y="0"/>
          <a:chExt cx="0" cy="0"/>
        </a:xfrm>
      </p:grpSpPr>
      <p:sp>
        <p:nvSpPr>
          <p:cNvPr id="413" name="Google Shape;413;p72"/>
          <p:cNvSpPr/>
          <p:nvPr/>
        </p:nvSpPr>
        <p:spPr>
          <a:xfrm rot="10800000">
            <a:off x="-9819" y="0"/>
            <a:ext cx="12210167" cy="686827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4" name="Google Shape;414;p72"/>
          <p:cNvSpPr/>
          <p:nvPr/>
        </p:nvSpPr>
        <p:spPr>
          <a:xfrm>
            <a:off x="0" y="-1"/>
            <a:ext cx="12192000" cy="458547"/>
          </a:xfrm>
          <a:prstGeom prst="rect">
            <a:avLst/>
          </a:prstGeom>
          <a:solidFill>
            <a:srgbClr val="0166B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5" name="Google Shape;415;p72"/>
          <p:cNvSpPr/>
          <p:nvPr/>
        </p:nvSpPr>
        <p:spPr>
          <a:xfrm>
            <a:off x="11260264" y="0"/>
            <a:ext cx="931736" cy="458548"/>
          </a:xfrm>
          <a:custGeom>
            <a:rect b="b" l="l" r="r" t="t"/>
            <a:pathLst>
              <a:path extrusionOk="0" h="495761" w="931736">
                <a:moveTo>
                  <a:pt x="0" y="0"/>
                </a:moveTo>
                <a:lnTo>
                  <a:pt x="931736" y="0"/>
                </a:lnTo>
                <a:lnTo>
                  <a:pt x="931736" y="495760"/>
                </a:lnTo>
                <a:lnTo>
                  <a:pt x="499730" y="495761"/>
                </a:lnTo>
                <a:lnTo>
                  <a:pt x="0" y="0"/>
                </a:lnTo>
                <a:close/>
              </a:path>
            </a:pathLst>
          </a:custGeom>
          <a:solidFill>
            <a:srgbClr val="2583CC"/>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16" name="Google Shape;416;p72"/>
          <p:cNvSpPr txBox="1"/>
          <p:nvPr/>
        </p:nvSpPr>
        <p:spPr>
          <a:xfrm>
            <a:off x="629588" y="59960"/>
            <a:ext cx="3252865" cy="3385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lt1"/>
              </a:buClr>
              <a:buSzPts val="1600"/>
              <a:buFont typeface="Arial"/>
              <a:buNone/>
            </a:pPr>
            <a:r>
              <a:rPr b="0" i="0" lang="en-US" sz="1600" u="none" cap="none" strike="noStrike">
                <a:solidFill>
                  <a:schemeClr val="lt1"/>
                </a:solidFill>
                <a:latin typeface="Arial"/>
                <a:ea typeface="Arial"/>
                <a:cs typeface="Arial"/>
                <a:sym typeface="Arial"/>
              </a:rPr>
              <a:t>EARTH SCIENCE DIVISION</a:t>
            </a:r>
            <a:endParaRPr b="0" i="0" sz="1400" u="none" cap="none" strike="noStrike">
              <a:solidFill>
                <a:srgbClr val="000000"/>
              </a:solidFill>
              <a:latin typeface="Arial"/>
              <a:ea typeface="Arial"/>
              <a:cs typeface="Arial"/>
              <a:sym typeface="Arial"/>
            </a:endParaRPr>
          </a:p>
        </p:txBody>
      </p:sp>
      <p:sp>
        <p:nvSpPr>
          <p:cNvPr id="417" name="Google Shape;417;p7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418" name="Google Shape;418;p7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419" name="Google Shape;419;p72"/>
          <p:cNvSpPr txBox="1"/>
          <p:nvPr>
            <p:ph type="title"/>
          </p:nvPr>
        </p:nvSpPr>
        <p:spPr>
          <a:xfrm>
            <a:off x="604909" y="1043538"/>
            <a:ext cx="10668515"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3600"/>
              <a:buFont typeface="Arial"/>
              <a:buNone/>
              <a:defRPr b="1" i="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0" name="Google Shape;420;p72"/>
          <p:cNvSpPr txBox="1"/>
          <p:nvPr>
            <p:ph idx="1" type="body"/>
          </p:nvPr>
        </p:nvSpPr>
        <p:spPr>
          <a:xfrm>
            <a:off x="650875" y="1879600"/>
            <a:ext cx="10634663" cy="226728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421" name="Shape 421"/>
        <p:cNvGrpSpPr/>
        <p:nvPr/>
      </p:nvGrpSpPr>
      <p:grpSpPr>
        <a:xfrm>
          <a:off x="0" y="0"/>
          <a:ext cx="0" cy="0"/>
          <a:chOff x="0" y="0"/>
          <a:chExt cx="0" cy="0"/>
        </a:xfrm>
      </p:grpSpPr>
      <p:sp>
        <p:nvSpPr>
          <p:cNvPr id="422" name="Google Shape;422;p73"/>
          <p:cNvSpPr/>
          <p:nvPr/>
        </p:nvSpPr>
        <p:spPr>
          <a:xfrm rot="10800000">
            <a:off x="-9817" y="-23529"/>
            <a:ext cx="12210167" cy="689180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3" name="Google Shape;423;p7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424" name="Google Shape;424;p73"/>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425" name="Google Shape;425;p73"/>
          <p:cNvSpPr txBox="1"/>
          <p:nvPr>
            <p:ph type="title"/>
          </p:nvPr>
        </p:nvSpPr>
        <p:spPr>
          <a:xfrm>
            <a:off x="604909" y="1043538"/>
            <a:ext cx="10668515" cy="5909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lt1"/>
              </a:buClr>
              <a:buSzPts val="3600"/>
              <a:buFont typeface="Arial"/>
              <a:buNone/>
              <a:defRPr b="1" i="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6" name="Google Shape;426;p73"/>
          <p:cNvSpPr txBox="1"/>
          <p:nvPr>
            <p:ph idx="1" type="body"/>
          </p:nvPr>
        </p:nvSpPr>
        <p:spPr>
          <a:xfrm>
            <a:off x="650875" y="1879600"/>
            <a:ext cx="10634663" cy="2267287"/>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solidFill>
          <a:srgbClr val="0A223F"/>
        </a:solidFill>
      </p:bgPr>
    </p:bg>
    <p:spTree>
      <p:nvGrpSpPr>
        <p:cNvPr id="427" name="Shape 427"/>
        <p:cNvGrpSpPr/>
        <p:nvPr/>
      </p:nvGrpSpPr>
      <p:grpSpPr>
        <a:xfrm>
          <a:off x="0" y="0"/>
          <a:ext cx="0" cy="0"/>
          <a:chOff x="0" y="0"/>
          <a:chExt cx="0" cy="0"/>
        </a:xfrm>
      </p:grpSpPr>
      <p:pic>
        <p:nvPicPr>
          <p:cNvPr descr="A close-up of a planet earth&#10;&#10;Description automatically generated" id="428" name="Google Shape;428;p7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29" name="Google Shape;429;p74"/>
          <p:cNvSpPr txBox="1"/>
          <p:nvPr/>
        </p:nvSpPr>
        <p:spPr>
          <a:xfrm>
            <a:off x="8129736" y="4341816"/>
            <a:ext cx="2557110"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Helvetica Neue"/>
                <a:ea typeface="Helvetica Neue"/>
                <a:cs typeface="Helvetica Neue"/>
                <a:sym typeface="Helvetica Neue"/>
              </a:rPr>
              <a:t>science.nasa.gov/earth</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and Content" showMasterSp="0">
  <p:cSld name="5_Title and Content">
    <p:spTree>
      <p:nvGrpSpPr>
        <p:cNvPr id="430" name="Shape 430"/>
        <p:cNvGrpSpPr/>
        <p:nvPr/>
      </p:nvGrpSpPr>
      <p:grpSpPr>
        <a:xfrm>
          <a:off x="0" y="0"/>
          <a:ext cx="0" cy="0"/>
          <a:chOff x="0" y="0"/>
          <a:chExt cx="0" cy="0"/>
        </a:xfrm>
      </p:grpSpPr>
      <p:pic>
        <p:nvPicPr>
          <p:cNvPr id="431" name="Google Shape;431;p75"/>
          <p:cNvPicPr preferRelativeResize="0"/>
          <p:nvPr/>
        </p:nvPicPr>
        <p:blipFill rotWithShape="1">
          <a:blip r:embed="rId2">
            <a:alphaModFix/>
          </a:blip>
          <a:srcRect b="0" l="0" r="0" t="0"/>
          <a:stretch/>
        </p:blipFill>
        <p:spPr>
          <a:xfrm>
            <a:off x="-12519" y="-8747"/>
            <a:ext cx="12192000" cy="6857999"/>
          </a:xfrm>
          <a:prstGeom prst="rect">
            <a:avLst/>
          </a:prstGeom>
          <a:noFill/>
          <a:ln>
            <a:noFill/>
          </a:ln>
        </p:spPr>
      </p:pic>
      <p:grpSp>
        <p:nvGrpSpPr>
          <p:cNvPr id="432" name="Google Shape;432;p75"/>
          <p:cNvGrpSpPr/>
          <p:nvPr/>
        </p:nvGrpSpPr>
        <p:grpSpPr>
          <a:xfrm>
            <a:off x="517664" y="-19393"/>
            <a:ext cx="4628149" cy="6890327"/>
            <a:chOff x="3308351" y="2370138"/>
            <a:chExt cx="2760662" cy="4110037"/>
          </a:xfrm>
        </p:grpSpPr>
        <p:sp>
          <p:nvSpPr>
            <p:cNvPr id="433" name="Google Shape;433;p75"/>
            <p:cNvSpPr/>
            <p:nvPr/>
          </p:nvSpPr>
          <p:spPr>
            <a:xfrm>
              <a:off x="4494213" y="2370138"/>
              <a:ext cx="1574800" cy="3676650"/>
            </a:xfrm>
            <a:custGeom>
              <a:rect b="b" l="l" r="r" t="t"/>
              <a:pathLst>
                <a:path extrusionOk="0" h="1936" w="828">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a:gsLst>
                <a:gs pos="0">
                  <a:srgbClr val="8ACCEC"/>
                </a:gs>
                <a:gs pos="100000">
                  <a:srgbClr val="6BB7E0"/>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4" name="Google Shape;434;p75"/>
            <p:cNvSpPr/>
            <p:nvPr/>
          </p:nvSpPr>
          <p:spPr>
            <a:xfrm>
              <a:off x="3343276" y="5254625"/>
              <a:ext cx="542925" cy="1223962"/>
            </a:xfrm>
            <a:custGeom>
              <a:rect b="b" l="l" r="r" t="t"/>
              <a:pathLst>
                <a:path extrusionOk="0" h="645" w="286">
                  <a:moveTo>
                    <a:pt x="286" y="645"/>
                  </a:moveTo>
                  <a:cubicBezTo>
                    <a:pt x="167" y="471"/>
                    <a:pt x="62" y="257"/>
                    <a:pt x="0" y="0"/>
                  </a:cubicBezTo>
                  <a:cubicBezTo>
                    <a:pt x="0" y="0"/>
                    <a:pt x="14" y="282"/>
                    <a:pt x="166" y="645"/>
                  </a:cubicBezTo>
                  <a:lnTo>
                    <a:pt x="286" y="645"/>
                  </a:lnTo>
                  <a:close/>
                </a:path>
              </a:pathLst>
            </a:custGeom>
            <a:solidFill>
              <a:srgbClr val="ABD5E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 name="Google Shape;435;p75"/>
            <p:cNvSpPr/>
            <p:nvPr/>
          </p:nvSpPr>
          <p:spPr>
            <a:xfrm>
              <a:off x="3308351" y="2376488"/>
              <a:ext cx="2270125" cy="4103687"/>
            </a:xfrm>
            <a:custGeom>
              <a:rect b="b" l="l" r="r" t="t"/>
              <a:pathLst>
                <a:path extrusionOk="0" h="2162" w="1193">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a:gsLst>
                <a:gs pos="0">
                  <a:srgbClr val="9FDCF2"/>
                </a:gs>
                <a:gs pos="85000">
                  <a:srgbClr val="52B3D9"/>
                </a:gs>
                <a:gs pos="100000">
                  <a:srgbClr val="52B3D9"/>
                </a:gs>
              </a:gsLst>
              <a:lin ang="0" scaled="0"/>
            </a:gra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 name="Google Shape;436;p75"/>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7" name="Google Shape;437;p75"/>
          <p:cNvSpPr txBox="1"/>
          <p:nvPr>
            <p:ph type="title"/>
          </p:nvPr>
        </p:nvSpPr>
        <p:spPr>
          <a:xfrm>
            <a:off x="952500" y="1104144"/>
            <a:ext cx="10393680" cy="6463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38" name="Google Shape;438;p75"/>
          <p:cNvPicPr preferRelativeResize="0"/>
          <p:nvPr/>
        </p:nvPicPr>
        <p:blipFill rotWithShape="1">
          <a:blip r:embed="rId3">
            <a:alphaModFix/>
          </a:blip>
          <a:srcRect b="0" l="0" r="0" t="46213"/>
          <a:stretch/>
        </p:blipFill>
        <p:spPr>
          <a:xfrm>
            <a:off x="-12519" y="-11410"/>
            <a:ext cx="12204519" cy="6879682"/>
          </a:xfrm>
          <a:prstGeom prst="rect">
            <a:avLst/>
          </a:prstGeom>
          <a:noFill/>
          <a:ln>
            <a:noFill/>
          </a:ln>
        </p:spPr>
      </p:pic>
      <p:sp>
        <p:nvSpPr>
          <p:cNvPr id="439" name="Google Shape;439;p75"/>
          <p:cNvSpPr txBox="1"/>
          <p:nvPr>
            <p:ph idx="1" type="body"/>
          </p:nvPr>
        </p:nvSpPr>
        <p:spPr>
          <a:xfrm>
            <a:off x="952500" y="2271860"/>
            <a:ext cx="10619923" cy="1623008"/>
          </a:xfrm>
          <a:prstGeom prst="rect">
            <a:avLst/>
          </a:prstGeom>
          <a:noFill/>
          <a:ln>
            <a:noFill/>
          </a:ln>
        </p:spPr>
        <p:txBody>
          <a:bodyPr anchorCtr="0" anchor="t" bIns="45700" lIns="91425" spcFirstLastPara="1" rIns="91425" wrap="square" tIns="45700">
            <a:sp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0" name="Google Shape;440;p75"/>
          <p:cNvSpPr txBox="1"/>
          <p:nvPr>
            <p:ph idx="10" type="dt"/>
          </p:nvPr>
        </p:nvSpPr>
        <p:spPr>
          <a:xfrm>
            <a:off x="27363" y="6436112"/>
            <a:ext cx="2743200" cy="365125"/>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05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1" name="Google Shape;441;p75"/>
          <p:cNvSpPr txBox="1"/>
          <p:nvPr>
            <p:ph idx="11" type="ftr"/>
          </p:nvPr>
        </p:nvSpPr>
        <p:spPr>
          <a:xfrm>
            <a:off x="4381996" y="6436114"/>
            <a:ext cx="3000581" cy="42188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1" i="0" sz="1050" u="none" cap="none" strike="noStrike">
                <a:solidFill>
                  <a:schemeClr val="lt2"/>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2" name="Google Shape;442;p75"/>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
        <p:nvSpPr>
          <p:cNvPr id="443" name="Google Shape;443;p75"/>
          <p:cNvSpPr/>
          <p:nvPr/>
        </p:nvSpPr>
        <p:spPr>
          <a:xfrm>
            <a:off x="0" y="203200"/>
            <a:ext cx="12192000" cy="6184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696">
          <p15:clr>
            <a:srgbClr val="FBAE40"/>
          </p15:clr>
        </p15:guide>
        <p15:guide id="2" pos="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showMasterSp="0" type="titleOnly">
  <p:cSld name="TITLE_ONLY">
    <p:spTree>
      <p:nvGrpSpPr>
        <p:cNvPr id="444" name="Shape 444"/>
        <p:cNvGrpSpPr/>
        <p:nvPr/>
      </p:nvGrpSpPr>
      <p:grpSpPr>
        <a:xfrm>
          <a:off x="0" y="0"/>
          <a:ext cx="0" cy="0"/>
          <a:chOff x="0" y="0"/>
          <a:chExt cx="0" cy="0"/>
        </a:xfrm>
      </p:grpSpPr>
      <p:sp>
        <p:nvSpPr>
          <p:cNvPr id="445" name="Google Shape;445;p76"/>
          <p:cNvSpPr txBox="1"/>
          <p:nvPr>
            <p:ph type="title"/>
          </p:nvPr>
        </p:nvSpPr>
        <p:spPr>
          <a:xfrm>
            <a:off x="4695218" y="1039166"/>
            <a:ext cx="6658582" cy="776288"/>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6" name="Google Shape;446;p76"/>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33CD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7" name="Google Shape;447;p76"/>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48" name="Google Shape;448;p76"/>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49" name="Shape 449"/>
        <p:cNvGrpSpPr/>
        <p:nvPr/>
      </p:nvGrpSpPr>
      <p:grpSpPr>
        <a:xfrm>
          <a:off x="0" y="0"/>
          <a:ext cx="0" cy="0"/>
          <a:chOff x="0" y="0"/>
          <a:chExt cx="0" cy="0"/>
        </a:xfrm>
      </p:grpSpPr>
      <p:sp>
        <p:nvSpPr>
          <p:cNvPr id="450" name="Google Shape;450;p77"/>
          <p:cNvSpPr txBox="1"/>
          <p:nvPr>
            <p:ph type="title"/>
          </p:nvPr>
        </p:nvSpPr>
        <p:spPr>
          <a:xfrm>
            <a:off x="630275" y="1464046"/>
            <a:ext cx="6816649" cy="705642"/>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51" name="Google Shape;451;p77"/>
          <p:cNvSpPr txBox="1"/>
          <p:nvPr>
            <p:ph idx="1" type="body"/>
          </p:nvPr>
        </p:nvSpPr>
        <p:spPr>
          <a:xfrm>
            <a:off x="630276" y="2677419"/>
            <a:ext cx="6678104" cy="482633"/>
          </a:xfrm>
          <a:prstGeom prst="rect">
            <a:avLst/>
          </a:prstGeom>
          <a:noFill/>
          <a:ln>
            <a:noFill/>
          </a:ln>
        </p:spPr>
        <p:txBody>
          <a:bodyPr anchorCtr="0" anchor="t" bIns="45700" lIns="91425" spcFirstLastPara="1" rIns="91425" wrap="square" tIns="45700">
            <a:sp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2" name="Google Shape;452;p77"/>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3" name="Google Shape;453;p77"/>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54" name="Google Shape;454;p77"/>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showMasterSp="0">
  <p:cSld name="10_Title and Content">
    <p:bg>
      <p:bgPr>
        <a:solidFill>
          <a:schemeClr val="dk1"/>
        </a:solidFill>
      </p:bgPr>
    </p:bg>
    <p:spTree>
      <p:nvGrpSpPr>
        <p:cNvPr id="455" name="Shape 455"/>
        <p:cNvGrpSpPr/>
        <p:nvPr/>
      </p:nvGrpSpPr>
      <p:grpSpPr>
        <a:xfrm>
          <a:off x="0" y="0"/>
          <a:ext cx="0" cy="0"/>
          <a:chOff x="0" y="0"/>
          <a:chExt cx="0" cy="0"/>
        </a:xfrm>
      </p:grpSpPr>
      <p:sp>
        <p:nvSpPr>
          <p:cNvPr id="456" name="Google Shape;456;p78"/>
          <p:cNvSpPr/>
          <p:nvPr/>
        </p:nvSpPr>
        <p:spPr>
          <a:xfrm>
            <a:off x="-7749" y="-16901"/>
            <a:ext cx="12210167" cy="6891801"/>
          </a:xfrm>
          <a:prstGeom prst="rect">
            <a:avLst/>
          </a:prstGeom>
          <a:gradFill>
            <a:gsLst>
              <a:gs pos="0">
                <a:srgbClr val="403422"/>
              </a:gs>
              <a:gs pos="60000">
                <a:schemeClr val="dk1"/>
              </a:gs>
              <a:gs pos="100000">
                <a:schemeClr val="dk1"/>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nvGrpSpPr>
          <p:cNvPr id="457" name="Google Shape;457;p78"/>
          <p:cNvGrpSpPr/>
          <p:nvPr/>
        </p:nvGrpSpPr>
        <p:grpSpPr>
          <a:xfrm>
            <a:off x="-9804" y="-37213"/>
            <a:ext cx="12201804" cy="514767"/>
            <a:chOff x="-9804" y="-37213"/>
            <a:chExt cx="12201804" cy="514767"/>
          </a:xfrm>
        </p:grpSpPr>
        <p:sp>
          <p:nvSpPr>
            <p:cNvPr id="458" name="Google Shape;458;p78"/>
            <p:cNvSpPr/>
            <p:nvPr/>
          </p:nvSpPr>
          <p:spPr>
            <a:xfrm>
              <a:off x="-9804" y="-37213"/>
              <a:ext cx="12201804" cy="514767"/>
            </a:xfrm>
            <a:prstGeom prst="rect">
              <a:avLst/>
            </a:prstGeom>
            <a:solidFill>
              <a:srgbClr val="90672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59" name="Google Shape;459;p78"/>
            <p:cNvSpPr/>
            <p:nvPr/>
          </p:nvSpPr>
          <p:spPr>
            <a:xfrm>
              <a:off x="8873902" y="-33075"/>
              <a:ext cx="3318097" cy="510629"/>
            </a:xfrm>
            <a:custGeom>
              <a:rect b="b" l="l" r="r" t="t"/>
              <a:pathLst>
                <a:path extrusionOk="0" h="510629" w="3318097">
                  <a:moveTo>
                    <a:pt x="0" y="0"/>
                  </a:moveTo>
                  <a:lnTo>
                    <a:pt x="3318097" y="7434"/>
                  </a:lnTo>
                  <a:lnTo>
                    <a:pt x="3318097" y="503194"/>
                  </a:lnTo>
                  <a:lnTo>
                    <a:pt x="730189" y="510629"/>
                  </a:lnTo>
                  <a:cubicBezTo>
                    <a:pt x="486793" y="340419"/>
                    <a:pt x="399513" y="222249"/>
                    <a:pt x="0" y="0"/>
                  </a:cubicBezTo>
                  <a:close/>
                </a:path>
              </a:pathLst>
            </a:custGeom>
            <a:solidFill>
              <a:srgbClr val="A77B3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grpSp>
      <p:sp>
        <p:nvSpPr>
          <p:cNvPr id="460" name="Google Shape;460;p78"/>
          <p:cNvSpPr txBox="1"/>
          <p:nvPr>
            <p:ph idx="1" type="body"/>
          </p:nvPr>
        </p:nvSpPr>
        <p:spPr>
          <a:xfrm>
            <a:off x="5266238" y="6231411"/>
            <a:ext cx="6435767" cy="307777"/>
          </a:xfrm>
          <a:prstGeom prst="rect">
            <a:avLst/>
          </a:prstGeom>
          <a:noFill/>
          <a:ln>
            <a:noFill/>
          </a:ln>
        </p:spPr>
        <p:txBody>
          <a:bodyPr anchorCtr="0" anchor="t" bIns="45700" lIns="91425" spcFirstLastPara="1" rIns="91425" wrap="square" tIns="45700">
            <a:spAutoFit/>
          </a:bodyPr>
          <a:lstStyle>
            <a:lvl1pPr indent="-317500" lvl="0" marL="457200" algn="l">
              <a:lnSpc>
                <a:spcPct val="90000"/>
              </a:lnSpc>
              <a:spcBef>
                <a:spcPts val="1000"/>
              </a:spcBef>
              <a:spcAft>
                <a:spcPts val="0"/>
              </a:spcAft>
              <a:buClr>
                <a:schemeClr val="lt1"/>
              </a:buClr>
              <a:buSzPts val="1400"/>
              <a:buChar char="•"/>
              <a:defRPr b="0" sz="1400">
                <a:solidFill>
                  <a:schemeClr val="lt1"/>
                </a:solidFill>
              </a:defRPr>
            </a:lvl1pPr>
            <a:lvl2pPr indent="-381000" lvl="1" marL="914400" algn="l">
              <a:lnSpc>
                <a:spcPct val="90000"/>
              </a:lnSpc>
              <a:spcBef>
                <a:spcPts val="500"/>
              </a:spcBef>
              <a:spcAft>
                <a:spcPts val="0"/>
              </a:spcAft>
              <a:buClr>
                <a:schemeClr val="lt1"/>
              </a:buClr>
              <a:buSzPts val="2400"/>
              <a:buChar char="•"/>
              <a:defRPr>
                <a:solidFill>
                  <a:schemeClr val="lt1"/>
                </a:solidFill>
              </a:defRPr>
            </a:lvl2pPr>
            <a:lvl3pPr indent="-355600" lvl="2" marL="1371600" algn="l">
              <a:lnSpc>
                <a:spcPct val="90000"/>
              </a:lnSpc>
              <a:spcBef>
                <a:spcPts val="500"/>
              </a:spcBef>
              <a:spcAft>
                <a:spcPts val="0"/>
              </a:spcAft>
              <a:buClr>
                <a:schemeClr val="lt1"/>
              </a:buClr>
              <a:buSzPts val="2000"/>
              <a:buChar char="•"/>
              <a:defRPr>
                <a:solidFill>
                  <a:schemeClr val="lt1"/>
                </a:solidFill>
              </a:defRPr>
            </a:lvl3pPr>
            <a:lvl4pPr indent="-342900" lvl="3" marL="1828800" algn="l">
              <a:lnSpc>
                <a:spcPct val="90000"/>
              </a:lnSpc>
              <a:spcBef>
                <a:spcPts val="500"/>
              </a:spcBef>
              <a:spcAft>
                <a:spcPts val="0"/>
              </a:spcAft>
              <a:buClr>
                <a:schemeClr val="lt1"/>
              </a:buClr>
              <a:buSzPts val="1800"/>
              <a:buChar char="•"/>
              <a:defRPr>
                <a:solidFill>
                  <a:schemeClr val="lt1"/>
                </a:solidFill>
              </a:defRPr>
            </a:lvl4pPr>
            <a:lvl5pPr indent="-342900" lvl="4" marL="2286000" algn="l">
              <a:lnSpc>
                <a:spcPct val="9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78"/>
          <p:cNvSpPr txBox="1"/>
          <p:nvPr>
            <p:ph idx="2" type="body"/>
          </p:nvPr>
        </p:nvSpPr>
        <p:spPr>
          <a:xfrm>
            <a:off x="5266238" y="1889198"/>
            <a:ext cx="6435767" cy="1733808"/>
          </a:xfrm>
          <a:prstGeom prst="rect">
            <a:avLst/>
          </a:prstGeom>
          <a:noFill/>
          <a:ln>
            <a:noFill/>
          </a:ln>
        </p:spPr>
        <p:txBody>
          <a:bodyPr anchorCtr="0" anchor="t" bIns="45700" lIns="91425" spcFirstLastPara="1" rIns="91425" wrap="square" tIns="45700">
            <a:spAutoFit/>
          </a:bodyPr>
          <a:lstStyle>
            <a:lvl1pPr indent="-406400" lvl="0" marL="457200" algn="l">
              <a:lnSpc>
                <a:spcPct val="100000"/>
              </a:lnSpc>
              <a:spcBef>
                <a:spcPts val="1000"/>
              </a:spcBef>
              <a:spcAft>
                <a:spcPts val="0"/>
              </a:spcAft>
              <a:buClr>
                <a:schemeClr val="lt1"/>
              </a:buClr>
              <a:buSzPts val="2800"/>
              <a:buChar char="•"/>
              <a:defRPr>
                <a:solidFill>
                  <a:schemeClr val="lt1"/>
                </a:solidFill>
              </a:defRPr>
            </a:lvl1pPr>
            <a:lvl2pPr indent="-381000" lvl="1" marL="914400" algn="l">
              <a:lnSpc>
                <a:spcPct val="100000"/>
              </a:lnSpc>
              <a:spcBef>
                <a:spcPts val="500"/>
              </a:spcBef>
              <a:spcAft>
                <a:spcPts val="0"/>
              </a:spcAft>
              <a:buClr>
                <a:schemeClr val="lt1"/>
              </a:buClr>
              <a:buSzPts val="2400"/>
              <a:buChar char="•"/>
              <a:defRPr>
                <a:solidFill>
                  <a:schemeClr val="lt1"/>
                </a:solidFill>
              </a:defRPr>
            </a:lvl2pPr>
            <a:lvl3pPr indent="-355600" lvl="2" marL="1371600" algn="l">
              <a:lnSpc>
                <a:spcPct val="100000"/>
              </a:lnSpc>
              <a:spcBef>
                <a:spcPts val="500"/>
              </a:spcBef>
              <a:spcAft>
                <a:spcPts val="0"/>
              </a:spcAft>
              <a:buClr>
                <a:schemeClr val="lt1"/>
              </a:buClr>
              <a:buSzPts val="2000"/>
              <a:buChar char="•"/>
              <a:defRPr>
                <a:solidFill>
                  <a:schemeClr val="lt1"/>
                </a:solidFill>
              </a:defRPr>
            </a:lvl3pPr>
            <a:lvl4pPr indent="-342900" lvl="3" marL="1828800" algn="l">
              <a:lnSpc>
                <a:spcPct val="100000"/>
              </a:lnSpc>
              <a:spcBef>
                <a:spcPts val="500"/>
              </a:spcBef>
              <a:spcAft>
                <a:spcPts val="0"/>
              </a:spcAft>
              <a:buClr>
                <a:schemeClr val="lt1"/>
              </a:buClr>
              <a:buSzPts val="1800"/>
              <a:buChar char="•"/>
              <a:defRPr>
                <a:solidFill>
                  <a:schemeClr val="lt1"/>
                </a:solidFill>
              </a:defRPr>
            </a:lvl4pPr>
            <a:lvl5pPr indent="-342900" lvl="4" marL="2286000" algn="l">
              <a:lnSpc>
                <a:spcPct val="100000"/>
              </a:lnSpc>
              <a:spcBef>
                <a:spcPts val="500"/>
              </a:spcBef>
              <a:spcAft>
                <a:spcPts val="0"/>
              </a:spcAft>
              <a:buClr>
                <a:schemeClr val="lt1"/>
              </a:buClr>
              <a:buSzPts val="1800"/>
              <a:buChar char="•"/>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2" name="Google Shape;462;p78"/>
          <p:cNvSpPr txBox="1"/>
          <p:nvPr>
            <p:ph type="title"/>
          </p:nvPr>
        </p:nvSpPr>
        <p:spPr>
          <a:xfrm>
            <a:off x="5220517" y="1043538"/>
            <a:ext cx="6481488" cy="5909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3" name="Google Shape;463;p78"/>
          <p:cNvSpPr txBox="1"/>
          <p:nvPr>
            <p:ph idx="3" type="body"/>
          </p:nvPr>
        </p:nvSpPr>
        <p:spPr>
          <a:xfrm>
            <a:off x="457198" y="898900"/>
            <a:ext cx="4114800" cy="5486400"/>
          </a:xfrm>
          <a:prstGeom prst="rect">
            <a:avLst/>
          </a:prstGeom>
          <a:solidFill>
            <a:srgbClr val="A77B31"/>
          </a:solidFill>
          <a:ln>
            <a:noFill/>
          </a:ln>
        </p:spPr>
        <p:txBody>
          <a:bodyPr anchorCtr="0" anchor="t" bIns="45700" lIns="91425" spcFirstLastPara="1" rIns="91425" wrap="square" tIns="45700">
            <a:spAutoFit/>
          </a:bodyPr>
          <a:lstStyle>
            <a:lvl1pPr indent="-342900" lvl="0" marL="457200" algn="l">
              <a:lnSpc>
                <a:spcPct val="90000"/>
              </a:lnSpc>
              <a:spcBef>
                <a:spcPts val="1000"/>
              </a:spcBef>
              <a:spcAft>
                <a:spcPts val="0"/>
              </a:spcAft>
              <a:buClr>
                <a:schemeClr val="lt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4" name="Google Shape;464;p78"/>
          <p:cNvSpPr txBox="1"/>
          <p:nvPr>
            <p:ph idx="4" type="body"/>
          </p:nvPr>
        </p:nvSpPr>
        <p:spPr>
          <a:xfrm>
            <a:off x="630275" y="77285"/>
            <a:ext cx="3207174" cy="338554"/>
          </a:xfrm>
          <a:prstGeom prst="rect">
            <a:avLst/>
          </a:prstGeom>
          <a:noFill/>
          <a:ln>
            <a:noFill/>
          </a:ln>
        </p:spPr>
        <p:txBody>
          <a:bodyPr anchorCtr="0" anchor="t" bIns="45700" lIns="91425" spcFirstLastPara="1" rIns="91425" wrap="square" tIns="45700">
            <a:spAutoFit/>
          </a:bodyPr>
          <a:lstStyle>
            <a:lvl1pPr indent="-330200" lvl="0" marL="457200" algn="l">
              <a:lnSpc>
                <a:spcPct val="90000"/>
              </a:lnSpc>
              <a:spcBef>
                <a:spcPts val="1000"/>
              </a:spcBef>
              <a:spcAft>
                <a:spcPts val="0"/>
              </a:spcAft>
              <a:buClr>
                <a:srgbClr val="EBB458"/>
              </a:buClr>
              <a:buSzPts val="1600"/>
              <a:buChar char="•"/>
              <a:defRPr b="1" i="0" sz="1600">
                <a:solidFill>
                  <a:srgbClr val="EBB458"/>
                </a:solidFill>
                <a:latin typeface="Arial Narrow"/>
                <a:ea typeface="Arial Narrow"/>
                <a:cs typeface="Arial Narrow"/>
                <a:sym typeface="Arial Narrow"/>
              </a:defRPr>
            </a:lvl1pPr>
            <a:lvl2pPr indent="-381000" lvl="1" marL="914400" algn="l">
              <a:lnSpc>
                <a:spcPct val="90000"/>
              </a:lnSpc>
              <a:spcBef>
                <a:spcPts val="500"/>
              </a:spcBef>
              <a:spcAft>
                <a:spcPts val="0"/>
              </a:spcAft>
              <a:buClr>
                <a:schemeClr val="lt1"/>
              </a:buClr>
              <a:buSzPts val="2400"/>
              <a:buChar char="•"/>
              <a:defRPr sz="2400">
                <a:solidFill>
                  <a:schemeClr val="lt1"/>
                </a:solidFill>
              </a:defRPr>
            </a:lvl2pPr>
            <a:lvl3pPr indent="-381000" lvl="2" marL="1371600" algn="l">
              <a:lnSpc>
                <a:spcPct val="90000"/>
              </a:lnSpc>
              <a:spcBef>
                <a:spcPts val="500"/>
              </a:spcBef>
              <a:spcAft>
                <a:spcPts val="0"/>
              </a:spcAft>
              <a:buClr>
                <a:schemeClr val="lt1"/>
              </a:buClr>
              <a:buSzPts val="2400"/>
              <a:buChar char="•"/>
              <a:defRPr sz="2400">
                <a:solidFill>
                  <a:schemeClr val="lt1"/>
                </a:solidFill>
              </a:defRPr>
            </a:lvl3pPr>
            <a:lvl4pPr indent="-381000" lvl="3" marL="1828800" algn="l">
              <a:lnSpc>
                <a:spcPct val="90000"/>
              </a:lnSpc>
              <a:spcBef>
                <a:spcPts val="500"/>
              </a:spcBef>
              <a:spcAft>
                <a:spcPts val="0"/>
              </a:spcAft>
              <a:buClr>
                <a:schemeClr val="lt1"/>
              </a:buClr>
              <a:buSzPts val="2400"/>
              <a:buChar char="•"/>
              <a:defRPr sz="2400">
                <a:solidFill>
                  <a:schemeClr val="lt1"/>
                </a:solidFill>
              </a:defRPr>
            </a:lvl4pPr>
            <a:lvl5pPr indent="-381000" lvl="4" marL="2286000" algn="l">
              <a:lnSpc>
                <a:spcPct val="90000"/>
              </a:lnSpc>
              <a:spcBef>
                <a:spcPts val="500"/>
              </a:spcBef>
              <a:spcAft>
                <a:spcPts val="0"/>
              </a:spcAft>
              <a:buClr>
                <a:schemeClr val="lt1"/>
              </a:buClr>
              <a:buSzPts val="2400"/>
              <a:buChar char="•"/>
              <a:defRPr sz="2400">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5" name="Google Shape;465;p78"/>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spTree>
      <p:nvGrpSpPr>
        <p:cNvPr id="472" name="Shape 472"/>
        <p:cNvGrpSpPr/>
        <p:nvPr/>
      </p:nvGrpSpPr>
      <p:grpSpPr>
        <a:xfrm>
          <a:off x="0" y="0"/>
          <a:ext cx="0" cy="0"/>
          <a:chOff x="0" y="0"/>
          <a:chExt cx="0" cy="0"/>
        </a:xfrm>
      </p:grpSpPr>
      <p:pic>
        <p:nvPicPr>
          <p:cNvPr id="473" name="Google Shape;473;p20"/>
          <p:cNvPicPr preferRelativeResize="0"/>
          <p:nvPr/>
        </p:nvPicPr>
        <p:blipFill rotWithShape="1">
          <a:blip r:embed="rId2">
            <a:alphaModFix/>
          </a:blip>
          <a:srcRect b="0" l="0" r="0" t="0"/>
          <a:stretch/>
        </p:blipFill>
        <p:spPr>
          <a:xfrm>
            <a:off x="0" y="-1"/>
            <a:ext cx="12192000" cy="691896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74" name="Shape 474"/>
        <p:cNvGrpSpPr/>
        <p:nvPr/>
      </p:nvGrpSpPr>
      <p:grpSpPr>
        <a:xfrm>
          <a:off x="0" y="0"/>
          <a:ext cx="0" cy="0"/>
          <a:chOff x="0" y="0"/>
          <a:chExt cx="0" cy="0"/>
        </a:xfrm>
      </p:grpSpPr>
      <p:sp>
        <p:nvSpPr>
          <p:cNvPr id="475" name="Google Shape;475;p7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6" name="Google Shape;476;p7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477" name="Google Shape;477;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8" name="Google Shape;478;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9" name="Google Shape;479;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80" name="Shape 480"/>
        <p:cNvGrpSpPr/>
        <p:nvPr/>
      </p:nvGrpSpPr>
      <p:grpSpPr>
        <a:xfrm>
          <a:off x="0" y="0"/>
          <a:ext cx="0" cy="0"/>
          <a:chOff x="0" y="0"/>
          <a:chExt cx="0" cy="0"/>
        </a:xfrm>
      </p:grpSpPr>
      <p:sp>
        <p:nvSpPr>
          <p:cNvPr id="481" name="Google Shape;481;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2" name="Google Shape;482;p8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3" name="Google Shape;483;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4" name="Google Shape;484;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5" name="Google Shape;485;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Agenda">
    <p:bg>
      <p:bgPr>
        <a:blipFill>
          <a:blip r:embed="rId2">
            <a:alphaModFix/>
          </a:blip>
          <a:stretch>
            <a:fillRect/>
          </a:stretch>
        </a:blipFill>
      </p:bgPr>
    </p:bg>
    <p:spTree>
      <p:nvGrpSpPr>
        <p:cNvPr id="62" name="Shape 62"/>
        <p:cNvGrpSpPr/>
        <p:nvPr/>
      </p:nvGrpSpPr>
      <p:grpSpPr>
        <a:xfrm>
          <a:off x="0" y="0"/>
          <a:ext cx="0" cy="0"/>
          <a:chOff x="0" y="0"/>
          <a:chExt cx="0" cy="0"/>
        </a:xfrm>
      </p:grpSpPr>
      <p:pic>
        <p:nvPicPr>
          <p:cNvPr id="63" name="Google Shape;63;p29"/>
          <p:cNvPicPr preferRelativeResize="0"/>
          <p:nvPr/>
        </p:nvPicPr>
        <p:blipFill rotWithShape="1">
          <a:blip r:embed="rId3">
            <a:alphaModFix/>
          </a:blip>
          <a:srcRect b="0" l="0" r="0" t="0"/>
          <a:stretch/>
        </p:blipFill>
        <p:spPr>
          <a:xfrm>
            <a:off x="71116" y="-12170"/>
            <a:ext cx="12216776" cy="6867193"/>
          </a:xfrm>
          <a:prstGeom prst="rect">
            <a:avLst/>
          </a:prstGeom>
          <a:noFill/>
          <a:ln>
            <a:noFill/>
          </a:ln>
          <a:effectLst>
            <a:outerShdw blurRad="50800" rotWithShape="0" algn="tl" dir="2700000" dist="38100">
              <a:srgbClr val="000000">
                <a:alpha val="40000"/>
              </a:srgbClr>
            </a:outerShdw>
          </a:effectLst>
        </p:spPr>
      </p:pic>
      <p:sp>
        <p:nvSpPr>
          <p:cNvPr id="64" name="Google Shape;64;p29"/>
          <p:cNvSpPr txBox="1"/>
          <p:nvPr>
            <p:ph idx="1" type="body"/>
          </p:nvPr>
        </p:nvSpPr>
        <p:spPr>
          <a:xfrm>
            <a:off x="1691058" y="457404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 name="Google Shape;65;p29"/>
          <p:cNvSpPr txBox="1"/>
          <p:nvPr>
            <p:ph idx="2" type="body"/>
          </p:nvPr>
        </p:nvSpPr>
        <p:spPr>
          <a:xfrm>
            <a:off x="1691058" y="482565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 name="Google Shape;66;p29"/>
          <p:cNvSpPr txBox="1"/>
          <p:nvPr>
            <p:ph idx="3" type="body"/>
          </p:nvPr>
        </p:nvSpPr>
        <p:spPr>
          <a:xfrm>
            <a:off x="1691058" y="3558393"/>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p29"/>
          <p:cNvSpPr txBox="1"/>
          <p:nvPr>
            <p:ph idx="4" type="body"/>
          </p:nvPr>
        </p:nvSpPr>
        <p:spPr>
          <a:xfrm>
            <a:off x="1691058" y="3810000"/>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29"/>
          <p:cNvSpPr txBox="1"/>
          <p:nvPr>
            <p:ph idx="5" type="body"/>
          </p:nvPr>
        </p:nvSpPr>
        <p:spPr>
          <a:xfrm>
            <a:off x="1691058" y="253021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29"/>
          <p:cNvSpPr txBox="1"/>
          <p:nvPr>
            <p:ph idx="6" type="body"/>
          </p:nvPr>
        </p:nvSpPr>
        <p:spPr>
          <a:xfrm>
            <a:off x="1691058" y="278182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29"/>
          <p:cNvSpPr txBox="1"/>
          <p:nvPr>
            <p:ph type="title"/>
          </p:nvPr>
        </p:nvSpPr>
        <p:spPr>
          <a:xfrm>
            <a:off x="823315" y="1471408"/>
            <a:ext cx="5648605" cy="701731"/>
          </a:xfrm>
          <a:prstGeom prst="rect">
            <a:avLst/>
          </a:prstGeom>
          <a:noFill/>
          <a:ln>
            <a:noFill/>
          </a:ln>
        </p:spPr>
        <p:txBody>
          <a:bodyPr anchorCtr="0" anchor="b"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29"/>
          <p:cNvSpPr/>
          <p:nvPr/>
        </p:nvSpPr>
        <p:spPr>
          <a:xfrm rot="-5400000">
            <a:off x="-3320885" y="3308517"/>
            <a:ext cx="6870367"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2" name="Google Shape;72;p29"/>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dk1"/>
                </a:solidFill>
                <a:latin typeface="Arial Narrow"/>
                <a:ea typeface="Arial Narrow"/>
                <a:cs typeface="Arial Narrow"/>
                <a:sym typeface="Arial Narrow"/>
              </a:rPr>
              <a:t>‹#›</a:t>
            </a:fld>
            <a:endParaRPr b="1" i="0" sz="1200" u="none" cap="none" strike="noStrike">
              <a:solidFill>
                <a:schemeClr val="dk1"/>
              </a:solidFill>
              <a:latin typeface="Arial Narrow"/>
              <a:ea typeface="Arial Narrow"/>
              <a:cs typeface="Arial Narrow"/>
              <a:sym typeface="Arial Narrow"/>
            </a:endParaRPr>
          </a:p>
        </p:txBody>
      </p:sp>
      <p:sp>
        <p:nvSpPr>
          <p:cNvPr id="73" name="Google Shape;73;p29"/>
          <p:cNvSpPr txBox="1"/>
          <p:nvPr>
            <p:ph idx="7" type="body"/>
          </p:nvPr>
        </p:nvSpPr>
        <p:spPr>
          <a:xfrm>
            <a:off x="528321" y="2515922"/>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p29"/>
          <p:cNvSpPr txBox="1"/>
          <p:nvPr>
            <p:ph idx="8" type="body"/>
          </p:nvPr>
        </p:nvSpPr>
        <p:spPr>
          <a:xfrm>
            <a:off x="528321" y="3564420"/>
            <a:ext cx="995044" cy="701731"/>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29"/>
          <p:cNvSpPr txBox="1"/>
          <p:nvPr>
            <p:ph idx="9" type="body"/>
          </p:nvPr>
        </p:nvSpPr>
        <p:spPr>
          <a:xfrm>
            <a:off x="528321" y="4570608"/>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29"/>
          <p:cNvSpPr txBox="1"/>
          <p:nvPr>
            <p:ph idx="13" type="body"/>
          </p:nvPr>
        </p:nvSpPr>
        <p:spPr>
          <a:xfrm>
            <a:off x="5029200" y="457404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29"/>
          <p:cNvSpPr txBox="1"/>
          <p:nvPr>
            <p:ph idx="14" type="body"/>
          </p:nvPr>
        </p:nvSpPr>
        <p:spPr>
          <a:xfrm>
            <a:off x="5029200" y="482565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29"/>
          <p:cNvSpPr txBox="1"/>
          <p:nvPr>
            <p:ph idx="15" type="body"/>
          </p:nvPr>
        </p:nvSpPr>
        <p:spPr>
          <a:xfrm>
            <a:off x="5029200" y="3558393"/>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9" name="Google Shape;79;p29"/>
          <p:cNvSpPr txBox="1"/>
          <p:nvPr>
            <p:ph idx="16" type="body"/>
          </p:nvPr>
        </p:nvSpPr>
        <p:spPr>
          <a:xfrm>
            <a:off x="5029200" y="3810000"/>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0" name="Google Shape;80;p29"/>
          <p:cNvSpPr txBox="1"/>
          <p:nvPr>
            <p:ph idx="17" type="body"/>
          </p:nvPr>
        </p:nvSpPr>
        <p:spPr>
          <a:xfrm>
            <a:off x="5029200" y="2530215"/>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1"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29"/>
          <p:cNvSpPr txBox="1"/>
          <p:nvPr>
            <p:ph idx="18" type="body"/>
          </p:nvPr>
        </p:nvSpPr>
        <p:spPr>
          <a:xfrm>
            <a:off x="5029200" y="2781822"/>
            <a:ext cx="2141906" cy="343235"/>
          </a:xfrm>
          <a:prstGeom prst="rect">
            <a:avLst/>
          </a:prstGeom>
          <a:noFill/>
          <a:ln>
            <a:noFill/>
          </a:ln>
        </p:spPr>
        <p:txBody>
          <a:bodyPr anchorCtr="0" anchor="t" bIns="45700" lIns="91425" spcFirstLastPara="1" rIns="91425" wrap="square" tIns="45700">
            <a:spAutoFit/>
          </a:bodyPr>
          <a:lstStyle>
            <a:lvl1pPr indent="-228600" lvl="0" marL="457200" algn="l">
              <a:lnSpc>
                <a:spcPct val="90000"/>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2" name="Google Shape;82;p29"/>
          <p:cNvSpPr txBox="1"/>
          <p:nvPr>
            <p:ph idx="19" type="body"/>
          </p:nvPr>
        </p:nvSpPr>
        <p:spPr>
          <a:xfrm>
            <a:off x="3866463" y="2515922"/>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29"/>
          <p:cNvSpPr txBox="1"/>
          <p:nvPr>
            <p:ph idx="20" type="body"/>
          </p:nvPr>
        </p:nvSpPr>
        <p:spPr>
          <a:xfrm>
            <a:off x="3866463" y="3564420"/>
            <a:ext cx="995044" cy="701731"/>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29"/>
          <p:cNvSpPr txBox="1"/>
          <p:nvPr>
            <p:ph idx="21" type="body"/>
          </p:nvPr>
        </p:nvSpPr>
        <p:spPr>
          <a:xfrm>
            <a:off x="3866463" y="4570608"/>
            <a:ext cx="995044" cy="705642"/>
          </a:xfrm>
          <a:prstGeom prst="rect">
            <a:avLst/>
          </a:prstGeom>
          <a:noFill/>
          <a:ln>
            <a:noFill/>
          </a:ln>
        </p:spPr>
        <p:txBody>
          <a:bodyPr anchorCtr="0" anchor="t" bIns="45700" lIns="91425" spcFirstLastPara="1" rIns="91425" wrap="square" tIns="45700">
            <a:spAutoFit/>
          </a:bodyPr>
          <a:lstStyle>
            <a:lvl1pPr indent="-228600" lvl="0" marL="457200" algn="r">
              <a:lnSpc>
                <a:spcPct val="90000"/>
              </a:lnSpc>
              <a:spcBef>
                <a:spcPts val="1000"/>
              </a:spcBef>
              <a:spcAft>
                <a:spcPts val="0"/>
              </a:spcAft>
              <a:buClr>
                <a:schemeClr val="lt1"/>
              </a:buClr>
              <a:buSzPts val="4400"/>
              <a:buNone/>
              <a:defRPr b="1" i="0" sz="44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background with white text&#10;&#10;Description automatically generated with low confidence" id="85" name="Google Shape;85;p29"/>
          <p:cNvPicPr preferRelativeResize="0"/>
          <p:nvPr/>
        </p:nvPicPr>
        <p:blipFill rotWithShape="1">
          <a:blip r:embed="rId4">
            <a:alphaModFix/>
          </a:blip>
          <a:srcRect b="0" l="0" r="0" t="0"/>
          <a:stretch/>
        </p:blipFill>
        <p:spPr>
          <a:xfrm>
            <a:off x="8550234" y="2098724"/>
            <a:ext cx="3223393" cy="1620651"/>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486" name="Shape 486"/>
        <p:cNvGrpSpPr/>
        <p:nvPr/>
      </p:nvGrpSpPr>
      <p:grpSpPr>
        <a:xfrm>
          <a:off x="0" y="0"/>
          <a:ext cx="0" cy="0"/>
          <a:chOff x="0" y="0"/>
          <a:chExt cx="0" cy="0"/>
        </a:xfrm>
      </p:grpSpPr>
      <p:sp>
        <p:nvSpPr>
          <p:cNvPr id="487" name="Google Shape;487;p8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8" name="Google Shape;488;p8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489" name="Google Shape;489;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0" name="Google Shape;490;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1" name="Google Shape;491;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92" name="Shape 492"/>
        <p:cNvGrpSpPr/>
        <p:nvPr/>
      </p:nvGrpSpPr>
      <p:grpSpPr>
        <a:xfrm>
          <a:off x="0" y="0"/>
          <a:ext cx="0" cy="0"/>
          <a:chOff x="0" y="0"/>
          <a:chExt cx="0" cy="0"/>
        </a:xfrm>
      </p:grpSpPr>
      <p:sp>
        <p:nvSpPr>
          <p:cNvPr id="493" name="Google Shape;493;p8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4" name="Google Shape;494;p8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8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6" name="Google Shape;496;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7" name="Google Shape;497;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8" name="Google Shape;498;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9" name="Shape 499"/>
        <p:cNvGrpSpPr/>
        <p:nvPr/>
      </p:nvGrpSpPr>
      <p:grpSpPr>
        <a:xfrm>
          <a:off x="0" y="0"/>
          <a:ext cx="0" cy="0"/>
          <a:chOff x="0" y="0"/>
          <a:chExt cx="0" cy="0"/>
        </a:xfrm>
      </p:grpSpPr>
      <p:sp>
        <p:nvSpPr>
          <p:cNvPr id="500" name="Google Shape;500;p83"/>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1" name="Google Shape;501;p83"/>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2" name="Google Shape;502;p83"/>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3" name="Google Shape;503;p83"/>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4" name="Google Shape;504;p83"/>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5" name="Google Shape;505;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6" name="Google Shape;506;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7" name="Google Shape;507;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8" name="Shape 508"/>
        <p:cNvGrpSpPr/>
        <p:nvPr/>
      </p:nvGrpSpPr>
      <p:grpSpPr>
        <a:xfrm>
          <a:off x="0" y="0"/>
          <a:ext cx="0" cy="0"/>
          <a:chOff x="0" y="0"/>
          <a:chExt cx="0" cy="0"/>
        </a:xfrm>
      </p:grpSpPr>
      <p:sp>
        <p:nvSpPr>
          <p:cNvPr id="509" name="Google Shape;509;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1" name="Google Shape;511;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2" name="Google Shape;512;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13" name="Shape 513"/>
        <p:cNvGrpSpPr/>
        <p:nvPr/>
      </p:nvGrpSpPr>
      <p:grpSpPr>
        <a:xfrm>
          <a:off x="0" y="0"/>
          <a:ext cx="0" cy="0"/>
          <a:chOff x="0" y="0"/>
          <a:chExt cx="0" cy="0"/>
        </a:xfrm>
      </p:grpSpPr>
      <p:sp>
        <p:nvSpPr>
          <p:cNvPr id="514" name="Google Shape;514;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5" name="Google Shape;515;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6" name="Google Shape;516;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17" name="Shape 517"/>
        <p:cNvGrpSpPr/>
        <p:nvPr/>
      </p:nvGrpSpPr>
      <p:grpSpPr>
        <a:xfrm>
          <a:off x="0" y="0"/>
          <a:ext cx="0" cy="0"/>
          <a:chOff x="0" y="0"/>
          <a:chExt cx="0" cy="0"/>
        </a:xfrm>
      </p:grpSpPr>
      <p:sp>
        <p:nvSpPr>
          <p:cNvPr id="518" name="Google Shape;518;p8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9" name="Google Shape;519;p8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20" name="Google Shape;520;p8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1" name="Google Shape;521;p8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2" name="Google Shape;522;p8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3" name="Google Shape;523;p8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24" name="Shape 524"/>
        <p:cNvGrpSpPr/>
        <p:nvPr/>
      </p:nvGrpSpPr>
      <p:grpSpPr>
        <a:xfrm>
          <a:off x="0" y="0"/>
          <a:ext cx="0" cy="0"/>
          <a:chOff x="0" y="0"/>
          <a:chExt cx="0" cy="0"/>
        </a:xfrm>
      </p:grpSpPr>
      <p:sp>
        <p:nvSpPr>
          <p:cNvPr id="525" name="Google Shape;525;p8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6" name="Google Shape;526;p87"/>
          <p:cNvSpPr/>
          <p:nvPr>
            <p:ph idx="2" type="pic"/>
          </p:nvPr>
        </p:nvSpPr>
        <p:spPr>
          <a:xfrm>
            <a:off x="5183188" y="987425"/>
            <a:ext cx="6172200" cy="4873625"/>
          </a:xfrm>
          <a:prstGeom prst="rect">
            <a:avLst/>
          </a:prstGeom>
          <a:noFill/>
          <a:ln>
            <a:noFill/>
          </a:ln>
        </p:spPr>
      </p:sp>
      <p:sp>
        <p:nvSpPr>
          <p:cNvPr id="527" name="Google Shape;527;p8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8" name="Google Shape;528;p8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9" name="Google Shape;529;p8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0" name="Google Shape;530;p8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531" name="Shape 531"/>
        <p:cNvGrpSpPr/>
        <p:nvPr/>
      </p:nvGrpSpPr>
      <p:grpSpPr>
        <a:xfrm>
          <a:off x="0" y="0"/>
          <a:ext cx="0" cy="0"/>
          <a:chOff x="0" y="0"/>
          <a:chExt cx="0" cy="0"/>
        </a:xfrm>
      </p:grpSpPr>
      <p:sp>
        <p:nvSpPr>
          <p:cNvPr id="532" name="Google Shape;532;p8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3" name="Google Shape;533;p8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4" name="Google Shape;534;p8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5" name="Google Shape;535;p8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6" name="Google Shape;536;p8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537" name="Shape 537"/>
        <p:cNvGrpSpPr/>
        <p:nvPr/>
      </p:nvGrpSpPr>
      <p:grpSpPr>
        <a:xfrm>
          <a:off x="0" y="0"/>
          <a:ext cx="0" cy="0"/>
          <a:chOff x="0" y="0"/>
          <a:chExt cx="0" cy="0"/>
        </a:xfrm>
      </p:grpSpPr>
      <p:sp>
        <p:nvSpPr>
          <p:cNvPr id="538" name="Google Shape;538;p8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9" name="Google Shape;539;p8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0" name="Google Shape;540;p8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1" name="Google Shape;541;p8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2" name="Google Shape;542;p8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543" name="Shape 543"/>
        <p:cNvGrpSpPr/>
        <p:nvPr/>
      </p:nvGrpSpPr>
      <p:grpSpPr>
        <a:xfrm>
          <a:off x="0" y="0"/>
          <a:ext cx="0" cy="0"/>
          <a:chOff x="0" y="0"/>
          <a:chExt cx="0" cy="0"/>
        </a:xfrm>
      </p:grpSpPr>
      <p:pic>
        <p:nvPicPr>
          <p:cNvPr id="544" name="Google Shape;544;p90"/>
          <p:cNvPicPr preferRelativeResize="0"/>
          <p:nvPr/>
        </p:nvPicPr>
        <p:blipFill rotWithShape="1">
          <a:blip r:embed="rId2">
            <a:alphaModFix/>
          </a:blip>
          <a:srcRect b="0" l="0" r="0" t="0"/>
          <a:stretch/>
        </p:blipFill>
        <p:spPr>
          <a:xfrm>
            <a:off x="0" y="0"/>
            <a:ext cx="12192000" cy="8150641"/>
          </a:xfrm>
          <a:prstGeom prst="rect">
            <a:avLst/>
          </a:prstGeom>
          <a:noFill/>
          <a:ln>
            <a:noFill/>
          </a:ln>
        </p:spPr>
      </p:pic>
      <p:sp>
        <p:nvSpPr>
          <p:cNvPr id="545" name="Google Shape;545;p90"/>
          <p:cNvSpPr txBox="1"/>
          <p:nvPr>
            <p:ph idx="1" type="subTitle"/>
          </p:nvPr>
        </p:nvSpPr>
        <p:spPr>
          <a:xfrm>
            <a:off x="695604" y="4387076"/>
            <a:ext cx="4873722" cy="968470"/>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dk1"/>
              </a:buClr>
              <a:buSzPts val="1800"/>
              <a:buNone/>
              <a:defRPr b="1" sz="180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46" name="Google Shape;546;p90"/>
          <p:cNvPicPr preferRelativeResize="0"/>
          <p:nvPr/>
        </p:nvPicPr>
        <p:blipFill rotWithShape="1">
          <a:blip r:embed="rId3">
            <a:alphaModFix/>
          </a:blip>
          <a:srcRect b="0" l="0" r="62460" t="0"/>
          <a:stretch/>
        </p:blipFill>
        <p:spPr>
          <a:xfrm>
            <a:off x="377688" y="346938"/>
            <a:ext cx="1075663" cy="905392"/>
          </a:xfrm>
          <a:prstGeom prst="rect">
            <a:avLst/>
          </a:prstGeom>
          <a:noFill/>
          <a:ln>
            <a:noFill/>
          </a:ln>
        </p:spPr>
      </p:pic>
      <p:cxnSp>
        <p:nvCxnSpPr>
          <p:cNvPr id="547" name="Google Shape;547;p90"/>
          <p:cNvCxnSpPr/>
          <p:nvPr/>
        </p:nvCxnSpPr>
        <p:spPr>
          <a:xfrm>
            <a:off x="1495740" y="450064"/>
            <a:ext cx="0" cy="734459"/>
          </a:xfrm>
          <a:prstGeom prst="straightConnector1">
            <a:avLst/>
          </a:prstGeom>
          <a:noFill/>
          <a:ln cap="flat" cmpd="sng" w="9525">
            <a:solidFill>
              <a:schemeClr val="dk1"/>
            </a:solidFill>
            <a:prstDash val="solid"/>
            <a:miter lim="800000"/>
            <a:headEnd len="sm" w="sm" type="none"/>
            <a:tailEnd len="sm" w="sm" type="none"/>
          </a:ln>
        </p:spPr>
      </p:cxnSp>
      <p:sp>
        <p:nvSpPr>
          <p:cNvPr id="548" name="Google Shape;548;p90"/>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National Aeronautics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Space Administration</a:t>
            </a:r>
            <a:endParaRPr b="0" i="0" sz="1400" u="none" cap="none" strike="noStrike">
              <a:solidFill>
                <a:srgbClr val="000000"/>
              </a:solidFill>
              <a:latin typeface="Arial"/>
              <a:ea typeface="Arial"/>
              <a:cs typeface="Arial"/>
              <a:sym typeface="Arial"/>
            </a:endParaRPr>
          </a:p>
        </p:txBody>
      </p:sp>
      <p:pic>
        <p:nvPicPr>
          <p:cNvPr descr="A black background with white text&#10;&#10;Description automatically generated with low confidence" id="549" name="Google Shape;549;p90"/>
          <p:cNvPicPr preferRelativeResize="0"/>
          <p:nvPr/>
        </p:nvPicPr>
        <p:blipFill rotWithShape="1">
          <a:blip r:embed="rId4">
            <a:alphaModFix/>
          </a:blip>
          <a:srcRect b="0" l="0" r="0" t="0"/>
          <a:stretch/>
        </p:blipFill>
        <p:spPr>
          <a:xfrm>
            <a:off x="558527" y="2208780"/>
            <a:ext cx="3602736" cy="181051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1">
  <p:cSld name="Intro slide 1">
    <p:bg>
      <p:bgPr>
        <a:blipFill>
          <a:blip r:embed="rId2">
            <a:alphaModFix/>
          </a:blip>
          <a:stretch>
            <a:fillRect/>
          </a:stretch>
        </a:blipFill>
      </p:bgPr>
    </p:bg>
    <p:spTree>
      <p:nvGrpSpPr>
        <p:cNvPr id="86" name="Shape 86"/>
        <p:cNvGrpSpPr/>
        <p:nvPr/>
      </p:nvGrpSpPr>
      <p:grpSpPr>
        <a:xfrm>
          <a:off x="0" y="0"/>
          <a:ext cx="0" cy="0"/>
          <a:chOff x="0" y="0"/>
          <a:chExt cx="0" cy="0"/>
        </a:xfrm>
      </p:grpSpPr>
      <p:sp>
        <p:nvSpPr>
          <p:cNvPr id="87" name="Google Shape;87;p30"/>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88" name="Google Shape;88;p30"/>
          <p:cNvPicPr preferRelativeResize="0"/>
          <p:nvPr/>
        </p:nvPicPr>
        <p:blipFill rotWithShape="1">
          <a:blip r:embed="rId3">
            <a:alphaModFix/>
          </a:blip>
          <a:srcRect b="0" l="0" r="0" t="0"/>
          <a:stretch/>
        </p:blipFill>
        <p:spPr>
          <a:xfrm>
            <a:off x="0" y="1"/>
            <a:ext cx="12192000" cy="6858000"/>
          </a:xfrm>
          <a:prstGeom prst="rect">
            <a:avLst/>
          </a:prstGeom>
          <a:noFill/>
          <a:ln>
            <a:noFill/>
          </a:ln>
          <a:effectLst>
            <a:outerShdw blurRad="50800" rotWithShape="0" algn="tl" dir="2700000" dist="38100">
              <a:srgbClr val="000000">
                <a:alpha val="40000"/>
              </a:srgbClr>
            </a:outerShdw>
          </a:effectLst>
        </p:spPr>
      </p:pic>
      <p:sp>
        <p:nvSpPr>
          <p:cNvPr id="89" name="Google Shape;89;p30"/>
          <p:cNvSpPr/>
          <p:nvPr/>
        </p:nvSpPr>
        <p:spPr>
          <a:xfrm rot="-5400000">
            <a:off x="-3320487" y="3308912"/>
            <a:ext cx="6869576" cy="228600"/>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 name="Google Shape;90;p30"/>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1" name="Google Shape;91;p30"/>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A black background with white text&#10;&#10;Description automatically generated with low confidence" id="92" name="Google Shape;92;p30"/>
          <p:cNvPicPr preferRelativeResize="0"/>
          <p:nvPr/>
        </p:nvPicPr>
        <p:blipFill rotWithShape="1">
          <a:blip r:embed="rId4">
            <a:alphaModFix/>
          </a:blip>
          <a:srcRect b="0" l="0" r="0" t="0"/>
          <a:stretch/>
        </p:blipFill>
        <p:spPr>
          <a:xfrm>
            <a:off x="8550234" y="2098724"/>
            <a:ext cx="3223393" cy="1620651"/>
          </a:xfrm>
          <a:prstGeom prst="rect">
            <a:avLst/>
          </a:prstGeom>
          <a:noFill/>
          <a:ln>
            <a:noFill/>
          </a:ln>
        </p:spPr>
      </p:pic>
      <p:sp>
        <p:nvSpPr>
          <p:cNvPr id="93" name="Google Shape;93;p30"/>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550" name="Shape 550"/>
        <p:cNvGrpSpPr/>
        <p:nvPr/>
      </p:nvGrpSpPr>
      <p:grpSpPr>
        <a:xfrm>
          <a:off x="0" y="0"/>
          <a:ext cx="0" cy="0"/>
          <a:chOff x="0" y="0"/>
          <a:chExt cx="0" cy="0"/>
        </a:xfrm>
      </p:grpSpPr>
      <p:pic>
        <p:nvPicPr>
          <p:cNvPr descr="The image cube's front panel is a true-color view of part of southwestern Libya observed by NASA's EMIT mission. The side panels depict the spectral fingerprints for every point in the image." id="551" name="Google Shape;551;p91"/>
          <p:cNvPicPr preferRelativeResize="0"/>
          <p:nvPr/>
        </p:nvPicPr>
        <p:blipFill rotWithShape="1">
          <a:blip r:embed="rId2">
            <a:alphaModFix/>
          </a:blip>
          <a:srcRect b="14330" l="1444" r="28064" t="43626"/>
          <a:stretch/>
        </p:blipFill>
        <p:spPr>
          <a:xfrm>
            <a:off x="0" y="-152400"/>
            <a:ext cx="12192000" cy="7010400"/>
          </a:xfrm>
          <a:prstGeom prst="rect">
            <a:avLst/>
          </a:prstGeom>
          <a:noFill/>
          <a:ln>
            <a:noFill/>
          </a:ln>
        </p:spPr>
      </p:pic>
      <p:sp>
        <p:nvSpPr>
          <p:cNvPr id="552" name="Google Shape;552;p91"/>
          <p:cNvSpPr txBox="1"/>
          <p:nvPr>
            <p:ph idx="1" type="subTitle"/>
          </p:nvPr>
        </p:nvSpPr>
        <p:spPr>
          <a:xfrm>
            <a:off x="695604" y="4387076"/>
            <a:ext cx="6448146" cy="1217769"/>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lt1"/>
              </a:buClr>
              <a:buSzPts val="2400"/>
              <a:buNone/>
              <a:defRPr b="1" sz="2400">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553" name="Google Shape;553;p91"/>
          <p:cNvPicPr preferRelativeResize="0"/>
          <p:nvPr/>
        </p:nvPicPr>
        <p:blipFill rotWithShape="1">
          <a:blip r:embed="rId3">
            <a:alphaModFix/>
          </a:blip>
          <a:srcRect b="0" l="0" r="62460" t="0"/>
          <a:stretch/>
        </p:blipFill>
        <p:spPr>
          <a:xfrm>
            <a:off x="377688" y="346938"/>
            <a:ext cx="1075663" cy="905392"/>
          </a:xfrm>
          <a:prstGeom prst="rect">
            <a:avLst/>
          </a:prstGeom>
          <a:noFill/>
          <a:ln>
            <a:noFill/>
          </a:ln>
        </p:spPr>
      </p:pic>
      <p:cxnSp>
        <p:nvCxnSpPr>
          <p:cNvPr id="554" name="Google Shape;554;p91"/>
          <p:cNvCxnSpPr/>
          <p:nvPr/>
        </p:nvCxnSpPr>
        <p:spPr>
          <a:xfrm>
            <a:off x="1495740" y="450064"/>
            <a:ext cx="0" cy="734459"/>
          </a:xfrm>
          <a:prstGeom prst="straightConnector1">
            <a:avLst/>
          </a:prstGeom>
          <a:noFill/>
          <a:ln cap="flat" cmpd="sng" w="9525">
            <a:solidFill>
              <a:schemeClr val="dk1"/>
            </a:solidFill>
            <a:prstDash val="solid"/>
            <a:miter lim="800000"/>
            <a:headEnd len="sm" w="sm" type="none"/>
            <a:tailEnd len="sm" w="sm" type="none"/>
          </a:ln>
        </p:spPr>
      </p:cxnSp>
      <p:sp>
        <p:nvSpPr>
          <p:cNvPr id="555" name="Google Shape;555;p91"/>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National Aeronautics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Space Administration</a:t>
            </a:r>
            <a:endParaRPr b="0" i="0" sz="1400" u="none" cap="none" strike="noStrike">
              <a:solidFill>
                <a:srgbClr val="000000"/>
              </a:solidFill>
              <a:latin typeface="Arial"/>
              <a:ea typeface="Arial"/>
              <a:cs typeface="Arial"/>
              <a:sym typeface="Arial"/>
            </a:endParaRPr>
          </a:p>
        </p:txBody>
      </p:sp>
      <p:pic>
        <p:nvPicPr>
          <p:cNvPr descr="A black background with white text&#10;&#10;Description automatically generated with low confidence" id="556" name="Google Shape;556;p91"/>
          <p:cNvPicPr preferRelativeResize="0"/>
          <p:nvPr/>
        </p:nvPicPr>
        <p:blipFill rotWithShape="1">
          <a:blip r:embed="rId4">
            <a:alphaModFix/>
          </a:blip>
          <a:srcRect b="0" l="0" r="0" t="0"/>
          <a:stretch/>
        </p:blipFill>
        <p:spPr>
          <a:xfrm>
            <a:off x="570572" y="2244653"/>
            <a:ext cx="3602736" cy="181051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showMasterSp="0">
  <p:cSld name="7_Title and Content">
    <p:spTree>
      <p:nvGrpSpPr>
        <p:cNvPr id="557" name="Shape 557"/>
        <p:cNvGrpSpPr/>
        <p:nvPr/>
      </p:nvGrpSpPr>
      <p:grpSpPr>
        <a:xfrm>
          <a:off x="0" y="0"/>
          <a:ext cx="0" cy="0"/>
          <a:chOff x="0" y="0"/>
          <a:chExt cx="0" cy="0"/>
        </a:xfrm>
      </p:grpSpPr>
      <p:sp>
        <p:nvSpPr>
          <p:cNvPr id="558" name="Google Shape;558;p92"/>
          <p:cNvSpPr/>
          <p:nvPr/>
        </p:nvSpPr>
        <p:spPr>
          <a:xfrm rot="10800000">
            <a:off x="-9817" y="-23529"/>
            <a:ext cx="12210167" cy="689180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9" name="Google Shape;559;p92"/>
          <p:cNvSpPr txBox="1"/>
          <p:nvPr>
            <p:ph type="title"/>
          </p:nvPr>
        </p:nvSpPr>
        <p:spPr>
          <a:xfrm>
            <a:off x="1515228" y="744142"/>
            <a:ext cx="8675406" cy="5909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0" name="Google Shape;560;p9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561" name="Google Shape;561;p9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562" name="Shape 562"/>
        <p:cNvGrpSpPr/>
        <p:nvPr/>
      </p:nvGrpSpPr>
      <p:grpSpPr>
        <a:xfrm>
          <a:off x="0" y="0"/>
          <a:ext cx="0" cy="0"/>
          <a:chOff x="0" y="0"/>
          <a:chExt cx="0" cy="0"/>
        </a:xfrm>
      </p:grpSpPr>
      <p:sp>
        <p:nvSpPr>
          <p:cNvPr id="563" name="Google Shape;563;p9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4" name="Google Shape;564;p9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5" name="Google Shape;565;p9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66" name="Google Shape;566;p93"/>
          <p:cNvSpPr/>
          <p:nvPr/>
        </p:nvSpPr>
        <p:spPr>
          <a:xfrm>
            <a:off x="0" y="0"/>
            <a:ext cx="313267" cy="6858000"/>
          </a:xfrm>
          <a:prstGeom prst="rect">
            <a:avLst/>
          </a:prstGeom>
          <a:solidFill>
            <a:srgbClr val="2F5496"/>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567" name="Google Shape;567;p93"/>
          <p:cNvPicPr preferRelativeResize="0"/>
          <p:nvPr/>
        </p:nvPicPr>
        <p:blipFill rotWithShape="1">
          <a:blip r:embed="rId2">
            <a:alphaModFix/>
          </a:blip>
          <a:srcRect b="0" l="0" r="0" t="0"/>
          <a:stretch/>
        </p:blipFill>
        <p:spPr>
          <a:xfrm>
            <a:off x="359238" y="14170"/>
            <a:ext cx="663009" cy="548640"/>
          </a:xfrm>
          <a:prstGeom prst="rect">
            <a:avLst/>
          </a:prstGeom>
          <a:noFill/>
          <a:ln>
            <a:noFill/>
          </a:ln>
        </p:spPr>
      </p:pic>
      <p:pic>
        <p:nvPicPr>
          <p:cNvPr id="568" name="Google Shape;568;p93"/>
          <p:cNvPicPr preferRelativeResize="0"/>
          <p:nvPr/>
        </p:nvPicPr>
        <p:blipFill rotWithShape="1">
          <a:blip r:embed="rId3">
            <a:alphaModFix/>
          </a:blip>
          <a:srcRect b="0" l="0" r="0" t="0"/>
          <a:stretch/>
        </p:blipFill>
        <p:spPr>
          <a:xfrm>
            <a:off x="10146052" y="53347"/>
            <a:ext cx="2010779" cy="529505"/>
          </a:xfrm>
          <a:prstGeom prst="rect">
            <a:avLst/>
          </a:prstGeom>
          <a:noFill/>
          <a:ln>
            <a:noFill/>
          </a:ln>
        </p:spPr>
      </p:pic>
      <p:sp>
        <p:nvSpPr>
          <p:cNvPr id="569" name="Google Shape;569;p93"/>
          <p:cNvSpPr txBox="1"/>
          <p:nvPr>
            <p:ph idx="1" type="body"/>
          </p:nvPr>
        </p:nvSpPr>
        <p:spPr>
          <a:xfrm>
            <a:off x="838200" y="914399"/>
            <a:ext cx="10515600" cy="52625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70" name="Google Shape;570;p93"/>
          <p:cNvSpPr txBox="1"/>
          <p:nvPr>
            <p:ph type="title"/>
          </p:nvPr>
        </p:nvSpPr>
        <p:spPr>
          <a:xfrm>
            <a:off x="0" y="0"/>
            <a:ext cx="12188952" cy="58521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and Content" showMasterSp="0">
  <p:cSld name="8_Title and Content">
    <p:spTree>
      <p:nvGrpSpPr>
        <p:cNvPr id="571" name="Shape 571"/>
        <p:cNvGrpSpPr/>
        <p:nvPr/>
      </p:nvGrpSpPr>
      <p:grpSpPr>
        <a:xfrm>
          <a:off x="0" y="0"/>
          <a:ext cx="0" cy="0"/>
          <a:chOff x="0" y="0"/>
          <a:chExt cx="0" cy="0"/>
        </a:xfrm>
      </p:grpSpPr>
      <p:sp>
        <p:nvSpPr>
          <p:cNvPr id="572" name="Google Shape;572;p94"/>
          <p:cNvSpPr/>
          <p:nvPr/>
        </p:nvSpPr>
        <p:spPr>
          <a:xfrm>
            <a:off x="0" y="0"/>
            <a:ext cx="12192000" cy="6858000"/>
          </a:xfrm>
          <a:prstGeom prst="rect">
            <a:avLst/>
          </a:prstGeom>
          <a:gradFill>
            <a:gsLst>
              <a:gs pos="0">
                <a:srgbClr val="053446"/>
              </a:gs>
              <a:gs pos="26000">
                <a:srgbClr val="053446"/>
              </a:gs>
              <a:gs pos="91000">
                <a:srgbClr val="255B74"/>
              </a:gs>
              <a:gs pos="100000">
                <a:srgbClr val="255B74"/>
              </a:gs>
            </a:gsLst>
            <a:lin ang="108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73" name="Google Shape;573;p94"/>
          <p:cNvSpPr txBox="1"/>
          <p:nvPr>
            <p:ph idx="10" type="dt"/>
          </p:nvPr>
        </p:nvSpPr>
        <p:spPr>
          <a:xfrm>
            <a:off x="93481"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rgbClr val="65CBF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4" name="Google Shape;574;p9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solidFill>
                  <a:srgbClr val="65CBF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5" name="Google Shape;575;p94"/>
          <p:cNvSpPr txBox="1"/>
          <p:nvPr>
            <p:ph idx="12" type="sldNum"/>
          </p:nvPr>
        </p:nvSpPr>
        <p:spPr>
          <a:xfrm>
            <a:off x="9355319" y="6422339"/>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65CBF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528">
          <p15:clr>
            <a:srgbClr val="FBAE40"/>
          </p15:clr>
        </p15:guide>
        <p15:guide id="2" pos="3408">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2">
  <p:cSld name="Text slide 2">
    <p:spTree>
      <p:nvGrpSpPr>
        <p:cNvPr id="576" name="Shape 576"/>
        <p:cNvGrpSpPr/>
        <p:nvPr/>
      </p:nvGrpSpPr>
      <p:grpSpPr>
        <a:xfrm>
          <a:off x="0" y="0"/>
          <a:ext cx="0" cy="0"/>
          <a:chOff x="0" y="0"/>
          <a:chExt cx="0" cy="0"/>
        </a:xfrm>
      </p:grpSpPr>
      <p:sp>
        <p:nvSpPr>
          <p:cNvPr id="577" name="Google Shape;577;p95"/>
          <p:cNvSpPr/>
          <p:nvPr/>
        </p:nvSpPr>
        <p:spPr>
          <a:xfrm rot="10800000">
            <a:off x="-9817" y="-23529"/>
            <a:ext cx="12210167" cy="689180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8" name="Google Shape;578;p9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579" name="Google Shape;579;p95"/>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
        <p:nvSpPr>
          <p:cNvPr id="580" name="Google Shape;580;p95"/>
          <p:cNvSpPr txBox="1"/>
          <p:nvPr>
            <p:ph type="title"/>
          </p:nvPr>
        </p:nvSpPr>
        <p:spPr>
          <a:xfrm>
            <a:off x="604909" y="1043538"/>
            <a:ext cx="10668515" cy="590931"/>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3600"/>
              <a:buFont typeface="Arial"/>
              <a:buNone/>
              <a:defRPr b="1" i="0" sz="36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1" name="Google Shape;581;p95"/>
          <p:cNvSpPr txBox="1"/>
          <p:nvPr>
            <p:ph idx="1" type="body"/>
          </p:nvPr>
        </p:nvSpPr>
        <p:spPr>
          <a:xfrm>
            <a:off x="650875" y="1879600"/>
            <a:ext cx="10634663" cy="226728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600"/>
              <a:buNone/>
              <a:defRPr b="0" i="0" sz="1600">
                <a:latin typeface="Arial"/>
                <a:ea typeface="Arial"/>
                <a:cs typeface="Arial"/>
                <a:sym typeface="Arial"/>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type="obj">
  <p:cSld name="OBJECT">
    <p:spTree>
      <p:nvGrpSpPr>
        <p:cNvPr id="587" name="Shape 587"/>
        <p:cNvGrpSpPr/>
        <p:nvPr/>
      </p:nvGrpSpPr>
      <p:grpSpPr>
        <a:xfrm>
          <a:off x="0" y="0"/>
          <a:ext cx="0" cy="0"/>
          <a:chOff x="0" y="0"/>
          <a:chExt cx="0" cy="0"/>
        </a:xfrm>
      </p:grpSpPr>
      <p:sp>
        <p:nvSpPr>
          <p:cNvPr id="588" name="Google Shape;588;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9" name="Google Shape;589;p22"/>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590" name="Google Shape;590;p2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wmo2016_powerpoint_standard_v2-2.jpg" id="591" name="Google Shape;591;p22"/>
          <p:cNvPicPr preferRelativeResize="0"/>
          <p:nvPr/>
        </p:nvPicPr>
        <p:blipFill rotWithShape="1">
          <a:blip r:embed="rId2">
            <a:alphaModFix/>
          </a:blip>
          <a:srcRect b="0" l="0" r="0" t="0"/>
          <a:stretch/>
        </p:blipFill>
        <p:spPr>
          <a:xfrm>
            <a:off x="0" y="5143500"/>
            <a:ext cx="1988820" cy="1714500"/>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92" name="Shape 592"/>
        <p:cNvGrpSpPr/>
        <p:nvPr/>
      </p:nvGrpSpPr>
      <p:grpSpPr>
        <a:xfrm>
          <a:off x="0" y="0"/>
          <a:ext cx="0" cy="0"/>
          <a:chOff x="0" y="0"/>
          <a:chExt cx="0" cy="0"/>
        </a:xfrm>
      </p:grpSpPr>
      <p:sp>
        <p:nvSpPr>
          <p:cNvPr id="593" name="Google Shape;593;p23"/>
          <p:cNvSpPr txBox="1"/>
          <p:nvPr>
            <p:ph type="ctrTitle"/>
          </p:nvPr>
        </p:nvSpPr>
        <p:spPr>
          <a:xfrm>
            <a:off x="914400" y="2130426"/>
            <a:ext cx="103632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4" name="Google Shape;594;p23"/>
          <p:cNvSpPr txBox="1"/>
          <p:nvPr>
            <p:ph idx="1" type="subTitle"/>
          </p:nvPr>
        </p:nvSpPr>
        <p:spPr>
          <a:xfrm>
            <a:off x="1828800" y="3886200"/>
            <a:ext cx="85344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595" name="Google Shape;595;p23"/>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6" name="Shape 596"/>
        <p:cNvGrpSpPr/>
        <p:nvPr/>
      </p:nvGrpSpPr>
      <p:grpSpPr>
        <a:xfrm>
          <a:off x="0" y="0"/>
          <a:ext cx="0" cy="0"/>
          <a:chOff x="0" y="0"/>
          <a:chExt cx="0" cy="0"/>
        </a:xfrm>
      </p:grpSpPr>
      <p:sp>
        <p:nvSpPr>
          <p:cNvPr id="597" name="Google Shape;597;p96"/>
          <p:cNvSpPr txBox="1"/>
          <p:nvPr>
            <p:ph type="title"/>
          </p:nvPr>
        </p:nvSpPr>
        <p:spPr>
          <a:xfrm>
            <a:off x="963084" y="4406901"/>
            <a:ext cx="103632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8" name="Google Shape;598;p96"/>
          <p:cNvSpPr txBox="1"/>
          <p:nvPr>
            <p:ph idx="1" type="body"/>
          </p:nvPr>
        </p:nvSpPr>
        <p:spPr>
          <a:xfrm>
            <a:off x="963084" y="2906713"/>
            <a:ext cx="103632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599" name="Google Shape;599;p96"/>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00" name="Shape 600"/>
        <p:cNvGrpSpPr/>
        <p:nvPr/>
      </p:nvGrpSpPr>
      <p:grpSpPr>
        <a:xfrm>
          <a:off x="0" y="0"/>
          <a:ext cx="0" cy="0"/>
          <a:chOff x="0" y="0"/>
          <a:chExt cx="0" cy="0"/>
        </a:xfrm>
      </p:grpSpPr>
      <p:sp>
        <p:nvSpPr>
          <p:cNvPr id="601" name="Google Shape;601;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2" name="Google Shape;602;p97"/>
          <p:cNvSpPr txBox="1"/>
          <p:nvPr>
            <p:ph idx="1" type="body"/>
          </p:nvPr>
        </p:nvSpPr>
        <p:spPr>
          <a:xfrm>
            <a:off x="609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03" name="Google Shape;603;p97"/>
          <p:cNvSpPr txBox="1"/>
          <p:nvPr>
            <p:ph idx="2" type="body"/>
          </p:nvPr>
        </p:nvSpPr>
        <p:spPr>
          <a:xfrm>
            <a:off x="6197600" y="1600201"/>
            <a:ext cx="53848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604" name="Google Shape;604;p97"/>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05" name="Shape 605"/>
        <p:cNvGrpSpPr/>
        <p:nvPr/>
      </p:nvGrpSpPr>
      <p:grpSpPr>
        <a:xfrm>
          <a:off x="0" y="0"/>
          <a:ext cx="0" cy="0"/>
          <a:chOff x="0" y="0"/>
          <a:chExt cx="0" cy="0"/>
        </a:xfrm>
      </p:grpSpPr>
      <p:sp>
        <p:nvSpPr>
          <p:cNvPr id="606" name="Google Shape;606;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7" name="Google Shape;607;p98"/>
          <p:cNvSpPr txBox="1"/>
          <p:nvPr>
            <p:ph idx="1" type="body"/>
          </p:nvPr>
        </p:nvSpPr>
        <p:spPr>
          <a:xfrm>
            <a:off x="609600" y="1535113"/>
            <a:ext cx="5386917"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08" name="Google Shape;608;p98"/>
          <p:cNvSpPr txBox="1"/>
          <p:nvPr>
            <p:ph idx="2" type="body"/>
          </p:nvPr>
        </p:nvSpPr>
        <p:spPr>
          <a:xfrm>
            <a:off x="609600" y="2174875"/>
            <a:ext cx="5386917"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09" name="Google Shape;609;p98"/>
          <p:cNvSpPr txBox="1"/>
          <p:nvPr>
            <p:ph idx="3" type="body"/>
          </p:nvPr>
        </p:nvSpPr>
        <p:spPr>
          <a:xfrm>
            <a:off x="6193368" y="1535113"/>
            <a:ext cx="5389033"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610" name="Google Shape;610;p98"/>
          <p:cNvSpPr txBox="1"/>
          <p:nvPr>
            <p:ph idx="4" type="body"/>
          </p:nvPr>
        </p:nvSpPr>
        <p:spPr>
          <a:xfrm>
            <a:off x="6193368" y="2174875"/>
            <a:ext cx="5389033"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611" name="Google Shape;611;p98"/>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2">
  <p:cSld name="Intro slide 2">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31"/>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96" name="Google Shape;96;p31"/>
          <p:cNvPicPr preferRelativeResize="0"/>
          <p:nvPr/>
        </p:nvPicPr>
        <p:blipFill rotWithShape="1">
          <a:blip r:embed="rId3">
            <a:alphaModFix/>
          </a:blip>
          <a:srcRect b="0" l="0" r="0" t="0"/>
          <a:stretch/>
        </p:blipFill>
        <p:spPr>
          <a:xfrm>
            <a:off x="0" y="-26504"/>
            <a:ext cx="12271871" cy="6884504"/>
          </a:xfrm>
          <a:prstGeom prst="rect">
            <a:avLst/>
          </a:prstGeom>
          <a:noFill/>
          <a:ln>
            <a:noFill/>
          </a:ln>
          <a:effectLst>
            <a:outerShdw blurRad="50800" rotWithShape="0" algn="tl" dir="2700000" dist="38100">
              <a:srgbClr val="000000">
                <a:alpha val="40000"/>
              </a:srgbClr>
            </a:outerShdw>
          </a:effectLst>
        </p:spPr>
      </p:pic>
      <p:sp>
        <p:nvSpPr>
          <p:cNvPr id="97" name="Google Shape;97;p31"/>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8" name="Google Shape;98;p31"/>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1"/>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0" name="Google Shape;100;p31"/>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12" name="Shape 612"/>
        <p:cNvGrpSpPr/>
        <p:nvPr/>
      </p:nvGrpSpPr>
      <p:grpSpPr>
        <a:xfrm>
          <a:off x="0" y="0"/>
          <a:ext cx="0" cy="0"/>
          <a:chOff x="0" y="0"/>
          <a:chExt cx="0" cy="0"/>
        </a:xfrm>
      </p:grpSpPr>
      <p:sp>
        <p:nvSpPr>
          <p:cNvPr id="613" name="Google Shape;613;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4" name="Google Shape;614;p99"/>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15" name="Shape 615"/>
        <p:cNvGrpSpPr/>
        <p:nvPr/>
      </p:nvGrpSpPr>
      <p:grpSpPr>
        <a:xfrm>
          <a:off x="0" y="0"/>
          <a:ext cx="0" cy="0"/>
          <a:chOff x="0" y="0"/>
          <a:chExt cx="0" cy="0"/>
        </a:xfrm>
      </p:grpSpPr>
      <p:sp>
        <p:nvSpPr>
          <p:cNvPr id="616" name="Google Shape;616;p100"/>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17" name="Shape 617"/>
        <p:cNvGrpSpPr/>
        <p:nvPr/>
      </p:nvGrpSpPr>
      <p:grpSpPr>
        <a:xfrm>
          <a:off x="0" y="0"/>
          <a:ext cx="0" cy="0"/>
          <a:chOff x="0" y="0"/>
          <a:chExt cx="0" cy="0"/>
        </a:xfrm>
      </p:grpSpPr>
      <p:sp>
        <p:nvSpPr>
          <p:cNvPr id="618" name="Google Shape;618;p101"/>
          <p:cNvSpPr txBox="1"/>
          <p:nvPr>
            <p:ph type="title"/>
          </p:nvPr>
        </p:nvSpPr>
        <p:spPr>
          <a:xfrm>
            <a:off x="609601" y="273050"/>
            <a:ext cx="4011084"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9" name="Google Shape;619;p101"/>
          <p:cNvSpPr txBox="1"/>
          <p:nvPr>
            <p:ph idx="1" type="body"/>
          </p:nvPr>
        </p:nvSpPr>
        <p:spPr>
          <a:xfrm>
            <a:off x="4766733" y="273051"/>
            <a:ext cx="6815667"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20" name="Google Shape;620;p101"/>
          <p:cNvSpPr txBox="1"/>
          <p:nvPr>
            <p:ph idx="2" type="body"/>
          </p:nvPr>
        </p:nvSpPr>
        <p:spPr>
          <a:xfrm>
            <a:off x="609601" y="1435101"/>
            <a:ext cx="4011084"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1" name="Google Shape;621;p10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22" name="Shape 622"/>
        <p:cNvGrpSpPr/>
        <p:nvPr/>
      </p:nvGrpSpPr>
      <p:grpSpPr>
        <a:xfrm>
          <a:off x="0" y="0"/>
          <a:ext cx="0" cy="0"/>
          <a:chOff x="0" y="0"/>
          <a:chExt cx="0" cy="0"/>
        </a:xfrm>
      </p:grpSpPr>
      <p:sp>
        <p:nvSpPr>
          <p:cNvPr id="623" name="Google Shape;623;p102"/>
          <p:cNvSpPr txBox="1"/>
          <p:nvPr>
            <p:ph type="title"/>
          </p:nvPr>
        </p:nvSpPr>
        <p:spPr>
          <a:xfrm>
            <a:off x="2389717" y="4800600"/>
            <a:ext cx="73152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4" name="Google Shape;624;p102"/>
          <p:cNvSpPr/>
          <p:nvPr>
            <p:ph idx="2" type="pic"/>
          </p:nvPr>
        </p:nvSpPr>
        <p:spPr>
          <a:xfrm>
            <a:off x="2389717" y="612775"/>
            <a:ext cx="7315200" cy="4114800"/>
          </a:xfrm>
          <a:prstGeom prst="rect">
            <a:avLst/>
          </a:prstGeom>
          <a:noFill/>
          <a:ln>
            <a:noFill/>
          </a:ln>
        </p:spPr>
      </p:sp>
      <p:sp>
        <p:nvSpPr>
          <p:cNvPr id="625" name="Google Shape;625;p102"/>
          <p:cNvSpPr txBox="1"/>
          <p:nvPr>
            <p:ph idx="1" type="body"/>
          </p:nvPr>
        </p:nvSpPr>
        <p:spPr>
          <a:xfrm>
            <a:off x="2389717" y="5367338"/>
            <a:ext cx="73152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6" name="Google Shape;626;p102"/>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showMasterSp="0">
  <p:cSld name="7_Title Slide">
    <p:spTree>
      <p:nvGrpSpPr>
        <p:cNvPr id="633" name="Shape 633"/>
        <p:cNvGrpSpPr/>
        <p:nvPr/>
      </p:nvGrpSpPr>
      <p:grpSpPr>
        <a:xfrm>
          <a:off x="0" y="0"/>
          <a:ext cx="0" cy="0"/>
          <a:chOff x="0" y="0"/>
          <a:chExt cx="0" cy="0"/>
        </a:xfrm>
      </p:grpSpPr>
      <p:pic>
        <p:nvPicPr>
          <p:cNvPr id="634" name="Google Shape;634;p25"/>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35" name="Shape 635"/>
        <p:cNvGrpSpPr/>
        <p:nvPr/>
      </p:nvGrpSpPr>
      <p:grpSpPr>
        <a:xfrm>
          <a:off x="0" y="0"/>
          <a:ext cx="0" cy="0"/>
          <a:chOff x="0" y="0"/>
          <a:chExt cx="0" cy="0"/>
        </a:xfrm>
      </p:grpSpPr>
      <p:sp>
        <p:nvSpPr>
          <p:cNvPr id="636" name="Google Shape;636;p10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7" name="Google Shape;637;p10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638" name="Google Shape;638;p10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9" name="Google Shape;639;p10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0" name="Google Shape;640;p10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41" name="Shape 641"/>
        <p:cNvGrpSpPr/>
        <p:nvPr/>
      </p:nvGrpSpPr>
      <p:grpSpPr>
        <a:xfrm>
          <a:off x="0" y="0"/>
          <a:ext cx="0" cy="0"/>
          <a:chOff x="0" y="0"/>
          <a:chExt cx="0" cy="0"/>
        </a:xfrm>
      </p:grpSpPr>
      <p:sp>
        <p:nvSpPr>
          <p:cNvPr id="642" name="Google Shape;642;p10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3" name="Google Shape;643;p10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44" name="Google Shape;644;p10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5" name="Google Shape;645;p10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6" name="Google Shape;646;p10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47" name="Shape 647"/>
        <p:cNvGrpSpPr/>
        <p:nvPr/>
      </p:nvGrpSpPr>
      <p:grpSpPr>
        <a:xfrm>
          <a:off x="0" y="0"/>
          <a:ext cx="0" cy="0"/>
          <a:chOff x="0" y="0"/>
          <a:chExt cx="0" cy="0"/>
        </a:xfrm>
      </p:grpSpPr>
      <p:sp>
        <p:nvSpPr>
          <p:cNvPr id="648" name="Google Shape;648;p10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9" name="Google Shape;649;p10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650" name="Google Shape;650;p10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1" name="Google Shape;651;p10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2" name="Google Shape;652;p10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3" name="Shape 653"/>
        <p:cNvGrpSpPr/>
        <p:nvPr/>
      </p:nvGrpSpPr>
      <p:grpSpPr>
        <a:xfrm>
          <a:off x="0" y="0"/>
          <a:ext cx="0" cy="0"/>
          <a:chOff x="0" y="0"/>
          <a:chExt cx="0" cy="0"/>
        </a:xfrm>
      </p:grpSpPr>
      <p:sp>
        <p:nvSpPr>
          <p:cNvPr id="654" name="Google Shape;654;p10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5" name="Google Shape;655;p10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6" name="Google Shape;656;p10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57" name="Google Shape;657;p10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8" name="Google Shape;658;p10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9" name="Google Shape;659;p10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0" name="Shape 660"/>
        <p:cNvGrpSpPr/>
        <p:nvPr/>
      </p:nvGrpSpPr>
      <p:grpSpPr>
        <a:xfrm>
          <a:off x="0" y="0"/>
          <a:ext cx="0" cy="0"/>
          <a:chOff x="0" y="0"/>
          <a:chExt cx="0" cy="0"/>
        </a:xfrm>
      </p:grpSpPr>
      <p:sp>
        <p:nvSpPr>
          <p:cNvPr id="661" name="Google Shape;661;p10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2" name="Google Shape;662;p10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3" name="Google Shape;663;p10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4" name="Google Shape;664;p10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65" name="Google Shape;665;p10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66" name="Google Shape;666;p10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7" name="Google Shape;667;p10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8" name="Google Shape;668;p10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ro slide 3">
  <p:cSld name="Intro slide 3">
    <p:bg>
      <p:bgPr>
        <a:blipFill>
          <a:blip r:embed="rId2">
            <a:alphaModFix/>
          </a:blip>
          <a:stretch>
            <a:fillRect/>
          </a:stretch>
        </a:blipFill>
      </p:bgPr>
    </p:bg>
    <p:spTree>
      <p:nvGrpSpPr>
        <p:cNvPr id="101" name="Shape 101"/>
        <p:cNvGrpSpPr/>
        <p:nvPr/>
      </p:nvGrpSpPr>
      <p:grpSpPr>
        <a:xfrm>
          <a:off x="0" y="0"/>
          <a:ext cx="0" cy="0"/>
          <a:chOff x="0" y="0"/>
          <a:chExt cx="0" cy="0"/>
        </a:xfrm>
      </p:grpSpPr>
      <p:sp>
        <p:nvSpPr>
          <p:cNvPr id="102" name="Google Shape;102;p32"/>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pic>
        <p:nvPicPr>
          <p:cNvPr id="103" name="Google Shape;103;p32"/>
          <p:cNvPicPr preferRelativeResize="0"/>
          <p:nvPr/>
        </p:nvPicPr>
        <p:blipFill rotWithShape="1">
          <a:blip r:embed="rId3">
            <a:alphaModFix/>
          </a:blip>
          <a:srcRect b="0" l="0" r="0" t="0"/>
          <a:stretch/>
        </p:blipFill>
        <p:spPr>
          <a:xfrm>
            <a:off x="0" y="0"/>
            <a:ext cx="12192000" cy="6866522"/>
          </a:xfrm>
          <a:prstGeom prst="rect">
            <a:avLst/>
          </a:prstGeom>
          <a:noFill/>
          <a:ln>
            <a:noFill/>
          </a:ln>
          <a:effectLst>
            <a:outerShdw blurRad="50800" rotWithShape="0" algn="tl" dir="2700000" dist="38100">
              <a:srgbClr val="000000">
                <a:alpha val="40000"/>
              </a:srgbClr>
            </a:outerShdw>
          </a:effectLst>
        </p:spPr>
      </p:pic>
      <p:sp>
        <p:nvSpPr>
          <p:cNvPr id="104" name="Google Shape;104;p32"/>
          <p:cNvSpPr/>
          <p:nvPr/>
        </p:nvSpPr>
        <p:spPr>
          <a:xfrm rot="-5400000">
            <a:off x="-3337165" y="3325589"/>
            <a:ext cx="6902929" cy="228599"/>
          </a:xfrm>
          <a:prstGeom prst="rect">
            <a:avLst/>
          </a:prstGeom>
          <a:gradFill>
            <a:gsLst>
              <a:gs pos="0">
                <a:srgbClr val="245898"/>
              </a:gs>
              <a:gs pos="11000">
                <a:srgbClr val="245898"/>
              </a:gs>
              <a:gs pos="52000">
                <a:srgbClr val="102C4F"/>
              </a:gs>
              <a:gs pos="100000">
                <a:srgbClr val="102C4F"/>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05" name="Google Shape;105;p32"/>
          <p:cNvSpPr txBox="1"/>
          <p:nvPr>
            <p:ph type="title"/>
          </p:nvPr>
        </p:nvSpPr>
        <p:spPr>
          <a:xfrm>
            <a:off x="460060" y="694795"/>
            <a:ext cx="6404203" cy="701731"/>
          </a:xfrm>
          <a:prstGeom prst="rect">
            <a:avLst/>
          </a:prstGeom>
          <a:noFill/>
          <a:ln>
            <a:noFill/>
          </a:ln>
        </p:spPr>
        <p:txBody>
          <a:bodyPr anchorCtr="0" anchor="ctr" bIns="45700" lIns="91425" spcFirstLastPara="1" rIns="91425" wrap="square" tIns="45700">
            <a:spAutoFit/>
          </a:bodyPr>
          <a:lstStyle>
            <a:lvl1pPr lvl="0" algn="l">
              <a:lnSpc>
                <a:spcPct val="90000"/>
              </a:lnSpc>
              <a:spcBef>
                <a:spcPts val="0"/>
              </a:spcBef>
              <a:spcAft>
                <a:spcPts val="0"/>
              </a:spcAft>
              <a:buClr>
                <a:schemeClr val="lt1"/>
              </a:buClr>
              <a:buSzPts val="4400"/>
              <a:buFont typeface="Arial"/>
              <a:buNone/>
              <a:defRPr b="1" i="0" sz="44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2"/>
          <p:cNvSpPr txBox="1"/>
          <p:nvPr>
            <p:ph idx="1" type="body"/>
          </p:nvPr>
        </p:nvSpPr>
        <p:spPr>
          <a:xfrm>
            <a:off x="839788" y="1640931"/>
            <a:ext cx="6011775" cy="1491370"/>
          </a:xfrm>
          <a:prstGeom prst="rect">
            <a:avLst/>
          </a:prstGeom>
          <a:noFill/>
          <a:ln>
            <a:noFill/>
          </a:ln>
        </p:spPr>
        <p:txBody>
          <a:bodyPr anchorCtr="0" anchor="t" bIns="45700" lIns="91425" spcFirstLastPara="1" rIns="91425" wrap="square" tIns="45700">
            <a:spAutoFit/>
          </a:bodyPr>
          <a:lstStyle>
            <a:lvl1pPr indent="-228600" lvl="0" marL="457200" algn="l">
              <a:lnSpc>
                <a:spcPct val="156666"/>
              </a:lnSpc>
              <a:spcBef>
                <a:spcPts val="1000"/>
              </a:spcBef>
              <a:spcAft>
                <a:spcPts val="0"/>
              </a:spcAft>
              <a:buClr>
                <a:schemeClr val="lt1"/>
              </a:buClr>
              <a:buSzPts val="1800"/>
              <a:buNone/>
              <a:defRPr b="0" i="0" sz="180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7" name="Google Shape;107;p32"/>
          <p:cNvSpPr txBox="1"/>
          <p:nvPr>
            <p:ph idx="2" type="body"/>
          </p:nvPr>
        </p:nvSpPr>
        <p:spPr>
          <a:xfrm>
            <a:off x="836613" y="3549731"/>
            <a:ext cx="6045200" cy="2513509"/>
          </a:xfrm>
          <a:prstGeom prst="rect">
            <a:avLst/>
          </a:prstGeom>
          <a:noFill/>
          <a:ln>
            <a:noFill/>
          </a:ln>
        </p:spPr>
        <p:txBody>
          <a:bodyPr anchorCtr="0" anchor="t" bIns="45700" lIns="91425" spcFirstLastPara="1" rIns="91425" wrap="square" tIns="45700">
            <a:spAutoFit/>
          </a:bodyPr>
          <a:lstStyle>
            <a:lvl1pPr indent="-228600" lvl="0" marL="457200" algn="l">
              <a:lnSpc>
                <a:spcPct val="100000"/>
              </a:lnSpc>
              <a:spcBef>
                <a:spcPts val="1000"/>
              </a:spcBef>
              <a:spcAft>
                <a:spcPts val="0"/>
              </a:spcAft>
              <a:buClr>
                <a:schemeClr val="lt1"/>
              </a:buClr>
              <a:buSzPts val="1600"/>
              <a:buNone/>
              <a:defRPr b="0" i="0" sz="1600">
                <a:solidFill>
                  <a:schemeClr val="lt1"/>
                </a:solidFill>
                <a:latin typeface="Arial"/>
                <a:ea typeface="Arial"/>
                <a:cs typeface="Arial"/>
                <a:sym typeface="Arial"/>
              </a:defRPr>
            </a:lvl1pPr>
            <a:lvl2pPr indent="-228600" lvl="1" marL="914400" algn="l">
              <a:lnSpc>
                <a:spcPct val="90000"/>
              </a:lnSpc>
              <a:spcBef>
                <a:spcPts val="500"/>
              </a:spcBef>
              <a:spcAft>
                <a:spcPts val="0"/>
              </a:spcAft>
              <a:buClr>
                <a:schemeClr val="dk1"/>
              </a:buClr>
              <a:buSzPts val="2400"/>
              <a:buNone/>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69" name="Shape 669"/>
        <p:cNvGrpSpPr/>
        <p:nvPr/>
      </p:nvGrpSpPr>
      <p:grpSpPr>
        <a:xfrm>
          <a:off x="0" y="0"/>
          <a:ext cx="0" cy="0"/>
          <a:chOff x="0" y="0"/>
          <a:chExt cx="0" cy="0"/>
        </a:xfrm>
      </p:grpSpPr>
      <p:sp>
        <p:nvSpPr>
          <p:cNvPr id="670" name="Google Shape;670;p10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1" name="Google Shape;671;p10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2" name="Google Shape;672;p10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3" name="Google Shape;673;p10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74" name="Shape 674"/>
        <p:cNvGrpSpPr/>
        <p:nvPr/>
      </p:nvGrpSpPr>
      <p:grpSpPr>
        <a:xfrm>
          <a:off x="0" y="0"/>
          <a:ext cx="0" cy="0"/>
          <a:chOff x="0" y="0"/>
          <a:chExt cx="0" cy="0"/>
        </a:xfrm>
      </p:grpSpPr>
      <p:sp>
        <p:nvSpPr>
          <p:cNvPr id="675" name="Google Shape;675;p10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6" name="Google Shape;676;p10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7" name="Google Shape;677;p10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8" name="Shape 678"/>
        <p:cNvGrpSpPr/>
        <p:nvPr/>
      </p:nvGrpSpPr>
      <p:grpSpPr>
        <a:xfrm>
          <a:off x="0" y="0"/>
          <a:ext cx="0" cy="0"/>
          <a:chOff x="0" y="0"/>
          <a:chExt cx="0" cy="0"/>
        </a:xfrm>
      </p:grpSpPr>
      <p:sp>
        <p:nvSpPr>
          <p:cNvPr id="679" name="Google Shape;679;p1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0" name="Google Shape;680;p1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81" name="Google Shape;681;p1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2" name="Google Shape;682;p1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3" name="Google Shape;683;p1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4" name="Google Shape;684;p1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85" name="Shape 685"/>
        <p:cNvGrpSpPr/>
        <p:nvPr/>
      </p:nvGrpSpPr>
      <p:grpSpPr>
        <a:xfrm>
          <a:off x="0" y="0"/>
          <a:ext cx="0" cy="0"/>
          <a:chOff x="0" y="0"/>
          <a:chExt cx="0" cy="0"/>
        </a:xfrm>
      </p:grpSpPr>
      <p:sp>
        <p:nvSpPr>
          <p:cNvPr id="686" name="Google Shape;686;p1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7" name="Google Shape;687;p111"/>
          <p:cNvSpPr/>
          <p:nvPr>
            <p:ph idx="2" type="pic"/>
          </p:nvPr>
        </p:nvSpPr>
        <p:spPr>
          <a:xfrm>
            <a:off x="5183188" y="987425"/>
            <a:ext cx="6172200" cy="4873625"/>
          </a:xfrm>
          <a:prstGeom prst="rect">
            <a:avLst/>
          </a:prstGeom>
          <a:noFill/>
          <a:ln>
            <a:noFill/>
          </a:ln>
        </p:spPr>
      </p:sp>
      <p:sp>
        <p:nvSpPr>
          <p:cNvPr id="688" name="Google Shape;688;p1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89" name="Google Shape;689;p1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0" name="Google Shape;690;p1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1" name="Google Shape;691;p1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92" name="Shape 692"/>
        <p:cNvGrpSpPr/>
        <p:nvPr/>
      </p:nvGrpSpPr>
      <p:grpSpPr>
        <a:xfrm>
          <a:off x="0" y="0"/>
          <a:ext cx="0" cy="0"/>
          <a:chOff x="0" y="0"/>
          <a:chExt cx="0" cy="0"/>
        </a:xfrm>
      </p:grpSpPr>
      <p:sp>
        <p:nvSpPr>
          <p:cNvPr id="693" name="Google Shape;693;p1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4" name="Google Shape;694;p1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5" name="Google Shape;695;p1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6" name="Google Shape;696;p1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7" name="Google Shape;697;p1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698" name="Shape 698"/>
        <p:cNvGrpSpPr/>
        <p:nvPr/>
      </p:nvGrpSpPr>
      <p:grpSpPr>
        <a:xfrm>
          <a:off x="0" y="0"/>
          <a:ext cx="0" cy="0"/>
          <a:chOff x="0" y="0"/>
          <a:chExt cx="0" cy="0"/>
        </a:xfrm>
      </p:grpSpPr>
      <p:sp>
        <p:nvSpPr>
          <p:cNvPr id="699" name="Google Shape;699;p1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0" name="Google Shape;700;p1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1" name="Google Shape;701;p1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2" name="Google Shape;702;p1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3" name="Google Shape;703;p1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showMasterSp="0">
  <p:cSld name="5_Title Slide">
    <p:spTree>
      <p:nvGrpSpPr>
        <p:cNvPr id="704" name="Shape 704"/>
        <p:cNvGrpSpPr/>
        <p:nvPr/>
      </p:nvGrpSpPr>
      <p:grpSpPr>
        <a:xfrm>
          <a:off x="0" y="0"/>
          <a:ext cx="0" cy="0"/>
          <a:chOff x="0" y="0"/>
          <a:chExt cx="0" cy="0"/>
        </a:xfrm>
      </p:grpSpPr>
      <p:pic>
        <p:nvPicPr>
          <p:cNvPr id="705" name="Google Shape;705;p114"/>
          <p:cNvPicPr preferRelativeResize="0"/>
          <p:nvPr/>
        </p:nvPicPr>
        <p:blipFill rotWithShape="1">
          <a:blip r:embed="rId2">
            <a:alphaModFix/>
          </a:blip>
          <a:srcRect b="0" l="0" r="0" t="0"/>
          <a:stretch/>
        </p:blipFill>
        <p:spPr>
          <a:xfrm>
            <a:off x="0" y="0"/>
            <a:ext cx="12192000" cy="8150641"/>
          </a:xfrm>
          <a:prstGeom prst="rect">
            <a:avLst/>
          </a:prstGeom>
          <a:noFill/>
          <a:ln>
            <a:noFill/>
          </a:ln>
        </p:spPr>
      </p:pic>
      <p:sp>
        <p:nvSpPr>
          <p:cNvPr id="706" name="Google Shape;706;p114"/>
          <p:cNvSpPr txBox="1"/>
          <p:nvPr>
            <p:ph idx="1" type="subTitle"/>
          </p:nvPr>
        </p:nvSpPr>
        <p:spPr>
          <a:xfrm>
            <a:off x="695604" y="4387076"/>
            <a:ext cx="4873722" cy="968470"/>
          </a:xfrm>
          <a:prstGeom prst="rect">
            <a:avLst/>
          </a:prstGeom>
          <a:noFill/>
          <a:ln>
            <a:noFill/>
          </a:ln>
        </p:spPr>
        <p:txBody>
          <a:bodyPr anchorCtr="0" anchor="t" bIns="45700" lIns="91425" spcFirstLastPara="1" rIns="91425" wrap="square" tIns="45700">
            <a:spAutoFit/>
          </a:bodyPr>
          <a:lstStyle>
            <a:lvl1pPr lvl="0" algn="l">
              <a:lnSpc>
                <a:spcPct val="90000"/>
              </a:lnSpc>
              <a:spcBef>
                <a:spcPts val="1000"/>
              </a:spcBef>
              <a:spcAft>
                <a:spcPts val="0"/>
              </a:spcAft>
              <a:buClr>
                <a:schemeClr val="dk1"/>
              </a:buClr>
              <a:buSzPts val="1800"/>
              <a:buNone/>
              <a:defRPr b="1" sz="1800">
                <a:solidFill>
                  <a:schemeClr val="dk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pic>
        <p:nvPicPr>
          <p:cNvPr id="707" name="Google Shape;707;p114"/>
          <p:cNvPicPr preferRelativeResize="0"/>
          <p:nvPr/>
        </p:nvPicPr>
        <p:blipFill rotWithShape="1">
          <a:blip r:embed="rId3">
            <a:alphaModFix/>
          </a:blip>
          <a:srcRect b="0" l="0" r="62460" t="0"/>
          <a:stretch/>
        </p:blipFill>
        <p:spPr>
          <a:xfrm>
            <a:off x="377688" y="346938"/>
            <a:ext cx="1075663" cy="905392"/>
          </a:xfrm>
          <a:prstGeom prst="rect">
            <a:avLst/>
          </a:prstGeom>
          <a:noFill/>
          <a:ln>
            <a:noFill/>
          </a:ln>
        </p:spPr>
      </p:pic>
      <p:cxnSp>
        <p:nvCxnSpPr>
          <p:cNvPr id="708" name="Google Shape;708;p114"/>
          <p:cNvCxnSpPr/>
          <p:nvPr/>
        </p:nvCxnSpPr>
        <p:spPr>
          <a:xfrm>
            <a:off x="1495740" y="450064"/>
            <a:ext cx="0" cy="734459"/>
          </a:xfrm>
          <a:prstGeom prst="straightConnector1">
            <a:avLst/>
          </a:prstGeom>
          <a:noFill/>
          <a:ln cap="flat" cmpd="sng" w="9525">
            <a:solidFill>
              <a:schemeClr val="dk1"/>
            </a:solidFill>
            <a:prstDash val="solid"/>
            <a:miter lim="800000"/>
            <a:headEnd len="sm" w="sm" type="none"/>
            <a:tailEnd len="sm" w="sm" type="none"/>
          </a:ln>
        </p:spPr>
      </p:cxnSp>
      <p:sp>
        <p:nvSpPr>
          <p:cNvPr id="709" name="Google Shape;709;p114"/>
          <p:cNvSpPr txBox="1"/>
          <p:nvPr/>
        </p:nvSpPr>
        <p:spPr>
          <a:xfrm>
            <a:off x="1567874" y="624950"/>
            <a:ext cx="1608133"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National Aeronautics and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Helvetica Neue"/>
                <a:ea typeface="Helvetica Neue"/>
                <a:cs typeface="Helvetica Neue"/>
                <a:sym typeface="Helvetica Neue"/>
              </a:rPr>
              <a:t>Space Administration</a:t>
            </a:r>
            <a:endParaRPr b="0" i="0" sz="1400" u="none" cap="none" strike="noStrike">
              <a:solidFill>
                <a:srgbClr val="000000"/>
              </a:solidFill>
              <a:latin typeface="Arial"/>
              <a:ea typeface="Arial"/>
              <a:cs typeface="Arial"/>
              <a:sym typeface="Arial"/>
            </a:endParaRPr>
          </a:p>
        </p:txBody>
      </p:sp>
      <p:pic>
        <p:nvPicPr>
          <p:cNvPr descr="A black background with white text&#10;&#10;Description automatically generated with low confidence" id="710" name="Google Shape;710;p114"/>
          <p:cNvPicPr preferRelativeResize="0"/>
          <p:nvPr/>
        </p:nvPicPr>
        <p:blipFill rotWithShape="1">
          <a:blip r:embed="rId4">
            <a:alphaModFix/>
          </a:blip>
          <a:srcRect b="0" l="0" r="0" t="0"/>
          <a:stretch/>
        </p:blipFill>
        <p:spPr>
          <a:xfrm>
            <a:off x="558527" y="2208780"/>
            <a:ext cx="3602736" cy="181051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showMasterSp="0">
  <p:cSld name="6_Title Slide">
    <p:spTree>
      <p:nvGrpSpPr>
        <p:cNvPr id="711" name="Shape 711"/>
        <p:cNvGrpSpPr/>
        <p:nvPr/>
      </p:nvGrpSpPr>
      <p:grpSpPr>
        <a:xfrm>
          <a:off x="0" y="0"/>
          <a:ext cx="0" cy="0"/>
          <a:chOff x="0" y="0"/>
          <a:chExt cx="0" cy="0"/>
        </a:xfrm>
      </p:grpSpPr>
      <p:pic>
        <p:nvPicPr>
          <p:cNvPr descr="The image cube's front panel is a true-color view of part of southwestern Libya observed by NASA's EMIT mission. The side panels depict the spectral fingerprints for every point in the image." id="712" name="Google Shape;712;p115"/>
          <p:cNvPicPr preferRelativeResize="0"/>
          <p:nvPr/>
        </p:nvPicPr>
        <p:blipFill rotWithShape="1">
          <a:blip r:embed="rId2">
            <a:alphaModFix/>
          </a:blip>
          <a:srcRect b="14330" l="1444" r="28064" t="43626"/>
          <a:stretch/>
        </p:blipFill>
        <p:spPr>
          <a:xfrm>
            <a:off x="0" y="-152400"/>
            <a:ext cx="12192000" cy="70104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extLst>
    <p:ext uri="{DCECCB84-F9BA-43D5-87BE-67443E8EF086}">
      <p15:sldGuideLst>
        <p15:guide id="1" orient="horz" pos="2160">
          <p15:clr>
            <a:srgbClr val="FBAE40"/>
          </p15:clr>
        </p15:guide>
        <p15:guide id="2" pos="456">
          <p15:clr>
            <a:srgbClr val="FBAE40"/>
          </p15:clr>
        </p15:guide>
      </p15:sldGuideLst>
    </p:ext>
  </p:extLst>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showMasterSp="0">
  <p:cSld name="7_Title and Content">
    <p:spTree>
      <p:nvGrpSpPr>
        <p:cNvPr id="713" name="Shape 713"/>
        <p:cNvGrpSpPr/>
        <p:nvPr/>
      </p:nvGrpSpPr>
      <p:grpSpPr>
        <a:xfrm>
          <a:off x="0" y="0"/>
          <a:ext cx="0" cy="0"/>
          <a:chOff x="0" y="0"/>
          <a:chExt cx="0" cy="0"/>
        </a:xfrm>
      </p:grpSpPr>
      <p:sp>
        <p:nvSpPr>
          <p:cNvPr id="714" name="Google Shape;714;p116"/>
          <p:cNvSpPr/>
          <p:nvPr/>
        </p:nvSpPr>
        <p:spPr>
          <a:xfrm rot="10800000">
            <a:off x="-9817" y="-23529"/>
            <a:ext cx="12210167" cy="6891801"/>
          </a:xfrm>
          <a:prstGeom prst="rect">
            <a:avLst/>
          </a:prstGeom>
          <a:gradFill>
            <a:gsLst>
              <a:gs pos="0">
                <a:srgbClr val="245898"/>
              </a:gs>
              <a:gs pos="18000">
                <a:srgbClr val="245898"/>
              </a:gs>
              <a:gs pos="58999">
                <a:srgbClr val="001023"/>
              </a:gs>
              <a:gs pos="100000">
                <a:srgbClr val="001023"/>
              </a:gs>
            </a:gsLst>
            <a:lin ang="81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5" name="Google Shape;715;p116"/>
          <p:cNvSpPr txBox="1"/>
          <p:nvPr>
            <p:ph type="title"/>
          </p:nvPr>
        </p:nvSpPr>
        <p:spPr>
          <a:xfrm>
            <a:off x="1515228" y="744142"/>
            <a:ext cx="8675406" cy="590931"/>
          </a:xfrm>
          <a:prstGeom prst="rect">
            <a:avLst/>
          </a:prstGeom>
          <a:noFill/>
          <a:ln>
            <a:noFill/>
          </a:ln>
        </p:spPr>
        <p:txBody>
          <a:bodyPr anchorCtr="0" anchor="ctr" bIns="45700" lIns="91425" spcFirstLastPara="1" rIns="91425" wrap="square" tIns="45700">
            <a:spAutoFit/>
          </a:bodyPr>
          <a:lstStyle>
            <a:lvl1pPr lvl="0" algn="ctr">
              <a:lnSpc>
                <a:spcPct val="90000"/>
              </a:lnSpc>
              <a:spcBef>
                <a:spcPts val="0"/>
              </a:spcBef>
              <a:spcAft>
                <a:spcPts val="0"/>
              </a:spcAft>
              <a:buClr>
                <a:schemeClr val="lt1"/>
              </a:buClr>
              <a:buSzPts val="4400"/>
              <a:buFont typeface="Arial"/>
              <a:buNone/>
              <a:defRPr>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6" name="Google Shape;716;p11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lt1"/>
                </a:solidFill>
                <a:latin typeface="Arial Narrow"/>
                <a:ea typeface="Arial Narrow"/>
                <a:cs typeface="Arial Narrow"/>
                <a:sym typeface="Arial Narrow"/>
              </a:rPr>
              <a:t>‹#›</a:t>
            </a:fld>
            <a:endParaRPr b="0" i="0" sz="1200" u="none" cap="none" strike="noStrike">
              <a:solidFill>
                <a:schemeClr val="lt1"/>
              </a:solidFill>
              <a:latin typeface="Arial Narrow"/>
              <a:ea typeface="Arial Narrow"/>
              <a:cs typeface="Arial Narrow"/>
              <a:sym typeface="Arial Narrow"/>
            </a:endParaRPr>
          </a:p>
        </p:txBody>
      </p:sp>
      <p:sp>
        <p:nvSpPr>
          <p:cNvPr id="717" name="Google Shape;717;p116"/>
          <p:cNvSpPr txBox="1"/>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1" i="0" lang="en-US" sz="1200" u="none" cap="none" strike="noStrike">
                <a:solidFill>
                  <a:schemeClr val="lt1"/>
                </a:solidFill>
                <a:latin typeface="Arial Narrow"/>
                <a:ea typeface="Arial Narrow"/>
                <a:cs typeface="Arial Narrow"/>
                <a:sym typeface="Arial Narrow"/>
              </a:rPr>
              <a:t>‹#›</a:t>
            </a:fld>
            <a:endParaRPr b="1" i="0" sz="1200" u="none" cap="none" strike="noStrike">
              <a:solidFill>
                <a:schemeClr val="lt1"/>
              </a:solidFill>
              <a:latin typeface="Arial Narrow"/>
              <a:ea typeface="Arial Narrow"/>
              <a:cs typeface="Arial Narrow"/>
              <a:sym typeface="Arial Narrow"/>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showMasterSp="0">
  <p:cSld name="Custom Layout">
    <p:spTree>
      <p:nvGrpSpPr>
        <p:cNvPr id="718" name="Shape 718"/>
        <p:cNvGrpSpPr/>
        <p:nvPr/>
      </p:nvGrpSpPr>
      <p:grpSpPr>
        <a:xfrm>
          <a:off x="0" y="0"/>
          <a:ext cx="0" cy="0"/>
          <a:chOff x="0" y="0"/>
          <a:chExt cx="0" cy="0"/>
        </a:xfrm>
      </p:grpSpPr>
      <p:sp>
        <p:nvSpPr>
          <p:cNvPr id="719" name="Google Shape;719;p11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0" name="Google Shape;720;p11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1" name="Google Shape;721;p1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22" name="Google Shape;722;p117"/>
          <p:cNvSpPr/>
          <p:nvPr/>
        </p:nvSpPr>
        <p:spPr>
          <a:xfrm>
            <a:off x="0" y="0"/>
            <a:ext cx="313267" cy="6858000"/>
          </a:xfrm>
          <a:prstGeom prst="rect">
            <a:avLst/>
          </a:prstGeom>
          <a:solidFill>
            <a:srgbClr val="2F5496"/>
          </a:solid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id="723" name="Google Shape;723;p117"/>
          <p:cNvPicPr preferRelativeResize="0"/>
          <p:nvPr/>
        </p:nvPicPr>
        <p:blipFill rotWithShape="1">
          <a:blip r:embed="rId2">
            <a:alphaModFix/>
          </a:blip>
          <a:srcRect b="0" l="0" r="0" t="0"/>
          <a:stretch/>
        </p:blipFill>
        <p:spPr>
          <a:xfrm>
            <a:off x="359238" y="14170"/>
            <a:ext cx="663009" cy="548640"/>
          </a:xfrm>
          <a:prstGeom prst="rect">
            <a:avLst/>
          </a:prstGeom>
          <a:noFill/>
          <a:ln>
            <a:noFill/>
          </a:ln>
        </p:spPr>
      </p:pic>
      <p:pic>
        <p:nvPicPr>
          <p:cNvPr id="724" name="Google Shape;724;p117"/>
          <p:cNvPicPr preferRelativeResize="0"/>
          <p:nvPr/>
        </p:nvPicPr>
        <p:blipFill rotWithShape="1">
          <a:blip r:embed="rId3">
            <a:alphaModFix/>
          </a:blip>
          <a:srcRect b="0" l="0" r="0" t="0"/>
          <a:stretch/>
        </p:blipFill>
        <p:spPr>
          <a:xfrm>
            <a:off x="10146052" y="53347"/>
            <a:ext cx="2010779" cy="529505"/>
          </a:xfrm>
          <a:prstGeom prst="rect">
            <a:avLst/>
          </a:prstGeom>
          <a:noFill/>
          <a:ln>
            <a:noFill/>
          </a:ln>
        </p:spPr>
      </p:pic>
      <p:sp>
        <p:nvSpPr>
          <p:cNvPr id="725" name="Google Shape;725;p117"/>
          <p:cNvSpPr txBox="1"/>
          <p:nvPr>
            <p:ph idx="1" type="body"/>
          </p:nvPr>
        </p:nvSpPr>
        <p:spPr>
          <a:xfrm>
            <a:off x="838200" y="914399"/>
            <a:ext cx="10515600" cy="5262563"/>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26" name="Google Shape;726;p117"/>
          <p:cNvSpPr txBox="1"/>
          <p:nvPr>
            <p:ph type="title"/>
          </p:nvPr>
        </p:nvSpPr>
        <p:spPr>
          <a:xfrm>
            <a:off x="0" y="0"/>
            <a:ext cx="12188952" cy="585216"/>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600"/>
              <a:buFont typeface="Calibri"/>
              <a:buNone/>
              <a:defRPr sz="360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23.xml"/><Relationship Id="rId22" Type="http://schemas.openxmlformats.org/officeDocument/2006/relationships/slideLayout" Target="../slideLayouts/slideLayout25.xml"/><Relationship Id="rId21" Type="http://schemas.openxmlformats.org/officeDocument/2006/relationships/slideLayout" Target="../slideLayouts/slideLayout24.xml"/><Relationship Id="rId24" Type="http://schemas.openxmlformats.org/officeDocument/2006/relationships/slideLayout" Target="../slideLayouts/slideLayout27.xml"/><Relationship Id="rId23" Type="http://schemas.openxmlformats.org/officeDocument/2006/relationships/slideLayout" Target="../slideLayouts/slideLayout26.xml"/><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slideLayout" Target="../slideLayouts/slideLayout6.xml"/><Relationship Id="rId4" Type="http://schemas.openxmlformats.org/officeDocument/2006/relationships/slideLayout" Target="../slideLayouts/slideLayout7.xml"/><Relationship Id="rId9" Type="http://schemas.openxmlformats.org/officeDocument/2006/relationships/slideLayout" Target="../slideLayouts/slideLayout12.xml"/><Relationship Id="rId25" Type="http://schemas.openxmlformats.org/officeDocument/2006/relationships/theme" Target="../theme/theme3.xml"/><Relationship Id="rId5" Type="http://schemas.openxmlformats.org/officeDocument/2006/relationships/slideLayout" Target="../slideLayouts/slideLayout8.xml"/><Relationship Id="rId6" Type="http://schemas.openxmlformats.org/officeDocument/2006/relationships/slideLayout" Target="../slideLayouts/slideLayout9.xml"/><Relationship Id="rId7" Type="http://schemas.openxmlformats.org/officeDocument/2006/relationships/slideLayout" Target="../slideLayouts/slideLayout10.xml"/><Relationship Id="rId8" Type="http://schemas.openxmlformats.org/officeDocument/2006/relationships/slideLayout" Target="../slideLayouts/slideLayout11.xml"/><Relationship Id="rId11" Type="http://schemas.openxmlformats.org/officeDocument/2006/relationships/slideLayout" Target="../slideLayouts/slideLayout14.xml"/><Relationship Id="rId10" Type="http://schemas.openxmlformats.org/officeDocument/2006/relationships/slideLayout" Target="../slideLayouts/slideLayout13.xml"/><Relationship Id="rId13" Type="http://schemas.openxmlformats.org/officeDocument/2006/relationships/slideLayout" Target="../slideLayouts/slideLayout16.xml"/><Relationship Id="rId12" Type="http://schemas.openxmlformats.org/officeDocument/2006/relationships/slideLayout" Target="../slideLayouts/slideLayout15.xml"/><Relationship Id="rId15" Type="http://schemas.openxmlformats.org/officeDocument/2006/relationships/slideLayout" Target="../slideLayouts/slideLayout18.xml"/><Relationship Id="rId14" Type="http://schemas.openxmlformats.org/officeDocument/2006/relationships/slideLayout" Target="../slideLayouts/slideLayout17.xml"/><Relationship Id="rId17" Type="http://schemas.openxmlformats.org/officeDocument/2006/relationships/slideLayout" Target="../slideLayouts/slideLayout20.xml"/><Relationship Id="rId16" Type="http://schemas.openxmlformats.org/officeDocument/2006/relationships/slideLayout" Target="../slideLayouts/slideLayout19.xml"/><Relationship Id="rId19" Type="http://schemas.openxmlformats.org/officeDocument/2006/relationships/slideLayout" Target="../slideLayouts/slideLayout22.xml"/><Relationship Id="rId1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47.xml"/><Relationship Id="rId22" Type="http://schemas.openxmlformats.org/officeDocument/2006/relationships/slideLayout" Target="../slideLayouts/slideLayout49.xml"/><Relationship Id="rId21" Type="http://schemas.openxmlformats.org/officeDocument/2006/relationships/slideLayout" Target="../slideLayouts/slideLayout48.xml"/><Relationship Id="rId24" Type="http://schemas.openxmlformats.org/officeDocument/2006/relationships/slideLayout" Target="../slideLayouts/slideLayout51.xml"/><Relationship Id="rId23" Type="http://schemas.openxmlformats.org/officeDocument/2006/relationships/slideLayout" Target="../slideLayouts/slideLayout50.xml"/><Relationship Id="rId1" Type="http://schemas.openxmlformats.org/officeDocument/2006/relationships/slideLayout" Target="../slideLayouts/slideLayout28.xml"/><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slideLayout" Target="../slideLayouts/slideLayout36.xml"/><Relationship Id="rId26" Type="http://schemas.openxmlformats.org/officeDocument/2006/relationships/slideLayout" Target="../slideLayouts/slideLayout53.xml"/><Relationship Id="rId25" Type="http://schemas.openxmlformats.org/officeDocument/2006/relationships/slideLayout" Target="../slideLayouts/slideLayout52.xml"/><Relationship Id="rId28" Type="http://schemas.openxmlformats.org/officeDocument/2006/relationships/slideLayout" Target="../slideLayouts/slideLayout55.xml"/><Relationship Id="rId27" Type="http://schemas.openxmlformats.org/officeDocument/2006/relationships/slideLayout" Target="../slideLayouts/slideLayout54.xml"/><Relationship Id="rId5" Type="http://schemas.openxmlformats.org/officeDocument/2006/relationships/slideLayout" Target="../slideLayouts/slideLayout32.xml"/><Relationship Id="rId6" Type="http://schemas.openxmlformats.org/officeDocument/2006/relationships/slideLayout" Target="../slideLayouts/slideLayout33.xml"/><Relationship Id="rId29" Type="http://schemas.openxmlformats.org/officeDocument/2006/relationships/slideLayout" Target="../slideLayouts/slideLayout56.xml"/><Relationship Id="rId7" Type="http://schemas.openxmlformats.org/officeDocument/2006/relationships/slideLayout" Target="../slideLayouts/slideLayout34.xml"/><Relationship Id="rId8" Type="http://schemas.openxmlformats.org/officeDocument/2006/relationships/slideLayout" Target="../slideLayouts/slideLayout35.xml"/><Relationship Id="rId30" Type="http://schemas.openxmlformats.org/officeDocument/2006/relationships/theme" Target="../theme/theme5.xml"/><Relationship Id="rId11" Type="http://schemas.openxmlformats.org/officeDocument/2006/relationships/slideLayout" Target="../slideLayouts/slideLayout38.xml"/><Relationship Id="rId10" Type="http://schemas.openxmlformats.org/officeDocument/2006/relationships/slideLayout" Target="../slideLayouts/slideLayout37.xml"/><Relationship Id="rId13" Type="http://schemas.openxmlformats.org/officeDocument/2006/relationships/slideLayout" Target="../slideLayouts/slideLayout40.xml"/><Relationship Id="rId12" Type="http://schemas.openxmlformats.org/officeDocument/2006/relationships/slideLayout" Target="../slideLayouts/slideLayout39.xml"/><Relationship Id="rId15" Type="http://schemas.openxmlformats.org/officeDocument/2006/relationships/slideLayout" Target="../slideLayouts/slideLayout42.xml"/><Relationship Id="rId14" Type="http://schemas.openxmlformats.org/officeDocument/2006/relationships/slideLayout" Target="../slideLayouts/slideLayout41.xml"/><Relationship Id="rId17" Type="http://schemas.openxmlformats.org/officeDocument/2006/relationships/slideLayout" Target="../slideLayouts/slideLayout44.xml"/><Relationship Id="rId16" Type="http://schemas.openxmlformats.org/officeDocument/2006/relationships/slideLayout" Target="../slideLayouts/slideLayout43.xml"/><Relationship Id="rId19" Type="http://schemas.openxmlformats.org/officeDocument/2006/relationships/slideLayout" Target="../slideLayouts/slideLayout46.xml"/><Relationship Id="rId18"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9" Type="http://schemas.openxmlformats.org/officeDocument/2006/relationships/slideLayout" Target="../slideLayouts/slideLayout65.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11" Type="http://schemas.openxmlformats.org/officeDocument/2006/relationships/slideLayout" Target="../slideLayouts/slideLayout67.xml"/><Relationship Id="rId10" Type="http://schemas.openxmlformats.org/officeDocument/2006/relationships/slideLayout" Target="../slideLayouts/slideLayout66.xml"/><Relationship Id="rId13" Type="http://schemas.openxmlformats.org/officeDocument/2006/relationships/slideLayout" Target="../slideLayouts/slideLayout69.xml"/><Relationship Id="rId12" Type="http://schemas.openxmlformats.org/officeDocument/2006/relationships/slideLayout" Target="../slideLayouts/slideLayout68.xml"/><Relationship Id="rId15" Type="http://schemas.openxmlformats.org/officeDocument/2006/relationships/slideLayout" Target="../slideLayouts/slideLayout71.xml"/><Relationship Id="rId14" Type="http://schemas.openxmlformats.org/officeDocument/2006/relationships/slideLayout" Target="../slideLayouts/slideLayout70.xml"/><Relationship Id="rId17" Type="http://schemas.openxmlformats.org/officeDocument/2006/relationships/slideLayout" Target="../slideLayouts/slideLayout73.xml"/><Relationship Id="rId16" Type="http://schemas.openxmlformats.org/officeDocument/2006/relationships/slideLayout" Target="../slideLayouts/slideLayout72.xml"/><Relationship Id="rId19" Type="http://schemas.openxmlformats.org/officeDocument/2006/relationships/theme" Target="../theme/theme1.xml"/><Relationship Id="rId18" Type="http://schemas.openxmlformats.org/officeDocument/2006/relationships/slideLayout" Target="../slideLayouts/slideLayout74.xml"/></Relationships>
</file>

<file path=ppt/slideMasters/_rels/slideMaster5.xml.rels><?xml version="1.0" encoding="UTF-8" standalone="yes"?><Relationships xmlns="http://schemas.openxmlformats.org/package/2006/relationships"><Relationship Id="rId1" Type="http://schemas.openxmlformats.org/officeDocument/2006/relationships/image" Target="../media/image41.jpg"/><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11" Type="http://schemas.openxmlformats.org/officeDocument/2006/relationships/theme" Target="../theme/theme4.xml"/><Relationship Id="rId10" Type="http://schemas.openxmlformats.org/officeDocument/2006/relationships/slideLayout" Target="../slideLayouts/slideLayout83.xml"/></Relationships>
</file>

<file path=ppt/slideMasters/_rels/slideMaster6.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9" Type="http://schemas.openxmlformats.org/officeDocument/2006/relationships/slideLayout" Target="../slideLayouts/slideLayout92.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11" Type="http://schemas.openxmlformats.org/officeDocument/2006/relationships/slideLayout" Target="../slideLayouts/slideLayout94.xml"/><Relationship Id="rId10" Type="http://schemas.openxmlformats.org/officeDocument/2006/relationships/slideLayout" Target="../slideLayouts/slideLayout93.xml"/><Relationship Id="rId13" Type="http://schemas.openxmlformats.org/officeDocument/2006/relationships/slideLayout" Target="../slideLayouts/slideLayout96.xml"/><Relationship Id="rId12" Type="http://schemas.openxmlformats.org/officeDocument/2006/relationships/slideLayout" Target="../slideLayouts/slideLayout95.xml"/><Relationship Id="rId15" Type="http://schemas.openxmlformats.org/officeDocument/2006/relationships/slideLayout" Target="../slideLayouts/slideLayout98.xml"/><Relationship Id="rId14" Type="http://schemas.openxmlformats.org/officeDocument/2006/relationships/slideLayout" Target="../slideLayouts/slideLayout97.xml"/><Relationship Id="rId17" Type="http://schemas.openxmlformats.org/officeDocument/2006/relationships/slideLayout" Target="../slideLayouts/slideLayout100.xml"/><Relationship Id="rId16" Type="http://schemas.openxmlformats.org/officeDocument/2006/relationships/slideLayout" Target="../slideLayouts/slideLayout99.xml"/><Relationship Id="rId18"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B4E"/>
        </a:solidFill>
      </p:bgPr>
    </p:bg>
    <p:spTree>
      <p:nvGrpSpPr>
        <p:cNvPr id="42" name="Shape 42"/>
        <p:cNvGrpSpPr/>
        <p:nvPr/>
      </p:nvGrpSpPr>
      <p:grpSpPr>
        <a:xfrm>
          <a:off x="0" y="0"/>
          <a:ext cx="0" cy="0"/>
          <a:chOff x="0" y="0"/>
          <a:chExt cx="0" cy="0"/>
        </a:xfrm>
      </p:grpSpPr>
      <p:sp>
        <p:nvSpPr>
          <p:cNvPr id="43" name="Google Shape;43;p15"/>
          <p:cNvSpPr txBox="1"/>
          <p:nvPr>
            <p:ph type="title"/>
          </p:nvPr>
        </p:nvSpPr>
        <p:spPr>
          <a:xfrm>
            <a:off x="630275" y="1464046"/>
            <a:ext cx="6816649" cy="705642"/>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4" name="Google Shape;44;p15"/>
          <p:cNvSpPr txBox="1"/>
          <p:nvPr>
            <p:ph idx="1" type="body"/>
          </p:nvPr>
        </p:nvSpPr>
        <p:spPr>
          <a:xfrm>
            <a:off x="630276" y="2677419"/>
            <a:ext cx="6678104" cy="482633"/>
          </a:xfrm>
          <a:prstGeom prst="rect">
            <a:avLst/>
          </a:prstGeom>
          <a:noFill/>
          <a:ln>
            <a:noFill/>
          </a:ln>
        </p:spPr>
        <p:txBody>
          <a:bodyPr anchorCtr="0" anchor="t" bIns="45700" lIns="91425" spcFirstLastPara="1" rIns="91425" wrap="square" tIns="45700">
            <a:sp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5" name="Google Shape;45;p15"/>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12B4E"/>
        </a:solidFill>
      </p:bgPr>
    </p:bg>
    <p:spTree>
      <p:nvGrpSpPr>
        <p:cNvPr id="233" name="Shape 233"/>
        <p:cNvGrpSpPr/>
        <p:nvPr/>
      </p:nvGrpSpPr>
      <p:grpSpPr>
        <a:xfrm>
          <a:off x="0" y="0"/>
          <a:ext cx="0" cy="0"/>
          <a:chOff x="0" y="0"/>
          <a:chExt cx="0" cy="0"/>
        </a:xfrm>
      </p:grpSpPr>
      <p:sp>
        <p:nvSpPr>
          <p:cNvPr id="234" name="Google Shape;234;p17"/>
          <p:cNvSpPr txBox="1"/>
          <p:nvPr>
            <p:ph type="title"/>
          </p:nvPr>
        </p:nvSpPr>
        <p:spPr>
          <a:xfrm>
            <a:off x="630275" y="1464046"/>
            <a:ext cx="6816649" cy="705642"/>
          </a:xfrm>
          <a:prstGeom prst="rect">
            <a:avLst/>
          </a:prstGeom>
          <a:noFill/>
          <a:ln>
            <a:noFill/>
          </a:ln>
        </p:spPr>
        <p:txBody>
          <a:bodyPr anchorCtr="0" anchor="ctr" bIns="45700" lIns="91425" spcFirstLastPara="1" rIns="91425" wrap="square" tIns="45700">
            <a:spAutoFit/>
          </a:bodyPr>
          <a:lstStyle>
            <a:lvl1pPr lvl="0" marR="0" rtl="0" algn="l">
              <a:lnSpc>
                <a:spcPct val="90000"/>
              </a:lnSpc>
              <a:spcBef>
                <a:spcPts val="0"/>
              </a:spcBef>
              <a:spcAft>
                <a:spcPts val="0"/>
              </a:spcAft>
              <a:buClr>
                <a:schemeClr val="lt1"/>
              </a:buClr>
              <a:buSzPts val="4400"/>
              <a:buFont typeface="Arial"/>
              <a:buNone/>
              <a:defRPr b="0" i="0" sz="4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5" name="Google Shape;235;p17"/>
          <p:cNvSpPr txBox="1"/>
          <p:nvPr>
            <p:ph idx="1" type="body"/>
          </p:nvPr>
        </p:nvSpPr>
        <p:spPr>
          <a:xfrm>
            <a:off x="630276" y="2677419"/>
            <a:ext cx="6678104" cy="482633"/>
          </a:xfrm>
          <a:prstGeom prst="rect">
            <a:avLst/>
          </a:prstGeom>
          <a:noFill/>
          <a:ln>
            <a:noFill/>
          </a:ln>
        </p:spPr>
        <p:txBody>
          <a:bodyPr anchorCtr="0" anchor="t" bIns="45700" lIns="91425" spcFirstLastPara="1" rIns="91425" wrap="square" tIns="45700">
            <a:spAutoFit/>
          </a:bodyPr>
          <a:lstStyle>
            <a:lvl1pPr indent="-406400" lvl="0" marL="457200" marR="0" rtl="0" algn="l">
              <a:lnSpc>
                <a:spcPct val="90000"/>
              </a:lnSpc>
              <a:spcBef>
                <a:spcPts val="1000"/>
              </a:spcBef>
              <a:spcAft>
                <a:spcPts val="0"/>
              </a:spcAft>
              <a:buClr>
                <a:schemeClr val="lt1"/>
              </a:buClr>
              <a:buSzPts val="2800"/>
              <a:buFont typeface="Arial"/>
              <a:buChar char="•"/>
              <a:defRPr b="0" i="0" sz="2800" u="none" cap="none" strike="noStrike">
                <a:solidFill>
                  <a:schemeClr val="lt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36" name="Google Shape;236;p17"/>
          <p:cNvSpPr txBox="1"/>
          <p:nvPr>
            <p:ph idx="12" type="sldNum"/>
          </p:nvPr>
        </p:nvSpPr>
        <p:spPr>
          <a:xfrm>
            <a:off x="9382698" y="43573"/>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1pPr>
            <a:lvl2pPr indent="0" lvl="1"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2pPr>
            <a:lvl3pPr indent="0" lvl="2"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3pPr>
            <a:lvl4pPr indent="0" lvl="3"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4pPr>
            <a:lvl5pPr indent="0" lvl="4"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5pPr>
            <a:lvl6pPr indent="0" lvl="5"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6pPr>
            <a:lvl7pPr indent="0" lvl="6"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7pPr>
            <a:lvl8pPr indent="0" lvl="7"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8pPr>
            <a:lvl9pPr indent="0" lvl="8" marL="0" marR="0" rtl="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Arial Narrow"/>
                <a:ea typeface="Arial Narrow"/>
                <a:cs typeface="Arial Narrow"/>
                <a:sym typeface="Arial Narrow"/>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 id="2147483706" r:id="rId2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66" name="Shape 466"/>
        <p:cNvGrpSpPr/>
        <p:nvPr/>
      </p:nvGrpSpPr>
      <p:grpSpPr>
        <a:xfrm>
          <a:off x="0" y="0"/>
          <a:ext cx="0" cy="0"/>
          <a:chOff x="0" y="0"/>
          <a:chExt cx="0" cy="0"/>
        </a:xfrm>
      </p:grpSpPr>
      <p:sp>
        <p:nvSpPr>
          <p:cNvPr id="467" name="Google Shape;467;p1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8" name="Google Shape;468;p1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9" name="Google Shape;469;p1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0" name="Google Shape;470;p1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471" name="Google Shape;471;p1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82" name="Shape 582"/>
        <p:cNvGrpSpPr/>
        <p:nvPr/>
      </p:nvGrpSpPr>
      <p:grpSpPr>
        <a:xfrm>
          <a:off x="0" y="0"/>
          <a:ext cx="0" cy="0"/>
          <a:chOff x="0" y="0"/>
          <a:chExt cx="0" cy="0"/>
        </a:xfrm>
      </p:grpSpPr>
      <p:sp>
        <p:nvSpPr>
          <p:cNvPr id="583" name="Google Shape;583;p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4" name="Google Shape;584;p21"/>
          <p:cNvSpPr txBox="1"/>
          <p:nvPr>
            <p:ph idx="1" type="body"/>
          </p:nvPr>
        </p:nvSpPr>
        <p:spPr>
          <a:xfrm>
            <a:off x="609600" y="1600201"/>
            <a:ext cx="109728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85" name="Google Shape;585;p21"/>
          <p:cNvSpPr txBox="1"/>
          <p:nvPr>
            <p:ph idx="12" type="sldNum"/>
          </p:nvPr>
        </p:nvSpPr>
        <p:spPr>
          <a:xfrm>
            <a:off x="8737600" y="6356351"/>
            <a:ext cx="28448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wmo2016_powerpoint_standard_v2-2.jpg" id="586" name="Google Shape;586;p21"/>
          <p:cNvPicPr preferRelativeResize="0"/>
          <p:nvPr/>
        </p:nvPicPr>
        <p:blipFill rotWithShape="1">
          <a:blip r:embed="rId1">
            <a:alphaModFix/>
          </a:blip>
          <a:srcRect b="0" l="0" r="0" t="0"/>
          <a:stretch/>
        </p:blipFill>
        <p:spPr>
          <a:xfrm>
            <a:off x="0" y="5151694"/>
            <a:ext cx="2651760" cy="17145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7" name="Shape 627"/>
        <p:cNvGrpSpPr/>
        <p:nvPr/>
      </p:nvGrpSpPr>
      <p:grpSpPr>
        <a:xfrm>
          <a:off x="0" y="0"/>
          <a:ext cx="0" cy="0"/>
          <a:chOff x="0" y="0"/>
          <a:chExt cx="0" cy="0"/>
        </a:xfrm>
      </p:grpSpPr>
      <p:sp>
        <p:nvSpPr>
          <p:cNvPr id="628" name="Google Shape;628;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9" name="Google Shape;629;p2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0" name="Google Shape;630;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1" name="Google Shape;631;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2" name="Google Shape;632;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4.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1"/>
          <p:cNvSpPr txBox="1"/>
          <p:nvPr>
            <p:ph type="title"/>
          </p:nvPr>
        </p:nvSpPr>
        <p:spPr>
          <a:xfrm>
            <a:off x="651075" y="1440475"/>
            <a:ext cx="10308600" cy="30447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Clr>
                <a:schemeClr val="lt1"/>
              </a:buClr>
              <a:buSzPts val="8000"/>
              <a:buFont typeface="Arial"/>
              <a:buNone/>
            </a:pPr>
            <a:r>
              <a:rPr lang="en-US" sz="1800"/>
              <a:t>WGClimate-22 &amp; GHG-TT-4</a:t>
            </a:r>
            <a:br>
              <a:rPr lang="en-US" sz="1800"/>
            </a:br>
            <a:br>
              <a:rPr lang="en-US" sz="1800"/>
            </a:br>
            <a:endParaRPr sz="1800">
              <a:latin typeface="Montserrat"/>
              <a:ea typeface="Montserrat"/>
              <a:cs typeface="Montserrat"/>
              <a:sym typeface="Montserrat"/>
            </a:endParaRPr>
          </a:p>
          <a:p>
            <a:pPr indent="0" lvl="0" marL="0" marR="0" rtl="0" algn="ctr">
              <a:lnSpc>
                <a:spcPct val="90000"/>
              </a:lnSpc>
              <a:spcBef>
                <a:spcPts val="0"/>
              </a:spcBef>
              <a:spcAft>
                <a:spcPts val="0"/>
              </a:spcAft>
              <a:buClr>
                <a:schemeClr val="lt1"/>
              </a:buClr>
              <a:buSzPts val="6000"/>
              <a:buFont typeface="Montserrat Medium"/>
              <a:buNone/>
            </a:pPr>
            <a:r>
              <a:rPr b="1" i="0" lang="en-US" sz="4800">
                <a:solidFill>
                  <a:schemeClr val="lt1"/>
                </a:solidFill>
                <a:latin typeface="Arial"/>
                <a:ea typeface="Arial"/>
                <a:cs typeface="Arial"/>
                <a:sym typeface="Arial"/>
              </a:rPr>
              <a:t>WMO Integrated Global Observing Systems (WIGOS) 2050 Vision</a:t>
            </a:r>
            <a:endParaRPr/>
          </a:p>
        </p:txBody>
      </p:sp>
      <p:sp>
        <p:nvSpPr>
          <p:cNvPr id="736" name="Google Shape;736;p1"/>
          <p:cNvSpPr/>
          <p:nvPr/>
        </p:nvSpPr>
        <p:spPr>
          <a:xfrm>
            <a:off x="5895573" y="5187761"/>
            <a:ext cx="5908500" cy="1275600"/>
          </a:xfrm>
          <a:prstGeom prst="rect">
            <a:avLst/>
          </a:prstGeom>
          <a:noFill/>
          <a:ln>
            <a:noFill/>
          </a:ln>
        </p:spPr>
        <p:txBody>
          <a:bodyPr anchorCtr="0" anchor="t" bIns="0" lIns="0" spcFirstLastPara="1" rIns="0" wrap="square" tIns="0">
            <a:noAutofit/>
          </a:bodyPr>
          <a:lstStyle/>
          <a:p>
            <a:pPr indent="0" lvl="0" marL="0" marR="0" rtl="0" algn="r">
              <a:lnSpc>
                <a:spcPct val="115000"/>
              </a:lnSpc>
              <a:spcBef>
                <a:spcPts val="0"/>
              </a:spcBef>
              <a:spcAft>
                <a:spcPts val="0"/>
              </a:spcAft>
              <a:buClr>
                <a:srgbClr val="000000"/>
              </a:buClr>
              <a:buSzPts val="2200"/>
              <a:buFont typeface="Arial"/>
              <a:buNone/>
            </a:pPr>
            <a:r>
              <a:t/>
            </a:r>
            <a:endParaRPr b="0" i="0" sz="2200" u="none" cap="none" strike="noStrike">
              <a:solidFill>
                <a:schemeClr val="lt1"/>
              </a:solidFill>
              <a:latin typeface="Barlow Medium"/>
              <a:ea typeface="Barlow Medium"/>
              <a:cs typeface="Barlow Medium"/>
              <a:sym typeface="Barlow Medium"/>
            </a:endParaRPr>
          </a:p>
          <a:p>
            <a:pPr indent="0" lvl="0" marL="0" marR="0" rtl="0" algn="r">
              <a:lnSpc>
                <a:spcPct val="115000"/>
              </a:lnSpc>
              <a:spcBef>
                <a:spcPts val="0"/>
              </a:spcBef>
              <a:spcAft>
                <a:spcPts val="0"/>
              </a:spcAft>
              <a:buClr>
                <a:srgbClr val="000000"/>
              </a:buClr>
              <a:buSzPts val="2200"/>
              <a:buFont typeface="Arial"/>
              <a:buNone/>
            </a:pPr>
            <a:r>
              <a:rPr b="0" i="0" lang="en-US" sz="2200" u="none" cap="none" strike="noStrike">
                <a:solidFill>
                  <a:schemeClr val="lt1"/>
                </a:solidFill>
                <a:latin typeface="Barlow Medium"/>
                <a:ea typeface="Barlow Medium"/>
                <a:cs typeface="Barlow Medium"/>
                <a:sym typeface="Barlow Medium"/>
              </a:rPr>
              <a:t>S.-A. Boukabara, NASA</a:t>
            </a:r>
            <a:endParaRPr b="0" i="0" sz="2200" u="none" cap="none" strike="noStrike">
              <a:solidFill>
                <a:schemeClr val="lt1"/>
              </a:solidFill>
              <a:latin typeface="Barlow Medium"/>
              <a:ea typeface="Barlow Medium"/>
              <a:cs typeface="Barlow Medium"/>
              <a:sym typeface="Barlow Medium"/>
            </a:endParaRPr>
          </a:p>
          <a:p>
            <a:pPr indent="0" lvl="0" marL="0" marR="0" rtl="0" algn="r">
              <a:lnSpc>
                <a:spcPct val="115000"/>
              </a:lnSpc>
              <a:spcBef>
                <a:spcPts val="0"/>
              </a:spcBef>
              <a:spcAft>
                <a:spcPts val="0"/>
              </a:spcAft>
              <a:buClr>
                <a:srgbClr val="000000"/>
              </a:buClr>
              <a:buSzPts val="2200"/>
              <a:buFont typeface="Arial"/>
              <a:buNone/>
            </a:pPr>
            <a:r>
              <a:rPr b="0" i="0" lang="en-US" sz="2200" u="none" cap="none" strike="noStrike">
                <a:solidFill>
                  <a:schemeClr val="lt1"/>
                </a:solidFill>
                <a:latin typeface="Barlow Medium"/>
                <a:ea typeface="Barlow Medium"/>
                <a:cs typeface="Barlow Medium"/>
                <a:sym typeface="Barlow Medium"/>
              </a:rPr>
              <a:t>Heikki Pohjola, WMO</a:t>
            </a:r>
            <a:endParaRPr b="0" i="0" sz="1400" u="none" cap="none" strike="noStrike">
              <a:solidFill>
                <a:schemeClr val="lt1"/>
              </a:solidFill>
              <a:latin typeface="Barlow Medium"/>
              <a:ea typeface="Barlow Medium"/>
              <a:cs typeface="Barlow Medium"/>
              <a:sym typeface="Barlow Medium"/>
            </a:endParaRPr>
          </a:p>
          <a:p>
            <a:pPr indent="0" lvl="0" marL="0" marR="0" rtl="0" algn="r">
              <a:lnSpc>
                <a:spcPct val="115000"/>
              </a:lnSpc>
              <a:spcBef>
                <a:spcPts val="0"/>
              </a:spcBef>
              <a:spcAft>
                <a:spcPts val="0"/>
              </a:spcAft>
              <a:buClr>
                <a:srgbClr val="000000"/>
              </a:buClr>
              <a:buSzPts val="2200"/>
              <a:buFont typeface="Arial"/>
              <a:buNone/>
            </a:pPr>
            <a:r>
              <a:rPr b="0" i="0" lang="en-US" sz="2200" u="none" cap="none" strike="noStrike">
                <a:solidFill>
                  <a:schemeClr val="lt1"/>
                </a:solidFill>
                <a:latin typeface="Barlow Medium"/>
                <a:ea typeface="Barlow Medium"/>
                <a:cs typeface="Barlow Medium"/>
                <a:sym typeface="Barlow Medium"/>
              </a:rPr>
              <a:t>Agenda Item 8.5 </a:t>
            </a:r>
            <a:endParaRPr b="0" i="0" sz="2200" u="none" cap="none" strike="noStrike">
              <a:solidFill>
                <a:schemeClr val="lt1"/>
              </a:solidFill>
              <a:latin typeface="Barlow Medium"/>
              <a:ea typeface="Barlow Medium"/>
              <a:cs typeface="Barlow Medium"/>
              <a:sym typeface="Barlow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2" name="Shape 802"/>
        <p:cNvGrpSpPr/>
        <p:nvPr/>
      </p:nvGrpSpPr>
      <p:grpSpPr>
        <a:xfrm>
          <a:off x="0" y="0"/>
          <a:ext cx="0" cy="0"/>
          <a:chOff x="0" y="0"/>
          <a:chExt cx="0" cy="0"/>
        </a:xfrm>
      </p:grpSpPr>
      <p:sp>
        <p:nvSpPr>
          <p:cNvPr id="803" name="Google Shape;803;p10"/>
          <p:cNvSpPr txBox="1"/>
          <p:nvPr/>
        </p:nvSpPr>
        <p:spPr>
          <a:xfrm>
            <a:off x="396240" y="1127761"/>
            <a:ext cx="5519810" cy="5257800"/>
          </a:xfrm>
          <a:prstGeom prst="rect">
            <a:avLst/>
          </a:prstGeom>
          <a:solidFill>
            <a:srgbClr val="D8E2F3"/>
          </a:solidFill>
          <a:ln>
            <a:noFill/>
          </a:ln>
        </p:spPr>
        <p:txBody>
          <a:bodyPr anchorCtr="0" anchor="t" bIns="45700" lIns="91425" spcFirstLastPara="1" rIns="91425" wrap="square" tIns="45700">
            <a:normAutofit fontScale="55000" lnSpcReduction="20000"/>
          </a:bodyPr>
          <a:lstStyle/>
          <a:p>
            <a:pPr indent="-160019" lvl="0" marL="857250" marR="0" rtl="0" algn="l">
              <a:lnSpc>
                <a:spcPct val="120000"/>
              </a:lnSpc>
              <a:spcBef>
                <a:spcPts val="0"/>
              </a:spcBef>
              <a:spcAft>
                <a:spcPts val="0"/>
              </a:spcAft>
              <a:buClr>
                <a:srgbClr val="000000"/>
              </a:buClr>
              <a:buSzPct val="100000"/>
              <a:buFont typeface="Arial"/>
              <a:buChar char="•"/>
            </a:pPr>
            <a:r>
              <a:rPr b="1" i="0" lang="en-US" sz="3600" u="sng" cap="none" strike="noStrike">
                <a:solidFill>
                  <a:srgbClr val="000000"/>
                </a:solidFill>
                <a:latin typeface="Calibri"/>
                <a:ea typeface="Calibri"/>
                <a:cs typeface="Calibri"/>
                <a:sym typeface="Calibri"/>
              </a:rPr>
              <a:t> Experts Team:</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120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Sid Boukabara (WMO/ET-EOSDE/RRR, NWP, NASA, US)</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Shannon Kaya (WMO/SC-ON, Canada)</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Sean Burns (CGMS, EUMETSAT, Europe)</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Mary-Jane Bopape (SAEON, GBON, South Africa)</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Jianxia Guo (GSRN, CMA, China)</a:t>
            </a:r>
            <a:endParaRPr b="0" i="0" sz="2700" u="none" cap="none" strike="noStrike">
              <a:solidFill>
                <a:srgbClr val="000000"/>
              </a:solidFill>
              <a:latin typeface="Calibri"/>
              <a:ea typeface="Calibri"/>
              <a:cs typeface="Calibri"/>
              <a:sym typeface="Calibri"/>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Fiona Smith (WMO ET-SSU chair, Australia)</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Lihang Zhou (WMO ET-SSU co-chair, US)</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Elian Wolfram (Ground Based Network, Argentina)</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Mike Seablom (Office of Technology, NASA, US)</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Tony McNally from ECMWF (NWP, ESP, Europe) </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Osamu Ochiai (CEOS, JAXA, Japan) </a:t>
            </a:r>
            <a:endParaRPr b="0" i="0" sz="1400" u="none" cap="none" strike="noStrike">
              <a:solidFill>
                <a:srgbClr val="000000"/>
              </a:solidFill>
              <a:latin typeface="Arial"/>
              <a:ea typeface="Arial"/>
              <a:cs typeface="Arial"/>
              <a:sym typeface="Arial"/>
            </a:endParaRPr>
          </a:p>
          <a:p>
            <a:pPr indent="-120013"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Junhong Wang (WMO SC-MINT, MesoNet, US)</a:t>
            </a:r>
            <a:endParaRPr b="0" i="0" sz="2700" u="none" cap="none" strike="noStrike">
              <a:solidFill>
                <a:srgbClr val="000000"/>
              </a:solidFill>
              <a:latin typeface="Calibri"/>
              <a:ea typeface="Calibri"/>
              <a:cs typeface="Calibri"/>
              <a:sym typeface="Calibri"/>
            </a:endParaRPr>
          </a:p>
          <a:p>
            <a:pPr indent="-95250" lvl="1" marL="1314450" marR="0" rtl="0" algn="l">
              <a:lnSpc>
                <a:spcPct val="120000"/>
              </a:lnSpc>
              <a:spcBef>
                <a:spcPts val="0"/>
              </a:spcBef>
              <a:spcAft>
                <a:spcPts val="0"/>
              </a:spcAft>
              <a:buClr>
                <a:schemeClr val="dk1"/>
              </a:buClr>
              <a:buSzPct val="100000"/>
              <a:buFont typeface="Arial"/>
              <a:buNone/>
            </a:pPr>
            <a:r>
              <a:t/>
            </a:r>
            <a:endParaRPr b="0" i="0" sz="3000" u="none" cap="none" strike="noStrike">
              <a:solidFill>
                <a:srgbClr val="000000"/>
              </a:solidFill>
              <a:latin typeface="Calibri"/>
              <a:ea typeface="Calibri"/>
              <a:cs typeface="Calibri"/>
              <a:sym typeface="Calibri"/>
            </a:endParaRPr>
          </a:p>
          <a:p>
            <a:pPr indent="-228600" lvl="0" marL="914400" marR="0" rtl="0" algn="l">
              <a:lnSpc>
                <a:spcPct val="120000"/>
              </a:lnSpc>
              <a:spcBef>
                <a:spcPts val="0"/>
              </a:spcBef>
              <a:spcAft>
                <a:spcPts val="0"/>
              </a:spcAft>
              <a:buClr>
                <a:srgbClr val="000000"/>
              </a:buClr>
              <a:buSzPct val="100000"/>
              <a:buFont typeface="Arial"/>
              <a:buChar char="•"/>
            </a:pPr>
            <a:r>
              <a:rPr b="1" i="0" lang="en-US" sz="3600" u="sng" cap="none" strike="noStrike">
                <a:solidFill>
                  <a:srgbClr val="000000"/>
                </a:solidFill>
                <a:latin typeface="Calibri"/>
                <a:ea typeface="Calibri"/>
                <a:cs typeface="Calibri"/>
                <a:sym typeface="Calibri"/>
              </a:rPr>
              <a:t>In addition to WMO secretariat:</a:t>
            </a:r>
            <a:endParaRPr b="0" i="0" sz="1400" u="none" cap="none" strike="noStrike">
              <a:solidFill>
                <a:srgbClr val="000000"/>
              </a:solidFill>
              <a:latin typeface="Arial"/>
              <a:ea typeface="Arial"/>
              <a:cs typeface="Arial"/>
              <a:sym typeface="Arial"/>
            </a:endParaRPr>
          </a:p>
          <a:p>
            <a:pPr indent="-228600"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Jitsuko Hasegawa</a:t>
            </a:r>
            <a:endParaRPr b="0" i="0" sz="1400" u="none" cap="none" strike="noStrike">
              <a:solidFill>
                <a:srgbClr val="000000"/>
              </a:solidFill>
              <a:latin typeface="Arial"/>
              <a:ea typeface="Arial"/>
              <a:cs typeface="Arial"/>
              <a:sym typeface="Arial"/>
            </a:endParaRPr>
          </a:p>
          <a:p>
            <a:pPr indent="-228600"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Albert Fischer </a:t>
            </a:r>
            <a:endParaRPr b="0" i="0" sz="1400" u="none" cap="none" strike="noStrike">
              <a:solidFill>
                <a:srgbClr val="000000"/>
              </a:solidFill>
              <a:latin typeface="Arial"/>
              <a:ea typeface="Arial"/>
              <a:cs typeface="Arial"/>
              <a:sym typeface="Arial"/>
            </a:endParaRPr>
          </a:p>
          <a:p>
            <a:pPr indent="-228600"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Natalia Donoho</a:t>
            </a:r>
            <a:endParaRPr b="0" i="0" sz="1400" u="none" cap="none" strike="noStrike">
              <a:solidFill>
                <a:srgbClr val="000000"/>
              </a:solidFill>
              <a:latin typeface="Arial"/>
              <a:ea typeface="Arial"/>
              <a:cs typeface="Arial"/>
              <a:sym typeface="Arial"/>
            </a:endParaRPr>
          </a:p>
          <a:p>
            <a:pPr indent="-228600"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Heikki Pohjola </a:t>
            </a:r>
            <a:endParaRPr b="0" i="0" sz="1400" u="none" cap="none" strike="noStrike">
              <a:solidFill>
                <a:srgbClr val="000000"/>
              </a:solidFill>
              <a:latin typeface="Arial"/>
              <a:ea typeface="Arial"/>
              <a:cs typeface="Arial"/>
              <a:sym typeface="Arial"/>
            </a:endParaRPr>
          </a:p>
          <a:p>
            <a:pPr indent="-228600" lvl="1" marL="1314450" marR="0" rtl="0" algn="l">
              <a:lnSpc>
                <a:spcPct val="120000"/>
              </a:lnSpc>
              <a:spcBef>
                <a:spcPts val="0"/>
              </a:spcBef>
              <a:spcAft>
                <a:spcPts val="0"/>
              </a:spcAft>
              <a:buClr>
                <a:srgbClr val="000000"/>
              </a:buClr>
              <a:buSzPct val="100000"/>
              <a:buFont typeface="Arial"/>
              <a:buChar char="•"/>
            </a:pPr>
            <a:r>
              <a:rPr b="0" i="0" lang="en-US" sz="2700" u="none" cap="none" strike="noStrike">
                <a:solidFill>
                  <a:srgbClr val="000000"/>
                </a:solidFill>
                <a:latin typeface="Calibri"/>
                <a:ea typeface="Calibri"/>
                <a:cs typeface="Calibri"/>
                <a:sym typeface="Calibri"/>
              </a:rPr>
              <a:t>Mikael Rattenborg</a:t>
            </a:r>
            <a:endParaRPr b="0" i="0" sz="1400" u="none" cap="none" strike="noStrike">
              <a:solidFill>
                <a:srgbClr val="000000"/>
              </a:solidFill>
              <a:latin typeface="Arial"/>
              <a:ea typeface="Arial"/>
              <a:cs typeface="Arial"/>
              <a:sym typeface="Arial"/>
            </a:endParaRPr>
          </a:p>
        </p:txBody>
      </p:sp>
      <p:sp>
        <p:nvSpPr>
          <p:cNvPr id="804" name="Google Shape;804;p10"/>
          <p:cNvSpPr txBox="1"/>
          <p:nvPr/>
        </p:nvSpPr>
        <p:spPr>
          <a:xfrm>
            <a:off x="-1" y="146538"/>
            <a:ext cx="10972800" cy="1143000"/>
          </a:xfrm>
          <a:prstGeom prst="rect">
            <a:avLst/>
          </a:prstGeom>
          <a:no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4000"/>
              <a:buFont typeface="Arial"/>
              <a:buNone/>
            </a:pPr>
            <a:r>
              <a:rPr b="1" i="0" lang="en-US" sz="4000" u="none" cap="none" strike="noStrike">
                <a:solidFill>
                  <a:srgbClr val="FFFFFF"/>
                </a:solidFill>
                <a:latin typeface="Arial Black"/>
                <a:ea typeface="Arial Black"/>
                <a:cs typeface="Arial Black"/>
                <a:sym typeface="Arial Black"/>
              </a:rPr>
              <a:t>WIGOS Vision 2050 Team</a:t>
            </a:r>
            <a:endParaRPr b="1" i="0" sz="4000" u="none" cap="none" strike="noStrike">
              <a:solidFill>
                <a:srgbClr val="FFFFFF"/>
              </a:solidFill>
              <a:latin typeface="Arial Black"/>
              <a:ea typeface="Arial Black"/>
              <a:cs typeface="Arial Black"/>
              <a:sym typeface="Arial Black"/>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1"/>
          <p:cNvSpPr/>
          <p:nvPr/>
        </p:nvSpPr>
        <p:spPr>
          <a:xfrm>
            <a:off x="1" y="175080"/>
            <a:ext cx="12191999" cy="455446"/>
          </a:xfrm>
          <a:prstGeom prst="rect">
            <a:avLst/>
          </a:prstGeom>
          <a:noFill/>
          <a:ln>
            <a:noFill/>
          </a:ln>
        </p:spPr>
        <p:txBody>
          <a:bodyPr anchorCtr="0" anchor="t" bIns="0" lIns="0" spcFirstLastPara="1" rIns="0" wrap="square" tIns="0">
            <a:spAutoFit/>
          </a:bodyPr>
          <a:lstStyle/>
          <a:p>
            <a:pPr indent="0" lvl="0" marL="0" marR="0" rtl="0" algn="l">
              <a:lnSpc>
                <a:spcPct val="76363"/>
              </a:lnSpc>
              <a:spcBef>
                <a:spcPts val="0"/>
              </a:spcBef>
              <a:spcAft>
                <a:spcPts val="0"/>
              </a:spcAft>
              <a:buClr>
                <a:srgbClr val="005BAA"/>
              </a:buClr>
              <a:buSzPts val="4400"/>
              <a:buFont typeface="Arial"/>
              <a:buNone/>
            </a:pPr>
            <a:r>
              <a:rPr b="1" i="0" lang="en-US" sz="4400" u="none" cap="none" strike="noStrike">
                <a:solidFill>
                  <a:srgbClr val="005BAA"/>
                </a:solidFill>
                <a:latin typeface="Arial"/>
                <a:ea typeface="Arial"/>
                <a:cs typeface="Arial"/>
                <a:sym typeface="Arial"/>
              </a:rPr>
              <a:t>High-Level Timeline for WIGOS Vision update</a:t>
            </a:r>
            <a:endParaRPr b="1" i="1" sz="4400" u="none" cap="none" strike="noStrike">
              <a:solidFill>
                <a:srgbClr val="005BAA"/>
              </a:solidFill>
              <a:latin typeface="Arial"/>
              <a:ea typeface="Arial"/>
              <a:cs typeface="Arial"/>
              <a:sym typeface="Arial"/>
            </a:endParaRPr>
          </a:p>
        </p:txBody>
      </p:sp>
      <p:grpSp>
        <p:nvGrpSpPr>
          <p:cNvPr id="811" name="Google Shape;811;p11"/>
          <p:cNvGrpSpPr/>
          <p:nvPr/>
        </p:nvGrpSpPr>
        <p:grpSpPr>
          <a:xfrm>
            <a:off x="783506" y="2121153"/>
            <a:ext cx="11072751" cy="3268753"/>
            <a:chOff x="9748" y="758977"/>
            <a:chExt cx="11072751" cy="3268753"/>
          </a:xfrm>
        </p:grpSpPr>
        <p:sp>
          <p:nvSpPr>
            <p:cNvPr id="812" name="Google Shape;812;p11"/>
            <p:cNvSpPr/>
            <p:nvPr/>
          </p:nvSpPr>
          <p:spPr>
            <a:xfrm>
              <a:off x="9748" y="758977"/>
              <a:ext cx="2783894" cy="1113557"/>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3" name="Google Shape;813;p11"/>
            <p:cNvSpPr txBox="1"/>
            <p:nvPr/>
          </p:nvSpPr>
          <p:spPr>
            <a:xfrm>
              <a:off x="566527" y="758977"/>
              <a:ext cx="1670337" cy="1113557"/>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2024</a:t>
              </a:r>
              <a:endParaRPr b="1" i="0" sz="2000" u="none" cap="none" strike="noStrike">
                <a:solidFill>
                  <a:schemeClr val="lt1"/>
                </a:solidFill>
                <a:latin typeface="Arial"/>
                <a:ea typeface="Arial"/>
                <a:cs typeface="Arial"/>
                <a:sym typeface="Arial"/>
              </a:endParaRPr>
            </a:p>
          </p:txBody>
        </p:sp>
        <p:sp>
          <p:nvSpPr>
            <p:cNvPr id="814" name="Google Shape;814;p11"/>
            <p:cNvSpPr/>
            <p:nvPr/>
          </p:nvSpPr>
          <p:spPr>
            <a:xfrm>
              <a:off x="9748" y="2011730"/>
              <a:ext cx="2227115" cy="20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5" name="Google Shape;815;p11"/>
            <p:cNvSpPr txBox="1"/>
            <p:nvPr/>
          </p:nvSpPr>
          <p:spPr>
            <a:xfrm>
              <a:off x="9748" y="2011730"/>
              <a:ext cx="2227115" cy="2016000"/>
            </a:xfrm>
            <a:prstGeom prst="rect">
              <a:avLst/>
            </a:prstGeom>
            <a:noFill/>
            <a:ln>
              <a:noFill/>
            </a:ln>
          </p:spPr>
          <p:txBody>
            <a:bodyPr anchorCtr="0" anchor="t" bIns="0" lIns="0" spcFirstLastPara="1" rIns="0" wrap="square" tIns="0">
              <a:noAutofit/>
            </a:bodyPr>
            <a:lstStyle/>
            <a:p>
              <a:pPr indent="-228600" lvl="1" marL="228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Scoping by core group</a:t>
              </a:r>
              <a:endParaRPr b="0" i="0" sz="2400" u="none" cap="none" strike="noStrike">
                <a:solidFill>
                  <a:srgbClr val="000000"/>
                </a:solidFill>
                <a:latin typeface="Arial"/>
                <a:ea typeface="Arial"/>
                <a:cs typeface="Arial"/>
                <a:sym typeface="Arial"/>
              </a:endParaRPr>
            </a:p>
          </p:txBody>
        </p:sp>
        <p:sp>
          <p:nvSpPr>
            <p:cNvPr id="816" name="Google Shape;816;p11"/>
            <p:cNvSpPr/>
            <p:nvPr/>
          </p:nvSpPr>
          <p:spPr>
            <a:xfrm>
              <a:off x="2677484" y="758977"/>
              <a:ext cx="2783894" cy="1113557"/>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7" name="Google Shape;817;p11"/>
            <p:cNvSpPr txBox="1"/>
            <p:nvPr/>
          </p:nvSpPr>
          <p:spPr>
            <a:xfrm>
              <a:off x="3234263" y="758977"/>
              <a:ext cx="1670337" cy="1113557"/>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2025</a:t>
              </a:r>
              <a:endParaRPr b="1" i="0" sz="2000" u="none" cap="none" strike="noStrike">
                <a:solidFill>
                  <a:schemeClr val="lt1"/>
                </a:solidFill>
                <a:latin typeface="Arial"/>
                <a:ea typeface="Arial"/>
                <a:cs typeface="Arial"/>
                <a:sym typeface="Arial"/>
              </a:endParaRPr>
            </a:p>
          </p:txBody>
        </p:sp>
        <p:sp>
          <p:nvSpPr>
            <p:cNvPr id="818" name="Google Shape;818;p11"/>
            <p:cNvSpPr/>
            <p:nvPr/>
          </p:nvSpPr>
          <p:spPr>
            <a:xfrm>
              <a:off x="2577642" y="2011730"/>
              <a:ext cx="2426798" cy="20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9" name="Google Shape;819;p11"/>
            <p:cNvSpPr txBox="1"/>
            <p:nvPr/>
          </p:nvSpPr>
          <p:spPr>
            <a:xfrm>
              <a:off x="2577642" y="2011730"/>
              <a:ext cx="2426798" cy="2016000"/>
            </a:xfrm>
            <a:prstGeom prst="rect">
              <a:avLst/>
            </a:prstGeom>
            <a:noFill/>
            <a:ln>
              <a:noFill/>
            </a:ln>
          </p:spPr>
          <p:txBody>
            <a:bodyPr anchorCtr="0" anchor="t" bIns="0" lIns="0" spcFirstLastPara="1" rIns="0" wrap="square" tIns="0">
              <a:noAutofit/>
            </a:bodyPr>
            <a:lstStyle/>
            <a:p>
              <a:pPr indent="-228600" lvl="1" marL="228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Stakeholder WS</a:t>
              </a:r>
              <a:endParaRPr b="0" i="0" sz="2400" u="none" cap="none" strike="noStrike">
                <a:solidFill>
                  <a:srgbClr val="000000"/>
                </a:solidFill>
                <a:latin typeface="Arial"/>
                <a:ea typeface="Arial"/>
                <a:cs typeface="Arial"/>
                <a:sym typeface="Arial"/>
              </a:endParaRPr>
            </a:p>
            <a:p>
              <a:pPr indent="-228600" lvl="1" marL="228600" marR="0" rtl="0" algn="l">
                <a:lnSpc>
                  <a:spcPct val="90000"/>
                </a:lnSpc>
                <a:spcBef>
                  <a:spcPts val="36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Consultations with all stakeholders</a:t>
              </a:r>
              <a:endParaRPr b="0" i="0" sz="2400" u="none" cap="none" strike="noStrike">
                <a:solidFill>
                  <a:srgbClr val="000000"/>
                </a:solidFill>
                <a:latin typeface="Arial"/>
                <a:ea typeface="Arial"/>
                <a:cs typeface="Arial"/>
                <a:sym typeface="Arial"/>
              </a:endParaRPr>
            </a:p>
            <a:p>
              <a:pPr indent="-228600" lvl="1" marL="228600" marR="0" rtl="0" algn="l">
                <a:lnSpc>
                  <a:spcPct val="90000"/>
                </a:lnSpc>
                <a:spcBef>
                  <a:spcPts val="36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Drafting the update</a:t>
              </a:r>
              <a:endParaRPr b="0" i="0" sz="2400" u="none" cap="none" strike="noStrike">
                <a:solidFill>
                  <a:srgbClr val="000000"/>
                </a:solidFill>
                <a:latin typeface="Arial"/>
                <a:ea typeface="Arial"/>
                <a:cs typeface="Arial"/>
                <a:sym typeface="Arial"/>
              </a:endParaRPr>
            </a:p>
          </p:txBody>
        </p:sp>
        <p:sp>
          <p:nvSpPr>
            <p:cNvPr id="820" name="Google Shape;820;p11"/>
            <p:cNvSpPr/>
            <p:nvPr/>
          </p:nvSpPr>
          <p:spPr>
            <a:xfrm>
              <a:off x="5430674" y="758977"/>
              <a:ext cx="2783894" cy="1113557"/>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1" name="Google Shape;821;p11"/>
            <p:cNvSpPr txBox="1"/>
            <p:nvPr/>
          </p:nvSpPr>
          <p:spPr>
            <a:xfrm>
              <a:off x="5987453" y="758977"/>
              <a:ext cx="1670337" cy="1113557"/>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2026</a:t>
              </a:r>
              <a:endParaRPr b="1" i="0" sz="2000" u="none" cap="none" strike="noStrike">
                <a:solidFill>
                  <a:schemeClr val="lt1"/>
                </a:solidFill>
                <a:latin typeface="Arial"/>
                <a:ea typeface="Arial"/>
                <a:cs typeface="Arial"/>
                <a:sym typeface="Arial"/>
              </a:endParaRPr>
            </a:p>
          </p:txBody>
        </p:sp>
        <p:sp>
          <p:nvSpPr>
            <p:cNvPr id="822" name="Google Shape;822;p11"/>
            <p:cNvSpPr/>
            <p:nvPr/>
          </p:nvSpPr>
          <p:spPr>
            <a:xfrm>
              <a:off x="5245378" y="2011730"/>
              <a:ext cx="2597707" cy="20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3" name="Google Shape;823;p11"/>
            <p:cNvSpPr txBox="1"/>
            <p:nvPr/>
          </p:nvSpPr>
          <p:spPr>
            <a:xfrm>
              <a:off x="5245378" y="2011730"/>
              <a:ext cx="2597707" cy="2016000"/>
            </a:xfrm>
            <a:prstGeom prst="rect">
              <a:avLst/>
            </a:prstGeom>
            <a:noFill/>
            <a:ln>
              <a:noFill/>
            </a:ln>
          </p:spPr>
          <p:txBody>
            <a:bodyPr anchorCtr="0" anchor="t" bIns="0" lIns="0" spcFirstLastPara="1" rIns="0" wrap="square" tIns="0">
              <a:noAutofit/>
            </a:bodyPr>
            <a:lstStyle/>
            <a:p>
              <a:pPr indent="-228600" lvl="1" marL="228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Review, finalization, recommendation by INFCOM-4 </a:t>
              </a:r>
              <a:endParaRPr b="0" i="0" sz="2400" u="none" cap="none" strike="noStrike">
                <a:solidFill>
                  <a:srgbClr val="000000"/>
                </a:solidFill>
                <a:latin typeface="Arial"/>
                <a:ea typeface="Arial"/>
                <a:cs typeface="Arial"/>
                <a:sym typeface="Arial"/>
              </a:endParaRPr>
            </a:p>
          </p:txBody>
        </p:sp>
        <p:sp>
          <p:nvSpPr>
            <p:cNvPr id="824" name="Google Shape;824;p11"/>
            <p:cNvSpPr/>
            <p:nvPr/>
          </p:nvSpPr>
          <p:spPr>
            <a:xfrm>
              <a:off x="8298605" y="758977"/>
              <a:ext cx="2783894" cy="1113557"/>
            </a:xfrm>
            <a:prstGeom prst="chevron">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5" name="Google Shape;825;p11"/>
            <p:cNvSpPr txBox="1"/>
            <p:nvPr/>
          </p:nvSpPr>
          <p:spPr>
            <a:xfrm>
              <a:off x="8855384" y="758977"/>
              <a:ext cx="1670337" cy="1113557"/>
            </a:xfrm>
            <a:prstGeom prst="rect">
              <a:avLst/>
            </a:prstGeom>
            <a:noFill/>
            <a:ln>
              <a:noFill/>
            </a:ln>
          </p:spPr>
          <p:txBody>
            <a:bodyPr anchorCtr="0" anchor="ctr" bIns="26650" lIns="80000" spcFirstLastPara="1" rIns="26650" wrap="square" tIns="26650">
              <a:noAutofit/>
            </a:bodyPr>
            <a:lstStyle/>
            <a:p>
              <a:pPr indent="0" lvl="0" marL="0" marR="0" rtl="0" algn="ctr">
                <a:lnSpc>
                  <a:spcPct val="90000"/>
                </a:lnSpc>
                <a:spcBef>
                  <a:spcPts val="0"/>
                </a:spcBef>
                <a:spcAft>
                  <a:spcPts val="0"/>
                </a:spcAft>
                <a:buClr>
                  <a:srgbClr val="000000"/>
                </a:buClr>
                <a:buSzPts val="2000"/>
                <a:buFont typeface="Arial"/>
                <a:buNone/>
              </a:pPr>
              <a:r>
                <a:rPr b="1" i="0" lang="en-US" sz="2000" u="none" cap="none" strike="noStrike">
                  <a:solidFill>
                    <a:schemeClr val="lt1"/>
                  </a:solidFill>
                  <a:latin typeface="Arial"/>
                  <a:ea typeface="Arial"/>
                  <a:cs typeface="Arial"/>
                  <a:sym typeface="Arial"/>
                </a:rPr>
                <a:t>2027</a:t>
              </a:r>
              <a:endParaRPr b="1" i="0" sz="2000" u="none" cap="none" strike="noStrike">
                <a:solidFill>
                  <a:schemeClr val="lt1"/>
                </a:solidFill>
                <a:latin typeface="Arial"/>
                <a:ea typeface="Arial"/>
                <a:cs typeface="Arial"/>
                <a:sym typeface="Arial"/>
              </a:endParaRPr>
            </a:p>
          </p:txBody>
        </p:sp>
        <p:sp>
          <p:nvSpPr>
            <p:cNvPr id="826" name="Google Shape;826;p11"/>
            <p:cNvSpPr/>
            <p:nvPr/>
          </p:nvSpPr>
          <p:spPr>
            <a:xfrm>
              <a:off x="8152684" y="1985985"/>
              <a:ext cx="2827189" cy="2016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7" name="Google Shape;827;p11"/>
            <p:cNvSpPr txBox="1"/>
            <p:nvPr/>
          </p:nvSpPr>
          <p:spPr>
            <a:xfrm>
              <a:off x="8152684" y="1985985"/>
              <a:ext cx="2827189" cy="2016000"/>
            </a:xfrm>
            <a:prstGeom prst="rect">
              <a:avLst/>
            </a:prstGeom>
            <a:noFill/>
            <a:ln>
              <a:noFill/>
            </a:ln>
          </p:spPr>
          <p:txBody>
            <a:bodyPr anchorCtr="0" anchor="t" bIns="0" lIns="0" spcFirstLastPara="1" rIns="0" wrap="square" tIns="0">
              <a:noAutofit/>
            </a:bodyPr>
            <a:lstStyle/>
            <a:p>
              <a:pPr indent="-228600" lvl="1" marL="22860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Approval by Cg-20</a:t>
              </a:r>
              <a:endParaRPr b="0" i="0" sz="2400" u="none" cap="none" strike="noStrike">
                <a:solidFill>
                  <a:srgbClr val="000000"/>
                </a:solidFill>
                <a:latin typeface="Arial"/>
                <a:ea typeface="Arial"/>
                <a:cs typeface="Arial"/>
                <a:sym typeface="Arial"/>
              </a:endParaRPr>
            </a:p>
          </p:txBody>
        </p:sp>
      </p:grpSp>
      <p:sp>
        <p:nvSpPr>
          <p:cNvPr id="828" name="Google Shape;828;p11"/>
          <p:cNvSpPr txBox="1"/>
          <p:nvPr/>
        </p:nvSpPr>
        <p:spPr>
          <a:xfrm>
            <a:off x="844078" y="1391426"/>
            <a:ext cx="2625952" cy="369332"/>
          </a:xfrm>
          <a:prstGeom prst="rect">
            <a:avLst/>
          </a:prstGeom>
          <a:solidFill>
            <a:srgbClr val="CCC0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Scoping: On-going</a:t>
            </a:r>
            <a:endParaRPr b="0" i="0" sz="1400" u="none" cap="none" strike="noStrike">
              <a:solidFill>
                <a:srgbClr val="000000"/>
              </a:solidFill>
              <a:latin typeface="Arial"/>
              <a:ea typeface="Arial"/>
              <a:cs typeface="Arial"/>
              <a:sym typeface="Arial"/>
            </a:endParaRPr>
          </a:p>
        </p:txBody>
      </p:sp>
      <p:sp>
        <p:nvSpPr>
          <p:cNvPr id="829" name="Google Shape;829;p11"/>
          <p:cNvSpPr txBox="1"/>
          <p:nvPr/>
        </p:nvSpPr>
        <p:spPr>
          <a:xfrm>
            <a:off x="3516922" y="1391426"/>
            <a:ext cx="4654044" cy="369332"/>
          </a:xfrm>
          <a:prstGeom prst="rect">
            <a:avLst/>
          </a:prstGeom>
          <a:solidFill>
            <a:srgbClr val="CCC0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Drafting/Technical Reviewing</a:t>
            </a:r>
            <a:endParaRPr b="0" i="0" sz="1400" u="none" cap="none" strike="noStrike">
              <a:solidFill>
                <a:srgbClr val="000000"/>
              </a:solidFill>
              <a:latin typeface="Arial"/>
              <a:ea typeface="Arial"/>
              <a:cs typeface="Arial"/>
              <a:sym typeface="Arial"/>
            </a:endParaRPr>
          </a:p>
        </p:txBody>
      </p:sp>
      <p:sp>
        <p:nvSpPr>
          <p:cNvPr id="830" name="Google Shape;830;p11"/>
          <p:cNvSpPr txBox="1"/>
          <p:nvPr/>
        </p:nvSpPr>
        <p:spPr>
          <a:xfrm>
            <a:off x="8217857" y="1391426"/>
            <a:ext cx="3188695" cy="369332"/>
          </a:xfrm>
          <a:prstGeom prst="rect">
            <a:avLst/>
          </a:prstGeom>
          <a:solidFill>
            <a:srgbClr val="CCC0D9"/>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WMO Approval Process</a:t>
            </a:r>
            <a:endParaRPr b="0" i="0" sz="1400" u="none" cap="none" strike="noStrike">
              <a:solidFill>
                <a:srgbClr val="000000"/>
              </a:solidFill>
              <a:latin typeface="Arial"/>
              <a:ea typeface="Arial"/>
              <a:cs typeface="Arial"/>
              <a:sym typeface="Arial"/>
            </a:endParaRPr>
          </a:p>
        </p:txBody>
      </p:sp>
      <p:sp>
        <p:nvSpPr>
          <p:cNvPr id="831" name="Google Shape;831;p11"/>
          <p:cNvSpPr txBox="1"/>
          <p:nvPr/>
        </p:nvSpPr>
        <p:spPr>
          <a:xfrm>
            <a:off x="10581355" y="6550223"/>
            <a:ext cx="1692707"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rgbClr val="000000"/>
                </a:solidFill>
                <a:latin typeface="Calibri"/>
                <a:ea typeface="Calibri"/>
                <a:cs typeface="Calibri"/>
                <a:sym typeface="Calibri"/>
              </a:rPr>
              <a:t>Slide Courtesy WMO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6" name="Shape 836"/>
        <p:cNvGrpSpPr/>
        <p:nvPr/>
      </p:nvGrpSpPr>
      <p:grpSpPr>
        <a:xfrm>
          <a:off x="0" y="0"/>
          <a:ext cx="0" cy="0"/>
          <a:chOff x="0" y="0"/>
          <a:chExt cx="0" cy="0"/>
        </a:xfrm>
      </p:grpSpPr>
      <p:sp>
        <p:nvSpPr>
          <p:cNvPr id="837" name="Google Shape;837;p12"/>
          <p:cNvSpPr txBox="1"/>
          <p:nvPr/>
        </p:nvSpPr>
        <p:spPr>
          <a:xfrm>
            <a:off x="1621889" y="1291580"/>
            <a:ext cx="7795846" cy="3325554"/>
          </a:xfrm>
          <a:prstGeom prst="rect">
            <a:avLst/>
          </a:prstGeom>
          <a:noFill/>
          <a:ln>
            <a:noFill/>
          </a:ln>
        </p:spPr>
        <p:txBody>
          <a:bodyPr anchorCtr="0" anchor="ctr" bIns="45700" lIns="91425" spcFirstLastPara="1" rIns="91425" wrap="square" tIns="45700">
            <a:normAutofit fontScale="70000" lnSpcReduction="20000"/>
          </a:bodyPr>
          <a:lstStyle/>
          <a:p>
            <a:pPr indent="0" lvl="0" marL="0" marR="0" rtl="0" algn="ctr">
              <a:lnSpc>
                <a:spcPct val="100000"/>
              </a:lnSpc>
              <a:spcBef>
                <a:spcPts val="0"/>
              </a:spcBef>
              <a:spcAft>
                <a:spcPts val="0"/>
              </a:spcAft>
              <a:buClr>
                <a:srgbClr val="FFFFFF"/>
              </a:buClr>
              <a:buSzPct val="100000"/>
              <a:buFont typeface="Arial"/>
              <a:buNone/>
            </a:pPr>
            <a:r>
              <a:rPr b="1" i="0" lang="en-US" sz="4400" u="none" cap="none" strike="noStrike">
                <a:solidFill>
                  <a:srgbClr val="FFFFFF"/>
                </a:solidFill>
                <a:latin typeface="Arial"/>
                <a:ea typeface="Arial"/>
                <a:cs typeface="Arial"/>
                <a:sym typeface="Arial"/>
              </a:rPr>
              <a:t>Your Thoughts, Ideas, Feedbacks, stemming from your own perspective, is sought, and is expected to enhance the final product. Your feedback and contribution will be appreciated by WMO and by the WIGOS 2050 Vision Drafting Team. Please reach out.</a:t>
            </a:r>
            <a:endParaRPr b="0" i="0" sz="14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2"/>
          <p:cNvSpPr txBox="1"/>
          <p:nvPr/>
        </p:nvSpPr>
        <p:spPr>
          <a:xfrm>
            <a:off x="688258" y="1897626"/>
            <a:ext cx="6479458" cy="4002396"/>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Goal of the WIGOS 2050 Vision</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800"/>
              <a:buFont typeface="Arial"/>
              <a:buNone/>
            </a:pPr>
            <a:r>
              <a:t/>
            </a:r>
            <a:endParaRPr b="0" i="0" sz="2800" u="none" cap="none" strike="noStrike">
              <a:solidFill>
                <a:srgbClr val="FFFFFF"/>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Factors Driving the global observing system of the Future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800"/>
              <a:buFont typeface="Arial"/>
              <a:buNone/>
            </a:pPr>
            <a:r>
              <a:t/>
            </a:r>
            <a:endParaRPr b="0" i="0" sz="2800" u="none" cap="none" strike="noStrike">
              <a:solidFill>
                <a:srgbClr val="FFFFFF"/>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Community Engagement</a:t>
            </a:r>
            <a:endParaRPr b="0" i="0" sz="1400" u="none" cap="none" strike="noStrike">
              <a:solidFill>
                <a:srgbClr val="000000"/>
              </a:solidFill>
              <a:latin typeface="Arial"/>
              <a:ea typeface="Arial"/>
              <a:cs typeface="Arial"/>
              <a:sym typeface="Arial"/>
            </a:endParaRPr>
          </a:p>
          <a:p>
            <a:pPr indent="-50800" lvl="0" marL="228600" marR="0" rtl="0" algn="l">
              <a:lnSpc>
                <a:spcPct val="90000"/>
              </a:lnSpc>
              <a:spcBef>
                <a:spcPts val="1000"/>
              </a:spcBef>
              <a:spcAft>
                <a:spcPts val="0"/>
              </a:spcAft>
              <a:buClr>
                <a:schemeClr val="lt1"/>
              </a:buClr>
              <a:buSzPts val="2800"/>
              <a:buFont typeface="Arial"/>
              <a:buNone/>
            </a:pPr>
            <a:r>
              <a:t/>
            </a:r>
            <a:endParaRPr b="0" i="0" sz="2800" u="none" cap="none" strike="noStrike">
              <a:solidFill>
                <a:srgbClr val="FFFFFF"/>
              </a:solidFill>
              <a:latin typeface="Arial"/>
              <a:ea typeface="Arial"/>
              <a:cs typeface="Arial"/>
              <a:sym typeface="Arial"/>
            </a:endParaRPr>
          </a:p>
          <a:p>
            <a:pPr indent="-228600" lvl="0" marL="228600" marR="0" rtl="0" algn="l">
              <a:lnSpc>
                <a:spcPct val="90000"/>
              </a:lnSpc>
              <a:spcBef>
                <a:spcPts val="1000"/>
              </a:spcBef>
              <a:spcAft>
                <a:spcPts val="0"/>
              </a:spcAft>
              <a:buClr>
                <a:srgbClr val="FFFFFF"/>
              </a:buClr>
              <a:buSzPts val="2800"/>
              <a:buFont typeface="Arial"/>
              <a:buChar char="•"/>
            </a:pPr>
            <a:r>
              <a:rPr b="0" i="0" lang="en-US" sz="2800" u="none" cap="none" strike="noStrike">
                <a:solidFill>
                  <a:srgbClr val="FFFFFF"/>
                </a:solidFill>
                <a:latin typeface="Arial"/>
                <a:ea typeface="Arial"/>
                <a:cs typeface="Arial"/>
                <a:sym typeface="Arial"/>
              </a:rPr>
              <a:t>WIGOS 2050 Vision: Plans &amp; Timeline</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lt1"/>
              </a:buClr>
              <a:buSzPts val="2800"/>
              <a:buFont typeface="Arial"/>
              <a:buNone/>
            </a:pPr>
            <a:r>
              <a:t/>
            </a:r>
            <a:endParaRPr b="0" i="0" sz="2800" u="none" cap="none" strike="noStrike">
              <a:solidFill>
                <a:srgbClr val="FFFFFF"/>
              </a:solidFill>
              <a:latin typeface="Arial"/>
              <a:ea typeface="Arial"/>
              <a:cs typeface="Arial"/>
              <a:sym typeface="Arial"/>
            </a:endParaRPr>
          </a:p>
        </p:txBody>
      </p:sp>
      <p:sp>
        <p:nvSpPr>
          <p:cNvPr id="743" name="Google Shape;743;p2"/>
          <p:cNvSpPr txBox="1"/>
          <p:nvPr>
            <p:ph type="title"/>
          </p:nvPr>
        </p:nvSpPr>
        <p:spPr>
          <a:xfrm>
            <a:off x="816078" y="715907"/>
            <a:ext cx="10972800" cy="701731"/>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rgbClr val="FFC000"/>
              </a:buClr>
              <a:buSzPts val="4400"/>
              <a:buFont typeface="Arial Black"/>
              <a:buNone/>
            </a:pPr>
            <a:r>
              <a:rPr lang="en-US">
                <a:solidFill>
                  <a:srgbClr val="FFC000"/>
                </a:solidFill>
                <a:latin typeface="Arial Black"/>
                <a:ea typeface="Arial Black"/>
                <a:cs typeface="Arial Black"/>
                <a:sym typeface="Arial Black"/>
              </a:rPr>
              <a:t>Agenda</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3"/>
          <p:cNvSpPr txBox="1"/>
          <p:nvPr>
            <p:ph type="title"/>
          </p:nvPr>
        </p:nvSpPr>
        <p:spPr>
          <a:xfrm>
            <a:off x="128953" y="-495630"/>
            <a:ext cx="7678616" cy="1311128"/>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chemeClr val="lt1"/>
              </a:buClr>
              <a:buSzPts val="4400"/>
              <a:buFont typeface="Arial"/>
              <a:buNone/>
            </a:pPr>
            <a:r>
              <a:rPr lang="en-US"/>
              <a:t>Bottom Line Up Front BLUF</a:t>
            </a:r>
            <a:endParaRPr/>
          </a:p>
        </p:txBody>
      </p:sp>
      <p:sp>
        <p:nvSpPr>
          <p:cNvPr id="749" name="Google Shape;749;p3"/>
          <p:cNvSpPr txBox="1"/>
          <p:nvPr>
            <p:ph idx="1" type="body"/>
          </p:nvPr>
        </p:nvSpPr>
        <p:spPr>
          <a:xfrm>
            <a:off x="228599" y="1000283"/>
            <a:ext cx="7479323" cy="5509200"/>
          </a:xfrm>
          <a:prstGeom prst="rect">
            <a:avLst/>
          </a:prstGeom>
          <a:no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lt1"/>
              </a:buClr>
              <a:buSzPts val="1600"/>
              <a:buNone/>
            </a:pPr>
            <a:r>
              <a:rPr lang="en-US" sz="1600"/>
              <a:t>- An effort has been kick started (January 23, 2025) to update the WMO Integrated Global Observing System (WIGOS) vision for the 2050 timeframe.</a:t>
            </a:r>
            <a:endParaRPr/>
          </a:p>
          <a:p>
            <a:pPr indent="0" lvl="0" marL="0" rtl="0" algn="l">
              <a:lnSpc>
                <a:spcPct val="100000"/>
              </a:lnSpc>
              <a:spcBef>
                <a:spcPts val="1600"/>
              </a:spcBef>
              <a:spcAft>
                <a:spcPts val="0"/>
              </a:spcAft>
              <a:buClr>
                <a:schemeClr val="lt1"/>
              </a:buClr>
              <a:buSzPts val="1600"/>
              <a:buNone/>
            </a:pPr>
            <a:r>
              <a:rPr lang="en-US" sz="1600"/>
              <a:t>- A representative (but small-enough to be agile) core team was put together by WMO to this end, with the purpose of finalizing the product in 2026.</a:t>
            </a:r>
            <a:endParaRPr/>
          </a:p>
          <a:p>
            <a:pPr indent="0" lvl="0" marL="0" rtl="0" algn="l">
              <a:lnSpc>
                <a:spcPct val="100000"/>
              </a:lnSpc>
              <a:spcBef>
                <a:spcPts val="1600"/>
              </a:spcBef>
              <a:spcAft>
                <a:spcPts val="0"/>
              </a:spcAft>
              <a:buClr>
                <a:schemeClr val="lt1"/>
              </a:buClr>
              <a:buSzPts val="1600"/>
              <a:buNone/>
            </a:pPr>
            <a:r>
              <a:rPr lang="en-US" sz="1600"/>
              <a:t>- The scope will include space- and surface-based components and will envision a global system to measure the Earth, and address WMO-relevant applications</a:t>
            </a:r>
            <a:endParaRPr/>
          </a:p>
          <a:p>
            <a:pPr indent="0" lvl="0" marL="0" rtl="0" algn="l">
              <a:lnSpc>
                <a:spcPct val="100000"/>
              </a:lnSpc>
              <a:spcBef>
                <a:spcPts val="1600"/>
              </a:spcBef>
              <a:spcAft>
                <a:spcPts val="0"/>
              </a:spcAft>
              <a:buClr>
                <a:schemeClr val="lt1"/>
              </a:buClr>
              <a:buSzPts val="1600"/>
              <a:buNone/>
            </a:pPr>
            <a:r>
              <a:rPr lang="en-US" sz="1600"/>
              <a:t>- Many driving factors are expected to influence this vision including technology evolution, applications/users needs, the future landscape of observing systems providers including non-traditional systems and commercial providers, etc.</a:t>
            </a:r>
            <a:endParaRPr/>
          </a:p>
          <a:p>
            <a:pPr indent="0" lvl="0" marL="0" rtl="0" algn="l">
              <a:lnSpc>
                <a:spcPct val="100000"/>
              </a:lnSpc>
              <a:spcBef>
                <a:spcPts val="1600"/>
              </a:spcBef>
              <a:spcAft>
                <a:spcPts val="0"/>
              </a:spcAft>
              <a:buClr>
                <a:schemeClr val="lt1"/>
              </a:buClr>
              <a:buSzPts val="1600"/>
              <a:buNone/>
            </a:pPr>
            <a:r>
              <a:rPr lang="en-US" sz="1600"/>
              <a:t>- This effort is expected to provide the community with a vision that will help coalesce efforts toward a cohesive, complementary global observing system.</a:t>
            </a:r>
            <a:endParaRPr b="1" sz="1600"/>
          </a:p>
          <a:p>
            <a:pPr indent="0" lvl="0" marL="0" rtl="0" algn="l">
              <a:lnSpc>
                <a:spcPct val="100000"/>
              </a:lnSpc>
              <a:spcBef>
                <a:spcPts val="1600"/>
              </a:spcBef>
              <a:spcAft>
                <a:spcPts val="0"/>
              </a:spcAft>
              <a:buClr>
                <a:schemeClr val="lt1"/>
              </a:buClr>
              <a:buSzPts val="1600"/>
              <a:buNone/>
            </a:pPr>
            <a:r>
              <a:rPr b="1" lang="en-US" sz="1600"/>
              <a:t>- </a:t>
            </a:r>
            <a:r>
              <a:rPr lang="en-US" sz="1600"/>
              <a:t>The vision, should be as well-informed and technically accurate as possible, and should inspire the community to design, evolve and deploy a complementary global observing system that addresses the needs of the future, and leverages the emerging opportunities</a:t>
            </a:r>
            <a:endParaRPr/>
          </a:p>
          <a:p>
            <a:pPr indent="0" lvl="0" marL="0" rtl="0" algn="l">
              <a:lnSpc>
                <a:spcPct val="100000"/>
              </a:lnSpc>
              <a:spcBef>
                <a:spcPts val="1600"/>
              </a:spcBef>
              <a:spcAft>
                <a:spcPts val="0"/>
              </a:spcAft>
              <a:buClr>
                <a:schemeClr val="lt1"/>
              </a:buClr>
              <a:buSzPts val="1600"/>
              <a:buNone/>
            </a:pPr>
            <a:r>
              <a:rPr b="1" lang="en-US" sz="1600"/>
              <a:t>- To this end, the purpose of this presentation is to inform the community of this effort, and to seek inputs, thoughts, ideas, and other contributions</a:t>
            </a:r>
            <a:endParaRPr sz="16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pic>
        <p:nvPicPr>
          <p:cNvPr id="755" name="Google Shape;755;p4"/>
          <p:cNvPicPr preferRelativeResize="0"/>
          <p:nvPr/>
        </p:nvPicPr>
        <p:blipFill rotWithShape="1">
          <a:blip r:embed="rId3">
            <a:alphaModFix/>
          </a:blip>
          <a:srcRect b="0" l="0" r="0" t="0"/>
          <a:stretch/>
        </p:blipFill>
        <p:spPr>
          <a:xfrm>
            <a:off x="0" y="0"/>
            <a:ext cx="12192000" cy="6854825"/>
          </a:xfrm>
          <a:prstGeom prst="rect">
            <a:avLst/>
          </a:prstGeom>
          <a:noFill/>
          <a:ln>
            <a:noFill/>
          </a:ln>
        </p:spPr>
      </p:pic>
      <p:sp>
        <p:nvSpPr>
          <p:cNvPr id="756" name="Google Shape;756;p4"/>
          <p:cNvSpPr/>
          <p:nvPr/>
        </p:nvSpPr>
        <p:spPr>
          <a:xfrm>
            <a:off x="0" y="0"/>
            <a:ext cx="7620000" cy="6858000"/>
          </a:xfrm>
          <a:custGeom>
            <a:rect b="b" l="l" r="r" t="t"/>
            <a:pathLst>
              <a:path extrusionOk="0" h="6858000" w="7620000">
                <a:moveTo>
                  <a:pt x="0" y="0"/>
                </a:moveTo>
                <a:lnTo>
                  <a:pt x="7620000" y="0"/>
                </a:lnTo>
                <a:lnTo>
                  <a:pt x="5918736" y="6858000"/>
                </a:lnTo>
                <a:lnTo>
                  <a:pt x="0" y="6858000"/>
                </a:lnTo>
                <a:close/>
              </a:path>
            </a:pathLst>
          </a:custGeom>
          <a:gradFill>
            <a:gsLst>
              <a:gs pos="0">
                <a:srgbClr val="FFFFFF">
                  <a:alpha val="0"/>
                </a:srgbClr>
              </a:gs>
              <a:gs pos="11000">
                <a:srgbClr val="FFFFFF">
                  <a:alpha val="0"/>
                </a:srgbClr>
              </a:gs>
              <a:gs pos="52000">
                <a:srgbClr val="02599D"/>
              </a:gs>
              <a:gs pos="100000">
                <a:srgbClr val="02599D"/>
              </a:gs>
            </a:gsLst>
            <a:lin ang="42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
        <p:nvSpPr>
          <p:cNvPr id="757" name="Google Shape;757;p4"/>
          <p:cNvSpPr txBox="1"/>
          <p:nvPr/>
        </p:nvSpPr>
        <p:spPr>
          <a:xfrm>
            <a:off x="878518" y="2670738"/>
            <a:ext cx="4634385" cy="76944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500"/>
              <a:buFont typeface="Arial"/>
              <a:buNone/>
            </a:pPr>
            <a:r>
              <a:t/>
            </a:r>
            <a:endParaRPr b="1" i="0" sz="5500" u="none" cap="none" strike="noStrike">
              <a:solidFill>
                <a:srgbClr val="01599D"/>
              </a:solidFill>
              <a:latin typeface="Arial"/>
              <a:ea typeface="Arial"/>
              <a:cs typeface="Arial"/>
              <a:sym typeface="Arial"/>
            </a:endParaRPr>
          </a:p>
        </p:txBody>
      </p:sp>
      <p:sp>
        <p:nvSpPr>
          <p:cNvPr id="758" name="Google Shape;758;p4"/>
          <p:cNvSpPr txBox="1"/>
          <p:nvPr/>
        </p:nvSpPr>
        <p:spPr>
          <a:xfrm>
            <a:off x="1" y="2032207"/>
            <a:ext cx="12192000" cy="3995213"/>
          </a:xfrm>
          <a:prstGeom prst="rect">
            <a:avLst/>
          </a:prstGeom>
          <a:solidFill>
            <a:srgbClr val="255973"/>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5400"/>
              <a:buFont typeface="Arial"/>
              <a:buNone/>
            </a:pPr>
            <a:r>
              <a:rPr b="1" i="0" lang="en-US" sz="5400" u="none" cap="none" strike="noStrike">
                <a:solidFill>
                  <a:srgbClr val="FFFFFF"/>
                </a:solidFill>
                <a:latin typeface="Arial"/>
                <a:ea typeface="Arial"/>
                <a:cs typeface="Arial"/>
                <a:sym typeface="Arial"/>
              </a:rPr>
              <a:t>General Goal of the Vision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a:p>
            <a:pPr indent="0" lvl="0" marL="0" marR="0" rtl="0" algn="just">
              <a:lnSpc>
                <a:spcPct val="100000"/>
              </a:lnSpc>
              <a:spcBef>
                <a:spcPts val="0"/>
              </a:spcBef>
              <a:spcAft>
                <a:spcPts val="0"/>
              </a:spcAft>
              <a:buClr>
                <a:srgbClr val="FFFFFF"/>
              </a:buClr>
              <a:buSzPts val="2400"/>
              <a:buFont typeface="Arial"/>
              <a:buNone/>
            </a:pPr>
            <a:r>
              <a:rPr b="0" i="0" lang="en-US" sz="2400" u="none" cap="none" strike="noStrike">
                <a:solidFill>
                  <a:srgbClr val="FFFFFF"/>
                </a:solidFill>
                <a:latin typeface="Arial"/>
                <a:ea typeface="Arial"/>
                <a:cs typeface="Arial"/>
                <a:sym typeface="Arial"/>
              </a:rPr>
              <a:t>“The Vision for WIGOS in 2050 presents a likely scenario of how user requirements for observational data may evolve over the next 25 years, and an ambitious, but technically and economically feasible vision for an integrated observing system that will meet them. It provides high-level targets to guide the evolution of the WIGOS in the coming decades. It anticipates a fully developed and implemented WIGOS framework that supports all activities of WMO and its Members within the general areas of weather, climate and water.”</a:t>
            </a:r>
            <a:endParaRPr b="1" i="0" sz="2400" u="none" cap="none" strike="noStrike">
              <a:solidFill>
                <a:srgbClr val="FFFFFF"/>
              </a:solidFill>
              <a:latin typeface="Arial"/>
              <a:ea typeface="Arial"/>
              <a:cs typeface="Arial"/>
              <a:sym typeface="Arial"/>
            </a:endParaRPr>
          </a:p>
        </p:txBody>
      </p:sp>
      <p:sp>
        <p:nvSpPr>
          <p:cNvPr id="759" name="Google Shape;759;p4"/>
          <p:cNvSpPr txBox="1"/>
          <p:nvPr/>
        </p:nvSpPr>
        <p:spPr>
          <a:xfrm>
            <a:off x="9208008"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FFFFFF"/>
              </a:buClr>
              <a:buSzPts val="1200"/>
              <a:buFont typeface="Arial"/>
              <a:buNone/>
            </a:pPr>
            <a:fld id="{00000000-1234-1234-1234-123412341234}" type="slidenum">
              <a:rPr b="0" i="0" lang="en-US" sz="1200" u="none" cap="none" strike="noStrike">
                <a:solidFill>
                  <a:srgbClr val="FFFFFF"/>
                </a:solidFill>
                <a:latin typeface="Calibri"/>
                <a:ea typeface="Calibri"/>
                <a:cs typeface="Calibri"/>
                <a:sym typeface="Calibri"/>
              </a:rPr>
              <a:t>‹#›</a:t>
            </a:fld>
            <a:endParaRPr b="0" i="0" sz="1200" u="none" cap="none" strike="noStrike">
              <a:solidFill>
                <a:srgbClr val="FFFFFF"/>
              </a:solidFill>
              <a:latin typeface="Calibri"/>
              <a:ea typeface="Calibri"/>
              <a:cs typeface="Calibri"/>
              <a:sym typeface="Calibri"/>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3" name="Shape 763"/>
        <p:cNvGrpSpPr/>
        <p:nvPr/>
      </p:nvGrpSpPr>
      <p:grpSpPr>
        <a:xfrm>
          <a:off x="0" y="0"/>
          <a:ext cx="0" cy="0"/>
          <a:chOff x="0" y="0"/>
          <a:chExt cx="0" cy="0"/>
        </a:xfrm>
      </p:grpSpPr>
      <p:sp>
        <p:nvSpPr>
          <p:cNvPr id="764" name="Google Shape;764;p5"/>
          <p:cNvSpPr txBox="1"/>
          <p:nvPr>
            <p:ph idx="1" type="body"/>
          </p:nvPr>
        </p:nvSpPr>
        <p:spPr>
          <a:xfrm>
            <a:off x="937845" y="1197536"/>
            <a:ext cx="11218983" cy="5293757"/>
          </a:xfrm>
          <a:prstGeom prst="rect">
            <a:avLst/>
          </a:prstGeom>
          <a:solidFill>
            <a:srgbClr val="78206E"/>
          </a:solidFill>
          <a:ln>
            <a:noFill/>
          </a:ln>
        </p:spPr>
        <p:txBody>
          <a:bodyPr anchorCtr="0" anchor="t" bIns="45700" lIns="91425" spcFirstLastPara="1" rIns="91425" wrap="square" tIns="45700">
            <a:spAutoFit/>
          </a:bodyPr>
          <a:lstStyle/>
          <a:p>
            <a:pPr indent="0" lvl="0" marL="0" rtl="0" algn="l">
              <a:lnSpc>
                <a:spcPct val="100000"/>
              </a:lnSpc>
              <a:spcBef>
                <a:spcPts val="0"/>
              </a:spcBef>
              <a:spcAft>
                <a:spcPts val="0"/>
              </a:spcAft>
              <a:buClr>
                <a:schemeClr val="lt1"/>
              </a:buClr>
              <a:buSzPts val="2400"/>
              <a:buNone/>
            </a:pPr>
            <a:r>
              <a:rPr b="1" i="0" lang="en-US" sz="2400">
                <a:solidFill>
                  <a:schemeClr val="lt1"/>
                </a:solidFill>
                <a:latin typeface="Arial"/>
                <a:ea typeface="Arial"/>
                <a:cs typeface="Arial"/>
                <a:sym typeface="Arial"/>
              </a:rPr>
              <a:t>- </a:t>
            </a:r>
            <a:r>
              <a:rPr i="0" lang="en-US" sz="2400">
                <a:solidFill>
                  <a:schemeClr val="lt1"/>
                </a:solidFill>
                <a:latin typeface="Arial"/>
                <a:ea typeface="Arial"/>
                <a:cs typeface="Arial"/>
                <a:sym typeface="Arial"/>
              </a:rPr>
              <a:t>Helped Connecting Users of Observations (and requirements) with Observing systems owners (space and surface)</a:t>
            </a:r>
            <a:endParaRPr/>
          </a:p>
          <a:p>
            <a:pPr indent="0" lvl="0" marL="0" rtl="0" algn="l">
              <a:lnSpc>
                <a:spcPct val="100000"/>
              </a:lnSpc>
              <a:spcBef>
                <a:spcPts val="1000"/>
              </a:spcBef>
              <a:spcAft>
                <a:spcPts val="0"/>
              </a:spcAft>
              <a:buClr>
                <a:schemeClr val="lt1"/>
              </a:buClr>
              <a:buSzPts val="2400"/>
              <a:buNone/>
            </a:pPr>
            <a:r>
              <a:rPr lang="en-US" sz="2400">
                <a:solidFill>
                  <a:schemeClr val="lt1"/>
                </a:solidFill>
                <a:latin typeface="Arial"/>
                <a:ea typeface="Arial"/>
                <a:cs typeface="Arial"/>
                <a:sym typeface="Arial"/>
              </a:rPr>
              <a:t>- </a:t>
            </a:r>
            <a:r>
              <a:rPr i="0" lang="en-US" sz="2400">
                <a:solidFill>
                  <a:schemeClr val="lt1"/>
                </a:solidFill>
                <a:latin typeface="Arial"/>
                <a:ea typeface="Arial"/>
                <a:cs typeface="Arial"/>
                <a:sym typeface="Arial"/>
              </a:rPr>
              <a:t>Influenced Space agencies plans (space agencies or through CGMS). Examples: NOAA, EUMETSAT, JAXA, CMA, etc</a:t>
            </a:r>
            <a:endParaRPr i="0" sz="2400">
              <a:solidFill>
                <a:schemeClr val="lt1"/>
              </a:solidFill>
              <a:latin typeface="Arial"/>
              <a:ea typeface="Arial"/>
              <a:cs typeface="Arial"/>
              <a:sym typeface="Arial"/>
            </a:endParaRPr>
          </a:p>
          <a:p>
            <a:pPr indent="0" lvl="0" marL="0" rtl="0" algn="l">
              <a:lnSpc>
                <a:spcPct val="100000"/>
              </a:lnSpc>
              <a:spcBef>
                <a:spcPts val="1000"/>
              </a:spcBef>
              <a:spcAft>
                <a:spcPts val="0"/>
              </a:spcAft>
              <a:buClr>
                <a:schemeClr val="lt1"/>
              </a:buClr>
              <a:buSzPts val="2400"/>
              <a:buNone/>
            </a:pPr>
            <a:r>
              <a:rPr lang="en-US" sz="2400">
                <a:solidFill>
                  <a:schemeClr val="lt1"/>
                </a:solidFill>
                <a:latin typeface="Arial"/>
                <a:ea typeface="Arial"/>
                <a:cs typeface="Arial"/>
                <a:sym typeface="Arial"/>
              </a:rPr>
              <a:t>- </a:t>
            </a:r>
            <a:r>
              <a:rPr i="0" lang="en-US" sz="2400">
                <a:solidFill>
                  <a:schemeClr val="lt1"/>
                </a:solidFill>
                <a:latin typeface="Arial"/>
                <a:ea typeface="Arial"/>
                <a:cs typeface="Arial"/>
                <a:sym typeface="Arial"/>
              </a:rPr>
              <a:t>Influenced </a:t>
            </a:r>
            <a:r>
              <a:rPr lang="en-US" sz="2400">
                <a:solidFill>
                  <a:schemeClr val="lt1"/>
                </a:solidFill>
                <a:latin typeface="Arial"/>
                <a:ea typeface="Arial"/>
                <a:cs typeface="Arial"/>
                <a:sym typeface="Arial"/>
              </a:rPr>
              <a:t>surface observing systems owners in their </a:t>
            </a:r>
            <a:r>
              <a:rPr i="0" lang="en-US" sz="2400">
                <a:solidFill>
                  <a:schemeClr val="lt1"/>
                </a:solidFill>
                <a:latin typeface="Arial"/>
                <a:ea typeface="Arial"/>
                <a:cs typeface="Arial"/>
                <a:sym typeface="Arial"/>
              </a:rPr>
              <a:t>plans when designing/deploying programs</a:t>
            </a:r>
            <a:endParaRPr/>
          </a:p>
          <a:p>
            <a:pPr indent="0" lvl="0" marL="0" rtl="0" algn="l">
              <a:lnSpc>
                <a:spcPct val="100000"/>
              </a:lnSpc>
              <a:spcBef>
                <a:spcPts val="1000"/>
              </a:spcBef>
              <a:spcAft>
                <a:spcPts val="0"/>
              </a:spcAft>
              <a:buClr>
                <a:schemeClr val="lt1"/>
              </a:buClr>
              <a:buSzPts val="2400"/>
              <a:buNone/>
            </a:pPr>
            <a:r>
              <a:rPr lang="en-US" sz="2400">
                <a:solidFill>
                  <a:schemeClr val="lt1"/>
                </a:solidFill>
                <a:latin typeface="Arial"/>
                <a:ea typeface="Arial"/>
                <a:cs typeface="Arial"/>
                <a:sym typeface="Arial"/>
              </a:rPr>
              <a:t>- Helped applications areas owners (especially GNWP) get gradually ready for future Global observing systems</a:t>
            </a:r>
            <a:endParaRPr/>
          </a:p>
          <a:p>
            <a:pPr indent="0" lvl="0" marL="0" rtl="0" algn="l">
              <a:lnSpc>
                <a:spcPct val="100000"/>
              </a:lnSpc>
              <a:spcBef>
                <a:spcPts val="1000"/>
              </a:spcBef>
              <a:spcAft>
                <a:spcPts val="0"/>
              </a:spcAft>
              <a:buClr>
                <a:schemeClr val="lt1"/>
              </a:buClr>
              <a:buSzPts val="2400"/>
              <a:buNone/>
            </a:pPr>
            <a:r>
              <a:rPr i="0" lang="en-US" sz="2400">
                <a:solidFill>
                  <a:schemeClr val="lt1"/>
                </a:solidFill>
                <a:latin typeface="Arial"/>
                <a:ea typeface="Arial"/>
                <a:cs typeface="Arial"/>
                <a:sym typeface="Arial"/>
              </a:rPr>
              <a:t>- </a:t>
            </a:r>
            <a:r>
              <a:rPr lang="en-US" sz="2400">
                <a:solidFill>
                  <a:schemeClr val="lt1"/>
                </a:solidFill>
                <a:latin typeface="Arial"/>
                <a:ea typeface="Arial"/>
                <a:cs typeface="Arial"/>
                <a:sym typeface="Arial"/>
              </a:rPr>
              <a:t>Served as a focal topic to facilitate international, regional coordination of observing systems owners (gap analysis)</a:t>
            </a:r>
            <a:endParaRPr i="0" sz="2400">
              <a:solidFill>
                <a:schemeClr val="lt1"/>
              </a:solidFill>
              <a:latin typeface="Arial"/>
              <a:ea typeface="Arial"/>
              <a:cs typeface="Arial"/>
              <a:sym typeface="Arial"/>
            </a:endParaRPr>
          </a:p>
          <a:p>
            <a:pPr indent="0" lvl="0" marL="0" rtl="0" algn="l">
              <a:lnSpc>
                <a:spcPct val="100000"/>
              </a:lnSpc>
              <a:spcBef>
                <a:spcPts val="1000"/>
              </a:spcBef>
              <a:spcAft>
                <a:spcPts val="0"/>
              </a:spcAft>
              <a:buClr>
                <a:schemeClr val="lt1"/>
              </a:buClr>
              <a:buSzPts val="2400"/>
              <a:buNone/>
            </a:pPr>
            <a:r>
              <a:rPr lang="en-US" sz="2400">
                <a:solidFill>
                  <a:schemeClr val="lt1"/>
                </a:solidFill>
                <a:latin typeface="Arial"/>
                <a:ea typeface="Arial"/>
                <a:cs typeface="Arial"/>
                <a:sym typeface="Arial"/>
              </a:rPr>
              <a:t>- Helped trigger innovative observing systems solutions</a:t>
            </a:r>
            <a:endParaRPr i="0" sz="2400">
              <a:solidFill>
                <a:schemeClr val="lt1"/>
              </a:solidFill>
              <a:latin typeface="Arial"/>
              <a:ea typeface="Arial"/>
              <a:cs typeface="Arial"/>
              <a:sym typeface="Arial"/>
            </a:endParaRPr>
          </a:p>
          <a:p>
            <a:pPr indent="0" lvl="0" marL="0" rtl="0" algn="l">
              <a:lnSpc>
                <a:spcPct val="100000"/>
              </a:lnSpc>
              <a:spcBef>
                <a:spcPts val="1000"/>
              </a:spcBef>
              <a:spcAft>
                <a:spcPts val="0"/>
              </a:spcAft>
              <a:buClr>
                <a:schemeClr val="lt1"/>
              </a:buClr>
              <a:buSzPts val="2400"/>
              <a:buNone/>
            </a:pPr>
            <a:r>
              <a:rPr lang="en-US" sz="2400">
                <a:solidFill>
                  <a:schemeClr val="lt1"/>
                </a:solidFill>
                <a:latin typeface="Arial"/>
                <a:ea typeface="Arial"/>
                <a:cs typeface="Arial"/>
                <a:sym typeface="Arial"/>
              </a:rPr>
              <a:t>- 99 publications (Google Scholar) included ‘WIGOS 2040’: variety of applications and obs</a:t>
            </a:r>
            <a:endParaRPr i="0" sz="2400">
              <a:solidFill>
                <a:schemeClr val="lt1"/>
              </a:solidFill>
              <a:latin typeface="Arial"/>
              <a:ea typeface="Arial"/>
              <a:cs typeface="Arial"/>
              <a:sym typeface="Arial"/>
            </a:endParaRPr>
          </a:p>
        </p:txBody>
      </p:sp>
      <p:sp>
        <p:nvSpPr>
          <p:cNvPr id="765" name="Google Shape;765;p5"/>
          <p:cNvSpPr txBox="1"/>
          <p:nvPr>
            <p:ph type="title"/>
          </p:nvPr>
        </p:nvSpPr>
        <p:spPr>
          <a:xfrm>
            <a:off x="973016" y="120548"/>
            <a:ext cx="11218984" cy="590931"/>
          </a:xfrm>
          <a:prstGeom prst="rect">
            <a:avLst/>
          </a:prstGeom>
          <a:noFill/>
          <a:ln>
            <a:noFill/>
          </a:ln>
        </p:spPr>
        <p:txBody>
          <a:bodyPr anchorCtr="0" anchor="ctr" bIns="45700" lIns="91425" spcFirstLastPara="1" rIns="91425" wrap="square" tIns="45700">
            <a:spAutoFit/>
          </a:bodyPr>
          <a:lstStyle/>
          <a:p>
            <a:pPr indent="0" lvl="0" marL="0" rtl="0" algn="l">
              <a:lnSpc>
                <a:spcPct val="90000"/>
              </a:lnSpc>
              <a:spcBef>
                <a:spcPts val="0"/>
              </a:spcBef>
              <a:spcAft>
                <a:spcPts val="0"/>
              </a:spcAft>
              <a:buClr>
                <a:schemeClr val="lt1"/>
              </a:buClr>
              <a:buSzPts val="3600"/>
              <a:buFont typeface="Arial"/>
              <a:buNone/>
            </a:pPr>
            <a:r>
              <a:rPr b="1" lang="en-US" sz="3600">
                <a:solidFill>
                  <a:schemeClr val="lt1"/>
                </a:solidFill>
              </a:rPr>
              <a:t>How WIGOS 2040 Vision Was Used in the Past </a:t>
            </a:r>
            <a:endParaRPr b="1" sz="3600">
              <a:solidFill>
                <a:schemeClr val="lt1"/>
              </a:solidFil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6"/>
          <p:cNvSpPr txBox="1"/>
          <p:nvPr/>
        </p:nvSpPr>
        <p:spPr>
          <a:xfrm>
            <a:off x="-121769" y="0"/>
            <a:ext cx="12313769" cy="1091381"/>
          </a:xfrm>
          <a:prstGeom prst="rect">
            <a:avLst/>
          </a:prstGeom>
          <a:solidFill>
            <a:schemeClr val="dk1"/>
          </a:solidFill>
          <a:ln>
            <a:noFill/>
          </a:ln>
        </p:spPr>
        <p:txBody>
          <a:bodyPr anchorCtr="0" anchor="t" bIns="45700" lIns="91425" spcFirstLastPara="1" rIns="91425" wrap="square" tIns="45700">
            <a:normAutofit/>
          </a:bodyPr>
          <a:lstStyle/>
          <a:p>
            <a:pPr indent="0" lvl="0" marL="0" marR="0" rtl="0" algn="l">
              <a:lnSpc>
                <a:spcPct val="90000"/>
              </a:lnSpc>
              <a:spcBef>
                <a:spcPts val="0"/>
              </a:spcBef>
              <a:spcAft>
                <a:spcPts val="0"/>
              </a:spcAft>
              <a:buClr>
                <a:srgbClr val="FFFFFF"/>
              </a:buClr>
              <a:buSzPts val="3600"/>
              <a:buFont typeface="Arial"/>
              <a:buNone/>
            </a:pPr>
            <a:r>
              <a:rPr b="1" i="0" lang="en-US" sz="3600" u="none" cap="none" strike="noStrike">
                <a:solidFill>
                  <a:srgbClr val="FFFFFF"/>
                </a:solidFill>
                <a:latin typeface="Arial Black"/>
                <a:ea typeface="Arial Black"/>
                <a:cs typeface="Arial Black"/>
                <a:sym typeface="Arial Black"/>
              </a:rPr>
              <a:t>Expected Benefits of WIGOS 2050 Vision </a:t>
            </a:r>
            <a:endParaRPr b="1" i="0" sz="3600" u="none" cap="none" strike="noStrike">
              <a:solidFill>
                <a:srgbClr val="FFFFFF"/>
              </a:solidFill>
              <a:latin typeface="Arial Black"/>
              <a:ea typeface="Arial Black"/>
              <a:cs typeface="Arial Black"/>
              <a:sym typeface="Arial Black"/>
            </a:endParaRPr>
          </a:p>
        </p:txBody>
      </p:sp>
      <p:sp>
        <p:nvSpPr>
          <p:cNvPr id="772" name="Google Shape;772;p6"/>
          <p:cNvSpPr txBox="1"/>
          <p:nvPr/>
        </p:nvSpPr>
        <p:spPr>
          <a:xfrm>
            <a:off x="114300" y="1091381"/>
            <a:ext cx="6591300" cy="5766619"/>
          </a:xfrm>
          <a:prstGeom prst="rect">
            <a:avLst/>
          </a:prstGeom>
          <a:solidFill>
            <a:srgbClr val="757070"/>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FFFFFF"/>
              </a:buClr>
              <a:buSzPts val="2400"/>
              <a:buFont typeface="Arial"/>
              <a:buNone/>
            </a:pPr>
            <a:r>
              <a:rPr b="1" i="0" lang="en-US" sz="2400" u="none" cap="none" strike="noStrike">
                <a:solidFill>
                  <a:srgbClr val="FFFFFF"/>
                </a:solidFill>
                <a:latin typeface="Arial"/>
                <a:ea typeface="Arial"/>
                <a:cs typeface="Arial"/>
                <a:sym typeface="Arial"/>
              </a:rPr>
              <a:t>- </a:t>
            </a:r>
            <a:r>
              <a:rPr b="1" i="0" lang="en-US" sz="1800" u="none" cap="none" strike="noStrike">
                <a:solidFill>
                  <a:srgbClr val="FFFFFF"/>
                </a:solidFill>
                <a:latin typeface="Arial"/>
                <a:ea typeface="Arial"/>
                <a:cs typeface="Arial"/>
                <a:sym typeface="Arial"/>
              </a:rPr>
              <a:t>Provide inspiration, motivation to influence design, evolution of the global observing systems in a harmonious way, both space and surface components</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1" i="0" sz="1800" u="none" cap="none" strike="noStrike">
              <a:solidFill>
                <a:srgbClr val="FFFFFF"/>
              </a:solidFill>
              <a:latin typeface="Arial"/>
              <a:ea typeface="Arial"/>
              <a:cs typeface="Arial"/>
              <a:sym typeface="Arial"/>
            </a:endParaRPr>
          </a:p>
          <a:p>
            <a:pPr indent="0" lvl="0" marL="0" marR="0" rtl="0" algn="l">
              <a:lnSpc>
                <a:spcPct val="90000"/>
              </a:lnSpc>
              <a:spcBef>
                <a:spcPts val="1000"/>
              </a:spcBef>
              <a:spcAft>
                <a:spcPts val="0"/>
              </a:spcAft>
              <a:buClr>
                <a:srgbClr val="FFFFFF"/>
              </a:buClr>
              <a:buSzPts val="2400"/>
              <a:buFont typeface="Arial"/>
              <a:buNone/>
            </a:pPr>
            <a:r>
              <a:rPr b="1" i="0" lang="en-US" sz="1800" u="none" cap="none" strike="noStrike">
                <a:solidFill>
                  <a:srgbClr val="FFFFFF"/>
                </a:solidFill>
                <a:latin typeface="Arial"/>
                <a:ea typeface="Arial"/>
                <a:cs typeface="Arial"/>
                <a:sym typeface="Arial"/>
              </a:rPr>
              <a:t>- Facilitate discussions between operators and owners of applications to work in an integrated fashion (space-surface, across Earth system domains,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1" i="0" sz="1800" u="none" cap="none" strike="noStrike">
              <a:solidFill>
                <a:srgbClr val="FFFFFF"/>
              </a:solidFill>
              <a:latin typeface="Arial"/>
              <a:ea typeface="Arial"/>
              <a:cs typeface="Arial"/>
              <a:sym typeface="Arial"/>
            </a:endParaRPr>
          </a:p>
          <a:p>
            <a:pPr indent="0" lvl="0" marL="0" marR="0" rtl="0" algn="l">
              <a:lnSpc>
                <a:spcPct val="90000"/>
              </a:lnSpc>
              <a:spcBef>
                <a:spcPts val="1000"/>
              </a:spcBef>
              <a:spcAft>
                <a:spcPts val="0"/>
              </a:spcAft>
              <a:buClr>
                <a:srgbClr val="FFFFFF"/>
              </a:buClr>
              <a:buSzPts val="2400"/>
              <a:buFont typeface="Arial"/>
              <a:buNone/>
            </a:pPr>
            <a:r>
              <a:rPr b="1" i="0" lang="en-US" sz="1800" u="none" cap="none" strike="noStrike">
                <a:solidFill>
                  <a:srgbClr val="FFFFFF"/>
                </a:solidFill>
                <a:latin typeface="Arial"/>
                <a:ea typeface="Arial"/>
                <a:cs typeface="Arial"/>
                <a:sym typeface="Arial"/>
              </a:rPr>
              <a:t>- Provide visibility to and trigger potential adoption of new technologies (hardware, data processing, new capabilities, cost-effective solutions, non-traditional observing systems, etc) </a:t>
            </a:r>
            <a:endParaRPr b="0" i="0" sz="1100" u="none" cap="none" strike="noStrike">
              <a:solidFill>
                <a:srgbClr val="000000"/>
              </a:solidFill>
              <a:latin typeface="Arial"/>
              <a:ea typeface="Arial"/>
              <a:cs typeface="Arial"/>
              <a:sym typeface="Arial"/>
            </a:endParaRPr>
          </a:p>
          <a:p>
            <a:pPr indent="0" lvl="0" marL="0" marR="0" rtl="0" algn="l">
              <a:lnSpc>
                <a:spcPct val="90000"/>
              </a:lnSpc>
              <a:spcBef>
                <a:spcPts val="1000"/>
              </a:spcBef>
              <a:spcAft>
                <a:spcPts val="0"/>
              </a:spcAft>
              <a:buClr>
                <a:schemeClr val="dk1"/>
              </a:buClr>
              <a:buSzPts val="2400"/>
              <a:buFont typeface="Arial"/>
              <a:buNone/>
            </a:pPr>
            <a:r>
              <a:t/>
            </a:r>
            <a:endParaRPr b="0" i="0" sz="1800" u="none" cap="none" strike="noStrike">
              <a:solidFill>
                <a:srgbClr val="FFFFFF"/>
              </a:solidFill>
              <a:latin typeface="Arial"/>
              <a:ea typeface="Arial"/>
              <a:cs typeface="Arial"/>
              <a:sym typeface="Arial"/>
            </a:endParaRPr>
          </a:p>
          <a:p>
            <a:pPr indent="0" lvl="0" marL="0" marR="0" rtl="0" algn="l">
              <a:lnSpc>
                <a:spcPct val="90000"/>
              </a:lnSpc>
              <a:spcBef>
                <a:spcPts val="1000"/>
              </a:spcBef>
              <a:spcAft>
                <a:spcPts val="0"/>
              </a:spcAft>
              <a:buClr>
                <a:srgbClr val="FFFFFF"/>
              </a:buClr>
              <a:buSzPts val="2400"/>
              <a:buFont typeface="Arial"/>
              <a:buNone/>
            </a:pPr>
            <a:r>
              <a:rPr b="1" i="0" lang="en-US" sz="1800" u="none" cap="none" strike="noStrike">
                <a:solidFill>
                  <a:srgbClr val="FFFFFF"/>
                </a:solidFill>
                <a:latin typeface="Arial"/>
                <a:ea typeface="Arial"/>
                <a:cs typeface="Arial"/>
                <a:sym typeface="Arial"/>
              </a:rPr>
              <a:t>- Provide high-level recommendations to the international community on how to perhaps enhance interactions, collaborations, to facilitate the vision.</a:t>
            </a:r>
            <a:endParaRPr b="0" i="0" sz="1100" u="none" cap="none" strike="noStrike">
              <a:solidFill>
                <a:srgbClr val="000000"/>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6" name="Shape 776"/>
        <p:cNvGrpSpPr/>
        <p:nvPr/>
      </p:nvGrpSpPr>
      <p:grpSpPr>
        <a:xfrm>
          <a:off x="0" y="0"/>
          <a:ext cx="0" cy="0"/>
          <a:chOff x="0" y="0"/>
          <a:chExt cx="0" cy="0"/>
        </a:xfrm>
      </p:grpSpPr>
      <p:sp>
        <p:nvSpPr>
          <p:cNvPr id="777" name="Google Shape;777;p7"/>
          <p:cNvSpPr txBox="1"/>
          <p:nvPr>
            <p:ph idx="1" type="body"/>
          </p:nvPr>
        </p:nvSpPr>
        <p:spPr>
          <a:xfrm>
            <a:off x="269631" y="2028092"/>
            <a:ext cx="11758245" cy="4079632"/>
          </a:xfrm>
          <a:prstGeom prst="rect">
            <a:avLst/>
          </a:prstGeom>
          <a:solidFill>
            <a:srgbClr val="FFC000"/>
          </a:solidFill>
          <a:ln>
            <a:noFill/>
          </a:ln>
        </p:spPr>
        <p:txBody>
          <a:bodyPr anchorCtr="0" anchor="t" bIns="45700" lIns="91425" spcFirstLastPara="1" rIns="91425" wrap="square" tIns="45700">
            <a:normAutofit/>
          </a:bodyPr>
          <a:lstStyle/>
          <a:p>
            <a:pPr indent="-342900" lvl="0" marL="342900" rtl="0" algn="l">
              <a:lnSpc>
                <a:spcPct val="100000"/>
              </a:lnSpc>
              <a:spcBef>
                <a:spcPts val="0"/>
              </a:spcBef>
              <a:spcAft>
                <a:spcPts val="0"/>
              </a:spcAft>
              <a:buClr>
                <a:schemeClr val="dk1"/>
              </a:buClr>
              <a:buSzPts val="3200"/>
              <a:buChar char="•"/>
            </a:pPr>
            <a:r>
              <a:rPr b="1" i="0" lang="en-US" sz="3200">
                <a:latin typeface="Arial"/>
                <a:ea typeface="Arial"/>
                <a:cs typeface="Arial"/>
                <a:sym typeface="Arial"/>
              </a:rPr>
              <a:t>The major drivers should include, but not exclusively:</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Applications R</a:t>
            </a:r>
            <a:r>
              <a:rPr b="0" i="0" lang="en-US">
                <a:latin typeface="Arial"/>
                <a:ea typeface="Arial"/>
                <a:cs typeface="Arial"/>
                <a:sym typeface="Arial"/>
              </a:rPr>
              <a:t>equirements evolution, </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T</a:t>
            </a:r>
            <a:r>
              <a:rPr b="0" i="0" lang="en-US">
                <a:latin typeface="Arial"/>
                <a:ea typeface="Arial"/>
                <a:cs typeface="Arial"/>
                <a:sym typeface="Arial"/>
              </a:rPr>
              <a:t>echnology Evolution and Innovation (H/W, Data, AI, etc)</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O</a:t>
            </a:r>
            <a:r>
              <a:rPr b="0" i="0" lang="en-US">
                <a:latin typeface="Arial"/>
                <a:ea typeface="Arial"/>
                <a:cs typeface="Arial"/>
                <a:sym typeface="Arial"/>
              </a:rPr>
              <a:t>bserving systems plans and capabilities (surface and Space)</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E</a:t>
            </a:r>
            <a:r>
              <a:rPr b="0" i="0" lang="en-US">
                <a:latin typeface="Arial"/>
                <a:ea typeface="Arial"/>
                <a:cs typeface="Arial"/>
                <a:sym typeface="Arial"/>
              </a:rPr>
              <a:t>xpected evolution of public/private sectors in this field</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O</a:t>
            </a:r>
            <a:r>
              <a:rPr b="0" i="0" lang="en-US">
                <a:latin typeface="Arial"/>
                <a:ea typeface="Arial"/>
                <a:cs typeface="Arial"/>
                <a:sym typeface="Arial"/>
              </a:rPr>
              <a:t>ther drivers as deemed relevant by the team</a:t>
            </a:r>
            <a:endParaRPr/>
          </a:p>
          <a:p>
            <a:pPr indent="-285750" lvl="1" marL="742950" rtl="0" algn="l">
              <a:lnSpc>
                <a:spcPct val="100000"/>
              </a:lnSpc>
              <a:spcBef>
                <a:spcPts val="560"/>
              </a:spcBef>
              <a:spcAft>
                <a:spcPts val="0"/>
              </a:spcAft>
              <a:buClr>
                <a:schemeClr val="dk1"/>
              </a:buClr>
              <a:buSzPts val="2800"/>
              <a:buChar char="–"/>
            </a:pPr>
            <a:r>
              <a:rPr lang="en-US">
                <a:latin typeface="Arial"/>
                <a:ea typeface="Arial"/>
                <a:cs typeface="Arial"/>
                <a:sym typeface="Arial"/>
              </a:rPr>
              <a:t>Evolution of the Importance of Earth Observations to societies</a:t>
            </a:r>
            <a:endParaRPr b="0" i="0">
              <a:latin typeface="Arial"/>
              <a:ea typeface="Arial"/>
              <a:cs typeface="Arial"/>
              <a:sym typeface="Arial"/>
            </a:endParaRPr>
          </a:p>
        </p:txBody>
      </p:sp>
      <p:sp>
        <p:nvSpPr>
          <p:cNvPr id="778" name="Google Shape;778;p7"/>
          <p:cNvSpPr/>
          <p:nvPr/>
        </p:nvSpPr>
        <p:spPr>
          <a:xfrm>
            <a:off x="520729" y="491603"/>
            <a:ext cx="9945224" cy="455446"/>
          </a:xfrm>
          <a:prstGeom prst="rect">
            <a:avLst/>
          </a:prstGeom>
          <a:noFill/>
          <a:ln>
            <a:noFill/>
          </a:ln>
        </p:spPr>
        <p:txBody>
          <a:bodyPr anchorCtr="0" anchor="t" bIns="0" lIns="0" spcFirstLastPara="1" rIns="0" wrap="square" tIns="0">
            <a:spAutoFit/>
          </a:bodyPr>
          <a:lstStyle/>
          <a:p>
            <a:pPr indent="0" lvl="0" marL="0" marR="0" rtl="0" algn="l">
              <a:lnSpc>
                <a:spcPct val="76363"/>
              </a:lnSpc>
              <a:spcBef>
                <a:spcPts val="0"/>
              </a:spcBef>
              <a:spcAft>
                <a:spcPts val="0"/>
              </a:spcAft>
              <a:buClr>
                <a:srgbClr val="005BAA"/>
              </a:buClr>
              <a:buSzPts val="4400"/>
              <a:buFont typeface="Arial"/>
              <a:buNone/>
            </a:pPr>
            <a:r>
              <a:rPr b="1" i="0" lang="en-US" sz="4400" u="none" cap="none" strike="noStrike">
                <a:solidFill>
                  <a:srgbClr val="005BAA"/>
                </a:solidFill>
                <a:latin typeface="Arial"/>
                <a:ea typeface="Arial"/>
                <a:cs typeface="Arial"/>
                <a:sym typeface="Arial"/>
              </a:rPr>
              <a:t>Drivers for WIGOS Vision update</a:t>
            </a:r>
            <a:endParaRPr b="1" i="1" sz="4400" u="none" cap="none" strike="noStrike">
              <a:solidFill>
                <a:srgbClr val="005BAA"/>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8"/>
          <p:cNvSpPr txBox="1"/>
          <p:nvPr>
            <p:ph idx="1" type="body"/>
          </p:nvPr>
        </p:nvSpPr>
        <p:spPr>
          <a:xfrm>
            <a:off x="269630" y="2028092"/>
            <a:ext cx="11758245" cy="4079632"/>
          </a:xfrm>
          <a:prstGeom prst="rect">
            <a:avLst/>
          </a:prstGeom>
          <a:solidFill>
            <a:srgbClr val="92D050"/>
          </a:solidFill>
          <a:ln>
            <a:noFill/>
          </a:ln>
        </p:spPr>
        <p:txBody>
          <a:bodyPr anchorCtr="0" anchor="t" bIns="45700" lIns="91425" spcFirstLastPara="1" rIns="91425" wrap="square" tIns="45700">
            <a:normAutofit fontScale="85000" lnSpcReduction="10000"/>
          </a:bodyPr>
          <a:lstStyle/>
          <a:p>
            <a:pPr indent="-342900" lvl="0" marL="342900" rtl="0" algn="l">
              <a:lnSpc>
                <a:spcPct val="100000"/>
              </a:lnSpc>
              <a:spcBef>
                <a:spcPts val="0"/>
              </a:spcBef>
              <a:spcAft>
                <a:spcPts val="0"/>
              </a:spcAft>
              <a:buClr>
                <a:schemeClr val="dk1"/>
              </a:buClr>
              <a:buSzPct val="100000"/>
              <a:buChar char="•"/>
            </a:pPr>
            <a:r>
              <a:rPr b="1" i="0" lang="en-US" sz="3200">
                <a:latin typeface="Arial"/>
                <a:ea typeface="Arial"/>
                <a:cs typeface="Arial"/>
                <a:sym typeface="Arial"/>
              </a:rPr>
              <a:t>Three components and purposes to the Engagement:</a:t>
            </a:r>
            <a:endParaRPr/>
          </a:p>
          <a:p>
            <a:pPr indent="-285750" lvl="1" marL="742950" rtl="0" algn="l">
              <a:lnSpc>
                <a:spcPct val="100000"/>
              </a:lnSpc>
              <a:spcBef>
                <a:spcPts val="476"/>
              </a:spcBef>
              <a:spcAft>
                <a:spcPts val="0"/>
              </a:spcAft>
              <a:buClr>
                <a:schemeClr val="dk1"/>
              </a:buClr>
              <a:buSzPct val="100000"/>
              <a:buChar char="–"/>
            </a:pPr>
            <a:r>
              <a:rPr lang="en-US">
                <a:latin typeface="Arial"/>
                <a:ea typeface="Arial"/>
                <a:cs typeface="Arial"/>
                <a:sym typeface="Arial"/>
              </a:rPr>
              <a:t>Collect technical feedbacks, gaining insight and knowledge to enrich the vision drafting (scientists, users, etc)</a:t>
            </a:r>
            <a:endParaRPr b="0" i="0">
              <a:latin typeface="Arial"/>
              <a:ea typeface="Arial"/>
              <a:cs typeface="Arial"/>
              <a:sym typeface="Arial"/>
            </a:endParaRPr>
          </a:p>
          <a:p>
            <a:pPr indent="-285750" lvl="1" marL="742950" rtl="0" algn="l">
              <a:lnSpc>
                <a:spcPct val="100000"/>
              </a:lnSpc>
              <a:spcBef>
                <a:spcPts val="476"/>
              </a:spcBef>
              <a:spcAft>
                <a:spcPts val="0"/>
              </a:spcAft>
              <a:buClr>
                <a:schemeClr val="dk1"/>
              </a:buClr>
              <a:buSzPct val="100000"/>
              <a:buChar char="–"/>
            </a:pPr>
            <a:r>
              <a:rPr lang="en-US">
                <a:latin typeface="Arial"/>
                <a:ea typeface="Arial"/>
                <a:cs typeface="Arial"/>
                <a:sym typeface="Arial"/>
              </a:rPr>
              <a:t>Allow technical review to gain institutional and strategic guidance during drafting</a:t>
            </a:r>
            <a:endParaRPr b="0" i="0">
              <a:latin typeface="Arial"/>
              <a:ea typeface="Arial"/>
              <a:cs typeface="Arial"/>
              <a:sym typeface="Arial"/>
            </a:endParaRPr>
          </a:p>
          <a:p>
            <a:pPr indent="-285750" lvl="1" marL="742950" rtl="0" algn="l">
              <a:lnSpc>
                <a:spcPct val="100000"/>
              </a:lnSpc>
              <a:spcBef>
                <a:spcPts val="476"/>
              </a:spcBef>
              <a:spcAft>
                <a:spcPts val="0"/>
              </a:spcAft>
              <a:buClr>
                <a:schemeClr val="dk1"/>
              </a:buClr>
              <a:buSzPct val="100000"/>
              <a:buChar char="–"/>
            </a:pPr>
            <a:r>
              <a:rPr lang="en-US">
                <a:latin typeface="Arial"/>
                <a:ea typeface="Arial"/>
                <a:cs typeface="Arial"/>
                <a:sym typeface="Arial"/>
              </a:rPr>
              <a:t>Conduct formal review by major stakeholders,</a:t>
            </a:r>
            <a:endParaRPr b="0" i="0">
              <a:latin typeface="Arial"/>
              <a:ea typeface="Arial"/>
              <a:cs typeface="Arial"/>
              <a:sym typeface="Arial"/>
            </a:endParaRPr>
          </a:p>
          <a:p>
            <a:pPr indent="-342900" lvl="0" marL="342900" rtl="0" algn="l">
              <a:lnSpc>
                <a:spcPct val="100000"/>
              </a:lnSpc>
              <a:spcBef>
                <a:spcPts val="544"/>
              </a:spcBef>
              <a:spcAft>
                <a:spcPts val="0"/>
              </a:spcAft>
              <a:buClr>
                <a:schemeClr val="dk1"/>
              </a:buClr>
              <a:buSzPct val="100000"/>
              <a:buChar char="•"/>
            </a:pPr>
            <a:r>
              <a:rPr b="1" lang="en-US">
                <a:latin typeface="Arial"/>
                <a:ea typeface="Arial"/>
                <a:cs typeface="Arial"/>
                <a:sym typeface="Arial"/>
              </a:rPr>
              <a:t>This extensive engagement will maximize the chance of:</a:t>
            </a:r>
            <a:endParaRPr/>
          </a:p>
          <a:p>
            <a:pPr indent="-285750" lvl="1" marL="742950" rtl="0" algn="l">
              <a:lnSpc>
                <a:spcPct val="100000"/>
              </a:lnSpc>
              <a:spcBef>
                <a:spcPts val="476"/>
              </a:spcBef>
              <a:spcAft>
                <a:spcPts val="0"/>
              </a:spcAft>
              <a:buClr>
                <a:schemeClr val="dk1"/>
              </a:buClr>
              <a:buSzPct val="100000"/>
              <a:buChar char="–"/>
            </a:pPr>
            <a:r>
              <a:rPr b="0" i="0" lang="en-US">
                <a:latin typeface="Arial"/>
                <a:ea typeface="Arial"/>
                <a:cs typeface="Arial"/>
                <a:sym typeface="Arial"/>
              </a:rPr>
              <a:t>The vision being well structured and comprehensive</a:t>
            </a:r>
            <a:endParaRPr/>
          </a:p>
          <a:p>
            <a:pPr indent="-285750" lvl="1" marL="742950" rtl="0" algn="l">
              <a:lnSpc>
                <a:spcPct val="100000"/>
              </a:lnSpc>
              <a:spcBef>
                <a:spcPts val="476"/>
              </a:spcBef>
              <a:spcAft>
                <a:spcPts val="0"/>
              </a:spcAft>
              <a:buClr>
                <a:schemeClr val="dk1"/>
              </a:buClr>
              <a:buSzPct val="100000"/>
              <a:buChar char="–"/>
            </a:pPr>
            <a:r>
              <a:rPr b="0" i="0" lang="en-US">
                <a:latin typeface="Arial"/>
                <a:ea typeface="Arial"/>
                <a:cs typeface="Arial"/>
                <a:sym typeface="Arial"/>
              </a:rPr>
              <a:t>The vision being well received by WMO Infrastructure Commission</a:t>
            </a:r>
            <a:endParaRPr/>
          </a:p>
          <a:p>
            <a:pPr indent="-285750" lvl="1" marL="742950" rtl="0" algn="l">
              <a:lnSpc>
                <a:spcPct val="100000"/>
              </a:lnSpc>
              <a:spcBef>
                <a:spcPts val="476"/>
              </a:spcBef>
              <a:spcAft>
                <a:spcPts val="0"/>
              </a:spcAft>
              <a:buClr>
                <a:schemeClr val="dk1"/>
              </a:buClr>
              <a:buSzPct val="100000"/>
              <a:buChar char="–"/>
            </a:pPr>
            <a:r>
              <a:rPr b="0" i="0" lang="en-US">
                <a:latin typeface="Arial"/>
                <a:ea typeface="Arial"/>
                <a:cs typeface="Arial"/>
                <a:sym typeface="Arial"/>
              </a:rPr>
              <a:t>The vision being accepted (and being influential) when released to the community</a:t>
            </a:r>
            <a:endParaRPr/>
          </a:p>
        </p:txBody>
      </p:sp>
      <p:sp>
        <p:nvSpPr>
          <p:cNvPr id="784" name="Google Shape;784;p8"/>
          <p:cNvSpPr/>
          <p:nvPr/>
        </p:nvSpPr>
        <p:spPr>
          <a:xfrm>
            <a:off x="269630" y="210249"/>
            <a:ext cx="11758245" cy="1354217"/>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5BAA"/>
              </a:buClr>
              <a:buSzPts val="4400"/>
              <a:buFont typeface="Arial"/>
              <a:buNone/>
            </a:pPr>
            <a:r>
              <a:rPr b="1" i="0" lang="en-US" sz="4400" u="none" cap="none" strike="noStrike">
                <a:solidFill>
                  <a:srgbClr val="005BAA"/>
                </a:solidFill>
                <a:latin typeface="Arial"/>
                <a:ea typeface="Arial"/>
                <a:cs typeface="Arial"/>
                <a:sym typeface="Arial"/>
              </a:rPr>
              <a:t>Importance of a Wide Community Engagement and Participation</a:t>
            </a:r>
            <a:endParaRPr b="1" i="1" sz="4400" u="none" cap="none" strike="noStrike">
              <a:solidFill>
                <a:srgbClr val="005BAA"/>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9"/>
          <p:cNvSpPr/>
          <p:nvPr/>
        </p:nvSpPr>
        <p:spPr>
          <a:xfrm>
            <a:off x="3033889" y="1001888"/>
            <a:ext cx="5813778" cy="5542845"/>
          </a:xfrm>
          <a:prstGeom prst="ellipse">
            <a:avLst/>
          </a:prstGeom>
          <a:solidFill>
            <a:srgbClr val="FFC000"/>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FFFFFF"/>
              </a:solidFill>
              <a:latin typeface="Calibri"/>
              <a:ea typeface="Calibri"/>
              <a:cs typeface="Calibri"/>
              <a:sym typeface="Calibri"/>
            </a:endParaRPr>
          </a:p>
        </p:txBody>
      </p:sp>
      <p:sp>
        <p:nvSpPr>
          <p:cNvPr id="790" name="Google Shape;790;p9"/>
          <p:cNvSpPr txBox="1"/>
          <p:nvPr>
            <p:ph type="title"/>
          </p:nvPr>
        </p:nvSpPr>
        <p:spPr>
          <a:xfrm>
            <a:off x="609600" y="0"/>
            <a:ext cx="109728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Arial Black"/>
              <a:buNone/>
            </a:pPr>
            <a:r>
              <a:rPr lang="en-US">
                <a:latin typeface="Arial Black"/>
                <a:ea typeface="Arial Black"/>
                <a:cs typeface="Arial Black"/>
                <a:sym typeface="Arial Black"/>
              </a:rPr>
              <a:t>Community Engagement</a:t>
            </a:r>
            <a:endParaRPr/>
          </a:p>
        </p:txBody>
      </p:sp>
      <p:sp>
        <p:nvSpPr>
          <p:cNvPr id="791" name="Google Shape;791;p9"/>
          <p:cNvSpPr/>
          <p:nvPr/>
        </p:nvSpPr>
        <p:spPr>
          <a:xfrm>
            <a:off x="3781778" y="1693333"/>
            <a:ext cx="4318000" cy="4159956"/>
          </a:xfrm>
          <a:prstGeom prst="ellipse">
            <a:avLst/>
          </a:prstGeom>
          <a:solidFill>
            <a:srgbClr val="92D050"/>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000"/>
              <a:buFont typeface="Arial"/>
              <a:buNone/>
            </a:pPr>
            <a:r>
              <a:t/>
            </a:r>
            <a:endParaRPr b="0" i="0" sz="1000" u="none" cap="none" strike="noStrike">
              <a:solidFill>
                <a:srgbClr val="FFFFFF"/>
              </a:solidFill>
              <a:latin typeface="Calibri"/>
              <a:ea typeface="Calibri"/>
              <a:cs typeface="Calibri"/>
              <a:sym typeface="Calibri"/>
            </a:endParaRPr>
          </a:p>
        </p:txBody>
      </p:sp>
      <p:sp>
        <p:nvSpPr>
          <p:cNvPr id="792" name="Google Shape;792;p9"/>
          <p:cNvSpPr/>
          <p:nvPr/>
        </p:nvSpPr>
        <p:spPr>
          <a:xfrm>
            <a:off x="4631267" y="2554111"/>
            <a:ext cx="2619022" cy="2438400"/>
          </a:xfrm>
          <a:prstGeom prst="ellipse">
            <a:avLst/>
          </a:prstGeom>
          <a:gradFill>
            <a:gsLst>
              <a:gs pos="0">
                <a:srgbClr val="3E7FCD"/>
              </a:gs>
              <a:gs pos="100000">
                <a:srgbClr val="96C0FF"/>
              </a:gs>
            </a:gsLst>
            <a:lin ang="16200000"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Calibri"/>
                <a:ea typeface="Calibri"/>
                <a:cs typeface="Calibri"/>
                <a:sym typeface="Calibri"/>
              </a:rPr>
              <a:t>WMO Core Vision Drafting Team:</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FFFFFF"/>
              </a:buClr>
              <a:buSzPts val="1000"/>
              <a:buFont typeface="Arial"/>
              <a:buNone/>
            </a:pPr>
            <a:r>
              <a:rPr b="0" i="0" lang="en-US" sz="1000" u="none" cap="none" strike="noStrike">
                <a:solidFill>
                  <a:srgbClr val="FFFFFF"/>
                </a:solidFill>
                <a:latin typeface="Calibri"/>
                <a:ea typeface="Calibri"/>
                <a:cs typeface="Calibri"/>
                <a:sym typeface="Calibri"/>
              </a:rPr>
              <a:t>Members are expected to reach back to their institutions, communities to collect feedbacks, thoughts and bring it back to the vision drafting</a:t>
            </a:r>
            <a:endParaRPr b="0" i="0" sz="1400" u="none" cap="none" strike="noStrike">
              <a:solidFill>
                <a:srgbClr val="000000"/>
              </a:solidFill>
              <a:latin typeface="Arial"/>
              <a:ea typeface="Arial"/>
              <a:cs typeface="Arial"/>
              <a:sym typeface="Arial"/>
            </a:endParaRPr>
          </a:p>
        </p:txBody>
      </p:sp>
      <p:cxnSp>
        <p:nvCxnSpPr>
          <p:cNvPr id="793" name="Google Shape;793;p9"/>
          <p:cNvCxnSpPr/>
          <p:nvPr/>
        </p:nvCxnSpPr>
        <p:spPr>
          <a:xfrm flipH="1">
            <a:off x="7250322" y="1343378"/>
            <a:ext cx="2175900" cy="1563600"/>
          </a:xfrm>
          <a:prstGeom prst="bentConnector3">
            <a:avLst>
              <a:gd fmla="val 50001" name="adj1"/>
            </a:avLst>
          </a:prstGeom>
          <a:noFill/>
          <a:ln cap="flat" cmpd="sng" w="25400">
            <a:solidFill>
              <a:srgbClr val="00B050"/>
            </a:solidFill>
            <a:prstDash val="solid"/>
            <a:round/>
            <a:headEnd len="sm" w="sm" type="none"/>
            <a:tailEnd len="med" w="med" type="triangle"/>
          </a:ln>
          <a:effectLst>
            <a:outerShdw blurRad="40000" rotWithShape="0" dir="5400000" dist="20000">
              <a:srgbClr val="000000">
                <a:alpha val="37254"/>
              </a:srgbClr>
            </a:outerShdw>
          </a:effectLst>
        </p:spPr>
      </p:cxnSp>
      <p:sp>
        <p:nvSpPr>
          <p:cNvPr id="794" name="Google Shape;794;p9"/>
          <p:cNvSpPr/>
          <p:nvPr/>
        </p:nvSpPr>
        <p:spPr>
          <a:xfrm>
            <a:off x="9426222" y="1001888"/>
            <a:ext cx="2607734" cy="4851401"/>
          </a:xfrm>
          <a:prstGeom prst="rect">
            <a:avLst/>
          </a:prstGeom>
          <a:solidFill>
            <a:srgbClr val="92D050"/>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First Circle: Technical Feedbacks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000"/>
              <a:buFont typeface="Arial"/>
              <a:buNone/>
            </a:pPr>
            <a:r>
              <a:t/>
            </a:r>
            <a:endParaRPr b="1" i="0" sz="1000" u="none" cap="none" strike="noStrike">
              <a:solidFill>
                <a:srgbClr val="000000"/>
              </a:solidFill>
              <a:latin typeface="Arial"/>
              <a:ea typeface="Arial"/>
              <a:cs typeface="Arial"/>
              <a:sym typeface="Arial"/>
            </a:endParaRPr>
          </a:p>
          <a:p>
            <a:pPr indent="-57150" lvl="0" marL="0" marR="0" rtl="0" algn="l">
              <a:lnSpc>
                <a:spcPct val="100000"/>
              </a:lnSpc>
              <a:spcBef>
                <a:spcPts val="0"/>
              </a:spcBef>
              <a:spcAft>
                <a:spcPts val="0"/>
              </a:spcAft>
              <a:buClr>
                <a:srgbClr val="000000"/>
              </a:buClr>
              <a:buSzPts val="900"/>
              <a:buFont typeface="Noto Sans Symbols"/>
              <a:buChar char="▪"/>
            </a:pPr>
            <a:r>
              <a:rPr b="0" i="0" lang="en-US" sz="900" u="none" cap="none" strike="noStrike">
                <a:solidFill>
                  <a:srgbClr val="000000"/>
                </a:solidFill>
                <a:latin typeface="Calibri"/>
                <a:ea typeface="Calibri"/>
                <a:cs typeface="Calibri"/>
                <a:sym typeface="Calibri"/>
              </a:rPr>
              <a:t>Engage with potential users of the vision (agencies, networks owners, etc) to better understand how this vision could help them in defining, designing, evolving and deciding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Noto Sans Symbols"/>
              <a:buChar char="▪"/>
            </a:pPr>
            <a:r>
              <a:rPr b="0" i="0" lang="en-US" sz="900" u="none" cap="none" strike="noStrike">
                <a:solidFill>
                  <a:srgbClr val="000000"/>
                </a:solidFill>
                <a:latin typeface="Calibri"/>
                <a:ea typeface="Calibri"/>
                <a:cs typeface="Calibri"/>
                <a:sym typeface="Calibri"/>
              </a:rPr>
              <a:t>WMO-organized WIGOS 2050 Vision workshop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Noto Sans Symbols"/>
              <a:buChar char="▪"/>
            </a:pPr>
            <a:r>
              <a:rPr b="0" i="0" lang="en-US" sz="900" u="none" cap="none" strike="noStrike">
                <a:solidFill>
                  <a:srgbClr val="000000"/>
                </a:solidFill>
                <a:latin typeface="Calibri"/>
                <a:ea typeface="Calibri"/>
                <a:cs typeface="Calibri"/>
                <a:sym typeface="Calibri"/>
              </a:rPr>
              <a:t>Technical conferences where major users of Observations are represented (ITSC for NWP, IPWG, IROWG, IWWG, AMS (possibly Town Hall, or a presentation), EMS, AGU, AOGS, ESA Living Planet,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FF0000"/>
              </a:buClr>
              <a:buSzPts val="900"/>
              <a:buFont typeface="Noto Sans Symbols"/>
              <a:buChar char="▪"/>
            </a:pPr>
            <a:r>
              <a:rPr b="1" i="0" lang="en-US" sz="900" u="none" cap="none" strike="noStrike">
                <a:solidFill>
                  <a:srgbClr val="FF0000"/>
                </a:solidFill>
                <a:latin typeface="Calibri"/>
                <a:ea typeface="Calibri"/>
                <a:cs typeface="Calibri"/>
                <a:sym typeface="Calibri"/>
              </a:rPr>
              <a:t>CGMS and CEOS working group, </a:t>
            </a:r>
            <a:r>
              <a:rPr b="0" i="0" lang="en-US" sz="900" u="none" cap="none" strike="noStrike">
                <a:solidFill>
                  <a:srgbClr val="000000"/>
                </a:solidFill>
                <a:latin typeface="Calibri"/>
                <a:ea typeface="Calibri"/>
                <a:cs typeface="Calibri"/>
                <a:sym typeface="Calibri"/>
              </a:rPr>
              <a:t>strategic implementation team, and plenary sessions.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Noto Sans Symbols"/>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Noto Sans Symbols"/>
              <a:buChar char="▪"/>
            </a:pPr>
            <a:r>
              <a:rPr b="0" i="0" lang="en-US" sz="900" u="none" cap="none" strike="noStrike">
                <a:solidFill>
                  <a:srgbClr val="000000"/>
                </a:solidFill>
                <a:latin typeface="Calibri"/>
                <a:ea typeface="Calibri"/>
                <a:cs typeface="Calibri"/>
                <a:sym typeface="Calibri"/>
              </a:rPr>
              <a:t>WMO High-level Consultative Meeting on Satellite Matters.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Noto Sans Symbols"/>
              <a:buChar char="▪"/>
            </a:pPr>
            <a:r>
              <a:rPr b="0" i="0" lang="en-US" sz="900" u="none" cap="none" strike="noStrike">
                <a:solidFill>
                  <a:srgbClr val="000000"/>
                </a:solidFill>
                <a:latin typeface="Calibri"/>
                <a:ea typeface="Calibri"/>
                <a:cs typeface="Calibri"/>
                <a:sym typeface="Calibri"/>
              </a:rPr>
              <a:t>Technical Conferences where observing systems evolution is discussed (IGARSS, PIERS, ISRSE, NASA Technology Forum, etc.)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Arial"/>
              <a:buChar char="•"/>
            </a:pPr>
            <a:r>
              <a:rPr b="0" i="0" lang="en-US" sz="900" u="none" cap="none" strike="noStrike">
                <a:solidFill>
                  <a:srgbClr val="000000"/>
                </a:solidFill>
                <a:latin typeface="Calibri"/>
                <a:ea typeface="Calibri"/>
                <a:cs typeface="Calibri"/>
                <a:sym typeface="Calibri"/>
              </a:rPr>
              <a:t>WMO Entities (GCOS – GCOS Steering Committee mid 2025 , GAW , G3W – observation workshop , GCW –  Space weather -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Arial"/>
              <a:buChar char="•"/>
            </a:pPr>
            <a:r>
              <a:rPr b="0" i="0" lang="en-US" sz="900" u="none" cap="none" strike="noStrike">
                <a:solidFill>
                  <a:srgbClr val="000000"/>
                </a:solidFill>
                <a:latin typeface="Calibri"/>
                <a:ea typeface="Calibri"/>
                <a:cs typeface="Calibri"/>
                <a:sym typeface="Calibri"/>
              </a:rPr>
              <a:t>GOOS event-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900"/>
              <a:buFont typeface="Arial"/>
              <a:buNone/>
            </a:pPr>
            <a:r>
              <a:t/>
            </a:r>
            <a:endParaRPr b="0" i="0" sz="900" u="none" cap="none" strike="noStrike">
              <a:solidFill>
                <a:srgbClr val="000000"/>
              </a:solidFill>
              <a:latin typeface="Calibri"/>
              <a:ea typeface="Calibri"/>
              <a:cs typeface="Calibri"/>
              <a:sym typeface="Calibri"/>
            </a:endParaRPr>
          </a:p>
          <a:p>
            <a:pPr indent="-57150" lvl="0" marL="0" marR="0" rtl="0" algn="l">
              <a:lnSpc>
                <a:spcPct val="100000"/>
              </a:lnSpc>
              <a:spcBef>
                <a:spcPts val="0"/>
              </a:spcBef>
              <a:spcAft>
                <a:spcPts val="0"/>
              </a:spcAft>
              <a:buClr>
                <a:srgbClr val="000000"/>
              </a:buClr>
              <a:buSzPts val="900"/>
              <a:buFont typeface="Arial"/>
              <a:buChar char="•"/>
            </a:pPr>
            <a:r>
              <a:rPr b="0" i="0" lang="en-US" sz="900" u="none" cap="none" strike="noStrike">
                <a:solidFill>
                  <a:srgbClr val="000000"/>
                </a:solidFill>
                <a:latin typeface="Calibri"/>
                <a:ea typeface="Calibri"/>
                <a:cs typeface="Calibri"/>
                <a:sym typeface="Calibri"/>
              </a:rPr>
              <a:t>Hydrology event-</a:t>
            </a:r>
            <a:endParaRPr b="0" i="0" sz="1400" u="none" cap="none" strike="noStrike">
              <a:solidFill>
                <a:srgbClr val="000000"/>
              </a:solidFill>
              <a:latin typeface="Arial"/>
              <a:ea typeface="Arial"/>
              <a:cs typeface="Arial"/>
              <a:sym typeface="Arial"/>
            </a:endParaRPr>
          </a:p>
        </p:txBody>
      </p:sp>
      <p:cxnSp>
        <p:nvCxnSpPr>
          <p:cNvPr id="795" name="Google Shape;795;p9"/>
          <p:cNvCxnSpPr/>
          <p:nvPr/>
        </p:nvCxnSpPr>
        <p:spPr>
          <a:xfrm>
            <a:off x="2201333" y="1693333"/>
            <a:ext cx="2740500" cy="1896600"/>
          </a:xfrm>
          <a:prstGeom prst="bentConnector3">
            <a:avLst>
              <a:gd fmla="val 49998" name="adj1"/>
            </a:avLst>
          </a:prstGeom>
          <a:noFill/>
          <a:ln cap="flat" cmpd="sng" w="25400">
            <a:solidFill>
              <a:srgbClr val="00B0F0"/>
            </a:solidFill>
            <a:prstDash val="solid"/>
            <a:round/>
            <a:headEnd len="sm" w="sm" type="none"/>
            <a:tailEnd len="med" w="med" type="triangle"/>
          </a:ln>
          <a:effectLst>
            <a:outerShdw blurRad="40000" rotWithShape="0" dir="5400000" dist="20000">
              <a:srgbClr val="000000">
                <a:alpha val="37254"/>
              </a:srgbClr>
            </a:outerShdw>
          </a:effectLst>
        </p:spPr>
      </p:cxnSp>
      <p:sp>
        <p:nvSpPr>
          <p:cNvPr id="796" name="Google Shape;796;p9"/>
          <p:cNvSpPr/>
          <p:nvPr/>
        </p:nvSpPr>
        <p:spPr>
          <a:xfrm>
            <a:off x="158044" y="0"/>
            <a:ext cx="2235200" cy="3578578"/>
          </a:xfrm>
          <a:prstGeom prst="rect">
            <a:avLst/>
          </a:prstGeom>
          <a:solidFill>
            <a:srgbClr val="C5D8F1"/>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rgbClr val="000000"/>
                </a:solidFill>
                <a:latin typeface="Calibri"/>
                <a:ea typeface="Calibri"/>
                <a:cs typeface="Calibri"/>
                <a:sym typeface="Calibri"/>
              </a:rPr>
              <a:t>Inclusive and Balanced Representation: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0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Space/Surface balance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Geographic representation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Gender balance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Applications representation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 Institutions representations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Team members are also reps of or familiar with: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CGMS, CEOS, GOOS, WMO, ET-EOSDE, RRR, NWP, NASA, SC-ON, EUMETSAT, SAEON, GBON, JAXA, ET-SSU, BOM, ECMWF, Academia, private sector and non-traditional EO sector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000"/>
              <a:buFont typeface="Arial"/>
              <a:buNone/>
            </a:pPr>
            <a:r>
              <a:t/>
            </a:r>
            <a:endParaRPr b="0"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They are also from: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Calibri"/>
                <a:ea typeface="Calibri"/>
                <a:cs typeface="Calibri"/>
                <a:sym typeface="Calibri"/>
              </a:rPr>
              <a:t>US, Canada, Japan, South Africa, Argentina, Europe, Australia, China, etc</a:t>
            </a:r>
            <a:endParaRPr b="0" i="0" sz="1000" u="none" cap="none" strike="noStrike">
              <a:solidFill>
                <a:srgbClr val="000000"/>
              </a:solidFill>
              <a:latin typeface="Calibri"/>
              <a:ea typeface="Calibri"/>
              <a:cs typeface="Calibri"/>
              <a:sym typeface="Calibri"/>
            </a:endParaRPr>
          </a:p>
        </p:txBody>
      </p:sp>
      <p:cxnSp>
        <p:nvCxnSpPr>
          <p:cNvPr id="797" name="Google Shape;797;p9"/>
          <p:cNvCxnSpPr/>
          <p:nvPr/>
        </p:nvCxnSpPr>
        <p:spPr>
          <a:xfrm flipH="1" rot="10800000">
            <a:off x="3366210" y="6062264"/>
            <a:ext cx="1534500" cy="397800"/>
          </a:xfrm>
          <a:prstGeom prst="bentConnector3">
            <a:avLst>
              <a:gd fmla="val 100028" name="adj1"/>
            </a:avLst>
          </a:prstGeom>
          <a:noFill/>
          <a:ln cap="flat" cmpd="sng" w="25400">
            <a:solidFill>
              <a:srgbClr val="E36C09"/>
            </a:solidFill>
            <a:prstDash val="solid"/>
            <a:round/>
            <a:headEnd len="sm" w="sm" type="none"/>
            <a:tailEnd len="med" w="med" type="triangle"/>
          </a:ln>
          <a:effectLst>
            <a:outerShdw blurRad="40000" rotWithShape="0" dir="5400000" dist="20000">
              <a:srgbClr val="000000">
                <a:alpha val="37254"/>
              </a:srgbClr>
            </a:outerShdw>
          </a:effectLst>
        </p:spPr>
      </p:cxnSp>
      <p:sp>
        <p:nvSpPr>
          <p:cNvPr id="798" name="Google Shape;798;p9"/>
          <p:cNvSpPr/>
          <p:nvPr/>
        </p:nvSpPr>
        <p:spPr>
          <a:xfrm>
            <a:off x="311151" y="3773310"/>
            <a:ext cx="3055059" cy="3016957"/>
          </a:xfrm>
          <a:prstGeom prst="rect">
            <a:avLst/>
          </a:prstGeom>
          <a:solidFill>
            <a:srgbClr val="FFCC66"/>
          </a:soli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Calibri"/>
                <a:ea typeface="Calibri"/>
                <a:cs typeface="Calibri"/>
                <a:sym typeface="Calibri"/>
              </a:rPr>
              <a:t>Second Circle: Inclusive and Balanced Review</a:t>
            </a:r>
            <a:endParaRPr b="0" i="0" sz="1400" u="none" cap="none" strike="noStrike">
              <a:solidFill>
                <a:srgbClr val="000000"/>
              </a:solidFill>
              <a:latin typeface="Arial"/>
              <a:ea typeface="Arial"/>
              <a:cs typeface="Arial"/>
              <a:sym typeface="Arial"/>
            </a:endParaRPr>
          </a:p>
          <a:p>
            <a:pPr indent="0" lvl="0" marL="571500" marR="0" rtl="0" algn="l">
              <a:lnSpc>
                <a:spcPct val="100000"/>
              </a:lnSpc>
              <a:spcBef>
                <a:spcPts val="0"/>
              </a:spcBef>
              <a:spcAft>
                <a:spcPts val="0"/>
              </a:spcAft>
              <a:buClr>
                <a:schemeClr val="lt1"/>
              </a:buClr>
              <a:buSzPts val="1000"/>
              <a:buFont typeface="Arial"/>
              <a:buNone/>
            </a:pPr>
            <a:r>
              <a:t/>
            </a:r>
            <a:endParaRPr b="1" i="0" sz="1000" u="none" cap="none" strike="noStrike">
              <a:solidFill>
                <a:srgbClr val="000000"/>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ET-EOSDE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CGMS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CEOS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GEO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UNESCO/IOC/GOOS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GCOS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GCW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GAW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G3W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WMO Hydrological community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(WMO) Space Weather communities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WMO GBON/RBON/RRR/HLG expert teams and PoCs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UNOOSA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HMEI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Char char="•"/>
            </a:pPr>
            <a:r>
              <a:rPr b="0" i="0" lang="en-US" sz="1000" u="none" cap="none" strike="noStrike">
                <a:solidFill>
                  <a:srgbClr val="000000"/>
                </a:solidFill>
                <a:latin typeface="Calibri"/>
                <a:ea typeface="Calibri"/>
                <a:cs typeface="Calibri"/>
                <a:sym typeface="Calibri"/>
              </a:rPr>
              <a:t>Etc</a:t>
            </a:r>
            <a:endParaRPr b="0" i="0" sz="1000" u="none" cap="none" strike="noStrike">
              <a:solidFill>
                <a:srgbClr val="000000"/>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4"/>
                                        </p:tgtEl>
                                        <p:attrNameLst>
                                          <p:attrName>style.visibility</p:attrName>
                                        </p:attrNameLst>
                                      </p:cBhvr>
                                      <p:to>
                                        <p:strVal val="visible"/>
                                      </p:to>
                                    </p:set>
                                    <p:animEffect filter="fade" transition="in">
                                      <p:cBhvr>
                                        <p:cTn dur="500"/>
                                        <p:tgtEl>
                                          <p:spTgt spid="794"/>
                                        </p:tgtEl>
                                      </p:cBhvr>
                                    </p:animEffect>
                                  </p:childTnLst>
                                </p:cTn>
                              </p:par>
                              <p:par>
                                <p:cTn fill="hold" nodeType="withEffect" presetClass="entr" presetID="10" presetSubtype="0">
                                  <p:stCondLst>
                                    <p:cond delay="0"/>
                                  </p:stCondLst>
                                  <p:childTnLst>
                                    <p:set>
                                      <p:cBhvr>
                                        <p:cTn dur="1" fill="hold">
                                          <p:stCondLst>
                                            <p:cond delay="0"/>
                                          </p:stCondLst>
                                        </p:cTn>
                                        <p:tgtEl>
                                          <p:spTgt spid="793"/>
                                        </p:tgtEl>
                                        <p:attrNameLst>
                                          <p:attrName>style.visibility</p:attrName>
                                        </p:attrNameLst>
                                      </p:cBhvr>
                                      <p:to>
                                        <p:strVal val="visible"/>
                                      </p:to>
                                    </p:set>
                                    <p:animEffect filter="fade" transition="in">
                                      <p:cBhvr>
                                        <p:cTn dur="500"/>
                                        <p:tgtEl>
                                          <p:spTgt spid="7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8"/>
                                        </p:tgtEl>
                                        <p:attrNameLst>
                                          <p:attrName>style.visibility</p:attrName>
                                        </p:attrNameLst>
                                      </p:cBhvr>
                                      <p:to>
                                        <p:strVal val="visible"/>
                                      </p:to>
                                    </p:set>
                                    <p:animEffect filter="fade" transition="in">
                                      <p:cBhvr>
                                        <p:cTn dur="500"/>
                                        <p:tgtEl>
                                          <p:spTgt spid="798"/>
                                        </p:tgtEl>
                                      </p:cBhvr>
                                    </p:animEffect>
                                  </p:childTnLst>
                                </p:cTn>
                              </p:par>
                              <p:par>
                                <p:cTn fill="hold" nodeType="withEffect" presetClass="entr" presetID="10" presetSubtype="0">
                                  <p:stCondLst>
                                    <p:cond delay="0"/>
                                  </p:stCondLst>
                                  <p:childTnLst>
                                    <p:set>
                                      <p:cBhvr>
                                        <p:cTn dur="1" fill="hold">
                                          <p:stCondLst>
                                            <p:cond delay="0"/>
                                          </p:stCondLst>
                                        </p:cTn>
                                        <p:tgtEl>
                                          <p:spTgt spid="797"/>
                                        </p:tgtEl>
                                        <p:attrNameLst>
                                          <p:attrName>style.visibility</p:attrName>
                                        </p:attrNameLst>
                                      </p:cBhvr>
                                      <p:to>
                                        <p:strVal val="visible"/>
                                      </p:to>
                                    </p:set>
                                    <p:animEffect filter="fade" transition="in">
                                      <p:cBhvr>
                                        <p:cTn dur="500"/>
                                        <p:tgtEl>
                                          <p:spTgt spid="7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eos">
  <a:themeElements>
    <a:clrScheme name="Custom 2">
      <a:dk1>
        <a:srgbClr val="000000"/>
      </a:dk1>
      <a:lt1>
        <a:srgbClr val="FFFFFF"/>
      </a:lt1>
      <a:dk2>
        <a:srgbClr val="44546A"/>
      </a:dk2>
      <a:lt2>
        <a:srgbClr val="E7E6E6"/>
      </a:lt2>
      <a:accent1>
        <a:srgbClr val="33445F"/>
      </a:accent1>
      <a:accent2>
        <a:srgbClr val="A3CB34"/>
      </a:accent2>
      <a:accent3>
        <a:srgbClr val="C1666B"/>
      </a:accent3>
      <a:accent4>
        <a:srgbClr val="DDDDDD"/>
      </a:accent4>
      <a:accent5>
        <a:srgbClr val="7BC0D7"/>
      </a:accent5>
      <a:accent6>
        <a:srgbClr val="D1462F"/>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WMO_WHITE_Powerpoint_en_fr">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Boukabara, Sid Ahmed (HQ-DK000)</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0x010100B9CF885A40FAF34FA44F4261FBDFE623</vt:lpwstr>
  </property>
</Properties>
</file>