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Jost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Overpass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GbjXTzKbaqEBhJVixN49h0fm8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Jost-bold.fntdata"/><Relationship Id="rId21" Type="http://schemas.openxmlformats.org/officeDocument/2006/relationships/font" Target="fonts/Jost-regular.fntdata"/><Relationship Id="rId24" Type="http://schemas.openxmlformats.org/officeDocument/2006/relationships/font" Target="fonts/Jost-boldItalic.fntdata"/><Relationship Id="rId23" Type="http://schemas.openxmlformats.org/officeDocument/2006/relationships/font" Target="fonts/Jos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pass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verpassMedium-italic.fntdata"/><Relationship Id="rId30" Type="http://schemas.openxmlformats.org/officeDocument/2006/relationships/font" Target="fonts/OverpassMedium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verpass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70747abb2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3270747abb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14cfaa3d99_0_2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1" name="Google Shape;351;g314cfaa3d99_0_20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3ca458db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333ca458d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70747abb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g3270747abb2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33ca458db0_0_123:notes"/>
          <p:cNvSpPr/>
          <p:nvPr>
            <p:ph idx="2" type="sldImg"/>
          </p:nvPr>
        </p:nvSpPr>
        <p:spPr>
          <a:xfrm>
            <a:off x="-2135188" y="914400"/>
            <a:ext cx="8128001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333ca458db0_0_123:notes"/>
          <p:cNvSpPr txBox="1"/>
          <p:nvPr>
            <p:ph idx="1" type="body"/>
          </p:nvPr>
        </p:nvSpPr>
        <p:spPr>
          <a:xfrm>
            <a:off x="385763" y="5791200"/>
            <a:ext cx="3086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3ca458db0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333ca458db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33ca458db0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333ca458d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7abd90a715_1_7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7abd90a715_1_7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7abd90a715_1_7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67faff9fb_1_7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9" name="Google Shape;139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ient">
  <p:cSld name="TITLE_3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41af18fab_0_652"/>
          <p:cNvSpPr txBox="1"/>
          <p:nvPr>
            <p:ph idx="12" type="sldNum"/>
          </p:nvPr>
        </p:nvSpPr>
        <p:spPr>
          <a:xfrm>
            <a:off x="11281767" y="6335200"/>
            <a:ext cx="2631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1b41af18fab_0_6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seite">
  <p:cSld name="Inhaltsseit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353c7591d_0_35"/>
          <p:cNvSpPr/>
          <p:nvPr/>
        </p:nvSpPr>
        <p:spPr>
          <a:xfrm flipH="1" rot="10800000">
            <a:off x="-1" y="6000000"/>
            <a:ext cx="6120000" cy="5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1" name="Google Shape;161;g1e353c7591d_0_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9176" y="6000000"/>
            <a:ext cx="6095999" cy="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e353c7591d_0_35"/>
          <p:cNvSpPr txBox="1"/>
          <p:nvPr>
            <p:ph idx="1" type="body"/>
          </p:nvPr>
        </p:nvSpPr>
        <p:spPr>
          <a:xfrm>
            <a:off x="3999440" y="6293027"/>
            <a:ext cx="75840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None/>
              <a:defRPr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63" name="Google Shape;163;g1e353c7591d_0_35"/>
          <p:cNvSpPr txBox="1"/>
          <p:nvPr/>
        </p:nvSpPr>
        <p:spPr>
          <a:xfrm>
            <a:off x="4695521" y="6512765"/>
            <a:ext cx="6888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5D"/>
              </a:buClr>
              <a:buSzPts val="1300"/>
              <a:buFont typeface="Roboto Condensed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2F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r>
              <a:rPr b="0" i="0" lang="en-US" sz="1300" u="none" cap="none" strike="noStrike">
                <a:solidFill>
                  <a:srgbClr val="002F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/ 9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e353c7591d_0_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4cfaa3d99_0_21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g314cfaa3d99_0_21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" name="Google Shape;175;g314cfaa3d99_0_21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314cfaa3d99_0_21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7" name="Google Shape;177;g314cfaa3d99_0_21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3ca458db0_0_60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g333ca458db0_0_60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g333ca458db0_0_6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imeline">
  <p:cSld name="Single Timelin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4cfaa3d99_0_2138"/>
          <p:cNvSpPr txBox="1"/>
          <p:nvPr>
            <p:ph idx="1" type="body"/>
          </p:nvPr>
        </p:nvSpPr>
        <p:spPr>
          <a:xfrm>
            <a:off x="1823914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g314cfaa3d99_0_2138"/>
          <p:cNvSpPr txBox="1"/>
          <p:nvPr>
            <p:ph idx="2" type="body"/>
          </p:nvPr>
        </p:nvSpPr>
        <p:spPr>
          <a:xfrm>
            <a:off x="1823914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g314cfaa3d99_0_2138"/>
          <p:cNvSpPr txBox="1"/>
          <p:nvPr>
            <p:ph idx="3" type="body"/>
          </p:nvPr>
        </p:nvSpPr>
        <p:spPr>
          <a:xfrm>
            <a:off x="4134076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314cfaa3d99_0_2138"/>
          <p:cNvSpPr txBox="1"/>
          <p:nvPr>
            <p:ph idx="4" type="body"/>
          </p:nvPr>
        </p:nvSpPr>
        <p:spPr>
          <a:xfrm>
            <a:off x="4134076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7" name="Google Shape;187;g314cfaa3d99_0_2138"/>
          <p:cNvSpPr txBox="1"/>
          <p:nvPr>
            <p:ph idx="5" type="body"/>
          </p:nvPr>
        </p:nvSpPr>
        <p:spPr>
          <a:xfrm>
            <a:off x="6444238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314cfaa3d99_0_2138"/>
          <p:cNvSpPr txBox="1"/>
          <p:nvPr>
            <p:ph idx="6" type="body"/>
          </p:nvPr>
        </p:nvSpPr>
        <p:spPr>
          <a:xfrm>
            <a:off x="6444238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314cfaa3d99_0_2138"/>
          <p:cNvSpPr txBox="1"/>
          <p:nvPr>
            <p:ph idx="7" type="body"/>
          </p:nvPr>
        </p:nvSpPr>
        <p:spPr>
          <a:xfrm>
            <a:off x="8754400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314cfaa3d99_0_2138"/>
          <p:cNvSpPr txBox="1"/>
          <p:nvPr>
            <p:ph idx="8" type="body"/>
          </p:nvPr>
        </p:nvSpPr>
        <p:spPr>
          <a:xfrm>
            <a:off x="8754400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314cfaa3d99_0_21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2" name="Google Shape;192;g314cfaa3d99_0_2138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4cfaa3d99_0_21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5" name="Google Shape;195;g314cfaa3d99_0_21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6" name="Google Shape;196;g314cfaa3d99_0_2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OTEC DevNet" type="title">
  <p:cSld name="TITL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4cfaa3d99_0_2131"/>
          <p:cNvSpPr txBox="1"/>
          <p:nvPr>
            <p:ph type="ctrTitle"/>
          </p:nvPr>
        </p:nvSpPr>
        <p:spPr>
          <a:xfrm>
            <a:off x="2801388" y="1122363"/>
            <a:ext cx="78669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" name="Google Shape;199;g314cfaa3d99_0_2131"/>
          <p:cNvSpPr txBox="1"/>
          <p:nvPr>
            <p:ph idx="1" type="subTitle"/>
          </p:nvPr>
        </p:nvSpPr>
        <p:spPr>
          <a:xfrm>
            <a:off x="2801388" y="3602038"/>
            <a:ext cx="78669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0" name="Google Shape;200;g314cfaa3d99_0_21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1" name="Google Shape;201;g314cfaa3d99_0_21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2" name="Google Shape;202;g314cfaa3d99_0_21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display&#10;&#10;Description automatically generated" id="203" name="Google Shape;203;g314cfaa3d99_0_2131"/>
          <p:cNvPicPr preferRelativeResize="0"/>
          <p:nvPr/>
        </p:nvPicPr>
        <p:blipFill rotWithShape="1">
          <a:blip r:embed="rId2">
            <a:alphaModFix amt="70000"/>
          </a:blip>
          <a:srcRect b="9110" l="42516" r="23062" t="5168"/>
          <a:stretch/>
        </p:blipFill>
        <p:spPr>
          <a:xfrm>
            <a:off x="0" y="0"/>
            <a:ext cx="2556588" cy="6858002"/>
          </a:xfrm>
          <a:prstGeom prst="rect">
            <a:avLst/>
          </a:prstGeom>
          <a:noFill/>
          <a:ln cap="flat" cmpd="sng" w="9525">
            <a:solidFill>
              <a:srgbClr val="7FA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314cfaa3d99_0_2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095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14cfaa3d99_0_2149"/>
          <p:cNvSpPr txBox="1"/>
          <p:nvPr>
            <p:ph type="title"/>
          </p:nvPr>
        </p:nvSpPr>
        <p:spPr>
          <a:xfrm>
            <a:off x="452120" y="1145894"/>
            <a:ext cx="105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7" name="Google Shape;207;g314cfaa3d99_0_2149"/>
          <p:cNvSpPr txBox="1"/>
          <p:nvPr>
            <p:ph idx="1" type="body"/>
          </p:nvPr>
        </p:nvSpPr>
        <p:spPr>
          <a:xfrm>
            <a:off x="452120" y="1983318"/>
            <a:ext cx="112017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314cfaa3d99_0_2149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314cfaa3d99_0_2149"/>
          <p:cNvSpPr txBox="1"/>
          <p:nvPr>
            <p:ph idx="12" type="sldNum"/>
          </p:nvPr>
        </p:nvSpPr>
        <p:spPr>
          <a:xfrm>
            <a:off x="162558" y="314135"/>
            <a:ext cx="5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Cover">
  <p:cSld name="Internal Cov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314cfaa3d99_0_2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14cfaa3d99_0_2155"/>
          <p:cNvSpPr txBox="1"/>
          <p:nvPr>
            <p:ph type="title"/>
          </p:nvPr>
        </p:nvSpPr>
        <p:spPr>
          <a:xfrm>
            <a:off x="452120" y="3429000"/>
            <a:ext cx="56439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3" name="Google Shape;213;g314cfaa3d99_0_2155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">
  <p:cSld name="Ipad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4cfaa3d99_0_2159"/>
          <p:cNvSpPr/>
          <p:nvPr/>
        </p:nvSpPr>
        <p:spPr>
          <a:xfrm>
            <a:off x="0" y="2966721"/>
            <a:ext cx="12192000" cy="3140100"/>
          </a:xfrm>
          <a:prstGeom prst="rect">
            <a:avLst/>
          </a:prstGeom>
          <a:solidFill>
            <a:srgbClr val="3F9C35">
              <a:alpha val="2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14cfaa3d99_0_2159"/>
          <p:cNvSpPr txBox="1"/>
          <p:nvPr>
            <p:ph type="title"/>
          </p:nvPr>
        </p:nvSpPr>
        <p:spPr>
          <a:xfrm>
            <a:off x="452120" y="1145894"/>
            <a:ext cx="42588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g314cfaa3d99_0_2159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8" name="Google Shape;218;g314cfaa3d99_0_2159"/>
          <p:cNvSpPr txBox="1"/>
          <p:nvPr>
            <p:ph idx="12" type="sldNum"/>
          </p:nvPr>
        </p:nvSpPr>
        <p:spPr>
          <a:xfrm>
            <a:off x="162558" y="314135"/>
            <a:ext cx="5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9" name="Google Shape;219;g314cfaa3d99_0_2159"/>
          <p:cNvPicPr preferRelativeResize="0"/>
          <p:nvPr/>
        </p:nvPicPr>
        <p:blipFill rotWithShape="1">
          <a:blip r:embed="rId2">
            <a:alphaModFix/>
          </a:blip>
          <a:srcRect b="20165" l="20451" r="20439" t="7428"/>
          <a:stretch/>
        </p:blipFill>
        <p:spPr>
          <a:xfrm>
            <a:off x="4375230" y="487239"/>
            <a:ext cx="7801344" cy="6370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14cfaa3d99_0_2159"/>
          <p:cNvSpPr txBox="1"/>
          <p:nvPr>
            <p:ph idx="1" type="body"/>
          </p:nvPr>
        </p:nvSpPr>
        <p:spPr>
          <a:xfrm>
            <a:off x="452120" y="3252486"/>
            <a:ext cx="42588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vantages">
  <p:cSld name="Advantage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314cfaa3d99_0_2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-1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14cfaa3d99_0_2166"/>
          <p:cNvSpPr txBox="1"/>
          <p:nvPr>
            <p:ph type="title"/>
          </p:nvPr>
        </p:nvSpPr>
        <p:spPr>
          <a:xfrm>
            <a:off x="452120" y="1145894"/>
            <a:ext cx="105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g314cfaa3d99_0_2166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5" name="Google Shape;225;g314cfaa3d99_0_2166"/>
          <p:cNvSpPr txBox="1"/>
          <p:nvPr>
            <p:ph idx="12" type="sldNum"/>
          </p:nvPr>
        </p:nvSpPr>
        <p:spPr>
          <a:xfrm>
            <a:off x="162558" y="314135"/>
            <a:ext cx="5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g314cfaa3d99_0_2166"/>
          <p:cNvSpPr/>
          <p:nvPr/>
        </p:nvSpPr>
        <p:spPr>
          <a:xfrm>
            <a:off x="0" y="2157322"/>
            <a:ext cx="12192000" cy="1719411"/>
          </a:xfrm>
          <a:custGeom>
            <a:rect b="b" l="l" r="r" t="t"/>
            <a:pathLst>
              <a:path extrusionOk="0" h="1719411" w="12192000">
                <a:moveTo>
                  <a:pt x="12191682" y="790080"/>
                </a:moveTo>
                <a:cubicBezTo>
                  <a:pt x="12149179" y="797022"/>
                  <a:pt x="12106168" y="800407"/>
                  <a:pt x="12063159" y="800238"/>
                </a:cubicBezTo>
                <a:lnTo>
                  <a:pt x="10968079" y="800238"/>
                </a:lnTo>
                <a:cubicBezTo>
                  <a:pt x="10256879" y="800238"/>
                  <a:pt x="10497840" y="-2400"/>
                  <a:pt x="9602575" y="-2400"/>
                </a:cubicBezTo>
                <a:cubicBezTo>
                  <a:pt x="8707310" y="-2400"/>
                  <a:pt x="8947424" y="800238"/>
                  <a:pt x="8236903" y="800238"/>
                </a:cubicBezTo>
                <a:lnTo>
                  <a:pt x="7141993" y="800238"/>
                </a:lnTo>
                <a:cubicBezTo>
                  <a:pt x="6431640" y="800238"/>
                  <a:pt x="6671585" y="-2400"/>
                  <a:pt x="5776490" y="-2400"/>
                </a:cubicBezTo>
                <a:cubicBezTo>
                  <a:pt x="4881393" y="-2400"/>
                  <a:pt x="5121169" y="800238"/>
                  <a:pt x="4410816" y="800238"/>
                </a:cubicBezTo>
                <a:lnTo>
                  <a:pt x="3315907" y="800238"/>
                </a:lnTo>
                <a:cubicBezTo>
                  <a:pt x="2604706" y="800238"/>
                  <a:pt x="2845498" y="-2400"/>
                  <a:pt x="1957514" y="-2400"/>
                </a:cubicBezTo>
                <a:cubicBezTo>
                  <a:pt x="1069530" y="-2400"/>
                  <a:pt x="1309476" y="800238"/>
                  <a:pt x="599122" y="800238"/>
                </a:cubicBezTo>
                <a:lnTo>
                  <a:pt x="-318" y="800238"/>
                </a:lnTo>
                <a:lnTo>
                  <a:pt x="-318" y="914373"/>
                </a:lnTo>
                <a:lnTo>
                  <a:pt x="599122" y="914373"/>
                </a:lnTo>
                <a:cubicBezTo>
                  <a:pt x="1310322" y="914373"/>
                  <a:pt x="1069530" y="1717011"/>
                  <a:pt x="1957514" y="1717011"/>
                </a:cubicBezTo>
                <a:cubicBezTo>
                  <a:pt x="2845498" y="1717011"/>
                  <a:pt x="2605553" y="914373"/>
                  <a:pt x="3315907" y="914373"/>
                </a:cubicBezTo>
                <a:lnTo>
                  <a:pt x="4410816" y="914373"/>
                </a:lnTo>
                <a:cubicBezTo>
                  <a:pt x="5122016" y="914373"/>
                  <a:pt x="4881224" y="1717011"/>
                  <a:pt x="5776490" y="1717011"/>
                </a:cubicBezTo>
                <a:cubicBezTo>
                  <a:pt x="6671755" y="1717011"/>
                  <a:pt x="6431640" y="914373"/>
                  <a:pt x="7141993" y="914373"/>
                </a:cubicBezTo>
                <a:lnTo>
                  <a:pt x="8236903" y="914373"/>
                </a:lnTo>
                <a:cubicBezTo>
                  <a:pt x="8948102" y="914373"/>
                  <a:pt x="8707310" y="1717011"/>
                  <a:pt x="9602575" y="1717011"/>
                </a:cubicBezTo>
                <a:cubicBezTo>
                  <a:pt x="10497840" y="1717011"/>
                  <a:pt x="10257726" y="914373"/>
                  <a:pt x="10968079" y="914373"/>
                </a:cubicBezTo>
                <a:lnTo>
                  <a:pt x="12063159" y="914373"/>
                </a:lnTo>
                <a:cubicBezTo>
                  <a:pt x="12106168" y="914203"/>
                  <a:pt x="12149179" y="917758"/>
                  <a:pt x="12191682" y="924700"/>
                </a:cubicBezTo>
                <a:close/>
              </a:path>
            </a:pathLst>
          </a:custGeom>
          <a:solidFill>
            <a:srgbClr val="3F9C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14cfaa3d99_0_2166"/>
          <p:cNvSpPr/>
          <p:nvPr/>
        </p:nvSpPr>
        <p:spPr>
          <a:xfrm>
            <a:off x="1247986" y="2292450"/>
            <a:ext cx="1448476" cy="1448477"/>
          </a:xfrm>
          <a:custGeom>
            <a:rect b="b" l="l" r="r" t="t"/>
            <a:pathLst>
              <a:path extrusionOk="0" h="1448477" w="1448476">
                <a:moveTo>
                  <a:pt x="723921" y="1446078"/>
                </a:moveTo>
                <a:cubicBezTo>
                  <a:pt x="1123903" y="1446078"/>
                  <a:pt x="1448159" y="1121806"/>
                  <a:pt x="1448159" y="721839"/>
                </a:cubicBezTo>
                <a:cubicBezTo>
                  <a:pt x="1448159" y="321875"/>
                  <a:pt x="1123903" y="-2400"/>
                  <a:pt x="723921" y="-2400"/>
                </a:cubicBezTo>
                <a:cubicBezTo>
                  <a:pt x="323938" y="-2400"/>
                  <a:pt x="-318" y="321875"/>
                  <a:pt x="-318" y="721839"/>
                </a:cubicBezTo>
                <a:cubicBezTo>
                  <a:pt x="-318" y="1121806"/>
                  <a:pt x="323938" y="1446078"/>
                  <a:pt x="723921" y="1446078"/>
                </a:cubicBezTo>
              </a:path>
            </a:pathLst>
          </a:custGeom>
          <a:solidFill>
            <a:srgbClr val="005172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14cfaa3d99_0_2166"/>
          <p:cNvSpPr/>
          <p:nvPr/>
        </p:nvSpPr>
        <p:spPr>
          <a:xfrm>
            <a:off x="5059679" y="2292450"/>
            <a:ext cx="1448477" cy="1448477"/>
          </a:xfrm>
          <a:custGeom>
            <a:rect b="b" l="l" r="r" t="t"/>
            <a:pathLst>
              <a:path extrusionOk="0" h="1448477" w="1448477">
                <a:moveTo>
                  <a:pt x="723921" y="1446078"/>
                </a:moveTo>
                <a:cubicBezTo>
                  <a:pt x="1123903" y="1446078"/>
                  <a:pt x="1448160" y="1121806"/>
                  <a:pt x="1448160" y="721839"/>
                </a:cubicBezTo>
                <a:cubicBezTo>
                  <a:pt x="1448160" y="321875"/>
                  <a:pt x="1123903" y="-2400"/>
                  <a:pt x="723921" y="-2400"/>
                </a:cubicBezTo>
                <a:cubicBezTo>
                  <a:pt x="323938" y="-2400"/>
                  <a:pt x="-318" y="321875"/>
                  <a:pt x="-318" y="721839"/>
                </a:cubicBezTo>
                <a:cubicBezTo>
                  <a:pt x="-318" y="1121806"/>
                  <a:pt x="323938" y="1446078"/>
                  <a:pt x="723921" y="1446078"/>
                </a:cubicBezTo>
              </a:path>
            </a:pathLst>
          </a:custGeom>
          <a:solidFill>
            <a:srgbClr val="005172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14cfaa3d99_0_2166"/>
          <p:cNvSpPr/>
          <p:nvPr/>
        </p:nvSpPr>
        <p:spPr>
          <a:xfrm>
            <a:off x="8871373" y="2292450"/>
            <a:ext cx="1448476" cy="1448477"/>
          </a:xfrm>
          <a:custGeom>
            <a:rect b="b" l="l" r="r" t="t"/>
            <a:pathLst>
              <a:path extrusionOk="0" h="1448477" w="1448476">
                <a:moveTo>
                  <a:pt x="723920" y="1446078"/>
                </a:moveTo>
                <a:cubicBezTo>
                  <a:pt x="1123903" y="1446078"/>
                  <a:pt x="1448159" y="1121806"/>
                  <a:pt x="1448159" y="721839"/>
                </a:cubicBezTo>
                <a:cubicBezTo>
                  <a:pt x="1448159" y="321875"/>
                  <a:pt x="1123903" y="-2400"/>
                  <a:pt x="723920" y="-2400"/>
                </a:cubicBezTo>
                <a:cubicBezTo>
                  <a:pt x="323938" y="-2400"/>
                  <a:pt x="-318" y="321875"/>
                  <a:pt x="-318" y="721839"/>
                </a:cubicBezTo>
                <a:cubicBezTo>
                  <a:pt x="-318" y="1121806"/>
                  <a:pt x="323938" y="1446078"/>
                  <a:pt x="723920" y="1446078"/>
                </a:cubicBezTo>
              </a:path>
            </a:pathLst>
          </a:custGeom>
          <a:solidFill>
            <a:srgbClr val="005172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14cfaa3d99_0_2166"/>
          <p:cNvSpPr/>
          <p:nvPr/>
        </p:nvSpPr>
        <p:spPr>
          <a:xfrm>
            <a:off x="1752261" y="2625697"/>
            <a:ext cx="563717" cy="771163"/>
          </a:xfrm>
          <a:custGeom>
            <a:rect b="b" l="l" r="r" t="t"/>
            <a:pathLst>
              <a:path extrusionOk="0" h="771163" w="563717">
                <a:moveTo>
                  <a:pt x="495998" y="700333"/>
                </a:moveTo>
                <a:cubicBezTo>
                  <a:pt x="503195" y="692714"/>
                  <a:pt x="513270" y="688311"/>
                  <a:pt x="523769" y="688480"/>
                </a:cubicBezTo>
                <a:cubicBezTo>
                  <a:pt x="534471" y="688141"/>
                  <a:pt x="544766" y="692544"/>
                  <a:pt x="552048" y="700333"/>
                </a:cubicBezTo>
                <a:cubicBezTo>
                  <a:pt x="559515" y="707956"/>
                  <a:pt x="563596" y="718453"/>
                  <a:pt x="563393" y="729123"/>
                </a:cubicBezTo>
                <a:cubicBezTo>
                  <a:pt x="563427" y="739619"/>
                  <a:pt x="559346" y="749612"/>
                  <a:pt x="552048" y="757061"/>
                </a:cubicBezTo>
                <a:cubicBezTo>
                  <a:pt x="544698" y="764850"/>
                  <a:pt x="534420" y="769083"/>
                  <a:pt x="523769" y="768744"/>
                </a:cubicBezTo>
                <a:cubicBezTo>
                  <a:pt x="501993" y="768405"/>
                  <a:pt x="484415" y="750963"/>
                  <a:pt x="484145" y="729123"/>
                </a:cubicBezTo>
                <a:cubicBezTo>
                  <a:pt x="483907" y="718283"/>
                  <a:pt x="488192" y="707787"/>
                  <a:pt x="495998" y="700333"/>
                </a:cubicBezTo>
                <a:moveTo>
                  <a:pt x="-318" y="53141"/>
                </a:moveTo>
                <a:lnTo>
                  <a:pt x="230653" y="-2400"/>
                </a:lnTo>
                <a:lnTo>
                  <a:pt x="230653" y="754862"/>
                </a:lnTo>
                <a:lnTo>
                  <a:pt x="171894" y="754862"/>
                </a:lnTo>
                <a:lnTo>
                  <a:pt x="171894" y="69231"/>
                </a:lnTo>
                <a:lnTo>
                  <a:pt x="-318" y="1137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14cfaa3d99_0_2166"/>
          <p:cNvSpPr/>
          <p:nvPr/>
        </p:nvSpPr>
        <p:spPr>
          <a:xfrm>
            <a:off x="5514170" y="2622213"/>
            <a:ext cx="753037" cy="774649"/>
          </a:xfrm>
          <a:custGeom>
            <a:rect b="b" l="l" r="r" t="t"/>
            <a:pathLst>
              <a:path extrusionOk="0" h="774649" w="753037">
                <a:moveTo>
                  <a:pt x="685313" y="703816"/>
                </a:moveTo>
                <a:cubicBezTo>
                  <a:pt x="700468" y="688239"/>
                  <a:pt x="725343" y="688069"/>
                  <a:pt x="740871" y="703142"/>
                </a:cubicBezTo>
                <a:cubicBezTo>
                  <a:pt x="741091" y="703312"/>
                  <a:pt x="741311" y="703647"/>
                  <a:pt x="741532" y="703816"/>
                </a:cubicBezTo>
                <a:cubicBezTo>
                  <a:pt x="748948" y="711609"/>
                  <a:pt x="752978" y="721936"/>
                  <a:pt x="752707" y="732606"/>
                </a:cubicBezTo>
                <a:cubicBezTo>
                  <a:pt x="752809" y="743103"/>
                  <a:pt x="748779" y="753095"/>
                  <a:pt x="741532" y="760545"/>
                </a:cubicBezTo>
                <a:cubicBezTo>
                  <a:pt x="726105" y="776122"/>
                  <a:pt x="701027" y="776122"/>
                  <a:pt x="685499" y="760714"/>
                </a:cubicBezTo>
                <a:cubicBezTo>
                  <a:pt x="685432" y="760714"/>
                  <a:pt x="685380" y="760545"/>
                  <a:pt x="685313" y="760545"/>
                </a:cubicBezTo>
                <a:cubicBezTo>
                  <a:pt x="677727" y="753264"/>
                  <a:pt x="673443" y="743103"/>
                  <a:pt x="673459" y="732606"/>
                </a:cubicBezTo>
                <a:cubicBezTo>
                  <a:pt x="673273" y="721767"/>
                  <a:pt x="677557" y="711440"/>
                  <a:pt x="685313" y="703816"/>
                </a:cubicBezTo>
                <a:moveTo>
                  <a:pt x="348678" y="389367"/>
                </a:moveTo>
                <a:cubicBezTo>
                  <a:pt x="365611" y="370739"/>
                  <a:pt x="380004" y="352619"/>
                  <a:pt x="393213" y="334673"/>
                </a:cubicBezTo>
                <a:cubicBezTo>
                  <a:pt x="406184" y="317231"/>
                  <a:pt x="416615" y="297925"/>
                  <a:pt x="424201" y="277436"/>
                </a:cubicBezTo>
                <a:cubicBezTo>
                  <a:pt x="431787" y="256439"/>
                  <a:pt x="435563" y="234086"/>
                  <a:pt x="435377" y="211737"/>
                </a:cubicBezTo>
                <a:cubicBezTo>
                  <a:pt x="435309" y="192769"/>
                  <a:pt x="432040" y="173976"/>
                  <a:pt x="425724" y="156025"/>
                </a:cubicBezTo>
                <a:cubicBezTo>
                  <a:pt x="419138" y="137228"/>
                  <a:pt x="408961" y="120125"/>
                  <a:pt x="395753" y="105225"/>
                </a:cubicBezTo>
                <a:cubicBezTo>
                  <a:pt x="381512" y="89479"/>
                  <a:pt x="364240" y="76779"/>
                  <a:pt x="344953" y="67803"/>
                </a:cubicBezTo>
                <a:cubicBezTo>
                  <a:pt x="261776" y="27500"/>
                  <a:pt x="161734" y="62384"/>
                  <a:pt x="121500" y="145525"/>
                </a:cubicBezTo>
                <a:cubicBezTo>
                  <a:pt x="120163" y="148406"/>
                  <a:pt x="118893" y="151114"/>
                  <a:pt x="117707" y="153991"/>
                </a:cubicBezTo>
                <a:cubicBezTo>
                  <a:pt x="102789" y="189553"/>
                  <a:pt x="95524" y="227823"/>
                  <a:pt x="96371" y="266262"/>
                </a:cubicBezTo>
                <a:lnTo>
                  <a:pt x="37443" y="266262"/>
                </a:lnTo>
                <a:cubicBezTo>
                  <a:pt x="36393" y="217830"/>
                  <a:pt x="46114" y="169742"/>
                  <a:pt x="65891" y="125545"/>
                </a:cubicBezTo>
                <a:cubicBezTo>
                  <a:pt x="83265" y="86936"/>
                  <a:pt x="111510" y="54256"/>
                  <a:pt x="147171" y="31564"/>
                </a:cubicBezTo>
                <a:cubicBezTo>
                  <a:pt x="184882" y="8367"/>
                  <a:pt x="228537" y="-3485"/>
                  <a:pt x="272817" y="-2303"/>
                </a:cubicBezTo>
                <a:cubicBezTo>
                  <a:pt x="307784" y="-3320"/>
                  <a:pt x="342514" y="3625"/>
                  <a:pt x="374417" y="18016"/>
                </a:cubicBezTo>
                <a:cubicBezTo>
                  <a:pt x="400884" y="30381"/>
                  <a:pt x="424522" y="47989"/>
                  <a:pt x="443843" y="69833"/>
                </a:cubicBezTo>
                <a:cubicBezTo>
                  <a:pt x="461454" y="89648"/>
                  <a:pt x="475068" y="112675"/>
                  <a:pt x="483975" y="137567"/>
                </a:cubicBezTo>
                <a:cubicBezTo>
                  <a:pt x="492239" y="160428"/>
                  <a:pt x="496590" y="184472"/>
                  <a:pt x="496845" y="208686"/>
                </a:cubicBezTo>
                <a:cubicBezTo>
                  <a:pt x="497014" y="248820"/>
                  <a:pt x="486871" y="288106"/>
                  <a:pt x="467381" y="323155"/>
                </a:cubicBezTo>
                <a:cubicBezTo>
                  <a:pt x="447891" y="358717"/>
                  <a:pt x="423608" y="391567"/>
                  <a:pt x="395245" y="420522"/>
                </a:cubicBezTo>
                <a:lnTo>
                  <a:pt x="122449" y="701786"/>
                </a:lnTo>
                <a:lnTo>
                  <a:pt x="510730" y="701786"/>
                </a:lnTo>
                <a:lnTo>
                  <a:pt x="510730" y="757498"/>
                </a:lnTo>
                <a:lnTo>
                  <a:pt x="-318" y="757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14cfaa3d99_0_2166"/>
          <p:cNvSpPr/>
          <p:nvPr/>
        </p:nvSpPr>
        <p:spPr>
          <a:xfrm>
            <a:off x="9345162" y="2624271"/>
            <a:ext cx="694792" cy="772761"/>
          </a:xfrm>
          <a:custGeom>
            <a:rect b="b" l="l" r="r" t="t"/>
            <a:pathLst>
              <a:path extrusionOk="0" h="772761" w="694792">
                <a:moveTo>
                  <a:pt x="627068" y="701759"/>
                </a:moveTo>
                <a:cubicBezTo>
                  <a:pt x="642223" y="686181"/>
                  <a:pt x="667098" y="686012"/>
                  <a:pt x="682626" y="701085"/>
                </a:cubicBezTo>
                <a:cubicBezTo>
                  <a:pt x="682846" y="701254"/>
                  <a:pt x="683066" y="701589"/>
                  <a:pt x="683286" y="701759"/>
                </a:cubicBezTo>
                <a:cubicBezTo>
                  <a:pt x="690703" y="709551"/>
                  <a:pt x="694734" y="719879"/>
                  <a:pt x="694462" y="730549"/>
                </a:cubicBezTo>
                <a:cubicBezTo>
                  <a:pt x="694598" y="741045"/>
                  <a:pt x="690585" y="751207"/>
                  <a:pt x="683286" y="758657"/>
                </a:cubicBezTo>
                <a:cubicBezTo>
                  <a:pt x="667860" y="774234"/>
                  <a:pt x="642781" y="774234"/>
                  <a:pt x="627254" y="758826"/>
                </a:cubicBezTo>
                <a:cubicBezTo>
                  <a:pt x="627186" y="758826"/>
                  <a:pt x="627136" y="758657"/>
                  <a:pt x="627068" y="758657"/>
                </a:cubicBezTo>
                <a:cubicBezTo>
                  <a:pt x="619532" y="751376"/>
                  <a:pt x="615316" y="741215"/>
                  <a:pt x="615384" y="730718"/>
                </a:cubicBezTo>
                <a:cubicBezTo>
                  <a:pt x="615163" y="719879"/>
                  <a:pt x="619380" y="709551"/>
                  <a:pt x="627068" y="701928"/>
                </a:cubicBezTo>
                <a:moveTo>
                  <a:pt x="136001" y="751037"/>
                </a:moveTo>
                <a:cubicBezTo>
                  <a:pt x="108738" y="741384"/>
                  <a:pt x="83677" y="726315"/>
                  <a:pt x="62341" y="706670"/>
                </a:cubicBezTo>
                <a:cubicBezTo>
                  <a:pt x="42258" y="688215"/>
                  <a:pt x="26374" y="665693"/>
                  <a:pt x="15775" y="640462"/>
                </a:cubicBezTo>
                <a:cubicBezTo>
                  <a:pt x="4954" y="614554"/>
                  <a:pt x="-516" y="586615"/>
                  <a:pt x="-312" y="558503"/>
                </a:cubicBezTo>
                <a:lnTo>
                  <a:pt x="59631" y="558503"/>
                </a:lnTo>
                <a:cubicBezTo>
                  <a:pt x="59191" y="586107"/>
                  <a:pt x="66405" y="613367"/>
                  <a:pt x="80460" y="637246"/>
                </a:cubicBezTo>
                <a:cubicBezTo>
                  <a:pt x="94938" y="660781"/>
                  <a:pt x="115935" y="679749"/>
                  <a:pt x="140911" y="691771"/>
                </a:cubicBezTo>
                <a:cubicBezTo>
                  <a:pt x="169918" y="705488"/>
                  <a:pt x="201770" y="712259"/>
                  <a:pt x="233876" y="711581"/>
                </a:cubicBezTo>
                <a:cubicBezTo>
                  <a:pt x="264847" y="712259"/>
                  <a:pt x="295530" y="705488"/>
                  <a:pt x="323283" y="691771"/>
                </a:cubicBezTo>
                <a:cubicBezTo>
                  <a:pt x="347566" y="679410"/>
                  <a:pt x="367920" y="660612"/>
                  <a:pt x="382043" y="637246"/>
                </a:cubicBezTo>
                <a:cubicBezTo>
                  <a:pt x="396334" y="612689"/>
                  <a:pt x="403598" y="584751"/>
                  <a:pt x="403040" y="556474"/>
                </a:cubicBezTo>
                <a:cubicBezTo>
                  <a:pt x="403870" y="531751"/>
                  <a:pt x="398011" y="507195"/>
                  <a:pt x="386107" y="485354"/>
                </a:cubicBezTo>
                <a:cubicBezTo>
                  <a:pt x="374439" y="465031"/>
                  <a:pt x="358352" y="447759"/>
                  <a:pt x="339031" y="434554"/>
                </a:cubicBezTo>
                <a:cubicBezTo>
                  <a:pt x="319236" y="421007"/>
                  <a:pt x="297409" y="410676"/>
                  <a:pt x="274346" y="403904"/>
                </a:cubicBezTo>
                <a:cubicBezTo>
                  <a:pt x="251046" y="397298"/>
                  <a:pt x="226950" y="393742"/>
                  <a:pt x="202718" y="393742"/>
                </a:cubicBezTo>
                <a:lnTo>
                  <a:pt x="202718" y="355303"/>
                </a:lnTo>
                <a:cubicBezTo>
                  <a:pt x="235010" y="355134"/>
                  <a:pt x="267184" y="359367"/>
                  <a:pt x="298392" y="367664"/>
                </a:cubicBezTo>
                <a:cubicBezTo>
                  <a:pt x="328533" y="375288"/>
                  <a:pt x="357168" y="387818"/>
                  <a:pt x="383059" y="405090"/>
                </a:cubicBezTo>
                <a:cubicBezTo>
                  <a:pt x="407781" y="421515"/>
                  <a:pt x="428186" y="443695"/>
                  <a:pt x="442495" y="469773"/>
                </a:cubicBezTo>
                <a:cubicBezTo>
                  <a:pt x="457599" y="498389"/>
                  <a:pt x="465134" y="530565"/>
                  <a:pt x="464338" y="562906"/>
                </a:cubicBezTo>
                <a:cubicBezTo>
                  <a:pt x="465118" y="600667"/>
                  <a:pt x="454941" y="637754"/>
                  <a:pt x="435044" y="669757"/>
                </a:cubicBezTo>
                <a:cubicBezTo>
                  <a:pt x="415198" y="700576"/>
                  <a:pt x="387258" y="725298"/>
                  <a:pt x="354272" y="741384"/>
                </a:cubicBezTo>
                <a:cubicBezTo>
                  <a:pt x="317340" y="759165"/>
                  <a:pt x="276717" y="767971"/>
                  <a:pt x="235738" y="767123"/>
                </a:cubicBezTo>
                <a:cubicBezTo>
                  <a:pt x="202413" y="767632"/>
                  <a:pt x="169275" y="762212"/>
                  <a:pt x="137863" y="751037"/>
                </a:cubicBezTo>
                <a:moveTo>
                  <a:pt x="203734" y="341421"/>
                </a:moveTo>
                <a:cubicBezTo>
                  <a:pt x="226730" y="341590"/>
                  <a:pt x="249606" y="337862"/>
                  <a:pt x="271468" y="330751"/>
                </a:cubicBezTo>
                <a:cubicBezTo>
                  <a:pt x="291703" y="324149"/>
                  <a:pt x="310702" y="314326"/>
                  <a:pt x="327686" y="301456"/>
                </a:cubicBezTo>
                <a:cubicBezTo>
                  <a:pt x="344129" y="289095"/>
                  <a:pt x="357659" y="273179"/>
                  <a:pt x="367311" y="254890"/>
                </a:cubicBezTo>
                <a:cubicBezTo>
                  <a:pt x="377064" y="236261"/>
                  <a:pt x="382009" y="215434"/>
                  <a:pt x="381704" y="194437"/>
                </a:cubicBezTo>
                <a:cubicBezTo>
                  <a:pt x="381856" y="169715"/>
                  <a:pt x="376048" y="145332"/>
                  <a:pt x="364770" y="123317"/>
                </a:cubicBezTo>
                <a:cubicBezTo>
                  <a:pt x="353866" y="101812"/>
                  <a:pt x="337220" y="83692"/>
                  <a:pt x="316679" y="70992"/>
                </a:cubicBezTo>
                <a:cubicBezTo>
                  <a:pt x="293244" y="57110"/>
                  <a:pt x="266337" y="50334"/>
                  <a:pt x="239125" y="51181"/>
                </a:cubicBezTo>
                <a:cubicBezTo>
                  <a:pt x="198773" y="49490"/>
                  <a:pt x="159437" y="64051"/>
                  <a:pt x="130075" y="91824"/>
                </a:cubicBezTo>
                <a:cubicBezTo>
                  <a:pt x="102287" y="118576"/>
                  <a:pt x="87097" y="155828"/>
                  <a:pt x="88249" y="194437"/>
                </a:cubicBezTo>
                <a:lnTo>
                  <a:pt x="31353" y="194437"/>
                </a:lnTo>
                <a:cubicBezTo>
                  <a:pt x="30507" y="158540"/>
                  <a:pt x="39531" y="122978"/>
                  <a:pt x="57430" y="91824"/>
                </a:cubicBezTo>
                <a:cubicBezTo>
                  <a:pt x="74922" y="62525"/>
                  <a:pt x="100102" y="38651"/>
                  <a:pt x="130244" y="22734"/>
                </a:cubicBezTo>
                <a:cubicBezTo>
                  <a:pt x="163416" y="5462"/>
                  <a:pt x="200398" y="-3174"/>
                  <a:pt x="237770" y="-2327"/>
                </a:cubicBezTo>
                <a:cubicBezTo>
                  <a:pt x="276158" y="-3344"/>
                  <a:pt x="314089" y="6140"/>
                  <a:pt x="347329" y="25442"/>
                </a:cubicBezTo>
                <a:cubicBezTo>
                  <a:pt x="406138" y="60326"/>
                  <a:pt x="441834" y="123995"/>
                  <a:pt x="440970" y="192407"/>
                </a:cubicBezTo>
                <a:cubicBezTo>
                  <a:pt x="441377" y="227625"/>
                  <a:pt x="429862" y="261831"/>
                  <a:pt x="408289" y="289604"/>
                </a:cubicBezTo>
                <a:cubicBezTo>
                  <a:pt x="385616" y="318898"/>
                  <a:pt x="355829" y="341925"/>
                  <a:pt x="321760" y="356490"/>
                </a:cubicBezTo>
                <a:cubicBezTo>
                  <a:pt x="283778" y="372915"/>
                  <a:pt x="242749" y="381212"/>
                  <a:pt x="201363" y="380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14cfaa3d99_0_2166"/>
          <p:cNvSpPr/>
          <p:nvPr/>
        </p:nvSpPr>
        <p:spPr>
          <a:xfrm>
            <a:off x="2458720" y="3073926"/>
            <a:ext cx="9000913" cy="667002"/>
          </a:xfrm>
          <a:custGeom>
            <a:rect b="b" l="l" r="r" t="t"/>
            <a:pathLst>
              <a:path extrusionOk="0" h="667002" w="9000913">
                <a:moveTo>
                  <a:pt x="7648977" y="664602"/>
                </a:moveTo>
                <a:lnTo>
                  <a:pt x="8290920" y="664602"/>
                </a:lnTo>
                <a:cubicBezTo>
                  <a:pt x="8391334" y="664602"/>
                  <a:pt x="8529510" y="593144"/>
                  <a:pt x="8599445" y="504752"/>
                </a:cubicBezTo>
                <a:lnTo>
                  <a:pt x="9000595" y="-2400"/>
                </a:lnTo>
                <a:lnTo>
                  <a:pt x="8509529" y="-2400"/>
                </a:lnTo>
                <a:cubicBezTo>
                  <a:pt x="7984596" y="-2400"/>
                  <a:pt x="7978330" y="436002"/>
                  <a:pt x="7649146" y="664602"/>
                </a:cubicBezTo>
                <a:moveTo>
                  <a:pt x="3823059" y="664602"/>
                </a:moveTo>
                <a:lnTo>
                  <a:pt x="4479396" y="664602"/>
                </a:lnTo>
                <a:cubicBezTo>
                  <a:pt x="4579810" y="664602"/>
                  <a:pt x="4717987" y="593144"/>
                  <a:pt x="4787752" y="504752"/>
                </a:cubicBezTo>
                <a:lnTo>
                  <a:pt x="5189071" y="-2400"/>
                </a:lnTo>
                <a:lnTo>
                  <a:pt x="4683273" y="-2400"/>
                </a:lnTo>
                <a:cubicBezTo>
                  <a:pt x="4158339" y="-2400"/>
                  <a:pt x="4151904" y="436002"/>
                  <a:pt x="3822890" y="664602"/>
                </a:cubicBezTo>
                <a:moveTo>
                  <a:pt x="529" y="664602"/>
                </a:moveTo>
                <a:lnTo>
                  <a:pt x="668379" y="664602"/>
                </a:lnTo>
                <a:cubicBezTo>
                  <a:pt x="768794" y="664602"/>
                  <a:pt x="906971" y="593144"/>
                  <a:pt x="976736" y="504752"/>
                </a:cubicBezTo>
                <a:lnTo>
                  <a:pt x="1378055" y="-2400"/>
                </a:lnTo>
                <a:lnTo>
                  <a:pt x="857187" y="-2400"/>
                </a:lnTo>
                <a:cubicBezTo>
                  <a:pt x="332253" y="-2400"/>
                  <a:pt x="325818" y="436002"/>
                  <a:pt x="-318" y="664602"/>
                </a:cubicBezTo>
              </a:path>
            </a:pathLst>
          </a:custGeom>
          <a:solidFill>
            <a:srgbClr val="0051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14cfaa3d99_0_2166"/>
          <p:cNvSpPr txBox="1"/>
          <p:nvPr>
            <p:ph idx="1" type="body"/>
          </p:nvPr>
        </p:nvSpPr>
        <p:spPr>
          <a:xfrm>
            <a:off x="452120" y="4206496"/>
            <a:ext cx="34188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5" name="Google Shape;235;g314cfaa3d99_0_2166"/>
          <p:cNvSpPr txBox="1"/>
          <p:nvPr>
            <p:ph idx="2" type="body"/>
          </p:nvPr>
        </p:nvSpPr>
        <p:spPr>
          <a:xfrm>
            <a:off x="4386580" y="4206496"/>
            <a:ext cx="34188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6" name="Google Shape;236;g314cfaa3d99_0_2166"/>
          <p:cNvSpPr txBox="1"/>
          <p:nvPr>
            <p:ph idx="3" type="body"/>
          </p:nvPr>
        </p:nvSpPr>
        <p:spPr>
          <a:xfrm>
            <a:off x="8289290" y="4206496"/>
            <a:ext cx="34188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s">
  <p:cSld name="Infographic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4cfaa3d99_0_2182"/>
          <p:cNvSpPr txBox="1"/>
          <p:nvPr>
            <p:ph type="title"/>
          </p:nvPr>
        </p:nvSpPr>
        <p:spPr>
          <a:xfrm>
            <a:off x="452120" y="1145893"/>
            <a:ext cx="41148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" name="Google Shape;239;g314cfaa3d99_0_2182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" name="Google Shape;240;g314cfaa3d99_0_2182"/>
          <p:cNvSpPr txBox="1"/>
          <p:nvPr>
            <p:ph idx="12" type="sldNum"/>
          </p:nvPr>
        </p:nvSpPr>
        <p:spPr>
          <a:xfrm>
            <a:off x="162558" y="314135"/>
            <a:ext cx="5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g314cfaa3d99_0_2182"/>
          <p:cNvSpPr/>
          <p:nvPr/>
        </p:nvSpPr>
        <p:spPr>
          <a:xfrm>
            <a:off x="3550" y="3677842"/>
            <a:ext cx="9932311" cy="3169168"/>
          </a:xfrm>
          <a:custGeom>
            <a:rect b="b" l="l" r="r" t="t"/>
            <a:pathLst>
              <a:path extrusionOk="0" h="3169168" w="9932311">
                <a:moveTo>
                  <a:pt x="9928843" y="3168146"/>
                </a:moveTo>
                <a:cubicBezTo>
                  <a:pt x="9624523" y="2058394"/>
                  <a:pt x="8465911" y="1646548"/>
                  <a:pt x="7723373" y="1246368"/>
                </a:cubicBezTo>
                <a:cubicBezTo>
                  <a:pt x="7045415" y="881523"/>
                  <a:pt x="5680712" y="298582"/>
                  <a:pt x="4593614" y="158764"/>
                </a:cubicBezTo>
                <a:cubicBezTo>
                  <a:pt x="3634670" y="35514"/>
                  <a:pt x="2267433" y="-177509"/>
                  <a:pt x="1272137" y="271699"/>
                </a:cubicBezTo>
                <a:cubicBezTo>
                  <a:pt x="706611" y="526991"/>
                  <a:pt x="296286" y="820321"/>
                  <a:pt x="-3468" y="1164709"/>
                </a:cubicBezTo>
                <a:lnTo>
                  <a:pt x="-3468" y="3168146"/>
                </a:lnTo>
                <a:close/>
              </a:path>
            </a:pathLst>
          </a:custGeom>
          <a:solidFill>
            <a:srgbClr val="3F9C3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14cfaa3d99_0_2182"/>
          <p:cNvSpPr/>
          <p:nvPr/>
        </p:nvSpPr>
        <p:spPr>
          <a:xfrm>
            <a:off x="5011830" y="-6095"/>
            <a:ext cx="7164499" cy="5437855"/>
          </a:xfrm>
          <a:custGeom>
            <a:rect b="b" l="l" r="r" t="t"/>
            <a:pathLst>
              <a:path extrusionOk="0" h="5437855" w="7164499">
                <a:moveTo>
                  <a:pt x="60243" y="126284"/>
                </a:moveTo>
                <a:cubicBezTo>
                  <a:pt x="-90563" y="885054"/>
                  <a:pt x="25415" y="1654813"/>
                  <a:pt x="418155" y="2268525"/>
                </a:cubicBezTo>
                <a:cubicBezTo>
                  <a:pt x="1363239" y="3745658"/>
                  <a:pt x="4406434" y="6271847"/>
                  <a:pt x="6456195" y="5163787"/>
                </a:cubicBezTo>
                <a:cubicBezTo>
                  <a:pt x="6597193" y="5087538"/>
                  <a:pt x="6856208" y="4895479"/>
                  <a:pt x="6997207" y="4819230"/>
                </a:cubicBezTo>
                <a:cubicBezTo>
                  <a:pt x="7049619" y="4790826"/>
                  <a:pt x="7104392" y="4760731"/>
                  <a:pt x="7161031" y="4729285"/>
                </a:cubicBezTo>
                <a:lnTo>
                  <a:pt x="7161031" y="-1023"/>
                </a:lnTo>
                <a:lnTo>
                  <a:pt x="87630" y="-1023"/>
                </a:lnTo>
                <a:cubicBezTo>
                  <a:pt x="78165" y="40906"/>
                  <a:pt x="68866" y="83511"/>
                  <a:pt x="60243" y="126284"/>
                </a:cubicBezTo>
              </a:path>
            </a:pathLst>
          </a:custGeom>
          <a:solidFill>
            <a:srgbClr val="005172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14cfaa3d99_0_2182"/>
          <p:cNvSpPr/>
          <p:nvPr/>
        </p:nvSpPr>
        <p:spPr>
          <a:xfrm>
            <a:off x="109386" y="5279046"/>
            <a:ext cx="5679784" cy="1062178"/>
          </a:xfrm>
          <a:custGeom>
            <a:rect b="b" l="l" r="r" t="t"/>
            <a:pathLst>
              <a:path extrusionOk="0" h="1062178" w="5679784">
                <a:moveTo>
                  <a:pt x="-3468" y="21336"/>
                </a:moveTo>
                <a:cubicBezTo>
                  <a:pt x="1523540" y="-227021"/>
                  <a:pt x="3960123" y="1693742"/>
                  <a:pt x="5676316" y="841647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14cfaa3d99_0_2182"/>
          <p:cNvSpPr/>
          <p:nvPr/>
        </p:nvSpPr>
        <p:spPr>
          <a:xfrm>
            <a:off x="5879114" y="4770031"/>
            <a:ext cx="693172" cy="1303162"/>
          </a:xfrm>
          <a:custGeom>
            <a:rect b="b" l="l" r="r" t="t"/>
            <a:pathLst>
              <a:path extrusionOk="0" h="1303162" w="693172">
                <a:moveTo>
                  <a:pt x="-3468" y="1302140"/>
                </a:moveTo>
                <a:cubicBezTo>
                  <a:pt x="319615" y="1108222"/>
                  <a:pt x="638984" y="683865"/>
                  <a:pt x="689704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14cfaa3d99_0_2182"/>
          <p:cNvSpPr/>
          <p:nvPr/>
        </p:nvSpPr>
        <p:spPr>
          <a:xfrm>
            <a:off x="6578371" y="3442690"/>
            <a:ext cx="416243" cy="1225392"/>
          </a:xfrm>
          <a:custGeom>
            <a:rect b="b" l="l" r="r" t="t"/>
            <a:pathLst>
              <a:path extrusionOk="0" h="1225392" w="416243">
                <a:moveTo>
                  <a:pt x="-3468" y="1224370"/>
                </a:moveTo>
                <a:cubicBezTo>
                  <a:pt x="26288" y="752844"/>
                  <a:pt x="105414" y="225863"/>
                  <a:pt x="412775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14cfaa3d99_0_2182"/>
          <p:cNvSpPr/>
          <p:nvPr/>
        </p:nvSpPr>
        <p:spPr>
          <a:xfrm>
            <a:off x="7080501" y="3193238"/>
            <a:ext cx="1583981" cy="367290"/>
          </a:xfrm>
          <a:custGeom>
            <a:rect b="b" l="l" r="r" t="t"/>
            <a:pathLst>
              <a:path extrusionOk="0" h="367290" w="1583981">
                <a:moveTo>
                  <a:pt x="-3468" y="192975"/>
                </a:moveTo>
                <a:cubicBezTo>
                  <a:pt x="455714" y="-85477"/>
                  <a:pt x="743297" y="-94438"/>
                  <a:pt x="1580514" y="366268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14cfaa3d99_0_2182"/>
          <p:cNvSpPr/>
          <p:nvPr/>
        </p:nvSpPr>
        <p:spPr>
          <a:xfrm>
            <a:off x="8755270" y="3610910"/>
            <a:ext cx="695033" cy="310236"/>
          </a:xfrm>
          <a:custGeom>
            <a:rect b="b" l="l" r="r" t="t"/>
            <a:pathLst>
              <a:path extrusionOk="0" h="310236" w="695033">
                <a:moveTo>
                  <a:pt x="-3468" y="-1023"/>
                </a:moveTo>
                <a:cubicBezTo>
                  <a:pt x="268223" y="148770"/>
                  <a:pt x="499335" y="263905"/>
                  <a:pt x="691565" y="309214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14cfaa3d99_0_2182"/>
          <p:cNvSpPr/>
          <p:nvPr/>
        </p:nvSpPr>
        <p:spPr>
          <a:xfrm>
            <a:off x="9552082" y="3898493"/>
            <a:ext cx="1079147" cy="116713"/>
          </a:xfrm>
          <a:custGeom>
            <a:rect b="b" l="l" r="r" t="t"/>
            <a:pathLst>
              <a:path extrusionOk="0" h="116713" w="1079147">
                <a:moveTo>
                  <a:pt x="-3468" y="42259"/>
                </a:moveTo>
                <a:cubicBezTo>
                  <a:pt x="238801" y="91287"/>
                  <a:pt x="755130" y="199490"/>
                  <a:pt x="1075680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14cfaa3d99_0_2182"/>
          <p:cNvSpPr/>
          <p:nvPr/>
        </p:nvSpPr>
        <p:spPr>
          <a:xfrm>
            <a:off x="10714582" y="2887982"/>
            <a:ext cx="270167" cy="948292"/>
          </a:xfrm>
          <a:custGeom>
            <a:rect b="b" l="l" r="r" t="t"/>
            <a:pathLst>
              <a:path extrusionOk="0" h="948292" w="270167">
                <a:moveTo>
                  <a:pt x="-3468" y="947270"/>
                </a:moveTo>
                <a:cubicBezTo>
                  <a:pt x="321308" y="668987"/>
                  <a:pt x="275318" y="256296"/>
                  <a:pt x="246408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14cfaa3d99_0_2182"/>
          <p:cNvSpPr/>
          <p:nvPr/>
        </p:nvSpPr>
        <p:spPr>
          <a:xfrm>
            <a:off x="10944578" y="1688119"/>
            <a:ext cx="1237496" cy="1097746"/>
          </a:xfrm>
          <a:custGeom>
            <a:rect b="b" l="l" r="r" t="t"/>
            <a:pathLst>
              <a:path extrusionOk="0" h="1097746" w="1237496">
                <a:moveTo>
                  <a:pt x="5259" y="1096724"/>
                </a:moveTo>
                <a:cubicBezTo>
                  <a:pt x="-32615" y="704660"/>
                  <a:pt x="-321" y="14699"/>
                  <a:pt x="1234029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14cfaa3d99_0_2182"/>
          <p:cNvSpPr/>
          <p:nvPr/>
        </p:nvSpPr>
        <p:spPr>
          <a:xfrm>
            <a:off x="51567" y="1687950"/>
            <a:ext cx="12172774" cy="4427171"/>
          </a:xfrm>
          <a:custGeom>
            <a:rect b="b" l="l" r="r" t="t"/>
            <a:pathLst>
              <a:path extrusionOk="0" h="4427171" w="12172774">
                <a:moveTo>
                  <a:pt x="12143947" y="-1023"/>
                </a:moveTo>
                <a:lnTo>
                  <a:pt x="12169307" y="-1023"/>
                </a:lnTo>
                <a:moveTo>
                  <a:pt x="10907566" y="1182442"/>
                </a:moveTo>
                <a:cubicBezTo>
                  <a:pt x="10906551" y="1173650"/>
                  <a:pt x="10905535" y="1165535"/>
                  <a:pt x="10904693" y="1156574"/>
                </a:cubicBezTo>
                <a:cubicBezTo>
                  <a:pt x="10903843" y="1147613"/>
                  <a:pt x="10902663" y="1139668"/>
                  <a:pt x="10901821" y="1131384"/>
                </a:cubicBezTo>
                <a:moveTo>
                  <a:pt x="10590740" y="2200898"/>
                </a:moveTo>
                <a:cubicBezTo>
                  <a:pt x="10597840" y="2196163"/>
                  <a:pt x="10604939" y="2191262"/>
                  <a:pt x="10611873" y="2186189"/>
                </a:cubicBezTo>
                <a:cubicBezTo>
                  <a:pt x="10618800" y="2181116"/>
                  <a:pt x="10625734" y="2175707"/>
                  <a:pt x="10632495" y="2170465"/>
                </a:cubicBezTo>
                <a:moveTo>
                  <a:pt x="9412344" y="2236909"/>
                </a:moveTo>
                <a:cubicBezTo>
                  <a:pt x="9420798" y="2238768"/>
                  <a:pt x="9429251" y="2240459"/>
                  <a:pt x="9437704" y="2241982"/>
                </a:cubicBezTo>
                <a:lnTo>
                  <a:pt x="9463064" y="2246883"/>
                </a:lnTo>
                <a:moveTo>
                  <a:pt x="8624493" y="1880856"/>
                </a:moveTo>
                <a:lnTo>
                  <a:pt x="8646980" y="1893198"/>
                </a:lnTo>
                <a:lnTo>
                  <a:pt x="8669637" y="1905878"/>
                </a:lnTo>
                <a:moveTo>
                  <a:pt x="6953275" y="1744757"/>
                </a:moveTo>
                <a:cubicBezTo>
                  <a:pt x="6960205" y="1740023"/>
                  <a:pt x="6967305" y="1735288"/>
                  <a:pt x="6974408" y="1730892"/>
                </a:cubicBezTo>
                <a:cubicBezTo>
                  <a:pt x="6981508" y="1726498"/>
                  <a:pt x="6988946" y="1721764"/>
                  <a:pt x="6996214" y="1717199"/>
                </a:cubicBezTo>
                <a:moveTo>
                  <a:pt x="6518267" y="3064488"/>
                </a:moveTo>
                <a:lnTo>
                  <a:pt x="6519786" y="3038792"/>
                </a:lnTo>
                <a:lnTo>
                  <a:pt x="6521309" y="3013601"/>
                </a:lnTo>
                <a:moveTo>
                  <a:pt x="5749015" y="4426149"/>
                </a:moveTo>
                <a:cubicBezTo>
                  <a:pt x="5756623" y="4422430"/>
                  <a:pt x="5764060" y="4418542"/>
                  <a:pt x="5771498" y="4414654"/>
                </a:cubicBezTo>
                <a:lnTo>
                  <a:pt x="5794155" y="4402310"/>
                </a:lnTo>
                <a:moveTo>
                  <a:pt x="-3468" y="3624605"/>
                </a:moveTo>
                <a:lnTo>
                  <a:pt x="21384" y="3619703"/>
                </a:lnTo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14cfaa3d99_0_2182"/>
          <p:cNvSpPr/>
          <p:nvPr/>
        </p:nvSpPr>
        <p:spPr>
          <a:xfrm>
            <a:off x="4910562" y="10652"/>
            <a:ext cx="7265932" cy="5516063"/>
          </a:xfrm>
          <a:custGeom>
            <a:rect b="b" l="l" r="r" t="t"/>
            <a:pathLst>
              <a:path extrusionOk="0" h="5421192" w="7265932">
                <a:moveTo>
                  <a:pt x="61595" y="-1023"/>
                </a:moveTo>
                <a:cubicBezTo>
                  <a:pt x="-92427" y="773641"/>
                  <a:pt x="26089" y="1559461"/>
                  <a:pt x="426945" y="2185853"/>
                </a:cubicBezTo>
                <a:cubicBezTo>
                  <a:pt x="1391639" y="3693755"/>
                  <a:pt x="4498234" y="6272525"/>
                  <a:pt x="6590599" y="5141470"/>
                </a:cubicBezTo>
                <a:cubicBezTo>
                  <a:pt x="6724672" y="5069109"/>
                  <a:pt x="6962545" y="4894126"/>
                  <a:pt x="7111494" y="4807564"/>
                </a:cubicBezTo>
                <a:cubicBezTo>
                  <a:pt x="7122646" y="4800970"/>
                  <a:pt x="7252492" y="4723031"/>
                  <a:pt x="7262465" y="4718297"/>
                </a:cubicBezTo>
              </a:path>
            </a:pathLst>
          </a:custGeom>
          <a:noFill/>
          <a:ln cap="flat" cmpd="sng" w="16900">
            <a:solidFill>
              <a:srgbClr val="00517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14cfaa3d99_0_2182"/>
          <p:cNvSpPr/>
          <p:nvPr/>
        </p:nvSpPr>
        <p:spPr>
          <a:xfrm>
            <a:off x="6085" y="3597165"/>
            <a:ext cx="10042373" cy="3250183"/>
          </a:xfrm>
          <a:custGeom>
            <a:rect b="b" l="l" r="r" t="t"/>
            <a:pathLst>
              <a:path extrusionOk="0" h="3250183" w="10042373">
                <a:moveTo>
                  <a:pt x="10038905" y="3249161"/>
                </a:moveTo>
                <a:cubicBezTo>
                  <a:pt x="9736786" y="2103567"/>
                  <a:pt x="8545883" y="1680732"/>
                  <a:pt x="7784577" y="1271084"/>
                </a:cubicBezTo>
                <a:cubicBezTo>
                  <a:pt x="7093262" y="899138"/>
                  <a:pt x="5701511" y="304531"/>
                  <a:pt x="4592772" y="162007"/>
                </a:cubicBezTo>
                <a:cubicBezTo>
                  <a:pt x="3614721" y="36223"/>
                  <a:pt x="2220432" y="-181027"/>
                  <a:pt x="1205526" y="277142"/>
                </a:cubicBezTo>
                <a:cubicBezTo>
                  <a:pt x="684800" y="512314"/>
                  <a:pt x="292567" y="778763"/>
                  <a:pt x="-3468" y="1086802"/>
                </a:cubicBezTo>
              </a:path>
            </a:pathLst>
          </a:custGeom>
          <a:noFill/>
          <a:ln cap="flat" cmpd="sng" w="16900">
            <a:solidFill>
              <a:srgbClr val="3F9C3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14cfaa3d99_0_2182"/>
          <p:cNvSpPr/>
          <p:nvPr/>
        </p:nvSpPr>
        <p:spPr>
          <a:xfrm>
            <a:off x="606947" y="5224647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3"/>
                  <a:pt x="124347" y="62716"/>
                </a:cubicBezTo>
                <a:cubicBezTo>
                  <a:pt x="124178" y="27382"/>
                  <a:pt x="95606" y="-1189"/>
                  <a:pt x="60270" y="-1022"/>
                </a:cubicBezTo>
                <a:cubicBezTo>
                  <a:pt x="25103" y="-853"/>
                  <a:pt x="-3468" y="27720"/>
                  <a:pt x="-3468" y="62886"/>
                </a:cubicBezTo>
                <a:cubicBezTo>
                  <a:pt x="-3299" y="98222"/>
                  <a:pt x="25272" y="126793"/>
                  <a:pt x="60609" y="126793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14cfaa3d99_0_2182"/>
          <p:cNvSpPr/>
          <p:nvPr/>
        </p:nvSpPr>
        <p:spPr>
          <a:xfrm>
            <a:off x="606441" y="5224649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4" y="127814"/>
                  <a:pt x="64076" y="127814"/>
                </a:cubicBezTo>
                <a:cubicBezTo>
                  <a:pt x="28688" y="127814"/>
                  <a:pt x="0" y="99202"/>
                  <a:pt x="0" y="63907"/>
                </a:cubicBezTo>
                <a:cubicBezTo>
                  <a:pt x="0" y="28612"/>
                  <a:pt x="28688" y="0"/>
                  <a:pt x="64076" y="0"/>
                </a:cubicBezTo>
                <a:cubicBezTo>
                  <a:pt x="99464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14cfaa3d99_0_2182"/>
          <p:cNvSpPr/>
          <p:nvPr/>
        </p:nvSpPr>
        <p:spPr>
          <a:xfrm>
            <a:off x="3358164" y="6048679"/>
            <a:ext cx="127815" cy="127813"/>
          </a:xfrm>
          <a:custGeom>
            <a:rect b="b" l="l" r="r" t="t"/>
            <a:pathLst>
              <a:path extrusionOk="0" h="127813" w="127815">
                <a:moveTo>
                  <a:pt x="60609" y="126791"/>
                </a:moveTo>
                <a:cubicBezTo>
                  <a:pt x="95945" y="126622"/>
                  <a:pt x="124516" y="98051"/>
                  <a:pt x="124347" y="62714"/>
                </a:cubicBezTo>
                <a:cubicBezTo>
                  <a:pt x="124178" y="27380"/>
                  <a:pt x="95606" y="-1191"/>
                  <a:pt x="60270" y="-1022"/>
                </a:cubicBezTo>
                <a:cubicBezTo>
                  <a:pt x="25103" y="-855"/>
                  <a:pt x="-3468" y="27718"/>
                  <a:pt x="-3468" y="62883"/>
                </a:cubicBezTo>
                <a:cubicBezTo>
                  <a:pt x="-3468" y="98220"/>
                  <a:pt x="25103" y="126791"/>
                  <a:pt x="60439" y="126791"/>
                </a:cubicBezTo>
                <a:cubicBezTo>
                  <a:pt x="60439" y="126791"/>
                  <a:pt x="60609" y="126791"/>
                  <a:pt x="60609" y="126791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14cfaa3d99_0_2182"/>
          <p:cNvSpPr/>
          <p:nvPr/>
        </p:nvSpPr>
        <p:spPr>
          <a:xfrm>
            <a:off x="3358334" y="6048848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5" y="127814"/>
                  <a:pt x="64076" y="127814"/>
                </a:cubicBezTo>
                <a:cubicBezTo>
                  <a:pt x="28688" y="127814"/>
                  <a:pt x="0" y="99202"/>
                  <a:pt x="0" y="63907"/>
                </a:cubicBezTo>
                <a:cubicBezTo>
                  <a:pt x="0" y="28612"/>
                  <a:pt x="28688" y="0"/>
                  <a:pt x="64076" y="0"/>
                </a:cubicBezTo>
                <a:cubicBezTo>
                  <a:pt x="99465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14cfaa3d99_0_2182"/>
          <p:cNvSpPr/>
          <p:nvPr/>
        </p:nvSpPr>
        <p:spPr>
          <a:xfrm>
            <a:off x="7153196" y="3245219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1"/>
                  <a:pt x="124347" y="62716"/>
                </a:cubicBezTo>
                <a:cubicBezTo>
                  <a:pt x="124178" y="27382"/>
                  <a:pt x="95606" y="-1191"/>
                  <a:pt x="60270" y="-1022"/>
                </a:cubicBezTo>
                <a:cubicBezTo>
                  <a:pt x="25107" y="-853"/>
                  <a:pt x="-3468" y="27720"/>
                  <a:pt x="-3468" y="62886"/>
                </a:cubicBezTo>
                <a:cubicBezTo>
                  <a:pt x="-3299" y="98220"/>
                  <a:pt x="25276" y="126793"/>
                  <a:pt x="60609" y="126793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14cfaa3d99_0_2182"/>
          <p:cNvSpPr/>
          <p:nvPr/>
        </p:nvSpPr>
        <p:spPr>
          <a:xfrm>
            <a:off x="7153198" y="3245389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4" y="127814"/>
                  <a:pt x="64076" y="127814"/>
                </a:cubicBezTo>
                <a:cubicBezTo>
                  <a:pt x="28687" y="127814"/>
                  <a:pt x="0" y="99202"/>
                  <a:pt x="0" y="63907"/>
                </a:cubicBezTo>
                <a:cubicBezTo>
                  <a:pt x="0" y="28612"/>
                  <a:pt x="28687" y="0"/>
                  <a:pt x="64076" y="0"/>
                </a:cubicBezTo>
                <a:cubicBezTo>
                  <a:pt x="99464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14cfaa3d99_0_2182"/>
          <p:cNvSpPr/>
          <p:nvPr/>
        </p:nvSpPr>
        <p:spPr>
          <a:xfrm>
            <a:off x="9402964" y="3865861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3"/>
                  <a:pt x="124347" y="62716"/>
                </a:cubicBezTo>
                <a:cubicBezTo>
                  <a:pt x="124178" y="27382"/>
                  <a:pt x="95606" y="-1189"/>
                  <a:pt x="60270" y="-1022"/>
                </a:cubicBezTo>
                <a:cubicBezTo>
                  <a:pt x="25103" y="-853"/>
                  <a:pt x="-3468" y="27720"/>
                  <a:pt x="-3468" y="62886"/>
                </a:cubicBezTo>
                <a:cubicBezTo>
                  <a:pt x="-3299" y="98220"/>
                  <a:pt x="25272" y="126793"/>
                  <a:pt x="60609" y="126793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14cfaa3d99_0_2182"/>
          <p:cNvSpPr/>
          <p:nvPr/>
        </p:nvSpPr>
        <p:spPr>
          <a:xfrm>
            <a:off x="9402964" y="3865861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3"/>
                  <a:pt x="124347" y="62716"/>
                </a:cubicBezTo>
                <a:cubicBezTo>
                  <a:pt x="124178" y="27382"/>
                  <a:pt x="95606" y="-1189"/>
                  <a:pt x="60270" y="-1022"/>
                </a:cubicBezTo>
                <a:cubicBezTo>
                  <a:pt x="25103" y="-853"/>
                  <a:pt x="-3468" y="27720"/>
                  <a:pt x="-3468" y="62886"/>
                </a:cubicBezTo>
                <a:cubicBezTo>
                  <a:pt x="-3299" y="98220"/>
                  <a:pt x="25272" y="126793"/>
                  <a:pt x="60609" y="126793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14cfaa3d99_0_2182"/>
          <p:cNvSpPr/>
          <p:nvPr/>
        </p:nvSpPr>
        <p:spPr>
          <a:xfrm>
            <a:off x="10987623" y="2107234"/>
            <a:ext cx="127815" cy="127813"/>
          </a:xfrm>
          <a:custGeom>
            <a:rect b="b" l="l" r="r" t="t"/>
            <a:pathLst>
              <a:path extrusionOk="0" h="127813" w="127815">
                <a:moveTo>
                  <a:pt x="60609" y="126791"/>
                </a:moveTo>
                <a:cubicBezTo>
                  <a:pt x="95941" y="126622"/>
                  <a:pt x="124512" y="98051"/>
                  <a:pt x="124347" y="62714"/>
                </a:cubicBezTo>
                <a:cubicBezTo>
                  <a:pt x="124174" y="27380"/>
                  <a:pt x="95602" y="-1191"/>
                  <a:pt x="60270" y="-1022"/>
                </a:cubicBezTo>
                <a:cubicBezTo>
                  <a:pt x="25103" y="-853"/>
                  <a:pt x="-3468" y="27718"/>
                  <a:pt x="-3468" y="62883"/>
                </a:cubicBezTo>
                <a:cubicBezTo>
                  <a:pt x="-3295" y="98220"/>
                  <a:pt x="25276" y="126791"/>
                  <a:pt x="60609" y="126791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14cfaa3d99_0_2182"/>
          <p:cNvSpPr/>
          <p:nvPr/>
        </p:nvSpPr>
        <p:spPr>
          <a:xfrm>
            <a:off x="10987623" y="2107234"/>
            <a:ext cx="127815" cy="127813"/>
          </a:xfrm>
          <a:custGeom>
            <a:rect b="b" l="l" r="r" t="t"/>
            <a:pathLst>
              <a:path extrusionOk="0" h="127813" w="127815">
                <a:moveTo>
                  <a:pt x="60609" y="126791"/>
                </a:moveTo>
                <a:cubicBezTo>
                  <a:pt x="95941" y="126622"/>
                  <a:pt x="124512" y="98051"/>
                  <a:pt x="124347" y="62714"/>
                </a:cubicBezTo>
                <a:cubicBezTo>
                  <a:pt x="124174" y="27380"/>
                  <a:pt x="95602" y="-1191"/>
                  <a:pt x="60270" y="-1022"/>
                </a:cubicBezTo>
                <a:cubicBezTo>
                  <a:pt x="25103" y="-853"/>
                  <a:pt x="-3468" y="27718"/>
                  <a:pt x="-3468" y="62883"/>
                </a:cubicBezTo>
                <a:cubicBezTo>
                  <a:pt x="-3295" y="98220"/>
                  <a:pt x="25276" y="126791"/>
                  <a:pt x="60609" y="126791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14cfaa3d99_0_2182"/>
          <p:cNvSpPr txBox="1"/>
          <p:nvPr>
            <p:ph idx="1" type="body"/>
          </p:nvPr>
        </p:nvSpPr>
        <p:spPr>
          <a:xfrm>
            <a:off x="600861" y="4602032"/>
            <a:ext cx="3002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5" name="Google Shape;265;g314cfaa3d99_0_2182"/>
          <p:cNvSpPr txBox="1"/>
          <p:nvPr>
            <p:ph idx="2" type="body"/>
          </p:nvPr>
        </p:nvSpPr>
        <p:spPr>
          <a:xfrm>
            <a:off x="3315811" y="4695657"/>
            <a:ext cx="3002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314cfaa3d99_0_2182"/>
          <p:cNvSpPr/>
          <p:nvPr/>
        </p:nvSpPr>
        <p:spPr>
          <a:xfrm>
            <a:off x="6012673" y="5841123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5" y="127814"/>
                  <a:pt x="64076" y="127814"/>
                </a:cubicBezTo>
                <a:cubicBezTo>
                  <a:pt x="28688" y="127814"/>
                  <a:pt x="0" y="99202"/>
                  <a:pt x="0" y="63907"/>
                </a:cubicBezTo>
                <a:cubicBezTo>
                  <a:pt x="0" y="28612"/>
                  <a:pt x="28688" y="0"/>
                  <a:pt x="64076" y="0"/>
                </a:cubicBezTo>
                <a:cubicBezTo>
                  <a:pt x="99465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14cfaa3d99_0_2182"/>
          <p:cNvSpPr txBox="1"/>
          <p:nvPr>
            <p:ph idx="3" type="body"/>
          </p:nvPr>
        </p:nvSpPr>
        <p:spPr>
          <a:xfrm>
            <a:off x="6447664" y="5475982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8" name="Google Shape;268;g314cfaa3d99_0_2182"/>
          <p:cNvSpPr txBox="1"/>
          <p:nvPr>
            <p:ph idx="4" type="body"/>
          </p:nvPr>
        </p:nvSpPr>
        <p:spPr>
          <a:xfrm>
            <a:off x="6703768" y="1968134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9" name="Google Shape;269;g314cfaa3d99_0_2182"/>
          <p:cNvSpPr txBox="1"/>
          <p:nvPr>
            <p:ph idx="5" type="body"/>
          </p:nvPr>
        </p:nvSpPr>
        <p:spPr>
          <a:xfrm>
            <a:off x="9135081" y="4169681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0" name="Google Shape;270;g314cfaa3d99_0_2182"/>
          <p:cNvSpPr txBox="1"/>
          <p:nvPr>
            <p:ph idx="6" type="body"/>
          </p:nvPr>
        </p:nvSpPr>
        <p:spPr>
          <a:xfrm>
            <a:off x="9256605" y="700083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OTEC DevNet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2801388" y="1122363"/>
            <a:ext cx="786661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2801388" y="3602038"/>
            <a:ext cx="78666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display&#10;&#10;Description automatically generated" id="28" name="Google Shape;28;p6"/>
          <p:cNvPicPr preferRelativeResize="0"/>
          <p:nvPr/>
        </p:nvPicPr>
        <p:blipFill rotWithShape="1">
          <a:blip r:embed="rId2">
            <a:alphaModFix amt="70000"/>
          </a:blip>
          <a:srcRect b="9114" l="42518" r="23066" t="5170"/>
          <a:stretch/>
        </p:blipFill>
        <p:spPr>
          <a:xfrm>
            <a:off x="0" y="0"/>
            <a:ext cx="2556588" cy="6858000"/>
          </a:xfrm>
          <a:prstGeom prst="rect">
            <a:avLst/>
          </a:prstGeom>
          <a:noFill/>
          <a:ln cap="flat" cmpd="sng" w="9525">
            <a:solidFill>
              <a:srgbClr val="7FA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4cfaa3d99_0_2216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4cfaa3d99_0_221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5" name="Google Shape;275;g314cfaa3d99_0_221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6" name="Google Shape;276;g314cfaa3d99_0_22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g314cfaa3d99_0_22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8" name="Google Shape;278;g314cfaa3d99_0_22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4cfaa3d99_0_22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1" name="Google Shape;281;g314cfaa3d99_0_222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g314cfaa3d99_0_222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314cfaa3d99_0_22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4" name="Google Shape;284;g314cfaa3d99_0_22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5" name="Google Shape;285;g314cfaa3d99_0_22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4cfaa3d99_0_223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8" name="Google Shape;288;g314cfaa3d99_0_2231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9" name="Google Shape;289;g314cfaa3d99_0_2231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0" name="Google Shape;290;g314cfaa3d99_0_2231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1" name="Google Shape;291;g314cfaa3d99_0_2231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2" name="Google Shape;292;g314cfaa3d99_0_22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3" name="Google Shape;293;g314cfaa3d99_0_22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4" name="Google Shape;294;g314cfaa3d99_0_22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4cfaa3d99_0_22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7" name="Google Shape;297;g314cfaa3d99_0_22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g314cfaa3d99_0_22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9" name="Google Shape;299;g314cfaa3d99_0_22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4cfaa3d99_0_2245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" name="Google Shape;302;g314cfaa3d99_0_2245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3" name="Google Shape;303;g314cfaa3d99_0_2245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04" name="Google Shape;304;g314cfaa3d99_0_22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5" name="Google Shape;305;g314cfaa3d99_0_22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6" name="Google Shape;306;g314cfaa3d99_0_22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4cfaa3d99_0_2252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g314cfaa3d99_0_2252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314cfaa3d99_0_225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11" name="Google Shape;311;g314cfaa3d99_0_22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2" name="Google Shape;312;g314cfaa3d99_0_22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3" name="Google Shape;313;g314cfaa3d99_0_22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4cfaa3d99_0_22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6" name="Google Shape;316;g314cfaa3d99_0_225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7" name="Google Shape;317;g314cfaa3d99_0_22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8" name="Google Shape;318;g314cfaa3d99_0_22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9" name="Google Shape;319;g314cfaa3d99_0_22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ient">
  <p:cSld name="TITLE_3_1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4cfaa3d99_0_2265"/>
          <p:cNvSpPr txBox="1"/>
          <p:nvPr>
            <p:ph idx="12" type="sldNum"/>
          </p:nvPr>
        </p:nvSpPr>
        <p:spPr>
          <a:xfrm>
            <a:off x="11281767" y="6335200"/>
            <a:ext cx="2631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Overpass Medium"/>
                <a:ea typeface="Overpass Medium"/>
                <a:cs typeface="Overpass Medium"/>
                <a:sym typeface="Overpas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g314cfaa3d99_0_22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seite">
  <p:cSld name="Inhaltsseit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4cfaa3d99_0_2268"/>
          <p:cNvSpPr/>
          <p:nvPr/>
        </p:nvSpPr>
        <p:spPr>
          <a:xfrm flipH="1" rot="10800000">
            <a:off x="-1" y="6000000"/>
            <a:ext cx="6120000" cy="5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25" name="Google Shape;325;g314cfaa3d99_0_22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9176" y="6000000"/>
            <a:ext cx="6095999" cy="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14cfaa3d99_0_2268"/>
          <p:cNvSpPr txBox="1"/>
          <p:nvPr>
            <p:ph idx="1" type="body"/>
          </p:nvPr>
        </p:nvSpPr>
        <p:spPr>
          <a:xfrm>
            <a:off x="3999440" y="6293027"/>
            <a:ext cx="75840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None/>
              <a:defRPr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27" name="Google Shape;327;g314cfaa3d99_0_2268"/>
          <p:cNvSpPr txBox="1"/>
          <p:nvPr/>
        </p:nvSpPr>
        <p:spPr>
          <a:xfrm>
            <a:off x="4695521" y="6512765"/>
            <a:ext cx="6888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5D"/>
              </a:buClr>
              <a:buSzPts val="1300"/>
              <a:buFont typeface="Roboto Condensed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2F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r>
              <a:rPr b="0" i="0" lang="en-US" sz="1300" u="none" cap="none" strike="noStrike">
                <a:solidFill>
                  <a:srgbClr val="002F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/ 9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14cfaa3d99_0_2268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imeline">
  <p:cSld name="Single Timelin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823914" y="4817717"/>
            <a:ext cx="1796396" cy="3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1823914" y="5210963"/>
            <a:ext cx="1813567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4134076" y="4817717"/>
            <a:ext cx="1796396" cy="3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4" type="body"/>
          </p:nvPr>
        </p:nvSpPr>
        <p:spPr>
          <a:xfrm>
            <a:off x="4134076" y="5210963"/>
            <a:ext cx="1813567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5" type="body"/>
          </p:nvPr>
        </p:nvSpPr>
        <p:spPr>
          <a:xfrm>
            <a:off x="6444238" y="4817717"/>
            <a:ext cx="1796396" cy="3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6" type="body"/>
          </p:nvPr>
        </p:nvSpPr>
        <p:spPr>
          <a:xfrm>
            <a:off x="6444238" y="5210963"/>
            <a:ext cx="1813567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7" type="body"/>
          </p:nvPr>
        </p:nvSpPr>
        <p:spPr>
          <a:xfrm>
            <a:off x="8754400" y="4817717"/>
            <a:ext cx="1796396" cy="3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8" type="body"/>
          </p:nvPr>
        </p:nvSpPr>
        <p:spPr>
          <a:xfrm>
            <a:off x="8754400" y="5210963"/>
            <a:ext cx="1813567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g1467faff9fb_1_6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095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1467faff9fb_1_666"/>
          <p:cNvSpPr txBox="1"/>
          <p:nvPr>
            <p:ph type="title"/>
          </p:nvPr>
        </p:nvSpPr>
        <p:spPr>
          <a:xfrm>
            <a:off x="452120" y="1145894"/>
            <a:ext cx="105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1467faff9fb_1_666"/>
          <p:cNvSpPr txBox="1"/>
          <p:nvPr>
            <p:ph idx="1" type="body"/>
          </p:nvPr>
        </p:nvSpPr>
        <p:spPr>
          <a:xfrm>
            <a:off x="452120" y="1983318"/>
            <a:ext cx="11201400" cy="4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1467faff9fb_1_666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1467faff9fb_1_666"/>
          <p:cNvSpPr txBox="1"/>
          <p:nvPr>
            <p:ph idx="12" type="sldNum"/>
          </p:nvPr>
        </p:nvSpPr>
        <p:spPr>
          <a:xfrm>
            <a:off x="162558" y="314135"/>
            <a:ext cx="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Cover">
  <p:cSld name="Internal Cov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1467faff9fb_1_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1467faff9fb_1_672"/>
          <p:cNvSpPr txBox="1"/>
          <p:nvPr>
            <p:ph type="title"/>
          </p:nvPr>
        </p:nvSpPr>
        <p:spPr>
          <a:xfrm>
            <a:off x="452120" y="3429000"/>
            <a:ext cx="56439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1467faff9fb_1_67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">
  <p:cSld name="Ipad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67faff9fb_1_675"/>
          <p:cNvSpPr/>
          <p:nvPr/>
        </p:nvSpPr>
        <p:spPr>
          <a:xfrm>
            <a:off x="0" y="2966721"/>
            <a:ext cx="12192000" cy="3140100"/>
          </a:xfrm>
          <a:prstGeom prst="rect">
            <a:avLst/>
          </a:prstGeom>
          <a:solidFill>
            <a:srgbClr val="3F9C35">
              <a:alpha val="2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1467faff9fb_1_675"/>
          <p:cNvSpPr txBox="1"/>
          <p:nvPr>
            <p:ph type="title"/>
          </p:nvPr>
        </p:nvSpPr>
        <p:spPr>
          <a:xfrm>
            <a:off x="452120" y="1145894"/>
            <a:ext cx="4258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1467faff9fb_1_675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467faff9fb_1_675"/>
          <p:cNvSpPr txBox="1"/>
          <p:nvPr>
            <p:ph idx="12" type="sldNum"/>
          </p:nvPr>
        </p:nvSpPr>
        <p:spPr>
          <a:xfrm>
            <a:off x="162558" y="314135"/>
            <a:ext cx="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g1467faff9fb_1_675"/>
          <p:cNvPicPr preferRelativeResize="0"/>
          <p:nvPr/>
        </p:nvPicPr>
        <p:blipFill rotWithShape="1">
          <a:blip r:embed="rId2">
            <a:alphaModFix/>
          </a:blip>
          <a:srcRect b="20165" l="20449" r="20444" t="7428"/>
          <a:stretch/>
        </p:blipFill>
        <p:spPr>
          <a:xfrm>
            <a:off x="4375230" y="487239"/>
            <a:ext cx="7801338" cy="637075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467faff9fb_1_675"/>
          <p:cNvSpPr txBox="1"/>
          <p:nvPr>
            <p:ph idx="1" type="body"/>
          </p:nvPr>
        </p:nvSpPr>
        <p:spPr>
          <a:xfrm>
            <a:off x="452120" y="3252486"/>
            <a:ext cx="42588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vantages">
  <p:cSld name="Advantage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467faff9fb_1_6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-1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467faff9fb_1_682"/>
          <p:cNvSpPr txBox="1"/>
          <p:nvPr>
            <p:ph type="title"/>
          </p:nvPr>
        </p:nvSpPr>
        <p:spPr>
          <a:xfrm>
            <a:off x="452120" y="1145894"/>
            <a:ext cx="105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467faff9fb_1_682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467faff9fb_1_682"/>
          <p:cNvSpPr txBox="1"/>
          <p:nvPr>
            <p:ph idx="12" type="sldNum"/>
          </p:nvPr>
        </p:nvSpPr>
        <p:spPr>
          <a:xfrm>
            <a:off x="162558" y="314135"/>
            <a:ext cx="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g1467faff9fb_1_682"/>
          <p:cNvSpPr/>
          <p:nvPr/>
        </p:nvSpPr>
        <p:spPr>
          <a:xfrm>
            <a:off x="0" y="2157322"/>
            <a:ext cx="12192000" cy="1719411"/>
          </a:xfrm>
          <a:custGeom>
            <a:rect b="b" l="l" r="r" t="t"/>
            <a:pathLst>
              <a:path extrusionOk="0" h="1719411" w="12192000">
                <a:moveTo>
                  <a:pt x="12191682" y="790080"/>
                </a:moveTo>
                <a:cubicBezTo>
                  <a:pt x="12149179" y="797022"/>
                  <a:pt x="12106168" y="800407"/>
                  <a:pt x="12063159" y="800238"/>
                </a:cubicBezTo>
                <a:lnTo>
                  <a:pt x="10968079" y="800238"/>
                </a:lnTo>
                <a:cubicBezTo>
                  <a:pt x="10256879" y="800238"/>
                  <a:pt x="10497840" y="-2400"/>
                  <a:pt x="9602575" y="-2400"/>
                </a:cubicBezTo>
                <a:cubicBezTo>
                  <a:pt x="8707310" y="-2400"/>
                  <a:pt x="8947424" y="800238"/>
                  <a:pt x="8236903" y="800238"/>
                </a:cubicBezTo>
                <a:lnTo>
                  <a:pt x="7141993" y="800238"/>
                </a:lnTo>
                <a:cubicBezTo>
                  <a:pt x="6431640" y="800238"/>
                  <a:pt x="6671585" y="-2400"/>
                  <a:pt x="5776490" y="-2400"/>
                </a:cubicBezTo>
                <a:cubicBezTo>
                  <a:pt x="4881393" y="-2400"/>
                  <a:pt x="5121169" y="800238"/>
                  <a:pt x="4410816" y="800238"/>
                </a:cubicBezTo>
                <a:lnTo>
                  <a:pt x="3315907" y="800238"/>
                </a:lnTo>
                <a:cubicBezTo>
                  <a:pt x="2604706" y="800238"/>
                  <a:pt x="2845498" y="-2400"/>
                  <a:pt x="1957514" y="-2400"/>
                </a:cubicBezTo>
                <a:cubicBezTo>
                  <a:pt x="1069530" y="-2400"/>
                  <a:pt x="1309476" y="800238"/>
                  <a:pt x="599122" y="800238"/>
                </a:cubicBezTo>
                <a:lnTo>
                  <a:pt x="-318" y="800238"/>
                </a:lnTo>
                <a:lnTo>
                  <a:pt x="-318" y="914373"/>
                </a:lnTo>
                <a:lnTo>
                  <a:pt x="599122" y="914373"/>
                </a:lnTo>
                <a:cubicBezTo>
                  <a:pt x="1310322" y="914373"/>
                  <a:pt x="1069530" y="1717011"/>
                  <a:pt x="1957514" y="1717011"/>
                </a:cubicBezTo>
                <a:cubicBezTo>
                  <a:pt x="2845498" y="1717011"/>
                  <a:pt x="2605553" y="914373"/>
                  <a:pt x="3315907" y="914373"/>
                </a:cubicBezTo>
                <a:lnTo>
                  <a:pt x="4410816" y="914373"/>
                </a:lnTo>
                <a:cubicBezTo>
                  <a:pt x="5122016" y="914373"/>
                  <a:pt x="4881224" y="1717011"/>
                  <a:pt x="5776490" y="1717011"/>
                </a:cubicBezTo>
                <a:cubicBezTo>
                  <a:pt x="6671755" y="1717011"/>
                  <a:pt x="6431640" y="914373"/>
                  <a:pt x="7141993" y="914373"/>
                </a:cubicBezTo>
                <a:lnTo>
                  <a:pt x="8236903" y="914373"/>
                </a:lnTo>
                <a:cubicBezTo>
                  <a:pt x="8948102" y="914373"/>
                  <a:pt x="8707310" y="1717011"/>
                  <a:pt x="9602575" y="1717011"/>
                </a:cubicBezTo>
                <a:cubicBezTo>
                  <a:pt x="10497840" y="1717011"/>
                  <a:pt x="10257726" y="914373"/>
                  <a:pt x="10968079" y="914373"/>
                </a:cubicBezTo>
                <a:lnTo>
                  <a:pt x="12063159" y="914373"/>
                </a:lnTo>
                <a:cubicBezTo>
                  <a:pt x="12106168" y="914203"/>
                  <a:pt x="12149179" y="917758"/>
                  <a:pt x="12191682" y="924700"/>
                </a:cubicBezTo>
                <a:close/>
              </a:path>
            </a:pathLst>
          </a:custGeom>
          <a:solidFill>
            <a:srgbClr val="3F9C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1467faff9fb_1_682"/>
          <p:cNvSpPr/>
          <p:nvPr/>
        </p:nvSpPr>
        <p:spPr>
          <a:xfrm>
            <a:off x="1247986" y="2292450"/>
            <a:ext cx="1448476" cy="1448477"/>
          </a:xfrm>
          <a:custGeom>
            <a:rect b="b" l="l" r="r" t="t"/>
            <a:pathLst>
              <a:path extrusionOk="0" h="1448477" w="1448476">
                <a:moveTo>
                  <a:pt x="723921" y="1446078"/>
                </a:moveTo>
                <a:cubicBezTo>
                  <a:pt x="1123903" y="1446078"/>
                  <a:pt x="1448159" y="1121806"/>
                  <a:pt x="1448159" y="721839"/>
                </a:cubicBezTo>
                <a:cubicBezTo>
                  <a:pt x="1448159" y="321875"/>
                  <a:pt x="1123903" y="-2400"/>
                  <a:pt x="723921" y="-2400"/>
                </a:cubicBezTo>
                <a:cubicBezTo>
                  <a:pt x="323938" y="-2400"/>
                  <a:pt x="-318" y="321875"/>
                  <a:pt x="-318" y="721839"/>
                </a:cubicBezTo>
                <a:cubicBezTo>
                  <a:pt x="-318" y="1121806"/>
                  <a:pt x="323938" y="1446078"/>
                  <a:pt x="723921" y="1446078"/>
                </a:cubicBezTo>
              </a:path>
            </a:pathLst>
          </a:custGeom>
          <a:solidFill>
            <a:srgbClr val="005172">
              <a:alpha val="3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1467faff9fb_1_682"/>
          <p:cNvSpPr/>
          <p:nvPr/>
        </p:nvSpPr>
        <p:spPr>
          <a:xfrm>
            <a:off x="5059679" y="2292450"/>
            <a:ext cx="1448477" cy="1448477"/>
          </a:xfrm>
          <a:custGeom>
            <a:rect b="b" l="l" r="r" t="t"/>
            <a:pathLst>
              <a:path extrusionOk="0" h="1448477" w="1448477">
                <a:moveTo>
                  <a:pt x="723921" y="1446078"/>
                </a:moveTo>
                <a:cubicBezTo>
                  <a:pt x="1123903" y="1446078"/>
                  <a:pt x="1448160" y="1121806"/>
                  <a:pt x="1448160" y="721839"/>
                </a:cubicBezTo>
                <a:cubicBezTo>
                  <a:pt x="1448160" y="321875"/>
                  <a:pt x="1123903" y="-2400"/>
                  <a:pt x="723921" y="-2400"/>
                </a:cubicBezTo>
                <a:cubicBezTo>
                  <a:pt x="323938" y="-2400"/>
                  <a:pt x="-318" y="321875"/>
                  <a:pt x="-318" y="721839"/>
                </a:cubicBezTo>
                <a:cubicBezTo>
                  <a:pt x="-318" y="1121806"/>
                  <a:pt x="323938" y="1446078"/>
                  <a:pt x="723921" y="1446078"/>
                </a:cubicBezTo>
              </a:path>
            </a:pathLst>
          </a:custGeom>
          <a:solidFill>
            <a:srgbClr val="005172">
              <a:alpha val="3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1467faff9fb_1_682"/>
          <p:cNvSpPr/>
          <p:nvPr/>
        </p:nvSpPr>
        <p:spPr>
          <a:xfrm>
            <a:off x="8871373" y="2292450"/>
            <a:ext cx="1448476" cy="1448477"/>
          </a:xfrm>
          <a:custGeom>
            <a:rect b="b" l="l" r="r" t="t"/>
            <a:pathLst>
              <a:path extrusionOk="0" h="1448477" w="1448476">
                <a:moveTo>
                  <a:pt x="723920" y="1446078"/>
                </a:moveTo>
                <a:cubicBezTo>
                  <a:pt x="1123903" y="1446078"/>
                  <a:pt x="1448159" y="1121806"/>
                  <a:pt x="1448159" y="721839"/>
                </a:cubicBezTo>
                <a:cubicBezTo>
                  <a:pt x="1448159" y="321875"/>
                  <a:pt x="1123903" y="-2400"/>
                  <a:pt x="723920" y="-2400"/>
                </a:cubicBezTo>
                <a:cubicBezTo>
                  <a:pt x="323938" y="-2400"/>
                  <a:pt x="-318" y="321875"/>
                  <a:pt x="-318" y="721839"/>
                </a:cubicBezTo>
                <a:cubicBezTo>
                  <a:pt x="-318" y="1121806"/>
                  <a:pt x="323938" y="1446078"/>
                  <a:pt x="723920" y="1446078"/>
                </a:cubicBezTo>
              </a:path>
            </a:pathLst>
          </a:custGeom>
          <a:solidFill>
            <a:srgbClr val="005172">
              <a:alpha val="3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1467faff9fb_1_682"/>
          <p:cNvSpPr/>
          <p:nvPr/>
        </p:nvSpPr>
        <p:spPr>
          <a:xfrm>
            <a:off x="1752261" y="2625697"/>
            <a:ext cx="563717" cy="771163"/>
          </a:xfrm>
          <a:custGeom>
            <a:rect b="b" l="l" r="r" t="t"/>
            <a:pathLst>
              <a:path extrusionOk="0" h="771163" w="563717">
                <a:moveTo>
                  <a:pt x="495998" y="700333"/>
                </a:moveTo>
                <a:cubicBezTo>
                  <a:pt x="503195" y="692714"/>
                  <a:pt x="513270" y="688311"/>
                  <a:pt x="523769" y="688480"/>
                </a:cubicBezTo>
                <a:cubicBezTo>
                  <a:pt x="534471" y="688141"/>
                  <a:pt x="544766" y="692544"/>
                  <a:pt x="552048" y="700333"/>
                </a:cubicBezTo>
                <a:cubicBezTo>
                  <a:pt x="559515" y="707956"/>
                  <a:pt x="563596" y="718453"/>
                  <a:pt x="563393" y="729123"/>
                </a:cubicBezTo>
                <a:cubicBezTo>
                  <a:pt x="563427" y="739619"/>
                  <a:pt x="559346" y="749612"/>
                  <a:pt x="552048" y="757061"/>
                </a:cubicBezTo>
                <a:cubicBezTo>
                  <a:pt x="544698" y="764850"/>
                  <a:pt x="534420" y="769083"/>
                  <a:pt x="523769" y="768744"/>
                </a:cubicBezTo>
                <a:cubicBezTo>
                  <a:pt x="501993" y="768405"/>
                  <a:pt x="484415" y="750963"/>
                  <a:pt x="484145" y="729123"/>
                </a:cubicBezTo>
                <a:cubicBezTo>
                  <a:pt x="483907" y="718283"/>
                  <a:pt x="488192" y="707787"/>
                  <a:pt x="495998" y="700333"/>
                </a:cubicBezTo>
                <a:moveTo>
                  <a:pt x="-318" y="53141"/>
                </a:moveTo>
                <a:lnTo>
                  <a:pt x="230653" y="-2400"/>
                </a:lnTo>
                <a:lnTo>
                  <a:pt x="230653" y="754862"/>
                </a:lnTo>
                <a:lnTo>
                  <a:pt x="171894" y="754862"/>
                </a:lnTo>
                <a:lnTo>
                  <a:pt x="171894" y="69231"/>
                </a:lnTo>
                <a:lnTo>
                  <a:pt x="-318" y="1137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1467faff9fb_1_682"/>
          <p:cNvSpPr/>
          <p:nvPr/>
        </p:nvSpPr>
        <p:spPr>
          <a:xfrm>
            <a:off x="5514170" y="2622213"/>
            <a:ext cx="753037" cy="774649"/>
          </a:xfrm>
          <a:custGeom>
            <a:rect b="b" l="l" r="r" t="t"/>
            <a:pathLst>
              <a:path extrusionOk="0" h="774649" w="753037">
                <a:moveTo>
                  <a:pt x="685313" y="703816"/>
                </a:moveTo>
                <a:cubicBezTo>
                  <a:pt x="700468" y="688239"/>
                  <a:pt x="725343" y="688069"/>
                  <a:pt x="740871" y="703142"/>
                </a:cubicBezTo>
                <a:cubicBezTo>
                  <a:pt x="741091" y="703312"/>
                  <a:pt x="741311" y="703647"/>
                  <a:pt x="741532" y="703816"/>
                </a:cubicBezTo>
                <a:cubicBezTo>
                  <a:pt x="748948" y="711609"/>
                  <a:pt x="752978" y="721936"/>
                  <a:pt x="752707" y="732606"/>
                </a:cubicBezTo>
                <a:cubicBezTo>
                  <a:pt x="752809" y="743103"/>
                  <a:pt x="748779" y="753095"/>
                  <a:pt x="741532" y="760545"/>
                </a:cubicBezTo>
                <a:cubicBezTo>
                  <a:pt x="726105" y="776122"/>
                  <a:pt x="701027" y="776122"/>
                  <a:pt x="685499" y="760714"/>
                </a:cubicBezTo>
                <a:cubicBezTo>
                  <a:pt x="685432" y="760714"/>
                  <a:pt x="685380" y="760545"/>
                  <a:pt x="685313" y="760545"/>
                </a:cubicBezTo>
                <a:cubicBezTo>
                  <a:pt x="677727" y="753264"/>
                  <a:pt x="673443" y="743103"/>
                  <a:pt x="673459" y="732606"/>
                </a:cubicBezTo>
                <a:cubicBezTo>
                  <a:pt x="673273" y="721767"/>
                  <a:pt x="677557" y="711440"/>
                  <a:pt x="685313" y="703816"/>
                </a:cubicBezTo>
                <a:moveTo>
                  <a:pt x="348678" y="389367"/>
                </a:moveTo>
                <a:cubicBezTo>
                  <a:pt x="365611" y="370739"/>
                  <a:pt x="380004" y="352619"/>
                  <a:pt x="393213" y="334673"/>
                </a:cubicBezTo>
                <a:cubicBezTo>
                  <a:pt x="406184" y="317231"/>
                  <a:pt x="416615" y="297925"/>
                  <a:pt x="424201" y="277436"/>
                </a:cubicBezTo>
                <a:cubicBezTo>
                  <a:pt x="431787" y="256439"/>
                  <a:pt x="435563" y="234086"/>
                  <a:pt x="435377" y="211737"/>
                </a:cubicBezTo>
                <a:cubicBezTo>
                  <a:pt x="435309" y="192769"/>
                  <a:pt x="432040" y="173976"/>
                  <a:pt x="425724" y="156025"/>
                </a:cubicBezTo>
                <a:cubicBezTo>
                  <a:pt x="419138" y="137228"/>
                  <a:pt x="408961" y="120125"/>
                  <a:pt x="395753" y="105225"/>
                </a:cubicBezTo>
                <a:cubicBezTo>
                  <a:pt x="381512" y="89479"/>
                  <a:pt x="364240" y="76779"/>
                  <a:pt x="344953" y="67803"/>
                </a:cubicBezTo>
                <a:cubicBezTo>
                  <a:pt x="261776" y="27500"/>
                  <a:pt x="161734" y="62384"/>
                  <a:pt x="121500" y="145525"/>
                </a:cubicBezTo>
                <a:cubicBezTo>
                  <a:pt x="120163" y="148406"/>
                  <a:pt x="118893" y="151114"/>
                  <a:pt x="117707" y="153991"/>
                </a:cubicBezTo>
                <a:cubicBezTo>
                  <a:pt x="102789" y="189553"/>
                  <a:pt x="95524" y="227823"/>
                  <a:pt x="96371" y="266262"/>
                </a:cubicBezTo>
                <a:lnTo>
                  <a:pt x="37443" y="266262"/>
                </a:lnTo>
                <a:cubicBezTo>
                  <a:pt x="36393" y="217830"/>
                  <a:pt x="46114" y="169742"/>
                  <a:pt x="65891" y="125545"/>
                </a:cubicBezTo>
                <a:cubicBezTo>
                  <a:pt x="83265" y="86936"/>
                  <a:pt x="111510" y="54256"/>
                  <a:pt x="147171" y="31564"/>
                </a:cubicBezTo>
                <a:cubicBezTo>
                  <a:pt x="184882" y="8367"/>
                  <a:pt x="228537" y="-3485"/>
                  <a:pt x="272817" y="-2303"/>
                </a:cubicBezTo>
                <a:cubicBezTo>
                  <a:pt x="307784" y="-3320"/>
                  <a:pt x="342514" y="3625"/>
                  <a:pt x="374417" y="18016"/>
                </a:cubicBezTo>
                <a:cubicBezTo>
                  <a:pt x="400884" y="30381"/>
                  <a:pt x="424522" y="47989"/>
                  <a:pt x="443843" y="69833"/>
                </a:cubicBezTo>
                <a:cubicBezTo>
                  <a:pt x="461454" y="89648"/>
                  <a:pt x="475068" y="112675"/>
                  <a:pt x="483975" y="137567"/>
                </a:cubicBezTo>
                <a:cubicBezTo>
                  <a:pt x="492239" y="160428"/>
                  <a:pt x="496590" y="184472"/>
                  <a:pt x="496845" y="208686"/>
                </a:cubicBezTo>
                <a:cubicBezTo>
                  <a:pt x="497014" y="248820"/>
                  <a:pt x="486871" y="288106"/>
                  <a:pt x="467381" y="323155"/>
                </a:cubicBezTo>
                <a:cubicBezTo>
                  <a:pt x="447891" y="358717"/>
                  <a:pt x="423608" y="391567"/>
                  <a:pt x="395245" y="420522"/>
                </a:cubicBezTo>
                <a:lnTo>
                  <a:pt x="122449" y="701786"/>
                </a:lnTo>
                <a:lnTo>
                  <a:pt x="510730" y="701786"/>
                </a:lnTo>
                <a:lnTo>
                  <a:pt x="510730" y="757498"/>
                </a:lnTo>
                <a:lnTo>
                  <a:pt x="-318" y="757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1467faff9fb_1_682"/>
          <p:cNvSpPr/>
          <p:nvPr/>
        </p:nvSpPr>
        <p:spPr>
          <a:xfrm>
            <a:off x="9345162" y="2624271"/>
            <a:ext cx="694792" cy="772761"/>
          </a:xfrm>
          <a:custGeom>
            <a:rect b="b" l="l" r="r" t="t"/>
            <a:pathLst>
              <a:path extrusionOk="0" h="772761" w="694792">
                <a:moveTo>
                  <a:pt x="627068" y="701759"/>
                </a:moveTo>
                <a:cubicBezTo>
                  <a:pt x="642223" y="686181"/>
                  <a:pt x="667098" y="686012"/>
                  <a:pt x="682626" y="701085"/>
                </a:cubicBezTo>
                <a:cubicBezTo>
                  <a:pt x="682846" y="701254"/>
                  <a:pt x="683066" y="701589"/>
                  <a:pt x="683286" y="701759"/>
                </a:cubicBezTo>
                <a:cubicBezTo>
                  <a:pt x="690703" y="709551"/>
                  <a:pt x="694734" y="719879"/>
                  <a:pt x="694462" y="730549"/>
                </a:cubicBezTo>
                <a:cubicBezTo>
                  <a:pt x="694598" y="741045"/>
                  <a:pt x="690585" y="751207"/>
                  <a:pt x="683286" y="758657"/>
                </a:cubicBezTo>
                <a:cubicBezTo>
                  <a:pt x="667860" y="774234"/>
                  <a:pt x="642781" y="774234"/>
                  <a:pt x="627254" y="758826"/>
                </a:cubicBezTo>
                <a:cubicBezTo>
                  <a:pt x="627186" y="758826"/>
                  <a:pt x="627136" y="758657"/>
                  <a:pt x="627068" y="758657"/>
                </a:cubicBezTo>
                <a:cubicBezTo>
                  <a:pt x="619532" y="751376"/>
                  <a:pt x="615316" y="741215"/>
                  <a:pt x="615384" y="730718"/>
                </a:cubicBezTo>
                <a:cubicBezTo>
                  <a:pt x="615163" y="719879"/>
                  <a:pt x="619380" y="709551"/>
                  <a:pt x="627068" y="701928"/>
                </a:cubicBezTo>
                <a:moveTo>
                  <a:pt x="136001" y="751037"/>
                </a:moveTo>
                <a:cubicBezTo>
                  <a:pt x="108738" y="741384"/>
                  <a:pt x="83677" y="726315"/>
                  <a:pt x="62341" y="706670"/>
                </a:cubicBezTo>
                <a:cubicBezTo>
                  <a:pt x="42258" y="688215"/>
                  <a:pt x="26374" y="665693"/>
                  <a:pt x="15775" y="640462"/>
                </a:cubicBezTo>
                <a:cubicBezTo>
                  <a:pt x="4954" y="614554"/>
                  <a:pt x="-516" y="586615"/>
                  <a:pt x="-312" y="558503"/>
                </a:cubicBezTo>
                <a:lnTo>
                  <a:pt x="59631" y="558503"/>
                </a:lnTo>
                <a:cubicBezTo>
                  <a:pt x="59191" y="586107"/>
                  <a:pt x="66405" y="613367"/>
                  <a:pt x="80460" y="637246"/>
                </a:cubicBezTo>
                <a:cubicBezTo>
                  <a:pt x="94938" y="660781"/>
                  <a:pt x="115935" y="679749"/>
                  <a:pt x="140911" y="691771"/>
                </a:cubicBezTo>
                <a:cubicBezTo>
                  <a:pt x="169918" y="705488"/>
                  <a:pt x="201770" y="712259"/>
                  <a:pt x="233876" y="711581"/>
                </a:cubicBezTo>
                <a:cubicBezTo>
                  <a:pt x="264847" y="712259"/>
                  <a:pt x="295530" y="705488"/>
                  <a:pt x="323283" y="691771"/>
                </a:cubicBezTo>
                <a:cubicBezTo>
                  <a:pt x="347566" y="679410"/>
                  <a:pt x="367920" y="660612"/>
                  <a:pt x="382043" y="637246"/>
                </a:cubicBezTo>
                <a:cubicBezTo>
                  <a:pt x="396334" y="612689"/>
                  <a:pt x="403598" y="584751"/>
                  <a:pt x="403040" y="556474"/>
                </a:cubicBezTo>
                <a:cubicBezTo>
                  <a:pt x="403870" y="531751"/>
                  <a:pt x="398011" y="507195"/>
                  <a:pt x="386107" y="485354"/>
                </a:cubicBezTo>
                <a:cubicBezTo>
                  <a:pt x="374439" y="465031"/>
                  <a:pt x="358352" y="447759"/>
                  <a:pt x="339031" y="434554"/>
                </a:cubicBezTo>
                <a:cubicBezTo>
                  <a:pt x="319236" y="421007"/>
                  <a:pt x="297409" y="410676"/>
                  <a:pt x="274346" y="403904"/>
                </a:cubicBezTo>
                <a:cubicBezTo>
                  <a:pt x="251046" y="397298"/>
                  <a:pt x="226950" y="393742"/>
                  <a:pt x="202718" y="393742"/>
                </a:cubicBezTo>
                <a:lnTo>
                  <a:pt x="202718" y="355303"/>
                </a:lnTo>
                <a:cubicBezTo>
                  <a:pt x="235010" y="355134"/>
                  <a:pt x="267184" y="359367"/>
                  <a:pt x="298392" y="367664"/>
                </a:cubicBezTo>
                <a:cubicBezTo>
                  <a:pt x="328533" y="375288"/>
                  <a:pt x="357168" y="387818"/>
                  <a:pt x="383059" y="405090"/>
                </a:cubicBezTo>
                <a:cubicBezTo>
                  <a:pt x="407781" y="421515"/>
                  <a:pt x="428186" y="443695"/>
                  <a:pt x="442495" y="469773"/>
                </a:cubicBezTo>
                <a:cubicBezTo>
                  <a:pt x="457599" y="498389"/>
                  <a:pt x="465134" y="530565"/>
                  <a:pt x="464338" y="562906"/>
                </a:cubicBezTo>
                <a:cubicBezTo>
                  <a:pt x="465118" y="600667"/>
                  <a:pt x="454941" y="637754"/>
                  <a:pt x="435044" y="669757"/>
                </a:cubicBezTo>
                <a:cubicBezTo>
                  <a:pt x="415198" y="700576"/>
                  <a:pt x="387258" y="725298"/>
                  <a:pt x="354272" y="741384"/>
                </a:cubicBezTo>
                <a:cubicBezTo>
                  <a:pt x="317340" y="759165"/>
                  <a:pt x="276717" y="767971"/>
                  <a:pt x="235738" y="767123"/>
                </a:cubicBezTo>
                <a:cubicBezTo>
                  <a:pt x="202413" y="767632"/>
                  <a:pt x="169275" y="762212"/>
                  <a:pt x="137863" y="751037"/>
                </a:cubicBezTo>
                <a:moveTo>
                  <a:pt x="203734" y="341421"/>
                </a:moveTo>
                <a:cubicBezTo>
                  <a:pt x="226730" y="341590"/>
                  <a:pt x="249606" y="337862"/>
                  <a:pt x="271468" y="330751"/>
                </a:cubicBezTo>
                <a:cubicBezTo>
                  <a:pt x="291703" y="324149"/>
                  <a:pt x="310702" y="314326"/>
                  <a:pt x="327686" y="301456"/>
                </a:cubicBezTo>
                <a:cubicBezTo>
                  <a:pt x="344129" y="289095"/>
                  <a:pt x="357659" y="273179"/>
                  <a:pt x="367311" y="254890"/>
                </a:cubicBezTo>
                <a:cubicBezTo>
                  <a:pt x="377064" y="236261"/>
                  <a:pt x="382009" y="215434"/>
                  <a:pt x="381704" y="194437"/>
                </a:cubicBezTo>
                <a:cubicBezTo>
                  <a:pt x="381856" y="169715"/>
                  <a:pt x="376048" y="145332"/>
                  <a:pt x="364770" y="123317"/>
                </a:cubicBezTo>
                <a:cubicBezTo>
                  <a:pt x="353866" y="101812"/>
                  <a:pt x="337220" y="83692"/>
                  <a:pt x="316679" y="70992"/>
                </a:cubicBezTo>
                <a:cubicBezTo>
                  <a:pt x="293244" y="57110"/>
                  <a:pt x="266337" y="50334"/>
                  <a:pt x="239125" y="51181"/>
                </a:cubicBezTo>
                <a:cubicBezTo>
                  <a:pt x="198773" y="49490"/>
                  <a:pt x="159437" y="64051"/>
                  <a:pt x="130075" y="91824"/>
                </a:cubicBezTo>
                <a:cubicBezTo>
                  <a:pt x="102287" y="118576"/>
                  <a:pt x="87097" y="155828"/>
                  <a:pt x="88249" y="194437"/>
                </a:cubicBezTo>
                <a:lnTo>
                  <a:pt x="31353" y="194437"/>
                </a:lnTo>
                <a:cubicBezTo>
                  <a:pt x="30507" y="158540"/>
                  <a:pt x="39531" y="122978"/>
                  <a:pt x="57430" y="91824"/>
                </a:cubicBezTo>
                <a:cubicBezTo>
                  <a:pt x="74922" y="62525"/>
                  <a:pt x="100102" y="38651"/>
                  <a:pt x="130244" y="22734"/>
                </a:cubicBezTo>
                <a:cubicBezTo>
                  <a:pt x="163416" y="5462"/>
                  <a:pt x="200398" y="-3174"/>
                  <a:pt x="237770" y="-2327"/>
                </a:cubicBezTo>
                <a:cubicBezTo>
                  <a:pt x="276158" y="-3344"/>
                  <a:pt x="314089" y="6140"/>
                  <a:pt x="347329" y="25442"/>
                </a:cubicBezTo>
                <a:cubicBezTo>
                  <a:pt x="406138" y="60326"/>
                  <a:pt x="441834" y="123995"/>
                  <a:pt x="440970" y="192407"/>
                </a:cubicBezTo>
                <a:cubicBezTo>
                  <a:pt x="441377" y="227625"/>
                  <a:pt x="429862" y="261831"/>
                  <a:pt x="408289" y="289604"/>
                </a:cubicBezTo>
                <a:cubicBezTo>
                  <a:pt x="385616" y="318898"/>
                  <a:pt x="355829" y="341925"/>
                  <a:pt x="321760" y="356490"/>
                </a:cubicBezTo>
                <a:cubicBezTo>
                  <a:pt x="283778" y="372915"/>
                  <a:pt x="242749" y="381212"/>
                  <a:pt x="201363" y="380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467faff9fb_1_682"/>
          <p:cNvSpPr/>
          <p:nvPr/>
        </p:nvSpPr>
        <p:spPr>
          <a:xfrm>
            <a:off x="2458720" y="3073926"/>
            <a:ext cx="9000913" cy="667002"/>
          </a:xfrm>
          <a:custGeom>
            <a:rect b="b" l="l" r="r" t="t"/>
            <a:pathLst>
              <a:path extrusionOk="0" h="667002" w="9000913">
                <a:moveTo>
                  <a:pt x="7648977" y="664602"/>
                </a:moveTo>
                <a:lnTo>
                  <a:pt x="8290920" y="664602"/>
                </a:lnTo>
                <a:cubicBezTo>
                  <a:pt x="8391334" y="664602"/>
                  <a:pt x="8529510" y="593144"/>
                  <a:pt x="8599445" y="504752"/>
                </a:cubicBezTo>
                <a:lnTo>
                  <a:pt x="9000595" y="-2400"/>
                </a:lnTo>
                <a:lnTo>
                  <a:pt x="8509529" y="-2400"/>
                </a:lnTo>
                <a:cubicBezTo>
                  <a:pt x="7984596" y="-2400"/>
                  <a:pt x="7978330" y="436002"/>
                  <a:pt x="7649146" y="664602"/>
                </a:cubicBezTo>
                <a:moveTo>
                  <a:pt x="3823059" y="664602"/>
                </a:moveTo>
                <a:lnTo>
                  <a:pt x="4479396" y="664602"/>
                </a:lnTo>
                <a:cubicBezTo>
                  <a:pt x="4579810" y="664602"/>
                  <a:pt x="4717987" y="593144"/>
                  <a:pt x="4787752" y="504752"/>
                </a:cubicBezTo>
                <a:lnTo>
                  <a:pt x="5189071" y="-2400"/>
                </a:lnTo>
                <a:lnTo>
                  <a:pt x="4683273" y="-2400"/>
                </a:lnTo>
                <a:cubicBezTo>
                  <a:pt x="4158339" y="-2400"/>
                  <a:pt x="4151904" y="436002"/>
                  <a:pt x="3822890" y="664602"/>
                </a:cubicBezTo>
                <a:moveTo>
                  <a:pt x="529" y="664602"/>
                </a:moveTo>
                <a:lnTo>
                  <a:pt x="668379" y="664602"/>
                </a:lnTo>
                <a:cubicBezTo>
                  <a:pt x="768794" y="664602"/>
                  <a:pt x="906971" y="593144"/>
                  <a:pt x="976736" y="504752"/>
                </a:cubicBezTo>
                <a:lnTo>
                  <a:pt x="1378055" y="-2400"/>
                </a:lnTo>
                <a:lnTo>
                  <a:pt x="857187" y="-2400"/>
                </a:lnTo>
                <a:cubicBezTo>
                  <a:pt x="332253" y="-2400"/>
                  <a:pt x="325818" y="436002"/>
                  <a:pt x="-318" y="664602"/>
                </a:cubicBezTo>
              </a:path>
            </a:pathLst>
          </a:custGeom>
          <a:solidFill>
            <a:srgbClr val="0051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1467faff9fb_1_682"/>
          <p:cNvSpPr txBox="1"/>
          <p:nvPr>
            <p:ph idx="1" type="body"/>
          </p:nvPr>
        </p:nvSpPr>
        <p:spPr>
          <a:xfrm>
            <a:off x="452120" y="4206496"/>
            <a:ext cx="34188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1467faff9fb_1_682"/>
          <p:cNvSpPr txBox="1"/>
          <p:nvPr>
            <p:ph idx="2" type="body"/>
          </p:nvPr>
        </p:nvSpPr>
        <p:spPr>
          <a:xfrm>
            <a:off x="4386580" y="4206496"/>
            <a:ext cx="34188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1467faff9fb_1_682"/>
          <p:cNvSpPr txBox="1"/>
          <p:nvPr>
            <p:ph idx="3" type="body"/>
          </p:nvPr>
        </p:nvSpPr>
        <p:spPr>
          <a:xfrm>
            <a:off x="8289290" y="4206496"/>
            <a:ext cx="34188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2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s">
  <p:cSld name="Infographic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7faff9fb_1_698"/>
          <p:cNvSpPr txBox="1"/>
          <p:nvPr>
            <p:ph type="title"/>
          </p:nvPr>
        </p:nvSpPr>
        <p:spPr>
          <a:xfrm>
            <a:off x="452120" y="1145893"/>
            <a:ext cx="41148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7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1467faff9fb_1_698"/>
          <p:cNvSpPr txBox="1"/>
          <p:nvPr>
            <p:ph idx="11" type="ftr"/>
          </p:nvPr>
        </p:nvSpPr>
        <p:spPr>
          <a:xfrm>
            <a:off x="756887" y="3141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467faff9fb_1_698"/>
          <p:cNvSpPr txBox="1"/>
          <p:nvPr>
            <p:ph idx="12" type="sldNum"/>
          </p:nvPr>
        </p:nvSpPr>
        <p:spPr>
          <a:xfrm>
            <a:off x="162558" y="314135"/>
            <a:ext cx="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g1467faff9fb_1_698"/>
          <p:cNvSpPr/>
          <p:nvPr/>
        </p:nvSpPr>
        <p:spPr>
          <a:xfrm>
            <a:off x="3550" y="3677842"/>
            <a:ext cx="9932311" cy="3169168"/>
          </a:xfrm>
          <a:custGeom>
            <a:rect b="b" l="l" r="r" t="t"/>
            <a:pathLst>
              <a:path extrusionOk="0" h="3169168" w="9932311">
                <a:moveTo>
                  <a:pt x="9928843" y="3168146"/>
                </a:moveTo>
                <a:cubicBezTo>
                  <a:pt x="9624523" y="2058394"/>
                  <a:pt x="8465911" y="1646548"/>
                  <a:pt x="7723373" y="1246368"/>
                </a:cubicBezTo>
                <a:cubicBezTo>
                  <a:pt x="7045415" y="881523"/>
                  <a:pt x="5680712" y="298582"/>
                  <a:pt x="4593614" y="158764"/>
                </a:cubicBezTo>
                <a:cubicBezTo>
                  <a:pt x="3634670" y="35514"/>
                  <a:pt x="2267433" y="-177509"/>
                  <a:pt x="1272137" y="271699"/>
                </a:cubicBezTo>
                <a:cubicBezTo>
                  <a:pt x="706611" y="526991"/>
                  <a:pt x="296286" y="820321"/>
                  <a:pt x="-3468" y="1164709"/>
                </a:cubicBezTo>
                <a:lnTo>
                  <a:pt x="-3468" y="3168146"/>
                </a:lnTo>
                <a:close/>
              </a:path>
            </a:pathLst>
          </a:custGeom>
          <a:solidFill>
            <a:srgbClr val="3F9C35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467faff9fb_1_698"/>
          <p:cNvSpPr/>
          <p:nvPr/>
        </p:nvSpPr>
        <p:spPr>
          <a:xfrm>
            <a:off x="5011830" y="-6095"/>
            <a:ext cx="7164499" cy="5437855"/>
          </a:xfrm>
          <a:custGeom>
            <a:rect b="b" l="l" r="r" t="t"/>
            <a:pathLst>
              <a:path extrusionOk="0" h="5437855" w="7164499">
                <a:moveTo>
                  <a:pt x="60243" y="126284"/>
                </a:moveTo>
                <a:cubicBezTo>
                  <a:pt x="-90563" y="885054"/>
                  <a:pt x="25415" y="1654813"/>
                  <a:pt x="418155" y="2268525"/>
                </a:cubicBezTo>
                <a:cubicBezTo>
                  <a:pt x="1363239" y="3745658"/>
                  <a:pt x="4406434" y="6271847"/>
                  <a:pt x="6456195" y="5163787"/>
                </a:cubicBezTo>
                <a:cubicBezTo>
                  <a:pt x="6597193" y="5087538"/>
                  <a:pt x="6856208" y="4895479"/>
                  <a:pt x="6997207" y="4819230"/>
                </a:cubicBezTo>
                <a:cubicBezTo>
                  <a:pt x="7049619" y="4790826"/>
                  <a:pt x="7104392" y="4760731"/>
                  <a:pt x="7161031" y="4729285"/>
                </a:cubicBezTo>
                <a:lnTo>
                  <a:pt x="7161031" y="-1023"/>
                </a:lnTo>
                <a:lnTo>
                  <a:pt x="87630" y="-1023"/>
                </a:lnTo>
                <a:cubicBezTo>
                  <a:pt x="78165" y="40906"/>
                  <a:pt x="68866" y="83511"/>
                  <a:pt x="60243" y="126284"/>
                </a:cubicBezTo>
              </a:path>
            </a:pathLst>
          </a:custGeom>
          <a:solidFill>
            <a:srgbClr val="005172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1467faff9fb_1_698"/>
          <p:cNvSpPr/>
          <p:nvPr/>
        </p:nvSpPr>
        <p:spPr>
          <a:xfrm>
            <a:off x="109386" y="5279046"/>
            <a:ext cx="5679784" cy="1062178"/>
          </a:xfrm>
          <a:custGeom>
            <a:rect b="b" l="l" r="r" t="t"/>
            <a:pathLst>
              <a:path extrusionOk="0" h="1062178" w="5679784">
                <a:moveTo>
                  <a:pt x="-3468" y="21336"/>
                </a:moveTo>
                <a:cubicBezTo>
                  <a:pt x="1523540" y="-227021"/>
                  <a:pt x="3960123" y="1693742"/>
                  <a:pt x="5676316" y="841647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1467faff9fb_1_698"/>
          <p:cNvSpPr/>
          <p:nvPr/>
        </p:nvSpPr>
        <p:spPr>
          <a:xfrm>
            <a:off x="5879114" y="4770031"/>
            <a:ext cx="693172" cy="1303162"/>
          </a:xfrm>
          <a:custGeom>
            <a:rect b="b" l="l" r="r" t="t"/>
            <a:pathLst>
              <a:path extrusionOk="0" h="1303162" w="693172">
                <a:moveTo>
                  <a:pt x="-3468" y="1302140"/>
                </a:moveTo>
                <a:cubicBezTo>
                  <a:pt x="319615" y="1108222"/>
                  <a:pt x="638984" y="683865"/>
                  <a:pt x="689704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1467faff9fb_1_698"/>
          <p:cNvSpPr/>
          <p:nvPr/>
        </p:nvSpPr>
        <p:spPr>
          <a:xfrm>
            <a:off x="6578371" y="3442690"/>
            <a:ext cx="416243" cy="1225392"/>
          </a:xfrm>
          <a:custGeom>
            <a:rect b="b" l="l" r="r" t="t"/>
            <a:pathLst>
              <a:path extrusionOk="0" h="1225392" w="416243">
                <a:moveTo>
                  <a:pt x="-3468" y="1224370"/>
                </a:moveTo>
                <a:cubicBezTo>
                  <a:pt x="26288" y="752844"/>
                  <a:pt x="105414" y="225863"/>
                  <a:pt x="412775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1467faff9fb_1_698"/>
          <p:cNvSpPr/>
          <p:nvPr/>
        </p:nvSpPr>
        <p:spPr>
          <a:xfrm>
            <a:off x="7080501" y="3193238"/>
            <a:ext cx="1583981" cy="367290"/>
          </a:xfrm>
          <a:custGeom>
            <a:rect b="b" l="l" r="r" t="t"/>
            <a:pathLst>
              <a:path extrusionOk="0" h="367290" w="1583981">
                <a:moveTo>
                  <a:pt x="-3468" y="192975"/>
                </a:moveTo>
                <a:cubicBezTo>
                  <a:pt x="455714" y="-85477"/>
                  <a:pt x="743297" y="-94438"/>
                  <a:pt x="1580514" y="366268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1467faff9fb_1_698"/>
          <p:cNvSpPr/>
          <p:nvPr/>
        </p:nvSpPr>
        <p:spPr>
          <a:xfrm>
            <a:off x="8755270" y="3610910"/>
            <a:ext cx="695033" cy="310236"/>
          </a:xfrm>
          <a:custGeom>
            <a:rect b="b" l="l" r="r" t="t"/>
            <a:pathLst>
              <a:path extrusionOk="0" h="310236" w="695033">
                <a:moveTo>
                  <a:pt x="-3468" y="-1023"/>
                </a:moveTo>
                <a:cubicBezTo>
                  <a:pt x="268223" y="148770"/>
                  <a:pt x="499335" y="263905"/>
                  <a:pt x="691565" y="309214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1467faff9fb_1_698"/>
          <p:cNvSpPr/>
          <p:nvPr/>
        </p:nvSpPr>
        <p:spPr>
          <a:xfrm>
            <a:off x="9552082" y="3898493"/>
            <a:ext cx="1079147" cy="116713"/>
          </a:xfrm>
          <a:custGeom>
            <a:rect b="b" l="l" r="r" t="t"/>
            <a:pathLst>
              <a:path extrusionOk="0" h="116713" w="1079147">
                <a:moveTo>
                  <a:pt x="-3468" y="42259"/>
                </a:moveTo>
                <a:cubicBezTo>
                  <a:pt x="238801" y="91287"/>
                  <a:pt x="755130" y="199490"/>
                  <a:pt x="1075680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467faff9fb_1_698"/>
          <p:cNvSpPr/>
          <p:nvPr/>
        </p:nvSpPr>
        <p:spPr>
          <a:xfrm>
            <a:off x="10714582" y="2887982"/>
            <a:ext cx="270167" cy="948292"/>
          </a:xfrm>
          <a:custGeom>
            <a:rect b="b" l="l" r="r" t="t"/>
            <a:pathLst>
              <a:path extrusionOk="0" h="948292" w="270167">
                <a:moveTo>
                  <a:pt x="-3468" y="947270"/>
                </a:moveTo>
                <a:cubicBezTo>
                  <a:pt x="321308" y="668987"/>
                  <a:pt x="275318" y="256296"/>
                  <a:pt x="246408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467faff9fb_1_698"/>
          <p:cNvSpPr/>
          <p:nvPr/>
        </p:nvSpPr>
        <p:spPr>
          <a:xfrm>
            <a:off x="10944578" y="1688119"/>
            <a:ext cx="1237496" cy="1097746"/>
          </a:xfrm>
          <a:custGeom>
            <a:rect b="b" l="l" r="r" t="t"/>
            <a:pathLst>
              <a:path extrusionOk="0" h="1097746" w="1237496">
                <a:moveTo>
                  <a:pt x="5259" y="1096724"/>
                </a:moveTo>
                <a:cubicBezTo>
                  <a:pt x="-32615" y="704660"/>
                  <a:pt x="-321" y="14699"/>
                  <a:pt x="1234029" y="-1023"/>
                </a:cubicBezTo>
              </a:path>
            </a:pathLst>
          </a:custGeom>
          <a:noFill/>
          <a:ln cap="flat" cmpd="sng" w="16900">
            <a:solidFill>
              <a:srgbClr val="F9B233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467faff9fb_1_698"/>
          <p:cNvSpPr/>
          <p:nvPr/>
        </p:nvSpPr>
        <p:spPr>
          <a:xfrm>
            <a:off x="51567" y="1687950"/>
            <a:ext cx="12172774" cy="4427171"/>
          </a:xfrm>
          <a:custGeom>
            <a:rect b="b" l="l" r="r" t="t"/>
            <a:pathLst>
              <a:path extrusionOk="0" h="4427171" w="12172774">
                <a:moveTo>
                  <a:pt x="12143947" y="-1023"/>
                </a:moveTo>
                <a:lnTo>
                  <a:pt x="12169307" y="-1023"/>
                </a:lnTo>
                <a:moveTo>
                  <a:pt x="10907566" y="1182442"/>
                </a:moveTo>
                <a:cubicBezTo>
                  <a:pt x="10906551" y="1173650"/>
                  <a:pt x="10905535" y="1165535"/>
                  <a:pt x="10904693" y="1156574"/>
                </a:cubicBezTo>
                <a:cubicBezTo>
                  <a:pt x="10903843" y="1147613"/>
                  <a:pt x="10902663" y="1139668"/>
                  <a:pt x="10901821" y="1131384"/>
                </a:cubicBezTo>
                <a:moveTo>
                  <a:pt x="10590740" y="2200898"/>
                </a:moveTo>
                <a:cubicBezTo>
                  <a:pt x="10597840" y="2196163"/>
                  <a:pt x="10604939" y="2191262"/>
                  <a:pt x="10611873" y="2186189"/>
                </a:cubicBezTo>
                <a:cubicBezTo>
                  <a:pt x="10618800" y="2181116"/>
                  <a:pt x="10625734" y="2175707"/>
                  <a:pt x="10632495" y="2170465"/>
                </a:cubicBezTo>
                <a:moveTo>
                  <a:pt x="9412344" y="2236909"/>
                </a:moveTo>
                <a:cubicBezTo>
                  <a:pt x="9420798" y="2238768"/>
                  <a:pt x="9429251" y="2240459"/>
                  <a:pt x="9437704" y="2241982"/>
                </a:cubicBezTo>
                <a:lnTo>
                  <a:pt x="9463064" y="2246883"/>
                </a:lnTo>
                <a:moveTo>
                  <a:pt x="8624493" y="1880856"/>
                </a:moveTo>
                <a:lnTo>
                  <a:pt x="8646980" y="1893198"/>
                </a:lnTo>
                <a:lnTo>
                  <a:pt x="8669637" y="1905878"/>
                </a:lnTo>
                <a:moveTo>
                  <a:pt x="6953275" y="1744757"/>
                </a:moveTo>
                <a:cubicBezTo>
                  <a:pt x="6960205" y="1740023"/>
                  <a:pt x="6967305" y="1735288"/>
                  <a:pt x="6974408" y="1730892"/>
                </a:cubicBezTo>
                <a:cubicBezTo>
                  <a:pt x="6981508" y="1726498"/>
                  <a:pt x="6988946" y="1721764"/>
                  <a:pt x="6996214" y="1717199"/>
                </a:cubicBezTo>
                <a:moveTo>
                  <a:pt x="6518267" y="3064488"/>
                </a:moveTo>
                <a:lnTo>
                  <a:pt x="6519786" y="3038792"/>
                </a:lnTo>
                <a:lnTo>
                  <a:pt x="6521309" y="3013601"/>
                </a:lnTo>
                <a:moveTo>
                  <a:pt x="5749015" y="4426149"/>
                </a:moveTo>
                <a:cubicBezTo>
                  <a:pt x="5756623" y="4422430"/>
                  <a:pt x="5764060" y="4418542"/>
                  <a:pt x="5771498" y="4414654"/>
                </a:cubicBezTo>
                <a:lnTo>
                  <a:pt x="5794155" y="4402310"/>
                </a:lnTo>
                <a:moveTo>
                  <a:pt x="-3468" y="3624605"/>
                </a:moveTo>
                <a:lnTo>
                  <a:pt x="21384" y="3619703"/>
                </a:lnTo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467faff9fb_1_698"/>
          <p:cNvSpPr/>
          <p:nvPr/>
        </p:nvSpPr>
        <p:spPr>
          <a:xfrm>
            <a:off x="4910562" y="10652"/>
            <a:ext cx="7265932" cy="5502510"/>
          </a:xfrm>
          <a:custGeom>
            <a:rect b="b" l="l" r="r" t="t"/>
            <a:pathLst>
              <a:path extrusionOk="0" h="5421192" w="7265932">
                <a:moveTo>
                  <a:pt x="61595" y="-1023"/>
                </a:moveTo>
                <a:cubicBezTo>
                  <a:pt x="-92427" y="773641"/>
                  <a:pt x="26089" y="1559461"/>
                  <a:pt x="426945" y="2185853"/>
                </a:cubicBezTo>
                <a:cubicBezTo>
                  <a:pt x="1391639" y="3693755"/>
                  <a:pt x="4498234" y="6272525"/>
                  <a:pt x="6590599" y="5141470"/>
                </a:cubicBezTo>
                <a:cubicBezTo>
                  <a:pt x="6724672" y="5069109"/>
                  <a:pt x="6962545" y="4894126"/>
                  <a:pt x="7111494" y="4807564"/>
                </a:cubicBezTo>
                <a:cubicBezTo>
                  <a:pt x="7122646" y="4800970"/>
                  <a:pt x="7252492" y="4723031"/>
                  <a:pt x="7262465" y="4718297"/>
                </a:cubicBezTo>
              </a:path>
            </a:pathLst>
          </a:custGeom>
          <a:noFill/>
          <a:ln cap="flat" cmpd="sng" w="16900">
            <a:solidFill>
              <a:srgbClr val="00517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467faff9fb_1_698"/>
          <p:cNvSpPr/>
          <p:nvPr/>
        </p:nvSpPr>
        <p:spPr>
          <a:xfrm>
            <a:off x="6085" y="3597165"/>
            <a:ext cx="10042373" cy="3250183"/>
          </a:xfrm>
          <a:custGeom>
            <a:rect b="b" l="l" r="r" t="t"/>
            <a:pathLst>
              <a:path extrusionOk="0" h="3250183" w="10042373">
                <a:moveTo>
                  <a:pt x="10038905" y="3249161"/>
                </a:moveTo>
                <a:cubicBezTo>
                  <a:pt x="9736786" y="2103567"/>
                  <a:pt x="8545883" y="1680732"/>
                  <a:pt x="7784577" y="1271084"/>
                </a:cubicBezTo>
                <a:cubicBezTo>
                  <a:pt x="7093262" y="899138"/>
                  <a:pt x="5701511" y="304531"/>
                  <a:pt x="4592772" y="162007"/>
                </a:cubicBezTo>
                <a:cubicBezTo>
                  <a:pt x="3614721" y="36223"/>
                  <a:pt x="2220432" y="-181027"/>
                  <a:pt x="1205526" y="277142"/>
                </a:cubicBezTo>
                <a:cubicBezTo>
                  <a:pt x="684800" y="512314"/>
                  <a:pt x="292567" y="778763"/>
                  <a:pt x="-3468" y="1086802"/>
                </a:cubicBezTo>
              </a:path>
            </a:pathLst>
          </a:custGeom>
          <a:noFill/>
          <a:ln cap="flat" cmpd="sng" w="16900">
            <a:solidFill>
              <a:srgbClr val="3F9C3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467faff9fb_1_698"/>
          <p:cNvSpPr/>
          <p:nvPr/>
        </p:nvSpPr>
        <p:spPr>
          <a:xfrm>
            <a:off x="606947" y="5224647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3"/>
                  <a:pt x="124347" y="62716"/>
                </a:cubicBezTo>
                <a:cubicBezTo>
                  <a:pt x="124178" y="27382"/>
                  <a:pt x="95606" y="-1189"/>
                  <a:pt x="60270" y="-1022"/>
                </a:cubicBezTo>
                <a:cubicBezTo>
                  <a:pt x="25103" y="-853"/>
                  <a:pt x="-3468" y="27720"/>
                  <a:pt x="-3468" y="62886"/>
                </a:cubicBezTo>
                <a:cubicBezTo>
                  <a:pt x="-3299" y="98222"/>
                  <a:pt x="25272" y="126793"/>
                  <a:pt x="60609" y="126793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467faff9fb_1_698"/>
          <p:cNvSpPr/>
          <p:nvPr/>
        </p:nvSpPr>
        <p:spPr>
          <a:xfrm>
            <a:off x="606441" y="5224649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4" y="127814"/>
                  <a:pt x="64076" y="127814"/>
                </a:cubicBezTo>
                <a:cubicBezTo>
                  <a:pt x="28688" y="127814"/>
                  <a:pt x="0" y="99202"/>
                  <a:pt x="0" y="63907"/>
                </a:cubicBezTo>
                <a:cubicBezTo>
                  <a:pt x="0" y="28612"/>
                  <a:pt x="28688" y="0"/>
                  <a:pt x="64076" y="0"/>
                </a:cubicBezTo>
                <a:cubicBezTo>
                  <a:pt x="99464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467faff9fb_1_698"/>
          <p:cNvSpPr/>
          <p:nvPr/>
        </p:nvSpPr>
        <p:spPr>
          <a:xfrm>
            <a:off x="3358164" y="6048679"/>
            <a:ext cx="127815" cy="127813"/>
          </a:xfrm>
          <a:custGeom>
            <a:rect b="b" l="l" r="r" t="t"/>
            <a:pathLst>
              <a:path extrusionOk="0" h="127813" w="127815">
                <a:moveTo>
                  <a:pt x="60609" y="126791"/>
                </a:moveTo>
                <a:cubicBezTo>
                  <a:pt x="95945" y="126622"/>
                  <a:pt x="124516" y="98051"/>
                  <a:pt x="124347" y="62714"/>
                </a:cubicBezTo>
                <a:cubicBezTo>
                  <a:pt x="124178" y="27380"/>
                  <a:pt x="95606" y="-1191"/>
                  <a:pt x="60270" y="-1022"/>
                </a:cubicBezTo>
                <a:cubicBezTo>
                  <a:pt x="25103" y="-855"/>
                  <a:pt x="-3468" y="27718"/>
                  <a:pt x="-3468" y="62883"/>
                </a:cubicBezTo>
                <a:cubicBezTo>
                  <a:pt x="-3468" y="98220"/>
                  <a:pt x="25103" y="126791"/>
                  <a:pt x="60439" y="126791"/>
                </a:cubicBezTo>
                <a:cubicBezTo>
                  <a:pt x="60439" y="126791"/>
                  <a:pt x="60609" y="126791"/>
                  <a:pt x="60609" y="126791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467faff9fb_1_698"/>
          <p:cNvSpPr/>
          <p:nvPr/>
        </p:nvSpPr>
        <p:spPr>
          <a:xfrm>
            <a:off x="3358334" y="6048848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5" y="127814"/>
                  <a:pt x="64076" y="127814"/>
                </a:cubicBezTo>
                <a:cubicBezTo>
                  <a:pt x="28688" y="127814"/>
                  <a:pt x="0" y="99202"/>
                  <a:pt x="0" y="63907"/>
                </a:cubicBezTo>
                <a:cubicBezTo>
                  <a:pt x="0" y="28612"/>
                  <a:pt x="28688" y="0"/>
                  <a:pt x="64076" y="0"/>
                </a:cubicBezTo>
                <a:cubicBezTo>
                  <a:pt x="99465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467faff9fb_1_698"/>
          <p:cNvSpPr/>
          <p:nvPr/>
        </p:nvSpPr>
        <p:spPr>
          <a:xfrm>
            <a:off x="7153196" y="3245219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1"/>
                  <a:pt x="124347" y="62716"/>
                </a:cubicBezTo>
                <a:cubicBezTo>
                  <a:pt x="124178" y="27382"/>
                  <a:pt x="95606" y="-1191"/>
                  <a:pt x="60270" y="-1022"/>
                </a:cubicBezTo>
                <a:cubicBezTo>
                  <a:pt x="25107" y="-853"/>
                  <a:pt x="-3468" y="27720"/>
                  <a:pt x="-3468" y="62886"/>
                </a:cubicBezTo>
                <a:cubicBezTo>
                  <a:pt x="-3299" y="98220"/>
                  <a:pt x="25276" y="126793"/>
                  <a:pt x="60609" y="126793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467faff9fb_1_698"/>
          <p:cNvSpPr/>
          <p:nvPr/>
        </p:nvSpPr>
        <p:spPr>
          <a:xfrm>
            <a:off x="7153198" y="3245389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4" y="127814"/>
                  <a:pt x="64076" y="127814"/>
                </a:cubicBezTo>
                <a:cubicBezTo>
                  <a:pt x="28687" y="127814"/>
                  <a:pt x="0" y="99202"/>
                  <a:pt x="0" y="63907"/>
                </a:cubicBezTo>
                <a:cubicBezTo>
                  <a:pt x="0" y="28612"/>
                  <a:pt x="28687" y="0"/>
                  <a:pt x="64076" y="0"/>
                </a:cubicBezTo>
                <a:cubicBezTo>
                  <a:pt x="99464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467faff9fb_1_698"/>
          <p:cNvSpPr/>
          <p:nvPr/>
        </p:nvSpPr>
        <p:spPr>
          <a:xfrm>
            <a:off x="9402964" y="3865861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3"/>
                  <a:pt x="124347" y="62716"/>
                </a:cubicBezTo>
                <a:cubicBezTo>
                  <a:pt x="124178" y="27382"/>
                  <a:pt x="95606" y="-1189"/>
                  <a:pt x="60270" y="-1022"/>
                </a:cubicBezTo>
                <a:cubicBezTo>
                  <a:pt x="25103" y="-853"/>
                  <a:pt x="-3468" y="27720"/>
                  <a:pt x="-3468" y="62886"/>
                </a:cubicBezTo>
                <a:cubicBezTo>
                  <a:pt x="-3299" y="98220"/>
                  <a:pt x="25272" y="126793"/>
                  <a:pt x="60609" y="126793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467faff9fb_1_698"/>
          <p:cNvSpPr/>
          <p:nvPr/>
        </p:nvSpPr>
        <p:spPr>
          <a:xfrm>
            <a:off x="9402964" y="3865861"/>
            <a:ext cx="127815" cy="127815"/>
          </a:xfrm>
          <a:custGeom>
            <a:rect b="b" l="l" r="r" t="t"/>
            <a:pathLst>
              <a:path extrusionOk="0" h="127815" w="127815">
                <a:moveTo>
                  <a:pt x="60609" y="126793"/>
                </a:moveTo>
                <a:cubicBezTo>
                  <a:pt x="95945" y="126624"/>
                  <a:pt x="124516" y="98053"/>
                  <a:pt x="124347" y="62716"/>
                </a:cubicBezTo>
                <a:cubicBezTo>
                  <a:pt x="124178" y="27382"/>
                  <a:pt x="95606" y="-1189"/>
                  <a:pt x="60270" y="-1022"/>
                </a:cubicBezTo>
                <a:cubicBezTo>
                  <a:pt x="25103" y="-853"/>
                  <a:pt x="-3468" y="27720"/>
                  <a:pt x="-3468" y="62886"/>
                </a:cubicBezTo>
                <a:cubicBezTo>
                  <a:pt x="-3299" y="98220"/>
                  <a:pt x="25272" y="126793"/>
                  <a:pt x="60609" y="126793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467faff9fb_1_698"/>
          <p:cNvSpPr/>
          <p:nvPr/>
        </p:nvSpPr>
        <p:spPr>
          <a:xfrm>
            <a:off x="10987623" y="2107234"/>
            <a:ext cx="127815" cy="127813"/>
          </a:xfrm>
          <a:custGeom>
            <a:rect b="b" l="l" r="r" t="t"/>
            <a:pathLst>
              <a:path extrusionOk="0" h="127813" w="127815">
                <a:moveTo>
                  <a:pt x="60609" y="126791"/>
                </a:moveTo>
                <a:cubicBezTo>
                  <a:pt x="95941" y="126622"/>
                  <a:pt x="124512" y="98051"/>
                  <a:pt x="124347" y="62714"/>
                </a:cubicBezTo>
                <a:cubicBezTo>
                  <a:pt x="124174" y="27380"/>
                  <a:pt x="95602" y="-1191"/>
                  <a:pt x="60270" y="-1022"/>
                </a:cubicBezTo>
                <a:cubicBezTo>
                  <a:pt x="25103" y="-853"/>
                  <a:pt x="-3468" y="27718"/>
                  <a:pt x="-3468" y="62883"/>
                </a:cubicBezTo>
                <a:cubicBezTo>
                  <a:pt x="-3295" y="98220"/>
                  <a:pt x="25276" y="126791"/>
                  <a:pt x="60609" y="126791"/>
                </a:cubicBezTo>
              </a:path>
            </a:pathLst>
          </a:custGeom>
          <a:solidFill>
            <a:srgbClr val="344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467faff9fb_1_698"/>
          <p:cNvSpPr/>
          <p:nvPr/>
        </p:nvSpPr>
        <p:spPr>
          <a:xfrm>
            <a:off x="10987623" y="2107234"/>
            <a:ext cx="127815" cy="127813"/>
          </a:xfrm>
          <a:custGeom>
            <a:rect b="b" l="l" r="r" t="t"/>
            <a:pathLst>
              <a:path extrusionOk="0" h="127813" w="127815">
                <a:moveTo>
                  <a:pt x="60609" y="126791"/>
                </a:moveTo>
                <a:cubicBezTo>
                  <a:pt x="95941" y="126622"/>
                  <a:pt x="124512" y="98051"/>
                  <a:pt x="124347" y="62714"/>
                </a:cubicBezTo>
                <a:cubicBezTo>
                  <a:pt x="124174" y="27380"/>
                  <a:pt x="95602" y="-1191"/>
                  <a:pt x="60270" y="-1022"/>
                </a:cubicBezTo>
                <a:cubicBezTo>
                  <a:pt x="25103" y="-853"/>
                  <a:pt x="-3468" y="27718"/>
                  <a:pt x="-3468" y="62883"/>
                </a:cubicBezTo>
                <a:cubicBezTo>
                  <a:pt x="-3295" y="98220"/>
                  <a:pt x="25276" y="126791"/>
                  <a:pt x="60609" y="126791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467faff9fb_1_698"/>
          <p:cNvSpPr txBox="1"/>
          <p:nvPr>
            <p:ph idx="1" type="body"/>
          </p:nvPr>
        </p:nvSpPr>
        <p:spPr>
          <a:xfrm>
            <a:off x="600861" y="4602032"/>
            <a:ext cx="3002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1467faff9fb_1_698"/>
          <p:cNvSpPr txBox="1"/>
          <p:nvPr>
            <p:ph idx="2" type="body"/>
          </p:nvPr>
        </p:nvSpPr>
        <p:spPr>
          <a:xfrm>
            <a:off x="3315811" y="4695657"/>
            <a:ext cx="3002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1467faff9fb_1_698"/>
          <p:cNvSpPr/>
          <p:nvPr/>
        </p:nvSpPr>
        <p:spPr>
          <a:xfrm>
            <a:off x="6012673" y="5841123"/>
            <a:ext cx="128152" cy="127814"/>
          </a:xfrm>
          <a:custGeom>
            <a:rect b="b" l="l" r="r" t="t"/>
            <a:pathLst>
              <a:path extrusionOk="0" h="127814" w="128152">
                <a:moveTo>
                  <a:pt x="128152" y="63907"/>
                </a:moveTo>
                <a:cubicBezTo>
                  <a:pt x="128152" y="99202"/>
                  <a:pt x="99465" y="127814"/>
                  <a:pt x="64076" y="127814"/>
                </a:cubicBezTo>
                <a:cubicBezTo>
                  <a:pt x="28688" y="127814"/>
                  <a:pt x="0" y="99202"/>
                  <a:pt x="0" y="63907"/>
                </a:cubicBezTo>
                <a:cubicBezTo>
                  <a:pt x="0" y="28612"/>
                  <a:pt x="28688" y="0"/>
                  <a:pt x="64076" y="0"/>
                </a:cubicBezTo>
                <a:cubicBezTo>
                  <a:pt x="99465" y="0"/>
                  <a:pt x="128152" y="28612"/>
                  <a:pt x="128152" y="63907"/>
                </a:cubicBezTo>
                <a:close/>
              </a:path>
            </a:pathLst>
          </a:custGeom>
          <a:noFill/>
          <a:ln cap="flat" cmpd="sng" w="16900">
            <a:solidFill>
              <a:srgbClr val="F9B2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467faff9fb_1_698"/>
          <p:cNvSpPr txBox="1"/>
          <p:nvPr>
            <p:ph idx="3" type="body"/>
          </p:nvPr>
        </p:nvSpPr>
        <p:spPr>
          <a:xfrm>
            <a:off x="6447664" y="5475982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1467faff9fb_1_698"/>
          <p:cNvSpPr txBox="1"/>
          <p:nvPr>
            <p:ph idx="4" type="body"/>
          </p:nvPr>
        </p:nvSpPr>
        <p:spPr>
          <a:xfrm>
            <a:off x="6703768" y="1968134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1467faff9fb_1_698"/>
          <p:cNvSpPr txBox="1"/>
          <p:nvPr>
            <p:ph idx="5" type="body"/>
          </p:nvPr>
        </p:nvSpPr>
        <p:spPr>
          <a:xfrm>
            <a:off x="9135081" y="4169681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1467faff9fb_1_698"/>
          <p:cNvSpPr txBox="1"/>
          <p:nvPr>
            <p:ph idx="6" type="body"/>
          </p:nvPr>
        </p:nvSpPr>
        <p:spPr>
          <a:xfrm>
            <a:off x="9256605" y="700083"/>
            <a:ext cx="24519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7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72"/>
              </a:buClr>
              <a:buSzPts val="1100"/>
              <a:buNone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9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7.xml"/><Relationship Id="rId6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, circle&#10;&#10;Description automatically generated" id="11" name="Google Shape;11;p5"/>
          <p:cNvPicPr preferRelativeResize="0"/>
          <p:nvPr/>
        </p:nvPicPr>
        <p:blipFill rotWithShape="1">
          <a:blip r:embed="rId1">
            <a:alphaModFix amt="50000"/>
          </a:blip>
          <a:srcRect b="0" l="0" r="0" t="0"/>
          <a:stretch/>
        </p:blipFill>
        <p:spPr>
          <a:xfrm>
            <a:off x="10359035" y="0"/>
            <a:ext cx="1832965" cy="17141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4cfaa3d99_0_21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g314cfaa3d99_0_21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g314cfaa3d99_0_21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g314cfaa3d99_0_21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g314cfaa3d99_0_21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, circle&#10;&#10;Description automatically generated" id="171" name="Google Shape;171;g314cfaa3d99_0_2114"/>
          <p:cNvPicPr preferRelativeResize="0"/>
          <p:nvPr/>
        </p:nvPicPr>
        <p:blipFill rotWithShape="1">
          <a:blip r:embed="rId1">
            <a:alphaModFix amt="50000"/>
          </a:blip>
          <a:srcRect b="0" l="0" r="0" t="0"/>
          <a:stretch/>
        </p:blipFill>
        <p:spPr>
          <a:xfrm>
            <a:off x="10359035" y="0"/>
            <a:ext cx="1832965" cy="17141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hyperlink" Target="http://www.eotecdev.net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29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otecdev.net/landing-page/" TargetMode="External"/><Relationship Id="rId4" Type="http://schemas.openxmlformats.org/officeDocument/2006/relationships/hyperlink" Target="https://www.linkedin.com/company/eotec-devnet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twitter.com/EOTECDevNet" TargetMode="External"/><Relationship Id="rId6" Type="http://schemas.openxmlformats.org/officeDocument/2006/relationships/hyperlink" Target="mailto:secretariat@eotecdev.net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otecdev.net/landing-page/" TargetMode="External"/><Relationship Id="rId4" Type="http://schemas.openxmlformats.org/officeDocument/2006/relationships/hyperlink" Target="https://www.linkedin.com/company/eotec-devnet" TargetMode="External"/><Relationship Id="rId9" Type="http://schemas.openxmlformats.org/officeDocument/2006/relationships/image" Target="../media/image29.jpg"/><Relationship Id="rId5" Type="http://schemas.openxmlformats.org/officeDocument/2006/relationships/hyperlink" Target="https://twitter.com/EOTECDevNet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40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nkedin.com/company/eotec-devnet" TargetMode="External"/><Relationship Id="rId4" Type="http://schemas.openxmlformats.org/officeDocument/2006/relationships/hyperlink" Target="https://twitter.com/EOTECDevNet" TargetMode="External"/><Relationship Id="rId9" Type="http://schemas.openxmlformats.org/officeDocument/2006/relationships/hyperlink" Target="mailto:secretariat@eotecdev.net" TargetMode="External"/><Relationship Id="rId5" Type="http://schemas.openxmlformats.org/officeDocument/2006/relationships/image" Target="../media/image40.png"/><Relationship Id="rId6" Type="http://schemas.openxmlformats.org/officeDocument/2006/relationships/image" Target="../media/image16.png"/><Relationship Id="rId7" Type="http://schemas.openxmlformats.org/officeDocument/2006/relationships/hyperlink" Target="https://eotecdev.net/connect/" TargetMode="External"/><Relationship Id="rId8" Type="http://schemas.openxmlformats.org/officeDocument/2006/relationships/hyperlink" Target="https://forms.gle/vBfSfN46wP7ND393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36.jpg"/><Relationship Id="rId5" Type="http://schemas.openxmlformats.org/officeDocument/2006/relationships/image" Target="../media/image38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270747abb2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175" y="57150"/>
            <a:ext cx="8773825" cy="54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3270747abb2_0_1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g3270747abb2_0_105"/>
          <p:cNvSpPr txBox="1"/>
          <p:nvPr>
            <p:ph idx="4294967295" type="body"/>
          </p:nvPr>
        </p:nvSpPr>
        <p:spPr>
          <a:xfrm>
            <a:off x="268325" y="5523250"/>
            <a:ext cx="118455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186"/>
              <a:buNone/>
            </a:pPr>
            <a:r>
              <a:rPr lang="en-US" sz="3370" cap="small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Earth Observation Training, Education, and Capacity Development Network</a:t>
            </a:r>
            <a:endParaRPr sz="3370" cap="small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678"/>
              <a:buNone/>
            </a:pPr>
            <a:r>
              <a:rPr lang="en-US" cap="small">
                <a:solidFill>
                  <a:schemeClr val="accent6"/>
                </a:solidFill>
              </a:rPr>
              <a:t>Martyna A. Stelmaszczuk-Górska, EOTEC DevNet Secretariat</a:t>
            </a:r>
            <a:endParaRPr cap="small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678"/>
              <a:buNone/>
            </a:pPr>
            <a:r>
              <a:rPr lang="en-US" cap="small">
                <a:solidFill>
                  <a:schemeClr val="accent6"/>
                </a:solidFill>
              </a:rPr>
              <a:t>February 2025</a:t>
            </a:r>
            <a:endParaRPr cap="small">
              <a:solidFill>
                <a:schemeClr val="accent6"/>
              </a:solidFill>
            </a:endParaRPr>
          </a:p>
        </p:txBody>
      </p:sp>
      <p:sp>
        <p:nvSpPr>
          <p:cNvPr id="336" name="Google Shape;336;g3270747abb2_0_105"/>
          <p:cNvSpPr txBox="1"/>
          <p:nvPr>
            <p:ph idx="4294967295" type="ctrTitle"/>
          </p:nvPr>
        </p:nvSpPr>
        <p:spPr>
          <a:xfrm>
            <a:off x="0" y="757450"/>
            <a:ext cx="5309420" cy="263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Capacity Development: 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EOTEC DevNet Climate Change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Communities of Practice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270747abb2_0_105"/>
          <p:cNvSpPr txBox="1"/>
          <p:nvPr/>
        </p:nvSpPr>
        <p:spPr>
          <a:xfrm rot="-5400802">
            <a:off x="11365938" y="460798"/>
            <a:ext cx="12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Image: Altay Özaygen</a:t>
            </a:r>
            <a:endParaRPr b="0" i="0" sz="9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"/>
          <p:cNvSpPr txBox="1"/>
          <p:nvPr>
            <p:ph type="title"/>
          </p:nvPr>
        </p:nvSpPr>
        <p:spPr>
          <a:xfrm>
            <a:off x="236275" y="245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14"/>
              <a:buNone/>
            </a:pPr>
            <a:r>
              <a:rPr i="1" lang="en-US" sz="2500">
                <a:solidFill>
                  <a:schemeClr val="accent6"/>
                </a:solidFill>
              </a:rPr>
              <a:t>Discussion</a:t>
            </a:r>
            <a:br>
              <a:rPr lang="en-US" sz="3600">
                <a:solidFill>
                  <a:schemeClr val="accent6"/>
                </a:solidFill>
              </a:rPr>
            </a:br>
            <a:r>
              <a:rPr b="1" lang="en-US" sz="3000">
                <a:solidFill>
                  <a:schemeClr val="accent6"/>
                </a:solidFill>
              </a:rPr>
              <a:t>Shaping the Climate Adaptation and Mitigation Working Group</a:t>
            </a:r>
            <a:endParaRPr b="1" sz="3000">
              <a:solidFill>
                <a:schemeClr val="accent6"/>
              </a:solidFill>
            </a:endParaRPr>
          </a:p>
        </p:txBody>
      </p:sp>
      <p:sp>
        <p:nvSpPr>
          <p:cNvPr id="445" name="Google Shape;445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3"/>
          <p:cNvSpPr txBox="1"/>
          <p:nvPr/>
        </p:nvSpPr>
        <p:spPr>
          <a:xfrm>
            <a:off x="436728" y="1777133"/>
            <a:ext cx="6707022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Discussion Questions: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Key Initiatives &amp; Stakeholders – 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Who are the critical partners &amp; projects we should engage with?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Pressing Needs – 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are the biggest capacity-building gaps in climate adaptation and mitigation?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Defining the Scope – 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thematic priorities would provide the most value to stakeholders?</a:t>
            </a:r>
            <a:endParaRPr/>
          </a:p>
        </p:txBody>
      </p:sp>
      <p:pic>
        <p:nvPicPr>
          <p:cNvPr id="447" name="Google Shape;4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9137" y="1898332"/>
            <a:ext cx="3286125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1440" y="617220"/>
            <a:ext cx="1036320" cy="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40" y="2270760"/>
            <a:ext cx="2316480" cy="231648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"/>
          <p:cNvSpPr/>
          <p:nvPr/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Who are the critical partners &amp; projects we should engage with? </a:t>
            </a:r>
            <a:endParaRPr/>
          </a:p>
        </p:txBody>
      </p:sp>
      <p:sp>
        <p:nvSpPr>
          <p:cNvPr id="456" name="Google Shape;456;p4"/>
          <p:cNvSpPr/>
          <p:nvPr/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ⓘ</a:t>
            </a:r>
            <a:r>
              <a:rPr b="0" i="0" lang="en-US" sz="20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Start presenting to display the poll results on this slide.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2" name="Google Shape;4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1440" y="617220"/>
            <a:ext cx="1036320" cy="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40" y="2270760"/>
            <a:ext cx="2316480" cy="231648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6"/>
          <p:cNvSpPr/>
          <p:nvPr/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What are the biggest capacity-building gaps in climate adaptation and mitigation?</a:t>
            </a:r>
            <a:endParaRPr/>
          </a:p>
        </p:txBody>
      </p:sp>
      <p:sp>
        <p:nvSpPr>
          <p:cNvPr id="465" name="Google Shape;465;p16"/>
          <p:cNvSpPr/>
          <p:nvPr/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ⓘ</a:t>
            </a:r>
            <a:r>
              <a:rPr b="0" i="0" lang="en-US" sz="20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Start presenting to display the poll results on this slide.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1" name="Google Shape;4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1440" y="617220"/>
            <a:ext cx="1036320" cy="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240" y="2270760"/>
            <a:ext cx="2316480" cy="231648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7"/>
          <p:cNvSpPr/>
          <p:nvPr/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What thematic priorities would provide the most value to stakeholders?</a:t>
            </a:r>
            <a:endParaRPr/>
          </a:p>
        </p:txBody>
      </p:sp>
      <p:sp>
        <p:nvSpPr>
          <p:cNvPr id="474" name="Google Shape;474;p17"/>
          <p:cNvSpPr/>
          <p:nvPr/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ⓘ</a:t>
            </a:r>
            <a:r>
              <a:rPr b="0" i="0" lang="en-US" sz="20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Start presenting to display the poll results on this slide.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8"/>
          <p:cNvSpPr txBox="1"/>
          <p:nvPr>
            <p:ph type="title"/>
          </p:nvPr>
        </p:nvSpPr>
        <p:spPr>
          <a:xfrm>
            <a:off x="236275" y="245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57"/>
              <a:buNone/>
            </a:pPr>
            <a:r>
              <a:rPr b="1" lang="en-US" sz="3000">
                <a:solidFill>
                  <a:schemeClr val="accent6"/>
                </a:solidFill>
              </a:rPr>
              <a:t>Next Steps &amp; How to Stay Involved</a:t>
            </a:r>
            <a:endParaRPr b="1" sz="3000">
              <a:solidFill>
                <a:schemeClr val="accent6"/>
              </a:solidFill>
            </a:endParaRPr>
          </a:p>
        </p:txBody>
      </p:sp>
      <p:sp>
        <p:nvSpPr>
          <p:cNvPr id="480" name="Google Shape;480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18"/>
          <p:cNvSpPr txBox="1"/>
          <p:nvPr/>
        </p:nvSpPr>
        <p:spPr>
          <a:xfrm>
            <a:off x="436728" y="1777133"/>
            <a:ext cx="5788226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comes next?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Strengthening collaboration with CEOS WGClimate &amp; key stakeholders.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Gathering insights to shape the climate adaptation and mitigation working groups – Q4 2025 First Global Consultation. </a:t>
            </a:r>
            <a:endParaRPr b="0" i="0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Finalizing the Working Group’s structure &amp; priorities.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Launching the Climate Adaptation and Mitigation Working Groups.</a:t>
            </a:r>
            <a:endParaRPr/>
          </a:p>
        </p:txBody>
      </p:sp>
      <p:grpSp>
        <p:nvGrpSpPr>
          <p:cNvPr id="482" name="Google Shape;482;p18"/>
          <p:cNvGrpSpPr/>
          <p:nvPr/>
        </p:nvGrpSpPr>
        <p:grpSpPr>
          <a:xfrm>
            <a:off x="6417515" y="1576827"/>
            <a:ext cx="2671297" cy="2285338"/>
            <a:chOff x="1271925" y="1002150"/>
            <a:chExt cx="1944600" cy="1569600"/>
          </a:xfrm>
        </p:grpSpPr>
        <p:sp>
          <p:nvSpPr>
            <p:cNvPr id="483" name="Google Shape;483;p18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 txBox="1"/>
            <p:nvPr/>
          </p:nvSpPr>
          <p:spPr>
            <a:xfrm>
              <a:off x="1518372" y="1512019"/>
              <a:ext cx="1451700" cy="4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1" i="0" lang="en-US" sz="3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JOIN US!</a:t>
              </a:r>
              <a:endParaRPr b="0" i="0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18"/>
          <p:cNvSpPr/>
          <p:nvPr/>
        </p:nvSpPr>
        <p:spPr>
          <a:xfrm flipH="1">
            <a:off x="6417515" y="3856963"/>
            <a:ext cx="2671297" cy="2285338"/>
          </a:xfrm>
          <a:prstGeom prst="round2DiagRect">
            <a:avLst>
              <a:gd fmla="val 0" name="adj1"/>
              <a:gd fmla="val 17764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465" y="3956930"/>
            <a:ext cx="2085399" cy="2085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7" name="Google Shape;487;p18"/>
          <p:cNvGrpSpPr/>
          <p:nvPr/>
        </p:nvGrpSpPr>
        <p:grpSpPr>
          <a:xfrm>
            <a:off x="9037783" y="1571625"/>
            <a:ext cx="2671297" cy="2285338"/>
            <a:chOff x="3216519" y="1002150"/>
            <a:chExt cx="1944600" cy="1569600"/>
          </a:xfrm>
        </p:grpSpPr>
        <p:sp>
          <p:nvSpPr>
            <p:cNvPr id="488" name="Google Shape;488;p18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8"/>
            <p:cNvSpPr txBox="1"/>
            <p:nvPr/>
          </p:nvSpPr>
          <p:spPr>
            <a:xfrm>
              <a:off x="3251309" y="1463433"/>
              <a:ext cx="1865700" cy="81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Visit 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www.eotecdev.net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18"/>
          <p:cNvGrpSpPr/>
          <p:nvPr/>
        </p:nvGrpSpPr>
        <p:grpSpPr>
          <a:xfrm>
            <a:off x="9083975" y="3854362"/>
            <a:ext cx="2671297" cy="2285338"/>
            <a:chOff x="1271925" y="1002150"/>
            <a:chExt cx="1944600" cy="1569600"/>
          </a:xfrm>
        </p:grpSpPr>
        <p:sp>
          <p:nvSpPr>
            <p:cNvPr id="491" name="Google Shape;491;p18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8"/>
            <p:cNvSpPr txBox="1"/>
            <p:nvPr/>
          </p:nvSpPr>
          <p:spPr>
            <a:xfrm>
              <a:off x="1518375" y="1234354"/>
              <a:ext cx="1451700" cy="4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Connect with experts in our online communities</a:t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"/>
          <p:cNvSpPr txBox="1"/>
          <p:nvPr>
            <p:ph idx="4294967295" type="ctrTitle"/>
          </p:nvPr>
        </p:nvSpPr>
        <p:spPr>
          <a:xfrm>
            <a:off x="0" y="757450"/>
            <a:ext cx="5309420" cy="263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1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1" i="1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 txBox="1"/>
          <p:nvPr/>
        </p:nvSpPr>
        <p:spPr>
          <a:xfrm>
            <a:off x="202124" y="6093062"/>
            <a:ext cx="11989875" cy="477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900" u="sng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eotecdev.net</a:t>
            </a:r>
            <a:r>
              <a:rPr b="1" i="0" lang="en-US" sz="1900" u="none" cap="none" strike="noStrike">
                <a:solidFill>
                  <a:srgbClr val="004C9A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@EOTEC DevNet</a:t>
            </a:r>
            <a:r>
              <a:rPr b="1" i="0" lang="en-US" sz="1900" u="none" cap="none" strike="noStrike">
                <a:solidFill>
                  <a:srgbClr val="004C9A"/>
                </a:solidFill>
                <a:latin typeface="Calibri"/>
                <a:ea typeface="Calibri"/>
                <a:cs typeface="Calibri"/>
                <a:sym typeface="Calibri"/>
              </a:rPr>
              <a:t>    	            </a:t>
            </a:r>
            <a:r>
              <a:rPr b="1" i="0" lang="en-US" sz="1900" u="sng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@EOTECDevNet</a:t>
            </a:r>
            <a:r>
              <a:rPr b="1" i="0" lang="en-US" sz="1900" u="sng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900" u="none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i="0" lang="en-US" sz="1900" u="sng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secretariat@eotecdev.net</a:t>
            </a:r>
            <a:r>
              <a:rPr b="1" i="0" lang="en-US" sz="1900" u="none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900" u="none" cap="none" strike="noStrike">
              <a:solidFill>
                <a:srgbClr val="004C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6215" y="5983487"/>
            <a:ext cx="693055" cy="6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36501" y="5996612"/>
            <a:ext cx="669875" cy="6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06039" y="6061559"/>
            <a:ext cx="579922" cy="5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22296" y="2716769"/>
            <a:ext cx="5842918" cy="251784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9"/>
          <p:cNvSpPr/>
          <p:nvPr/>
        </p:nvSpPr>
        <p:spPr>
          <a:xfrm>
            <a:off x="10345003" y="163773"/>
            <a:ext cx="1746913" cy="1392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mail Address icon SVG Vector &amp; PNG Free Download | UXWing" id="504" name="Google Shape;504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27560" y="5804152"/>
            <a:ext cx="841593" cy="84159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9"/>
          <p:cNvSpPr txBox="1"/>
          <p:nvPr/>
        </p:nvSpPr>
        <p:spPr>
          <a:xfrm>
            <a:off x="5922296" y="1434497"/>
            <a:ext cx="5714487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186"/>
              <a:buFont typeface="Arial"/>
              <a:buNone/>
            </a:pPr>
            <a:r>
              <a:rPr b="0" i="0" lang="en-US" sz="3370" u="none" cap="small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Earth Observation Training, Education, and Capacity Development Network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"/>
          <p:cNvSpPr txBox="1"/>
          <p:nvPr/>
        </p:nvSpPr>
        <p:spPr>
          <a:xfrm>
            <a:off x="236275" y="245925"/>
            <a:ext cx="10368035" cy="18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0294"/>
              <a:buFont typeface="Calibri"/>
              <a:buNone/>
            </a:pPr>
            <a:r>
              <a:rPr b="1" i="0" lang="en-US" sz="2987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Objective of today’s presentation:</a:t>
            </a:r>
            <a:endParaRPr b="1" i="0" sz="2987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95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8503"/>
              <a:buFont typeface="Calibri"/>
              <a:buChar char="●"/>
            </a:pPr>
            <a:r>
              <a:rPr b="0" i="1" lang="en-US" sz="2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Show how EOTEC DevNet is strengthening EO capacity building worldwide</a:t>
            </a:r>
            <a:endParaRPr/>
          </a:p>
          <a:p>
            <a:pPr indent="-4095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8503"/>
              <a:buFont typeface="Calibri"/>
              <a:buChar char="●"/>
            </a:pPr>
            <a:r>
              <a:rPr b="0" i="1" lang="en-US" sz="2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Discuss how EOTEC can best support CEOS WGClimate priorities</a:t>
            </a:r>
            <a:endParaRPr/>
          </a:p>
          <a:p>
            <a:pPr indent="-4095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8503"/>
              <a:buFont typeface="Calibri"/>
              <a:buChar char="●"/>
            </a:pPr>
            <a:r>
              <a:rPr b="0" i="1" lang="en-US" sz="2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Invite CEOS members to engage &amp; collaborate</a:t>
            </a:r>
            <a:endParaRPr b="0" i="1" sz="26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"/>
          <p:cNvSpPr txBox="1"/>
          <p:nvPr/>
        </p:nvSpPr>
        <p:spPr>
          <a:xfrm>
            <a:off x="7726500" y="2127175"/>
            <a:ext cx="4017900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US" sz="2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Presentation Overview</a:t>
            </a:r>
            <a:endParaRPr b="0" i="1" sz="26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is EOTEC DevNet?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How EOTEC CoPs Work – Example: Floods &amp; Droughts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Discussion – Shaping the Climate Adaptation Working Group</a:t>
            </a:r>
            <a:endParaRPr/>
          </a:p>
        </p:txBody>
      </p:sp>
      <p:sp>
        <p:nvSpPr>
          <p:cNvPr id="344" name="Google Shape;34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1"/>
          <p:cNvSpPr/>
          <p:nvPr/>
        </p:nvSpPr>
        <p:spPr>
          <a:xfrm>
            <a:off x="6264322" y="2466800"/>
            <a:ext cx="993228" cy="8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"/>
          <p:cNvSpPr/>
          <p:nvPr/>
        </p:nvSpPr>
        <p:spPr>
          <a:xfrm>
            <a:off x="6407447" y="5952018"/>
            <a:ext cx="993228" cy="8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"/>
          <p:cNvPicPr preferRelativeResize="0"/>
          <p:nvPr/>
        </p:nvPicPr>
        <p:blipFill rotWithShape="1">
          <a:blip r:embed="rId3">
            <a:alphaModFix/>
          </a:blip>
          <a:srcRect b="0" l="21338" r="0" t="0"/>
          <a:stretch/>
        </p:blipFill>
        <p:spPr>
          <a:xfrm>
            <a:off x="1464551" y="2295687"/>
            <a:ext cx="5296385" cy="39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"/>
          <p:cNvSpPr txBox="1"/>
          <p:nvPr/>
        </p:nvSpPr>
        <p:spPr>
          <a:xfrm>
            <a:off x="743536" y="6161021"/>
            <a:ext cx="6510464" cy="948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Individual participation (blue dots) in EOTEC regional and thematic meetings (red dots). (Source: Network analysis conducted by Altay Özaygen, Metis Analytica)</a:t>
            </a:r>
            <a:endParaRPr b="0" i="0" sz="12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4cfaa3d99_0_20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g314cfaa3d99_0_2028"/>
          <p:cNvSpPr txBox="1"/>
          <p:nvPr>
            <p:ph type="title"/>
          </p:nvPr>
        </p:nvSpPr>
        <p:spPr>
          <a:xfrm>
            <a:off x="204725" y="239625"/>
            <a:ext cx="1011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1" lang="en-US" sz="2400">
                <a:solidFill>
                  <a:schemeClr val="accent6"/>
                </a:solidFill>
              </a:rPr>
              <a:t>EOTEC DevNet in brief</a:t>
            </a:r>
            <a:endParaRPr i="1"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</a:rPr>
              <a:t>Promoting collaboration among EO capacity providers</a:t>
            </a:r>
            <a:endParaRPr b="1" sz="4800">
              <a:solidFill>
                <a:schemeClr val="accent6"/>
              </a:solidFill>
            </a:endParaRPr>
          </a:p>
        </p:txBody>
      </p:sp>
      <p:sp>
        <p:nvSpPr>
          <p:cNvPr id="355" name="Google Shape;355;g314cfaa3d99_0_2028"/>
          <p:cNvSpPr txBox="1"/>
          <p:nvPr>
            <p:ph idx="1" type="body"/>
          </p:nvPr>
        </p:nvSpPr>
        <p:spPr>
          <a:xfrm>
            <a:off x="9103601" y="1735700"/>
            <a:ext cx="2781900" cy="324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US" sz="2300">
                <a:solidFill>
                  <a:schemeClr val="accent6"/>
                </a:solidFill>
              </a:rPr>
              <a:t>AIMS</a:t>
            </a:r>
            <a:endParaRPr b="1" sz="2300">
              <a:solidFill>
                <a:schemeClr val="accent6"/>
              </a:solidFill>
            </a:endParaRPr>
          </a:p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en-US" sz="2200">
                <a:solidFill>
                  <a:schemeClr val="accent6"/>
                </a:solidFill>
              </a:rPr>
              <a:t>Improve collaboration among EO-capacity building providers</a:t>
            </a:r>
            <a:endParaRPr sz="2200">
              <a:solidFill>
                <a:schemeClr val="accent6"/>
              </a:solidFill>
            </a:endParaRPr>
          </a:p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en-US" sz="2200">
                <a:solidFill>
                  <a:schemeClr val="accent6"/>
                </a:solidFill>
              </a:rPr>
              <a:t>Foster exchange of capacity building resources</a:t>
            </a:r>
            <a:endParaRPr sz="2200">
              <a:solidFill>
                <a:schemeClr val="accent6"/>
              </a:solidFill>
            </a:endParaRPr>
          </a:p>
          <a:p>
            <a:pPr indent="-2349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•"/>
            </a:pPr>
            <a:r>
              <a:rPr lang="en-US" sz="2200">
                <a:solidFill>
                  <a:schemeClr val="accent6"/>
                </a:solidFill>
              </a:rPr>
              <a:t>Reduce duplication</a:t>
            </a:r>
            <a:r>
              <a:rPr b="1" lang="en-US" sz="2300">
                <a:solidFill>
                  <a:schemeClr val="accent6"/>
                </a:solidFill>
              </a:rPr>
              <a:t> </a:t>
            </a:r>
            <a:endParaRPr b="1" sz="2300">
              <a:solidFill>
                <a:schemeClr val="accent6"/>
              </a:solidFill>
            </a:endParaRPr>
          </a:p>
        </p:txBody>
      </p:sp>
      <p:sp>
        <p:nvSpPr>
          <p:cNvPr id="356" name="Google Shape;356;g314cfaa3d99_0_2028"/>
          <p:cNvSpPr txBox="1"/>
          <p:nvPr>
            <p:ph idx="1" type="body"/>
          </p:nvPr>
        </p:nvSpPr>
        <p:spPr>
          <a:xfrm>
            <a:off x="9103600" y="4904300"/>
            <a:ext cx="2781900" cy="1877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US" sz="2300">
                <a:solidFill>
                  <a:schemeClr val="lt1"/>
                </a:solidFill>
              </a:rPr>
              <a:t>THEMATIC FOCUS</a:t>
            </a:r>
            <a:endParaRPr b="1" sz="2300">
              <a:solidFill>
                <a:schemeClr val="lt1"/>
              </a:solidFill>
            </a:endParaRPr>
          </a:p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Disaster risk reduction</a:t>
            </a:r>
            <a:endParaRPr sz="2200">
              <a:solidFill>
                <a:schemeClr val="lt1"/>
              </a:solidFill>
            </a:endParaRPr>
          </a:p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Climate adaptation and mitigation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57" name="Google Shape;357;g314cfaa3d99_0_2028"/>
          <p:cNvSpPr txBox="1"/>
          <p:nvPr/>
        </p:nvSpPr>
        <p:spPr>
          <a:xfrm>
            <a:off x="270705" y="6018200"/>
            <a:ext cx="8518800" cy="477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900" u="sng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eotecdev.net</a:t>
            </a:r>
            <a:r>
              <a:rPr b="1" i="0" lang="en-US" sz="1900" u="none" cap="none" strike="noStrike">
                <a:solidFill>
                  <a:srgbClr val="004C9A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@EOTEC DevNet</a:t>
            </a:r>
            <a:r>
              <a:rPr b="1" i="0" lang="en-US" sz="1900" u="none" cap="none" strike="noStrike">
                <a:solidFill>
                  <a:srgbClr val="004C9A"/>
                </a:solidFill>
                <a:latin typeface="Calibri"/>
                <a:ea typeface="Calibri"/>
                <a:cs typeface="Calibri"/>
                <a:sym typeface="Calibri"/>
              </a:rPr>
              <a:t>    	</a:t>
            </a:r>
            <a:r>
              <a:rPr b="1" i="0" lang="en-US" sz="1900" u="sng" cap="none" strike="noStrike">
                <a:solidFill>
                  <a:srgbClr val="2D69A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@EOTECDevNet</a:t>
            </a:r>
            <a:endParaRPr b="1" i="0" sz="1900" u="none" cap="none" strike="noStrike">
              <a:solidFill>
                <a:srgbClr val="004C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314cfaa3d99_0_20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795" y="5908625"/>
            <a:ext cx="693055" cy="6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314cfaa3d99_0_20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0575" y="5921760"/>
            <a:ext cx="669875" cy="6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314cfaa3d99_0_20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92064" y="5960401"/>
            <a:ext cx="579922" cy="5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314cfaa3d99_0_20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42785" y="2065274"/>
            <a:ext cx="7303648" cy="314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333ca458db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600" y="1164630"/>
            <a:ext cx="10722800" cy="559241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333ca458db0_0_0"/>
          <p:cNvSpPr/>
          <p:nvPr/>
        </p:nvSpPr>
        <p:spPr>
          <a:xfrm rot="-5400000">
            <a:off x="-1121311" y="3005883"/>
            <a:ext cx="3569156" cy="11193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1420 engaged people</a:t>
            </a:r>
            <a:endParaRPr b="0" i="0" sz="21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33ca458db0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g333ca458db0_0_0"/>
          <p:cNvSpPr txBox="1"/>
          <p:nvPr/>
        </p:nvSpPr>
        <p:spPr>
          <a:xfrm>
            <a:off x="204725" y="239625"/>
            <a:ext cx="1011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EOTEC DevNet in brief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How the network operates </a:t>
            </a:r>
            <a:endParaRPr b="1" i="0" sz="4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70747abb2_0_148"/>
          <p:cNvSpPr txBox="1"/>
          <p:nvPr/>
        </p:nvSpPr>
        <p:spPr>
          <a:xfrm>
            <a:off x="935457" y="5059487"/>
            <a:ext cx="5862941" cy="1661963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Engage with us on social media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3270747abb2_0_148"/>
          <p:cNvSpPr txBox="1"/>
          <p:nvPr/>
        </p:nvSpPr>
        <p:spPr>
          <a:xfrm>
            <a:off x="1792163" y="6141375"/>
            <a:ext cx="528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@EOTEC DevNet</a:t>
            </a:r>
            <a:r>
              <a:rPr b="1" i="0" lang="en-US" sz="19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             	        </a:t>
            </a:r>
            <a:r>
              <a:rPr b="1" i="0" lang="en-US" sz="1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@EOTECDevNet</a:t>
            </a:r>
            <a:endParaRPr b="1" i="0" sz="19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g3270747abb2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5950" y="5941110"/>
            <a:ext cx="669875" cy="6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270747abb2_0_1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7750" y="5999000"/>
            <a:ext cx="542242" cy="5540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3270747abb2_0_148"/>
          <p:cNvSpPr txBox="1"/>
          <p:nvPr/>
        </p:nvSpPr>
        <p:spPr>
          <a:xfrm>
            <a:off x="486113" y="1671450"/>
            <a:ext cx="40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3270747abb2_0_148"/>
          <p:cNvSpPr txBox="1"/>
          <p:nvPr/>
        </p:nvSpPr>
        <p:spPr>
          <a:xfrm>
            <a:off x="7073363" y="1823575"/>
            <a:ext cx="40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270747abb2_0_148"/>
          <p:cNvSpPr txBox="1"/>
          <p:nvPr/>
        </p:nvSpPr>
        <p:spPr>
          <a:xfrm>
            <a:off x="3576575" y="3296620"/>
            <a:ext cx="4805700" cy="147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Connect with global colleagues on our member platform</a:t>
            </a:r>
            <a:endParaRPr b="0" i="1" sz="25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https://eotecdev.net/connect/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3270747abb2_0_148"/>
          <p:cNvSpPr txBox="1"/>
          <p:nvPr/>
        </p:nvSpPr>
        <p:spPr>
          <a:xfrm>
            <a:off x="6468825" y="1669375"/>
            <a:ext cx="5281200" cy="109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Share an image of the week</a:t>
            </a:r>
            <a:endParaRPr b="0" i="1" sz="25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https://forms.gle/vBfSfN46wP7ND3936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3270747abb2_0_148"/>
          <p:cNvSpPr txBox="1"/>
          <p:nvPr/>
        </p:nvSpPr>
        <p:spPr>
          <a:xfrm>
            <a:off x="527346" y="1654225"/>
            <a:ext cx="4805700" cy="144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Volunteer for an ad hoc team, e.g.,  to help plan a webinar</a:t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secretariat@eotecdev.net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270747abb2_0_148"/>
          <p:cNvSpPr txBox="1"/>
          <p:nvPr/>
        </p:nvSpPr>
        <p:spPr>
          <a:xfrm>
            <a:off x="6944325" y="4875350"/>
            <a:ext cx="2905500" cy="9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Join our </a:t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WhatsApp group</a:t>
            </a:r>
            <a:endParaRPr b="0" i="1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g3270747abb2_0_1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849825" y="4774120"/>
            <a:ext cx="1754275" cy="175430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270747abb2_0_1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g3270747abb2_0_148"/>
          <p:cNvSpPr txBox="1"/>
          <p:nvPr/>
        </p:nvSpPr>
        <p:spPr>
          <a:xfrm>
            <a:off x="204725" y="239625"/>
            <a:ext cx="1011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EOTEC DevNet in brief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Engagement in-between meetings: Ways to interact online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333ca458db0_0_123"/>
          <p:cNvPicPr preferRelativeResize="0"/>
          <p:nvPr/>
        </p:nvPicPr>
        <p:blipFill rotWithShape="1">
          <a:blip r:embed="rId3">
            <a:alphaModFix/>
          </a:blip>
          <a:srcRect b="0" l="0" r="37083" t="0"/>
          <a:stretch/>
        </p:blipFill>
        <p:spPr>
          <a:xfrm>
            <a:off x="1278777" y="4008850"/>
            <a:ext cx="3475523" cy="236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of EOTEC DevNet Flood Tools Tracker" id="392" name="Google Shape;392;g333ca458db0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4776" y="1508348"/>
            <a:ext cx="4754424" cy="296222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333ca458db0_0_123"/>
          <p:cNvSpPr txBox="1"/>
          <p:nvPr/>
        </p:nvSpPr>
        <p:spPr>
          <a:xfrm>
            <a:off x="329525" y="224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4780"/>
              <a:buFont typeface="Calibri"/>
              <a:buNone/>
            </a:pPr>
            <a:r>
              <a:rPr b="0" i="1" lang="en-US" sz="2671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Regional communities of practice drive our work</a:t>
            </a:r>
            <a:endParaRPr b="0" i="1" sz="2671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537"/>
              <a:buFont typeface="Calibri"/>
              <a:buNone/>
            </a:pPr>
            <a:r>
              <a:rPr b="1" i="0" lang="en-US" sz="2845" u="none" cap="none" strike="noStrike">
                <a:solidFill>
                  <a:srgbClr val="004C9A"/>
                </a:solidFill>
                <a:latin typeface="Calibri"/>
                <a:ea typeface="Calibri"/>
                <a:cs typeface="Calibri"/>
                <a:sym typeface="Calibri"/>
              </a:rPr>
              <a:t>CoP volunteers collaborate on guidance/tools to make Earth information more accessible</a:t>
            </a:r>
            <a:endParaRPr b="1" i="0" sz="2845" u="none" cap="none" strike="noStrike">
              <a:solidFill>
                <a:srgbClr val="004C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333ca458db0_0_123"/>
          <p:cNvSpPr txBox="1"/>
          <p:nvPr/>
        </p:nvSpPr>
        <p:spPr>
          <a:xfrm>
            <a:off x="1316325" y="6200075"/>
            <a:ext cx="3423900" cy="73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Drought Tools Tracker in development</a:t>
            </a:r>
            <a:endParaRPr b="0" i="1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333ca458db0_0_123"/>
          <p:cNvSpPr txBox="1"/>
          <p:nvPr/>
        </p:nvSpPr>
        <p:spPr>
          <a:xfrm>
            <a:off x="5610313" y="6366550"/>
            <a:ext cx="48132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EO Needs Assessment Guidance</a:t>
            </a:r>
            <a:endParaRPr b="0" i="1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333ca458db0_0_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6375" y="1567475"/>
            <a:ext cx="3423775" cy="2282526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7" name="Google Shape;397;g333ca458db0_0_123"/>
          <p:cNvSpPr txBox="1"/>
          <p:nvPr/>
        </p:nvSpPr>
        <p:spPr>
          <a:xfrm>
            <a:off x="1316300" y="3539500"/>
            <a:ext cx="3438000" cy="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9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Global case on flood extent tools</a:t>
            </a:r>
            <a:endParaRPr b="0" i="1" sz="19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333ca458db0_0_123"/>
          <p:cNvSpPr txBox="1"/>
          <p:nvPr/>
        </p:nvSpPr>
        <p:spPr>
          <a:xfrm>
            <a:off x="5626300" y="3547150"/>
            <a:ext cx="47829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Flood tools tracker: https://eotec-dev.ceos.org</a:t>
            </a:r>
            <a:endParaRPr b="0" i="1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333ca458db0_0_1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0" name="Google Shape;400;g333ca458db0_0_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0701" y="4008852"/>
            <a:ext cx="4768499" cy="231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3ca458db0_0_1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g333ca458db0_0_135"/>
          <p:cNvSpPr txBox="1"/>
          <p:nvPr/>
        </p:nvSpPr>
        <p:spPr>
          <a:xfrm>
            <a:off x="204725" y="239625"/>
            <a:ext cx="1011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162"/>
              <a:buFont typeface="Calibri"/>
              <a:buNone/>
            </a:pPr>
            <a:r>
              <a:rPr b="0" i="1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Flood Thematic Working Groups in detail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Calibri"/>
              <a:buNone/>
            </a:pPr>
            <a:r>
              <a:rPr b="1" i="0" lang="en-US" sz="3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Identify gaps and set priorities for regional capacity building</a:t>
            </a:r>
            <a:endParaRPr/>
          </a:p>
        </p:txBody>
      </p:sp>
      <p:sp>
        <p:nvSpPr>
          <p:cNvPr id="407" name="Google Shape;407;g333ca458db0_0_135"/>
          <p:cNvSpPr txBox="1"/>
          <p:nvPr/>
        </p:nvSpPr>
        <p:spPr>
          <a:xfrm>
            <a:off x="436728" y="1777133"/>
            <a:ext cx="6414448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Target Group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: Flood and Capacity Development Subject Matter Experts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Identify Needs &amp; Engage at Regional Levels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: Regional groups led by local experts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Facilitate Collaboration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: 46 regional meetings and 1 thematic webinar took place since April 2022, 60+ colleagues actively involved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Collect &amp; Share Resources</a:t>
            </a: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: Collaborate on the Flood Tools Tracker (35+ flood tools) and regional use cases (6) </a:t>
            </a:r>
            <a:endParaRPr/>
          </a:p>
        </p:txBody>
      </p:sp>
      <p:pic>
        <p:nvPicPr>
          <p:cNvPr id="408" name="Google Shape;408;g333ca458db0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7357" y="1795462"/>
            <a:ext cx="3009872" cy="299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333ca458db0_0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5120" y="4939944"/>
            <a:ext cx="5434571" cy="159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"/>
          <p:cNvSpPr/>
          <p:nvPr/>
        </p:nvSpPr>
        <p:spPr>
          <a:xfrm>
            <a:off x="739105" y="2440730"/>
            <a:ext cx="1380900" cy="13257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8B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8CC1"/>
                </a:solidFill>
                <a:latin typeface="Arial"/>
                <a:ea typeface="Arial"/>
                <a:cs typeface="Arial"/>
                <a:sym typeface="Arial"/>
              </a:rPr>
              <a:t>Dec 2022/</a:t>
            </a:r>
            <a:endParaRPr b="0" i="0" sz="1800" u="none" cap="none" strike="noStrike">
              <a:solidFill>
                <a:srgbClr val="008C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8CC1"/>
                </a:solidFill>
                <a:latin typeface="Arial"/>
                <a:ea typeface="Arial"/>
                <a:cs typeface="Arial"/>
                <a:sym typeface="Arial"/>
              </a:rPr>
              <a:t>April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imeline " id="415" name="Google Shape;415;p2"/>
          <p:cNvSpPr/>
          <p:nvPr/>
        </p:nvSpPr>
        <p:spPr>
          <a:xfrm rot="10800000">
            <a:off x="235844" y="1865146"/>
            <a:ext cx="9252295" cy="2410190"/>
          </a:xfrm>
          <a:custGeom>
            <a:rect b="b" l="l" r="r" t="t"/>
            <a:pathLst>
              <a:path extrusionOk="0" h="2410190" w="9252295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8000">
                <a:schemeClr val="accent4"/>
              </a:gs>
              <a:gs pos="39000">
                <a:schemeClr val="accent5"/>
              </a:gs>
              <a:gs pos="61000">
                <a:srgbClr val="00B0F0"/>
              </a:gs>
              <a:gs pos="92000">
                <a:schemeClr val="accent3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imeline endpoints" id="416" name="Google Shape;416;p2"/>
          <p:cNvSpPr/>
          <p:nvPr/>
        </p:nvSpPr>
        <p:spPr>
          <a:xfrm>
            <a:off x="163525" y="2994526"/>
            <a:ext cx="218100" cy="218100"/>
          </a:xfrm>
          <a:prstGeom prst="ellipse">
            <a:avLst/>
          </a:prstGeom>
          <a:solidFill>
            <a:schemeClr val="accent4"/>
          </a:solidFill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imeline endpoints" id="417" name="Google Shape;417;p2"/>
          <p:cNvSpPr/>
          <p:nvPr/>
        </p:nvSpPr>
        <p:spPr>
          <a:xfrm>
            <a:off x="9323934" y="2994526"/>
            <a:ext cx="218100" cy="218100"/>
          </a:xfrm>
          <a:prstGeom prst="ellipse">
            <a:avLst/>
          </a:prstGeom>
          <a:solidFill>
            <a:srgbClr val="008B7A"/>
          </a:solidFill>
          <a:ln cap="flat" cmpd="sng" w="76200">
            <a:solidFill>
              <a:srgbClr val="20A4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0A4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"/>
          <p:cNvSpPr txBox="1"/>
          <p:nvPr>
            <p:ph idx="1" type="body"/>
          </p:nvPr>
        </p:nvSpPr>
        <p:spPr>
          <a:xfrm>
            <a:off x="214281" y="4724105"/>
            <a:ext cx="23265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rgbClr val="008CC1"/>
                </a:solidFill>
              </a:rPr>
              <a:t>2 EOTEC community meetings</a:t>
            </a:r>
            <a:endParaRPr/>
          </a:p>
        </p:txBody>
      </p:sp>
      <p:sp>
        <p:nvSpPr>
          <p:cNvPr id="419" name="Google Shape;419;p2"/>
          <p:cNvSpPr txBox="1"/>
          <p:nvPr>
            <p:ph idx="2" type="body"/>
          </p:nvPr>
        </p:nvSpPr>
        <p:spPr>
          <a:xfrm>
            <a:off x="261381" y="5328967"/>
            <a:ext cx="21705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400">
                <a:solidFill>
                  <a:schemeClr val="accent6"/>
                </a:solidFill>
              </a:rPr>
              <a:t>CONSULTATION </a:t>
            </a:r>
            <a:r>
              <a:rPr lang="en-US" sz="1400">
                <a:solidFill>
                  <a:schemeClr val="accent6"/>
                </a:solidFill>
              </a:rPr>
              <a:t>on capacity building on </a:t>
            </a:r>
            <a:r>
              <a:rPr b="1" lang="en-US" sz="1400" cap="none">
                <a:solidFill>
                  <a:schemeClr val="accent6"/>
                </a:solidFill>
              </a:rPr>
              <a:t>DROUGHTS</a:t>
            </a:r>
            <a:endParaRPr sz="1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chemeClr val="accent6"/>
                </a:solidFill>
              </a:rPr>
              <a:t> 25 participants at two meetings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20" name="Google Shape;420;p2"/>
          <p:cNvSpPr txBox="1"/>
          <p:nvPr>
            <p:ph idx="3" type="body"/>
          </p:nvPr>
        </p:nvSpPr>
        <p:spPr>
          <a:xfrm>
            <a:off x="2949968" y="4680330"/>
            <a:ext cx="18882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rgbClr val="008CC1"/>
                </a:solidFill>
              </a:rPr>
              <a:t>Inaugural global meeting</a:t>
            </a:r>
            <a:endParaRPr/>
          </a:p>
        </p:txBody>
      </p:sp>
      <p:sp>
        <p:nvSpPr>
          <p:cNvPr id="421" name="Google Shape;421;p2"/>
          <p:cNvSpPr txBox="1"/>
          <p:nvPr>
            <p:ph idx="4" type="body"/>
          </p:nvPr>
        </p:nvSpPr>
        <p:spPr>
          <a:xfrm>
            <a:off x="2919961" y="5371867"/>
            <a:ext cx="1813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400">
                <a:solidFill>
                  <a:schemeClr val="accent6"/>
                </a:solidFill>
              </a:rPr>
              <a:t>PARTNERED </a:t>
            </a:r>
            <a:r>
              <a:rPr lang="en-US" sz="1400">
                <a:solidFill>
                  <a:schemeClr val="accent6"/>
                </a:solidFill>
              </a:rPr>
              <a:t>with UNCCD, IMDP, others </a:t>
            </a:r>
            <a:endParaRPr sz="1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chemeClr val="accent6"/>
                </a:solidFill>
              </a:rPr>
              <a:t>Engaged experts on the </a:t>
            </a:r>
            <a:r>
              <a:rPr b="1" lang="en-US" sz="1400">
                <a:solidFill>
                  <a:schemeClr val="accent6"/>
                </a:solidFill>
              </a:rPr>
              <a:t>DROUGHT TOOLS TRACKER</a:t>
            </a:r>
            <a:endParaRPr b="1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22" name="Google Shape;422;p2"/>
          <p:cNvSpPr txBox="1"/>
          <p:nvPr>
            <p:ph idx="5" type="body"/>
          </p:nvPr>
        </p:nvSpPr>
        <p:spPr>
          <a:xfrm>
            <a:off x="5247380" y="4651105"/>
            <a:ext cx="18882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rgbClr val="008CC1"/>
                </a:solidFill>
              </a:rPr>
              <a:t>Active partnership</a:t>
            </a:r>
            <a:endParaRPr/>
          </a:p>
        </p:txBody>
      </p:sp>
      <p:sp>
        <p:nvSpPr>
          <p:cNvPr id="423" name="Google Shape;423;p2"/>
          <p:cNvSpPr txBox="1"/>
          <p:nvPr>
            <p:ph idx="6" type="body"/>
          </p:nvPr>
        </p:nvSpPr>
        <p:spPr>
          <a:xfrm>
            <a:off x="5049520" y="5405160"/>
            <a:ext cx="2342515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400">
                <a:solidFill>
                  <a:schemeClr val="accent6"/>
                </a:solidFill>
              </a:rPr>
              <a:t>EOTEC - IDMP Partner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chemeClr val="accent6"/>
                </a:solidFill>
              </a:rPr>
              <a:t>2 </a:t>
            </a:r>
            <a:r>
              <a:rPr b="1" lang="en-US" sz="1400">
                <a:solidFill>
                  <a:schemeClr val="accent6"/>
                </a:solidFill>
              </a:rPr>
              <a:t>JOINT WEBINARS and</a:t>
            </a:r>
            <a:r>
              <a:rPr lang="en-US" sz="1400">
                <a:solidFill>
                  <a:schemeClr val="accent6"/>
                </a:solidFill>
              </a:rPr>
              <a:t> </a:t>
            </a:r>
            <a:r>
              <a:rPr b="1" lang="en-US" sz="1400">
                <a:solidFill>
                  <a:schemeClr val="accent6"/>
                </a:solidFill>
              </a:rPr>
              <a:t>SIDE EVENT</a:t>
            </a:r>
            <a:r>
              <a:rPr lang="en-US" sz="1400">
                <a:solidFill>
                  <a:schemeClr val="accent6"/>
                </a:solidFill>
              </a:rPr>
              <a:t> at WMO Drought Resilience +10 event, more work on tracker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24" name="Google Shape;424;p2"/>
          <p:cNvSpPr txBox="1"/>
          <p:nvPr>
            <p:ph idx="7" type="body"/>
          </p:nvPr>
        </p:nvSpPr>
        <p:spPr>
          <a:xfrm>
            <a:off x="7424780" y="4647905"/>
            <a:ext cx="21705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rgbClr val="008CC1"/>
                </a:solidFill>
              </a:rPr>
              <a:t>Biannual EOTEC drought WG mtgs </a:t>
            </a:r>
            <a:endParaRPr/>
          </a:p>
        </p:txBody>
      </p:sp>
      <p:sp>
        <p:nvSpPr>
          <p:cNvPr id="425" name="Google Shape;425;p2"/>
          <p:cNvSpPr txBox="1"/>
          <p:nvPr>
            <p:ph idx="8" type="body"/>
          </p:nvPr>
        </p:nvSpPr>
        <p:spPr>
          <a:xfrm>
            <a:off x="7597805" y="5405163"/>
            <a:ext cx="18135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400" cap="none">
                <a:solidFill>
                  <a:schemeClr val="accent6"/>
                </a:solidFill>
              </a:rPr>
              <a:t>EXPERTS</a:t>
            </a:r>
            <a:r>
              <a:rPr lang="en-US" sz="1400">
                <a:solidFill>
                  <a:schemeClr val="accent6"/>
                </a:solidFill>
              </a:rPr>
              <a:t> come together by region based on priorities set by each task team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26" name="Google Shape;426;p2"/>
          <p:cNvSpPr txBox="1"/>
          <p:nvPr>
            <p:ph type="title"/>
          </p:nvPr>
        </p:nvSpPr>
        <p:spPr>
          <a:xfrm>
            <a:off x="236275" y="245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Calibri"/>
              <a:buNone/>
            </a:pPr>
            <a:r>
              <a:rPr i="1" lang="en-US" sz="2800">
                <a:solidFill>
                  <a:schemeClr val="accent6"/>
                </a:solidFill>
              </a:rPr>
              <a:t>Creating Drought Working Groups</a:t>
            </a:r>
            <a:br>
              <a:rPr lang="en-US" sz="3600">
                <a:solidFill>
                  <a:schemeClr val="accent6"/>
                </a:solidFill>
              </a:rPr>
            </a:br>
            <a:r>
              <a:rPr b="1" lang="en-US" sz="3500">
                <a:solidFill>
                  <a:schemeClr val="accent6"/>
                </a:solidFill>
              </a:rPr>
              <a:t>Consultation + collaboration to build partnerships and find our niche</a:t>
            </a:r>
            <a:endParaRPr b="1" sz="4300">
              <a:solidFill>
                <a:schemeClr val="accent6"/>
              </a:solidFill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3136255" y="2440730"/>
            <a:ext cx="1380900" cy="13257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8B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8CC1"/>
                </a:solidFill>
                <a:latin typeface="Arial"/>
                <a:ea typeface="Arial"/>
                <a:cs typeface="Arial"/>
                <a:sym typeface="Arial"/>
              </a:rPr>
              <a:t>Sep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5311905" y="2440730"/>
            <a:ext cx="1380900" cy="13257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8B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8CC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"/>
          <p:cNvSpPr/>
          <p:nvPr/>
        </p:nvSpPr>
        <p:spPr>
          <a:xfrm>
            <a:off x="7597805" y="2440730"/>
            <a:ext cx="1380900" cy="13257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8B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April/</a:t>
            </a:r>
            <a:endParaRPr b="0" i="0" sz="1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Oct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Google Shape;4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002" y="2013434"/>
            <a:ext cx="2571998" cy="252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3ca458db0_0_17"/>
          <p:cNvSpPr txBox="1"/>
          <p:nvPr>
            <p:ph type="title"/>
          </p:nvPr>
        </p:nvSpPr>
        <p:spPr>
          <a:xfrm>
            <a:off x="236275" y="245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14"/>
              <a:buNone/>
            </a:pPr>
            <a:r>
              <a:rPr i="1" lang="en-US" sz="2500">
                <a:solidFill>
                  <a:schemeClr val="accent6"/>
                </a:solidFill>
              </a:rPr>
              <a:t>Creating New Working Groups</a:t>
            </a:r>
            <a:br>
              <a:rPr lang="en-US" sz="3600">
                <a:solidFill>
                  <a:schemeClr val="accent6"/>
                </a:solidFill>
              </a:rPr>
            </a:br>
            <a:r>
              <a:rPr b="1" lang="en-US" sz="3000">
                <a:solidFill>
                  <a:schemeClr val="accent6"/>
                </a:solidFill>
              </a:rPr>
              <a:t>Expanding for the Climate Adaptation and Mitigation Working Groups</a:t>
            </a:r>
            <a:endParaRPr b="1" sz="3000">
              <a:solidFill>
                <a:schemeClr val="accent6"/>
              </a:solidFill>
            </a:endParaRPr>
          </a:p>
        </p:txBody>
      </p:sp>
      <p:pic>
        <p:nvPicPr>
          <p:cNvPr id="437" name="Google Shape;437;g333ca458db0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9137" y="1898332"/>
            <a:ext cx="328612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333ca458db0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g333ca458db0_0_17"/>
          <p:cNvSpPr txBox="1"/>
          <p:nvPr/>
        </p:nvSpPr>
        <p:spPr>
          <a:xfrm>
            <a:off x="436728" y="1777133"/>
            <a:ext cx="6414448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How It Could Work: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Connect global &amp; regional climate experts.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Centralize climate adaptation and mitigation resources &amp; training materials.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Facilitate expert discussions &amp; information exchange.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OTEC Theme">
  <a:themeElements>
    <a:clrScheme name="EOTEC DevNet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A6CE37"/>
      </a:accent1>
      <a:accent2>
        <a:srgbClr val="008B7A"/>
      </a:accent2>
      <a:accent3>
        <a:srgbClr val="008CC1"/>
      </a:accent3>
      <a:accent4>
        <a:srgbClr val="648EC9"/>
      </a:accent4>
      <a:accent5>
        <a:srgbClr val="5B9BD5"/>
      </a:accent5>
      <a:accent6>
        <a:srgbClr val="004C9A"/>
      </a:accent6>
      <a:hlink>
        <a:srgbClr val="2D69A5"/>
      </a:hlink>
      <a:folHlink>
        <a:srgbClr val="2D69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OTEC Theme">
  <a:themeElements>
    <a:clrScheme name="EOTEC DevNet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A6CE37"/>
      </a:accent1>
      <a:accent2>
        <a:srgbClr val="008B7A"/>
      </a:accent2>
      <a:accent3>
        <a:srgbClr val="008CC1"/>
      </a:accent3>
      <a:accent4>
        <a:srgbClr val="648EC9"/>
      </a:accent4>
      <a:accent5>
        <a:srgbClr val="5B9BD5"/>
      </a:accent5>
      <a:accent6>
        <a:srgbClr val="004C9A"/>
      </a:accent6>
      <a:hlink>
        <a:srgbClr val="2D69A5"/>
      </a:hlink>
      <a:folHlink>
        <a:srgbClr val="2D69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Martyna Anna Stelmaszczuk-Górska</dc:creator>
</cp:coreProperties>
</file>