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4"/>
  </p:sldMasterIdLst>
  <p:notesMasterIdLst>
    <p:notesMasterId r:id="rId32"/>
  </p:notesMasterIdLst>
  <p:sldIdLst>
    <p:sldId id="1471" r:id="rId5"/>
    <p:sldId id="1514" r:id="rId6"/>
    <p:sldId id="1549" r:id="rId7"/>
    <p:sldId id="1455" r:id="rId8"/>
    <p:sldId id="1526" r:id="rId9"/>
    <p:sldId id="1541" r:id="rId10"/>
    <p:sldId id="1550" r:id="rId11"/>
    <p:sldId id="1533" r:id="rId12"/>
    <p:sldId id="1548" r:id="rId13"/>
    <p:sldId id="1546" r:id="rId14"/>
    <p:sldId id="1547" r:id="rId15"/>
    <p:sldId id="1552" r:id="rId16"/>
    <p:sldId id="1528" r:id="rId17"/>
    <p:sldId id="1529" r:id="rId18"/>
    <p:sldId id="1531" r:id="rId19"/>
    <p:sldId id="1530" r:id="rId20"/>
    <p:sldId id="1545" r:id="rId21"/>
    <p:sldId id="1551" r:id="rId22"/>
    <p:sldId id="1537" r:id="rId23"/>
    <p:sldId id="1538" r:id="rId24"/>
    <p:sldId id="1402" r:id="rId25"/>
    <p:sldId id="1544" r:id="rId26"/>
    <p:sldId id="1543" r:id="rId27"/>
    <p:sldId id="1534" r:id="rId28"/>
    <p:sldId id="1539" r:id="rId29"/>
    <p:sldId id="1536" r:id="rId30"/>
    <p:sldId id="136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00"/>
    <a:srgbClr val="45464C"/>
    <a:srgbClr val="00B050"/>
    <a:srgbClr val="FFD24D"/>
    <a:srgbClr val="4BACC6"/>
    <a:srgbClr val="81AFDA"/>
    <a:srgbClr val="924687"/>
    <a:srgbClr val="75B44F"/>
    <a:srgbClr val="4B7555"/>
    <a:srgbClr val="F6A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251C4-6A76-49D9-9E12-4B25F89AD53C}" v="152" dt="2025-02-12T13:49:13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497" autoAdjust="0"/>
  </p:normalViewPr>
  <p:slideViewPr>
    <p:cSldViewPr snapToGrid="0" snapToObjects="1" showGuides="1">
      <p:cViewPr varScale="1">
        <p:scale>
          <a:sx n="78" d="100"/>
          <a:sy n="78" d="100"/>
        </p:scale>
        <p:origin x="7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 Peters" userId="377e20c1-5662-4b5d-843f-4eac7b2383d6" providerId="ADAL" clId="{D2E60E2E-2EE6-4444-B1D9-34A1350424B6}"/>
    <pc:docChg chg="undo redo custSel addSld delSld modSld sldOrd">
      <pc:chgData name="Glen Peters" userId="377e20c1-5662-4b5d-843f-4eac7b2383d6" providerId="ADAL" clId="{D2E60E2E-2EE6-4444-B1D9-34A1350424B6}" dt="2022-08-16T08:41:57.046" v="2452" actId="20577"/>
      <pc:docMkLst>
        <pc:docMk/>
      </pc:docMkLst>
      <pc:sldChg chg="modSp mod">
        <pc:chgData name="Glen Peters" userId="377e20c1-5662-4b5d-843f-4eac7b2383d6" providerId="ADAL" clId="{D2E60E2E-2EE6-4444-B1D9-34A1350424B6}" dt="2022-08-09T12:49:17.414" v="30" actId="20577"/>
        <pc:sldMkLst>
          <pc:docMk/>
          <pc:sldMk cId="2150419304" sldId="258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2421000820" sldId="298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3812229206" sldId="302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4157281420" sldId="306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184891746" sldId="308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46277457" sldId="309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2366945170" sldId="1306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1285225936" sldId="1310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3676490767" sldId="1315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1326064672" sldId="1317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2071515" sldId="1326"/>
        </pc:sldMkLst>
      </pc:sldChg>
      <pc:sldChg chg="del">
        <pc:chgData name="Glen Peters" userId="377e20c1-5662-4b5d-843f-4eac7b2383d6" providerId="ADAL" clId="{D2E60E2E-2EE6-4444-B1D9-34A1350424B6}" dt="2022-08-15T08:24:23.330" v="937" actId="47"/>
        <pc:sldMkLst>
          <pc:docMk/>
          <pc:sldMk cId="3467790977" sldId="1328"/>
        </pc:sldMkLst>
      </pc:sldChg>
      <pc:sldChg chg="delSp del mod">
        <pc:chgData name="Glen Peters" userId="377e20c1-5662-4b5d-843f-4eac7b2383d6" providerId="ADAL" clId="{D2E60E2E-2EE6-4444-B1D9-34A1350424B6}" dt="2022-08-15T08:08:56.515" v="442" actId="47"/>
        <pc:sldMkLst>
          <pc:docMk/>
          <pc:sldMk cId="659960307" sldId="1329"/>
        </pc:sldMkLst>
      </pc:sldChg>
      <pc:sldChg chg="modSp mod">
        <pc:chgData name="Glen Peters" userId="377e20c1-5662-4b5d-843f-4eac7b2383d6" providerId="ADAL" clId="{D2E60E2E-2EE6-4444-B1D9-34A1350424B6}" dt="2022-08-16T08:41:57.046" v="2452" actId="20577"/>
        <pc:sldMkLst>
          <pc:docMk/>
          <pc:sldMk cId="2729420444" sldId="1361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2245703935" sldId="1378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2178992411" sldId="1379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1324689876" sldId="1380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2947186552" sldId="1381"/>
        </pc:sldMkLst>
      </pc:sldChg>
      <pc:sldChg chg="del">
        <pc:chgData name="Glen Peters" userId="377e20c1-5662-4b5d-843f-4eac7b2383d6" providerId="ADAL" clId="{D2E60E2E-2EE6-4444-B1D9-34A1350424B6}" dt="2022-08-09T12:52:01.419" v="34" actId="47"/>
        <pc:sldMkLst>
          <pc:docMk/>
          <pc:sldMk cId="321311622" sldId="1382"/>
        </pc:sldMkLst>
      </pc:sldChg>
      <pc:sldChg chg="del">
        <pc:chgData name="Glen Peters" userId="377e20c1-5662-4b5d-843f-4eac7b2383d6" providerId="ADAL" clId="{D2E60E2E-2EE6-4444-B1D9-34A1350424B6}" dt="2022-08-09T12:52:01.419" v="34" actId="47"/>
        <pc:sldMkLst>
          <pc:docMk/>
          <pc:sldMk cId="1584926053" sldId="1383"/>
        </pc:sldMkLst>
      </pc:sldChg>
      <pc:sldChg chg="del ord">
        <pc:chgData name="Glen Peters" userId="377e20c1-5662-4b5d-843f-4eac7b2383d6" providerId="ADAL" clId="{D2E60E2E-2EE6-4444-B1D9-34A1350424B6}" dt="2022-08-09T12:54:23.931" v="42" actId="47"/>
        <pc:sldMkLst>
          <pc:docMk/>
          <pc:sldMk cId="1470402734" sldId="1384"/>
        </pc:sldMkLst>
      </pc:sldChg>
      <pc:sldChg chg="del">
        <pc:chgData name="Glen Peters" userId="377e20c1-5662-4b5d-843f-4eac7b2383d6" providerId="ADAL" clId="{D2E60E2E-2EE6-4444-B1D9-34A1350424B6}" dt="2022-08-09T12:52:50.547" v="37" actId="47"/>
        <pc:sldMkLst>
          <pc:docMk/>
          <pc:sldMk cId="3729030635" sldId="1385"/>
        </pc:sldMkLst>
      </pc:sldChg>
      <pc:sldChg chg="modSp mod ord">
        <pc:chgData name="Glen Peters" userId="377e20c1-5662-4b5d-843f-4eac7b2383d6" providerId="ADAL" clId="{D2E60E2E-2EE6-4444-B1D9-34A1350424B6}" dt="2022-08-15T08:14:44.702" v="597" actId="207"/>
        <pc:sldMkLst>
          <pc:docMk/>
          <pc:sldMk cId="1728032523" sldId="1386"/>
        </pc:sldMkLst>
      </pc:sldChg>
      <pc:sldChg chg="modSp mod ord">
        <pc:chgData name="Glen Peters" userId="377e20c1-5662-4b5d-843f-4eac7b2383d6" providerId="ADAL" clId="{D2E60E2E-2EE6-4444-B1D9-34A1350424B6}" dt="2022-08-15T08:39:54.697" v="1863" actId="207"/>
        <pc:sldMkLst>
          <pc:docMk/>
          <pc:sldMk cId="3212131787" sldId="1387"/>
        </pc:sldMkLst>
      </pc:sldChg>
      <pc:sldChg chg="addSp delSp modSp add mod">
        <pc:chgData name="Glen Peters" userId="377e20c1-5662-4b5d-843f-4eac7b2383d6" providerId="ADAL" clId="{D2E60E2E-2EE6-4444-B1D9-34A1350424B6}" dt="2022-08-15T08:10:37.082" v="537" actId="207"/>
        <pc:sldMkLst>
          <pc:docMk/>
          <pc:sldMk cId="406622374" sldId="1388"/>
        </pc:sldMkLst>
      </pc:sldChg>
      <pc:sldChg chg="addSp delSp modSp del mod">
        <pc:chgData name="Glen Peters" userId="377e20c1-5662-4b5d-843f-4eac7b2383d6" providerId="ADAL" clId="{D2E60E2E-2EE6-4444-B1D9-34A1350424B6}" dt="2022-08-13T20:03:42.508" v="100" actId="2696"/>
        <pc:sldMkLst>
          <pc:docMk/>
          <pc:sldMk cId="4243517560" sldId="1388"/>
        </pc:sldMkLst>
      </pc:sldChg>
      <pc:sldChg chg="modSp del mod ord">
        <pc:chgData name="Glen Peters" userId="377e20c1-5662-4b5d-843f-4eac7b2383d6" providerId="ADAL" clId="{D2E60E2E-2EE6-4444-B1D9-34A1350424B6}" dt="2022-08-15T19:48:22.028" v="1904" actId="47"/>
        <pc:sldMkLst>
          <pc:docMk/>
          <pc:sldMk cId="2585697056" sldId="1389"/>
        </pc:sldMkLst>
      </pc:sldChg>
      <pc:sldChg chg="del">
        <pc:chgData name="Glen Peters" userId="377e20c1-5662-4b5d-843f-4eac7b2383d6" providerId="ADAL" clId="{D2E60E2E-2EE6-4444-B1D9-34A1350424B6}" dt="2022-08-15T08:27:55.469" v="1027" actId="47"/>
        <pc:sldMkLst>
          <pc:docMk/>
          <pc:sldMk cId="126430347" sldId="1390"/>
        </pc:sldMkLst>
      </pc:sldChg>
      <pc:sldChg chg="del">
        <pc:chgData name="Glen Peters" userId="377e20c1-5662-4b5d-843f-4eac7b2383d6" providerId="ADAL" clId="{D2E60E2E-2EE6-4444-B1D9-34A1350424B6}" dt="2022-08-15T08:27:56.188" v="1028" actId="47"/>
        <pc:sldMkLst>
          <pc:docMk/>
          <pc:sldMk cId="2578733731" sldId="1391"/>
        </pc:sldMkLst>
      </pc:sldChg>
      <pc:sldChg chg="del">
        <pc:chgData name="Glen Peters" userId="377e20c1-5662-4b5d-843f-4eac7b2383d6" providerId="ADAL" clId="{D2E60E2E-2EE6-4444-B1D9-34A1350424B6}" dt="2022-08-15T08:35:12.651" v="1635" actId="47"/>
        <pc:sldMkLst>
          <pc:docMk/>
          <pc:sldMk cId="3770569801" sldId="1393"/>
        </pc:sldMkLst>
      </pc:sldChg>
      <pc:sldChg chg="del">
        <pc:chgData name="Glen Peters" userId="377e20c1-5662-4b5d-843f-4eac7b2383d6" providerId="ADAL" clId="{D2E60E2E-2EE6-4444-B1D9-34A1350424B6}" dt="2022-08-09T12:52:01.419" v="34" actId="47"/>
        <pc:sldMkLst>
          <pc:docMk/>
          <pc:sldMk cId="2879515752" sldId="1394"/>
        </pc:sldMkLst>
      </pc:sldChg>
      <pc:sldChg chg="del">
        <pc:chgData name="Glen Peters" userId="377e20c1-5662-4b5d-843f-4eac7b2383d6" providerId="ADAL" clId="{D2E60E2E-2EE6-4444-B1D9-34A1350424B6}" dt="2022-08-09T12:51:39.503" v="32" actId="47"/>
        <pc:sldMkLst>
          <pc:docMk/>
          <pc:sldMk cId="3693263684" sldId="1395"/>
        </pc:sldMkLst>
      </pc:sldChg>
      <pc:sldChg chg="add">
        <pc:chgData name="Glen Peters" userId="377e20c1-5662-4b5d-843f-4eac7b2383d6" providerId="ADAL" clId="{D2E60E2E-2EE6-4444-B1D9-34A1350424B6}" dt="2022-08-09T12:51:23.305" v="31"/>
        <pc:sldMkLst>
          <pc:docMk/>
          <pc:sldMk cId="2126795285" sldId="1396"/>
        </pc:sldMkLst>
      </pc:sldChg>
      <pc:sldChg chg="modSp add mod">
        <pc:chgData name="Glen Peters" userId="377e20c1-5662-4b5d-843f-4eac7b2383d6" providerId="ADAL" clId="{D2E60E2E-2EE6-4444-B1D9-34A1350424B6}" dt="2022-08-09T12:54:42.428" v="81" actId="20577"/>
        <pc:sldMkLst>
          <pc:docMk/>
          <pc:sldMk cId="3689275560" sldId="1397"/>
        </pc:sldMkLst>
      </pc:sldChg>
      <pc:sldChg chg="add del">
        <pc:chgData name="Glen Peters" userId="377e20c1-5662-4b5d-843f-4eac7b2383d6" providerId="ADAL" clId="{D2E60E2E-2EE6-4444-B1D9-34A1350424B6}" dt="2022-08-15T08:35:12.041" v="1634" actId="47"/>
        <pc:sldMkLst>
          <pc:docMk/>
          <pc:sldMk cId="583143779" sldId="1398"/>
        </pc:sldMkLst>
      </pc:sldChg>
      <pc:sldChg chg="modSp new del mod">
        <pc:chgData name="Glen Peters" userId="377e20c1-5662-4b5d-843f-4eac7b2383d6" providerId="ADAL" clId="{D2E60E2E-2EE6-4444-B1D9-34A1350424B6}" dt="2022-08-15T08:14:08.596" v="538" actId="47"/>
        <pc:sldMkLst>
          <pc:docMk/>
          <pc:sldMk cId="3388183553" sldId="1399"/>
        </pc:sldMkLst>
      </pc:sldChg>
      <pc:sldChg chg="addSp delSp modSp add mod">
        <pc:chgData name="Glen Peters" userId="377e20c1-5662-4b5d-843f-4eac7b2383d6" providerId="ADAL" clId="{D2E60E2E-2EE6-4444-B1D9-34A1350424B6}" dt="2022-08-15T08:08:47.320" v="440" actId="20577"/>
        <pc:sldMkLst>
          <pc:docMk/>
          <pc:sldMk cId="2177892033" sldId="1400"/>
        </pc:sldMkLst>
      </pc:sldChg>
      <pc:sldChg chg="addSp delSp modSp add mod">
        <pc:chgData name="Glen Peters" userId="377e20c1-5662-4b5d-843f-4eac7b2383d6" providerId="ADAL" clId="{D2E60E2E-2EE6-4444-B1D9-34A1350424B6}" dt="2022-08-15T08:10:04.762" v="528" actId="20577"/>
        <pc:sldMkLst>
          <pc:docMk/>
          <pc:sldMk cId="195153059" sldId="1401"/>
        </pc:sldMkLst>
      </pc:sldChg>
      <pc:sldChg chg="modSp add mod">
        <pc:chgData name="Glen Peters" userId="377e20c1-5662-4b5d-843f-4eac7b2383d6" providerId="ADAL" clId="{D2E60E2E-2EE6-4444-B1D9-34A1350424B6}" dt="2022-08-15T08:15:20.756" v="654" actId="20577"/>
        <pc:sldMkLst>
          <pc:docMk/>
          <pc:sldMk cId="2366885945" sldId="1402"/>
        </pc:sldMkLst>
      </pc:sldChg>
      <pc:sldChg chg="addSp delSp modSp add mod ord">
        <pc:chgData name="Glen Peters" userId="377e20c1-5662-4b5d-843f-4eac7b2383d6" providerId="ADAL" clId="{D2E60E2E-2EE6-4444-B1D9-34A1350424B6}" dt="2022-08-16T08:40:27.490" v="2351" actId="20577"/>
        <pc:sldMkLst>
          <pc:docMk/>
          <pc:sldMk cId="1733952025" sldId="1403"/>
        </pc:sldMkLst>
      </pc:sldChg>
      <pc:sldChg chg="addSp delSp modSp add mod">
        <pc:chgData name="Glen Peters" userId="377e20c1-5662-4b5d-843f-4eac7b2383d6" providerId="ADAL" clId="{D2E60E2E-2EE6-4444-B1D9-34A1350424B6}" dt="2022-08-15T08:35:01.802" v="1633" actId="20577"/>
        <pc:sldMkLst>
          <pc:docMk/>
          <pc:sldMk cId="3931855925" sldId="1404"/>
        </pc:sldMkLst>
      </pc:sldChg>
      <pc:sldMasterChg chg="delSldLayout">
        <pc:chgData name="Glen Peters" userId="377e20c1-5662-4b5d-843f-4eac7b2383d6" providerId="ADAL" clId="{D2E60E2E-2EE6-4444-B1D9-34A1350424B6}" dt="2022-08-09T12:52:01.419" v="34" actId="47"/>
        <pc:sldMasterMkLst>
          <pc:docMk/>
          <pc:sldMasterMk cId="246526016" sldId="2147483704"/>
        </pc:sldMasterMkLst>
        <pc:sldLayoutChg chg="del">
          <pc:chgData name="Glen Peters" userId="377e20c1-5662-4b5d-843f-4eac7b2383d6" providerId="ADAL" clId="{D2E60E2E-2EE6-4444-B1D9-34A1350424B6}" dt="2022-08-09T12:52:01.419" v="34" actId="47"/>
          <pc:sldLayoutMkLst>
            <pc:docMk/>
            <pc:sldMasterMk cId="246526016" sldId="2147483704"/>
            <pc:sldLayoutMk cId="2313002978" sldId="2147483766"/>
          </pc:sldLayoutMkLst>
        </pc:sldLayoutChg>
        <pc:sldLayoutChg chg="del">
          <pc:chgData name="Glen Peters" userId="377e20c1-5662-4b5d-843f-4eac7b2383d6" providerId="ADAL" clId="{D2E60E2E-2EE6-4444-B1D9-34A1350424B6}" dt="2022-08-09T12:51:39.503" v="32" actId="47"/>
          <pc:sldLayoutMkLst>
            <pc:docMk/>
            <pc:sldMasterMk cId="246526016" sldId="2147483704"/>
            <pc:sldLayoutMk cId="1845434928" sldId="2147483767"/>
          </pc:sldLayoutMkLst>
        </pc:sldLayoutChg>
        <pc:sldLayoutChg chg="del">
          <pc:chgData name="Glen Peters" userId="377e20c1-5662-4b5d-843f-4eac7b2383d6" providerId="ADAL" clId="{D2E60E2E-2EE6-4444-B1D9-34A1350424B6}" dt="2022-08-09T12:51:39.503" v="32" actId="47"/>
          <pc:sldLayoutMkLst>
            <pc:docMk/>
            <pc:sldMasterMk cId="246526016" sldId="2147483704"/>
            <pc:sldLayoutMk cId="2370367776" sldId="2147483768"/>
          </pc:sldLayoutMkLst>
        </pc:sldLayoutChg>
        <pc:sldLayoutChg chg="del">
          <pc:chgData name="Glen Peters" userId="377e20c1-5662-4b5d-843f-4eac7b2383d6" providerId="ADAL" clId="{D2E60E2E-2EE6-4444-B1D9-34A1350424B6}" dt="2022-08-09T12:51:39.503" v="32" actId="47"/>
          <pc:sldLayoutMkLst>
            <pc:docMk/>
            <pc:sldMasterMk cId="246526016" sldId="2147483704"/>
            <pc:sldLayoutMk cId="3754803626" sldId="2147483769"/>
          </pc:sldLayoutMkLst>
        </pc:sldLayoutChg>
      </pc:sldMasterChg>
      <pc:sldMasterChg chg="delSldLayout">
        <pc:chgData name="Glen Peters" userId="377e20c1-5662-4b5d-843f-4eac7b2383d6" providerId="ADAL" clId="{D2E60E2E-2EE6-4444-B1D9-34A1350424B6}" dt="2022-08-09T12:51:39.503" v="32" actId="47"/>
        <pc:sldMasterMkLst>
          <pc:docMk/>
          <pc:sldMasterMk cId="3173313516" sldId="2147483738"/>
        </pc:sldMasterMkLst>
        <pc:sldLayoutChg chg="del">
          <pc:chgData name="Glen Peters" userId="377e20c1-5662-4b5d-843f-4eac7b2383d6" providerId="ADAL" clId="{D2E60E2E-2EE6-4444-B1D9-34A1350424B6}" dt="2022-08-09T12:51:39.503" v="32" actId="47"/>
          <pc:sldLayoutMkLst>
            <pc:docMk/>
            <pc:sldMasterMk cId="3173313516" sldId="2147483738"/>
            <pc:sldLayoutMk cId="1915155843" sldId="2147483764"/>
          </pc:sldLayoutMkLst>
        </pc:sldLayoutChg>
      </pc:sldMasterChg>
    </pc:docChg>
  </pc:docChgLst>
  <pc:docChgLst>
    <pc:chgData name="Glen Peters" userId="377e20c1-5662-4b5d-843f-4eac7b2383d6" providerId="ADAL" clId="{029251C4-6A76-49D9-9E12-4B25F89AD53C}"/>
    <pc:docChg chg="undo redo custSel addSld delSld modSld sldOrd">
      <pc:chgData name="Glen Peters" userId="377e20c1-5662-4b5d-843f-4eac7b2383d6" providerId="ADAL" clId="{029251C4-6A76-49D9-9E12-4B25F89AD53C}" dt="2025-02-12T13:53:12.755" v="7436" actId="114"/>
      <pc:docMkLst>
        <pc:docMk/>
      </pc:docMkLst>
      <pc:sldChg chg="add del">
        <pc:chgData name="Glen Peters" userId="377e20c1-5662-4b5d-843f-4eac7b2383d6" providerId="ADAL" clId="{029251C4-6A76-49D9-9E12-4B25F89AD53C}" dt="2025-02-11T08:48:22.651" v="6035" actId="47"/>
        <pc:sldMkLst>
          <pc:docMk/>
          <pc:sldMk cId="2089883932" sldId="1167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849714587" sldId="1267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3018256164" sldId="1275"/>
        </pc:sldMkLst>
      </pc:sldChg>
      <pc:sldChg chg="del">
        <pc:chgData name="Glen Peters" userId="377e20c1-5662-4b5d-843f-4eac7b2383d6" providerId="ADAL" clId="{029251C4-6A76-49D9-9E12-4B25F89AD53C}" dt="2025-02-04T13:39:08.354" v="9" actId="47"/>
        <pc:sldMkLst>
          <pc:docMk/>
          <pc:sldMk cId="3207496205" sldId="1305"/>
        </pc:sldMkLst>
      </pc:sldChg>
      <pc:sldChg chg="addSp delSp modSp mod">
        <pc:chgData name="Glen Peters" userId="377e20c1-5662-4b5d-843f-4eac7b2383d6" providerId="ADAL" clId="{029251C4-6A76-49D9-9E12-4B25F89AD53C}" dt="2025-02-11T09:05:29.565" v="6350" actId="1076"/>
        <pc:sldMkLst>
          <pc:docMk/>
          <pc:sldMk cId="2009828250" sldId="1367"/>
        </pc:sldMkLst>
        <pc:spChg chg="mod">
          <ac:chgData name="Glen Peters" userId="377e20c1-5662-4b5d-843f-4eac7b2383d6" providerId="ADAL" clId="{029251C4-6A76-49D9-9E12-4B25F89AD53C}" dt="2025-02-04T15:54:57.943" v="2247" actId="20577"/>
          <ac:spMkLst>
            <pc:docMk/>
            <pc:sldMk cId="2009828250" sldId="1367"/>
            <ac:spMk id="2" creationId="{B83CEF78-8282-44F8-A2A8-85BDE5AC603F}"/>
          </ac:spMkLst>
        </pc:spChg>
        <pc:spChg chg="mod">
          <ac:chgData name="Glen Peters" userId="377e20c1-5662-4b5d-843f-4eac7b2383d6" providerId="ADAL" clId="{029251C4-6A76-49D9-9E12-4B25F89AD53C}" dt="2025-02-04T13:41:11.702" v="70" actId="1076"/>
          <ac:spMkLst>
            <pc:docMk/>
            <pc:sldMk cId="2009828250" sldId="1367"/>
            <ac:spMk id="6" creationId="{D64CF9C4-82CB-E274-5A68-C362CAF77ACA}"/>
          </ac:spMkLst>
        </pc:spChg>
        <pc:picChg chg="add mod">
          <ac:chgData name="Glen Peters" userId="377e20c1-5662-4b5d-843f-4eac7b2383d6" providerId="ADAL" clId="{029251C4-6A76-49D9-9E12-4B25F89AD53C}" dt="2025-02-11T09:05:29.565" v="6350" actId="1076"/>
          <ac:picMkLst>
            <pc:docMk/>
            <pc:sldMk cId="2009828250" sldId="1367"/>
            <ac:picMk id="4" creationId="{C7E7C7D2-9499-4976-D78B-C57C2A12DB33}"/>
          </ac:picMkLst>
        </pc:picChg>
        <pc:picChg chg="mod">
          <ac:chgData name="Glen Peters" userId="377e20c1-5662-4b5d-843f-4eac7b2383d6" providerId="ADAL" clId="{029251C4-6A76-49D9-9E12-4B25F89AD53C}" dt="2025-02-04T13:41:11.702" v="70" actId="1076"/>
          <ac:picMkLst>
            <pc:docMk/>
            <pc:sldMk cId="2009828250" sldId="1367"/>
            <ac:picMk id="7" creationId="{E2D4F5D8-D1B8-6E50-E1B2-078A8BA32377}"/>
          </ac:picMkLst>
        </pc:picChg>
        <pc:picChg chg="add mod">
          <ac:chgData name="Glen Peters" userId="377e20c1-5662-4b5d-843f-4eac7b2383d6" providerId="ADAL" clId="{029251C4-6A76-49D9-9E12-4B25F89AD53C}" dt="2025-02-10T08:04:40.191" v="3663" actId="1076"/>
          <ac:picMkLst>
            <pc:docMk/>
            <pc:sldMk cId="2009828250" sldId="1367"/>
            <ac:picMk id="8" creationId="{0F9CDEEC-7BC2-A433-3D7F-DE9F3661F416}"/>
          </ac:picMkLst>
        </pc:picChg>
        <pc:picChg chg="add mod">
          <ac:chgData name="Glen Peters" userId="377e20c1-5662-4b5d-843f-4eac7b2383d6" providerId="ADAL" clId="{029251C4-6A76-49D9-9E12-4B25F89AD53C}" dt="2025-02-10T08:04:36.933" v="3662" actId="1076"/>
          <ac:picMkLst>
            <pc:docMk/>
            <pc:sldMk cId="2009828250" sldId="1367"/>
            <ac:picMk id="9" creationId="{7DE722B2-66A5-9CF3-AD51-6E2499FB1954}"/>
          </ac:picMkLst>
        </pc:picChg>
        <pc:picChg chg="add del mod">
          <ac:chgData name="Glen Peters" userId="377e20c1-5662-4b5d-843f-4eac7b2383d6" providerId="ADAL" clId="{029251C4-6A76-49D9-9E12-4B25F89AD53C}" dt="2025-02-11T09:05:21.426" v="6347" actId="478"/>
          <ac:picMkLst>
            <pc:docMk/>
            <pc:sldMk cId="2009828250" sldId="1367"/>
            <ac:picMk id="11" creationId="{4672810F-A262-7772-B8CB-19984037B090}"/>
          </ac:picMkLst>
        </pc:picChg>
      </pc:sldChg>
      <pc:sldChg chg="addSp delSp modSp mod">
        <pc:chgData name="Glen Peters" userId="377e20c1-5662-4b5d-843f-4eac7b2383d6" providerId="ADAL" clId="{029251C4-6A76-49D9-9E12-4B25F89AD53C}" dt="2025-02-10T08:33:17.572" v="4949" actId="1076"/>
        <pc:sldMkLst>
          <pc:docMk/>
          <pc:sldMk cId="2366885945" sldId="1402"/>
        </pc:sldMkLst>
        <pc:spChg chg="mod">
          <ac:chgData name="Glen Peters" userId="377e20c1-5662-4b5d-843f-4eac7b2383d6" providerId="ADAL" clId="{029251C4-6A76-49D9-9E12-4B25F89AD53C}" dt="2025-02-04T15:55:35.246" v="2249" actId="27636"/>
          <ac:spMkLst>
            <pc:docMk/>
            <pc:sldMk cId="2366885945" sldId="1402"/>
            <ac:spMk id="4" creationId="{3FBBC49A-D295-68F8-CF39-A291BCC2C31C}"/>
          </ac:spMkLst>
        </pc:spChg>
        <pc:picChg chg="add mod">
          <ac:chgData name="Glen Peters" userId="377e20c1-5662-4b5d-843f-4eac7b2383d6" providerId="ADAL" clId="{029251C4-6A76-49D9-9E12-4B25F89AD53C}" dt="2025-02-10T08:33:17.572" v="4949" actId="1076"/>
          <ac:picMkLst>
            <pc:docMk/>
            <pc:sldMk cId="2366885945" sldId="1402"/>
            <ac:picMk id="5" creationId="{69106C82-1400-BAA1-D4E4-E1BD032E0830}"/>
          </ac:picMkLst>
        </pc:picChg>
        <pc:picChg chg="add mod">
          <ac:chgData name="Glen Peters" userId="377e20c1-5662-4b5d-843f-4eac7b2383d6" providerId="ADAL" clId="{029251C4-6A76-49D9-9E12-4B25F89AD53C}" dt="2025-02-04T15:55:45.877" v="2253" actId="1076"/>
          <ac:picMkLst>
            <pc:docMk/>
            <pc:sldMk cId="2366885945" sldId="1402"/>
            <ac:picMk id="6" creationId="{69C07268-8B0C-34CD-1E91-4CA267469E78}"/>
          </ac:picMkLst>
        </pc:picChg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53990941" sldId="1433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2462417041" sldId="1435"/>
        </pc:sldMkLst>
      </pc:sldChg>
      <pc:sldChg chg="addSp delSp modSp mod">
        <pc:chgData name="Glen Peters" userId="377e20c1-5662-4b5d-843f-4eac7b2383d6" providerId="ADAL" clId="{029251C4-6A76-49D9-9E12-4B25F89AD53C}" dt="2025-02-04T14:24:24.980" v="534" actId="20577"/>
        <pc:sldMkLst>
          <pc:docMk/>
          <pc:sldMk cId="3664916175" sldId="1455"/>
        </pc:sldMkLst>
        <pc:spChg chg="mod">
          <ac:chgData name="Glen Peters" userId="377e20c1-5662-4b5d-843f-4eac7b2383d6" providerId="ADAL" clId="{029251C4-6A76-49D9-9E12-4B25F89AD53C}" dt="2025-02-04T14:24:24.980" v="534" actId="20577"/>
          <ac:spMkLst>
            <pc:docMk/>
            <pc:sldMk cId="3664916175" sldId="1455"/>
            <ac:spMk id="4" creationId="{00000000-0000-0000-0000-000000000000}"/>
          </ac:spMkLst>
        </pc:spChg>
        <pc:spChg chg="mod">
          <ac:chgData name="Glen Peters" userId="377e20c1-5662-4b5d-843f-4eac7b2383d6" providerId="ADAL" clId="{029251C4-6A76-49D9-9E12-4B25F89AD53C}" dt="2025-02-04T13:58:06.805" v="361" actId="20577"/>
          <ac:spMkLst>
            <pc:docMk/>
            <pc:sldMk cId="3664916175" sldId="1455"/>
            <ac:spMk id="6" creationId="{00000000-0000-0000-0000-000000000000}"/>
          </ac:spMkLst>
        </pc:spChg>
        <pc:spChg chg="mod">
          <ac:chgData name="Glen Peters" userId="377e20c1-5662-4b5d-843f-4eac7b2383d6" providerId="ADAL" clId="{029251C4-6A76-49D9-9E12-4B25F89AD53C}" dt="2025-02-04T13:57:39.984" v="320" actId="20577"/>
          <ac:spMkLst>
            <pc:docMk/>
            <pc:sldMk cId="3664916175" sldId="1455"/>
            <ac:spMk id="7" creationId="{00000000-0000-0000-0000-000000000000}"/>
          </ac:spMkLst>
        </pc:spChg>
        <pc:picChg chg="add mod">
          <ac:chgData name="Glen Peters" userId="377e20c1-5662-4b5d-843f-4eac7b2383d6" providerId="ADAL" clId="{029251C4-6A76-49D9-9E12-4B25F89AD53C}" dt="2025-02-04T13:57:16.602" v="263" actId="18653"/>
          <ac:picMkLst>
            <pc:docMk/>
            <pc:sldMk cId="3664916175" sldId="1455"/>
            <ac:picMk id="9" creationId="{BEA876C7-EED1-BC84-435F-F3F916739773}"/>
          </ac:picMkLst>
        </pc:picChg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2566346345" sldId="1457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3488156538" sldId="1459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3643705070" sldId="1465"/>
        </pc:sldMkLst>
      </pc:sldChg>
      <pc:sldChg chg="addSp delSp modSp mod">
        <pc:chgData name="Glen Peters" userId="377e20c1-5662-4b5d-843f-4eac7b2383d6" providerId="ADAL" clId="{029251C4-6A76-49D9-9E12-4B25F89AD53C}" dt="2025-02-11T16:24:57.910" v="6718" actId="20577"/>
        <pc:sldMkLst>
          <pc:docMk/>
          <pc:sldMk cId="1023304769" sldId="1471"/>
        </pc:sldMkLst>
        <pc:spChg chg="mod">
          <ac:chgData name="Glen Peters" userId="377e20c1-5662-4b5d-843f-4eac7b2383d6" providerId="ADAL" clId="{029251C4-6A76-49D9-9E12-4B25F89AD53C}" dt="2025-02-11T16:24:57.910" v="6718" actId="20577"/>
          <ac:spMkLst>
            <pc:docMk/>
            <pc:sldMk cId="1023304769" sldId="1471"/>
            <ac:spMk id="5" creationId="{39A443C9-D6F3-4539-A208-A7FA4516B71E}"/>
          </ac:spMkLst>
        </pc:spChg>
        <pc:spChg chg="mod">
          <ac:chgData name="Glen Peters" userId="377e20c1-5662-4b5d-843f-4eac7b2383d6" providerId="ADAL" clId="{029251C4-6A76-49D9-9E12-4B25F89AD53C}" dt="2025-02-04T13:42:31.435" v="98" actId="6549"/>
          <ac:spMkLst>
            <pc:docMk/>
            <pc:sldMk cId="1023304769" sldId="1471"/>
            <ac:spMk id="7" creationId="{DF2F4303-8611-4BE0-84C2-72011ABA3FAF}"/>
          </ac:spMkLst>
        </pc:spChg>
        <pc:picChg chg="add mod">
          <ac:chgData name="Glen Peters" userId="377e20c1-5662-4b5d-843f-4eac7b2383d6" providerId="ADAL" clId="{029251C4-6A76-49D9-9E12-4B25F89AD53C}" dt="2025-02-11T09:04:58.208" v="6341"/>
          <ac:picMkLst>
            <pc:docMk/>
            <pc:sldMk cId="1023304769" sldId="1471"/>
            <ac:picMk id="2" creationId="{E411D8C5-9A0F-30F7-064C-E6372CF459AE}"/>
          </ac:picMkLst>
        </pc:picChg>
        <pc:picChg chg="add mod">
          <ac:chgData name="Glen Peters" userId="377e20c1-5662-4b5d-843f-4eac7b2383d6" providerId="ADAL" clId="{029251C4-6A76-49D9-9E12-4B25F89AD53C}" dt="2025-02-11T09:05:10.209" v="6345" actId="1076"/>
          <ac:picMkLst>
            <pc:docMk/>
            <pc:sldMk cId="1023304769" sldId="1471"/>
            <ac:picMk id="3" creationId="{16D82E1E-C250-B4F6-244E-A8C9C8400E58}"/>
          </ac:picMkLst>
        </pc:picChg>
        <pc:picChg chg="mod">
          <ac:chgData name="Glen Peters" userId="377e20c1-5662-4b5d-843f-4eac7b2383d6" providerId="ADAL" clId="{029251C4-6A76-49D9-9E12-4B25F89AD53C}" dt="2025-02-11T09:05:13.387" v="6346" actId="1076"/>
          <ac:picMkLst>
            <pc:docMk/>
            <pc:sldMk cId="1023304769" sldId="1471"/>
            <ac:picMk id="9" creationId="{99269DE2-A8B8-AA0E-3E0B-23B5CB870CD5}"/>
          </ac:picMkLst>
        </pc:picChg>
        <pc:picChg chg="add del mod">
          <ac:chgData name="Glen Peters" userId="377e20c1-5662-4b5d-843f-4eac7b2383d6" providerId="ADAL" clId="{029251C4-6A76-49D9-9E12-4B25F89AD53C}" dt="2025-02-11T09:05:03.963" v="6342" actId="478"/>
          <ac:picMkLst>
            <pc:docMk/>
            <pc:sldMk cId="1023304769" sldId="1471"/>
            <ac:picMk id="12" creationId="{D176B1DA-9644-12C4-19E3-B8ECDA9EC670}"/>
          </ac:picMkLst>
        </pc:picChg>
        <pc:picChg chg="add del mod">
          <ac:chgData name="Glen Peters" userId="377e20c1-5662-4b5d-843f-4eac7b2383d6" providerId="ADAL" clId="{029251C4-6A76-49D9-9E12-4B25F89AD53C}" dt="2025-02-11T08:28:05.063" v="5538" actId="478"/>
          <ac:picMkLst>
            <pc:docMk/>
            <pc:sldMk cId="1023304769" sldId="1471"/>
            <ac:picMk id="1026" creationId="{9BF864B0-25C9-9A5E-01CF-93322DFD80AD}"/>
          </ac:picMkLst>
        </pc:picChg>
        <pc:picChg chg="add del mod">
          <ac:chgData name="Glen Peters" userId="377e20c1-5662-4b5d-843f-4eac7b2383d6" providerId="ADAL" clId="{029251C4-6A76-49D9-9E12-4B25F89AD53C}" dt="2025-02-11T08:28:08.799" v="5539" actId="478"/>
          <ac:picMkLst>
            <pc:docMk/>
            <pc:sldMk cId="1023304769" sldId="1471"/>
            <ac:picMk id="1030" creationId="{3F111460-148D-24A2-7829-97AD8973E9F2}"/>
          </ac:picMkLst>
        </pc:picChg>
      </pc:sldChg>
      <pc:sldChg chg="del">
        <pc:chgData name="Glen Peters" userId="377e20c1-5662-4b5d-843f-4eac7b2383d6" providerId="ADAL" clId="{029251C4-6A76-49D9-9E12-4B25F89AD53C}" dt="2025-02-04T13:39:08.354" v="9" actId="47"/>
        <pc:sldMkLst>
          <pc:docMk/>
          <pc:sldMk cId="1407680944" sldId="1473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2206513754" sldId="1498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2868190155" sldId="1500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135342896" sldId="1503"/>
        </pc:sldMkLst>
      </pc:sldChg>
      <pc:sldChg chg="del">
        <pc:chgData name="Glen Peters" userId="377e20c1-5662-4b5d-843f-4eac7b2383d6" providerId="ADAL" clId="{029251C4-6A76-49D9-9E12-4B25F89AD53C}" dt="2025-02-04T13:54:37.719" v="258" actId="47"/>
        <pc:sldMkLst>
          <pc:docMk/>
          <pc:sldMk cId="3875894192" sldId="1508"/>
        </pc:sldMkLst>
      </pc:sldChg>
      <pc:sldChg chg="addSp delSp modSp mod">
        <pc:chgData name="Glen Peters" userId="377e20c1-5662-4b5d-843f-4eac7b2383d6" providerId="ADAL" clId="{029251C4-6A76-49D9-9E12-4B25F89AD53C}" dt="2025-02-12T13:00:18.661" v="7158" actId="20577"/>
        <pc:sldMkLst>
          <pc:docMk/>
          <pc:sldMk cId="1011575946" sldId="1514"/>
        </pc:sldMkLst>
        <pc:spChg chg="mod">
          <ac:chgData name="Glen Peters" userId="377e20c1-5662-4b5d-843f-4eac7b2383d6" providerId="ADAL" clId="{029251C4-6A76-49D9-9E12-4B25F89AD53C}" dt="2025-02-12T13:00:18.661" v="7158" actId="20577"/>
          <ac:spMkLst>
            <pc:docMk/>
            <pc:sldMk cId="1011575946" sldId="1514"/>
            <ac:spMk id="2" creationId="{A4D9A5EF-E520-64C9-4A2C-93D143F3C0DC}"/>
          </ac:spMkLst>
        </pc:spChg>
        <pc:spChg chg="add mod">
          <ac:chgData name="Glen Peters" userId="377e20c1-5662-4b5d-843f-4eac7b2383d6" providerId="ADAL" clId="{029251C4-6A76-49D9-9E12-4B25F89AD53C}" dt="2025-02-10T08:05:32.125" v="3679" actId="1076"/>
          <ac:spMkLst>
            <pc:docMk/>
            <pc:sldMk cId="1011575946" sldId="1514"/>
            <ac:spMk id="4" creationId="{90473B0F-B2C2-B748-D98D-C964308A886E}"/>
          </ac:spMkLst>
        </pc:spChg>
        <pc:spChg chg="add mod">
          <ac:chgData name="Glen Peters" userId="377e20c1-5662-4b5d-843f-4eac7b2383d6" providerId="ADAL" clId="{029251C4-6A76-49D9-9E12-4B25F89AD53C}" dt="2025-02-10T08:05:40.550" v="3683" actId="1076"/>
          <ac:spMkLst>
            <pc:docMk/>
            <pc:sldMk cId="1011575946" sldId="1514"/>
            <ac:spMk id="6" creationId="{28A94C8B-80F8-4A78-69FA-585627289252}"/>
          </ac:spMkLst>
        </pc:spChg>
        <pc:spChg chg="add mod">
          <ac:chgData name="Glen Peters" userId="377e20c1-5662-4b5d-843f-4eac7b2383d6" providerId="ADAL" clId="{029251C4-6A76-49D9-9E12-4B25F89AD53C}" dt="2025-02-10T08:05:54.506" v="3687" actId="1076"/>
          <ac:spMkLst>
            <pc:docMk/>
            <pc:sldMk cId="1011575946" sldId="1514"/>
            <ac:spMk id="7" creationId="{C8633212-6520-99A5-7BD4-8112F900091E}"/>
          </ac:spMkLst>
        </pc:spChg>
        <pc:picChg chg="add mod">
          <ac:chgData name="Glen Peters" userId="377e20c1-5662-4b5d-843f-4eac7b2383d6" providerId="ADAL" clId="{029251C4-6A76-49D9-9E12-4B25F89AD53C}" dt="2025-02-10T08:05:47.335" v="3685" actId="1076"/>
          <ac:picMkLst>
            <pc:docMk/>
            <pc:sldMk cId="1011575946" sldId="1514"/>
            <ac:picMk id="5" creationId="{27392A43-EC83-EEFF-6EC9-A77987D30296}"/>
          </ac:picMkLst>
        </pc:picChg>
        <pc:picChg chg="add mod">
          <ac:chgData name="Glen Peters" userId="377e20c1-5662-4b5d-843f-4eac7b2383d6" providerId="ADAL" clId="{029251C4-6A76-49D9-9E12-4B25F89AD53C}" dt="2025-02-10T08:05:30.693" v="3678" actId="1076"/>
          <ac:picMkLst>
            <pc:docMk/>
            <pc:sldMk cId="1011575946" sldId="1514"/>
            <ac:picMk id="1026" creationId="{C774841B-D6B4-540B-6C8E-51096CE74DC1}"/>
          </ac:picMkLst>
        </pc:picChg>
        <pc:picChg chg="add mod">
          <ac:chgData name="Glen Peters" userId="377e20c1-5662-4b5d-843f-4eac7b2383d6" providerId="ADAL" clId="{029251C4-6A76-49D9-9E12-4B25F89AD53C}" dt="2025-02-10T08:05:35.943" v="3681" actId="1076"/>
          <ac:picMkLst>
            <pc:docMk/>
            <pc:sldMk cId="1011575946" sldId="1514"/>
            <ac:picMk id="1030" creationId="{238A6CED-4C35-C0A7-769B-566E01B1E31C}"/>
          </ac:picMkLst>
        </pc:picChg>
      </pc:sldChg>
      <pc:sldChg chg="del">
        <pc:chgData name="Glen Peters" userId="377e20c1-5662-4b5d-843f-4eac7b2383d6" providerId="ADAL" clId="{029251C4-6A76-49D9-9E12-4B25F89AD53C}" dt="2025-02-04T13:39:08.354" v="9" actId="47"/>
        <pc:sldMkLst>
          <pc:docMk/>
          <pc:sldMk cId="3918162365" sldId="1521"/>
        </pc:sldMkLst>
      </pc:sldChg>
      <pc:sldChg chg="del">
        <pc:chgData name="Glen Peters" userId="377e20c1-5662-4b5d-843f-4eac7b2383d6" providerId="ADAL" clId="{029251C4-6A76-49D9-9E12-4B25F89AD53C}" dt="2025-02-04T13:39:08.354" v="9" actId="47"/>
        <pc:sldMkLst>
          <pc:docMk/>
          <pc:sldMk cId="2029075666" sldId="1522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471890057" sldId="1524"/>
        </pc:sldMkLst>
      </pc:sldChg>
      <pc:sldChg chg="del">
        <pc:chgData name="Glen Peters" userId="377e20c1-5662-4b5d-843f-4eac7b2383d6" providerId="ADAL" clId="{029251C4-6A76-49D9-9E12-4B25F89AD53C}" dt="2025-02-04T15:54:52.064" v="2238" actId="47"/>
        <pc:sldMkLst>
          <pc:docMk/>
          <pc:sldMk cId="1581238184" sldId="1525"/>
        </pc:sldMkLst>
      </pc:sldChg>
      <pc:sldChg chg="addSp delSp modSp add mod ord">
        <pc:chgData name="Glen Peters" userId="377e20c1-5662-4b5d-843f-4eac7b2383d6" providerId="ADAL" clId="{029251C4-6A76-49D9-9E12-4B25F89AD53C}" dt="2025-02-12T13:53:12.755" v="7436" actId="114"/>
        <pc:sldMkLst>
          <pc:docMk/>
          <pc:sldMk cId="3142149614" sldId="1526"/>
        </pc:sldMkLst>
        <pc:spChg chg="add mod">
          <ac:chgData name="Glen Peters" userId="377e20c1-5662-4b5d-843f-4eac7b2383d6" providerId="ADAL" clId="{029251C4-6A76-49D9-9E12-4B25F89AD53C}" dt="2025-02-12T13:53:12.755" v="7436" actId="114"/>
          <ac:spMkLst>
            <pc:docMk/>
            <pc:sldMk cId="3142149614" sldId="1526"/>
            <ac:spMk id="2" creationId="{F57DB23A-B4EB-5DD0-9CF2-BD1BFA5E4256}"/>
          </ac:spMkLst>
        </pc:spChg>
        <pc:spChg chg="mod">
          <ac:chgData name="Glen Peters" userId="377e20c1-5662-4b5d-843f-4eac7b2383d6" providerId="ADAL" clId="{029251C4-6A76-49D9-9E12-4B25F89AD53C}" dt="2025-02-05T14:34:31.807" v="2553" actId="20577"/>
          <ac:spMkLst>
            <pc:docMk/>
            <pc:sldMk cId="3142149614" sldId="1526"/>
            <ac:spMk id="4" creationId="{7A52BD3F-8F0B-D94C-5CA5-8DAB5BFB240E}"/>
          </ac:spMkLst>
        </pc:spChg>
        <pc:spChg chg="mod">
          <ac:chgData name="Glen Peters" userId="377e20c1-5662-4b5d-843f-4eac7b2383d6" providerId="ADAL" clId="{029251C4-6A76-49D9-9E12-4B25F89AD53C}" dt="2025-02-04T15:46:51.865" v="1781" actId="20577"/>
          <ac:spMkLst>
            <pc:docMk/>
            <pc:sldMk cId="3142149614" sldId="1526"/>
            <ac:spMk id="6" creationId="{4E859A76-4914-6CCD-F15B-9E0E274DBA66}"/>
          </ac:spMkLst>
        </pc:spChg>
        <pc:spChg chg="mod">
          <ac:chgData name="Glen Peters" userId="377e20c1-5662-4b5d-843f-4eac7b2383d6" providerId="ADAL" clId="{029251C4-6A76-49D9-9E12-4B25F89AD53C}" dt="2025-02-10T08:10:04.171" v="3820" actId="404"/>
          <ac:spMkLst>
            <pc:docMk/>
            <pc:sldMk cId="3142149614" sldId="1526"/>
            <ac:spMk id="7" creationId="{8AE20F69-B110-6B07-17A2-6385D89EC79E}"/>
          </ac:spMkLst>
        </pc:spChg>
        <pc:picChg chg="add mod">
          <ac:chgData name="Glen Peters" userId="377e20c1-5662-4b5d-843f-4eac7b2383d6" providerId="ADAL" clId="{029251C4-6A76-49D9-9E12-4B25F89AD53C}" dt="2025-02-10T08:08:24.807" v="3692" actId="18653"/>
          <ac:picMkLst>
            <pc:docMk/>
            <pc:sldMk cId="3142149614" sldId="1526"/>
            <ac:picMk id="8" creationId="{29965F7A-74DD-6F15-40A5-048496EF0DC4}"/>
          </ac:picMkLst>
        </pc:picChg>
      </pc:sldChg>
      <pc:sldChg chg="addSp delSp modSp add del mod ord">
        <pc:chgData name="Glen Peters" userId="377e20c1-5662-4b5d-843f-4eac7b2383d6" providerId="ADAL" clId="{029251C4-6A76-49D9-9E12-4B25F89AD53C}" dt="2025-02-11T09:06:08.048" v="6352" actId="47"/>
        <pc:sldMkLst>
          <pc:docMk/>
          <pc:sldMk cId="3153214635" sldId="1527"/>
        </pc:sldMkLst>
      </pc:sldChg>
      <pc:sldChg chg="addSp delSp modSp add mod">
        <pc:chgData name="Glen Peters" userId="377e20c1-5662-4b5d-843f-4eac7b2383d6" providerId="ADAL" clId="{029251C4-6A76-49D9-9E12-4B25F89AD53C}" dt="2025-02-10T08:11:37.324" v="3898" actId="20577"/>
        <pc:sldMkLst>
          <pc:docMk/>
          <pc:sldMk cId="169721672" sldId="1528"/>
        </pc:sldMkLst>
        <pc:spChg chg="mod">
          <ac:chgData name="Glen Peters" userId="377e20c1-5662-4b5d-843f-4eac7b2383d6" providerId="ADAL" clId="{029251C4-6A76-49D9-9E12-4B25F89AD53C}" dt="2025-02-04T14:30:27.407" v="1186" actId="20577"/>
          <ac:spMkLst>
            <pc:docMk/>
            <pc:sldMk cId="169721672" sldId="1528"/>
            <ac:spMk id="4" creationId="{97CD978F-C891-E90B-24AE-3FC553A0E05C}"/>
          </ac:spMkLst>
        </pc:spChg>
        <pc:spChg chg="mod">
          <ac:chgData name="Glen Peters" userId="377e20c1-5662-4b5d-843f-4eac7b2383d6" providerId="ADAL" clId="{029251C4-6A76-49D9-9E12-4B25F89AD53C}" dt="2025-02-04T14:29:05.606" v="944" actId="20577"/>
          <ac:spMkLst>
            <pc:docMk/>
            <pc:sldMk cId="169721672" sldId="1528"/>
            <ac:spMk id="6" creationId="{620D7B21-B1C9-1C63-10F9-F6F0EB25F418}"/>
          </ac:spMkLst>
        </pc:spChg>
        <pc:spChg chg="mod">
          <ac:chgData name="Glen Peters" userId="377e20c1-5662-4b5d-843f-4eac7b2383d6" providerId="ADAL" clId="{029251C4-6A76-49D9-9E12-4B25F89AD53C}" dt="2025-02-10T08:11:37.324" v="3898" actId="20577"/>
          <ac:spMkLst>
            <pc:docMk/>
            <pc:sldMk cId="169721672" sldId="1528"/>
            <ac:spMk id="7" creationId="{A860F09D-F0CC-FEB7-FDC6-419CB062A904}"/>
          </ac:spMkLst>
        </pc:spChg>
        <pc:picChg chg="add mod">
          <ac:chgData name="Glen Peters" userId="377e20c1-5662-4b5d-843f-4eac7b2383d6" providerId="ADAL" clId="{029251C4-6A76-49D9-9E12-4B25F89AD53C}" dt="2025-02-04T14:29:19.226" v="948" actId="18653"/>
          <ac:picMkLst>
            <pc:docMk/>
            <pc:sldMk cId="169721672" sldId="1528"/>
            <ac:picMk id="5" creationId="{9B601AE3-75E8-5A6F-241B-02F7C092FCDD}"/>
          </ac:picMkLst>
        </pc:picChg>
      </pc:sldChg>
      <pc:sldChg chg="addSp delSp modSp add mod">
        <pc:chgData name="Glen Peters" userId="377e20c1-5662-4b5d-843f-4eac7b2383d6" providerId="ADAL" clId="{029251C4-6A76-49D9-9E12-4B25F89AD53C}" dt="2025-02-10T08:25:12.883" v="4669" actId="20577"/>
        <pc:sldMkLst>
          <pc:docMk/>
          <pc:sldMk cId="2062064220" sldId="1529"/>
        </pc:sldMkLst>
        <pc:spChg chg="mod">
          <ac:chgData name="Glen Peters" userId="377e20c1-5662-4b5d-843f-4eac7b2383d6" providerId="ADAL" clId="{029251C4-6A76-49D9-9E12-4B25F89AD53C}" dt="2025-02-10T08:25:12.883" v="4669" actId="20577"/>
          <ac:spMkLst>
            <pc:docMk/>
            <pc:sldMk cId="2062064220" sldId="1529"/>
            <ac:spMk id="4" creationId="{EC3776F6-52EC-7146-1F58-EBB36BF62EEF}"/>
          </ac:spMkLst>
        </pc:spChg>
        <pc:spChg chg="mod">
          <ac:chgData name="Glen Peters" userId="377e20c1-5662-4b5d-843f-4eac7b2383d6" providerId="ADAL" clId="{029251C4-6A76-49D9-9E12-4B25F89AD53C}" dt="2025-02-10T08:13:10.209" v="3926" actId="20577"/>
          <ac:spMkLst>
            <pc:docMk/>
            <pc:sldMk cId="2062064220" sldId="1529"/>
            <ac:spMk id="7" creationId="{05B5ECD0-0E47-CFF9-192E-E80343291E55}"/>
          </ac:spMkLst>
        </pc:spChg>
        <pc:picChg chg="add mod">
          <ac:chgData name="Glen Peters" userId="377e20c1-5662-4b5d-843f-4eac7b2383d6" providerId="ADAL" clId="{029251C4-6A76-49D9-9E12-4B25F89AD53C}" dt="2025-02-10T07:59:25.112" v="3631" actId="14100"/>
          <ac:picMkLst>
            <pc:docMk/>
            <pc:sldMk cId="2062064220" sldId="1529"/>
            <ac:picMk id="2" creationId="{84C4EBBC-E1FF-C093-FAEF-B3704B8AD248}"/>
          </ac:picMkLst>
        </pc:picChg>
        <pc:picChg chg="add mod">
          <ac:chgData name="Glen Peters" userId="377e20c1-5662-4b5d-843f-4eac7b2383d6" providerId="ADAL" clId="{029251C4-6A76-49D9-9E12-4B25F89AD53C}" dt="2025-02-04T15:01:14.872" v="1192" actId="18653"/>
          <ac:picMkLst>
            <pc:docMk/>
            <pc:sldMk cId="2062064220" sldId="1529"/>
            <ac:picMk id="9" creationId="{FD1525BB-34C0-83B1-BD00-974FC6803B26}"/>
          </ac:picMkLst>
        </pc:picChg>
      </pc:sldChg>
      <pc:sldChg chg="addSp delSp modSp add mod">
        <pc:chgData name="Glen Peters" userId="377e20c1-5662-4b5d-843f-4eac7b2383d6" providerId="ADAL" clId="{029251C4-6A76-49D9-9E12-4B25F89AD53C}" dt="2025-02-10T08:29:44.878" v="4914" actId="20577"/>
        <pc:sldMkLst>
          <pc:docMk/>
          <pc:sldMk cId="2601076779" sldId="1530"/>
        </pc:sldMkLst>
        <pc:spChg chg="mod">
          <ac:chgData name="Glen Peters" userId="377e20c1-5662-4b5d-843f-4eac7b2383d6" providerId="ADAL" clId="{029251C4-6A76-49D9-9E12-4B25F89AD53C}" dt="2025-02-10T08:29:44.878" v="4914" actId="20577"/>
          <ac:spMkLst>
            <pc:docMk/>
            <pc:sldMk cId="2601076779" sldId="1530"/>
            <ac:spMk id="4" creationId="{990A84DC-5386-99EA-424C-3824F65FE92E}"/>
          </ac:spMkLst>
        </pc:spChg>
        <pc:spChg chg="mod">
          <ac:chgData name="Glen Peters" userId="377e20c1-5662-4b5d-843f-4eac7b2383d6" providerId="ADAL" clId="{029251C4-6A76-49D9-9E12-4B25F89AD53C}" dt="2025-02-10T08:13:33.692" v="3928"/>
          <ac:spMkLst>
            <pc:docMk/>
            <pc:sldMk cId="2601076779" sldId="1530"/>
            <ac:spMk id="7" creationId="{0A3E2284-5225-2CC4-6068-42B9DDF5AA7A}"/>
          </ac:spMkLst>
        </pc:spChg>
        <pc:picChg chg="add mod">
          <ac:chgData name="Glen Peters" userId="377e20c1-5662-4b5d-843f-4eac7b2383d6" providerId="ADAL" clId="{029251C4-6A76-49D9-9E12-4B25F89AD53C}" dt="2025-02-10T07:59:31.017" v="3633"/>
          <ac:picMkLst>
            <pc:docMk/>
            <pc:sldMk cId="2601076779" sldId="1530"/>
            <ac:picMk id="2" creationId="{FE88DF1A-64C6-0861-309D-89AC5C72DDD8}"/>
          </ac:picMkLst>
        </pc:picChg>
        <pc:picChg chg="add mod">
          <ac:chgData name="Glen Peters" userId="377e20c1-5662-4b5d-843f-4eac7b2383d6" providerId="ADAL" clId="{029251C4-6A76-49D9-9E12-4B25F89AD53C}" dt="2025-02-04T15:02:21.385" v="1394" actId="18653"/>
          <ac:picMkLst>
            <pc:docMk/>
            <pc:sldMk cId="2601076779" sldId="1530"/>
            <ac:picMk id="8" creationId="{1CA218D5-2A30-A3D5-849A-802175B414F6}"/>
          </ac:picMkLst>
        </pc:picChg>
      </pc:sldChg>
      <pc:sldChg chg="del">
        <pc:chgData name="Glen Peters" userId="377e20c1-5662-4b5d-843f-4eac7b2383d6" providerId="ADAL" clId="{029251C4-6A76-49D9-9E12-4B25F89AD53C}" dt="2025-02-04T13:39:08.354" v="9" actId="47"/>
        <pc:sldMkLst>
          <pc:docMk/>
          <pc:sldMk cId="1981989769" sldId="1531"/>
        </pc:sldMkLst>
      </pc:sldChg>
      <pc:sldChg chg="addSp delSp modSp add mod">
        <pc:chgData name="Glen Peters" userId="377e20c1-5662-4b5d-843f-4eac7b2383d6" providerId="ADAL" clId="{029251C4-6A76-49D9-9E12-4B25F89AD53C}" dt="2025-02-10T08:28:06.456" v="4739" actId="20577"/>
        <pc:sldMkLst>
          <pc:docMk/>
          <pc:sldMk cId="3616864013" sldId="1531"/>
        </pc:sldMkLst>
        <pc:spChg chg="add mod">
          <ac:chgData name="Glen Peters" userId="377e20c1-5662-4b5d-843f-4eac7b2383d6" providerId="ADAL" clId="{029251C4-6A76-49D9-9E12-4B25F89AD53C}" dt="2025-02-10T08:27:26.661" v="4736" actId="14100"/>
          <ac:spMkLst>
            <pc:docMk/>
            <pc:sldMk cId="3616864013" sldId="1531"/>
            <ac:spMk id="3" creationId="{29657763-F415-DAD9-DFE4-938A49063621}"/>
          </ac:spMkLst>
        </pc:spChg>
        <pc:spChg chg="mod">
          <ac:chgData name="Glen Peters" userId="377e20c1-5662-4b5d-843f-4eac7b2383d6" providerId="ADAL" clId="{029251C4-6A76-49D9-9E12-4B25F89AD53C}" dt="2025-02-10T08:28:06.456" v="4739" actId="20577"/>
          <ac:spMkLst>
            <pc:docMk/>
            <pc:sldMk cId="3616864013" sldId="1531"/>
            <ac:spMk id="4" creationId="{BB44DC40-4D9F-99A9-3FE2-5C1093181601}"/>
          </ac:spMkLst>
        </pc:spChg>
        <pc:spChg chg="mod">
          <ac:chgData name="Glen Peters" userId="377e20c1-5662-4b5d-843f-4eac7b2383d6" providerId="ADAL" clId="{029251C4-6A76-49D9-9E12-4B25F89AD53C}" dt="2025-02-10T08:13:28.361" v="3927"/>
          <ac:spMkLst>
            <pc:docMk/>
            <pc:sldMk cId="3616864013" sldId="1531"/>
            <ac:spMk id="7" creationId="{53EF5C2E-FE96-8F22-E588-47FDBB8CF297}"/>
          </ac:spMkLst>
        </pc:spChg>
        <pc:spChg chg="add mod">
          <ac:chgData name="Glen Peters" userId="377e20c1-5662-4b5d-843f-4eac7b2383d6" providerId="ADAL" clId="{029251C4-6A76-49D9-9E12-4B25F89AD53C}" dt="2025-02-10T08:27:19.820" v="4734" actId="1076"/>
          <ac:spMkLst>
            <pc:docMk/>
            <pc:sldMk cId="3616864013" sldId="1531"/>
            <ac:spMk id="9" creationId="{190F798F-C623-F583-D69A-3993F2B3AD1B}"/>
          </ac:spMkLst>
        </pc:spChg>
        <pc:picChg chg="add mod">
          <ac:chgData name="Glen Peters" userId="377e20c1-5662-4b5d-843f-4eac7b2383d6" providerId="ADAL" clId="{029251C4-6A76-49D9-9E12-4B25F89AD53C}" dt="2025-02-10T07:59:28.525" v="3632"/>
          <ac:picMkLst>
            <pc:docMk/>
            <pc:sldMk cId="3616864013" sldId="1531"/>
            <ac:picMk id="2" creationId="{B1149748-C1AE-B207-AE74-35727930A970}"/>
          </ac:picMkLst>
        </pc:picChg>
        <pc:picChg chg="add mod">
          <ac:chgData name="Glen Peters" userId="377e20c1-5662-4b5d-843f-4eac7b2383d6" providerId="ADAL" clId="{029251C4-6A76-49D9-9E12-4B25F89AD53C}" dt="2025-02-04T15:03:28.291" v="1542" actId="18653"/>
          <ac:picMkLst>
            <pc:docMk/>
            <pc:sldMk cId="3616864013" sldId="1531"/>
            <ac:picMk id="8" creationId="{2A681A0E-9C82-A39A-561D-74CB372520C5}"/>
          </ac:picMkLst>
        </pc:picChg>
      </pc:sldChg>
      <pc:sldChg chg="addSp delSp modSp add del mod">
        <pc:chgData name="Glen Peters" userId="377e20c1-5662-4b5d-843f-4eac7b2383d6" providerId="ADAL" clId="{029251C4-6A76-49D9-9E12-4B25F89AD53C}" dt="2025-02-11T08:56:15.369" v="6322" actId="47"/>
        <pc:sldMkLst>
          <pc:docMk/>
          <pc:sldMk cId="1259777867" sldId="1532"/>
        </pc:sldMkLst>
      </pc:sldChg>
      <pc:sldChg chg="modSp add mod">
        <pc:chgData name="Glen Peters" userId="377e20c1-5662-4b5d-843f-4eac7b2383d6" providerId="ADAL" clId="{029251C4-6A76-49D9-9E12-4B25F89AD53C}" dt="2025-02-10T08:11:12.515" v="3841" actId="6549"/>
        <pc:sldMkLst>
          <pc:docMk/>
          <pc:sldMk cId="2112352063" sldId="1533"/>
        </pc:sldMkLst>
        <pc:spChg chg="mod">
          <ac:chgData name="Glen Peters" userId="377e20c1-5662-4b5d-843f-4eac7b2383d6" providerId="ADAL" clId="{029251C4-6A76-49D9-9E12-4B25F89AD53C}" dt="2025-02-10T08:10:58.260" v="3840" actId="20577"/>
          <ac:spMkLst>
            <pc:docMk/>
            <pc:sldMk cId="2112352063" sldId="1533"/>
            <ac:spMk id="4" creationId="{D1A5437F-45EA-B8CD-CA19-C8B2B4E64DE5}"/>
          </ac:spMkLst>
        </pc:spChg>
        <pc:spChg chg="mod">
          <ac:chgData name="Glen Peters" userId="377e20c1-5662-4b5d-843f-4eac7b2383d6" providerId="ADAL" clId="{029251C4-6A76-49D9-9E12-4B25F89AD53C}" dt="2025-02-10T08:11:12.515" v="3841" actId="6549"/>
          <ac:spMkLst>
            <pc:docMk/>
            <pc:sldMk cId="2112352063" sldId="1533"/>
            <ac:spMk id="7" creationId="{D943FC21-9722-20EF-50BC-5A8C5348ED26}"/>
          </ac:spMkLst>
        </pc:spChg>
      </pc:sldChg>
      <pc:sldChg chg="addSp delSp modSp new mod">
        <pc:chgData name="Glen Peters" userId="377e20c1-5662-4b5d-843f-4eac7b2383d6" providerId="ADAL" clId="{029251C4-6A76-49D9-9E12-4B25F89AD53C}" dt="2025-02-11T08:49:07.369" v="6072" actId="14100"/>
        <pc:sldMkLst>
          <pc:docMk/>
          <pc:sldMk cId="2349976460" sldId="1534"/>
        </pc:sldMkLst>
        <pc:spChg chg="mod">
          <ac:chgData name="Glen Peters" userId="377e20c1-5662-4b5d-843f-4eac7b2383d6" providerId="ADAL" clId="{029251C4-6A76-49D9-9E12-4B25F89AD53C}" dt="2025-02-04T15:53:50.365" v="2236" actId="20577"/>
          <ac:spMkLst>
            <pc:docMk/>
            <pc:sldMk cId="2349976460" sldId="1534"/>
            <ac:spMk id="3" creationId="{41802001-16EF-9E78-AB32-3CBF8DEFF73C}"/>
          </ac:spMkLst>
        </pc:spChg>
        <pc:spChg chg="mod">
          <ac:chgData name="Glen Peters" userId="377e20c1-5662-4b5d-843f-4eac7b2383d6" providerId="ADAL" clId="{029251C4-6A76-49D9-9E12-4B25F89AD53C}" dt="2025-02-11T08:49:07.369" v="6072" actId="14100"/>
          <ac:spMkLst>
            <pc:docMk/>
            <pc:sldMk cId="2349976460" sldId="1534"/>
            <ac:spMk id="5" creationId="{199EA758-0859-3EA3-7AE1-39842F2CA378}"/>
          </ac:spMkLst>
        </pc:spChg>
        <pc:spChg chg="mod">
          <ac:chgData name="Glen Peters" userId="377e20c1-5662-4b5d-843f-4eac7b2383d6" providerId="ADAL" clId="{029251C4-6A76-49D9-9E12-4B25F89AD53C}" dt="2025-02-04T15:52:49.389" v="2215" actId="20577"/>
          <ac:spMkLst>
            <pc:docMk/>
            <pc:sldMk cId="2349976460" sldId="1534"/>
            <ac:spMk id="6" creationId="{812976EC-9B8A-A1FA-CCE1-965AF3733473}"/>
          </ac:spMkLst>
        </pc:spChg>
        <pc:picChg chg="add del mod">
          <ac:chgData name="Glen Peters" userId="377e20c1-5662-4b5d-843f-4eac7b2383d6" providerId="ADAL" clId="{029251C4-6A76-49D9-9E12-4B25F89AD53C}" dt="2025-02-11T08:48:46.346" v="6036" actId="478"/>
          <ac:picMkLst>
            <pc:docMk/>
            <pc:sldMk cId="2349976460" sldId="1534"/>
            <ac:picMk id="4" creationId="{9A50B8EE-F402-E82E-AA76-D9666FEF821E}"/>
          </ac:picMkLst>
        </pc:picChg>
        <pc:picChg chg="add mod ord">
          <ac:chgData name="Glen Peters" userId="377e20c1-5662-4b5d-843f-4eac7b2383d6" providerId="ADAL" clId="{029251C4-6A76-49D9-9E12-4B25F89AD53C}" dt="2025-02-04T15:54:47.074" v="2237" actId="22"/>
          <ac:picMkLst>
            <pc:docMk/>
            <pc:sldMk cId="2349976460" sldId="1534"/>
            <ac:picMk id="8" creationId="{EE37F0EB-04A5-2F57-2C3B-D57143FCE92C}"/>
          </ac:picMkLst>
        </pc:picChg>
      </pc:sldChg>
      <pc:sldChg chg="add del">
        <pc:chgData name="Glen Peters" userId="377e20c1-5662-4b5d-843f-4eac7b2383d6" providerId="ADAL" clId="{029251C4-6A76-49D9-9E12-4B25F89AD53C}" dt="2025-02-11T09:06:08.048" v="6352" actId="47"/>
        <pc:sldMkLst>
          <pc:docMk/>
          <pc:sldMk cId="1654984625" sldId="1535"/>
        </pc:sldMkLst>
      </pc:sldChg>
      <pc:sldChg chg="modSp add mod">
        <pc:chgData name="Glen Peters" userId="377e20c1-5662-4b5d-843f-4eac7b2383d6" providerId="ADAL" clId="{029251C4-6A76-49D9-9E12-4B25F89AD53C}" dt="2025-02-12T13:03:06.825" v="7308" actId="20577"/>
        <pc:sldMkLst>
          <pc:docMk/>
          <pc:sldMk cId="2338868887" sldId="1536"/>
        </pc:sldMkLst>
        <pc:spChg chg="mod">
          <ac:chgData name="Glen Peters" userId="377e20c1-5662-4b5d-843f-4eac7b2383d6" providerId="ADAL" clId="{029251C4-6A76-49D9-9E12-4B25F89AD53C}" dt="2025-02-12T13:03:06.825" v="7308" actId="20577"/>
          <ac:spMkLst>
            <pc:docMk/>
            <pc:sldMk cId="2338868887" sldId="1536"/>
            <ac:spMk id="4" creationId="{212D6C5B-3BA0-13EA-4B98-504D77FAA8FC}"/>
          </ac:spMkLst>
        </pc:spChg>
      </pc:sldChg>
      <pc:sldChg chg="modSp new del mod">
        <pc:chgData name="Glen Peters" userId="377e20c1-5662-4b5d-843f-4eac7b2383d6" providerId="ADAL" clId="{029251C4-6A76-49D9-9E12-4B25F89AD53C}" dt="2025-02-05T14:37:52.687" v="2661" actId="47"/>
        <pc:sldMkLst>
          <pc:docMk/>
          <pc:sldMk cId="2980722261" sldId="1536"/>
        </pc:sldMkLst>
      </pc:sldChg>
      <pc:sldChg chg="modSp new add del mod">
        <pc:chgData name="Glen Peters" userId="377e20c1-5662-4b5d-843f-4eac7b2383d6" providerId="ADAL" clId="{029251C4-6A76-49D9-9E12-4B25F89AD53C}" dt="2025-02-12T12:56:48.697" v="7085" actId="2696"/>
        <pc:sldMkLst>
          <pc:docMk/>
          <pc:sldMk cId="3435036809" sldId="1536"/>
        </pc:sldMkLst>
        <pc:spChg chg="mod">
          <ac:chgData name="Glen Peters" userId="377e20c1-5662-4b5d-843f-4eac7b2383d6" providerId="ADAL" clId="{029251C4-6A76-49D9-9E12-4B25F89AD53C}" dt="2025-02-11T08:43:39.899" v="5934" actId="6549"/>
          <ac:spMkLst>
            <pc:docMk/>
            <pc:sldMk cId="3435036809" sldId="1536"/>
            <ac:spMk id="4" creationId="{212D6C5B-3BA0-13EA-4B98-504D77FAA8FC}"/>
          </ac:spMkLst>
        </pc:spChg>
      </pc:sldChg>
      <pc:sldChg chg="addSp delSp modSp add del mod">
        <pc:chgData name="Glen Peters" userId="377e20c1-5662-4b5d-843f-4eac7b2383d6" providerId="ADAL" clId="{029251C4-6A76-49D9-9E12-4B25F89AD53C}" dt="2025-02-11T16:27:07.864" v="6845" actId="2696"/>
        <pc:sldMkLst>
          <pc:docMk/>
          <pc:sldMk cId="2073262206" sldId="1537"/>
        </pc:sldMkLst>
      </pc:sldChg>
      <pc:sldChg chg="modSp add mod">
        <pc:chgData name="Glen Peters" userId="377e20c1-5662-4b5d-843f-4eac7b2383d6" providerId="ADAL" clId="{029251C4-6A76-49D9-9E12-4B25F89AD53C}" dt="2025-02-12T13:02:17.079" v="7258" actId="20577"/>
        <pc:sldMkLst>
          <pc:docMk/>
          <pc:sldMk cId="3983264793" sldId="1537"/>
        </pc:sldMkLst>
        <pc:spChg chg="mod">
          <ac:chgData name="Glen Peters" userId="377e20c1-5662-4b5d-843f-4eac7b2383d6" providerId="ADAL" clId="{029251C4-6A76-49D9-9E12-4B25F89AD53C}" dt="2025-02-12T13:02:17.079" v="7258" actId="20577"/>
          <ac:spMkLst>
            <pc:docMk/>
            <pc:sldMk cId="3983264793" sldId="1537"/>
            <ac:spMk id="6" creationId="{141E15C6-D95B-6780-24FA-353614CFFC99}"/>
          </ac:spMkLst>
        </pc:spChg>
      </pc:sldChg>
      <pc:sldChg chg="addSp delSp modSp new mod">
        <pc:chgData name="Glen Peters" userId="377e20c1-5662-4b5d-843f-4eac7b2383d6" providerId="ADAL" clId="{029251C4-6A76-49D9-9E12-4B25F89AD53C}" dt="2025-02-10T08:32:36.781" v="4944" actId="1076"/>
        <pc:sldMkLst>
          <pc:docMk/>
          <pc:sldMk cId="563361172" sldId="1538"/>
        </pc:sldMkLst>
        <pc:spChg chg="add mod">
          <ac:chgData name="Glen Peters" userId="377e20c1-5662-4b5d-843f-4eac7b2383d6" providerId="ADAL" clId="{029251C4-6A76-49D9-9E12-4B25F89AD53C}" dt="2025-02-10T08:31:26.183" v="4933" actId="404"/>
          <ac:spMkLst>
            <pc:docMk/>
            <pc:sldMk cId="563361172" sldId="1538"/>
            <ac:spMk id="6" creationId="{912EC605-92D4-B3BC-7228-1B74A1632961}"/>
          </ac:spMkLst>
        </pc:spChg>
        <pc:spChg chg="add mod">
          <ac:chgData name="Glen Peters" userId="377e20c1-5662-4b5d-843f-4eac7b2383d6" providerId="ADAL" clId="{029251C4-6A76-49D9-9E12-4B25F89AD53C}" dt="2025-02-10T08:32:36.781" v="4944" actId="1076"/>
          <ac:spMkLst>
            <pc:docMk/>
            <pc:sldMk cId="563361172" sldId="1538"/>
            <ac:spMk id="7" creationId="{D4DD28D0-21EE-F4FB-7EEC-4187BAA352DD}"/>
          </ac:spMkLst>
        </pc:spChg>
        <pc:picChg chg="add mod">
          <ac:chgData name="Glen Peters" userId="377e20c1-5662-4b5d-843f-4eac7b2383d6" providerId="ADAL" clId="{029251C4-6A76-49D9-9E12-4B25F89AD53C}" dt="2025-02-10T08:32:33.781" v="4943" actId="1076"/>
          <ac:picMkLst>
            <pc:docMk/>
            <pc:sldMk cId="563361172" sldId="1538"/>
            <ac:picMk id="5" creationId="{FFE62A2E-39B9-BF44-67B7-221C17DC3CA8}"/>
          </ac:picMkLst>
        </pc:picChg>
        <pc:picChg chg="add mod">
          <ac:chgData name="Glen Peters" userId="377e20c1-5662-4b5d-843f-4eac7b2383d6" providerId="ADAL" clId="{029251C4-6A76-49D9-9E12-4B25F89AD53C}" dt="2025-02-10T08:32:32.444" v="4942" actId="1076"/>
          <ac:picMkLst>
            <pc:docMk/>
            <pc:sldMk cId="563361172" sldId="1538"/>
            <ac:picMk id="9" creationId="{8BE57958-22D4-9B39-E027-260B0D6236E4}"/>
          </ac:picMkLst>
        </pc:picChg>
      </pc:sldChg>
      <pc:sldChg chg="delSp modSp add mod">
        <pc:chgData name="Glen Peters" userId="377e20c1-5662-4b5d-843f-4eac7b2383d6" providerId="ADAL" clId="{029251C4-6A76-49D9-9E12-4B25F89AD53C}" dt="2025-02-10T08:34:37.341" v="4963" actId="20577"/>
        <pc:sldMkLst>
          <pc:docMk/>
          <pc:sldMk cId="3564756898" sldId="1539"/>
        </pc:sldMkLst>
        <pc:spChg chg="mod">
          <ac:chgData name="Glen Peters" userId="377e20c1-5662-4b5d-843f-4eac7b2383d6" providerId="ADAL" clId="{029251C4-6A76-49D9-9E12-4B25F89AD53C}" dt="2025-02-10T08:34:37.341" v="4963" actId="20577"/>
          <ac:spMkLst>
            <pc:docMk/>
            <pc:sldMk cId="3564756898" sldId="1539"/>
            <ac:spMk id="4" creationId="{261D74EF-0B11-CE5C-FD2D-47534DD8B61B}"/>
          </ac:spMkLst>
        </pc:spChg>
      </pc:sldChg>
      <pc:sldChg chg="modSp new add del mod">
        <pc:chgData name="Glen Peters" userId="377e20c1-5662-4b5d-843f-4eac7b2383d6" providerId="ADAL" clId="{029251C4-6A76-49D9-9E12-4B25F89AD53C}" dt="2025-02-12T12:56:54.098" v="7087" actId="47"/>
        <pc:sldMkLst>
          <pc:docMk/>
          <pc:sldMk cId="1129599861" sldId="1540"/>
        </pc:sldMkLst>
        <pc:spChg chg="mod">
          <ac:chgData name="Glen Peters" userId="377e20c1-5662-4b5d-843f-4eac7b2383d6" providerId="ADAL" clId="{029251C4-6A76-49D9-9E12-4B25F89AD53C}" dt="2025-02-11T08:52:19.613" v="6284" actId="20577"/>
          <ac:spMkLst>
            <pc:docMk/>
            <pc:sldMk cId="1129599861" sldId="1540"/>
            <ac:spMk id="2" creationId="{6F2FA10E-F6BD-3204-0C91-7F190CA2336C}"/>
          </ac:spMkLst>
        </pc:spChg>
      </pc:sldChg>
      <pc:sldChg chg="addSp delSp modSp add mod modShow">
        <pc:chgData name="Glen Peters" userId="377e20c1-5662-4b5d-843f-4eac7b2383d6" providerId="ADAL" clId="{029251C4-6A76-49D9-9E12-4B25F89AD53C}" dt="2025-02-12T13:00:34.782" v="7159" actId="729"/>
        <pc:sldMkLst>
          <pc:docMk/>
          <pc:sldMk cId="3242198062" sldId="1541"/>
        </pc:sldMkLst>
        <pc:spChg chg="add del mod">
          <ac:chgData name="Glen Peters" userId="377e20c1-5662-4b5d-843f-4eac7b2383d6" providerId="ADAL" clId="{029251C4-6A76-49D9-9E12-4B25F89AD53C}" dt="2025-02-11T08:32:22.107" v="5631" actId="22"/>
          <ac:spMkLst>
            <pc:docMk/>
            <pc:sldMk cId="3242198062" sldId="1541"/>
            <ac:spMk id="3" creationId="{18A0DE92-919A-10C0-B70B-990832F8FE34}"/>
          </ac:spMkLst>
        </pc:spChg>
        <pc:spChg chg="mod">
          <ac:chgData name="Glen Peters" userId="377e20c1-5662-4b5d-843f-4eac7b2383d6" providerId="ADAL" clId="{029251C4-6A76-49D9-9E12-4B25F89AD53C}" dt="2025-02-11T08:32:46.728" v="5639" actId="6549"/>
          <ac:spMkLst>
            <pc:docMk/>
            <pc:sldMk cId="3242198062" sldId="1541"/>
            <ac:spMk id="4" creationId="{C439CCDE-2F7E-CA83-7B14-62DFFE4801BB}"/>
          </ac:spMkLst>
        </pc:spChg>
        <pc:spChg chg="mod">
          <ac:chgData name="Glen Peters" userId="377e20c1-5662-4b5d-843f-4eac7b2383d6" providerId="ADAL" clId="{029251C4-6A76-49D9-9E12-4B25F89AD53C}" dt="2025-02-11T08:32:44.805" v="5638"/>
          <ac:spMkLst>
            <pc:docMk/>
            <pc:sldMk cId="3242198062" sldId="1541"/>
            <ac:spMk id="6" creationId="{3027B2E8-C741-EF98-DE02-F806A1FA1B9F}"/>
          </ac:spMkLst>
        </pc:spChg>
        <pc:spChg chg="mod">
          <ac:chgData name="Glen Peters" userId="377e20c1-5662-4b5d-843f-4eac7b2383d6" providerId="ADAL" clId="{029251C4-6A76-49D9-9E12-4B25F89AD53C}" dt="2025-02-11T08:33:04.384" v="5695" actId="20577"/>
          <ac:spMkLst>
            <pc:docMk/>
            <pc:sldMk cId="3242198062" sldId="1541"/>
            <ac:spMk id="7" creationId="{48CE507E-0BC2-4C84-AC40-F11D6D8EE2F7}"/>
          </ac:spMkLst>
        </pc:spChg>
        <pc:picChg chg="add mod ord">
          <ac:chgData name="Glen Peters" userId="377e20c1-5662-4b5d-843f-4eac7b2383d6" providerId="ADAL" clId="{029251C4-6A76-49D9-9E12-4B25F89AD53C}" dt="2025-02-11T08:32:24.922" v="5632" actId="18653"/>
          <ac:picMkLst>
            <pc:docMk/>
            <pc:sldMk cId="3242198062" sldId="1541"/>
            <ac:picMk id="8" creationId="{ADDD6258-F9E1-A439-3866-94E08F2F83CD}"/>
          </ac:picMkLst>
        </pc:picChg>
        <pc:picChg chg="del">
          <ac:chgData name="Glen Peters" userId="377e20c1-5662-4b5d-843f-4eac7b2383d6" providerId="ADAL" clId="{029251C4-6A76-49D9-9E12-4B25F89AD53C}" dt="2025-02-11T08:31:55.831" v="5630" actId="478"/>
          <ac:picMkLst>
            <pc:docMk/>
            <pc:sldMk cId="3242198062" sldId="1541"/>
            <ac:picMk id="9" creationId="{79A072DD-2BB1-2EA8-4B97-4136D32FCAC7}"/>
          </ac:picMkLst>
        </pc:picChg>
      </pc:sldChg>
      <pc:sldChg chg="modSp add del mod modShow">
        <pc:chgData name="Glen Peters" userId="377e20c1-5662-4b5d-843f-4eac7b2383d6" providerId="ADAL" clId="{029251C4-6A76-49D9-9E12-4B25F89AD53C}" dt="2025-02-12T13:03:26.099" v="7309" actId="47"/>
        <pc:sldMkLst>
          <pc:docMk/>
          <pc:sldMk cId="816642866" sldId="1542"/>
        </pc:sldMkLst>
        <pc:spChg chg="mod">
          <ac:chgData name="Glen Peters" userId="377e20c1-5662-4b5d-843f-4eac7b2383d6" providerId="ADAL" clId="{029251C4-6A76-49D9-9E12-4B25F89AD53C}" dt="2025-02-11T08:56:10.878" v="6321" actId="122"/>
          <ac:spMkLst>
            <pc:docMk/>
            <pc:sldMk cId="816642866" sldId="1542"/>
            <ac:spMk id="4" creationId="{ACCC13DF-19DD-5C77-C18D-610F0D880546}"/>
          </ac:spMkLst>
        </pc:spChg>
        <pc:spChg chg="mod">
          <ac:chgData name="Glen Peters" userId="377e20c1-5662-4b5d-843f-4eac7b2383d6" providerId="ADAL" clId="{029251C4-6A76-49D9-9E12-4B25F89AD53C}" dt="2025-02-11T09:03:30.813" v="6339" actId="6549"/>
          <ac:spMkLst>
            <pc:docMk/>
            <pc:sldMk cId="816642866" sldId="1542"/>
            <ac:spMk id="7" creationId="{B4493305-A347-5AB8-0FCC-13F3A976E167}"/>
          </ac:spMkLst>
        </pc:spChg>
        <pc:spChg chg="mod">
          <ac:chgData name="Glen Peters" userId="377e20c1-5662-4b5d-843f-4eac7b2383d6" providerId="ADAL" clId="{029251C4-6A76-49D9-9E12-4B25F89AD53C}" dt="2025-02-11T08:55:51.756" v="6320" actId="790"/>
          <ac:spMkLst>
            <pc:docMk/>
            <pc:sldMk cId="816642866" sldId="1542"/>
            <ac:spMk id="10" creationId="{C324C332-5DA0-A1AB-4738-B82DE714B84B}"/>
          </ac:spMkLst>
        </pc:spChg>
      </pc:sldChg>
      <pc:sldChg chg="add del">
        <pc:chgData name="Glen Peters" userId="377e20c1-5662-4b5d-843f-4eac7b2383d6" providerId="ADAL" clId="{029251C4-6A76-49D9-9E12-4B25F89AD53C}" dt="2025-02-11T08:45:49.165" v="5962" actId="47"/>
        <pc:sldMkLst>
          <pc:docMk/>
          <pc:sldMk cId="3975938156" sldId="1542"/>
        </pc:sldMkLst>
      </pc:sldChg>
      <pc:sldChg chg="addSp modSp add mod">
        <pc:chgData name="Glen Peters" userId="377e20c1-5662-4b5d-843f-4eac7b2383d6" providerId="ADAL" clId="{029251C4-6A76-49D9-9E12-4B25F89AD53C}" dt="2025-02-12T12:59:20.604" v="7118" actId="5793"/>
        <pc:sldMkLst>
          <pc:docMk/>
          <pc:sldMk cId="169646936" sldId="1543"/>
        </pc:sldMkLst>
        <pc:spChg chg="mod">
          <ac:chgData name="Glen Peters" userId="377e20c1-5662-4b5d-843f-4eac7b2383d6" providerId="ADAL" clId="{029251C4-6A76-49D9-9E12-4B25F89AD53C}" dt="2025-02-12T12:59:20.604" v="7118" actId="5793"/>
          <ac:spMkLst>
            <pc:docMk/>
            <pc:sldMk cId="169646936" sldId="1543"/>
            <ac:spMk id="3" creationId="{C80D0767-5CD2-950F-66C0-005C38BDFB7E}"/>
          </ac:spMkLst>
        </pc:spChg>
        <pc:spChg chg="mod">
          <ac:chgData name="Glen Peters" userId="377e20c1-5662-4b5d-843f-4eac7b2383d6" providerId="ADAL" clId="{029251C4-6A76-49D9-9E12-4B25F89AD53C}" dt="2025-02-12T12:56:08.582" v="7080" actId="20577"/>
          <ac:spMkLst>
            <pc:docMk/>
            <pc:sldMk cId="169646936" sldId="1543"/>
            <ac:spMk id="4" creationId="{42C9E635-592D-0592-2CBA-C595BF324C01}"/>
          </ac:spMkLst>
        </pc:spChg>
        <pc:picChg chg="add mod">
          <ac:chgData name="Glen Peters" userId="377e20c1-5662-4b5d-843f-4eac7b2383d6" providerId="ADAL" clId="{029251C4-6A76-49D9-9E12-4B25F89AD53C}" dt="2025-02-11T08:45:43.913" v="5961" actId="1076"/>
          <ac:picMkLst>
            <pc:docMk/>
            <pc:sldMk cId="169646936" sldId="1543"/>
            <ac:picMk id="5" creationId="{C65CFE1F-43FF-8C0E-746F-94FAC98EF640}"/>
          </ac:picMkLst>
        </pc:picChg>
      </pc:sldChg>
      <pc:sldChg chg="addSp delSp modSp add mod ord">
        <pc:chgData name="Glen Peters" userId="377e20c1-5662-4b5d-843f-4eac7b2383d6" providerId="ADAL" clId="{029251C4-6A76-49D9-9E12-4B25F89AD53C}" dt="2025-02-12T12:58:48.348" v="7113" actId="1035"/>
        <pc:sldMkLst>
          <pc:docMk/>
          <pc:sldMk cId="2764151155" sldId="1544"/>
        </pc:sldMkLst>
        <pc:spChg chg="mod">
          <ac:chgData name="Glen Peters" userId="377e20c1-5662-4b5d-843f-4eac7b2383d6" providerId="ADAL" clId="{029251C4-6A76-49D9-9E12-4B25F89AD53C}" dt="2025-02-11T16:31:17.142" v="6981" actId="20577"/>
          <ac:spMkLst>
            <pc:docMk/>
            <pc:sldMk cId="2764151155" sldId="1544"/>
            <ac:spMk id="3" creationId="{B0004D75-C9B6-A51D-99AE-8358138180A3}"/>
          </ac:spMkLst>
        </pc:spChg>
        <pc:spChg chg="mod">
          <ac:chgData name="Glen Peters" userId="377e20c1-5662-4b5d-843f-4eac7b2383d6" providerId="ADAL" clId="{029251C4-6A76-49D9-9E12-4B25F89AD53C}" dt="2025-02-12T12:58:48.348" v="7113" actId="1035"/>
          <ac:spMkLst>
            <pc:docMk/>
            <pc:sldMk cId="2764151155" sldId="1544"/>
            <ac:spMk id="4" creationId="{AFC692B4-4606-AD9D-105A-E9254129777D}"/>
          </ac:spMkLst>
        </pc:spChg>
        <pc:spChg chg="add mod">
          <ac:chgData name="Glen Peters" userId="377e20c1-5662-4b5d-843f-4eac7b2383d6" providerId="ADAL" clId="{029251C4-6A76-49D9-9E12-4B25F89AD53C}" dt="2025-02-11T08:47:35.947" v="6017" actId="1035"/>
          <ac:spMkLst>
            <pc:docMk/>
            <pc:sldMk cId="2764151155" sldId="1544"/>
            <ac:spMk id="6" creationId="{E80A2BEE-5A1E-FC13-E803-B7C490D24C2F}"/>
          </ac:spMkLst>
        </pc:spChg>
        <pc:spChg chg="add mod">
          <ac:chgData name="Glen Peters" userId="377e20c1-5662-4b5d-843f-4eac7b2383d6" providerId="ADAL" clId="{029251C4-6A76-49D9-9E12-4B25F89AD53C}" dt="2025-02-11T08:47:51.176" v="6026" actId="1036"/>
          <ac:spMkLst>
            <pc:docMk/>
            <pc:sldMk cId="2764151155" sldId="1544"/>
            <ac:spMk id="8" creationId="{C7B18A1A-D48E-22CD-F0D1-E4B7CFF868BE}"/>
          </ac:spMkLst>
        </pc:spChg>
        <pc:spChg chg="add mod">
          <ac:chgData name="Glen Peters" userId="377e20c1-5662-4b5d-843f-4eac7b2383d6" providerId="ADAL" clId="{029251C4-6A76-49D9-9E12-4B25F89AD53C}" dt="2025-02-11T08:48:00.604" v="6033" actId="1035"/>
          <ac:spMkLst>
            <pc:docMk/>
            <pc:sldMk cId="2764151155" sldId="1544"/>
            <ac:spMk id="11" creationId="{46196056-51C7-109F-15FE-00EAE412817E}"/>
          </ac:spMkLst>
        </pc:spChg>
        <pc:spChg chg="add mod">
          <ac:chgData name="Glen Peters" userId="377e20c1-5662-4b5d-843f-4eac7b2383d6" providerId="ADAL" clId="{029251C4-6A76-49D9-9E12-4B25F89AD53C}" dt="2025-02-11T08:47:35.947" v="6017" actId="1035"/>
          <ac:spMkLst>
            <pc:docMk/>
            <pc:sldMk cId="2764151155" sldId="1544"/>
            <ac:spMk id="12" creationId="{E974AFD6-A254-9E4A-D997-5F6CEF4809E5}"/>
          </ac:spMkLst>
        </pc:spChg>
        <pc:picChg chg="add mod">
          <ac:chgData name="Glen Peters" userId="377e20c1-5662-4b5d-843f-4eac7b2383d6" providerId="ADAL" clId="{029251C4-6A76-49D9-9E12-4B25F89AD53C}" dt="2025-02-12T12:58:32.650" v="7094"/>
          <ac:picMkLst>
            <pc:docMk/>
            <pc:sldMk cId="2764151155" sldId="1544"/>
            <ac:picMk id="5" creationId="{08397A35-8A58-9A4D-D7DF-A464C64C4189}"/>
          </ac:picMkLst>
        </pc:picChg>
        <pc:picChg chg="del">
          <ac:chgData name="Glen Peters" userId="377e20c1-5662-4b5d-843f-4eac7b2383d6" providerId="ADAL" clId="{029251C4-6A76-49D9-9E12-4B25F89AD53C}" dt="2025-02-11T08:47:26.575" v="5980" actId="478"/>
          <ac:picMkLst>
            <pc:docMk/>
            <pc:sldMk cId="2764151155" sldId="1544"/>
            <ac:picMk id="5" creationId="{631B9681-0CC5-7AE2-600E-8219E58EA5EC}"/>
          </ac:picMkLst>
        </pc:picChg>
        <pc:picChg chg="add mod">
          <ac:chgData name="Glen Peters" userId="377e20c1-5662-4b5d-843f-4eac7b2383d6" providerId="ADAL" clId="{029251C4-6A76-49D9-9E12-4B25F89AD53C}" dt="2025-02-11T08:47:35.947" v="6017" actId="1035"/>
          <ac:picMkLst>
            <pc:docMk/>
            <pc:sldMk cId="2764151155" sldId="1544"/>
            <ac:picMk id="7" creationId="{3E97CD97-E129-81CA-F8B8-76CAACAE59DD}"/>
          </ac:picMkLst>
        </pc:picChg>
        <pc:picChg chg="add mod">
          <ac:chgData name="Glen Peters" userId="377e20c1-5662-4b5d-843f-4eac7b2383d6" providerId="ADAL" clId="{029251C4-6A76-49D9-9E12-4B25F89AD53C}" dt="2025-02-11T08:47:35.947" v="6017" actId="1035"/>
          <ac:picMkLst>
            <pc:docMk/>
            <pc:sldMk cId="2764151155" sldId="1544"/>
            <ac:picMk id="9" creationId="{3D5BABE7-5E81-F6F0-9EFB-83E6ED042E27}"/>
          </ac:picMkLst>
        </pc:picChg>
        <pc:picChg chg="add mod">
          <ac:chgData name="Glen Peters" userId="377e20c1-5662-4b5d-843f-4eac7b2383d6" providerId="ADAL" clId="{029251C4-6A76-49D9-9E12-4B25F89AD53C}" dt="2025-02-11T08:47:35.947" v="6017" actId="1035"/>
          <ac:picMkLst>
            <pc:docMk/>
            <pc:sldMk cId="2764151155" sldId="1544"/>
            <ac:picMk id="10" creationId="{46007E08-1621-C161-7CFF-A75D990DD11E}"/>
          </ac:picMkLst>
        </pc:picChg>
      </pc:sldChg>
      <pc:sldChg chg="addSp delSp modSp add mod modNotesTx">
        <pc:chgData name="Glen Peters" userId="377e20c1-5662-4b5d-843f-4eac7b2383d6" providerId="ADAL" clId="{029251C4-6A76-49D9-9E12-4B25F89AD53C}" dt="2025-02-11T13:12:55.232" v="6674" actId="1037"/>
        <pc:sldMkLst>
          <pc:docMk/>
          <pc:sldMk cId="164320790" sldId="1545"/>
        </pc:sldMkLst>
        <pc:spChg chg="mod">
          <ac:chgData name="Glen Peters" userId="377e20c1-5662-4b5d-843f-4eac7b2383d6" providerId="ADAL" clId="{029251C4-6A76-49D9-9E12-4B25F89AD53C}" dt="2025-02-11T08:54:01.865" v="6319" actId="1076"/>
          <ac:spMkLst>
            <pc:docMk/>
            <pc:sldMk cId="164320790" sldId="1545"/>
            <ac:spMk id="2" creationId="{2547F72A-AE5C-036D-1819-CA8B736071F3}"/>
          </ac:spMkLst>
        </pc:spChg>
        <pc:spChg chg="mod">
          <ac:chgData name="Glen Peters" userId="377e20c1-5662-4b5d-843f-4eac7b2383d6" providerId="ADAL" clId="{029251C4-6A76-49D9-9E12-4B25F89AD53C}" dt="2025-02-11T08:53:38.663" v="6316" actId="122"/>
          <ac:spMkLst>
            <pc:docMk/>
            <pc:sldMk cId="164320790" sldId="1545"/>
            <ac:spMk id="4" creationId="{6AE492EB-C667-F4DA-1D52-59244D23F82A}"/>
          </ac:spMkLst>
        </pc:spChg>
        <pc:spChg chg="add mod">
          <ac:chgData name="Glen Peters" userId="377e20c1-5662-4b5d-843f-4eac7b2383d6" providerId="ADAL" clId="{029251C4-6A76-49D9-9E12-4B25F89AD53C}" dt="2025-02-11T09:03:42.433" v="6340"/>
          <ac:spMkLst>
            <pc:docMk/>
            <pc:sldMk cId="164320790" sldId="1545"/>
            <ac:spMk id="5" creationId="{783DD4F5-3D32-CDA2-1ED0-A23BF72B36CE}"/>
          </ac:spMkLst>
        </pc:spChg>
        <pc:spChg chg="add mod">
          <ac:chgData name="Glen Peters" userId="377e20c1-5662-4b5d-843f-4eac7b2383d6" providerId="ADAL" clId="{029251C4-6A76-49D9-9E12-4B25F89AD53C}" dt="2025-02-11T13:12:55.232" v="6674" actId="1037"/>
          <ac:spMkLst>
            <pc:docMk/>
            <pc:sldMk cId="164320790" sldId="1545"/>
            <ac:spMk id="7" creationId="{1E6B7ED7-400D-5956-2DA1-3DF0F6CD7F3B}"/>
          </ac:spMkLst>
        </pc:spChg>
        <pc:spChg chg="del mod">
          <ac:chgData name="Glen Peters" userId="377e20c1-5662-4b5d-843f-4eac7b2383d6" providerId="ADAL" clId="{029251C4-6A76-49D9-9E12-4B25F89AD53C}" dt="2025-02-11T08:53:55.061" v="6318" actId="478"/>
          <ac:spMkLst>
            <pc:docMk/>
            <pc:sldMk cId="164320790" sldId="1545"/>
            <ac:spMk id="7" creationId="{72C03815-E83E-AC7E-AF72-104962ECA718}"/>
          </ac:spMkLst>
        </pc:spChg>
        <pc:spChg chg="add mod">
          <ac:chgData name="Glen Peters" userId="377e20c1-5662-4b5d-843f-4eac7b2383d6" providerId="ADAL" clId="{029251C4-6A76-49D9-9E12-4B25F89AD53C}" dt="2025-02-11T13:12:51.198" v="6669" actId="1037"/>
          <ac:spMkLst>
            <pc:docMk/>
            <pc:sldMk cId="164320790" sldId="1545"/>
            <ac:spMk id="8" creationId="{CA7881FC-C31E-57D5-DABA-8C544D2A2327}"/>
          </ac:spMkLst>
        </pc:spChg>
      </pc:sldChg>
      <pc:sldChg chg="addSp modSp add mod modNotesTx">
        <pc:chgData name="Glen Peters" userId="377e20c1-5662-4b5d-843f-4eac7b2383d6" providerId="ADAL" clId="{029251C4-6A76-49D9-9E12-4B25F89AD53C}" dt="2025-02-11T10:17:38.382" v="6513" actId="6549"/>
        <pc:sldMkLst>
          <pc:docMk/>
          <pc:sldMk cId="273218384" sldId="1546"/>
        </pc:sldMkLst>
        <pc:spChg chg="add mod">
          <ac:chgData name="Glen Peters" userId="377e20c1-5662-4b5d-843f-4eac7b2383d6" providerId="ADAL" clId="{029251C4-6A76-49D9-9E12-4B25F89AD53C}" dt="2025-02-11T09:14:50.154" v="6397" actId="1038"/>
          <ac:spMkLst>
            <pc:docMk/>
            <pc:sldMk cId="273218384" sldId="1546"/>
            <ac:spMk id="2" creationId="{B5DE894B-2094-ED56-C8C7-94CA114BA401}"/>
          </ac:spMkLst>
        </pc:spChg>
        <pc:spChg chg="mod">
          <ac:chgData name="Glen Peters" userId="377e20c1-5662-4b5d-843f-4eac7b2383d6" providerId="ADAL" clId="{029251C4-6A76-49D9-9E12-4B25F89AD53C}" dt="2025-02-11T09:07:14.033" v="6354" actId="20577"/>
          <ac:spMkLst>
            <pc:docMk/>
            <pc:sldMk cId="273218384" sldId="1546"/>
            <ac:spMk id="4" creationId="{92448B24-F58E-39EC-3674-21AC980374EC}"/>
          </ac:spMkLst>
        </pc:spChg>
        <pc:spChg chg="mod">
          <ac:chgData name="Glen Peters" userId="377e20c1-5662-4b5d-843f-4eac7b2383d6" providerId="ADAL" clId="{029251C4-6A76-49D9-9E12-4B25F89AD53C}" dt="2025-02-11T10:10:48.164" v="6417" actId="1037"/>
          <ac:spMkLst>
            <pc:docMk/>
            <pc:sldMk cId="273218384" sldId="1546"/>
            <ac:spMk id="15" creationId="{4EF9252C-D96E-FFF2-A170-C8D1245D97AF}"/>
          </ac:spMkLst>
        </pc:spChg>
      </pc:sldChg>
      <pc:sldChg chg="addSp modSp add mod">
        <pc:chgData name="Glen Peters" userId="377e20c1-5662-4b5d-843f-4eac7b2383d6" providerId="ADAL" clId="{029251C4-6A76-49D9-9E12-4B25F89AD53C}" dt="2025-02-11T09:14:34.967" v="6382"/>
        <pc:sldMkLst>
          <pc:docMk/>
          <pc:sldMk cId="2535145410" sldId="1547"/>
        </pc:sldMkLst>
        <pc:spChg chg="add mod">
          <ac:chgData name="Glen Peters" userId="377e20c1-5662-4b5d-843f-4eac7b2383d6" providerId="ADAL" clId="{029251C4-6A76-49D9-9E12-4B25F89AD53C}" dt="2025-02-11T09:14:34.967" v="6382"/>
          <ac:spMkLst>
            <pc:docMk/>
            <pc:sldMk cId="2535145410" sldId="1547"/>
            <ac:spMk id="2" creationId="{DC27BB55-FE87-12E6-78BE-89A4277E2F1D}"/>
          </ac:spMkLst>
        </pc:spChg>
        <pc:spChg chg="mod">
          <ac:chgData name="Glen Peters" userId="377e20c1-5662-4b5d-843f-4eac7b2383d6" providerId="ADAL" clId="{029251C4-6A76-49D9-9E12-4B25F89AD53C}" dt="2025-02-11T09:07:27.798" v="6356" actId="27636"/>
          <ac:spMkLst>
            <pc:docMk/>
            <pc:sldMk cId="2535145410" sldId="1547"/>
            <ac:spMk id="4" creationId="{B4E90955-494B-AD8B-D181-1808C31E77D2}"/>
          </ac:spMkLst>
        </pc:spChg>
      </pc:sldChg>
      <pc:sldChg chg="addSp modSp add mod ord">
        <pc:chgData name="Glen Peters" userId="377e20c1-5662-4b5d-843f-4eac7b2383d6" providerId="ADAL" clId="{029251C4-6A76-49D9-9E12-4B25F89AD53C}" dt="2025-02-11T10:26:18.808" v="6622" actId="20577"/>
        <pc:sldMkLst>
          <pc:docMk/>
          <pc:sldMk cId="757386029" sldId="1548"/>
        </pc:sldMkLst>
        <pc:spChg chg="add mod">
          <ac:chgData name="Glen Peters" userId="377e20c1-5662-4b5d-843f-4eac7b2383d6" providerId="ADAL" clId="{029251C4-6A76-49D9-9E12-4B25F89AD53C}" dt="2025-02-11T09:14:23.435" v="6380" actId="20577"/>
          <ac:spMkLst>
            <pc:docMk/>
            <pc:sldMk cId="757386029" sldId="1548"/>
            <ac:spMk id="2" creationId="{13905773-A419-50E1-53AD-D59EB9FF2B38}"/>
          </ac:spMkLst>
        </pc:spChg>
        <pc:spChg chg="mod">
          <ac:chgData name="Glen Peters" userId="377e20c1-5662-4b5d-843f-4eac7b2383d6" providerId="ADAL" clId="{029251C4-6A76-49D9-9E12-4B25F89AD53C}" dt="2025-02-11T10:26:18.808" v="6622" actId="20577"/>
          <ac:spMkLst>
            <pc:docMk/>
            <pc:sldMk cId="757386029" sldId="1548"/>
            <ac:spMk id="4" creationId="{65209723-E739-C01D-9BE7-F08E07A1196F}"/>
          </ac:spMkLst>
        </pc:spChg>
      </pc:sldChg>
      <pc:sldChg chg="delSp modSp add mod">
        <pc:chgData name="Glen Peters" userId="377e20c1-5662-4b5d-843f-4eac7b2383d6" providerId="ADAL" clId="{029251C4-6A76-49D9-9E12-4B25F89AD53C}" dt="2025-02-11T16:25:56.683" v="6761" actId="20577"/>
        <pc:sldMkLst>
          <pc:docMk/>
          <pc:sldMk cId="2878991842" sldId="1549"/>
        </pc:sldMkLst>
        <pc:spChg chg="mod">
          <ac:chgData name="Glen Peters" userId="377e20c1-5662-4b5d-843f-4eac7b2383d6" providerId="ADAL" clId="{029251C4-6A76-49D9-9E12-4B25F89AD53C}" dt="2025-02-11T16:25:56.683" v="6761" actId="20577"/>
          <ac:spMkLst>
            <pc:docMk/>
            <pc:sldMk cId="2878991842" sldId="1549"/>
            <ac:spMk id="4" creationId="{BA3E1269-3BF2-1366-6515-CEAE5C374F0D}"/>
          </ac:spMkLst>
        </pc:spChg>
        <pc:picChg chg="del">
          <ac:chgData name="Glen Peters" userId="377e20c1-5662-4b5d-843f-4eac7b2383d6" providerId="ADAL" clId="{029251C4-6A76-49D9-9E12-4B25F89AD53C}" dt="2025-02-11T16:25:48.109" v="6736" actId="478"/>
          <ac:picMkLst>
            <pc:docMk/>
            <pc:sldMk cId="2878991842" sldId="1549"/>
            <ac:picMk id="5" creationId="{DDC3A9A4-DEE0-E163-11D2-6D376743C28F}"/>
          </ac:picMkLst>
        </pc:picChg>
        <pc:picChg chg="del">
          <ac:chgData name="Glen Peters" userId="377e20c1-5662-4b5d-843f-4eac7b2383d6" providerId="ADAL" clId="{029251C4-6A76-49D9-9E12-4B25F89AD53C}" dt="2025-02-11T16:25:46.535" v="6735" actId="478"/>
          <ac:picMkLst>
            <pc:docMk/>
            <pc:sldMk cId="2878991842" sldId="1549"/>
            <ac:picMk id="6" creationId="{B8B97267-A969-23B4-C284-89BEEFD04E5D}"/>
          </ac:picMkLst>
        </pc:picChg>
      </pc:sldChg>
      <pc:sldChg chg="modSp add mod">
        <pc:chgData name="Glen Peters" userId="377e20c1-5662-4b5d-843f-4eac7b2383d6" providerId="ADAL" clId="{029251C4-6A76-49D9-9E12-4B25F89AD53C}" dt="2025-02-11T16:26:12.504" v="6779" actId="20577"/>
        <pc:sldMkLst>
          <pc:docMk/>
          <pc:sldMk cId="2385308310" sldId="1550"/>
        </pc:sldMkLst>
        <pc:spChg chg="mod">
          <ac:chgData name="Glen Peters" userId="377e20c1-5662-4b5d-843f-4eac7b2383d6" providerId="ADAL" clId="{029251C4-6A76-49D9-9E12-4B25F89AD53C}" dt="2025-02-11T16:26:12.504" v="6779" actId="20577"/>
          <ac:spMkLst>
            <pc:docMk/>
            <pc:sldMk cId="2385308310" sldId="1550"/>
            <ac:spMk id="4" creationId="{81CBDD41-806A-7560-2078-B3F78BA25E28}"/>
          </ac:spMkLst>
        </pc:spChg>
      </pc:sldChg>
      <pc:sldChg chg="modSp add mod">
        <pc:chgData name="Glen Peters" userId="377e20c1-5662-4b5d-843f-4eac7b2383d6" providerId="ADAL" clId="{029251C4-6A76-49D9-9E12-4B25F89AD53C}" dt="2025-02-12T13:01:33.538" v="7182" actId="20577"/>
        <pc:sldMkLst>
          <pc:docMk/>
          <pc:sldMk cId="2474608129" sldId="1551"/>
        </pc:sldMkLst>
        <pc:spChg chg="mod">
          <ac:chgData name="Glen Peters" userId="377e20c1-5662-4b5d-843f-4eac7b2383d6" providerId="ADAL" clId="{029251C4-6A76-49D9-9E12-4B25F89AD53C}" dt="2025-02-12T13:01:33.538" v="7182" actId="20577"/>
          <ac:spMkLst>
            <pc:docMk/>
            <pc:sldMk cId="2474608129" sldId="1551"/>
            <ac:spMk id="4" creationId="{37D08444-F500-9A11-0791-276586099304}"/>
          </ac:spMkLst>
        </pc:spChg>
      </pc:sldChg>
      <pc:sldChg chg="add del">
        <pc:chgData name="Glen Peters" userId="377e20c1-5662-4b5d-843f-4eac7b2383d6" providerId="ADAL" clId="{029251C4-6A76-49D9-9E12-4B25F89AD53C}" dt="2025-02-11T16:27:20.658" v="6847" actId="2696"/>
        <pc:sldMkLst>
          <pc:docMk/>
          <pc:sldMk cId="2662441714" sldId="1551"/>
        </pc:sldMkLst>
      </pc:sldChg>
      <pc:sldChg chg="modSp add mod">
        <pc:chgData name="Glen Peters" userId="377e20c1-5662-4b5d-843f-4eac7b2383d6" providerId="ADAL" clId="{029251C4-6A76-49D9-9E12-4B25F89AD53C}" dt="2025-02-11T16:27:03.085" v="6844" actId="20577"/>
        <pc:sldMkLst>
          <pc:docMk/>
          <pc:sldMk cId="3984912064" sldId="1552"/>
        </pc:sldMkLst>
        <pc:spChg chg="mod">
          <ac:chgData name="Glen Peters" userId="377e20c1-5662-4b5d-843f-4eac7b2383d6" providerId="ADAL" clId="{029251C4-6A76-49D9-9E12-4B25F89AD53C}" dt="2025-02-11T16:27:03.085" v="6844" actId="20577"/>
          <ac:spMkLst>
            <pc:docMk/>
            <pc:sldMk cId="3984912064" sldId="1552"/>
            <ac:spMk id="4" creationId="{026D025A-6747-BAFC-D3EE-68B46D14AB8C}"/>
          </ac:spMkLst>
        </pc:spChg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1615922029" sldId="1559"/>
        </pc:sldMkLst>
      </pc:sldChg>
      <pc:sldChg chg="del">
        <pc:chgData name="Glen Peters" userId="377e20c1-5662-4b5d-843f-4eac7b2383d6" providerId="ADAL" clId="{029251C4-6A76-49D9-9E12-4B25F89AD53C}" dt="2025-02-04T13:43:49.601" v="104" actId="47"/>
        <pc:sldMkLst>
          <pc:docMk/>
          <pc:sldMk cId="59863943" sldId="1562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3097444274" sldId="1563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261534734" sldId="1564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2838822179" sldId="1567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1293308963" sldId="1568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881662846" sldId="1569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2302019358" sldId="1571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3187983723" sldId="1586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846432202" sldId="1587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3333000969" sldId="1588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3408063650" sldId="1589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2512027469" sldId="1590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2181099042" sldId="1592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3452951531" sldId="1594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423181682" sldId="1595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4197326712" sldId="1597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1841996266" sldId="1598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1768927935" sldId="1599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1414197215" sldId="1600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1642353607" sldId="1601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1553912227" sldId="1602"/>
        </pc:sldMkLst>
      </pc:sldChg>
      <pc:sldChg chg="del">
        <pc:chgData name="Glen Peters" userId="377e20c1-5662-4b5d-843f-4eac7b2383d6" providerId="ADAL" clId="{029251C4-6A76-49D9-9E12-4B25F89AD53C}" dt="2025-02-04T13:43:58.384" v="105" actId="47"/>
        <pc:sldMkLst>
          <pc:docMk/>
          <pc:sldMk cId="1058971891" sldId="1603"/>
        </pc:sldMkLst>
      </pc:sldChg>
      <pc:sldChg chg="del">
        <pc:chgData name="Glen Peters" userId="377e20c1-5662-4b5d-843f-4eac7b2383d6" providerId="ADAL" clId="{029251C4-6A76-49D9-9E12-4B25F89AD53C}" dt="2025-02-04T13:39:08.354" v="9" actId="47"/>
        <pc:sldMkLst>
          <pc:docMk/>
          <pc:sldMk cId="2350654107" sldId="1604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3144989472" sldId="1605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1985636802" sldId="1607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3015276011" sldId="1608"/>
        </pc:sldMkLst>
      </pc:sldChg>
      <pc:sldChg chg="del">
        <pc:chgData name="Glen Peters" userId="377e20c1-5662-4b5d-843f-4eac7b2383d6" providerId="ADAL" clId="{029251C4-6A76-49D9-9E12-4B25F89AD53C}" dt="2025-02-04T13:39:08.354" v="9" actId="47"/>
        <pc:sldMkLst>
          <pc:docMk/>
          <pc:sldMk cId="1738556016" sldId="1609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1368987751" sldId="1610"/>
        </pc:sldMkLst>
      </pc:sldChg>
      <pc:sldChg chg="del">
        <pc:chgData name="Glen Peters" userId="377e20c1-5662-4b5d-843f-4eac7b2383d6" providerId="ADAL" clId="{029251C4-6A76-49D9-9E12-4B25F89AD53C}" dt="2025-02-04T13:44:09.901" v="106" actId="47"/>
        <pc:sldMkLst>
          <pc:docMk/>
          <pc:sldMk cId="2095356180" sldId="1611"/>
        </pc:sldMkLst>
      </pc:sldChg>
      <pc:sldChg chg="del">
        <pc:chgData name="Glen Peters" userId="377e20c1-5662-4b5d-843f-4eac7b2383d6" providerId="ADAL" clId="{029251C4-6A76-49D9-9E12-4B25F89AD53C}" dt="2025-02-04T14:21:36.493" v="362" actId="47"/>
        <pc:sldMkLst>
          <pc:docMk/>
          <pc:sldMk cId="1598455399" sldId="1612"/>
        </pc:sldMkLst>
      </pc:sldChg>
      <pc:sldChg chg="del">
        <pc:chgData name="Glen Peters" userId="377e20c1-5662-4b5d-843f-4eac7b2383d6" providerId="ADAL" clId="{029251C4-6A76-49D9-9E12-4B25F89AD53C}" dt="2025-02-04T13:39:08.354" v="9" actId="47"/>
        <pc:sldMkLst>
          <pc:docMk/>
          <pc:sldMk cId="3395542375" sldId="1613"/>
        </pc:sldMkLst>
      </pc:sldChg>
      <pc:sldChg chg="del">
        <pc:chgData name="Glen Peters" userId="377e20c1-5662-4b5d-843f-4eac7b2383d6" providerId="ADAL" clId="{029251C4-6A76-49D9-9E12-4B25F89AD53C}" dt="2025-02-04T13:39:08.354" v="9" actId="47"/>
        <pc:sldMkLst>
          <pc:docMk/>
          <pc:sldMk cId="1638394228" sldId="1614"/>
        </pc:sldMkLst>
      </pc:sldChg>
      <pc:sldMasterChg chg="delSldLayout">
        <pc:chgData name="Glen Peters" userId="377e20c1-5662-4b5d-843f-4eac7b2383d6" providerId="ADAL" clId="{029251C4-6A76-49D9-9E12-4B25F89AD53C}" dt="2025-02-11T08:48:22.651" v="6035" actId="47"/>
        <pc:sldMasterMkLst>
          <pc:docMk/>
          <pc:sldMasterMk cId="246526016" sldId="2147483704"/>
        </pc:sldMasterMkLst>
        <pc:sldLayoutChg chg="del">
          <pc:chgData name="Glen Peters" userId="377e20c1-5662-4b5d-843f-4eac7b2383d6" providerId="ADAL" clId="{029251C4-6A76-49D9-9E12-4B25F89AD53C}" dt="2025-02-11T08:48:22.651" v="6035" actId="47"/>
          <pc:sldLayoutMkLst>
            <pc:docMk/>
            <pc:sldMasterMk cId="246526016" sldId="2147483704"/>
            <pc:sldLayoutMk cId="2714263929" sldId="2147483772"/>
          </pc:sldLayoutMkLst>
        </pc:sldLayoutChg>
        <pc:sldLayoutChg chg="del">
          <pc:chgData name="Glen Peters" userId="377e20c1-5662-4b5d-843f-4eac7b2383d6" providerId="ADAL" clId="{029251C4-6A76-49D9-9E12-4B25F89AD53C}" dt="2025-02-11T08:45:49.165" v="5962" actId="47"/>
          <pc:sldLayoutMkLst>
            <pc:docMk/>
            <pc:sldMasterMk cId="246526016" sldId="2147483704"/>
            <pc:sldLayoutMk cId="3618212118" sldId="2147483772"/>
          </pc:sldLayoutMkLst>
        </pc:sldLayoutChg>
      </pc:sldMasterChg>
    </pc:docChg>
  </pc:docChgLst>
  <pc:docChgLst>
    <pc:chgData name="Glen Peters" userId="377e20c1-5662-4b5d-843f-4eac7b2383d6" providerId="ADAL" clId="{E9380B5E-60CB-4AE6-B481-06896C5332AE}"/>
    <pc:docChg chg="undo redo custSel addSld modSld">
      <pc:chgData name="Glen Peters" userId="377e20c1-5662-4b5d-843f-4eac7b2383d6" providerId="ADAL" clId="{E9380B5E-60CB-4AE6-B481-06896C5332AE}" dt="2022-04-06T07:24:20.462" v="152" actId="20577"/>
      <pc:docMkLst>
        <pc:docMk/>
      </pc:docMkLst>
      <pc:sldChg chg="modSp mod">
        <pc:chgData name="Glen Peters" userId="377e20c1-5662-4b5d-843f-4eac7b2383d6" providerId="ADAL" clId="{E9380B5E-60CB-4AE6-B481-06896C5332AE}" dt="2022-04-06T07:24:12.484" v="141" actId="6549"/>
        <pc:sldMkLst>
          <pc:docMk/>
          <pc:sldMk cId="3308415635" sldId="261"/>
        </pc:sldMkLst>
      </pc:sldChg>
      <pc:sldChg chg="modSp mod">
        <pc:chgData name="Glen Peters" userId="377e20c1-5662-4b5d-843f-4eac7b2383d6" providerId="ADAL" clId="{E9380B5E-60CB-4AE6-B481-06896C5332AE}" dt="2022-04-06T07:24:20.462" v="152" actId="20577"/>
        <pc:sldMkLst>
          <pc:docMk/>
          <pc:sldMk cId="4255151195" sldId="293"/>
        </pc:sldMkLst>
      </pc:sldChg>
      <pc:sldChg chg="addSp modSp mod modAnim">
        <pc:chgData name="Glen Peters" userId="377e20c1-5662-4b5d-843f-4eac7b2383d6" providerId="ADAL" clId="{E9380B5E-60CB-4AE6-B481-06896C5332AE}" dt="2022-04-06T07:16:16.880" v="114" actId="1076"/>
        <pc:sldMkLst>
          <pc:docMk/>
          <pc:sldMk cId="2421000820" sldId="298"/>
        </pc:sldMkLst>
      </pc:sldChg>
      <pc:sldChg chg="modSp mod">
        <pc:chgData name="Glen Peters" userId="377e20c1-5662-4b5d-843f-4eac7b2383d6" providerId="ADAL" clId="{E9380B5E-60CB-4AE6-B481-06896C5332AE}" dt="2022-04-05T20:28:21.354" v="52" actId="27636"/>
        <pc:sldMkLst>
          <pc:docMk/>
          <pc:sldMk cId="46277457" sldId="309"/>
        </pc:sldMkLst>
      </pc:sldChg>
      <pc:sldChg chg="modSp add mod">
        <pc:chgData name="Glen Peters" userId="377e20c1-5662-4b5d-843f-4eac7b2383d6" providerId="ADAL" clId="{E9380B5E-60CB-4AE6-B481-06896C5332AE}" dt="2022-04-05T20:25:44.138" v="12" actId="58"/>
        <pc:sldMkLst>
          <pc:docMk/>
          <pc:sldMk cId="658764237" sldId="310"/>
        </pc:sldMkLst>
      </pc:sldChg>
      <pc:sldChg chg="modSp add mod">
        <pc:chgData name="Glen Peters" userId="377e20c1-5662-4b5d-843f-4eac7b2383d6" providerId="ADAL" clId="{E9380B5E-60CB-4AE6-B481-06896C5332AE}" dt="2022-04-06T07:18:28.451" v="118" actId="113"/>
        <pc:sldMkLst>
          <pc:docMk/>
          <pc:sldMk cId="2538431784" sldId="311"/>
        </pc:sldMkLst>
      </pc:sldChg>
      <pc:sldChg chg="addSp delSp modSp add mod delAnim modAnim">
        <pc:chgData name="Glen Peters" userId="377e20c1-5662-4b5d-843f-4eac7b2383d6" providerId="ADAL" clId="{E9380B5E-60CB-4AE6-B481-06896C5332AE}" dt="2022-04-06T07:11:13.832" v="74"/>
        <pc:sldMkLst>
          <pc:docMk/>
          <pc:sldMk cId="1579231406" sldId="312"/>
        </pc:sldMkLst>
      </pc:sldChg>
      <pc:sldChg chg="addSp delSp modSp add mod">
        <pc:chgData name="Glen Peters" userId="377e20c1-5662-4b5d-843f-4eac7b2383d6" providerId="ADAL" clId="{E9380B5E-60CB-4AE6-B481-06896C5332AE}" dt="2022-04-05T20:37:28.469" v="67" actId="14100"/>
        <pc:sldMkLst>
          <pc:docMk/>
          <pc:sldMk cId="1813318994" sldId="313"/>
        </pc:sldMkLst>
      </pc:sldChg>
      <pc:sldChg chg="addSp delSp modSp add mod delAnim modAnim">
        <pc:chgData name="Glen Peters" userId="377e20c1-5662-4b5d-843f-4eac7b2383d6" providerId="ADAL" clId="{E9380B5E-60CB-4AE6-B481-06896C5332AE}" dt="2022-04-06T07:16:44.006" v="115" actId="1076"/>
        <pc:sldMkLst>
          <pc:docMk/>
          <pc:sldMk cId="1172342988" sldId="314"/>
        </pc:sldMkLst>
      </pc:sldChg>
    </pc:docChg>
  </pc:docChgLst>
  <pc:docChgLst>
    <pc:chgData name="Glen Peters" userId="377e20c1-5662-4b5d-843f-4eac7b2383d6" providerId="ADAL" clId="{7C64C0D6-95BD-446A-B983-8BDEF0E32841}"/>
    <pc:docChg chg="undo redo custSel addSld delSld modSld sldOrd">
      <pc:chgData name="Glen Peters" userId="377e20c1-5662-4b5d-843f-4eac7b2383d6" providerId="ADAL" clId="{7C64C0D6-95BD-446A-B983-8BDEF0E32841}" dt="2022-04-04T15:45:40.161" v="2359" actId="20577"/>
      <pc:docMkLst>
        <pc:docMk/>
      </pc:docMkLst>
      <pc:sldChg chg="modSp mod">
        <pc:chgData name="Glen Peters" userId="377e20c1-5662-4b5d-843f-4eac7b2383d6" providerId="ADAL" clId="{7C64C0D6-95BD-446A-B983-8BDEF0E32841}" dt="2022-04-04T13:09:54.555" v="2231" actId="20577"/>
        <pc:sldMkLst>
          <pc:docMk/>
          <pc:sldMk cId="3308415635" sldId="261"/>
        </pc:sldMkLst>
      </pc:sldChg>
      <pc:sldChg chg="modSp del mod">
        <pc:chgData name="Glen Peters" userId="377e20c1-5662-4b5d-843f-4eac7b2383d6" providerId="ADAL" clId="{7C64C0D6-95BD-446A-B983-8BDEF0E32841}" dt="2022-04-03T20:22:00.802" v="569" actId="47"/>
        <pc:sldMkLst>
          <pc:docMk/>
          <pc:sldMk cId="2723107954" sldId="262"/>
        </pc:sldMkLst>
      </pc:sldChg>
      <pc:sldChg chg="del">
        <pc:chgData name="Glen Peters" userId="377e20c1-5662-4b5d-843f-4eac7b2383d6" providerId="ADAL" clId="{7C64C0D6-95BD-446A-B983-8BDEF0E32841}" dt="2022-04-04T09:21:28.312" v="1414" actId="47"/>
        <pc:sldMkLst>
          <pc:docMk/>
          <pc:sldMk cId="2548511129" sldId="263"/>
        </pc:sldMkLst>
      </pc:sldChg>
      <pc:sldChg chg="del">
        <pc:chgData name="Glen Peters" userId="377e20c1-5662-4b5d-843f-4eac7b2383d6" providerId="ADAL" clId="{7C64C0D6-95BD-446A-B983-8BDEF0E32841}" dt="2022-04-04T09:21:29.367" v="1415" actId="47"/>
        <pc:sldMkLst>
          <pc:docMk/>
          <pc:sldMk cId="624097618" sldId="264"/>
        </pc:sldMkLst>
      </pc:sldChg>
      <pc:sldChg chg="del">
        <pc:chgData name="Glen Peters" userId="377e20c1-5662-4b5d-843f-4eac7b2383d6" providerId="ADAL" clId="{7C64C0D6-95BD-446A-B983-8BDEF0E32841}" dt="2022-04-04T09:21:30.303" v="1416" actId="47"/>
        <pc:sldMkLst>
          <pc:docMk/>
          <pc:sldMk cId="362496205" sldId="265"/>
        </pc:sldMkLst>
      </pc:sldChg>
      <pc:sldChg chg="del">
        <pc:chgData name="Glen Peters" userId="377e20c1-5662-4b5d-843f-4eac7b2383d6" providerId="ADAL" clId="{7C64C0D6-95BD-446A-B983-8BDEF0E32841}" dt="2022-04-04T09:21:31.752" v="1417" actId="47"/>
        <pc:sldMkLst>
          <pc:docMk/>
          <pc:sldMk cId="1667088941" sldId="266"/>
        </pc:sldMkLst>
      </pc:sldChg>
      <pc:sldChg chg="del">
        <pc:chgData name="Glen Peters" userId="377e20c1-5662-4b5d-843f-4eac7b2383d6" providerId="ADAL" clId="{7C64C0D6-95BD-446A-B983-8BDEF0E32841}" dt="2022-04-04T09:21:33.662" v="1418" actId="47"/>
        <pc:sldMkLst>
          <pc:docMk/>
          <pc:sldMk cId="942091805" sldId="267"/>
        </pc:sldMkLst>
      </pc:sldChg>
      <pc:sldChg chg="del">
        <pc:chgData name="Glen Peters" userId="377e20c1-5662-4b5d-843f-4eac7b2383d6" providerId="ADAL" clId="{7C64C0D6-95BD-446A-B983-8BDEF0E32841}" dt="2022-04-04T09:21:34.747" v="1419" actId="47"/>
        <pc:sldMkLst>
          <pc:docMk/>
          <pc:sldMk cId="620158753" sldId="268"/>
        </pc:sldMkLst>
      </pc:sldChg>
      <pc:sldChg chg="del">
        <pc:chgData name="Glen Peters" userId="377e20c1-5662-4b5d-843f-4eac7b2383d6" providerId="ADAL" clId="{7C64C0D6-95BD-446A-B983-8BDEF0E32841}" dt="2022-04-04T09:21:36.001" v="1420" actId="47"/>
        <pc:sldMkLst>
          <pc:docMk/>
          <pc:sldMk cId="775103063" sldId="269"/>
        </pc:sldMkLst>
      </pc:sldChg>
      <pc:sldChg chg="del">
        <pc:chgData name="Glen Peters" userId="377e20c1-5662-4b5d-843f-4eac7b2383d6" providerId="ADAL" clId="{7C64C0D6-95BD-446A-B983-8BDEF0E32841}" dt="2022-04-04T09:21:37.002" v="1421" actId="47"/>
        <pc:sldMkLst>
          <pc:docMk/>
          <pc:sldMk cId="1101384827" sldId="270"/>
        </pc:sldMkLst>
      </pc:sldChg>
      <pc:sldChg chg="del">
        <pc:chgData name="Glen Peters" userId="377e20c1-5662-4b5d-843f-4eac7b2383d6" providerId="ADAL" clId="{7C64C0D6-95BD-446A-B983-8BDEF0E32841}" dt="2022-04-04T09:09:06.642" v="1372" actId="47"/>
        <pc:sldMkLst>
          <pc:docMk/>
          <pc:sldMk cId="2318661885" sldId="271"/>
        </pc:sldMkLst>
      </pc:sldChg>
      <pc:sldChg chg="del">
        <pc:chgData name="Glen Peters" userId="377e20c1-5662-4b5d-843f-4eac7b2383d6" providerId="ADAL" clId="{7C64C0D6-95BD-446A-B983-8BDEF0E32841}" dt="2022-04-04T09:09:05.045" v="1371" actId="47"/>
        <pc:sldMkLst>
          <pc:docMk/>
          <pc:sldMk cId="502391684" sldId="273"/>
        </pc:sldMkLst>
      </pc:sldChg>
      <pc:sldChg chg="del">
        <pc:chgData name="Glen Peters" userId="377e20c1-5662-4b5d-843f-4eac7b2383d6" providerId="ADAL" clId="{7C64C0D6-95BD-446A-B983-8BDEF0E32841}" dt="2022-04-04T09:09:01.572" v="1370" actId="47"/>
        <pc:sldMkLst>
          <pc:docMk/>
          <pc:sldMk cId="4151078726" sldId="274"/>
        </pc:sldMkLst>
      </pc:sldChg>
      <pc:sldChg chg="del">
        <pc:chgData name="Glen Peters" userId="377e20c1-5662-4b5d-843f-4eac7b2383d6" providerId="ADAL" clId="{7C64C0D6-95BD-446A-B983-8BDEF0E32841}" dt="2022-04-03T20:15:07.170" v="333" actId="2696"/>
        <pc:sldMkLst>
          <pc:docMk/>
          <pc:sldMk cId="3324336529" sldId="275"/>
        </pc:sldMkLst>
      </pc:sldChg>
      <pc:sldChg chg="modSp add del mod">
        <pc:chgData name="Glen Peters" userId="377e20c1-5662-4b5d-843f-4eac7b2383d6" providerId="ADAL" clId="{7C64C0D6-95BD-446A-B983-8BDEF0E32841}" dt="2022-04-04T08:47:03.030" v="1131" actId="47"/>
        <pc:sldMkLst>
          <pc:docMk/>
          <pc:sldMk cId="3331135649" sldId="275"/>
        </pc:sldMkLst>
      </pc:sldChg>
      <pc:sldChg chg="modSp del mod">
        <pc:chgData name="Glen Peters" userId="377e20c1-5662-4b5d-843f-4eac7b2383d6" providerId="ADAL" clId="{7C64C0D6-95BD-446A-B983-8BDEF0E32841}" dt="2022-04-04T09:21:27.013" v="1413" actId="47"/>
        <pc:sldMkLst>
          <pc:docMk/>
          <pc:sldMk cId="3366048571" sldId="276"/>
        </pc:sldMkLst>
      </pc:sldChg>
      <pc:sldChg chg="del">
        <pc:chgData name="Glen Peters" userId="377e20c1-5662-4b5d-843f-4eac7b2383d6" providerId="ADAL" clId="{7C64C0D6-95BD-446A-B983-8BDEF0E32841}" dt="2022-04-04T09:09:00.058" v="1369" actId="47"/>
        <pc:sldMkLst>
          <pc:docMk/>
          <pc:sldMk cId="779775838" sldId="277"/>
        </pc:sldMkLst>
      </pc:sldChg>
      <pc:sldChg chg="del">
        <pc:chgData name="Glen Peters" userId="377e20c1-5662-4b5d-843f-4eac7b2383d6" providerId="ADAL" clId="{7C64C0D6-95BD-446A-B983-8BDEF0E32841}" dt="2022-04-04T09:08:55.748" v="1365" actId="47"/>
        <pc:sldMkLst>
          <pc:docMk/>
          <pc:sldMk cId="863033014" sldId="278"/>
        </pc:sldMkLst>
      </pc:sldChg>
      <pc:sldChg chg="del">
        <pc:chgData name="Glen Peters" userId="377e20c1-5662-4b5d-843f-4eac7b2383d6" providerId="ADAL" clId="{7C64C0D6-95BD-446A-B983-8BDEF0E32841}" dt="2022-04-04T09:08:56.263" v="1366" actId="47"/>
        <pc:sldMkLst>
          <pc:docMk/>
          <pc:sldMk cId="3662567248" sldId="279"/>
        </pc:sldMkLst>
      </pc:sldChg>
      <pc:sldChg chg="del">
        <pc:chgData name="Glen Peters" userId="377e20c1-5662-4b5d-843f-4eac7b2383d6" providerId="ADAL" clId="{7C64C0D6-95BD-446A-B983-8BDEF0E32841}" dt="2022-04-04T09:08:58.016" v="1368" actId="47"/>
        <pc:sldMkLst>
          <pc:docMk/>
          <pc:sldMk cId="1836949320" sldId="280"/>
        </pc:sldMkLst>
      </pc:sldChg>
      <pc:sldChg chg="del">
        <pc:chgData name="Glen Peters" userId="377e20c1-5662-4b5d-843f-4eac7b2383d6" providerId="ADAL" clId="{7C64C0D6-95BD-446A-B983-8BDEF0E32841}" dt="2022-04-04T08:55:26.537" v="1158" actId="47"/>
        <pc:sldMkLst>
          <pc:docMk/>
          <pc:sldMk cId="187478670" sldId="281"/>
        </pc:sldMkLst>
      </pc:sldChg>
      <pc:sldChg chg="del">
        <pc:chgData name="Glen Peters" userId="377e20c1-5662-4b5d-843f-4eac7b2383d6" providerId="ADAL" clId="{7C64C0D6-95BD-446A-B983-8BDEF0E32841}" dt="2022-04-04T08:55:26.537" v="1158" actId="47"/>
        <pc:sldMkLst>
          <pc:docMk/>
          <pc:sldMk cId="1104901834" sldId="282"/>
        </pc:sldMkLst>
      </pc:sldChg>
      <pc:sldChg chg="del">
        <pc:chgData name="Glen Peters" userId="377e20c1-5662-4b5d-843f-4eac7b2383d6" providerId="ADAL" clId="{7C64C0D6-95BD-446A-B983-8BDEF0E32841}" dt="2022-04-04T08:55:24.449" v="1157" actId="47"/>
        <pc:sldMkLst>
          <pc:docMk/>
          <pc:sldMk cId="2537085943" sldId="283"/>
        </pc:sldMkLst>
      </pc:sldChg>
      <pc:sldChg chg="del">
        <pc:chgData name="Glen Peters" userId="377e20c1-5662-4b5d-843f-4eac7b2383d6" providerId="ADAL" clId="{7C64C0D6-95BD-446A-B983-8BDEF0E32841}" dt="2022-04-04T08:55:24.449" v="1157" actId="47"/>
        <pc:sldMkLst>
          <pc:docMk/>
          <pc:sldMk cId="1694177160" sldId="284"/>
        </pc:sldMkLst>
      </pc:sldChg>
      <pc:sldChg chg="del">
        <pc:chgData name="Glen Peters" userId="377e20c1-5662-4b5d-843f-4eac7b2383d6" providerId="ADAL" clId="{7C64C0D6-95BD-446A-B983-8BDEF0E32841}" dt="2022-04-04T08:55:24.449" v="1157" actId="47"/>
        <pc:sldMkLst>
          <pc:docMk/>
          <pc:sldMk cId="1165215824" sldId="285"/>
        </pc:sldMkLst>
      </pc:sldChg>
      <pc:sldChg chg="del">
        <pc:chgData name="Glen Peters" userId="377e20c1-5662-4b5d-843f-4eac7b2383d6" providerId="ADAL" clId="{7C64C0D6-95BD-446A-B983-8BDEF0E32841}" dt="2022-04-04T08:55:24.449" v="1157" actId="47"/>
        <pc:sldMkLst>
          <pc:docMk/>
          <pc:sldMk cId="4245916914" sldId="287"/>
        </pc:sldMkLst>
      </pc:sldChg>
      <pc:sldChg chg="del">
        <pc:chgData name="Glen Peters" userId="377e20c1-5662-4b5d-843f-4eac7b2383d6" providerId="ADAL" clId="{7C64C0D6-95BD-446A-B983-8BDEF0E32841}" dt="2022-04-04T08:55:19.801" v="1156" actId="47"/>
        <pc:sldMkLst>
          <pc:docMk/>
          <pc:sldMk cId="71464323" sldId="289"/>
        </pc:sldMkLst>
      </pc:sldChg>
      <pc:sldChg chg="addSp delSp del">
        <pc:chgData name="Glen Peters" userId="377e20c1-5662-4b5d-843f-4eac7b2383d6" providerId="ADAL" clId="{7C64C0D6-95BD-446A-B983-8BDEF0E32841}" dt="2022-04-04T08:55:19.801" v="1156" actId="47"/>
        <pc:sldMkLst>
          <pc:docMk/>
          <pc:sldMk cId="3202282955" sldId="290"/>
        </pc:sldMkLst>
      </pc:sldChg>
      <pc:sldChg chg="del">
        <pc:chgData name="Glen Peters" userId="377e20c1-5662-4b5d-843f-4eac7b2383d6" providerId="ADAL" clId="{7C64C0D6-95BD-446A-B983-8BDEF0E32841}" dt="2022-04-04T09:08:56.851" v="1367" actId="47"/>
        <pc:sldMkLst>
          <pc:docMk/>
          <pc:sldMk cId="3841710280" sldId="292"/>
        </pc:sldMkLst>
      </pc:sldChg>
      <pc:sldChg chg="addSp delSp modSp mod">
        <pc:chgData name="Glen Peters" userId="377e20c1-5662-4b5d-843f-4eac7b2383d6" providerId="ADAL" clId="{7C64C0D6-95BD-446A-B983-8BDEF0E32841}" dt="2022-04-04T15:44:02.272" v="2345" actId="113"/>
        <pc:sldMkLst>
          <pc:docMk/>
          <pc:sldMk cId="4255151195" sldId="293"/>
        </pc:sldMkLst>
      </pc:sldChg>
      <pc:sldChg chg="del">
        <pc:chgData name="Glen Peters" userId="377e20c1-5662-4b5d-843f-4eac7b2383d6" providerId="ADAL" clId="{7C64C0D6-95BD-446A-B983-8BDEF0E32841}" dt="2022-04-03T19:59:26.851" v="190" actId="47"/>
        <pc:sldMkLst>
          <pc:docMk/>
          <pc:sldMk cId="3415048427" sldId="294"/>
        </pc:sldMkLst>
      </pc:sldChg>
      <pc:sldChg chg="addSp delSp modSp add del mod">
        <pc:chgData name="Glen Peters" userId="377e20c1-5662-4b5d-843f-4eac7b2383d6" providerId="ADAL" clId="{7C64C0D6-95BD-446A-B983-8BDEF0E32841}" dt="2022-04-04T08:21:53.255" v="720" actId="47"/>
        <pc:sldMkLst>
          <pc:docMk/>
          <pc:sldMk cId="3800298272" sldId="294"/>
        </pc:sldMkLst>
      </pc:sldChg>
      <pc:sldChg chg="addSp delSp modSp add del mod">
        <pc:chgData name="Glen Peters" userId="377e20c1-5662-4b5d-843f-4eac7b2383d6" providerId="ADAL" clId="{7C64C0D6-95BD-446A-B983-8BDEF0E32841}" dt="2022-04-04T09:21:25.502" v="1412" actId="47"/>
        <pc:sldMkLst>
          <pc:docMk/>
          <pc:sldMk cId="2202295472" sldId="295"/>
        </pc:sldMkLst>
      </pc:sldChg>
      <pc:sldChg chg="del">
        <pc:chgData name="Glen Peters" userId="377e20c1-5662-4b5d-843f-4eac7b2383d6" providerId="ADAL" clId="{7C64C0D6-95BD-446A-B983-8BDEF0E32841}" dt="2022-04-03T19:59:27.692" v="191" actId="47"/>
        <pc:sldMkLst>
          <pc:docMk/>
          <pc:sldMk cId="3570459748" sldId="295"/>
        </pc:sldMkLst>
      </pc:sldChg>
      <pc:sldChg chg="modSp add del mod">
        <pc:chgData name="Glen Peters" userId="377e20c1-5662-4b5d-843f-4eac7b2383d6" providerId="ADAL" clId="{7C64C0D6-95BD-446A-B983-8BDEF0E32841}" dt="2022-04-04T08:47:04.213" v="1132" actId="47"/>
        <pc:sldMkLst>
          <pc:docMk/>
          <pc:sldMk cId="2981990143" sldId="296"/>
        </pc:sldMkLst>
      </pc:sldChg>
      <pc:sldChg chg="modSp add del mod">
        <pc:chgData name="Glen Peters" userId="377e20c1-5662-4b5d-843f-4eac7b2383d6" providerId="ADAL" clId="{7C64C0D6-95BD-446A-B983-8BDEF0E32841}" dt="2022-04-04T08:47:05.444" v="1133" actId="47"/>
        <pc:sldMkLst>
          <pc:docMk/>
          <pc:sldMk cId="1659127223" sldId="297"/>
        </pc:sldMkLst>
      </pc:sldChg>
      <pc:sldChg chg="addSp delSp modSp add mod">
        <pc:chgData name="Glen Peters" userId="377e20c1-5662-4b5d-843f-4eac7b2383d6" providerId="ADAL" clId="{7C64C0D6-95BD-446A-B983-8BDEF0E32841}" dt="2022-04-04T13:10:49.123" v="2232" actId="58"/>
        <pc:sldMkLst>
          <pc:docMk/>
          <pc:sldMk cId="2421000820" sldId="298"/>
        </pc:sldMkLst>
      </pc:sldChg>
      <pc:sldChg chg="delSp modSp add del mod">
        <pc:chgData name="Glen Peters" userId="377e20c1-5662-4b5d-843f-4eac7b2383d6" providerId="ADAL" clId="{7C64C0D6-95BD-446A-B983-8BDEF0E32841}" dt="2022-04-04T11:00:16.690" v="1960" actId="47"/>
        <pc:sldMkLst>
          <pc:docMk/>
          <pc:sldMk cId="79209208" sldId="299"/>
        </pc:sldMkLst>
      </pc:sldChg>
      <pc:sldChg chg="modSp add del mod">
        <pc:chgData name="Glen Peters" userId="377e20c1-5662-4b5d-843f-4eac7b2383d6" providerId="ADAL" clId="{7C64C0D6-95BD-446A-B983-8BDEF0E32841}" dt="2022-04-04T11:00:17.221" v="1961" actId="47"/>
        <pc:sldMkLst>
          <pc:docMk/>
          <pc:sldMk cId="134575717" sldId="300"/>
        </pc:sldMkLst>
      </pc:sldChg>
      <pc:sldChg chg="addSp delSp modSp add del mod ord modAnim modShow">
        <pc:chgData name="Glen Peters" userId="377e20c1-5662-4b5d-843f-4eac7b2383d6" providerId="ADAL" clId="{7C64C0D6-95BD-446A-B983-8BDEF0E32841}" dt="2022-04-04T15:44:09.875" v="2346" actId="47"/>
        <pc:sldMkLst>
          <pc:docMk/>
          <pc:sldMk cId="4246589944" sldId="301"/>
        </pc:sldMkLst>
      </pc:sldChg>
      <pc:sldChg chg="addSp delSp modSp add mod modAnim">
        <pc:chgData name="Glen Peters" userId="377e20c1-5662-4b5d-843f-4eac7b2383d6" providerId="ADAL" clId="{7C64C0D6-95BD-446A-B983-8BDEF0E32841}" dt="2022-04-04T15:45:40.161" v="2359" actId="20577"/>
        <pc:sldMkLst>
          <pc:docMk/>
          <pc:sldMk cId="3812229206" sldId="302"/>
        </pc:sldMkLst>
      </pc:sldChg>
      <pc:sldChg chg="addSp delSp modSp add del mod">
        <pc:chgData name="Glen Peters" userId="377e20c1-5662-4b5d-843f-4eac7b2383d6" providerId="ADAL" clId="{7C64C0D6-95BD-446A-B983-8BDEF0E32841}" dt="2022-04-04T09:09:19.825" v="1373" actId="47"/>
        <pc:sldMkLst>
          <pc:docMk/>
          <pc:sldMk cId="1361740047" sldId="303"/>
        </pc:sldMkLst>
      </pc:sldChg>
      <pc:sldChg chg="modSp add del mod">
        <pc:chgData name="Glen Peters" userId="377e20c1-5662-4b5d-843f-4eac7b2383d6" providerId="ADAL" clId="{7C64C0D6-95BD-446A-B983-8BDEF0E32841}" dt="2022-04-04T09:39:52.089" v="1687" actId="47"/>
        <pc:sldMkLst>
          <pc:docMk/>
          <pc:sldMk cId="299517532" sldId="304"/>
        </pc:sldMkLst>
      </pc:sldChg>
      <pc:sldChg chg="modSp add mod">
        <pc:chgData name="Glen Peters" userId="377e20c1-5662-4b5d-843f-4eac7b2383d6" providerId="ADAL" clId="{7C64C0D6-95BD-446A-B983-8BDEF0E32841}" dt="2022-04-04T11:11:32.098" v="1974" actId="14100"/>
        <pc:sldMkLst>
          <pc:docMk/>
          <pc:sldMk cId="643483820" sldId="305"/>
        </pc:sldMkLst>
      </pc:sldChg>
      <pc:sldChg chg="addSp delSp modSp add mod">
        <pc:chgData name="Glen Peters" userId="377e20c1-5662-4b5d-843f-4eac7b2383d6" providerId="ADAL" clId="{7C64C0D6-95BD-446A-B983-8BDEF0E32841}" dt="2022-04-04T15:43:37.365" v="2344" actId="1076"/>
        <pc:sldMkLst>
          <pc:docMk/>
          <pc:sldMk cId="4157281420" sldId="306"/>
        </pc:sldMkLst>
      </pc:sldChg>
      <pc:sldChg chg="add del">
        <pc:chgData name="Glen Peters" userId="377e20c1-5662-4b5d-843f-4eac7b2383d6" providerId="ADAL" clId="{7C64C0D6-95BD-446A-B983-8BDEF0E32841}" dt="2022-04-04T09:22:54.385" v="1423" actId="47"/>
        <pc:sldMkLst>
          <pc:docMk/>
          <pc:sldMk cId="2191928696" sldId="307"/>
        </pc:sldMkLst>
      </pc:sldChg>
      <pc:sldChg chg="addSp delSp modSp add mod">
        <pc:chgData name="Glen Peters" userId="377e20c1-5662-4b5d-843f-4eac7b2383d6" providerId="ADAL" clId="{7C64C0D6-95BD-446A-B983-8BDEF0E32841}" dt="2022-04-04T09:40:27.605" v="1697" actId="21"/>
        <pc:sldMkLst>
          <pc:docMk/>
          <pc:sldMk cId="184891746" sldId="308"/>
        </pc:sldMkLst>
      </pc:sldChg>
      <pc:sldChg chg="modSp add mod">
        <pc:chgData name="Glen Peters" userId="377e20c1-5662-4b5d-843f-4eac7b2383d6" providerId="ADAL" clId="{7C64C0D6-95BD-446A-B983-8BDEF0E32841}" dt="2022-04-04T12:17:01.438" v="2098" actId="6549"/>
        <pc:sldMkLst>
          <pc:docMk/>
          <pc:sldMk cId="46277457" sldId="309"/>
        </pc:sldMkLst>
      </pc:sldChg>
      <pc:sldChg chg="add del">
        <pc:chgData name="Glen Peters" userId="377e20c1-5662-4b5d-843f-4eac7b2383d6" providerId="ADAL" clId="{7C64C0D6-95BD-446A-B983-8BDEF0E32841}" dt="2022-04-04T15:33:17.454" v="2234" actId="47"/>
        <pc:sldMkLst>
          <pc:docMk/>
          <pc:sldMk cId="658764237" sldId="310"/>
        </pc:sldMkLst>
      </pc:sldChg>
      <pc:sldMasterChg chg="delSldLayout">
        <pc:chgData name="Glen Peters" userId="377e20c1-5662-4b5d-843f-4eac7b2383d6" providerId="ADAL" clId="{7C64C0D6-95BD-446A-B983-8BDEF0E32841}" dt="2022-04-04T15:33:17.454" v="2234" actId="47"/>
        <pc:sldMasterMkLst>
          <pc:docMk/>
          <pc:sldMasterMk cId="4063774199" sldId="2147483648"/>
        </pc:sldMasterMkLst>
        <pc:sldLayoutChg chg="del">
          <pc:chgData name="Glen Peters" userId="377e20c1-5662-4b5d-843f-4eac7b2383d6" providerId="ADAL" clId="{7C64C0D6-95BD-446A-B983-8BDEF0E32841}" dt="2022-04-04T15:33:17.454" v="2234" actId="47"/>
          <pc:sldLayoutMkLst>
            <pc:docMk/>
            <pc:sldMasterMk cId="4063774199" sldId="2147483648"/>
            <pc:sldLayoutMk cId="3780488315" sldId="2147483703"/>
          </pc:sldLayoutMkLst>
        </pc:sldLayoutChg>
      </pc:sldMasterChg>
    </pc:docChg>
  </pc:docChgLst>
  <pc:docChgLst>
    <pc:chgData name="Ida Sognnæs" userId="S::iasognna@cicero.oslo.no::ea3dd750-19c4-4f0f-8293-8ea530a79ac6" providerId="AD" clId="Web-{AD351283-B512-71DC-0597-097E78E11588}"/>
    <pc:docChg chg="modSld">
      <pc:chgData name="Ida Sognnæs" userId="S::iasognna@cicero.oslo.no::ea3dd750-19c4-4f0f-8293-8ea530a79ac6" providerId="AD" clId="Web-{AD351283-B512-71DC-0597-097E78E11588}" dt="2023-05-09T07:29:21.510" v="0" actId="14100"/>
      <pc:docMkLst>
        <pc:docMk/>
      </pc:docMkLst>
      <pc:sldChg chg="modSp">
        <pc:chgData name="Ida Sognnæs" userId="S::iasognna@cicero.oslo.no::ea3dd750-19c4-4f0f-8293-8ea530a79ac6" providerId="AD" clId="Web-{AD351283-B512-71DC-0597-097E78E11588}" dt="2023-05-09T07:29:21.510" v="0" actId="14100"/>
        <pc:sldMkLst>
          <pc:docMk/>
          <pc:sldMk cId="1023304769" sldId="1471"/>
        </pc:sldMkLst>
      </pc:sldChg>
    </pc:docChg>
  </pc:docChgLst>
  <pc:docChgLst>
    <pc:chgData name="Glen Peters" userId="377e20c1-5662-4b5d-843f-4eac7b2383d6" providerId="ADAL" clId="{259D853E-1D6A-484B-9638-A7C23FBF5314}"/>
    <pc:docChg chg="undo redo custSel addSld delSld modSld sldOrd">
      <pc:chgData name="Glen Peters" userId="377e20c1-5662-4b5d-843f-4eac7b2383d6" providerId="ADAL" clId="{259D853E-1D6A-484B-9638-A7C23FBF5314}" dt="2022-06-13T21:35:48.160" v="5474" actId="20577"/>
      <pc:docMkLst>
        <pc:docMk/>
      </pc:docMkLst>
      <pc:sldChg chg="modSp mod">
        <pc:chgData name="Glen Peters" userId="377e20c1-5662-4b5d-843f-4eac7b2383d6" providerId="ADAL" clId="{259D853E-1D6A-484B-9638-A7C23FBF5314}" dt="2022-06-12T21:19:11.427" v="95" actId="20577"/>
        <pc:sldMkLst>
          <pc:docMk/>
          <pc:sldMk cId="2150419304" sldId="258"/>
        </pc:sldMkLst>
      </pc:sldChg>
      <pc:sldChg chg="add">
        <pc:chgData name="Glen Peters" userId="377e20c1-5662-4b5d-843f-4eac7b2383d6" providerId="ADAL" clId="{259D853E-1D6A-484B-9638-A7C23FBF5314}" dt="2022-06-13T19:54:50.207" v="1552"/>
        <pc:sldMkLst>
          <pc:docMk/>
          <pc:sldMk cId="2421000820" sldId="298"/>
        </pc:sldMkLst>
      </pc:sldChg>
      <pc:sldChg chg="add">
        <pc:chgData name="Glen Peters" userId="377e20c1-5662-4b5d-843f-4eac7b2383d6" providerId="ADAL" clId="{259D853E-1D6A-484B-9638-A7C23FBF5314}" dt="2022-06-13T19:54:50.207" v="1552"/>
        <pc:sldMkLst>
          <pc:docMk/>
          <pc:sldMk cId="3812229206" sldId="302"/>
        </pc:sldMkLst>
      </pc:sldChg>
      <pc:sldChg chg="add">
        <pc:chgData name="Glen Peters" userId="377e20c1-5662-4b5d-843f-4eac7b2383d6" providerId="ADAL" clId="{259D853E-1D6A-484B-9638-A7C23FBF5314}" dt="2022-06-13T19:54:50.207" v="1552"/>
        <pc:sldMkLst>
          <pc:docMk/>
          <pc:sldMk cId="4157281420" sldId="306"/>
        </pc:sldMkLst>
      </pc:sldChg>
      <pc:sldChg chg="add">
        <pc:chgData name="Glen Peters" userId="377e20c1-5662-4b5d-843f-4eac7b2383d6" providerId="ADAL" clId="{259D853E-1D6A-484B-9638-A7C23FBF5314}" dt="2022-06-13T19:54:50.207" v="1552"/>
        <pc:sldMkLst>
          <pc:docMk/>
          <pc:sldMk cId="184891746" sldId="308"/>
        </pc:sldMkLst>
      </pc:sldChg>
      <pc:sldChg chg="add">
        <pc:chgData name="Glen Peters" userId="377e20c1-5662-4b5d-843f-4eac7b2383d6" providerId="ADAL" clId="{259D853E-1D6A-484B-9638-A7C23FBF5314}" dt="2022-06-13T19:54:50.207" v="1552"/>
        <pc:sldMkLst>
          <pc:docMk/>
          <pc:sldMk cId="46277457" sldId="309"/>
        </pc:sldMkLst>
      </pc:sldChg>
      <pc:sldChg chg="add">
        <pc:chgData name="Glen Peters" userId="377e20c1-5662-4b5d-843f-4eac7b2383d6" providerId="ADAL" clId="{259D853E-1D6A-484B-9638-A7C23FBF5314}" dt="2022-06-13T19:54:50.207" v="1552"/>
        <pc:sldMkLst>
          <pc:docMk/>
          <pc:sldMk cId="2366945170" sldId="1306"/>
        </pc:sldMkLst>
      </pc:sldChg>
      <pc:sldChg chg="add">
        <pc:chgData name="Glen Peters" userId="377e20c1-5662-4b5d-843f-4eac7b2383d6" providerId="ADAL" clId="{259D853E-1D6A-484B-9638-A7C23FBF5314}" dt="2022-06-13T19:54:50.207" v="1552"/>
        <pc:sldMkLst>
          <pc:docMk/>
          <pc:sldMk cId="1285225936" sldId="1310"/>
        </pc:sldMkLst>
      </pc:sldChg>
      <pc:sldChg chg="add">
        <pc:chgData name="Glen Peters" userId="377e20c1-5662-4b5d-843f-4eac7b2383d6" providerId="ADAL" clId="{259D853E-1D6A-484B-9638-A7C23FBF5314}" dt="2022-06-13T19:54:50.207" v="1552"/>
        <pc:sldMkLst>
          <pc:docMk/>
          <pc:sldMk cId="3676490767" sldId="1315"/>
        </pc:sldMkLst>
      </pc:sldChg>
      <pc:sldChg chg="add">
        <pc:chgData name="Glen Peters" userId="377e20c1-5662-4b5d-843f-4eac7b2383d6" providerId="ADAL" clId="{259D853E-1D6A-484B-9638-A7C23FBF5314}" dt="2022-06-13T19:54:50.207" v="1552"/>
        <pc:sldMkLst>
          <pc:docMk/>
          <pc:sldMk cId="1326064672" sldId="1317"/>
        </pc:sldMkLst>
      </pc:sldChg>
      <pc:sldChg chg="add del">
        <pc:chgData name="Glen Peters" userId="377e20c1-5662-4b5d-843f-4eac7b2383d6" providerId="ADAL" clId="{259D853E-1D6A-484B-9638-A7C23FBF5314}" dt="2022-06-13T19:59:57.104" v="1890" actId="47"/>
        <pc:sldMkLst>
          <pc:docMk/>
          <pc:sldMk cId="3418803452" sldId="1322"/>
        </pc:sldMkLst>
      </pc:sldChg>
      <pc:sldChg chg="add">
        <pc:chgData name="Glen Peters" userId="377e20c1-5662-4b5d-843f-4eac7b2383d6" providerId="ADAL" clId="{259D853E-1D6A-484B-9638-A7C23FBF5314}" dt="2022-06-13T19:54:50.207" v="1552"/>
        <pc:sldMkLst>
          <pc:docMk/>
          <pc:sldMk cId="2071515" sldId="1326"/>
        </pc:sldMkLst>
      </pc:sldChg>
      <pc:sldChg chg="add del">
        <pc:chgData name="Glen Peters" userId="377e20c1-5662-4b5d-843f-4eac7b2383d6" providerId="ADAL" clId="{259D853E-1D6A-484B-9638-A7C23FBF5314}" dt="2022-06-13T19:59:57.834" v="1891" actId="47"/>
        <pc:sldMkLst>
          <pc:docMk/>
          <pc:sldMk cId="3082291335" sldId="1327"/>
        </pc:sldMkLst>
      </pc:sldChg>
      <pc:sldChg chg="add">
        <pc:chgData name="Glen Peters" userId="377e20c1-5662-4b5d-843f-4eac7b2383d6" providerId="ADAL" clId="{259D853E-1D6A-484B-9638-A7C23FBF5314}" dt="2022-06-13T19:54:50.207" v="1552"/>
        <pc:sldMkLst>
          <pc:docMk/>
          <pc:sldMk cId="3467790977" sldId="1328"/>
        </pc:sldMkLst>
      </pc:sldChg>
      <pc:sldChg chg="modSp add mod ord">
        <pc:chgData name="Glen Peters" userId="377e20c1-5662-4b5d-843f-4eac7b2383d6" providerId="ADAL" clId="{259D853E-1D6A-484B-9638-A7C23FBF5314}" dt="2022-06-13T19:59:40.333" v="1889" actId="14100"/>
        <pc:sldMkLst>
          <pc:docMk/>
          <pc:sldMk cId="659960307" sldId="1329"/>
        </pc:sldMkLst>
      </pc:sldChg>
      <pc:sldChg chg="modSp mod">
        <pc:chgData name="Glen Peters" userId="377e20c1-5662-4b5d-843f-4eac7b2383d6" providerId="ADAL" clId="{259D853E-1D6A-484B-9638-A7C23FBF5314}" dt="2022-06-13T21:31:30.908" v="4814" actId="5793"/>
        <pc:sldMkLst>
          <pc:docMk/>
          <pc:sldMk cId="2729420444" sldId="1361"/>
        </pc:sldMkLst>
      </pc:sldChg>
      <pc:sldChg chg="del">
        <pc:chgData name="Glen Peters" userId="377e20c1-5662-4b5d-843f-4eac7b2383d6" providerId="ADAL" clId="{259D853E-1D6A-484B-9638-A7C23FBF5314}" dt="2022-06-13T21:19:00.230" v="3874" actId="47"/>
        <pc:sldMkLst>
          <pc:docMk/>
          <pc:sldMk cId="1685258510" sldId="1363"/>
        </pc:sldMkLst>
      </pc:sldChg>
      <pc:sldChg chg="del">
        <pc:chgData name="Glen Peters" userId="377e20c1-5662-4b5d-843f-4eac7b2383d6" providerId="ADAL" clId="{259D853E-1D6A-484B-9638-A7C23FBF5314}" dt="2022-06-13T21:19:04.934" v="3879" actId="47"/>
        <pc:sldMkLst>
          <pc:docMk/>
          <pc:sldMk cId="1929109998" sldId="1364"/>
        </pc:sldMkLst>
      </pc:sldChg>
      <pc:sldChg chg="del">
        <pc:chgData name="Glen Peters" userId="377e20c1-5662-4b5d-843f-4eac7b2383d6" providerId="ADAL" clId="{259D853E-1D6A-484B-9638-A7C23FBF5314}" dt="2022-06-13T21:19:02.385" v="3875" actId="47"/>
        <pc:sldMkLst>
          <pc:docMk/>
          <pc:sldMk cId="3056487006" sldId="1368"/>
        </pc:sldMkLst>
      </pc:sldChg>
      <pc:sldChg chg="del">
        <pc:chgData name="Glen Peters" userId="377e20c1-5662-4b5d-843f-4eac7b2383d6" providerId="ADAL" clId="{259D853E-1D6A-484B-9638-A7C23FBF5314}" dt="2022-06-13T21:19:03.258" v="3876" actId="47"/>
        <pc:sldMkLst>
          <pc:docMk/>
          <pc:sldMk cId="3436158764" sldId="1369"/>
        </pc:sldMkLst>
      </pc:sldChg>
      <pc:sldChg chg="del">
        <pc:chgData name="Glen Peters" userId="377e20c1-5662-4b5d-843f-4eac7b2383d6" providerId="ADAL" clId="{259D853E-1D6A-484B-9638-A7C23FBF5314}" dt="2022-06-13T21:19:04.383" v="3878" actId="47"/>
        <pc:sldMkLst>
          <pc:docMk/>
          <pc:sldMk cId="1325256767" sldId="1370"/>
        </pc:sldMkLst>
      </pc:sldChg>
      <pc:sldChg chg="del">
        <pc:chgData name="Glen Peters" userId="377e20c1-5662-4b5d-843f-4eac7b2383d6" providerId="ADAL" clId="{259D853E-1D6A-484B-9638-A7C23FBF5314}" dt="2022-06-13T21:19:05.513" v="3880" actId="47"/>
        <pc:sldMkLst>
          <pc:docMk/>
          <pc:sldMk cId="2000674504" sldId="1371"/>
        </pc:sldMkLst>
      </pc:sldChg>
      <pc:sldChg chg="del">
        <pc:chgData name="Glen Peters" userId="377e20c1-5662-4b5d-843f-4eac7b2383d6" providerId="ADAL" clId="{259D853E-1D6A-484B-9638-A7C23FBF5314}" dt="2022-06-13T21:19:03.801" v="3877" actId="47"/>
        <pc:sldMkLst>
          <pc:docMk/>
          <pc:sldMk cId="592963127" sldId="1372"/>
        </pc:sldMkLst>
      </pc:sldChg>
      <pc:sldChg chg="del">
        <pc:chgData name="Glen Peters" userId="377e20c1-5662-4b5d-843f-4eac7b2383d6" providerId="ADAL" clId="{259D853E-1D6A-484B-9638-A7C23FBF5314}" dt="2022-06-13T21:19:06.167" v="3881" actId="47"/>
        <pc:sldMkLst>
          <pc:docMk/>
          <pc:sldMk cId="3788585916" sldId="1373"/>
        </pc:sldMkLst>
      </pc:sldChg>
      <pc:sldChg chg="modSp add del mod">
        <pc:chgData name="Glen Peters" userId="377e20c1-5662-4b5d-843f-4eac7b2383d6" providerId="ADAL" clId="{259D853E-1D6A-484B-9638-A7C23FBF5314}" dt="2022-06-13T21:18:40.597" v="3870" actId="47"/>
        <pc:sldMkLst>
          <pc:docMk/>
          <pc:sldMk cId="2511137150" sldId="1374"/>
        </pc:sldMkLst>
      </pc:sldChg>
      <pc:sldChg chg="modSp add del mod">
        <pc:chgData name="Glen Peters" userId="377e20c1-5662-4b5d-843f-4eac7b2383d6" providerId="ADAL" clId="{259D853E-1D6A-484B-9638-A7C23FBF5314}" dt="2022-06-13T21:18:41.391" v="3871" actId="47"/>
        <pc:sldMkLst>
          <pc:docMk/>
          <pc:sldMk cId="149454999" sldId="1375"/>
        </pc:sldMkLst>
      </pc:sldChg>
      <pc:sldChg chg="modSp add del mod">
        <pc:chgData name="Glen Peters" userId="377e20c1-5662-4b5d-843f-4eac7b2383d6" providerId="ADAL" clId="{259D853E-1D6A-484B-9638-A7C23FBF5314}" dt="2022-06-13T21:18:53.084" v="3872" actId="47"/>
        <pc:sldMkLst>
          <pc:docMk/>
          <pc:sldMk cId="2600013257" sldId="1376"/>
        </pc:sldMkLst>
      </pc:sldChg>
      <pc:sldChg chg="modSp add del mod">
        <pc:chgData name="Glen Peters" userId="377e20c1-5662-4b5d-843f-4eac7b2383d6" providerId="ADAL" clId="{259D853E-1D6A-484B-9638-A7C23FBF5314}" dt="2022-06-13T21:18:59.074" v="3873" actId="47"/>
        <pc:sldMkLst>
          <pc:docMk/>
          <pc:sldMk cId="3051514454" sldId="1377"/>
        </pc:sldMkLst>
      </pc:sldChg>
      <pc:sldChg chg="addSp delSp modSp new mod modClrScheme chgLayout">
        <pc:chgData name="Glen Peters" userId="377e20c1-5662-4b5d-843f-4eac7b2383d6" providerId="ADAL" clId="{259D853E-1D6A-484B-9638-A7C23FBF5314}" dt="2022-06-13T19:56:08.397" v="1787" actId="20577"/>
        <pc:sldMkLst>
          <pc:docMk/>
          <pc:sldMk cId="2245703935" sldId="1378"/>
        </pc:sldMkLst>
      </pc:sldChg>
      <pc:sldChg chg="modSp new mod">
        <pc:chgData name="Glen Peters" userId="377e20c1-5662-4b5d-843f-4eac7b2383d6" providerId="ADAL" clId="{259D853E-1D6A-484B-9638-A7C23FBF5314}" dt="2022-06-13T19:58:33.814" v="1841" actId="20577"/>
        <pc:sldMkLst>
          <pc:docMk/>
          <pc:sldMk cId="2178992411" sldId="1379"/>
        </pc:sldMkLst>
      </pc:sldChg>
      <pc:sldChg chg="modSp add mod">
        <pc:chgData name="Glen Peters" userId="377e20c1-5662-4b5d-843f-4eac7b2383d6" providerId="ADAL" clId="{259D853E-1D6A-484B-9638-A7C23FBF5314}" dt="2022-06-13T19:58:54.267" v="1867" actId="790"/>
        <pc:sldMkLst>
          <pc:docMk/>
          <pc:sldMk cId="1324689876" sldId="1380"/>
        </pc:sldMkLst>
      </pc:sldChg>
      <pc:sldChg chg="modSp add mod">
        <pc:chgData name="Glen Peters" userId="377e20c1-5662-4b5d-843f-4eac7b2383d6" providerId="ADAL" clId="{259D853E-1D6A-484B-9638-A7C23FBF5314}" dt="2022-06-13T19:59:26.650" v="1887" actId="20577"/>
        <pc:sldMkLst>
          <pc:docMk/>
          <pc:sldMk cId="2947186552" sldId="1381"/>
        </pc:sldMkLst>
      </pc:sldChg>
      <pc:sldChg chg="addSp delSp modSp add mod">
        <pc:chgData name="Glen Peters" userId="377e20c1-5662-4b5d-843f-4eac7b2383d6" providerId="ADAL" clId="{259D853E-1D6A-484B-9638-A7C23FBF5314}" dt="2022-06-13T21:32:10.459" v="4816" actId="22"/>
        <pc:sldMkLst>
          <pc:docMk/>
          <pc:sldMk cId="321311622" sldId="1382"/>
        </pc:sldMkLst>
      </pc:sldChg>
      <pc:sldChg chg="addSp delSp modSp add mod">
        <pc:chgData name="Glen Peters" userId="377e20c1-5662-4b5d-843f-4eac7b2383d6" providerId="ADAL" clId="{259D853E-1D6A-484B-9638-A7C23FBF5314}" dt="2022-06-13T20:13:31.790" v="2246" actId="20577"/>
        <pc:sldMkLst>
          <pc:docMk/>
          <pc:sldMk cId="1584926053" sldId="1383"/>
        </pc:sldMkLst>
      </pc:sldChg>
      <pc:sldChg chg="addSp delSp modSp add mod">
        <pc:chgData name="Glen Peters" userId="377e20c1-5662-4b5d-843f-4eac7b2383d6" providerId="ADAL" clId="{259D853E-1D6A-484B-9638-A7C23FBF5314}" dt="2022-06-13T20:33:11.343" v="2392" actId="790"/>
        <pc:sldMkLst>
          <pc:docMk/>
          <pc:sldMk cId="1470402734" sldId="1384"/>
        </pc:sldMkLst>
      </pc:sldChg>
      <pc:sldChg chg="addSp delSp modSp add mod">
        <pc:chgData name="Glen Peters" userId="377e20c1-5662-4b5d-843f-4eac7b2383d6" providerId="ADAL" clId="{259D853E-1D6A-484B-9638-A7C23FBF5314}" dt="2022-06-13T20:49:33.639" v="2641" actId="20577"/>
        <pc:sldMkLst>
          <pc:docMk/>
          <pc:sldMk cId="3729030635" sldId="1385"/>
        </pc:sldMkLst>
      </pc:sldChg>
      <pc:sldChg chg="addSp delSp modSp add mod ord">
        <pc:chgData name="Glen Peters" userId="377e20c1-5662-4b5d-843f-4eac7b2383d6" providerId="ADAL" clId="{259D853E-1D6A-484B-9638-A7C23FBF5314}" dt="2022-06-13T21:02:49.869" v="2968" actId="20577"/>
        <pc:sldMkLst>
          <pc:docMk/>
          <pc:sldMk cId="1728032523" sldId="1386"/>
        </pc:sldMkLst>
      </pc:sldChg>
      <pc:sldChg chg="addSp delSp modSp add mod">
        <pc:chgData name="Glen Peters" userId="377e20c1-5662-4b5d-843f-4eac7b2383d6" providerId="ADAL" clId="{259D853E-1D6A-484B-9638-A7C23FBF5314}" dt="2022-06-13T21:05:39.701" v="3273" actId="313"/>
        <pc:sldMkLst>
          <pc:docMk/>
          <pc:sldMk cId="3212131787" sldId="1387"/>
        </pc:sldMkLst>
      </pc:sldChg>
      <pc:sldChg chg="addSp delSp modSp add mod modClrScheme chgLayout">
        <pc:chgData name="Glen Peters" userId="377e20c1-5662-4b5d-843f-4eac7b2383d6" providerId="ADAL" clId="{259D853E-1D6A-484B-9638-A7C23FBF5314}" dt="2022-06-13T21:13:26.855" v="3498" actId="20577"/>
        <pc:sldMkLst>
          <pc:docMk/>
          <pc:sldMk cId="4243517560" sldId="1388"/>
        </pc:sldMkLst>
      </pc:sldChg>
      <pc:sldChg chg="addSp delSp modSp add mod">
        <pc:chgData name="Glen Peters" userId="377e20c1-5662-4b5d-843f-4eac7b2383d6" providerId="ADAL" clId="{259D853E-1D6A-484B-9638-A7C23FBF5314}" dt="2022-06-13T21:16:37.694" v="3673" actId="790"/>
        <pc:sldMkLst>
          <pc:docMk/>
          <pc:sldMk cId="2585697056" sldId="1389"/>
        </pc:sldMkLst>
      </pc:sldChg>
      <pc:sldChg chg="addSp delSp modSp add mod">
        <pc:chgData name="Glen Peters" userId="377e20c1-5662-4b5d-843f-4eac7b2383d6" providerId="ADAL" clId="{259D853E-1D6A-484B-9638-A7C23FBF5314}" dt="2022-06-13T21:17:34.012" v="3777" actId="790"/>
        <pc:sldMkLst>
          <pc:docMk/>
          <pc:sldMk cId="126430347" sldId="1390"/>
        </pc:sldMkLst>
      </pc:sldChg>
      <pc:sldChg chg="addSp delSp modSp add mod">
        <pc:chgData name="Glen Peters" userId="377e20c1-5662-4b5d-843f-4eac7b2383d6" providerId="ADAL" clId="{259D853E-1D6A-484B-9638-A7C23FBF5314}" dt="2022-06-13T21:19:44.231" v="3978" actId="20577"/>
        <pc:sldMkLst>
          <pc:docMk/>
          <pc:sldMk cId="2578733731" sldId="1391"/>
        </pc:sldMkLst>
      </pc:sldChg>
      <pc:sldChg chg="modSp add mod">
        <pc:chgData name="Glen Peters" userId="377e20c1-5662-4b5d-843f-4eac7b2383d6" providerId="ADAL" clId="{259D853E-1D6A-484B-9638-A7C23FBF5314}" dt="2022-06-13T21:29:03.900" v="4630" actId="20577"/>
        <pc:sldMkLst>
          <pc:docMk/>
          <pc:sldMk cId="4125510168" sldId="1392"/>
        </pc:sldMkLst>
      </pc:sldChg>
      <pc:sldChg chg="addSp delSp modSp add mod">
        <pc:chgData name="Glen Peters" userId="377e20c1-5662-4b5d-843f-4eac7b2383d6" providerId="ADAL" clId="{259D853E-1D6A-484B-9638-A7C23FBF5314}" dt="2022-06-13T21:26:45.323" v="4456" actId="20577"/>
        <pc:sldMkLst>
          <pc:docMk/>
          <pc:sldMk cId="3770569801" sldId="1393"/>
        </pc:sldMkLst>
      </pc:sldChg>
      <pc:sldChg chg="add del">
        <pc:chgData name="Glen Peters" userId="377e20c1-5662-4b5d-843f-4eac7b2383d6" providerId="ADAL" clId="{259D853E-1D6A-484B-9638-A7C23FBF5314}" dt="2022-06-13T21:23:34.389" v="4315"/>
        <pc:sldMkLst>
          <pc:docMk/>
          <pc:sldMk cId="2492893344" sldId="1394"/>
        </pc:sldMkLst>
      </pc:sldChg>
      <pc:sldChg chg="modSp add mod">
        <pc:chgData name="Glen Peters" userId="377e20c1-5662-4b5d-843f-4eac7b2383d6" providerId="ADAL" clId="{259D853E-1D6A-484B-9638-A7C23FBF5314}" dt="2022-06-13T21:35:48.160" v="5474" actId="20577"/>
        <pc:sldMkLst>
          <pc:docMk/>
          <pc:sldMk cId="2879515752" sldId="1394"/>
        </pc:sldMkLst>
      </pc:sldChg>
      <pc:sldMasterChg chg="delSldLayout">
        <pc:chgData name="Glen Peters" userId="377e20c1-5662-4b5d-843f-4eac7b2383d6" providerId="ADAL" clId="{259D853E-1D6A-484B-9638-A7C23FBF5314}" dt="2022-06-13T21:19:06.167" v="3881" actId="47"/>
        <pc:sldMasterMkLst>
          <pc:docMk/>
          <pc:sldMasterMk cId="3173313516" sldId="2147483738"/>
        </pc:sldMasterMkLst>
        <pc:sldLayoutChg chg="del">
          <pc:chgData name="Glen Peters" userId="377e20c1-5662-4b5d-843f-4eac7b2383d6" providerId="ADAL" clId="{259D853E-1D6A-484B-9638-A7C23FBF5314}" dt="2022-06-13T21:19:06.167" v="3881" actId="47"/>
          <pc:sldLayoutMkLst>
            <pc:docMk/>
            <pc:sldMasterMk cId="3173313516" sldId="2147483738"/>
            <pc:sldLayoutMk cId="3210705869" sldId="2147483763"/>
          </pc:sldLayoutMkLst>
        </pc:sldLayoutChg>
      </pc:sldMasterChg>
    </pc:docChg>
  </pc:docChgLst>
  <pc:docChgLst>
    <pc:chgData name="Glen Peters" userId="377e20c1-5662-4b5d-843f-4eac7b2383d6" providerId="ADAL" clId="{D04FC19F-A7AD-4DAA-B611-7269C73A6DBF}"/>
    <pc:docChg chg="undo redo custSel addSld delSld modSld sldOrd">
      <pc:chgData name="Glen Peters" userId="377e20c1-5662-4b5d-843f-4eac7b2383d6" providerId="ADAL" clId="{D04FC19F-A7AD-4DAA-B611-7269C73A6DBF}" dt="2022-04-20T06:49:26.177" v="1353" actId="6549"/>
      <pc:docMkLst>
        <pc:docMk/>
      </pc:docMkLst>
      <pc:sldChg chg="addSp delSp modSp mod">
        <pc:chgData name="Glen Peters" userId="377e20c1-5662-4b5d-843f-4eac7b2383d6" providerId="ADAL" clId="{D04FC19F-A7AD-4DAA-B611-7269C73A6DBF}" dt="2022-04-19T11:56:39.054" v="293" actId="478"/>
        <pc:sldMkLst>
          <pc:docMk/>
          <pc:sldMk cId="3308415635" sldId="261"/>
        </pc:sldMkLst>
      </pc:sldChg>
      <pc:sldChg chg="del">
        <pc:chgData name="Glen Peters" userId="377e20c1-5662-4b5d-843f-4eac7b2383d6" providerId="ADAL" clId="{D04FC19F-A7AD-4DAA-B611-7269C73A6DBF}" dt="2022-04-19T11:50:13.891" v="143" actId="47"/>
        <pc:sldMkLst>
          <pc:docMk/>
          <pc:sldMk cId="643483820" sldId="305"/>
        </pc:sldMkLst>
      </pc:sldChg>
      <pc:sldChg chg="addSp delSp modSp mod ord">
        <pc:chgData name="Glen Peters" userId="377e20c1-5662-4b5d-843f-4eac7b2383d6" providerId="ADAL" clId="{D04FC19F-A7AD-4DAA-B611-7269C73A6DBF}" dt="2022-04-19T20:32:24.525" v="1070"/>
        <pc:sldMkLst>
          <pc:docMk/>
          <pc:sldMk cId="4157281420" sldId="306"/>
        </pc:sldMkLst>
      </pc:sldChg>
      <pc:sldChg chg="delSp modSp mod">
        <pc:chgData name="Glen Peters" userId="377e20c1-5662-4b5d-843f-4eac7b2383d6" providerId="ADAL" clId="{D04FC19F-A7AD-4DAA-B611-7269C73A6DBF}" dt="2022-04-19T12:27:21.072" v="414" actId="1076"/>
        <pc:sldMkLst>
          <pc:docMk/>
          <pc:sldMk cId="184891746" sldId="308"/>
        </pc:sldMkLst>
      </pc:sldChg>
      <pc:sldChg chg="ord">
        <pc:chgData name="Glen Peters" userId="377e20c1-5662-4b5d-843f-4eac7b2383d6" providerId="ADAL" clId="{D04FC19F-A7AD-4DAA-B611-7269C73A6DBF}" dt="2022-04-19T12:27:55.154" v="416"/>
        <pc:sldMkLst>
          <pc:docMk/>
          <pc:sldMk cId="46277457" sldId="309"/>
        </pc:sldMkLst>
      </pc:sldChg>
      <pc:sldChg chg="del">
        <pc:chgData name="Glen Peters" userId="377e20c1-5662-4b5d-843f-4eac7b2383d6" providerId="ADAL" clId="{D04FC19F-A7AD-4DAA-B611-7269C73A6DBF}" dt="2022-04-19T11:49:50.752" v="142" actId="47"/>
        <pc:sldMkLst>
          <pc:docMk/>
          <pc:sldMk cId="658764237" sldId="310"/>
        </pc:sldMkLst>
      </pc:sldChg>
      <pc:sldChg chg="del">
        <pc:chgData name="Glen Peters" userId="377e20c1-5662-4b5d-843f-4eac7b2383d6" providerId="ADAL" clId="{D04FC19F-A7AD-4DAA-B611-7269C73A6DBF}" dt="2022-04-19T12:28:59.430" v="417" actId="47"/>
        <pc:sldMkLst>
          <pc:docMk/>
          <pc:sldMk cId="1993185051" sldId="311"/>
        </pc:sldMkLst>
      </pc:sldChg>
      <pc:sldChg chg="delSp del mod delAnim">
        <pc:chgData name="Glen Peters" userId="377e20c1-5662-4b5d-843f-4eac7b2383d6" providerId="ADAL" clId="{D04FC19F-A7AD-4DAA-B611-7269C73A6DBF}" dt="2022-04-19T20:11:33.136" v="606" actId="47"/>
        <pc:sldMkLst>
          <pc:docMk/>
          <pc:sldMk cId="227513800" sldId="312"/>
        </pc:sldMkLst>
      </pc:sldChg>
      <pc:sldChg chg="del mod modShow">
        <pc:chgData name="Glen Peters" userId="377e20c1-5662-4b5d-843f-4eac7b2383d6" providerId="ADAL" clId="{D04FC19F-A7AD-4DAA-B611-7269C73A6DBF}" dt="2022-04-19T11:43:39.237" v="99" actId="47"/>
        <pc:sldMkLst>
          <pc:docMk/>
          <pc:sldMk cId="1172342988" sldId="314"/>
        </pc:sldMkLst>
      </pc:sldChg>
      <pc:sldChg chg="del">
        <pc:chgData name="Glen Peters" userId="377e20c1-5662-4b5d-843f-4eac7b2383d6" providerId="ADAL" clId="{D04FC19F-A7AD-4DAA-B611-7269C73A6DBF}" dt="2022-04-19T20:12:22.008" v="613" actId="47"/>
        <pc:sldMkLst>
          <pc:docMk/>
          <pc:sldMk cId="454163170" sldId="315"/>
        </pc:sldMkLst>
      </pc:sldChg>
      <pc:sldChg chg="del">
        <pc:chgData name="Glen Peters" userId="377e20c1-5662-4b5d-843f-4eac7b2383d6" providerId="ADAL" clId="{D04FC19F-A7AD-4DAA-B611-7269C73A6DBF}" dt="2022-04-19T12:26:26.957" v="408" actId="47"/>
        <pc:sldMkLst>
          <pc:docMk/>
          <pc:sldMk cId="138045104" sldId="316"/>
        </pc:sldMkLst>
      </pc:sldChg>
      <pc:sldChg chg="addSp delSp modSp add del mod delAnim">
        <pc:chgData name="Glen Peters" userId="377e20c1-5662-4b5d-843f-4eac7b2383d6" providerId="ADAL" clId="{D04FC19F-A7AD-4DAA-B611-7269C73A6DBF}" dt="2022-04-19T11:43:37.711" v="98" actId="47"/>
        <pc:sldMkLst>
          <pc:docMk/>
          <pc:sldMk cId="417661898" sldId="317"/>
        </pc:sldMkLst>
      </pc:sldChg>
      <pc:sldChg chg="new del">
        <pc:chgData name="Glen Peters" userId="377e20c1-5662-4b5d-843f-4eac7b2383d6" providerId="ADAL" clId="{D04FC19F-A7AD-4DAA-B611-7269C73A6DBF}" dt="2022-04-19T11:12:43.536" v="2" actId="47"/>
        <pc:sldMkLst>
          <pc:docMk/>
          <pc:sldMk cId="2086550765" sldId="317"/>
        </pc:sldMkLst>
      </pc:sldChg>
      <pc:sldChg chg="addSp delSp modSp add del mod">
        <pc:chgData name="Glen Peters" userId="377e20c1-5662-4b5d-843f-4eac7b2383d6" providerId="ADAL" clId="{D04FC19F-A7AD-4DAA-B611-7269C73A6DBF}" dt="2022-04-19T11:53:19.095" v="206" actId="47"/>
        <pc:sldMkLst>
          <pc:docMk/>
          <pc:sldMk cId="4173874747" sldId="318"/>
        </pc:sldMkLst>
      </pc:sldChg>
      <pc:sldChg chg="modSp add del mod">
        <pc:chgData name="Glen Peters" userId="377e20c1-5662-4b5d-843f-4eac7b2383d6" providerId="ADAL" clId="{D04FC19F-A7AD-4DAA-B611-7269C73A6DBF}" dt="2022-04-19T12:25:55.787" v="407"/>
        <pc:sldMkLst>
          <pc:docMk/>
          <pc:sldMk cId="2792766033" sldId="1288"/>
        </pc:sldMkLst>
      </pc:sldChg>
      <pc:sldChg chg="add del">
        <pc:chgData name="Glen Peters" userId="377e20c1-5662-4b5d-843f-4eac7b2383d6" providerId="ADAL" clId="{D04FC19F-A7AD-4DAA-B611-7269C73A6DBF}" dt="2022-04-19T11:43:34.197" v="97" actId="47"/>
        <pc:sldMkLst>
          <pc:docMk/>
          <pc:sldMk cId="392429969" sldId="1304"/>
        </pc:sldMkLst>
      </pc:sldChg>
      <pc:sldChg chg="addSp delSp modSp add mod">
        <pc:chgData name="Glen Peters" userId="377e20c1-5662-4b5d-843f-4eac7b2383d6" providerId="ADAL" clId="{D04FC19F-A7AD-4DAA-B611-7269C73A6DBF}" dt="2022-04-19T11:43:16.694" v="96" actId="122"/>
        <pc:sldMkLst>
          <pc:docMk/>
          <pc:sldMk cId="4205012854" sldId="1305"/>
        </pc:sldMkLst>
      </pc:sldChg>
      <pc:sldChg chg="addSp delSp modSp new mod">
        <pc:chgData name="Glen Peters" userId="377e20c1-5662-4b5d-843f-4eac7b2383d6" providerId="ADAL" clId="{D04FC19F-A7AD-4DAA-B611-7269C73A6DBF}" dt="2022-04-19T11:49:36.441" v="141" actId="1076"/>
        <pc:sldMkLst>
          <pc:docMk/>
          <pc:sldMk cId="2366945170" sldId="1306"/>
        </pc:sldMkLst>
      </pc:sldChg>
      <pc:sldChg chg="add del">
        <pc:chgData name="Glen Peters" userId="377e20c1-5662-4b5d-843f-4eac7b2383d6" providerId="ADAL" clId="{D04FC19F-A7AD-4DAA-B611-7269C73A6DBF}" dt="2022-04-19T11:55:22.915" v="291" actId="47"/>
        <pc:sldMkLst>
          <pc:docMk/>
          <pc:sldMk cId="1628901597" sldId="1307"/>
        </pc:sldMkLst>
      </pc:sldChg>
      <pc:sldChg chg="addSp delSp modSp add mod">
        <pc:chgData name="Glen Peters" userId="377e20c1-5662-4b5d-843f-4eac7b2383d6" providerId="ADAL" clId="{D04FC19F-A7AD-4DAA-B611-7269C73A6DBF}" dt="2022-04-19T12:19:25.955" v="402" actId="1076"/>
        <pc:sldMkLst>
          <pc:docMk/>
          <pc:sldMk cId="2263745519" sldId="1308"/>
        </pc:sldMkLst>
      </pc:sldChg>
      <pc:sldChg chg="addSp delSp modSp add del mod">
        <pc:chgData name="Glen Peters" userId="377e20c1-5662-4b5d-843f-4eac7b2383d6" providerId="ADAL" clId="{D04FC19F-A7AD-4DAA-B611-7269C73A6DBF}" dt="2022-04-19T11:51:41.689" v="165" actId="47"/>
        <pc:sldMkLst>
          <pc:docMk/>
          <pc:sldMk cId="794378336" sldId="1309"/>
        </pc:sldMkLst>
      </pc:sldChg>
      <pc:sldChg chg="addSp delSp modSp add mod">
        <pc:chgData name="Glen Peters" userId="377e20c1-5662-4b5d-843f-4eac7b2383d6" providerId="ADAL" clId="{D04FC19F-A7AD-4DAA-B611-7269C73A6DBF}" dt="2022-04-19T11:55:10.681" v="290" actId="1035"/>
        <pc:sldMkLst>
          <pc:docMk/>
          <pc:sldMk cId="1285225936" sldId="1310"/>
        </pc:sldMkLst>
      </pc:sldChg>
      <pc:sldChg chg="modSp add del mod">
        <pc:chgData name="Glen Peters" userId="377e20c1-5662-4b5d-843f-4eac7b2383d6" providerId="ADAL" clId="{D04FC19F-A7AD-4DAA-B611-7269C73A6DBF}" dt="2022-04-19T11:51:39.113" v="163"/>
        <pc:sldMkLst>
          <pc:docMk/>
          <pc:sldMk cId="3643726580" sldId="1310"/>
        </pc:sldMkLst>
      </pc:sldChg>
      <pc:sldChg chg="addSp delSp modSp add mod">
        <pc:chgData name="Glen Peters" userId="377e20c1-5662-4b5d-843f-4eac7b2383d6" providerId="ADAL" clId="{D04FC19F-A7AD-4DAA-B611-7269C73A6DBF}" dt="2022-04-19T11:58:00.023" v="317" actId="478"/>
        <pc:sldMkLst>
          <pc:docMk/>
          <pc:sldMk cId="2878587999" sldId="1311"/>
        </pc:sldMkLst>
      </pc:sldChg>
      <pc:sldChg chg="modSp add mod">
        <pc:chgData name="Glen Peters" userId="377e20c1-5662-4b5d-843f-4eac7b2383d6" providerId="ADAL" clId="{D04FC19F-A7AD-4DAA-B611-7269C73A6DBF}" dt="2022-04-19T11:58:10.250" v="332" actId="20577"/>
        <pc:sldMkLst>
          <pc:docMk/>
          <pc:sldMk cId="352123628" sldId="1312"/>
        </pc:sldMkLst>
      </pc:sldChg>
      <pc:sldChg chg="modSp add mod ord">
        <pc:chgData name="Glen Peters" userId="377e20c1-5662-4b5d-843f-4eac7b2383d6" providerId="ADAL" clId="{D04FC19F-A7AD-4DAA-B611-7269C73A6DBF}" dt="2022-04-19T11:58:31.733" v="380" actId="6549"/>
        <pc:sldMkLst>
          <pc:docMk/>
          <pc:sldMk cId="2553381624" sldId="1313"/>
        </pc:sldMkLst>
      </pc:sldChg>
      <pc:sldChg chg="modSp add mod">
        <pc:chgData name="Glen Peters" userId="377e20c1-5662-4b5d-843f-4eac7b2383d6" providerId="ADAL" clId="{D04FC19F-A7AD-4DAA-B611-7269C73A6DBF}" dt="2022-04-19T20:26:53.514" v="868" actId="6549"/>
        <pc:sldMkLst>
          <pc:docMk/>
          <pc:sldMk cId="3603896302" sldId="1314"/>
        </pc:sldMkLst>
      </pc:sldChg>
      <pc:sldChg chg="modSp add del mod">
        <pc:chgData name="Glen Peters" userId="377e20c1-5662-4b5d-843f-4eac7b2383d6" providerId="ADAL" clId="{D04FC19F-A7AD-4DAA-B611-7269C73A6DBF}" dt="2022-04-19T19:30:30.152" v="421"/>
        <pc:sldMkLst>
          <pc:docMk/>
          <pc:sldMk cId="2941331985" sldId="1315"/>
        </pc:sldMkLst>
      </pc:sldChg>
      <pc:sldChg chg="addSp delSp modSp add mod">
        <pc:chgData name="Glen Peters" userId="377e20c1-5662-4b5d-843f-4eac7b2383d6" providerId="ADAL" clId="{D04FC19F-A7AD-4DAA-B611-7269C73A6DBF}" dt="2022-04-19T19:46:45.139" v="593" actId="1076"/>
        <pc:sldMkLst>
          <pc:docMk/>
          <pc:sldMk cId="3676490767" sldId="1315"/>
        </pc:sldMkLst>
      </pc:sldChg>
      <pc:sldChg chg="delSp add del mod">
        <pc:chgData name="Glen Peters" userId="377e20c1-5662-4b5d-843f-4eac7b2383d6" providerId="ADAL" clId="{D04FC19F-A7AD-4DAA-B611-7269C73A6DBF}" dt="2022-04-19T20:12:23.193" v="614" actId="47"/>
        <pc:sldMkLst>
          <pc:docMk/>
          <pc:sldMk cId="4285441935" sldId="1316"/>
        </pc:sldMkLst>
      </pc:sldChg>
      <pc:sldChg chg="addSp delSp modSp add mod">
        <pc:chgData name="Glen Peters" userId="377e20c1-5662-4b5d-843f-4eac7b2383d6" providerId="ADAL" clId="{D04FC19F-A7AD-4DAA-B611-7269C73A6DBF}" dt="2022-04-19T20:11:27.729" v="605"/>
        <pc:sldMkLst>
          <pc:docMk/>
          <pc:sldMk cId="1326064672" sldId="1317"/>
        </pc:sldMkLst>
      </pc:sldChg>
      <pc:sldChg chg="add del">
        <pc:chgData name="Glen Peters" userId="377e20c1-5662-4b5d-843f-4eac7b2383d6" providerId="ADAL" clId="{D04FC19F-A7AD-4DAA-B611-7269C73A6DBF}" dt="2022-04-19T20:11:07.171" v="597"/>
        <pc:sldMkLst>
          <pc:docMk/>
          <pc:sldMk cId="1795482446" sldId="1317"/>
        </pc:sldMkLst>
      </pc:sldChg>
      <pc:sldChg chg="addSp modSp add mod">
        <pc:chgData name="Glen Peters" userId="377e20c1-5662-4b5d-843f-4eac7b2383d6" providerId="ADAL" clId="{D04FC19F-A7AD-4DAA-B611-7269C73A6DBF}" dt="2022-04-19T20:12:04.034" v="609" actId="962"/>
        <pc:sldMkLst>
          <pc:docMk/>
          <pc:sldMk cId="2577294065" sldId="1318"/>
        </pc:sldMkLst>
      </pc:sldChg>
      <pc:sldChg chg="addSp modSp add mod modAnim">
        <pc:chgData name="Glen Peters" userId="377e20c1-5662-4b5d-843f-4eac7b2383d6" providerId="ADAL" clId="{D04FC19F-A7AD-4DAA-B611-7269C73A6DBF}" dt="2022-04-19T20:13:16.581" v="618"/>
        <pc:sldMkLst>
          <pc:docMk/>
          <pc:sldMk cId="22397368" sldId="1319"/>
        </pc:sldMkLst>
      </pc:sldChg>
      <pc:sldChg chg="add del">
        <pc:chgData name="Glen Peters" userId="377e20c1-5662-4b5d-843f-4eac7b2383d6" providerId="ADAL" clId="{D04FC19F-A7AD-4DAA-B611-7269C73A6DBF}" dt="2022-04-19T20:14:15.506" v="620"/>
        <pc:sldMkLst>
          <pc:docMk/>
          <pc:sldMk cId="2356132831" sldId="1320"/>
        </pc:sldMkLst>
      </pc:sldChg>
      <pc:sldChg chg="addSp delSp modSp add mod delAnim modAnim">
        <pc:chgData name="Glen Peters" userId="377e20c1-5662-4b5d-843f-4eac7b2383d6" providerId="ADAL" clId="{D04FC19F-A7AD-4DAA-B611-7269C73A6DBF}" dt="2022-04-19T20:34:09.580" v="1073" actId="1076"/>
        <pc:sldMkLst>
          <pc:docMk/>
          <pc:sldMk cId="2508510499" sldId="1320"/>
        </pc:sldMkLst>
      </pc:sldChg>
      <pc:sldChg chg="modSp add mod">
        <pc:chgData name="Glen Peters" userId="377e20c1-5662-4b5d-843f-4eac7b2383d6" providerId="ADAL" clId="{D04FC19F-A7AD-4DAA-B611-7269C73A6DBF}" dt="2022-04-19T20:26:45.008" v="859" actId="6549"/>
        <pc:sldMkLst>
          <pc:docMk/>
          <pc:sldMk cId="1403399220" sldId="1321"/>
        </pc:sldMkLst>
      </pc:sldChg>
      <pc:sldChg chg="modSp add mod">
        <pc:chgData name="Glen Peters" userId="377e20c1-5662-4b5d-843f-4eac7b2383d6" providerId="ADAL" clId="{D04FC19F-A7AD-4DAA-B611-7269C73A6DBF}" dt="2022-04-19T20:25:21.309" v="692" actId="113"/>
        <pc:sldMkLst>
          <pc:docMk/>
          <pc:sldMk cId="3418803452" sldId="1322"/>
        </pc:sldMkLst>
      </pc:sldChg>
      <pc:sldChg chg="modSp add del mod">
        <pc:chgData name="Glen Peters" userId="377e20c1-5662-4b5d-843f-4eac7b2383d6" providerId="ADAL" clId="{D04FC19F-A7AD-4DAA-B611-7269C73A6DBF}" dt="2022-04-19T20:25:38.666" v="696"/>
        <pc:sldMkLst>
          <pc:docMk/>
          <pc:sldMk cId="599280430" sldId="1323"/>
        </pc:sldMkLst>
      </pc:sldChg>
      <pc:sldChg chg="addSp modSp add mod">
        <pc:chgData name="Glen Peters" userId="377e20c1-5662-4b5d-843f-4eac7b2383d6" providerId="ADAL" clId="{D04FC19F-A7AD-4DAA-B611-7269C73A6DBF}" dt="2022-04-20T06:37:03.964" v="1166" actId="14100"/>
        <pc:sldMkLst>
          <pc:docMk/>
          <pc:sldMk cId="3909931249" sldId="1323"/>
        </pc:sldMkLst>
      </pc:sldChg>
      <pc:sldChg chg="addSp delSp modSp add mod">
        <pc:chgData name="Glen Peters" userId="377e20c1-5662-4b5d-843f-4eac7b2383d6" providerId="ADAL" clId="{D04FC19F-A7AD-4DAA-B611-7269C73A6DBF}" dt="2022-04-19T20:30:15.714" v="1045" actId="1076"/>
        <pc:sldMkLst>
          <pc:docMk/>
          <pc:sldMk cId="2640351747" sldId="1324"/>
        </pc:sldMkLst>
      </pc:sldChg>
      <pc:sldChg chg="modSp add mod">
        <pc:chgData name="Glen Peters" userId="377e20c1-5662-4b5d-843f-4eac7b2383d6" providerId="ADAL" clId="{D04FC19F-A7AD-4DAA-B611-7269C73A6DBF}" dt="2022-04-19T20:31:09.579" v="1068" actId="5793"/>
        <pc:sldMkLst>
          <pc:docMk/>
          <pc:sldMk cId="41542618" sldId="1325"/>
        </pc:sldMkLst>
      </pc:sldChg>
      <pc:sldChg chg="addSp delSp modSp add mod modAnim">
        <pc:chgData name="Glen Peters" userId="377e20c1-5662-4b5d-843f-4eac7b2383d6" providerId="ADAL" clId="{D04FC19F-A7AD-4DAA-B611-7269C73A6DBF}" dt="2022-04-20T06:34:31.247" v="1157"/>
        <pc:sldMkLst>
          <pc:docMk/>
          <pc:sldMk cId="2071515" sldId="1326"/>
        </pc:sldMkLst>
      </pc:sldChg>
      <pc:sldChg chg="add del">
        <pc:chgData name="Glen Peters" userId="377e20c1-5662-4b5d-843f-4eac7b2383d6" providerId="ADAL" clId="{D04FC19F-A7AD-4DAA-B611-7269C73A6DBF}" dt="2022-04-20T06:29:33.686" v="1112" actId="47"/>
        <pc:sldMkLst>
          <pc:docMk/>
          <pc:sldMk cId="2982651595" sldId="1326"/>
        </pc:sldMkLst>
      </pc:sldChg>
      <pc:sldChg chg="addSp delSp modSp add mod modAnim">
        <pc:chgData name="Glen Peters" userId="377e20c1-5662-4b5d-843f-4eac7b2383d6" providerId="ADAL" clId="{D04FC19F-A7AD-4DAA-B611-7269C73A6DBF}" dt="2022-04-20T06:49:26.177" v="1353" actId="6549"/>
        <pc:sldMkLst>
          <pc:docMk/>
          <pc:sldMk cId="3082291335" sldId="1327"/>
        </pc:sldMkLst>
      </pc:sldChg>
      <pc:sldMasterChg chg="delSldLayout">
        <pc:chgData name="Glen Peters" userId="377e20c1-5662-4b5d-843f-4eac7b2383d6" providerId="ADAL" clId="{D04FC19F-A7AD-4DAA-B611-7269C73A6DBF}" dt="2022-04-19T11:51:41.689" v="165" actId="47"/>
        <pc:sldMasterMkLst>
          <pc:docMk/>
          <pc:sldMasterMk cId="4063774199" sldId="2147483648"/>
        </pc:sldMasterMkLst>
        <pc:sldLayoutChg chg="del">
          <pc:chgData name="Glen Peters" userId="377e20c1-5662-4b5d-843f-4eac7b2383d6" providerId="ADAL" clId="{D04FC19F-A7AD-4DAA-B611-7269C73A6DBF}" dt="2022-04-19T11:43:34.197" v="97" actId="47"/>
          <pc:sldLayoutMkLst>
            <pc:docMk/>
            <pc:sldMasterMk cId="4063774199" sldId="2147483648"/>
            <pc:sldLayoutMk cId="1762506702" sldId="2147483703"/>
          </pc:sldLayoutMkLst>
        </pc:sldLayoutChg>
        <pc:sldLayoutChg chg="del">
          <pc:chgData name="Glen Peters" userId="377e20c1-5662-4b5d-843f-4eac7b2383d6" providerId="ADAL" clId="{D04FC19F-A7AD-4DAA-B611-7269C73A6DBF}" dt="2022-04-19T11:51:41.689" v="165" actId="47"/>
          <pc:sldLayoutMkLst>
            <pc:docMk/>
            <pc:sldMasterMk cId="4063774199" sldId="2147483648"/>
            <pc:sldLayoutMk cId="2148457715" sldId="2147483730"/>
          </pc:sldLayoutMkLst>
        </pc:sldLayoutChg>
      </pc:sldMasterChg>
    </pc:docChg>
  </pc:docChgLst>
  <pc:docChgLst>
    <pc:chgData name="Glen Peters" userId="377e20c1-5662-4b5d-843f-4eac7b2383d6" providerId="ADAL" clId="{7CC0B2DD-BC0C-4E72-88F1-6A9D7A8ADDB6}"/>
    <pc:docChg chg="custSel addSld delSld modSld">
      <pc:chgData name="Glen Peters" userId="377e20c1-5662-4b5d-843f-4eac7b2383d6" providerId="ADAL" clId="{7CC0B2DD-BC0C-4E72-88F1-6A9D7A8ADDB6}" dt="2022-04-13T07:06:20.709" v="29" actId="1076"/>
      <pc:docMkLst>
        <pc:docMk/>
      </pc:docMkLst>
      <pc:sldChg chg="add">
        <pc:chgData name="Glen Peters" userId="377e20c1-5662-4b5d-843f-4eac7b2383d6" providerId="ADAL" clId="{7CC0B2DD-BC0C-4E72-88F1-6A9D7A8ADDB6}" dt="2022-04-08T06:58:01.796" v="11"/>
        <pc:sldMkLst>
          <pc:docMk/>
          <pc:sldMk cId="1993185051" sldId="311"/>
        </pc:sldMkLst>
      </pc:sldChg>
      <pc:sldChg chg="del">
        <pc:chgData name="Glen Peters" userId="377e20c1-5662-4b5d-843f-4eac7b2383d6" providerId="ADAL" clId="{7CC0B2DD-BC0C-4E72-88F1-6A9D7A8ADDB6}" dt="2022-04-08T06:57:58.356" v="10" actId="2696"/>
        <pc:sldMkLst>
          <pc:docMk/>
          <pc:sldMk cId="2538431784" sldId="311"/>
        </pc:sldMkLst>
      </pc:sldChg>
      <pc:sldChg chg="add">
        <pc:chgData name="Glen Peters" userId="377e20c1-5662-4b5d-843f-4eac7b2383d6" providerId="ADAL" clId="{7CC0B2DD-BC0C-4E72-88F1-6A9D7A8ADDB6}" dt="2022-04-08T06:58:01.796" v="11"/>
        <pc:sldMkLst>
          <pc:docMk/>
          <pc:sldMk cId="227513800" sldId="312"/>
        </pc:sldMkLst>
      </pc:sldChg>
      <pc:sldChg chg="del">
        <pc:chgData name="Glen Peters" userId="377e20c1-5662-4b5d-843f-4eac7b2383d6" providerId="ADAL" clId="{7CC0B2DD-BC0C-4E72-88F1-6A9D7A8ADDB6}" dt="2022-04-08T06:57:58.356" v="10" actId="2696"/>
        <pc:sldMkLst>
          <pc:docMk/>
          <pc:sldMk cId="1579231406" sldId="312"/>
        </pc:sldMkLst>
      </pc:sldChg>
      <pc:sldChg chg="delSp modSp mod delAnim">
        <pc:chgData name="Glen Peters" userId="377e20c1-5662-4b5d-843f-4eac7b2383d6" providerId="ADAL" clId="{7CC0B2DD-BC0C-4E72-88F1-6A9D7A8ADDB6}" dt="2022-04-13T07:06:20.709" v="29" actId="1076"/>
        <pc:sldMkLst>
          <pc:docMk/>
          <pc:sldMk cId="1172342988" sldId="314"/>
        </pc:sldMkLst>
      </pc:sldChg>
      <pc:sldChg chg="add">
        <pc:chgData name="Glen Peters" userId="377e20c1-5662-4b5d-843f-4eac7b2383d6" providerId="ADAL" clId="{7CC0B2DD-BC0C-4E72-88F1-6A9D7A8ADDB6}" dt="2022-04-08T06:58:01.796" v="11"/>
        <pc:sldMkLst>
          <pc:docMk/>
          <pc:sldMk cId="454163170" sldId="315"/>
        </pc:sldMkLst>
      </pc:sldChg>
      <pc:sldChg chg="addSp delSp modSp add del mod delAnim">
        <pc:chgData name="Glen Peters" userId="377e20c1-5662-4b5d-843f-4eac7b2383d6" providerId="ADAL" clId="{7CC0B2DD-BC0C-4E72-88F1-6A9D7A8ADDB6}" dt="2022-04-08T06:57:58.356" v="10" actId="2696"/>
        <pc:sldMkLst>
          <pc:docMk/>
          <pc:sldMk cId="2389540888" sldId="315"/>
        </pc:sldMkLst>
      </pc:sldChg>
      <pc:sldChg chg="addSp delSp modSp add mod">
        <pc:chgData name="Glen Peters" userId="377e20c1-5662-4b5d-843f-4eac7b2383d6" providerId="ADAL" clId="{7CC0B2DD-BC0C-4E72-88F1-6A9D7A8ADDB6}" dt="2022-04-08T06:58:53.923" v="24" actId="1076"/>
        <pc:sldMkLst>
          <pc:docMk/>
          <pc:sldMk cId="138045104" sldId="316"/>
        </pc:sldMkLst>
      </pc:sldChg>
    </pc:docChg>
  </pc:docChgLst>
  <pc:docChgLst>
    <pc:chgData name="Glen Peters" userId="377e20c1-5662-4b5d-843f-4eac7b2383d6" providerId="ADAL" clId="{BDC7EFFA-174F-4111-A6A8-AC162D2311BC}"/>
    <pc:docChg chg="modSld">
      <pc:chgData name="Glen Peters" userId="377e20c1-5662-4b5d-843f-4eac7b2383d6" providerId="ADAL" clId="{BDC7EFFA-174F-4111-A6A8-AC162D2311BC}" dt="2022-04-07T18:57:11.737" v="7" actId="14100"/>
      <pc:docMkLst>
        <pc:docMk/>
      </pc:docMkLst>
      <pc:sldChg chg="addSp delSp modSp mod">
        <pc:chgData name="Glen Peters" userId="377e20c1-5662-4b5d-843f-4eac7b2383d6" providerId="ADAL" clId="{BDC7EFFA-174F-4111-A6A8-AC162D2311BC}" dt="2022-04-07T18:57:11.737" v="7" actId="14100"/>
        <pc:sldMkLst>
          <pc:docMk/>
          <pc:sldMk cId="1579231406" sldId="312"/>
        </pc:sldMkLst>
      </pc:sldChg>
    </pc:docChg>
  </pc:docChgLst>
  <pc:docChgLst>
    <pc:chgData name="Glen Peters" userId="377e20c1-5662-4b5d-843f-4eac7b2383d6" providerId="ADAL" clId="{28A3034E-6AA1-4461-9F3C-07D0242A3638}"/>
    <pc:docChg chg="undo redo custSel addSld delSld modSld sldOrd">
      <pc:chgData name="Glen Peters" userId="377e20c1-5662-4b5d-843f-4eac7b2383d6" providerId="ADAL" clId="{28A3034E-6AA1-4461-9F3C-07D0242A3638}" dt="2023-01-09T07:45:34.644" v="7128" actId="20577"/>
      <pc:docMkLst>
        <pc:docMk/>
      </pc:docMkLst>
      <pc:sldChg chg="addSp delSp modSp mod">
        <pc:chgData name="Glen Peters" userId="377e20c1-5662-4b5d-843f-4eac7b2383d6" providerId="ADAL" clId="{28A3034E-6AA1-4461-9F3C-07D0242A3638}" dt="2023-01-08T17:43:38.552" v="7117" actId="20577"/>
        <pc:sldMkLst>
          <pc:docMk/>
          <pc:sldMk cId="2150419304" sldId="258"/>
        </pc:sldMkLst>
      </pc:sldChg>
      <pc:sldChg chg="add">
        <pc:chgData name="Glen Peters" userId="377e20c1-5662-4b5d-843f-4eac7b2383d6" providerId="ADAL" clId="{28A3034E-6AA1-4461-9F3C-07D0242A3638}" dt="2023-01-08T13:50:01.188" v="7076"/>
        <pc:sldMkLst>
          <pc:docMk/>
          <pc:sldMk cId="834236213" sldId="1036"/>
        </pc:sldMkLst>
      </pc:sldChg>
      <pc:sldChg chg="add">
        <pc:chgData name="Glen Peters" userId="377e20c1-5662-4b5d-843f-4eac7b2383d6" providerId="ADAL" clId="{28A3034E-6AA1-4461-9F3C-07D0242A3638}" dt="2023-01-08T13:50:01.188" v="7076"/>
        <pc:sldMkLst>
          <pc:docMk/>
          <pc:sldMk cId="2731949531" sldId="1260"/>
        </pc:sldMkLst>
      </pc:sldChg>
      <pc:sldChg chg="add">
        <pc:chgData name="Glen Peters" userId="377e20c1-5662-4b5d-843f-4eac7b2383d6" providerId="ADAL" clId="{28A3034E-6AA1-4461-9F3C-07D0242A3638}" dt="2023-01-08T13:50:45.045" v="7078"/>
        <pc:sldMkLst>
          <pc:docMk/>
          <pc:sldMk cId="2273744396" sldId="1265"/>
        </pc:sldMkLst>
      </pc:sldChg>
      <pc:sldChg chg="addSp delSp modSp mod">
        <pc:chgData name="Glen Peters" userId="377e20c1-5662-4b5d-843f-4eac7b2383d6" providerId="ADAL" clId="{28A3034E-6AA1-4461-9F3C-07D0242A3638}" dt="2023-01-08T13:57:14.378" v="7104" actId="1038"/>
        <pc:sldMkLst>
          <pc:docMk/>
          <pc:sldMk cId="2009828250" sldId="1367"/>
        </pc:sldMkLst>
      </pc:sldChg>
      <pc:sldChg chg="modSp mod">
        <pc:chgData name="Glen Peters" userId="377e20c1-5662-4b5d-843f-4eac7b2383d6" providerId="ADAL" clId="{28A3034E-6AA1-4461-9F3C-07D0242A3638}" dt="2023-01-06T08:01:45.817" v="6184" actId="20577"/>
        <pc:sldMkLst>
          <pc:docMk/>
          <pc:sldMk cId="4125510168" sldId="1392"/>
        </pc:sldMkLst>
      </pc:sldChg>
      <pc:sldChg chg="del">
        <pc:chgData name="Glen Peters" userId="377e20c1-5662-4b5d-843f-4eac7b2383d6" providerId="ADAL" clId="{28A3034E-6AA1-4461-9F3C-07D0242A3638}" dt="2023-01-06T07:29:57.103" v="3228" actId="47"/>
        <pc:sldMkLst>
          <pc:docMk/>
          <pc:sldMk cId="3689275560" sldId="1397"/>
        </pc:sldMkLst>
      </pc:sldChg>
      <pc:sldChg chg="modSp mod">
        <pc:chgData name="Glen Peters" userId="377e20c1-5662-4b5d-843f-4eac7b2383d6" providerId="ADAL" clId="{28A3034E-6AA1-4461-9F3C-07D0242A3638}" dt="2023-01-05T21:06:08.589" v="1062" actId="5793"/>
        <pc:sldMkLst>
          <pc:docMk/>
          <pc:sldMk cId="2366885945" sldId="1402"/>
        </pc:sldMkLst>
      </pc:sldChg>
      <pc:sldChg chg="modSp mod">
        <pc:chgData name="Glen Peters" userId="377e20c1-5662-4b5d-843f-4eac7b2383d6" providerId="ADAL" clId="{28A3034E-6AA1-4461-9F3C-07D0242A3638}" dt="2023-01-06T07:30:26.684" v="3294" actId="20577"/>
        <pc:sldMkLst>
          <pc:docMk/>
          <pc:sldMk cId="1733952025" sldId="1403"/>
        </pc:sldMkLst>
      </pc:sldChg>
      <pc:sldChg chg="del">
        <pc:chgData name="Glen Peters" userId="377e20c1-5662-4b5d-843f-4eac7b2383d6" providerId="ADAL" clId="{28A3034E-6AA1-4461-9F3C-07D0242A3638}" dt="2023-01-05T21:23:33.009" v="2816" actId="47"/>
        <pc:sldMkLst>
          <pc:docMk/>
          <pc:sldMk cId="3931855925" sldId="1404"/>
        </pc:sldMkLst>
      </pc:sldChg>
      <pc:sldChg chg="new del">
        <pc:chgData name="Glen Peters" userId="377e20c1-5662-4b5d-843f-4eac7b2383d6" providerId="ADAL" clId="{28A3034E-6AA1-4461-9F3C-07D0242A3638}" dt="2023-01-05T20:58:17.117" v="332" actId="47"/>
        <pc:sldMkLst>
          <pc:docMk/>
          <pc:sldMk cId="961168091" sldId="1405"/>
        </pc:sldMkLst>
      </pc:sldChg>
      <pc:sldChg chg="modSp add mod">
        <pc:chgData name="Glen Peters" userId="377e20c1-5662-4b5d-843f-4eac7b2383d6" providerId="ADAL" clId="{28A3034E-6AA1-4461-9F3C-07D0242A3638}" dt="2023-01-05T20:55:15.238" v="80" actId="20577"/>
        <pc:sldMkLst>
          <pc:docMk/>
          <pc:sldMk cId="3441376" sldId="1406"/>
        </pc:sldMkLst>
      </pc:sldChg>
      <pc:sldChg chg="modSp add mod">
        <pc:chgData name="Glen Peters" userId="377e20c1-5662-4b5d-843f-4eac7b2383d6" providerId="ADAL" clId="{28A3034E-6AA1-4461-9F3C-07D0242A3638}" dt="2023-01-06T08:09:03.803" v="6875" actId="20577"/>
        <pc:sldMkLst>
          <pc:docMk/>
          <pc:sldMk cId="1356908810" sldId="1407"/>
        </pc:sldMkLst>
      </pc:sldChg>
      <pc:sldChg chg="add del">
        <pc:chgData name="Glen Peters" userId="377e20c1-5662-4b5d-843f-4eac7b2383d6" providerId="ADAL" clId="{28A3034E-6AA1-4461-9F3C-07D0242A3638}" dt="2023-01-05T20:55:12.385" v="69"/>
        <pc:sldMkLst>
          <pc:docMk/>
          <pc:sldMk cId="2543665891" sldId="1407"/>
        </pc:sldMkLst>
      </pc:sldChg>
      <pc:sldChg chg="addSp modSp add mod">
        <pc:chgData name="Glen Peters" userId="377e20c1-5662-4b5d-843f-4eac7b2383d6" providerId="ADAL" clId="{28A3034E-6AA1-4461-9F3C-07D0242A3638}" dt="2023-01-05T21:05:12.818" v="1029" actId="20577"/>
        <pc:sldMkLst>
          <pc:docMk/>
          <pc:sldMk cId="3121796692" sldId="1408"/>
        </pc:sldMkLst>
      </pc:sldChg>
      <pc:sldChg chg="modSp add mod">
        <pc:chgData name="Glen Peters" userId="377e20c1-5662-4b5d-843f-4eac7b2383d6" providerId="ADAL" clId="{28A3034E-6AA1-4461-9F3C-07D0242A3638}" dt="2023-01-05T21:22:43.328" v="2815" actId="20577"/>
        <pc:sldMkLst>
          <pc:docMk/>
          <pc:sldMk cId="2572802114" sldId="1409"/>
        </pc:sldMkLst>
      </pc:sldChg>
      <pc:sldChg chg="modSp add mod ord">
        <pc:chgData name="Glen Peters" userId="377e20c1-5662-4b5d-843f-4eac7b2383d6" providerId="ADAL" clId="{28A3034E-6AA1-4461-9F3C-07D0242A3638}" dt="2023-01-09T07:45:34.644" v="7128" actId="20577"/>
        <pc:sldMkLst>
          <pc:docMk/>
          <pc:sldMk cId="779150874" sldId="1410"/>
        </pc:sldMkLst>
      </pc:sldChg>
      <pc:sldChg chg="modSp add mod">
        <pc:chgData name="Glen Peters" userId="377e20c1-5662-4b5d-843f-4eac7b2383d6" providerId="ADAL" clId="{28A3034E-6AA1-4461-9F3C-07D0242A3638}" dt="2023-01-05T21:15:26.810" v="2074" actId="20577"/>
        <pc:sldMkLst>
          <pc:docMk/>
          <pc:sldMk cId="3287354300" sldId="1411"/>
        </pc:sldMkLst>
      </pc:sldChg>
      <pc:sldChg chg="modSp add mod">
        <pc:chgData name="Glen Peters" userId="377e20c1-5662-4b5d-843f-4eac7b2383d6" providerId="ADAL" clId="{28A3034E-6AA1-4461-9F3C-07D0242A3638}" dt="2023-01-09T07:43:51.994" v="7127" actId="20577"/>
        <pc:sldMkLst>
          <pc:docMk/>
          <pc:sldMk cId="3674191884" sldId="1412"/>
        </pc:sldMkLst>
      </pc:sldChg>
      <pc:sldChg chg="modSp add mod">
        <pc:chgData name="Glen Peters" userId="377e20c1-5662-4b5d-843f-4eac7b2383d6" providerId="ADAL" clId="{28A3034E-6AA1-4461-9F3C-07D0242A3638}" dt="2023-01-05T21:24:16.298" v="2861" actId="20577"/>
        <pc:sldMkLst>
          <pc:docMk/>
          <pc:sldMk cId="4022671509" sldId="1413"/>
        </pc:sldMkLst>
      </pc:sldChg>
      <pc:sldChg chg="modSp add mod">
        <pc:chgData name="Glen Peters" userId="377e20c1-5662-4b5d-843f-4eac7b2383d6" providerId="ADAL" clId="{28A3034E-6AA1-4461-9F3C-07D0242A3638}" dt="2023-01-06T08:25:38.703" v="7075" actId="20577"/>
        <pc:sldMkLst>
          <pc:docMk/>
          <pc:sldMk cId="1454127450" sldId="1414"/>
        </pc:sldMkLst>
      </pc:sldChg>
      <pc:sldChg chg="modSp add mod">
        <pc:chgData name="Glen Peters" userId="377e20c1-5662-4b5d-843f-4eac7b2383d6" providerId="ADAL" clId="{28A3034E-6AA1-4461-9F3C-07D0242A3638}" dt="2023-01-06T08:19:03.512" v="6966" actId="20577"/>
        <pc:sldMkLst>
          <pc:docMk/>
          <pc:sldMk cId="1210677238" sldId="1415"/>
        </pc:sldMkLst>
      </pc:sldChg>
      <pc:sldChg chg="addSp delSp modSp add mod">
        <pc:chgData name="Glen Peters" userId="377e20c1-5662-4b5d-843f-4eac7b2383d6" providerId="ADAL" clId="{28A3034E-6AA1-4461-9F3C-07D0242A3638}" dt="2023-01-06T07:43:57.127" v="4523" actId="20577"/>
        <pc:sldMkLst>
          <pc:docMk/>
          <pc:sldMk cId="3048873842" sldId="1416"/>
        </pc:sldMkLst>
      </pc:sldChg>
      <pc:sldChg chg="modSp add mod ord">
        <pc:chgData name="Glen Peters" userId="377e20c1-5662-4b5d-843f-4eac7b2383d6" providerId="ADAL" clId="{28A3034E-6AA1-4461-9F3C-07D0242A3638}" dt="2023-01-06T07:47:51.616" v="5137" actId="20577"/>
        <pc:sldMkLst>
          <pc:docMk/>
          <pc:sldMk cId="1466248615" sldId="1417"/>
        </pc:sldMkLst>
      </pc:sldChg>
      <pc:sldChg chg="modSp add mod">
        <pc:chgData name="Glen Peters" userId="377e20c1-5662-4b5d-843f-4eac7b2383d6" providerId="ADAL" clId="{28A3034E-6AA1-4461-9F3C-07D0242A3638}" dt="2023-01-06T07:53:26.945" v="5488" actId="20577"/>
        <pc:sldMkLst>
          <pc:docMk/>
          <pc:sldMk cId="321237126" sldId="1418"/>
        </pc:sldMkLst>
      </pc:sldChg>
      <pc:sldChg chg="addSp delSp modSp new mod">
        <pc:chgData name="Glen Peters" userId="377e20c1-5662-4b5d-843f-4eac7b2383d6" providerId="ADAL" clId="{28A3034E-6AA1-4461-9F3C-07D0242A3638}" dt="2023-01-06T07:56:18.177" v="5601" actId="20577"/>
        <pc:sldMkLst>
          <pc:docMk/>
          <pc:sldMk cId="871314710" sldId="1419"/>
        </pc:sldMkLst>
      </pc:sldChg>
      <pc:sldChg chg="modSp add mod ord">
        <pc:chgData name="Glen Peters" userId="377e20c1-5662-4b5d-843f-4eac7b2383d6" providerId="ADAL" clId="{28A3034E-6AA1-4461-9F3C-07D0242A3638}" dt="2023-01-06T08:01:06.904" v="6167" actId="6549"/>
        <pc:sldMkLst>
          <pc:docMk/>
          <pc:sldMk cId="871317826" sldId="1420"/>
        </pc:sldMkLst>
      </pc:sldChg>
      <pc:sldChg chg="add">
        <pc:chgData name="Glen Peters" userId="377e20c1-5662-4b5d-843f-4eac7b2383d6" providerId="ADAL" clId="{28A3034E-6AA1-4461-9F3C-07D0242A3638}" dt="2023-01-06T08:01:38.870" v="6168"/>
        <pc:sldMkLst>
          <pc:docMk/>
          <pc:sldMk cId="1563739280" sldId="1421"/>
        </pc:sldMkLst>
      </pc:sldChg>
      <pc:sldChg chg="modSp add mod">
        <pc:chgData name="Glen Peters" userId="377e20c1-5662-4b5d-843f-4eac7b2383d6" providerId="ADAL" clId="{28A3034E-6AA1-4461-9F3C-07D0242A3638}" dt="2023-01-06T08:24:55.864" v="7064" actId="5793"/>
        <pc:sldMkLst>
          <pc:docMk/>
          <pc:sldMk cId="3242621384" sldId="1422"/>
        </pc:sldMkLst>
      </pc:sldChg>
      <pc:sldChg chg="addSp delSp modSp add del mod">
        <pc:chgData name="Glen Peters" userId="377e20c1-5662-4b5d-843f-4eac7b2383d6" providerId="ADAL" clId="{28A3034E-6AA1-4461-9F3C-07D0242A3638}" dt="2023-01-08T13:50:04.470" v="7077" actId="47"/>
        <pc:sldMkLst>
          <pc:docMk/>
          <pc:sldMk cId="2728365594" sldId="1423"/>
        </pc:sldMkLst>
      </pc:sldChg>
      <pc:sldChg chg="modSp new del mod">
        <pc:chgData name="Glen Peters" userId="377e20c1-5662-4b5d-843f-4eac7b2383d6" providerId="ADAL" clId="{28A3034E-6AA1-4461-9F3C-07D0242A3638}" dt="2023-01-06T08:21:38.361" v="6985" actId="47"/>
        <pc:sldMkLst>
          <pc:docMk/>
          <pc:sldMk cId="3426594924" sldId="1423"/>
        </pc:sldMkLst>
      </pc:sldChg>
    </pc:docChg>
  </pc:docChgLst>
  <pc:docChgLst>
    <pc:chgData name="Glen Peters" userId="377e20c1-5662-4b5d-843f-4eac7b2383d6" providerId="ADAL" clId="{726C9FAC-FB08-4E36-93FD-028F8158459A}"/>
    <pc:docChg chg="undo redo custSel addSld delSld modSld sldOrd">
      <pc:chgData name="Glen Peters" userId="377e20c1-5662-4b5d-843f-4eac7b2383d6" providerId="ADAL" clId="{726C9FAC-FB08-4E36-93FD-028F8158459A}" dt="2022-06-12T21:02:14.635" v="3672" actId="20577"/>
      <pc:docMkLst>
        <pc:docMk/>
      </pc:docMkLst>
      <pc:sldChg chg="addSp delSp modSp mod">
        <pc:chgData name="Glen Peters" userId="377e20c1-5662-4b5d-843f-4eac7b2383d6" providerId="ADAL" clId="{726C9FAC-FB08-4E36-93FD-028F8158459A}" dt="2022-06-12T19:21:46.350" v="138" actId="20577"/>
        <pc:sldMkLst>
          <pc:docMk/>
          <pc:sldMk cId="2150419304" sldId="258"/>
        </pc:sldMkLst>
      </pc:sldChg>
      <pc:sldChg chg="modSp mod">
        <pc:chgData name="Glen Peters" userId="377e20c1-5662-4b5d-843f-4eac7b2383d6" providerId="ADAL" clId="{726C9FAC-FB08-4E36-93FD-028F8158459A}" dt="2022-06-12T21:02:14.635" v="3672" actId="20577"/>
        <pc:sldMkLst>
          <pc:docMk/>
          <pc:sldMk cId="2729420444" sldId="1361"/>
        </pc:sldMkLst>
      </pc:sldChg>
      <pc:sldChg chg="addSp delSp modSp mod">
        <pc:chgData name="Glen Peters" userId="377e20c1-5662-4b5d-843f-4eac7b2383d6" providerId="ADAL" clId="{726C9FAC-FB08-4E36-93FD-028F8158459A}" dt="2022-06-12T19:59:43.670" v="517" actId="22"/>
        <pc:sldMkLst>
          <pc:docMk/>
          <pc:sldMk cId="1685258510" sldId="1363"/>
        </pc:sldMkLst>
      </pc:sldChg>
      <pc:sldChg chg="addSp delSp modSp mod modClrScheme chgLayout">
        <pc:chgData name="Glen Peters" userId="377e20c1-5662-4b5d-843f-4eac7b2383d6" providerId="ADAL" clId="{726C9FAC-FB08-4E36-93FD-028F8158459A}" dt="2022-06-12T20:55:51.501" v="2925" actId="21"/>
        <pc:sldMkLst>
          <pc:docMk/>
          <pc:sldMk cId="1929109998" sldId="1364"/>
        </pc:sldMkLst>
      </pc:sldChg>
      <pc:sldChg chg="del">
        <pc:chgData name="Glen Peters" userId="377e20c1-5662-4b5d-843f-4eac7b2383d6" providerId="ADAL" clId="{726C9FAC-FB08-4E36-93FD-028F8158459A}" dt="2022-06-12T20:40:07.133" v="1799" actId="47"/>
        <pc:sldMkLst>
          <pc:docMk/>
          <pc:sldMk cId="1703679541" sldId="1365"/>
        </pc:sldMkLst>
      </pc:sldChg>
      <pc:sldChg chg="del">
        <pc:chgData name="Glen Peters" userId="377e20c1-5662-4b5d-843f-4eac7b2383d6" providerId="ADAL" clId="{726C9FAC-FB08-4E36-93FD-028F8158459A}" dt="2022-06-12T20:40:07.836" v="1800" actId="47"/>
        <pc:sldMkLst>
          <pc:docMk/>
          <pc:sldMk cId="4271452389" sldId="1366"/>
        </pc:sldMkLst>
      </pc:sldChg>
      <pc:sldChg chg="addSp delSp modSp">
        <pc:chgData name="Glen Peters" userId="377e20c1-5662-4b5d-843f-4eac7b2383d6" providerId="ADAL" clId="{726C9FAC-FB08-4E36-93FD-028F8158459A}" dt="2022-06-12T19:19:48.322" v="33"/>
        <pc:sldMkLst>
          <pc:docMk/>
          <pc:sldMk cId="2009828250" sldId="1367"/>
        </pc:sldMkLst>
      </pc:sldChg>
      <pc:sldChg chg="add del">
        <pc:chgData name="Glen Peters" userId="377e20c1-5662-4b5d-843f-4eac7b2383d6" providerId="ADAL" clId="{726C9FAC-FB08-4E36-93FD-028F8158459A}" dt="2022-06-12T19:18:55.800" v="20" actId="47"/>
        <pc:sldMkLst>
          <pc:docMk/>
          <pc:sldMk cId="1300723649" sldId="1368"/>
        </pc:sldMkLst>
      </pc:sldChg>
      <pc:sldChg chg="add del">
        <pc:chgData name="Glen Peters" userId="377e20c1-5662-4b5d-843f-4eac7b2383d6" providerId="ADAL" clId="{726C9FAC-FB08-4E36-93FD-028F8158459A}" dt="2022-06-12T19:18:59.877" v="22" actId="47"/>
        <pc:sldMkLst>
          <pc:docMk/>
          <pc:sldMk cId="1447819874" sldId="1368"/>
        </pc:sldMkLst>
      </pc:sldChg>
      <pc:sldChg chg="modSp add mod">
        <pc:chgData name="Glen Peters" userId="377e20c1-5662-4b5d-843f-4eac7b2383d6" providerId="ADAL" clId="{726C9FAC-FB08-4E36-93FD-028F8158459A}" dt="2022-06-12T20:03:45.473" v="1116"/>
        <pc:sldMkLst>
          <pc:docMk/>
          <pc:sldMk cId="3056487006" sldId="1368"/>
        </pc:sldMkLst>
      </pc:sldChg>
      <pc:sldChg chg="addSp delSp modSp add mod">
        <pc:chgData name="Glen Peters" userId="377e20c1-5662-4b5d-843f-4eac7b2383d6" providerId="ADAL" clId="{726C9FAC-FB08-4E36-93FD-028F8158459A}" dt="2022-06-12T20:10:41.474" v="1576" actId="20577"/>
        <pc:sldMkLst>
          <pc:docMk/>
          <pc:sldMk cId="3436158764" sldId="1369"/>
        </pc:sldMkLst>
      </pc:sldChg>
      <pc:sldChg chg="addSp delSp modSp add mod ord">
        <pc:chgData name="Glen Peters" userId="377e20c1-5662-4b5d-843f-4eac7b2383d6" providerId="ADAL" clId="{726C9FAC-FB08-4E36-93FD-028F8158459A}" dt="2022-06-12T20:49:33.938" v="2433"/>
        <pc:sldMkLst>
          <pc:docMk/>
          <pc:sldMk cId="1325256767" sldId="1370"/>
        </pc:sldMkLst>
      </pc:sldChg>
      <pc:sldChg chg="addSp delSp modSp add mod">
        <pc:chgData name="Glen Peters" userId="377e20c1-5662-4b5d-843f-4eac7b2383d6" providerId="ADAL" clId="{726C9FAC-FB08-4E36-93FD-028F8158459A}" dt="2022-06-12T20:55:55.096" v="2926"/>
        <pc:sldMkLst>
          <pc:docMk/>
          <pc:sldMk cId="2000674504" sldId="1371"/>
        </pc:sldMkLst>
      </pc:sldChg>
      <pc:sldChg chg="add del">
        <pc:chgData name="Glen Peters" userId="377e20c1-5662-4b5d-843f-4eac7b2383d6" providerId="ADAL" clId="{726C9FAC-FB08-4E36-93FD-028F8158459A}" dt="2022-06-12T20:13:26.768" v="1709"/>
        <pc:sldMkLst>
          <pc:docMk/>
          <pc:sldMk cId="4102165967" sldId="1371"/>
        </pc:sldMkLst>
      </pc:sldChg>
      <pc:sldChg chg="addSp delSp modSp add mod ord">
        <pc:chgData name="Glen Peters" userId="377e20c1-5662-4b5d-843f-4eac7b2383d6" providerId="ADAL" clId="{726C9FAC-FB08-4E36-93FD-028F8158459A}" dt="2022-06-12T20:51:05.295" v="2708" actId="20577"/>
        <pc:sldMkLst>
          <pc:docMk/>
          <pc:sldMk cId="592963127" sldId="1372"/>
        </pc:sldMkLst>
      </pc:sldChg>
      <pc:sldChg chg="new del">
        <pc:chgData name="Glen Peters" userId="377e20c1-5662-4b5d-843f-4eac7b2383d6" providerId="ADAL" clId="{726C9FAC-FB08-4E36-93FD-028F8158459A}" dt="2022-06-12T20:46:22.131" v="2168" actId="47"/>
        <pc:sldMkLst>
          <pc:docMk/>
          <pc:sldMk cId="2987290498" sldId="1372"/>
        </pc:sldMkLst>
      </pc:sldChg>
      <pc:sldChg chg="addSp delSp modSp add mod">
        <pc:chgData name="Glen Peters" userId="377e20c1-5662-4b5d-843f-4eac7b2383d6" providerId="ADAL" clId="{726C9FAC-FB08-4E36-93FD-028F8158459A}" dt="2022-06-12T20:57:33.599" v="3137" actId="20577"/>
        <pc:sldMkLst>
          <pc:docMk/>
          <pc:sldMk cId="3788585916" sldId="1373"/>
        </pc:sldMkLst>
      </pc:sldChg>
    </pc:docChg>
  </pc:docChgLst>
  <pc:docChgLst>
    <pc:chgData name="Glen Peters" userId="377e20c1-5662-4b5d-843f-4eac7b2383d6" providerId="ADAL" clId="{D37BFAF6-B098-4333-8297-24DABD9AF124}"/>
    <pc:docChg chg="undo redo custSel addSld delSld modSld sldOrd delMainMaster modShowInfo">
      <pc:chgData name="Glen Peters" userId="377e20c1-5662-4b5d-843f-4eac7b2383d6" providerId="ADAL" clId="{D37BFAF6-B098-4333-8297-24DABD9AF124}" dt="2022-05-02T08:51:21.242" v="3154" actId="47"/>
      <pc:docMkLst>
        <pc:docMk/>
      </pc:docMkLst>
      <pc:sldChg chg="modSp add del mod">
        <pc:chgData name="Glen Peters" userId="377e20c1-5662-4b5d-843f-4eac7b2383d6" providerId="ADAL" clId="{D37BFAF6-B098-4333-8297-24DABD9AF124}" dt="2022-04-28T20:27:21.453" v="458" actId="20577"/>
        <pc:sldMkLst>
          <pc:docMk/>
          <pc:sldMk cId="2150419304" sldId="258"/>
        </pc:sldMkLst>
      </pc:sldChg>
      <pc:sldChg chg="modSp del mod">
        <pc:chgData name="Glen Peters" userId="377e20c1-5662-4b5d-843f-4eac7b2383d6" providerId="ADAL" clId="{D37BFAF6-B098-4333-8297-24DABD9AF124}" dt="2022-04-28T20:27:25.443" v="459" actId="47"/>
        <pc:sldMkLst>
          <pc:docMk/>
          <pc:sldMk cId="3308415635" sldId="261"/>
        </pc:sldMkLst>
      </pc:sldChg>
      <pc:sldChg chg="del">
        <pc:chgData name="Glen Peters" userId="377e20c1-5662-4b5d-843f-4eac7b2383d6" providerId="ADAL" clId="{D37BFAF6-B098-4333-8297-24DABD9AF124}" dt="2022-04-28T21:02:01.304" v="3146" actId="47"/>
        <pc:sldMkLst>
          <pc:docMk/>
          <pc:sldMk cId="4255151195" sldId="293"/>
        </pc:sldMkLst>
      </pc:sldChg>
      <pc:sldChg chg="del">
        <pc:chgData name="Glen Peters" userId="377e20c1-5662-4b5d-843f-4eac7b2383d6" providerId="ADAL" clId="{D37BFAF6-B098-4333-8297-24DABD9AF124}" dt="2022-04-22T20:37:06.512" v="50" actId="47"/>
        <pc:sldMkLst>
          <pc:docMk/>
          <pc:sldMk cId="2421000820" sldId="298"/>
        </pc:sldMkLst>
      </pc:sldChg>
      <pc:sldChg chg="del">
        <pc:chgData name="Glen Peters" userId="377e20c1-5662-4b5d-843f-4eac7b2383d6" providerId="ADAL" clId="{D37BFAF6-B098-4333-8297-24DABD9AF124}" dt="2022-04-22T20:37:06.512" v="50" actId="47"/>
        <pc:sldMkLst>
          <pc:docMk/>
          <pc:sldMk cId="3812229206" sldId="302"/>
        </pc:sldMkLst>
      </pc:sldChg>
      <pc:sldChg chg="del">
        <pc:chgData name="Glen Peters" userId="377e20c1-5662-4b5d-843f-4eac7b2383d6" providerId="ADAL" clId="{D37BFAF6-B098-4333-8297-24DABD9AF124}" dt="2022-04-28T20:30:07.186" v="477" actId="47"/>
        <pc:sldMkLst>
          <pc:docMk/>
          <pc:sldMk cId="4157281420" sldId="306"/>
        </pc:sldMkLst>
      </pc:sldChg>
      <pc:sldChg chg="del">
        <pc:chgData name="Glen Peters" userId="377e20c1-5662-4b5d-843f-4eac7b2383d6" providerId="ADAL" clId="{D37BFAF6-B098-4333-8297-24DABD9AF124}" dt="2022-04-22T20:37:32.932" v="53" actId="47"/>
        <pc:sldMkLst>
          <pc:docMk/>
          <pc:sldMk cId="184891746" sldId="308"/>
        </pc:sldMkLst>
      </pc:sldChg>
      <pc:sldChg chg="del">
        <pc:chgData name="Glen Peters" userId="377e20c1-5662-4b5d-843f-4eac7b2383d6" providerId="ADAL" clId="{D37BFAF6-B098-4333-8297-24DABD9AF124}" dt="2022-04-28T20:49:27.330" v="2192" actId="47"/>
        <pc:sldMkLst>
          <pc:docMk/>
          <pc:sldMk cId="46277457" sldId="309"/>
        </pc:sldMkLst>
      </pc:sldChg>
      <pc:sldChg chg="del">
        <pc:chgData name="Glen Peters" userId="377e20c1-5662-4b5d-843f-4eac7b2383d6" providerId="ADAL" clId="{D37BFAF6-B098-4333-8297-24DABD9AF124}" dt="2022-04-22T20:40:14.393" v="70" actId="47"/>
        <pc:sldMkLst>
          <pc:docMk/>
          <pc:sldMk cId="1813318994" sldId="313"/>
        </pc:sldMkLst>
      </pc:sldChg>
      <pc:sldChg chg="modSp del mod ord">
        <pc:chgData name="Glen Peters" userId="377e20c1-5662-4b5d-843f-4eac7b2383d6" providerId="ADAL" clId="{D37BFAF6-B098-4333-8297-24DABD9AF124}" dt="2022-05-02T08:34:18.153" v="3153" actId="47"/>
        <pc:sldMkLst>
          <pc:docMk/>
          <pc:sldMk cId="2792766033" sldId="1288"/>
        </pc:sldMkLst>
      </pc:sldChg>
      <pc:sldChg chg="del">
        <pc:chgData name="Glen Peters" userId="377e20c1-5662-4b5d-843f-4eac7b2383d6" providerId="ADAL" clId="{D37BFAF6-B098-4333-8297-24DABD9AF124}" dt="2022-04-22T20:37:06.512" v="50" actId="47"/>
        <pc:sldMkLst>
          <pc:docMk/>
          <pc:sldMk cId="4205012854" sldId="1305"/>
        </pc:sldMkLst>
      </pc:sldChg>
      <pc:sldChg chg="del">
        <pc:chgData name="Glen Peters" userId="377e20c1-5662-4b5d-843f-4eac7b2383d6" providerId="ADAL" clId="{D37BFAF6-B098-4333-8297-24DABD9AF124}" dt="2022-04-22T20:37:06.512" v="50" actId="47"/>
        <pc:sldMkLst>
          <pc:docMk/>
          <pc:sldMk cId="2366945170" sldId="1306"/>
        </pc:sldMkLst>
      </pc:sldChg>
      <pc:sldChg chg="del">
        <pc:chgData name="Glen Peters" userId="377e20c1-5662-4b5d-843f-4eac7b2383d6" providerId="ADAL" clId="{D37BFAF6-B098-4333-8297-24DABD9AF124}" dt="2022-04-22T20:37:30.538" v="52" actId="47"/>
        <pc:sldMkLst>
          <pc:docMk/>
          <pc:sldMk cId="2263745519" sldId="1308"/>
        </pc:sldMkLst>
      </pc:sldChg>
      <pc:sldChg chg="modSp del mod ord">
        <pc:chgData name="Glen Peters" userId="377e20c1-5662-4b5d-843f-4eac7b2383d6" providerId="ADAL" clId="{D37BFAF6-B098-4333-8297-24DABD9AF124}" dt="2022-04-28T20:37:16.322" v="802" actId="47"/>
        <pc:sldMkLst>
          <pc:docMk/>
          <pc:sldMk cId="1285225936" sldId="1310"/>
        </pc:sldMkLst>
      </pc:sldChg>
      <pc:sldChg chg="del">
        <pc:chgData name="Glen Peters" userId="377e20c1-5662-4b5d-843f-4eac7b2383d6" providerId="ADAL" clId="{D37BFAF6-B098-4333-8297-24DABD9AF124}" dt="2022-04-22T20:37:06.512" v="50" actId="47"/>
        <pc:sldMkLst>
          <pc:docMk/>
          <pc:sldMk cId="2878587999" sldId="1311"/>
        </pc:sldMkLst>
      </pc:sldChg>
      <pc:sldChg chg="del">
        <pc:chgData name="Glen Peters" userId="377e20c1-5662-4b5d-843f-4eac7b2383d6" providerId="ADAL" clId="{D37BFAF6-B098-4333-8297-24DABD9AF124}" dt="2022-04-22T20:37:06.512" v="50" actId="47"/>
        <pc:sldMkLst>
          <pc:docMk/>
          <pc:sldMk cId="352123628" sldId="1312"/>
        </pc:sldMkLst>
      </pc:sldChg>
      <pc:sldChg chg="del">
        <pc:chgData name="Glen Peters" userId="377e20c1-5662-4b5d-843f-4eac7b2383d6" providerId="ADAL" clId="{D37BFAF6-B098-4333-8297-24DABD9AF124}" dt="2022-04-22T20:37:06.512" v="50" actId="47"/>
        <pc:sldMkLst>
          <pc:docMk/>
          <pc:sldMk cId="2553381624" sldId="1313"/>
        </pc:sldMkLst>
      </pc:sldChg>
      <pc:sldChg chg="del">
        <pc:chgData name="Glen Peters" userId="377e20c1-5662-4b5d-843f-4eac7b2383d6" providerId="ADAL" clId="{D37BFAF6-B098-4333-8297-24DABD9AF124}" dt="2022-04-22T20:37:17.412" v="51" actId="47"/>
        <pc:sldMkLst>
          <pc:docMk/>
          <pc:sldMk cId="3603896302" sldId="1314"/>
        </pc:sldMkLst>
      </pc:sldChg>
      <pc:sldChg chg="del">
        <pc:chgData name="Glen Peters" userId="377e20c1-5662-4b5d-843f-4eac7b2383d6" providerId="ADAL" clId="{D37BFAF6-B098-4333-8297-24DABD9AF124}" dt="2022-04-22T20:37:06.512" v="50" actId="47"/>
        <pc:sldMkLst>
          <pc:docMk/>
          <pc:sldMk cId="3676490767" sldId="1315"/>
        </pc:sldMkLst>
      </pc:sldChg>
      <pc:sldChg chg="del">
        <pc:chgData name="Glen Peters" userId="377e20c1-5662-4b5d-843f-4eac7b2383d6" providerId="ADAL" clId="{D37BFAF6-B098-4333-8297-24DABD9AF124}" dt="2022-04-22T20:37:40.872" v="54" actId="47"/>
        <pc:sldMkLst>
          <pc:docMk/>
          <pc:sldMk cId="1326064672" sldId="1317"/>
        </pc:sldMkLst>
      </pc:sldChg>
      <pc:sldChg chg="del">
        <pc:chgData name="Glen Peters" userId="377e20c1-5662-4b5d-843f-4eac7b2383d6" providerId="ADAL" clId="{D37BFAF6-B098-4333-8297-24DABD9AF124}" dt="2022-04-22T20:43:34.742" v="209" actId="47"/>
        <pc:sldMkLst>
          <pc:docMk/>
          <pc:sldMk cId="2577294065" sldId="1318"/>
        </pc:sldMkLst>
      </pc:sldChg>
      <pc:sldChg chg="del">
        <pc:chgData name="Glen Peters" userId="377e20c1-5662-4b5d-843f-4eac7b2383d6" providerId="ADAL" clId="{D37BFAF6-B098-4333-8297-24DABD9AF124}" dt="2022-04-22T20:44:07.405" v="219" actId="47"/>
        <pc:sldMkLst>
          <pc:docMk/>
          <pc:sldMk cId="22397368" sldId="1319"/>
        </pc:sldMkLst>
      </pc:sldChg>
      <pc:sldChg chg="del">
        <pc:chgData name="Glen Peters" userId="377e20c1-5662-4b5d-843f-4eac7b2383d6" providerId="ADAL" clId="{D37BFAF6-B098-4333-8297-24DABD9AF124}" dt="2022-04-28T20:30:38.728" v="478" actId="2696"/>
        <pc:sldMkLst>
          <pc:docMk/>
          <pc:sldMk cId="2508510499" sldId="1320"/>
        </pc:sldMkLst>
      </pc:sldChg>
      <pc:sldChg chg="delSp modSp add del mod delAnim">
        <pc:chgData name="Glen Peters" userId="377e20c1-5662-4b5d-843f-4eac7b2383d6" providerId="ADAL" clId="{D37BFAF6-B098-4333-8297-24DABD9AF124}" dt="2022-04-28T20:49:25.449" v="2191" actId="47"/>
        <pc:sldMkLst>
          <pc:docMk/>
          <pc:sldMk cId="3642651802" sldId="1320"/>
        </pc:sldMkLst>
      </pc:sldChg>
      <pc:sldChg chg="del">
        <pc:chgData name="Glen Peters" userId="377e20c1-5662-4b5d-843f-4eac7b2383d6" providerId="ADAL" clId="{D37BFAF6-B098-4333-8297-24DABD9AF124}" dt="2022-04-22T20:37:55.522" v="56" actId="47"/>
        <pc:sldMkLst>
          <pc:docMk/>
          <pc:sldMk cId="1403399220" sldId="1321"/>
        </pc:sldMkLst>
      </pc:sldChg>
      <pc:sldChg chg="del">
        <pc:chgData name="Glen Peters" userId="377e20c1-5662-4b5d-843f-4eac7b2383d6" providerId="ADAL" clId="{D37BFAF6-B098-4333-8297-24DABD9AF124}" dt="2022-04-22T20:37:55.522" v="56" actId="47"/>
        <pc:sldMkLst>
          <pc:docMk/>
          <pc:sldMk cId="3418803452" sldId="1322"/>
        </pc:sldMkLst>
      </pc:sldChg>
      <pc:sldChg chg="del">
        <pc:chgData name="Glen Peters" userId="377e20c1-5662-4b5d-843f-4eac7b2383d6" providerId="ADAL" clId="{D37BFAF6-B098-4333-8297-24DABD9AF124}" dt="2022-04-22T20:37:55.522" v="56" actId="47"/>
        <pc:sldMkLst>
          <pc:docMk/>
          <pc:sldMk cId="3909931249" sldId="1323"/>
        </pc:sldMkLst>
      </pc:sldChg>
      <pc:sldChg chg="del">
        <pc:chgData name="Glen Peters" userId="377e20c1-5662-4b5d-843f-4eac7b2383d6" providerId="ADAL" clId="{D37BFAF6-B098-4333-8297-24DABD9AF124}" dt="2022-04-22T20:37:49.841" v="55" actId="47"/>
        <pc:sldMkLst>
          <pc:docMk/>
          <pc:sldMk cId="2640351747" sldId="1324"/>
        </pc:sldMkLst>
      </pc:sldChg>
      <pc:sldChg chg="del">
        <pc:chgData name="Glen Peters" userId="377e20c1-5662-4b5d-843f-4eac7b2383d6" providerId="ADAL" clId="{D37BFAF6-B098-4333-8297-24DABD9AF124}" dt="2022-04-22T20:37:55.522" v="56" actId="47"/>
        <pc:sldMkLst>
          <pc:docMk/>
          <pc:sldMk cId="41542618" sldId="1325"/>
        </pc:sldMkLst>
      </pc:sldChg>
      <pc:sldChg chg="modSp del mod ord modShow">
        <pc:chgData name="Glen Peters" userId="377e20c1-5662-4b5d-843f-4eac7b2383d6" providerId="ADAL" clId="{D37BFAF6-B098-4333-8297-24DABD9AF124}" dt="2022-04-28T20:36:34.266" v="796" actId="47"/>
        <pc:sldMkLst>
          <pc:docMk/>
          <pc:sldMk cId="2071515" sldId="1326"/>
        </pc:sldMkLst>
      </pc:sldChg>
      <pc:sldChg chg="modSp add del mod">
        <pc:chgData name="Glen Peters" userId="377e20c1-5662-4b5d-843f-4eac7b2383d6" providerId="ADAL" clId="{D37BFAF6-B098-4333-8297-24DABD9AF124}" dt="2022-04-28T20:36:39.208" v="797" actId="47"/>
        <pc:sldMkLst>
          <pc:docMk/>
          <pc:sldMk cId="902451656" sldId="1327"/>
        </pc:sldMkLst>
      </pc:sldChg>
      <pc:sldChg chg="del">
        <pc:chgData name="Glen Peters" userId="377e20c1-5662-4b5d-843f-4eac7b2383d6" providerId="ADAL" clId="{D37BFAF6-B098-4333-8297-24DABD9AF124}" dt="2022-04-22T20:37:55.522" v="56" actId="47"/>
        <pc:sldMkLst>
          <pc:docMk/>
          <pc:sldMk cId="3082291335" sldId="1327"/>
        </pc:sldMkLst>
      </pc:sldChg>
      <pc:sldChg chg="modSp add del mod">
        <pc:chgData name="Glen Peters" userId="377e20c1-5662-4b5d-843f-4eac7b2383d6" providerId="ADAL" clId="{D37BFAF6-B098-4333-8297-24DABD9AF124}" dt="2022-04-28T20:57:35.345" v="2499" actId="47"/>
        <pc:sldMkLst>
          <pc:docMk/>
          <pc:sldMk cId="438635249" sldId="1328"/>
        </pc:sldMkLst>
      </pc:sldChg>
      <pc:sldChg chg="addSp delSp modSp add del mod">
        <pc:chgData name="Glen Peters" userId="377e20c1-5662-4b5d-843f-4eac7b2383d6" providerId="ADAL" clId="{D37BFAF6-B098-4333-8297-24DABD9AF124}" dt="2022-04-28T20:38:33.155" v="937" actId="2696"/>
        <pc:sldMkLst>
          <pc:docMk/>
          <pc:sldMk cId="118688116" sldId="1329"/>
        </pc:sldMkLst>
      </pc:sldChg>
      <pc:sldChg chg="modSp add del mod">
        <pc:chgData name="Glen Peters" userId="377e20c1-5662-4b5d-843f-4eac7b2383d6" providerId="ADAL" clId="{D37BFAF6-B098-4333-8297-24DABD9AF124}" dt="2022-04-22T20:43:13.096" v="182"/>
        <pc:sldMkLst>
          <pc:docMk/>
          <pc:sldMk cId="1959990327" sldId="1329"/>
        </pc:sldMkLst>
      </pc:sldChg>
      <pc:sldChg chg="addSp delSp modSp add del mod modClrScheme chgLayout">
        <pc:chgData name="Glen Peters" userId="377e20c1-5662-4b5d-843f-4eac7b2383d6" providerId="ADAL" clId="{D37BFAF6-B098-4333-8297-24DABD9AF124}" dt="2022-05-02T08:51:21.242" v="3154" actId="47"/>
        <pc:sldMkLst>
          <pc:docMk/>
          <pc:sldMk cId="2263512293" sldId="1329"/>
        </pc:sldMkLst>
      </pc:sldChg>
      <pc:sldChg chg="addSp delSp modSp add del mod modClrScheme delAnim chgLayout">
        <pc:chgData name="Glen Peters" userId="377e20c1-5662-4b5d-843f-4eac7b2383d6" providerId="ADAL" clId="{D37BFAF6-B098-4333-8297-24DABD9AF124}" dt="2022-05-02T08:51:21.242" v="3154" actId="47"/>
        <pc:sldMkLst>
          <pc:docMk/>
          <pc:sldMk cId="92407010" sldId="1330"/>
        </pc:sldMkLst>
      </pc:sldChg>
      <pc:sldChg chg="addSp delSp modSp add del mod modAnim">
        <pc:chgData name="Glen Peters" userId="377e20c1-5662-4b5d-843f-4eac7b2383d6" providerId="ADAL" clId="{D37BFAF6-B098-4333-8297-24DABD9AF124}" dt="2022-04-28T20:38:33.155" v="937" actId="2696"/>
        <pc:sldMkLst>
          <pc:docMk/>
          <pc:sldMk cId="1275430019" sldId="1330"/>
        </pc:sldMkLst>
      </pc:sldChg>
      <pc:sldChg chg="modSp add del mod">
        <pc:chgData name="Glen Peters" userId="377e20c1-5662-4b5d-843f-4eac7b2383d6" providerId="ADAL" clId="{D37BFAF6-B098-4333-8297-24DABD9AF124}" dt="2022-04-28T20:49:30.834" v="2193" actId="47"/>
        <pc:sldMkLst>
          <pc:docMk/>
          <pc:sldMk cId="2392256251" sldId="1331"/>
        </pc:sldMkLst>
      </pc:sldChg>
      <pc:sldChg chg="add del">
        <pc:chgData name="Glen Peters" userId="377e20c1-5662-4b5d-843f-4eac7b2383d6" providerId="ADAL" clId="{D37BFAF6-B098-4333-8297-24DABD9AF124}" dt="2022-04-22T20:44:24.981" v="221"/>
        <pc:sldMkLst>
          <pc:docMk/>
          <pc:sldMk cId="3145279506" sldId="1331"/>
        </pc:sldMkLst>
      </pc:sldChg>
      <pc:sldChg chg="modSp add del mod">
        <pc:chgData name="Glen Peters" userId="377e20c1-5662-4b5d-843f-4eac7b2383d6" providerId="ADAL" clId="{D37BFAF6-B098-4333-8297-24DABD9AF124}" dt="2022-04-28T20:29:02.373" v="473"/>
        <pc:sldMkLst>
          <pc:docMk/>
          <pc:sldMk cId="617998433" sldId="1357"/>
        </pc:sldMkLst>
      </pc:sldChg>
      <pc:sldChg chg="add del">
        <pc:chgData name="Glen Peters" userId="377e20c1-5662-4b5d-843f-4eac7b2383d6" providerId="ADAL" clId="{D37BFAF6-B098-4333-8297-24DABD9AF124}" dt="2022-04-28T20:57:38.342" v="2500" actId="47"/>
        <pc:sldMkLst>
          <pc:docMk/>
          <pc:sldMk cId="1332622430" sldId="1357"/>
        </pc:sldMkLst>
      </pc:sldChg>
      <pc:sldChg chg="modSp add del mod">
        <pc:chgData name="Glen Peters" userId="377e20c1-5662-4b5d-843f-4eac7b2383d6" providerId="ADAL" clId="{D37BFAF6-B098-4333-8297-24DABD9AF124}" dt="2022-04-28T20:28:56.042" v="469" actId="2696"/>
        <pc:sldMkLst>
          <pc:docMk/>
          <pc:sldMk cId="3033760133" sldId="1357"/>
        </pc:sldMkLst>
      </pc:sldChg>
      <pc:sldChg chg="add del">
        <pc:chgData name="Glen Peters" userId="377e20c1-5662-4b5d-843f-4eac7b2383d6" providerId="ADAL" clId="{D37BFAF6-B098-4333-8297-24DABD9AF124}" dt="2022-04-28T20:28:56.042" v="469" actId="2696"/>
        <pc:sldMkLst>
          <pc:docMk/>
          <pc:sldMk cId="2573403490" sldId="1361"/>
        </pc:sldMkLst>
      </pc:sldChg>
      <pc:sldChg chg="add del">
        <pc:chgData name="Glen Peters" userId="377e20c1-5662-4b5d-843f-4eac7b2383d6" providerId="ADAL" clId="{D37BFAF6-B098-4333-8297-24DABD9AF124}" dt="2022-04-28T20:29:02.373" v="473"/>
        <pc:sldMkLst>
          <pc:docMk/>
          <pc:sldMk cId="2640188461" sldId="1361"/>
        </pc:sldMkLst>
      </pc:sldChg>
      <pc:sldChg chg="modSp add mod">
        <pc:chgData name="Glen Peters" userId="377e20c1-5662-4b5d-843f-4eac7b2383d6" providerId="ADAL" clId="{D37BFAF6-B098-4333-8297-24DABD9AF124}" dt="2022-04-28T21:01:12.895" v="3054" actId="20577"/>
        <pc:sldMkLst>
          <pc:docMk/>
          <pc:sldMk cId="2729420444" sldId="1361"/>
        </pc:sldMkLst>
      </pc:sldChg>
      <pc:sldChg chg="add del">
        <pc:chgData name="Glen Peters" userId="377e20c1-5662-4b5d-843f-4eac7b2383d6" providerId="ADAL" clId="{D37BFAF6-B098-4333-8297-24DABD9AF124}" dt="2022-04-28T20:31:49.356" v="486"/>
        <pc:sldMkLst>
          <pc:docMk/>
          <pc:sldMk cId="2919718862" sldId="1362"/>
        </pc:sldMkLst>
      </pc:sldChg>
      <pc:sldChg chg="addSp delSp modSp add del mod ord modClrScheme delAnim modAnim chgLayout">
        <pc:chgData name="Glen Peters" userId="377e20c1-5662-4b5d-843f-4eac7b2383d6" providerId="ADAL" clId="{D37BFAF6-B098-4333-8297-24DABD9AF124}" dt="2022-05-02T06:35:26.970" v="3150" actId="47"/>
        <pc:sldMkLst>
          <pc:docMk/>
          <pc:sldMk cId="4066121765" sldId="1362"/>
        </pc:sldMkLst>
      </pc:sldChg>
      <pc:sldChg chg="addSp delSp modSp add mod">
        <pc:chgData name="Glen Peters" userId="377e20c1-5662-4b5d-843f-4eac7b2383d6" providerId="ADAL" clId="{D37BFAF6-B098-4333-8297-24DABD9AF124}" dt="2022-04-28T20:41:03.628" v="1175" actId="20577"/>
        <pc:sldMkLst>
          <pc:docMk/>
          <pc:sldMk cId="1685258510" sldId="1363"/>
        </pc:sldMkLst>
      </pc:sldChg>
      <pc:sldChg chg="modSp add del mod">
        <pc:chgData name="Glen Peters" userId="377e20c1-5662-4b5d-843f-4eac7b2383d6" providerId="ADAL" clId="{D37BFAF6-B098-4333-8297-24DABD9AF124}" dt="2022-04-28T20:34:37.433" v="604"/>
        <pc:sldMkLst>
          <pc:docMk/>
          <pc:sldMk cId="3028879866" sldId="1363"/>
        </pc:sldMkLst>
      </pc:sldChg>
      <pc:sldChg chg="addSp delSp modSp add mod">
        <pc:chgData name="Glen Peters" userId="377e20c1-5662-4b5d-843f-4eac7b2383d6" providerId="ADAL" clId="{D37BFAF6-B098-4333-8297-24DABD9AF124}" dt="2022-04-28T20:45:38.665" v="1643" actId="20577"/>
        <pc:sldMkLst>
          <pc:docMk/>
          <pc:sldMk cId="1929109998" sldId="1364"/>
        </pc:sldMkLst>
      </pc:sldChg>
      <pc:sldChg chg="addSp delSp modSp add mod">
        <pc:chgData name="Glen Peters" userId="377e20c1-5662-4b5d-843f-4eac7b2383d6" providerId="ADAL" clId="{D37BFAF6-B098-4333-8297-24DABD9AF124}" dt="2022-04-28T20:47:26.079" v="1925" actId="27636"/>
        <pc:sldMkLst>
          <pc:docMk/>
          <pc:sldMk cId="1703679541" sldId="1365"/>
        </pc:sldMkLst>
      </pc:sldChg>
      <pc:sldChg chg="addSp delSp modSp add mod">
        <pc:chgData name="Glen Peters" userId="377e20c1-5662-4b5d-843f-4eac7b2383d6" providerId="ADAL" clId="{D37BFAF6-B098-4333-8297-24DABD9AF124}" dt="2022-04-28T20:49:04.716" v="2190" actId="20577"/>
        <pc:sldMkLst>
          <pc:docMk/>
          <pc:sldMk cId="4271452389" sldId="1366"/>
        </pc:sldMkLst>
      </pc:sldChg>
      <pc:sldChg chg="modSp new mod">
        <pc:chgData name="Glen Peters" userId="377e20c1-5662-4b5d-843f-4eac7b2383d6" providerId="ADAL" clId="{D37BFAF6-B098-4333-8297-24DABD9AF124}" dt="2022-04-28T21:01:57.996" v="3145" actId="20577"/>
        <pc:sldMkLst>
          <pc:docMk/>
          <pc:sldMk cId="2009828250" sldId="1367"/>
        </pc:sldMkLst>
      </pc:sldChg>
      <pc:sldMasterChg chg="del delSldLayout">
        <pc:chgData name="Glen Peters" userId="377e20c1-5662-4b5d-843f-4eac7b2383d6" providerId="ADAL" clId="{D37BFAF6-B098-4333-8297-24DABD9AF124}" dt="2022-04-28T21:02:01.304" v="3146" actId="47"/>
        <pc:sldMasterMkLst>
          <pc:docMk/>
          <pc:sldMasterMk cId="4063774199" sldId="2147483648"/>
        </pc:sldMasterMkLst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2296941447" sldId="2147483661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2863306089" sldId="2147483662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3385096103" sldId="2147483663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3436889271" sldId="2147483664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305189618" sldId="2147483665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2671196936" sldId="2147483666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3284465938" sldId="2147483667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970655990" sldId="2147483668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514375091" sldId="2147483669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789404548" sldId="2147483670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3886829717" sldId="2147483671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3477416971" sldId="2147483672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73624240" sldId="2147483673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14529499" sldId="2147483674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003218340" sldId="2147483675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3207124354" sldId="2147483676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2527758253" sldId="2147483677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822340490" sldId="2147483678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4182289397" sldId="2147483679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3121964932" sldId="2147483680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176767635" sldId="2147483681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428701135" sldId="2147483682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888154494" sldId="2147483683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27155265" sldId="2147483684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539225987" sldId="2147483685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4098604933" sldId="2147483686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4123018368" sldId="2147483687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3951011228" sldId="2147483688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750652569" sldId="2147483689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501792970" sldId="2147483690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130877498" sldId="2147483691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3504065092" sldId="2147483692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21278784" sldId="2147483693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432054705" sldId="2147483694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904740343" sldId="2147483695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3432040132" sldId="2147483696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041158790" sldId="2147483697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1266639416" sldId="2147483698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4076725760" sldId="2147483699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722344876" sldId="2147483700"/>
          </pc:sldLayoutMkLst>
        </pc:sldLayoutChg>
        <pc:sldLayoutChg chg="del">
          <pc:chgData name="Glen Peters" userId="377e20c1-5662-4b5d-843f-4eac7b2383d6" providerId="ADAL" clId="{D37BFAF6-B098-4333-8297-24DABD9AF124}" dt="2022-04-28T21:02:01.304" v="3146" actId="47"/>
          <pc:sldLayoutMkLst>
            <pc:docMk/>
            <pc:sldMasterMk cId="4063774199" sldId="2147483648"/>
            <pc:sldLayoutMk cId="3943854776" sldId="2147483702"/>
          </pc:sldLayoutMkLst>
        </pc:sldLayoutChg>
        <pc:sldLayoutChg chg="del">
          <pc:chgData name="Glen Peters" userId="377e20c1-5662-4b5d-843f-4eac7b2383d6" providerId="ADAL" clId="{D37BFAF6-B098-4333-8297-24DABD9AF124}" dt="2022-04-28T20:30:38.728" v="478" actId="2696"/>
          <pc:sldLayoutMkLst>
            <pc:docMk/>
            <pc:sldMasterMk cId="4063774199" sldId="2147483648"/>
            <pc:sldLayoutMk cId="1665934505" sldId="2147483737"/>
          </pc:sldLayoutMkLst>
        </pc:sldLayoutChg>
      </pc:sldMasterChg>
      <pc:sldMasterChg chg="delSldLayout">
        <pc:chgData name="Glen Peters" userId="377e20c1-5662-4b5d-843f-4eac7b2383d6" providerId="ADAL" clId="{D37BFAF6-B098-4333-8297-24DABD9AF124}" dt="2022-05-02T08:34:18.153" v="3153" actId="47"/>
        <pc:sldMasterMkLst>
          <pc:docMk/>
          <pc:sldMasterMk cId="4245957166" sldId="2147483730"/>
        </pc:sldMasterMkLst>
        <pc:sldLayoutChg chg="del">
          <pc:chgData name="Glen Peters" userId="377e20c1-5662-4b5d-843f-4eac7b2383d6" providerId="ADAL" clId="{D37BFAF6-B098-4333-8297-24DABD9AF124}" dt="2022-05-02T08:34:18.153" v="3153" actId="47"/>
          <pc:sldLayoutMkLst>
            <pc:docMk/>
            <pc:sldMasterMk cId="4245957166" sldId="2147483730"/>
            <pc:sldLayoutMk cId="2853839605" sldId="2147483735"/>
          </pc:sldLayoutMkLst>
        </pc:sldLayoutChg>
        <pc:sldLayoutChg chg="del">
          <pc:chgData name="Glen Peters" userId="377e20c1-5662-4b5d-843f-4eac7b2383d6" providerId="ADAL" clId="{D37BFAF6-B098-4333-8297-24DABD9AF124}" dt="2022-04-22T20:37:55.522" v="56" actId="47"/>
          <pc:sldLayoutMkLst>
            <pc:docMk/>
            <pc:sldMasterMk cId="4245957166" sldId="2147483730"/>
            <pc:sldLayoutMk cId="353658194" sldId="2147483738"/>
          </pc:sldLayoutMkLst>
        </pc:sldLayoutChg>
        <pc:sldLayoutChg chg="del">
          <pc:chgData name="Glen Peters" userId="377e20c1-5662-4b5d-843f-4eac7b2383d6" providerId="ADAL" clId="{D37BFAF6-B098-4333-8297-24DABD9AF124}" dt="2022-04-22T20:37:55.522" v="56" actId="47"/>
          <pc:sldLayoutMkLst>
            <pc:docMk/>
            <pc:sldMasterMk cId="4245957166" sldId="2147483730"/>
            <pc:sldLayoutMk cId="835701217" sldId="2147483739"/>
          </pc:sldLayoutMkLst>
        </pc:sldLayoutChg>
        <pc:sldLayoutChg chg="del">
          <pc:chgData name="Glen Peters" userId="377e20c1-5662-4b5d-843f-4eac7b2383d6" providerId="ADAL" clId="{D37BFAF6-B098-4333-8297-24DABD9AF124}" dt="2022-04-28T20:49:25.449" v="2191" actId="47"/>
          <pc:sldLayoutMkLst>
            <pc:docMk/>
            <pc:sldMasterMk cId="4245957166" sldId="2147483730"/>
            <pc:sldLayoutMk cId="630634989" sldId="2147483766"/>
          </pc:sldLayoutMkLst>
        </pc:sldLayoutChg>
      </pc:sldMasterChg>
      <pc:sldMasterChg chg="del delSldLayout">
        <pc:chgData name="Glen Peters" userId="377e20c1-5662-4b5d-843f-4eac7b2383d6" providerId="ADAL" clId="{D37BFAF6-B098-4333-8297-24DABD9AF124}" dt="2022-04-28T20:28:56.042" v="469" actId="2696"/>
        <pc:sldMasterMkLst>
          <pc:docMk/>
          <pc:sldMasterMk cId="21703025" sldId="2147483738"/>
        </pc:sldMasterMkLst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3420293422" sldId="2147483739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2720647059" sldId="2147483740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3597574207" sldId="2147483741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1203243876" sldId="2147483742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2025281744" sldId="2147483743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473888890" sldId="2147483744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4134720712" sldId="2147483745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818748722" sldId="2147483746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3362709821" sldId="2147483747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265190772" sldId="2147483748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4196359787" sldId="2147483749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2053122852" sldId="2147483750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379472563" sldId="2147483751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915437482" sldId="2147483752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2720867448" sldId="2147483753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2320106844" sldId="2147483754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2680147191" sldId="2147483755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946600107" sldId="2147483756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22646855" sldId="2147483757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1677485627" sldId="2147483758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1007133666" sldId="2147483759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2291570968" sldId="2147483760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4257096960" sldId="2147483761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2178644787" sldId="2147483762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1298733556" sldId="2147483763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1365664061" sldId="2147483764"/>
          </pc:sldLayoutMkLst>
        </pc:sldLayoutChg>
        <pc:sldLayoutChg chg="del">
          <pc:chgData name="Glen Peters" userId="377e20c1-5662-4b5d-843f-4eac7b2383d6" providerId="ADAL" clId="{D37BFAF6-B098-4333-8297-24DABD9AF124}" dt="2022-04-28T20:28:56.042" v="469" actId="2696"/>
          <pc:sldLayoutMkLst>
            <pc:docMk/>
            <pc:sldMasterMk cId="21703025" sldId="2147483738"/>
            <pc:sldLayoutMk cId="117821077" sldId="2147483765"/>
          </pc:sldLayoutMkLst>
        </pc:sldLayoutChg>
      </pc:sldMasterChg>
    </pc:docChg>
  </pc:docChgLst>
  <pc:docChgLst>
    <pc:chgData name="Glen Peters" userId="377e20c1-5662-4b5d-843f-4eac7b2383d6" providerId="ADAL" clId="{8D7F5801-E6A4-49FA-87E7-826FDC266B0B}"/>
    <pc:docChg chg="undo redo custSel addSld delSld modSld sldOrd">
      <pc:chgData name="Glen Peters" userId="377e20c1-5662-4b5d-843f-4eac7b2383d6" providerId="ADAL" clId="{8D7F5801-E6A4-49FA-87E7-826FDC266B0B}" dt="2023-05-10T20:43:53.062" v="2810" actId="5793"/>
      <pc:docMkLst>
        <pc:docMk/>
      </pc:docMkLst>
      <pc:sldChg chg="addSp delSp modSp mod">
        <pc:chgData name="Glen Peters" userId="377e20c1-5662-4b5d-843f-4eac7b2383d6" providerId="ADAL" clId="{8D7F5801-E6A4-49FA-87E7-826FDC266B0B}" dt="2023-05-09T09:00:12.333" v="2778" actId="478"/>
        <pc:sldMkLst>
          <pc:docMk/>
          <pc:sldMk cId="2150419304" sldId="258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2824720159" sldId="1267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2855747582" sldId="1275"/>
        </pc:sldMkLst>
      </pc:sldChg>
      <pc:sldChg chg="modSp mod">
        <pc:chgData name="Glen Peters" userId="377e20c1-5662-4b5d-843f-4eac7b2383d6" providerId="ADAL" clId="{8D7F5801-E6A4-49FA-87E7-826FDC266B0B}" dt="2023-05-10T20:43:11.091" v="2796" actId="20577"/>
        <pc:sldMkLst>
          <pc:docMk/>
          <pc:sldMk cId="610462928" sldId="1361"/>
        </pc:sldMkLst>
      </pc:sldChg>
      <pc:sldChg chg="addSp delSp modSp mod">
        <pc:chgData name="Glen Peters" userId="377e20c1-5662-4b5d-843f-4eac7b2383d6" providerId="ADAL" clId="{8D7F5801-E6A4-49FA-87E7-826FDC266B0B}" dt="2023-05-10T20:43:53.062" v="2810" actId="5793"/>
        <pc:sldMkLst>
          <pc:docMk/>
          <pc:sldMk cId="2009828250" sldId="1367"/>
        </pc:sldMkLst>
      </pc:sldChg>
      <pc:sldChg chg="modSp add mod">
        <pc:chgData name="Glen Peters" userId="377e20c1-5662-4b5d-843f-4eac7b2383d6" providerId="ADAL" clId="{8D7F5801-E6A4-49FA-87E7-826FDC266B0B}" dt="2023-05-09T07:26:58.785" v="2426" actId="114"/>
        <pc:sldMkLst>
          <pc:docMk/>
          <pc:sldMk cId="406622374" sldId="1388"/>
        </pc:sldMkLst>
      </pc:sldChg>
      <pc:sldChg chg="add mod ord modShow">
        <pc:chgData name="Glen Peters" userId="377e20c1-5662-4b5d-843f-4eac7b2383d6" providerId="ADAL" clId="{8D7F5801-E6A4-49FA-87E7-826FDC266B0B}" dt="2023-05-09T07:38:14.483" v="2632"/>
        <pc:sldMkLst>
          <pc:docMk/>
          <pc:sldMk cId="1733952025" sldId="1403"/>
        </pc:sldMkLst>
      </pc:sldChg>
      <pc:sldChg chg="del">
        <pc:chgData name="Glen Peters" userId="377e20c1-5662-4b5d-843f-4eac7b2383d6" providerId="ADAL" clId="{8D7F5801-E6A4-49FA-87E7-826FDC266B0B}" dt="2023-05-08T20:31:09.816" v="1663" actId="47"/>
        <pc:sldMkLst>
          <pc:docMk/>
          <pc:sldMk cId="1536152258" sldId="1406"/>
        </pc:sldMkLst>
      </pc:sldChg>
      <pc:sldChg chg="delSp modSp mod">
        <pc:chgData name="Glen Peters" userId="377e20c1-5662-4b5d-843f-4eac7b2383d6" providerId="ADAL" clId="{8D7F5801-E6A4-49FA-87E7-826FDC266B0B}" dt="2023-05-09T07:25:29.573" v="2356" actId="5793"/>
        <pc:sldMkLst>
          <pc:docMk/>
          <pc:sldMk cId="1588975144" sldId="1423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2369716666" sldId="1430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3360416477" sldId="1433"/>
        </pc:sldMkLst>
      </pc:sldChg>
      <pc:sldChg chg="delSp modSp mod ord">
        <pc:chgData name="Glen Peters" userId="377e20c1-5662-4b5d-843f-4eac7b2383d6" providerId="ADAL" clId="{8D7F5801-E6A4-49FA-87E7-826FDC266B0B}" dt="2023-05-09T09:01:10.584" v="2781" actId="478"/>
        <pc:sldMkLst>
          <pc:docMk/>
          <pc:sldMk cId="1579387535" sldId="1436"/>
        </pc:sldMkLst>
      </pc:sldChg>
      <pc:sldChg chg="addSp delSp modSp mod">
        <pc:chgData name="Glen Peters" userId="377e20c1-5662-4b5d-843f-4eac7b2383d6" providerId="ADAL" clId="{8D7F5801-E6A4-49FA-87E7-826FDC266B0B}" dt="2023-05-09T07:18:05.196" v="1926" actId="20577"/>
        <pc:sldMkLst>
          <pc:docMk/>
          <pc:sldMk cId="2464283141" sldId="1437"/>
        </pc:sldMkLst>
      </pc:sldChg>
      <pc:sldChg chg="modSp mod">
        <pc:chgData name="Glen Peters" userId="377e20c1-5662-4b5d-843f-4eac7b2383d6" providerId="ADAL" clId="{8D7F5801-E6A4-49FA-87E7-826FDC266B0B}" dt="2023-05-08T20:02:01.549" v="640" actId="20577"/>
        <pc:sldMkLst>
          <pc:docMk/>
          <pc:sldMk cId="4148157471" sldId="1438"/>
        </pc:sldMkLst>
      </pc:sldChg>
      <pc:sldChg chg="ord">
        <pc:chgData name="Glen Peters" userId="377e20c1-5662-4b5d-843f-4eac7b2383d6" providerId="ADAL" clId="{8D7F5801-E6A4-49FA-87E7-826FDC266B0B}" dt="2023-05-08T20:01:40.439" v="629"/>
        <pc:sldMkLst>
          <pc:docMk/>
          <pc:sldMk cId="759148142" sldId="1440"/>
        </pc:sldMkLst>
      </pc:sldChg>
      <pc:sldChg chg="del">
        <pc:chgData name="Glen Peters" userId="377e20c1-5662-4b5d-843f-4eac7b2383d6" providerId="ADAL" clId="{8D7F5801-E6A4-49FA-87E7-826FDC266B0B}" dt="2023-05-08T20:31:17.703" v="1664" actId="47"/>
        <pc:sldMkLst>
          <pc:docMk/>
          <pc:sldMk cId="1735367568" sldId="1443"/>
        </pc:sldMkLst>
      </pc:sldChg>
      <pc:sldChg chg="addSp delSp modSp mod">
        <pc:chgData name="Glen Peters" userId="377e20c1-5662-4b5d-843f-4eac7b2383d6" providerId="ADAL" clId="{8D7F5801-E6A4-49FA-87E7-826FDC266B0B}" dt="2023-05-08T20:25:11.010" v="1174" actId="20577"/>
        <pc:sldMkLst>
          <pc:docMk/>
          <pc:sldMk cId="2086411302" sldId="1444"/>
        </pc:sldMkLst>
      </pc:sldChg>
      <pc:sldChg chg="addSp delSp modSp mod">
        <pc:chgData name="Glen Peters" userId="377e20c1-5662-4b5d-843f-4eac7b2383d6" providerId="ADAL" clId="{8D7F5801-E6A4-49FA-87E7-826FDC266B0B}" dt="2023-05-08T20:28:11.816" v="1555" actId="20577"/>
        <pc:sldMkLst>
          <pc:docMk/>
          <pc:sldMk cId="727087383" sldId="1445"/>
        </pc:sldMkLst>
      </pc:sldChg>
      <pc:sldChg chg="del">
        <pc:chgData name="Glen Peters" userId="377e20c1-5662-4b5d-843f-4eac7b2383d6" providerId="ADAL" clId="{8D7F5801-E6A4-49FA-87E7-826FDC266B0B}" dt="2023-05-08T20:21:40.820" v="1133" actId="47"/>
        <pc:sldMkLst>
          <pc:docMk/>
          <pc:sldMk cId="2654825280" sldId="1446"/>
        </pc:sldMkLst>
      </pc:sldChg>
      <pc:sldChg chg="del">
        <pc:chgData name="Glen Peters" userId="377e20c1-5662-4b5d-843f-4eac7b2383d6" providerId="ADAL" clId="{8D7F5801-E6A4-49FA-87E7-826FDC266B0B}" dt="2023-05-08T20:28:14.941" v="1556" actId="47"/>
        <pc:sldMkLst>
          <pc:docMk/>
          <pc:sldMk cId="2490305567" sldId="1447"/>
        </pc:sldMkLst>
      </pc:sldChg>
      <pc:sldChg chg="del">
        <pc:chgData name="Glen Peters" userId="377e20c1-5662-4b5d-843f-4eac7b2383d6" providerId="ADAL" clId="{8D7F5801-E6A4-49FA-87E7-826FDC266B0B}" dt="2023-05-08T20:21:42.053" v="1134" actId="47"/>
        <pc:sldMkLst>
          <pc:docMk/>
          <pc:sldMk cId="4072607286" sldId="1448"/>
        </pc:sldMkLst>
      </pc:sldChg>
      <pc:sldChg chg="modSp mod">
        <pc:chgData name="Glen Peters" userId="377e20c1-5662-4b5d-843f-4eac7b2383d6" providerId="ADAL" clId="{8D7F5801-E6A4-49FA-87E7-826FDC266B0B}" dt="2023-05-08T20:20:03.538" v="1040" actId="6549"/>
        <pc:sldMkLst>
          <pc:docMk/>
          <pc:sldMk cId="2868413100" sldId="1449"/>
        </pc:sldMkLst>
      </pc:sldChg>
      <pc:sldChg chg="mod ord modShow">
        <pc:chgData name="Glen Peters" userId="377e20c1-5662-4b5d-843f-4eac7b2383d6" providerId="ADAL" clId="{8D7F5801-E6A4-49FA-87E7-826FDC266B0B}" dt="2023-05-09T07:38:14.483" v="2632"/>
        <pc:sldMkLst>
          <pc:docMk/>
          <pc:sldMk cId="4292113998" sldId="1451"/>
        </pc:sldMkLst>
      </pc:sldChg>
      <pc:sldChg chg="del">
        <pc:chgData name="Glen Peters" userId="377e20c1-5662-4b5d-843f-4eac7b2383d6" providerId="ADAL" clId="{8D7F5801-E6A4-49FA-87E7-826FDC266B0B}" dt="2023-05-08T20:31:20.508" v="1665" actId="47"/>
        <pc:sldMkLst>
          <pc:docMk/>
          <pc:sldMk cId="1915998295" sldId="1454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628620331" sldId="1455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3028003138" sldId="1456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1680912813" sldId="1457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279903099" sldId="1458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1527507023" sldId="1459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3375369485" sldId="1460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1520317327" sldId="1462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3732868647" sldId="1464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552917332" sldId="1465"/>
        </pc:sldMkLst>
      </pc:sldChg>
      <pc:sldChg chg="mod ord modShow">
        <pc:chgData name="Glen Peters" userId="377e20c1-5662-4b5d-843f-4eac7b2383d6" providerId="ADAL" clId="{8D7F5801-E6A4-49FA-87E7-826FDC266B0B}" dt="2023-05-09T07:38:14.483" v="2632"/>
        <pc:sldMkLst>
          <pc:docMk/>
          <pc:sldMk cId="3311694788" sldId="1466"/>
        </pc:sldMkLst>
      </pc:sldChg>
      <pc:sldChg chg="del">
        <pc:chgData name="Glen Peters" userId="377e20c1-5662-4b5d-843f-4eac7b2383d6" providerId="ADAL" clId="{8D7F5801-E6A4-49FA-87E7-826FDC266B0B}" dt="2023-05-08T20:01:03.608" v="592" actId="47"/>
        <pc:sldMkLst>
          <pc:docMk/>
          <pc:sldMk cId="2639784987" sldId="1467"/>
        </pc:sldMkLst>
      </pc:sldChg>
      <pc:sldChg chg="modSp add mod">
        <pc:chgData name="Glen Peters" userId="377e20c1-5662-4b5d-843f-4eac7b2383d6" providerId="ADAL" clId="{8D7F5801-E6A4-49FA-87E7-826FDC266B0B}" dt="2023-05-09T07:24:51.567" v="2352" actId="114"/>
        <pc:sldMkLst>
          <pc:docMk/>
          <pc:sldMk cId="2575099496" sldId="1468"/>
        </pc:sldMkLst>
      </pc:sldChg>
      <pc:sldChg chg="del">
        <pc:chgData name="Glen Peters" userId="377e20c1-5662-4b5d-843f-4eac7b2383d6" providerId="ADAL" clId="{8D7F5801-E6A4-49FA-87E7-826FDC266B0B}" dt="2023-05-09T07:20:02.449" v="2168" actId="2696"/>
        <pc:sldMkLst>
          <pc:docMk/>
          <pc:sldMk cId="3752553559" sldId="1468"/>
        </pc:sldMkLst>
      </pc:sldChg>
      <pc:sldChg chg="modSp add del mod ord">
        <pc:chgData name="Glen Peters" userId="377e20c1-5662-4b5d-843f-4eac7b2383d6" providerId="ADAL" clId="{8D7F5801-E6A4-49FA-87E7-826FDC266B0B}" dt="2023-05-08T20:18:19.405" v="895" actId="47"/>
        <pc:sldMkLst>
          <pc:docMk/>
          <pc:sldMk cId="1384695401" sldId="1469"/>
        </pc:sldMkLst>
      </pc:sldChg>
      <pc:sldChg chg="modSp add mod">
        <pc:chgData name="Glen Peters" userId="377e20c1-5662-4b5d-843f-4eac7b2383d6" providerId="ADAL" clId="{8D7F5801-E6A4-49FA-87E7-826FDC266B0B}" dt="2023-05-10T20:32:42.094" v="2795" actId="20577"/>
        <pc:sldMkLst>
          <pc:docMk/>
          <pc:sldMk cId="2247621311" sldId="1470"/>
        </pc:sldMkLst>
      </pc:sldChg>
      <pc:sldChg chg="addSp delSp modSp add mod ord">
        <pc:chgData name="Glen Peters" userId="377e20c1-5662-4b5d-843f-4eac7b2383d6" providerId="ADAL" clId="{8D7F5801-E6A4-49FA-87E7-826FDC266B0B}" dt="2023-05-09T09:00:08.174" v="2777"/>
        <pc:sldMkLst>
          <pc:docMk/>
          <pc:sldMk cId="1023304769" sldId="1471"/>
        </pc:sldMkLst>
      </pc:sldChg>
      <pc:sldChg chg="add del">
        <pc:chgData name="Glen Peters" userId="377e20c1-5662-4b5d-843f-4eac7b2383d6" providerId="ADAL" clId="{8D7F5801-E6A4-49FA-87E7-826FDC266B0B}" dt="2023-05-08T20:01:22.232" v="594" actId="2696"/>
        <pc:sldMkLst>
          <pc:docMk/>
          <pc:sldMk cId="1991431540" sldId="1472"/>
        </pc:sldMkLst>
      </pc:sldChg>
      <pc:sldChg chg="add">
        <pc:chgData name="Glen Peters" userId="377e20c1-5662-4b5d-843f-4eac7b2383d6" providerId="ADAL" clId="{8D7F5801-E6A4-49FA-87E7-826FDC266B0B}" dt="2023-05-08T20:01:25.932" v="595"/>
        <pc:sldMkLst>
          <pc:docMk/>
          <pc:sldMk cId="3520506540" sldId="1472"/>
        </pc:sldMkLst>
      </pc:sldChg>
      <pc:sldChg chg="addSp delSp modSp add mod ord modClrScheme chgLayout">
        <pc:chgData name="Glen Peters" userId="377e20c1-5662-4b5d-843f-4eac7b2383d6" providerId="ADAL" clId="{8D7F5801-E6A4-49FA-87E7-826FDC266B0B}" dt="2023-05-08T20:08:16.808" v="748"/>
        <pc:sldMkLst>
          <pc:docMk/>
          <pc:sldMk cId="3128011157" sldId="1473"/>
        </pc:sldMkLst>
      </pc:sldChg>
      <pc:sldChg chg="add del ord">
        <pc:chgData name="Glen Peters" userId="377e20c1-5662-4b5d-843f-4eac7b2383d6" providerId="ADAL" clId="{8D7F5801-E6A4-49FA-87E7-826FDC266B0B}" dt="2023-05-08T20:18:44.125" v="898" actId="47"/>
        <pc:sldMkLst>
          <pc:docMk/>
          <pc:sldMk cId="14103509" sldId="1474"/>
        </pc:sldMkLst>
      </pc:sldChg>
      <pc:sldChg chg="modSp add mod ord">
        <pc:chgData name="Glen Peters" userId="377e20c1-5662-4b5d-843f-4eac7b2383d6" providerId="ADAL" clId="{8D7F5801-E6A4-49FA-87E7-826FDC266B0B}" dt="2023-05-09T09:01:51.538" v="2783" actId="255"/>
        <pc:sldMkLst>
          <pc:docMk/>
          <pc:sldMk cId="1155960530" sldId="1475"/>
        </pc:sldMkLst>
      </pc:sldChg>
      <pc:sldChg chg="modSp add mod ord">
        <pc:chgData name="Glen Peters" userId="377e20c1-5662-4b5d-843f-4eac7b2383d6" providerId="ADAL" clId="{8D7F5801-E6A4-49FA-87E7-826FDC266B0B}" dt="2023-05-09T09:01:57.609" v="2785" actId="255"/>
        <pc:sldMkLst>
          <pc:docMk/>
          <pc:sldMk cId="161678057" sldId="1476"/>
        </pc:sldMkLst>
      </pc:sldChg>
      <pc:sldChg chg="modSp add mod ord">
        <pc:chgData name="Glen Peters" userId="377e20c1-5662-4b5d-843f-4eac7b2383d6" providerId="ADAL" clId="{8D7F5801-E6A4-49FA-87E7-826FDC266B0B}" dt="2023-05-09T07:30:18.268" v="2613" actId="20577"/>
        <pc:sldMkLst>
          <pc:docMk/>
          <pc:sldMk cId="350541213" sldId="1477"/>
        </pc:sldMkLst>
      </pc:sldChg>
      <pc:sldChg chg="addSp delSp modSp add mod">
        <pc:chgData name="Glen Peters" userId="377e20c1-5662-4b5d-843f-4eac7b2383d6" providerId="ADAL" clId="{8D7F5801-E6A4-49FA-87E7-826FDC266B0B}" dt="2023-05-09T07:37:51.348" v="2628" actId="20577"/>
        <pc:sldMkLst>
          <pc:docMk/>
          <pc:sldMk cId="3226744514" sldId="1478"/>
        </pc:sldMkLst>
      </pc:sldChg>
      <pc:sldChg chg="addSp delSp modSp add del mod">
        <pc:chgData name="Glen Peters" userId="377e20c1-5662-4b5d-843f-4eac7b2383d6" providerId="ADAL" clId="{8D7F5801-E6A4-49FA-87E7-826FDC266B0B}" dt="2023-05-09T07:37:13.028" v="2623" actId="47"/>
        <pc:sldMkLst>
          <pc:docMk/>
          <pc:sldMk cId="1589523980" sldId="1479"/>
        </pc:sldMkLst>
      </pc:sldChg>
      <pc:sldChg chg="addSp delSp modSp add mod">
        <pc:chgData name="Glen Peters" userId="377e20c1-5662-4b5d-843f-4eac7b2383d6" providerId="ADAL" clId="{8D7F5801-E6A4-49FA-87E7-826FDC266B0B}" dt="2023-05-09T07:19:52.161" v="2167" actId="6549"/>
        <pc:sldMkLst>
          <pc:docMk/>
          <pc:sldMk cId="3454510866" sldId="1480"/>
        </pc:sldMkLst>
      </pc:sldChg>
      <pc:sldChg chg="addSp modSp add mod">
        <pc:chgData name="Glen Peters" userId="377e20c1-5662-4b5d-843f-4eac7b2383d6" providerId="ADAL" clId="{8D7F5801-E6A4-49FA-87E7-826FDC266B0B}" dt="2023-05-09T08:51:10.744" v="2773" actId="20577"/>
        <pc:sldMkLst>
          <pc:docMk/>
          <pc:sldMk cId="2051313325" sldId="1481"/>
        </pc:sldMkLst>
      </pc:sldChg>
    </pc:docChg>
  </pc:docChgLst>
  <pc:docChgLst>
    <pc:chgData name="Glen Peters" userId="377e20c1-5662-4b5d-843f-4eac7b2383d6" providerId="ADAL" clId="{4334DD40-DC7D-475B-9AF7-B67FA42E15C1}"/>
    <pc:docChg chg="undo redo custSel addSld delSld modSld sldOrd">
      <pc:chgData name="Glen Peters" userId="377e20c1-5662-4b5d-843f-4eac7b2383d6" providerId="ADAL" clId="{4334DD40-DC7D-475B-9AF7-B67FA42E15C1}" dt="2024-12-05T15:04:07.380" v="2387" actId="20577"/>
      <pc:docMkLst>
        <pc:docMk/>
      </pc:docMkLst>
      <pc:sldChg chg="modSp add mod">
        <pc:chgData name="Glen Peters" userId="377e20c1-5662-4b5d-843f-4eac7b2383d6" providerId="ADAL" clId="{4334DD40-DC7D-475B-9AF7-B67FA42E15C1}" dt="2024-11-29T21:41:29.040" v="1611" actId="20577"/>
        <pc:sldMkLst>
          <pc:docMk/>
          <pc:sldMk cId="849714587" sldId="1267"/>
        </pc:sldMkLst>
      </pc:sldChg>
      <pc:sldChg chg="del">
        <pc:chgData name="Glen Peters" userId="377e20c1-5662-4b5d-843f-4eac7b2383d6" providerId="ADAL" clId="{4334DD40-DC7D-475B-9AF7-B67FA42E15C1}" dt="2024-11-29T21:32:12.661" v="1132" actId="2696"/>
        <pc:sldMkLst>
          <pc:docMk/>
          <pc:sldMk cId="968389271" sldId="1267"/>
        </pc:sldMkLst>
      </pc:sldChg>
      <pc:sldChg chg="del">
        <pc:chgData name="Glen Peters" userId="377e20c1-5662-4b5d-843f-4eac7b2383d6" providerId="ADAL" clId="{4334DD40-DC7D-475B-9AF7-B67FA42E15C1}" dt="2024-11-29T21:32:12.661" v="1132" actId="2696"/>
        <pc:sldMkLst>
          <pc:docMk/>
          <pc:sldMk cId="2664933384" sldId="1275"/>
        </pc:sldMkLst>
      </pc:sldChg>
      <pc:sldChg chg="add">
        <pc:chgData name="Glen Peters" userId="377e20c1-5662-4b5d-843f-4eac7b2383d6" providerId="ADAL" clId="{4334DD40-DC7D-475B-9AF7-B67FA42E15C1}" dt="2024-11-29T21:32:16.371" v="1133"/>
        <pc:sldMkLst>
          <pc:docMk/>
          <pc:sldMk cId="3018256164" sldId="1275"/>
        </pc:sldMkLst>
      </pc:sldChg>
      <pc:sldChg chg="add del ord">
        <pc:chgData name="Glen Peters" userId="377e20c1-5662-4b5d-843f-4eac7b2383d6" providerId="ADAL" clId="{4334DD40-DC7D-475B-9AF7-B67FA42E15C1}" dt="2024-12-05T14:02:36.445" v="2359" actId="2696"/>
        <pc:sldMkLst>
          <pc:docMk/>
          <pc:sldMk cId="1256117717" sldId="1305"/>
        </pc:sldMkLst>
      </pc:sldChg>
      <pc:sldChg chg="add">
        <pc:chgData name="Glen Peters" userId="377e20c1-5662-4b5d-843f-4eac7b2383d6" providerId="ADAL" clId="{4334DD40-DC7D-475B-9AF7-B67FA42E15C1}" dt="2024-12-05T14:02:44.117" v="2360"/>
        <pc:sldMkLst>
          <pc:docMk/>
          <pc:sldMk cId="3207496205" sldId="1305"/>
        </pc:sldMkLst>
      </pc:sldChg>
      <pc:sldChg chg="del">
        <pc:chgData name="Glen Peters" userId="377e20c1-5662-4b5d-843f-4eac7b2383d6" providerId="ADAL" clId="{4334DD40-DC7D-475B-9AF7-B67FA42E15C1}" dt="2024-11-29T21:54:27.437" v="2091" actId="2696"/>
        <pc:sldMkLst>
          <pc:docMk/>
          <pc:sldMk cId="4203306745" sldId="1305"/>
        </pc:sldMkLst>
      </pc:sldChg>
      <pc:sldChg chg="modSp mod">
        <pc:chgData name="Glen Peters" userId="377e20c1-5662-4b5d-843f-4eac7b2383d6" providerId="ADAL" clId="{4334DD40-DC7D-475B-9AF7-B67FA42E15C1}" dt="2024-12-05T15:04:07.380" v="2387" actId="20577"/>
        <pc:sldMkLst>
          <pc:docMk/>
          <pc:sldMk cId="2009828250" sldId="1367"/>
        </pc:sldMkLst>
        <pc:spChg chg="mod">
          <ac:chgData name="Glen Peters" userId="377e20c1-5662-4b5d-843f-4eac7b2383d6" providerId="ADAL" clId="{4334DD40-DC7D-475B-9AF7-B67FA42E15C1}" dt="2024-12-05T15:04:07.380" v="2387" actId="20577"/>
          <ac:spMkLst>
            <pc:docMk/>
            <pc:sldMk cId="2009828250" sldId="1367"/>
            <ac:spMk id="3" creationId="{9A81FD8B-DE57-497F-9B3C-69ED0497AB69}"/>
          </ac:spMkLst>
        </pc:spChg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1444651069" sldId="1430"/>
        </pc:sldMkLst>
      </pc:sldChg>
      <pc:sldChg chg="del">
        <pc:chgData name="Glen Peters" userId="377e20c1-5662-4b5d-843f-4eac7b2383d6" providerId="ADAL" clId="{4334DD40-DC7D-475B-9AF7-B67FA42E15C1}" dt="2024-11-29T21:54:00.575" v="2089" actId="2696"/>
        <pc:sldMkLst>
          <pc:docMk/>
          <pc:sldMk cId="2369716666" sldId="1430"/>
        </pc:sldMkLst>
      </pc:sldChg>
      <pc:sldChg chg="addSp delSp modSp">
        <pc:chgData name="Glen Peters" userId="377e20c1-5662-4b5d-843f-4eac7b2383d6" providerId="ADAL" clId="{4334DD40-DC7D-475B-9AF7-B67FA42E15C1}" dt="2024-11-29T21:35:40.114" v="1388" actId="18653"/>
        <pc:sldMkLst>
          <pc:docMk/>
          <pc:sldMk cId="53990941" sldId="1433"/>
        </pc:sldMkLst>
      </pc:sldChg>
      <pc:sldChg chg="modSp add mod ord">
        <pc:chgData name="Glen Peters" userId="377e20c1-5662-4b5d-843f-4eac7b2383d6" providerId="ADAL" clId="{4334DD40-DC7D-475B-9AF7-B67FA42E15C1}" dt="2024-11-29T21:23:30.022" v="568" actId="207"/>
        <pc:sldMkLst>
          <pc:docMk/>
          <pc:sldMk cId="2462417041" sldId="1435"/>
        </pc:sldMkLst>
      </pc:sldChg>
      <pc:sldChg chg="del">
        <pc:chgData name="Glen Peters" userId="377e20c1-5662-4b5d-843f-4eac7b2383d6" providerId="ADAL" clId="{4334DD40-DC7D-475B-9AF7-B67FA42E15C1}" dt="2024-11-29T21:21:05.601" v="558" actId="2696"/>
        <pc:sldMkLst>
          <pc:docMk/>
          <pc:sldMk cId="2643707084" sldId="1435"/>
        </pc:sldMkLst>
      </pc:sldChg>
      <pc:sldChg chg="add del">
        <pc:chgData name="Glen Peters" userId="377e20c1-5662-4b5d-843f-4eac7b2383d6" providerId="ADAL" clId="{4334DD40-DC7D-475B-9AF7-B67FA42E15C1}" dt="2024-11-29T21:54:40.698" v="2093" actId="47"/>
        <pc:sldMkLst>
          <pc:docMk/>
          <pc:sldMk cId="1386132494" sldId="1438"/>
        </pc:sldMkLst>
      </pc:sldChg>
      <pc:sldChg chg="del">
        <pc:chgData name="Glen Peters" userId="377e20c1-5662-4b5d-843f-4eac7b2383d6" providerId="ADAL" clId="{4334DD40-DC7D-475B-9AF7-B67FA42E15C1}" dt="2024-11-29T21:54:27.437" v="2091" actId="2696"/>
        <pc:sldMkLst>
          <pc:docMk/>
          <pc:sldMk cId="4148157471" sldId="1438"/>
        </pc:sldMkLst>
      </pc:sldChg>
      <pc:sldChg chg="add del">
        <pc:chgData name="Glen Peters" userId="377e20c1-5662-4b5d-843f-4eac7b2383d6" providerId="ADAL" clId="{4334DD40-DC7D-475B-9AF7-B67FA42E15C1}" dt="2024-11-29T21:22:11.137" v="566" actId="47"/>
        <pc:sldMkLst>
          <pc:docMk/>
          <pc:sldMk cId="878390598" sldId="1439"/>
        </pc:sldMkLst>
      </pc:sldChg>
      <pc:sldChg chg="del">
        <pc:chgData name="Glen Peters" userId="377e20c1-5662-4b5d-843f-4eac7b2383d6" providerId="ADAL" clId="{4334DD40-DC7D-475B-9AF7-B67FA42E15C1}" dt="2024-11-29T21:21:05.601" v="558" actId="2696"/>
        <pc:sldMkLst>
          <pc:docMk/>
          <pc:sldMk cId="4250999292" sldId="1439"/>
        </pc:sldMkLst>
      </pc:sldChg>
      <pc:sldChg chg="del">
        <pc:chgData name="Glen Peters" userId="377e20c1-5662-4b5d-843f-4eac7b2383d6" providerId="ADAL" clId="{4334DD40-DC7D-475B-9AF7-B67FA42E15C1}" dt="2024-11-29T21:58:18.503" v="2166" actId="47"/>
        <pc:sldMkLst>
          <pc:docMk/>
          <pc:sldMk cId="1989673328" sldId="1452"/>
        </pc:sldMkLst>
      </pc:sldChg>
      <pc:sldChg chg="del">
        <pc:chgData name="Glen Peters" userId="377e20c1-5662-4b5d-843f-4eac7b2383d6" providerId="ADAL" clId="{4334DD40-DC7D-475B-9AF7-B67FA42E15C1}" dt="2024-11-29T21:36:07.246" v="1391" actId="47"/>
        <pc:sldMkLst>
          <pc:docMk/>
          <pc:sldMk cId="2131083503" sldId="1456"/>
        </pc:sldMkLst>
      </pc:sldChg>
      <pc:sldChg chg="modSp mod">
        <pc:chgData name="Glen Peters" userId="377e20c1-5662-4b5d-843f-4eac7b2383d6" providerId="ADAL" clId="{4334DD40-DC7D-475B-9AF7-B67FA42E15C1}" dt="2024-11-29T21:55:35.008" v="2158" actId="20577"/>
        <pc:sldMkLst>
          <pc:docMk/>
          <pc:sldMk cId="2566346345" sldId="1457"/>
        </pc:sldMkLst>
      </pc:sldChg>
      <pc:sldChg chg="del">
        <pc:chgData name="Glen Peters" userId="377e20c1-5662-4b5d-843f-4eac7b2383d6" providerId="ADAL" clId="{4334DD40-DC7D-475B-9AF7-B67FA42E15C1}" dt="2024-11-29T21:32:12.661" v="1132" actId="2696"/>
        <pc:sldMkLst>
          <pc:docMk/>
          <pc:sldMk cId="1746312222" sldId="1459"/>
        </pc:sldMkLst>
      </pc:sldChg>
      <pc:sldChg chg="add">
        <pc:chgData name="Glen Peters" userId="377e20c1-5662-4b5d-843f-4eac7b2383d6" providerId="ADAL" clId="{4334DD40-DC7D-475B-9AF7-B67FA42E15C1}" dt="2024-11-29T21:32:16.371" v="1133"/>
        <pc:sldMkLst>
          <pc:docMk/>
          <pc:sldMk cId="3488156538" sldId="1459"/>
        </pc:sldMkLst>
      </pc:sldChg>
      <pc:sldChg chg="add del">
        <pc:chgData name="Glen Peters" userId="377e20c1-5662-4b5d-843f-4eac7b2383d6" providerId="ADAL" clId="{4334DD40-DC7D-475B-9AF7-B67FA42E15C1}" dt="2024-11-29T21:41:50.523" v="1613" actId="47"/>
        <pc:sldMkLst>
          <pc:docMk/>
          <pc:sldMk cId="142677300" sldId="1464"/>
        </pc:sldMkLst>
      </pc:sldChg>
      <pc:sldChg chg="del">
        <pc:chgData name="Glen Peters" userId="377e20c1-5662-4b5d-843f-4eac7b2383d6" providerId="ADAL" clId="{4334DD40-DC7D-475B-9AF7-B67FA42E15C1}" dt="2024-11-29T21:32:12.661" v="1132" actId="2696"/>
        <pc:sldMkLst>
          <pc:docMk/>
          <pc:sldMk cId="1358202569" sldId="1464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763272241" sldId="1470"/>
        </pc:sldMkLst>
      </pc:sldChg>
      <pc:sldChg chg="del">
        <pc:chgData name="Glen Peters" userId="377e20c1-5662-4b5d-843f-4eac7b2383d6" providerId="ADAL" clId="{4334DD40-DC7D-475B-9AF7-B67FA42E15C1}" dt="2024-11-29T20:06:52.774" v="416" actId="2696"/>
        <pc:sldMkLst>
          <pc:docMk/>
          <pc:sldMk cId="2247621311" sldId="1470"/>
        </pc:sldMkLst>
      </pc:sldChg>
      <pc:sldChg chg="modSp mod">
        <pc:chgData name="Glen Peters" userId="377e20c1-5662-4b5d-843f-4eac7b2383d6" providerId="ADAL" clId="{4334DD40-DC7D-475B-9AF7-B67FA42E15C1}" dt="2024-11-28T08:13:51.784" v="2" actId="20577"/>
        <pc:sldMkLst>
          <pc:docMk/>
          <pc:sldMk cId="1023304769" sldId="1471"/>
        </pc:sldMkLst>
        <pc:spChg chg="mod">
          <ac:chgData name="Glen Peters" userId="377e20c1-5662-4b5d-843f-4eac7b2383d6" providerId="ADAL" clId="{4334DD40-DC7D-475B-9AF7-B67FA42E15C1}" dt="2024-11-28T08:13:51.784" v="2" actId="20577"/>
          <ac:spMkLst>
            <pc:docMk/>
            <pc:sldMk cId="1023304769" sldId="1471"/>
            <ac:spMk id="7" creationId="{DF2F4303-8611-4BE0-84C2-72011ABA3FAF}"/>
          </ac:spMkLst>
        </pc:spChg>
      </pc:sldChg>
      <pc:sldChg chg="del">
        <pc:chgData name="Glen Peters" userId="377e20c1-5662-4b5d-843f-4eac7b2383d6" providerId="ADAL" clId="{4334DD40-DC7D-475B-9AF7-B67FA42E15C1}" dt="2024-12-03T08:50:59.916" v="2242" actId="2696"/>
        <pc:sldMkLst>
          <pc:docMk/>
          <pc:sldMk cId="988664167" sldId="1473"/>
        </pc:sldMkLst>
      </pc:sldChg>
      <pc:sldChg chg="add">
        <pc:chgData name="Glen Peters" userId="377e20c1-5662-4b5d-843f-4eac7b2383d6" providerId="ADAL" clId="{4334DD40-DC7D-475B-9AF7-B67FA42E15C1}" dt="2024-12-03T08:51:05.516" v="2243"/>
        <pc:sldMkLst>
          <pc:docMk/>
          <pc:sldMk cId="1407680944" sldId="1473"/>
        </pc:sldMkLst>
      </pc:sldChg>
      <pc:sldChg chg="del">
        <pc:chgData name="Glen Peters" userId="377e20c1-5662-4b5d-843f-4eac7b2383d6" providerId="ADAL" clId="{4334DD40-DC7D-475B-9AF7-B67FA42E15C1}" dt="2024-11-29T21:54:00.575" v="2089" actId="2696"/>
        <pc:sldMkLst>
          <pc:docMk/>
          <pc:sldMk cId="3011845454" sldId="1481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4242738378" sldId="1481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2267659178" sldId="1494"/>
        </pc:sldMkLst>
      </pc:sldChg>
      <pc:sldChg chg="del">
        <pc:chgData name="Glen Peters" userId="377e20c1-5662-4b5d-843f-4eac7b2383d6" providerId="ADAL" clId="{4334DD40-DC7D-475B-9AF7-B67FA42E15C1}" dt="2024-11-29T20:06:52.774" v="416" actId="2696"/>
        <pc:sldMkLst>
          <pc:docMk/>
          <pc:sldMk cId="3357965126" sldId="1494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1485074222" sldId="1496"/>
        </pc:sldMkLst>
      </pc:sldChg>
      <pc:sldChg chg="del">
        <pc:chgData name="Glen Peters" userId="377e20c1-5662-4b5d-843f-4eac7b2383d6" providerId="ADAL" clId="{4334DD40-DC7D-475B-9AF7-B67FA42E15C1}" dt="2024-11-29T20:06:52.774" v="416" actId="2696"/>
        <pc:sldMkLst>
          <pc:docMk/>
          <pc:sldMk cId="1758546003" sldId="1496"/>
        </pc:sldMkLst>
      </pc:sldChg>
      <pc:sldChg chg="del">
        <pc:chgData name="Glen Peters" userId="377e20c1-5662-4b5d-843f-4eac7b2383d6" providerId="ADAL" clId="{4334DD40-DC7D-475B-9AF7-B67FA42E15C1}" dt="2024-11-29T20:06:52.774" v="416" actId="2696"/>
        <pc:sldMkLst>
          <pc:docMk/>
          <pc:sldMk cId="1812322424" sldId="1497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2623101733" sldId="1497"/>
        </pc:sldMkLst>
      </pc:sldChg>
      <pc:sldChg chg="add">
        <pc:chgData name="Glen Peters" userId="377e20c1-5662-4b5d-843f-4eac7b2383d6" providerId="ADAL" clId="{4334DD40-DC7D-475B-9AF7-B67FA42E15C1}" dt="2024-11-29T21:21:10.014" v="559"/>
        <pc:sldMkLst>
          <pc:docMk/>
          <pc:sldMk cId="2206513754" sldId="1498"/>
        </pc:sldMkLst>
      </pc:sldChg>
      <pc:sldChg chg="del">
        <pc:chgData name="Glen Peters" userId="377e20c1-5662-4b5d-843f-4eac7b2383d6" providerId="ADAL" clId="{4334DD40-DC7D-475B-9AF7-B67FA42E15C1}" dt="2024-11-29T21:21:05.601" v="558" actId="2696"/>
        <pc:sldMkLst>
          <pc:docMk/>
          <pc:sldMk cId="3675857287" sldId="1498"/>
        </pc:sldMkLst>
      </pc:sldChg>
      <pc:sldChg chg="del">
        <pc:chgData name="Glen Peters" userId="377e20c1-5662-4b5d-843f-4eac7b2383d6" providerId="ADAL" clId="{4334DD40-DC7D-475B-9AF7-B67FA42E15C1}" dt="2024-11-29T21:21:05.601" v="558" actId="2696"/>
        <pc:sldMkLst>
          <pc:docMk/>
          <pc:sldMk cId="1240995920" sldId="1500"/>
        </pc:sldMkLst>
      </pc:sldChg>
      <pc:sldChg chg="addSp delSp modSp add mod modAnim">
        <pc:chgData name="Glen Peters" userId="377e20c1-5662-4b5d-843f-4eac7b2383d6" providerId="ADAL" clId="{4334DD40-DC7D-475B-9AF7-B67FA42E15C1}" dt="2024-12-05T13:51:47.590" v="2350"/>
        <pc:sldMkLst>
          <pc:docMk/>
          <pc:sldMk cId="2868190155" sldId="1500"/>
        </pc:sldMkLst>
      </pc:sldChg>
      <pc:sldChg chg="delSp modSp add mod delAnim">
        <pc:chgData name="Glen Peters" userId="377e20c1-5662-4b5d-843f-4eac7b2383d6" providerId="ADAL" clId="{4334DD40-DC7D-475B-9AF7-B67FA42E15C1}" dt="2024-12-03T08:49:49.238" v="2241" actId="6549"/>
        <pc:sldMkLst>
          <pc:docMk/>
          <pc:sldMk cId="135342896" sldId="1503"/>
        </pc:sldMkLst>
      </pc:sldChg>
      <pc:sldChg chg="modSp del">
        <pc:chgData name="Glen Peters" userId="377e20c1-5662-4b5d-843f-4eac7b2383d6" providerId="ADAL" clId="{4334DD40-DC7D-475B-9AF7-B67FA42E15C1}" dt="2024-11-29T21:21:05.601" v="558" actId="2696"/>
        <pc:sldMkLst>
          <pc:docMk/>
          <pc:sldMk cId="216495171" sldId="1503"/>
        </pc:sldMkLst>
      </pc:sldChg>
      <pc:sldChg chg="modSp mod">
        <pc:chgData name="Glen Peters" userId="377e20c1-5662-4b5d-843f-4eac7b2383d6" providerId="ADAL" clId="{4334DD40-DC7D-475B-9AF7-B67FA42E15C1}" dt="2024-11-29T21:32:30.655" v="1151" actId="20577"/>
        <pc:sldMkLst>
          <pc:docMk/>
          <pc:sldMk cId="3875894192" sldId="1508"/>
        </pc:sldMkLst>
      </pc:sldChg>
      <pc:sldChg chg="del">
        <pc:chgData name="Glen Peters" userId="377e20c1-5662-4b5d-843f-4eac7b2383d6" providerId="ADAL" clId="{4334DD40-DC7D-475B-9AF7-B67FA42E15C1}" dt="2024-11-29T21:54:00.575" v="2089" actId="2696"/>
        <pc:sldMkLst>
          <pc:docMk/>
          <pc:sldMk cId="3452376070" sldId="1509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4252425555" sldId="1509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2365585237" sldId="1510"/>
        </pc:sldMkLst>
      </pc:sldChg>
      <pc:sldChg chg="del">
        <pc:chgData name="Glen Peters" userId="377e20c1-5662-4b5d-843f-4eac7b2383d6" providerId="ADAL" clId="{4334DD40-DC7D-475B-9AF7-B67FA42E15C1}" dt="2024-11-29T21:54:00.575" v="2089" actId="2696"/>
        <pc:sldMkLst>
          <pc:docMk/>
          <pc:sldMk cId="3978353097" sldId="1510"/>
        </pc:sldMkLst>
      </pc:sldChg>
      <pc:sldChg chg="del">
        <pc:chgData name="Glen Peters" userId="377e20c1-5662-4b5d-843f-4eac7b2383d6" providerId="ADAL" clId="{4334DD40-DC7D-475B-9AF7-B67FA42E15C1}" dt="2024-11-29T21:54:00.575" v="2089" actId="2696"/>
        <pc:sldMkLst>
          <pc:docMk/>
          <pc:sldMk cId="1145781732" sldId="1511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3451690267" sldId="1511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460943219" sldId="1513"/>
        </pc:sldMkLst>
      </pc:sldChg>
      <pc:sldChg chg="del">
        <pc:chgData name="Glen Peters" userId="377e20c1-5662-4b5d-843f-4eac7b2383d6" providerId="ADAL" clId="{4334DD40-DC7D-475B-9AF7-B67FA42E15C1}" dt="2024-11-29T21:54:00.575" v="2089" actId="2696"/>
        <pc:sldMkLst>
          <pc:docMk/>
          <pc:sldMk cId="3546166877" sldId="1513"/>
        </pc:sldMkLst>
      </pc:sldChg>
      <pc:sldChg chg="modSp mod">
        <pc:chgData name="Glen Peters" userId="377e20c1-5662-4b5d-843f-4eac7b2383d6" providerId="ADAL" clId="{4334DD40-DC7D-475B-9AF7-B67FA42E15C1}" dt="2024-11-29T21:17:16.073" v="554" actId="20577"/>
        <pc:sldMkLst>
          <pc:docMk/>
          <pc:sldMk cId="1011575946" sldId="1514"/>
        </pc:sldMkLst>
        <pc:spChg chg="mod">
          <ac:chgData name="Glen Peters" userId="377e20c1-5662-4b5d-843f-4eac7b2383d6" providerId="ADAL" clId="{4334DD40-DC7D-475B-9AF7-B67FA42E15C1}" dt="2024-11-29T21:17:16.073" v="554" actId="20577"/>
          <ac:spMkLst>
            <pc:docMk/>
            <pc:sldMk cId="1011575946" sldId="1514"/>
            <ac:spMk id="2" creationId="{A4D9A5EF-E520-64C9-4A2C-93D143F3C0DC}"/>
          </ac:spMkLst>
        </pc:spChg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583782334" sldId="1515"/>
        </pc:sldMkLst>
      </pc:sldChg>
      <pc:sldChg chg="del">
        <pc:chgData name="Glen Peters" userId="377e20c1-5662-4b5d-843f-4eac7b2383d6" providerId="ADAL" clId="{4334DD40-DC7D-475B-9AF7-B67FA42E15C1}" dt="2024-11-29T21:54:00.575" v="2089" actId="2696"/>
        <pc:sldMkLst>
          <pc:docMk/>
          <pc:sldMk cId="2070095906" sldId="1515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1496147731" sldId="1517"/>
        </pc:sldMkLst>
      </pc:sldChg>
      <pc:sldChg chg="del">
        <pc:chgData name="Glen Peters" userId="377e20c1-5662-4b5d-843f-4eac7b2383d6" providerId="ADAL" clId="{4334DD40-DC7D-475B-9AF7-B67FA42E15C1}" dt="2024-11-29T21:57:46.992" v="2164" actId="2696"/>
        <pc:sldMkLst>
          <pc:docMk/>
          <pc:sldMk cId="2281791663" sldId="1517"/>
        </pc:sldMkLst>
      </pc:sldChg>
      <pc:sldChg chg="del">
        <pc:chgData name="Glen Peters" userId="377e20c1-5662-4b5d-843f-4eac7b2383d6" providerId="ADAL" clId="{4334DD40-DC7D-475B-9AF7-B67FA42E15C1}" dt="2024-11-29T21:57:46.992" v="2164" actId="2696"/>
        <pc:sldMkLst>
          <pc:docMk/>
          <pc:sldMk cId="1707299046" sldId="1518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1729363772" sldId="1518"/>
        </pc:sldMkLst>
      </pc:sldChg>
      <pc:sldChg chg="del">
        <pc:chgData name="Glen Peters" userId="377e20c1-5662-4b5d-843f-4eac7b2383d6" providerId="ADAL" clId="{4334DD40-DC7D-475B-9AF7-B67FA42E15C1}" dt="2024-11-29T21:57:46.992" v="2164" actId="2696"/>
        <pc:sldMkLst>
          <pc:docMk/>
          <pc:sldMk cId="1663250966" sldId="1520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2730777016" sldId="1520"/>
        </pc:sldMkLst>
      </pc:sldChg>
      <pc:sldChg chg="del">
        <pc:chgData name="Glen Peters" userId="377e20c1-5662-4b5d-843f-4eac7b2383d6" providerId="ADAL" clId="{4334DD40-DC7D-475B-9AF7-B67FA42E15C1}" dt="2024-11-29T21:54:27.437" v="2091" actId="2696"/>
        <pc:sldMkLst>
          <pc:docMk/>
          <pc:sldMk cId="1419303201" sldId="1521"/>
        </pc:sldMkLst>
      </pc:sldChg>
      <pc:sldChg chg="add del ord">
        <pc:chgData name="Glen Peters" userId="377e20c1-5662-4b5d-843f-4eac7b2383d6" providerId="ADAL" clId="{4334DD40-DC7D-475B-9AF7-B67FA42E15C1}" dt="2024-12-05T14:02:36.445" v="2359" actId="2696"/>
        <pc:sldMkLst>
          <pc:docMk/>
          <pc:sldMk cId="2838065449" sldId="1521"/>
        </pc:sldMkLst>
      </pc:sldChg>
      <pc:sldChg chg="add">
        <pc:chgData name="Glen Peters" userId="377e20c1-5662-4b5d-843f-4eac7b2383d6" providerId="ADAL" clId="{4334DD40-DC7D-475B-9AF7-B67FA42E15C1}" dt="2024-12-05T14:02:44.117" v="2360"/>
        <pc:sldMkLst>
          <pc:docMk/>
          <pc:sldMk cId="3918162365" sldId="1521"/>
        </pc:sldMkLst>
      </pc:sldChg>
      <pc:sldChg chg="add del">
        <pc:chgData name="Glen Peters" userId="377e20c1-5662-4b5d-843f-4eac7b2383d6" providerId="ADAL" clId="{4334DD40-DC7D-475B-9AF7-B67FA42E15C1}" dt="2024-12-03T08:51:45.724" v="2244" actId="2696"/>
        <pc:sldMkLst>
          <pc:docMk/>
          <pc:sldMk cId="1146121077" sldId="1522"/>
        </pc:sldMkLst>
      </pc:sldChg>
      <pc:sldChg chg="add">
        <pc:chgData name="Glen Peters" userId="377e20c1-5662-4b5d-843f-4eac7b2383d6" providerId="ADAL" clId="{4334DD40-DC7D-475B-9AF7-B67FA42E15C1}" dt="2024-12-03T08:51:49.453" v="2245"/>
        <pc:sldMkLst>
          <pc:docMk/>
          <pc:sldMk cId="2029075666" sldId="1522"/>
        </pc:sldMkLst>
      </pc:sldChg>
      <pc:sldChg chg="add del">
        <pc:chgData name="Glen Peters" userId="377e20c1-5662-4b5d-843f-4eac7b2383d6" providerId="ADAL" clId="{4334DD40-DC7D-475B-9AF7-B67FA42E15C1}" dt="2024-11-29T21:56:55.193" v="2162" actId="2696"/>
        <pc:sldMkLst>
          <pc:docMk/>
          <pc:sldMk cId="2767084104" sldId="1522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1615765709" sldId="1523"/>
        </pc:sldMkLst>
      </pc:sldChg>
      <pc:sldChg chg="del">
        <pc:chgData name="Glen Peters" userId="377e20c1-5662-4b5d-843f-4eac7b2383d6" providerId="ADAL" clId="{4334DD40-DC7D-475B-9AF7-B67FA42E15C1}" dt="2024-11-29T21:57:46.992" v="2164" actId="2696"/>
        <pc:sldMkLst>
          <pc:docMk/>
          <pc:sldMk cId="1950303013" sldId="1523"/>
        </pc:sldMkLst>
      </pc:sldChg>
      <pc:sldChg chg="add">
        <pc:chgData name="Glen Peters" userId="377e20c1-5662-4b5d-843f-4eac7b2383d6" providerId="ADAL" clId="{4334DD40-DC7D-475B-9AF7-B67FA42E15C1}" dt="2024-11-29T21:57:08.215" v="2163"/>
        <pc:sldMkLst>
          <pc:docMk/>
          <pc:sldMk cId="471890057" sldId="1524"/>
        </pc:sldMkLst>
      </pc:sldChg>
      <pc:sldChg chg="del">
        <pc:chgData name="Glen Peters" userId="377e20c1-5662-4b5d-843f-4eac7b2383d6" providerId="ADAL" clId="{4334DD40-DC7D-475B-9AF7-B67FA42E15C1}" dt="2024-11-29T21:56:55.193" v="2162" actId="2696"/>
        <pc:sldMkLst>
          <pc:docMk/>
          <pc:sldMk cId="3888159982" sldId="1524"/>
        </pc:sldMkLst>
      </pc:sldChg>
      <pc:sldChg chg="modSp del mod ord">
        <pc:chgData name="Glen Peters" userId="377e20c1-5662-4b5d-843f-4eac7b2383d6" providerId="ADAL" clId="{4334DD40-DC7D-475B-9AF7-B67FA42E15C1}" dt="2024-11-28T08:51:04.618" v="328" actId="47"/>
        <pc:sldMkLst>
          <pc:docMk/>
          <pc:sldMk cId="1962564877" sldId="1526"/>
        </pc:sldMkLst>
      </pc:sldChg>
      <pc:sldChg chg="del">
        <pc:chgData name="Glen Peters" userId="377e20c1-5662-4b5d-843f-4eac7b2383d6" providerId="ADAL" clId="{4334DD40-DC7D-475B-9AF7-B67FA42E15C1}" dt="2024-11-29T21:28:13.168" v="857" actId="47"/>
        <pc:sldMkLst>
          <pc:docMk/>
          <pc:sldMk cId="1608530023" sldId="1528"/>
        </pc:sldMkLst>
      </pc:sldChg>
      <pc:sldChg chg="del">
        <pc:chgData name="Glen Peters" userId="377e20c1-5662-4b5d-843f-4eac7b2383d6" providerId="ADAL" clId="{4334DD40-DC7D-475B-9AF7-B67FA42E15C1}" dt="2024-11-29T21:28:13.168" v="857" actId="47"/>
        <pc:sldMkLst>
          <pc:docMk/>
          <pc:sldMk cId="1656779381" sldId="1529"/>
        </pc:sldMkLst>
      </pc:sldChg>
      <pc:sldChg chg="del">
        <pc:chgData name="Glen Peters" userId="377e20c1-5662-4b5d-843f-4eac7b2383d6" providerId="ADAL" clId="{4334DD40-DC7D-475B-9AF7-B67FA42E15C1}" dt="2024-11-29T21:28:13.168" v="857" actId="47"/>
        <pc:sldMkLst>
          <pc:docMk/>
          <pc:sldMk cId="3898005189" sldId="1530"/>
        </pc:sldMkLst>
      </pc:sldChg>
      <pc:sldChg chg="delSp modSp add del mod">
        <pc:chgData name="Glen Peters" userId="377e20c1-5662-4b5d-843f-4eac7b2383d6" providerId="ADAL" clId="{4334DD40-DC7D-475B-9AF7-B67FA42E15C1}" dt="2024-12-05T14:02:36.445" v="2359" actId="2696"/>
        <pc:sldMkLst>
          <pc:docMk/>
          <pc:sldMk cId="1640039929" sldId="1531"/>
        </pc:sldMkLst>
      </pc:sldChg>
      <pc:sldChg chg="add">
        <pc:chgData name="Glen Peters" userId="377e20c1-5662-4b5d-843f-4eac7b2383d6" providerId="ADAL" clId="{4334DD40-DC7D-475B-9AF7-B67FA42E15C1}" dt="2024-12-05T14:02:44.117" v="2360"/>
        <pc:sldMkLst>
          <pc:docMk/>
          <pc:sldMk cId="1981989769" sldId="1531"/>
        </pc:sldMkLst>
      </pc:sldChg>
      <pc:sldChg chg="del">
        <pc:chgData name="Glen Peters" userId="377e20c1-5662-4b5d-843f-4eac7b2383d6" providerId="ADAL" clId="{4334DD40-DC7D-475B-9AF7-B67FA42E15C1}" dt="2024-11-29T21:32:12.661" v="1132" actId="2696"/>
        <pc:sldMkLst>
          <pc:docMk/>
          <pc:sldMk cId="3975951654" sldId="1531"/>
        </pc:sldMkLst>
      </pc:sldChg>
      <pc:sldChg chg="add del">
        <pc:chgData name="Glen Peters" userId="377e20c1-5662-4b5d-843f-4eac7b2383d6" providerId="ADAL" clId="{4334DD40-DC7D-475B-9AF7-B67FA42E15C1}" dt="2024-11-29T22:02:24.244" v="2237" actId="47"/>
        <pc:sldMkLst>
          <pc:docMk/>
          <pc:sldMk cId="214630665" sldId="1532"/>
        </pc:sldMkLst>
      </pc:sldChg>
      <pc:sldChg chg="del">
        <pc:chgData name="Glen Peters" userId="377e20c1-5662-4b5d-843f-4eac7b2383d6" providerId="ADAL" clId="{4334DD40-DC7D-475B-9AF7-B67FA42E15C1}" dt="2024-11-29T21:54:00.575" v="2089" actId="2696"/>
        <pc:sldMkLst>
          <pc:docMk/>
          <pc:sldMk cId="1104613464" sldId="1532"/>
        </pc:sldMkLst>
      </pc:sldChg>
      <pc:sldChg chg="add">
        <pc:chgData name="Glen Peters" userId="377e20c1-5662-4b5d-843f-4eac7b2383d6" providerId="ADAL" clId="{4334DD40-DC7D-475B-9AF7-B67FA42E15C1}" dt="2024-11-29T21:53:42.452" v="2087"/>
        <pc:sldMkLst>
          <pc:docMk/>
          <pc:sldMk cId="1615922029" sldId="1559"/>
        </pc:sldMkLst>
      </pc:sldChg>
      <pc:sldChg chg="modSp add mod">
        <pc:chgData name="Glen Peters" userId="377e20c1-5662-4b5d-843f-4eac7b2383d6" providerId="ADAL" clId="{4334DD40-DC7D-475B-9AF7-B67FA42E15C1}" dt="2024-12-05T13:44:08.354" v="2251" actId="790"/>
        <pc:sldMkLst>
          <pc:docMk/>
          <pc:sldMk cId="59863943" sldId="1562"/>
        </pc:sldMkLst>
      </pc:sldChg>
      <pc:sldChg chg="add del">
        <pc:chgData name="Glen Peters" userId="377e20c1-5662-4b5d-843f-4eac7b2383d6" providerId="ADAL" clId="{4334DD40-DC7D-475B-9AF7-B67FA42E15C1}" dt="2024-11-28T08:48:09.809" v="141"/>
        <pc:sldMkLst>
          <pc:docMk/>
          <pc:sldMk cId="40159276" sldId="1563"/>
        </pc:sldMkLst>
      </pc:sldChg>
      <pc:sldChg chg="add del">
        <pc:chgData name="Glen Peters" userId="377e20c1-5662-4b5d-843f-4eac7b2383d6" providerId="ADAL" clId="{4334DD40-DC7D-475B-9AF7-B67FA42E15C1}" dt="2024-11-28T08:51:07.677" v="329" actId="47"/>
        <pc:sldMkLst>
          <pc:docMk/>
          <pc:sldMk cId="1636741780" sldId="1563"/>
        </pc:sldMkLst>
      </pc:sldChg>
      <pc:sldChg chg="add del">
        <pc:chgData name="Glen Peters" userId="377e20c1-5662-4b5d-843f-4eac7b2383d6" providerId="ADAL" clId="{4334DD40-DC7D-475B-9AF7-B67FA42E15C1}" dt="2024-11-29T21:32:12.661" v="1132" actId="2696"/>
        <pc:sldMkLst>
          <pc:docMk/>
          <pc:sldMk cId="3060012422" sldId="1563"/>
        </pc:sldMkLst>
      </pc:sldChg>
      <pc:sldChg chg="modSp add mod">
        <pc:chgData name="Glen Peters" userId="377e20c1-5662-4b5d-843f-4eac7b2383d6" providerId="ADAL" clId="{4334DD40-DC7D-475B-9AF7-B67FA42E15C1}" dt="2024-11-29T21:36:57.872" v="1496" actId="790"/>
        <pc:sldMkLst>
          <pc:docMk/>
          <pc:sldMk cId="3097444274" sldId="1563"/>
        </pc:sldMkLst>
      </pc:sldChg>
      <pc:sldChg chg="addSp delSp add mod">
        <pc:chgData name="Glen Peters" userId="377e20c1-5662-4b5d-843f-4eac7b2383d6" providerId="ADAL" clId="{4334DD40-DC7D-475B-9AF7-B67FA42E15C1}" dt="2024-11-29T21:35:49.888" v="1390" actId="478"/>
        <pc:sldMkLst>
          <pc:docMk/>
          <pc:sldMk cId="261534734" sldId="1564"/>
        </pc:sldMkLst>
      </pc:sldChg>
      <pc:sldChg chg="modSp new del mod">
        <pc:chgData name="Glen Peters" userId="377e20c1-5662-4b5d-843f-4eac7b2383d6" providerId="ADAL" clId="{4334DD40-DC7D-475B-9AF7-B67FA42E15C1}" dt="2024-11-29T21:45:39.253" v="1784" actId="47"/>
        <pc:sldMkLst>
          <pc:docMk/>
          <pc:sldMk cId="3977125189" sldId="1565"/>
        </pc:sldMkLst>
      </pc:sldChg>
      <pc:sldChg chg="addSp modSp add">
        <pc:chgData name="Glen Peters" userId="377e20c1-5662-4b5d-843f-4eac7b2383d6" providerId="ADAL" clId="{4334DD40-DC7D-475B-9AF7-B67FA42E15C1}" dt="2024-11-29T21:49:50.054" v="1880"/>
        <pc:sldMkLst>
          <pc:docMk/>
          <pc:sldMk cId="2838822179" sldId="1567"/>
        </pc:sldMkLst>
      </pc:sldChg>
      <pc:sldChg chg="addSp modSp add mod modAnim">
        <pc:chgData name="Glen Peters" userId="377e20c1-5662-4b5d-843f-4eac7b2383d6" providerId="ADAL" clId="{4334DD40-DC7D-475B-9AF7-B67FA42E15C1}" dt="2024-12-05T14:00:41.215" v="2354"/>
        <pc:sldMkLst>
          <pc:docMk/>
          <pc:sldMk cId="1293308963" sldId="1568"/>
        </pc:sldMkLst>
      </pc:sldChg>
      <pc:sldChg chg="add">
        <pc:chgData name="Glen Peters" userId="377e20c1-5662-4b5d-843f-4eac7b2383d6" providerId="ADAL" clId="{4334DD40-DC7D-475B-9AF7-B67FA42E15C1}" dt="2024-11-29T21:50:40.184" v="1881"/>
        <pc:sldMkLst>
          <pc:docMk/>
          <pc:sldMk cId="881662846" sldId="1569"/>
        </pc:sldMkLst>
      </pc:sldChg>
      <pc:sldChg chg="add">
        <pc:chgData name="Glen Peters" userId="377e20c1-5662-4b5d-843f-4eac7b2383d6" providerId="ADAL" clId="{4334DD40-DC7D-475B-9AF7-B67FA42E15C1}" dt="2024-11-29T21:53:42.452" v="2087"/>
        <pc:sldMkLst>
          <pc:docMk/>
          <pc:sldMk cId="2302019358" sldId="1571"/>
        </pc:sldMkLst>
      </pc:sldChg>
      <pc:sldChg chg="add">
        <pc:chgData name="Glen Peters" userId="377e20c1-5662-4b5d-843f-4eac7b2383d6" providerId="ADAL" clId="{4334DD40-DC7D-475B-9AF7-B67FA42E15C1}" dt="2024-11-29T20:11:02.588" v="528"/>
        <pc:sldMkLst>
          <pc:docMk/>
          <pc:sldMk cId="3187983723" sldId="1586"/>
        </pc:sldMkLst>
      </pc:sldChg>
      <pc:sldChg chg="add">
        <pc:chgData name="Glen Peters" userId="377e20c1-5662-4b5d-843f-4eac7b2383d6" providerId="ADAL" clId="{4334DD40-DC7D-475B-9AF7-B67FA42E15C1}" dt="2024-11-29T20:11:02.588" v="528"/>
        <pc:sldMkLst>
          <pc:docMk/>
          <pc:sldMk cId="846432202" sldId="1587"/>
        </pc:sldMkLst>
      </pc:sldChg>
      <pc:sldChg chg="add">
        <pc:chgData name="Glen Peters" userId="377e20c1-5662-4b5d-843f-4eac7b2383d6" providerId="ADAL" clId="{4334DD40-DC7D-475B-9AF7-B67FA42E15C1}" dt="2024-11-29T20:11:02.588" v="528"/>
        <pc:sldMkLst>
          <pc:docMk/>
          <pc:sldMk cId="3333000969" sldId="1588"/>
        </pc:sldMkLst>
      </pc:sldChg>
      <pc:sldChg chg="add">
        <pc:chgData name="Glen Peters" userId="377e20c1-5662-4b5d-843f-4eac7b2383d6" providerId="ADAL" clId="{4334DD40-DC7D-475B-9AF7-B67FA42E15C1}" dt="2024-11-29T20:11:02.588" v="528"/>
        <pc:sldMkLst>
          <pc:docMk/>
          <pc:sldMk cId="3408063650" sldId="1589"/>
        </pc:sldMkLst>
      </pc:sldChg>
      <pc:sldChg chg="add">
        <pc:chgData name="Glen Peters" userId="377e20c1-5662-4b5d-843f-4eac7b2383d6" providerId="ADAL" clId="{4334DD40-DC7D-475B-9AF7-B67FA42E15C1}" dt="2024-11-29T20:11:02.588" v="528"/>
        <pc:sldMkLst>
          <pc:docMk/>
          <pc:sldMk cId="2512027469" sldId="1590"/>
        </pc:sldMkLst>
      </pc:sldChg>
      <pc:sldChg chg="add">
        <pc:chgData name="Glen Peters" userId="377e20c1-5662-4b5d-843f-4eac7b2383d6" providerId="ADAL" clId="{4334DD40-DC7D-475B-9AF7-B67FA42E15C1}" dt="2024-11-29T20:11:02.588" v="528"/>
        <pc:sldMkLst>
          <pc:docMk/>
          <pc:sldMk cId="2181099042" sldId="1592"/>
        </pc:sldMkLst>
      </pc:sldChg>
      <pc:sldChg chg="modSp add mod">
        <pc:chgData name="Glen Peters" userId="377e20c1-5662-4b5d-843f-4eac7b2383d6" providerId="ADAL" clId="{4334DD40-DC7D-475B-9AF7-B67FA42E15C1}" dt="2024-12-05T13:47:47.837" v="2309" actId="20577"/>
        <pc:sldMkLst>
          <pc:docMk/>
          <pc:sldMk cId="3452951531" sldId="1594"/>
        </pc:sldMkLst>
      </pc:sldChg>
      <pc:sldChg chg="add ord">
        <pc:chgData name="Glen Peters" userId="377e20c1-5662-4b5d-843f-4eac7b2383d6" providerId="ADAL" clId="{4334DD40-DC7D-475B-9AF7-B67FA42E15C1}" dt="2024-11-29T21:21:33.190" v="561"/>
        <pc:sldMkLst>
          <pc:docMk/>
          <pc:sldMk cId="423181682" sldId="1595"/>
        </pc:sldMkLst>
      </pc:sldChg>
      <pc:sldChg chg="delSp add mod ord">
        <pc:chgData name="Glen Peters" userId="377e20c1-5662-4b5d-843f-4eac7b2383d6" providerId="ADAL" clId="{4334DD40-DC7D-475B-9AF7-B67FA42E15C1}" dt="2024-11-29T22:00:04.430" v="2236" actId="478"/>
        <pc:sldMkLst>
          <pc:docMk/>
          <pc:sldMk cId="4197326712" sldId="1597"/>
        </pc:sldMkLst>
      </pc:sldChg>
      <pc:sldChg chg="add">
        <pc:chgData name="Glen Peters" userId="377e20c1-5662-4b5d-843f-4eac7b2383d6" providerId="ADAL" clId="{4334DD40-DC7D-475B-9AF7-B67FA42E15C1}" dt="2024-11-29T20:11:02.588" v="528"/>
        <pc:sldMkLst>
          <pc:docMk/>
          <pc:sldMk cId="1841996266" sldId="1598"/>
        </pc:sldMkLst>
      </pc:sldChg>
      <pc:sldChg chg="add">
        <pc:chgData name="Glen Peters" userId="377e20c1-5662-4b5d-843f-4eac7b2383d6" providerId="ADAL" clId="{4334DD40-DC7D-475B-9AF7-B67FA42E15C1}" dt="2024-11-29T20:11:02.588" v="528"/>
        <pc:sldMkLst>
          <pc:docMk/>
          <pc:sldMk cId="1768927935" sldId="1599"/>
        </pc:sldMkLst>
      </pc:sldChg>
      <pc:sldChg chg="addSp modSp add">
        <pc:chgData name="Glen Peters" userId="377e20c1-5662-4b5d-843f-4eac7b2383d6" providerId="ADAL" clId="{4334DD40-DC7D-475B-9AF7-B67FA42E15C1}" dt="2024-11-29T20:11:33.321" v="530"/>
        <pc:sldMkLst>
          <pc:docMk/>
          <pc:sldMk cId="1414197215" sldId="1600"/>
        </pc:sldMkLst>
      </pc:sldChg>
      <pc:sldChg chg="modSp add del mod">
        <pc:chgData name="Glen Peters" userId="377e20c1-5662-4b5d-843f-4eac7b2383d6" providerId="ADAL" clId="{4334DD40-DC7D-475B-9AF7-B67FA42E15C1}" dt="2024-11-29T21:18:33.411" v="556" actId="47"/>
        <pc:sldMkLst>
          <pc:docMk/>
          <pc:sldMk cId="111130826" sldId="1601"/>
        </pc:sldMkLst>
      </pc:sldChg>
      <pc:sldChg chg="modSp add mod">
        <pc:chgData name="Glen Peters" userId="377e20c1-5662-4b5d-843f-4eac7b2383d6" providerId="ADAL" clId="{4334DD40-DC7D-475B-9AF7-B67FA42E15C1}" dt="2024-11-29T21:24:16.505" v="619" actId="20577"/>
        <pc:sldMkLst>
          <pc:docMk/>
          <pc:sldMk cId="1642353607" sldId="1601"/>
        </pc:sldMkLst>
      </pc:sldChg>
      <pc:sldChg chg="addSp delSp modSp add mod">
        <pc:chgData name="Glen Peters" userId="377e20c1-5662-4b5d-843f-4eac7b2383d6" providerId="ADAL" clId="{4334DD40-DC7D-475B-9AF7-B67FA42E15C1}" dt="2024-11-29T21:27:45.602" v="856" actId="20577"/>
        <pc:sldMkLst>
          <pc:docMk/>
          <pc:sldMk cId="1553912227" sldId="1602"/>
        </pc:sldMkLst>
      </pc:sldChg>
      <pc:sldChg chg="add del">
        <pc:chgData name="Glen Peters" userId="377e20c1-5662-4b5d-843f-4eac7b2383d6" providerId="ADAL" clId="{4334DD40-DC7D-475B-9AF7-B67FA42E15C1}" dt="2024-11-29T21:18:35.443" v="557" actId="47"/>
        <pc:sldMkLst>
          <pc:docMk/>
          <pc:sldMk cId="3988712491" sldId="1602"/>
        </pc:sldMkLst>
      </pc:sldChg>
      <pc:sldChg chg="addSp delSp modSp add mod">
        <pc:chgData name="Glen Peters" userId="377e20c1-5662-4b5d-843f-4eac7b2383d6" providerId="ADAL" clId="{4334DD40-DC7D-475B-9AF7-B67FA42E15C1}" dt="2024-11-29T21:31:53.297" v="1131" actId="5793"/>
        <pc:sldMkLst>
          <pc:docMk/>
          <pc:sldMk cId="1058971891" sldId="1603"/>
        </pc:sldMkLst>
      </pc:sldChg>
      <pc:sldChg chg="add">
        <pc:chgData name="Glen Peters" userId="377e20c1-5662-4b5d-843f-4eac7b2383d6" providerId="ADAL" clId="{4334DD40-DC7D-475B-9AF7-B67FA42E15C1}" dt="2024-12-03T08:51:49.453" v="2245"/>
        <pc:sldMkLst>
          <pc:docMk/>
          <pc:sldMk cId="2350654107" sldId="1604"/>
        </pc:sldMkLst>
      </pc:sldChg>
      <pc:sldChg chg="addSp delSp modSp add del mod">
        <pc:chgData name="Glen Peters" userId="377e20c1-5662-4b5d-843f-4eac7b2383d6" providerId="ADAL" clId="{4334DD40-DC7D-475B-9AF7-B67FA42E15C1}" dt="2024-12-03T08:51:45.724" v="2244" actId="2696"/>
        <pc:sldMkLst>
          <pc:docMk/>
          <pc:sldMk cId="2801778874" sldId="1604"/>
        </pc:sldMkLst>
      </pc:sldChg>
      <pc:sldChg chg="addSp delSp modSp add mod">
        <pc:chgData name="Glen Peters" userId="377e20c1-5662-4b5d-843f-4eac7b2383d6" providerId="ADAL" clId="{4334DD40-DC7D-475B-9AF7-B67FA42E15C1}" dt="2024-11-29T21:41:37.137" v="1612"/>
        <pc:sldMkLst>
          <pc:docMk/>
          <pc:sldMk cId="3144989472" sldId="1605"/>
        </pc:sldMkLst>
      </pc:sldChg>
      <pc:sldChg chg="add del">
        <pc:chgData name="Glen Peters" userId="377e20c1-5662-4b5d-843f-4eac7b2383d6" providerId="ADAL" clId="{4334DD40-DC7D-475B-9AF7-B67FA42E15C1}" dt="2024-11-29T21:48:56.802" v="1878" actId="47"/>
        <pc:sldMkLst>
          <pc:docMk/>
          <pc:sldMk cId="447177804" sldId="1606"/>
        </pc:sldMkLst>
      </pc:sldChg>
      <pc:sldChg chg="addSp delSp modSp add mod">
        <pc:chgData name="Glen Peters" userId="377e20c1-5662-4b5d-843f-4eac7b2383d6" providerId="ADAL" clId="{4334DD40-DC7D-475B-9AF7-B67FA42E15C1}" dt="2024-11-29T21:48:29.517" v="1877" actId="20577"/>
        <pc:sldMkLst>
          <pc:docMk/>
          <pc:sldMk cId="1985636802" sldId="1607"/>
        </pc:sldMkLst>
      </pc:sldChg>
      <pc:sldChg chg="add del">
        <pc:chgData name="Glen Peters" userId="377e20c1-5662-4b5d-843f-4eac7b2383d6" providerId="ADAL" clId="{4334DD40-DC7D-475B-9AF7-B67FA42E15C1}" dt="2024-12-05T14:01:49.351" v="2357" actId="2696"/>
        <pc:sldMkLst>
          <pc:docMk/>
          <pc:sldMk cId="755672832" sldId="1608"/>
        </pc:sldMkLst>
      </pc:sldChg>
      <pc:sldChg chg="add del">
        <pc:chgData name="Glen Peters" userId="377e20c1-5662-4b5d-843f-4eac7b2383d6" providerId="ADAL" clId="{4334DD40-DC7D-475B-9AF7-B67FA42E15C1}" dt="2024-12-03T08:53:09.849" v="2246" actId="2696"/>
        <pc:sldMkLst>
          <pc:docMk/>
          <pc:sldMk cId="991766222" sldId="1608"/>
        </pc:sldMkLst>
      </pc:sldChg>
      <pc:sldChg chg="add">
        <pc:chgData name="Glen Peters" userId="377e20c1-5662-4b5d-843f-4eac7b2383d6" providerId="ADAL" clId="{4334DD40-DC7D-475B-9AF7-B67FA42E15C1}" dt="2024-12-05T14:01:55.236" v="2358"/>
        <pc:sldMkLst>
          <pc:docMk/>
          <pc:sldMk cId="3015276011" sldId="1608"/>
        </pc:sldMkLst>
      </pc:sldChg>
      <pc:sldChg chg="add">
        <pc:chgData name="Glen Peters" userId="377e20c1-5662-4b5d-843f-4eac7b2383d6" providerId="ADAL" clId="{4334DD40-DC7D-475B-9AF7-B67FA42E15C1}" dt="2024-12-05T14:01:41.656" v="2356"/>
        <pc:sldMkLst>
          <pc:docMk/>
          <pc:sldMk cId="1738556016" sldId="1609"/>
        </pc:sldMkLst>
      </pc:sldChg>
      <pc:sldChg chg="add del">
        <pc:chgData name="Glen Peters" userId="377e20c1-5662-4b5d-843f-4eac7b2383d6" providerId="ADAL" clId="{4334DD40-DC7D-475B-9AF7-B67FA42E15C1}" dt="2024-12-05T14:01:36.191" v="2355" actId="2696"/>
        <pc:sldMkLst>
          <pc:docMk/>
          <pc:sldMk cId="3708019650" sldId="1609"/>
        </pc:sldMkLst>
      </pc:sldChg>
      <pc:sldChg chg="addSp modSp add mod">
        <pc:chgData name="Glen Peters" userId="377e20c1-5662-4b5d-843f-4eac7b2383d6" providerId="ADAL" clId="{4334DD40-DC7D-475B-9AF7-B67FA42E15C1}" dt="2024-11-29T21:55:52.824" v="2159"/>
        <pc:sldMkLst>
          <pc:docMk/>
          <pc:sldMk cId="1368987751" sldId="1610"/>
        </pc:sldMkLst>
      </pc:sldChg>
      <pc:sldChg chg="add">
        <pc:chgData name="Glen Peters" userId="377e20c1-5662-4b5d-843f-4eac7b2383d6" providerId="ADAL" clId="{4334DD40-DC7D-475B-9AF7-B67FA42E15C1}" dt="2024-11-29T21:53:42.452" v="2087"/>
        <pc:sldMkLst>
          <pc:docMk/>
          <pc:sldMk cId="2095356180" sldId="1611"/>
        </pc:sldMkLst>
      </pc:sldChg>
      <pc:sldChg chg="add">
        <pc:chgData name="Glen Peters" userId="377e20c1-5662-4b5d-843f-4eac7b2383d6" providerId="ADAL" clId="{4334DD40-DC7D-475B-9AF7-B67FA42E15C1}" dt="2024-11-29T21:53:52.026" v="2088"/>
        <pc:sldMkLst>
          <pc:docMk/>
          <pc:sldMk cId="1598455399" sldId="1612"/>
        </pc:sldMkLst>
      </pc:sldChg>
      <pc:sldChg chg="modSp add del mod">
        <pc:chgData name="Glen Peters" userId="377e20c1-5662-4b5d-843f-4eac7b2383d6" providerId="ADAL" clId="{4334DD40-DC7D-475B-9AF7-B67FA42E15C1}" dt="2024-12-05T14:02:36.445" v="2359" actId="2696"/>
        <pc:sldMkLst>
          <pc:docMk/>
          <pc:sldMk cId="1723203523" sldId="1613"/>
        </pc:sldMkLst>
      </pc:sldChg>
      <pc:sldChg chg="add">
        <pc:chgData name="Glen Peters" userId="377e20c1-5662-4b5d-843f-4eac7b2383d6" providerId="ADAL" clId="{4334DD40-DC7D-475B-9AF7-B67FA42E15C1}" dt="2024-12-05T14:02:44.117" v="2360"/>
        <pc:sldMkLst>
          <pc:docMk/>
          <pc:sldMk cId="3395542375" sldId="1613"/>
        </pc:sldMkLst>
      </pc:sldChg>
      <pc:sldChg chg="modSp add mod">
        <pc:chgData name="Glen Peters" userId="377e20c1-5662-4b5d-843f-4eac7b2383d6" providerId="ADAL" clId="{4334DD40-DC7D-475B-9AF7-B67FA42E15C1}" dt="2024-12-05T14:03:01.380" v="2373" actId="20577"/>
        <pc:sldMkLst>
          <pc:docMk/>
          <pc:sldMk cId="1638394228" sldId="1614"/>
        </pc:sldMkLst>
      </pc:sldChg>
    </pc:docChg>
  </pc:docChgLst>
  <pc:docChgLst>
    <pc:chgData name="Glen Peters" userId="377e20c1-5662-4b5d-843f-4eac7b2383d6" providerId="ADAL" clId="{7BE98C45-AB37-4FCF-A6B8-275080C419F3}"/>
    <pc:docChg chg="undo redo custSel addSld delSld modSld sldOrd delMainMaster modMainMaster">
      <pc:chgData name="Glen Peters" userId="377e20c1-5662-4b5d-843f-4eac7b2383d6" providerId="ADAL" clId="{7BE98C45-AB37-4FCF-A6B8-275080C419F3}" dt="2023-04-12T21:07:59.340" v="8010" actId="962"/>
      <pc:docMkLst>
        <pc:docMk/>
      </pc:docMkLst>
      <pc:sldChg chg="modSp mod">
        <pc:chgData name="Glen Peters" userId="377e20c1-5662-4b5d-843f-4eac7b2383d6" providerId="ADAL" clId="{7BE98C45-AB37-4FCF-A6B8-275080C419F3}" dt="2023-03-31T08:34:34.476" v="135" actId="113"/>
        <pc:sldMkLst>
          <pc:docMk/>
          <pc:sldMk cId="2150419304" sldId="258"/>
        </pc:sldMkLst>
      </pc:sldChg>
      <pc:sldChg chg="del">
        <pc:chgData name="Glen Peters" userId="377e20c1-5662-4b5d-843f-4eac7b2383d6" providerId="ADAL" clId="{7BE98C45-AB37-4FCF-A6B8-275080C419F3}" dt="2023-04-04T15:31:34.343" v="6168" actId="47"/>
        <pc:sldMkLst>
          <pc:docMk/>
          <pc:sldMk cId="834236213" sldId="1036"/>
        </pc:sldMkLst>
      </pc:sldChg>
      <pc:sldChg chg="del">
        <pc:chgData name="Glen Peters" userId="377e20c1-5662-4b5d-843f-4eac7b2383d6" providerId="ADAL" clId="{7BE98C45-AB37-4FCF-A6B8-275080C419F3}" dt="2023-04-04T15:31:34.343" v="6168" actId="47"/>
        <pc:sldMkLst>
          <pc:docMk/>
          <pc:sldMk cId="2731949531" sldId="1260"/>
        </pc:sldMkLst>
      </pc:sldChg>
      <pc:sldChg chg="del">
        <pc:chgData name="Glen Peters" userId="377e20c1-5662-4b5d-843f-4eac7b2383d6" providerId="ADAL" clId="{7BE98C45-AB37-4FCF-A6B8-275080C419F3}" dt="2023-04-04T15:32:20.245" v="6178" actId="47"/>
        <pc:sldMkLst>
          <pc:docMk/>
          <pc:sldMk cId="2273744396" sldId="1265"/>
        </pc:sldMkLst>
      </pc:sldChg>
      <pc:sldChg chg="add">
        <pc:chgData name="Glen Peters" userId="377e20c1-5662-4b5d-843f-4eac7b2383d6" providerId="ADAL" clId="{7BE98C45-AB37-4FCF-A6B8-275080C419F3}" dt="2023-04-12T09:20:53.440" v="6234"/>
        <pc:sldMkLst>
          <pc:docMk/>
          <pc:sldMk cId="2824720159" sldId="1267"/>
        </pc:sldMkLst>
      </pc:sldChg>
      <pc:sldChg chg="addSp modSp add mod modAnim">
        <pc:chgData name="Glen Peters" userId="377e20c1-5662-4b5d-843f-4eac7b2383d6" providerId="ADAL" clId="{7BE98C45-AB37-4FCF-A6B8-275080C419F3}" dt="2023-04-12T09:22:10.973" v="6237" actId="14100"/>
        <pc:sldMkLst>
          <pc:docMk/>
          <pc:sldMk cId="2855747582" sldId="1275"/>
        </pc:sldMkLst>
      </pc:sldChg>
      <pc:sldChg chg="modSp add mod">
        <pc:chgData name="Glen Peters" userId="377e20c1-5662-4b5d-843f-4eac7b2383d6" providerId="ADAL" clId="{7BE98C45-AB37-4FCF-A6B8-275080C419F3}" dt="2023-04-12T11:50:51.159" v="7584" actId="207"/>
        <pc:sldMkLst>
          <pc:docMk/>
          <pc:sldMk cId="610462928" sldId="1361"/>
        </pc:sldMkLst>
      </pc:sldChg>
      <pc:sldChg chg="del">
        <pc:chgData name="Glen Peters" userId="377e20c1-5662-4b5d-843f-4eac7b2383d6" providerId="ADAL" clId="{7BE98C45-AB37-4FCF-A6B8-275080C419F3}" dt="2023-04-04T15:16:09.831" v="5806" actId="2696"/>
        <pc:sldMkLst>
          <pc:docMk/>
          <pc:sldMk cId="2729420444" sldId="1361"/>
        </pc:sldMkLst>
      </pc:sldChg>
      <pc:sldChg chg="modSp">
        <pc:chgData name="Glen Peters" userId="377e20c1-5662-4b5d-843f-4eac7b2383d6" providerId="ADAL" clId="{7BE98C45-AB37-4FCF-A6B8-275080C419F3}" dt="2023-04-12T11:18:04.829" v="6430"/>
        <pc:sldMkLst>
          <pc:docMk/>
          <pc:sldMk cId="2009828250" sldId="1367"/>
        </pc:sldMkLst>
      </pc:sldChg>
      <pc:sldChg chg="del">
        <pc:chgData name="Glen Peters" userId="377e20c1-5662-4b5d-843f-4eac7b2383d6" providerId="ADAL" clId="{7BE98C45-AB37-4FCF-A6B8-275080C419F3}" dt="2023-04-04T15:15:33.172" v="5802" actId="47"/>
        <pc:sldMkLst>
          <pc:docMk/>
          <pc:sldMk cId="1728032523" sldId="1386"/>
        </pc:sldMkLst>
      </pc:sldChg>
      <pc:sldChg chg="del">
        <pc:chgData name="Glen Peters" userId="377e20c1-5662-4b5d-843f-4eac7b2383d6" providerId="ADAL" clId="{7BE98C45-AB37-4FCF-A6B8-275080C419F3}" dt="2023-04-04T15:15:33.172" v="5802" actId="47"/>
        <pc:sldMkLst>
          <pc:docMk/>
          <pc:sldMk cId="3212131787" sldId="1387"/>
        </pc:sldMkLst>
      </pc:sldChg>
      <pc:sldChg chg="del">
        <pc:chgData name="Glen Peters" userId="377e20c1-5662-4b5d-843f-4eac7b2383d6" providerId="ADAL" clId="{7BE98C45-AB37-4FCF-A6B8-275080C419F3}" dt="2023-04-04T15:15:33.172" v="5802" actId="47"/>
        <pc:sldMkLst>
          <pc:docMk/>
          <pc:sldMk cId="406622374" sldId="1388"/>
        </pc:sldMkLst>
      </pc:sldChg>
      <pc:sldChg chg="del">
        <pc:chgData name="Glen Peters" userId="377e20c1-5662-4b5d-843f-4eac7b2383d6" providerId="ADAL" clId="{7BE98C45-AB37-4FCF-A6B8-275080C419F3}" dt="2023-04-04T15:15:50.724" v="5804" actId="47"/>
        <pc:sldMkLst>
          <pc:docMk/>
          <pc:sldMk cId="4125510168" sldId="1392"/>
        </pc:sldMkLst>
      </pc:sldChg>
      <pc:sldChg chg="modSp del mod">
        <pc:chgData name="Glen Peters" userId="377e20c1-5662-4b5d-843f-4eac7b2383d6" providerId="ADAL" clId="{7BE98C45-AB37-4FCF-A6B8-275080C419F3}" dt="2023-04-04T15:15:33.172" v="5802" actId="47"/>
        <pc:sldMkLst>
          <pc:docMk/>
          <pc:sldMk cId="2126795285" sldId="1396"/>
        </pc:sldMkLst>
      </pc:sldChg>
      <pc:sldChg chg="del">
        <pc:chgData name="Glen Peters" userId="377e20c1-5662-4b5d-843f-4eac7b2383d6" providerId="ADAL" clId="{7BE98C45-AB37-4FCF-A6B8-275080C419F3}" dt="2023-04-04T15:15:33.172" v="5802" actId="47"/>
        <pc:sldMkLst>
          <pc:docMk/>
          <pc:sldMk cId="2177892033" sldId="1400"/>
        </pc:sldMkLst>
      </pc:sldChg>
      <pc:sldChg chg="del">
        <pc:chgData name="Glen Peters" userId="377e20c1-5662-4b5d-843f-4eac7b2383d6" providerId="ADAL" clId="{7BE98C45-AB37-4FCF-A6B8-275080C419F3}" dt="2023-04-04T15:15:33.172" v="5802" actId="47"/>
        <pc:sldMkLst>
          <pc:docMk/>
          <pc:sldMk cId="195153059" sldId="1401"/>
        </pc:sldMkLst>
      </pc:sldChg>
      <pc:sldChg chg="modSp mod ord">
        <pc:chgData name="Glen Peters" userId="377e20c1-5662-4b5d-843f-4eac7b2383d6" providerId="ADAL" clId="{7BE98C45-AB37-4FCF-A6B8-275080C419F3}" dt="2023-04-04T15:15:05.917" v="5799" actId="20577"/>
        <pc:sldMkLst>
          <pc:docMk/>
          <pc:sldMk cId="2366885945" sldId="1402"/>
        </pc:sldMkLst>
      </pc:sldChg>
      <pc:sldChg chg="del">
        <pc:chgData name="Glen Peters" userId="377e20c1-5662-4b5d-843f-4eac7b2383d6" providerId="ADAL" clId="{7BE98C45-AB37-4FCF-A6B8-275080C419F3}" dt="2023-04-04T15:15:33.172" v="5802" actId="47"/>
        <pc:sldMkLst>
          <pc:docMk/>
          <pc:sldMk cId="1733952025" sldId="1403"/>
        </pc:sldMkLst>
      </pc:sldChg>
      <pc:sldChg chg="modSp del mod">
        <pc:chgData name="Glen Peters" userId="377e20c1-5662-4b5d-843f-4eac7b2383d6" providerId="ADAL" clId="{7BE98C45-AB37-4FCF-A6B8-275080C419F3}" dt="2023-04-12T13:46:48.332" v="7644" actId="2696"/>
        <pc:sldMkLst>
          <pc:docMk/>
          <pc:sldMk cId="3441376" sldId="1406"/>
        </pc:sldMkLst>
      </pc:sldChg>
      <pc:sldChg chg="modSp add mod">
        <pc:chgData name="Glen Peters" userId="377e20c1-5662-4b5d-843f-4eac7b2383d6" providerId="ADAL" clId="{7BE98C45-AB37-4FCF-A6B8-275080C419F3}" dt="2023-04-12T13:46:59.829" v="7660" actId="20577"/>
        <pc:sldMkLst>
          <pc:docMk/>
          <pc:sldMk cId="1536152258" sldId="1406"/>
        </pc:sldMkLst>
      </pc:sldChg>
      <pc:sldChg chg="modSp del mod">
        <pc:chgData name="Glen Peters" userId="377e20c1-5662-4b5d-843f-4eac7b2383d6" providerId="ADAL" clId="{7BE98C45-AB37-4FCF-A6B8-275080C419F3}" dt="2023-04-04T15:31:38.562" v="6169" actId="47"/>
        <pc:sldMkLst>
          <pc:docMk/>
          <pc:sldMk cId="1356908810" sldId="1407"/>
        </pc:sldMkLst>
      </pc:sldChg>
      <pc:sldChg chg="del">
        <pc:chgData name="Glen Peters" userId="377e20c1-5662-4b5d-843f-4eac7b2383d6" providerId="ADAL" clId="{7BE98C45-AB37-4FCF-A6B8-275080C419F3}" dt="2023-04-04T15:20:47.291" v="6109" actId="47"/>
        <pc:sldMkLst>
          <pc:docMk/>
          <pc:sldMk cId="3121796692" sldId="1408"/>
        </pc:sldMkLst>
      </pc:sldChg>
      <pc:sldChg chg="del">
        <pc:chgData name="Glen Peters" userId="377e20c1-5662-4b5d-843f-4eac7b2383d6" providerId="ADAL" clId="{7BE98C45-AB37-4FCF-A6B8-275080C419F3}" dt="2023-04-04T15:15:33.172" v="5802" actId="47"/>
        <pc:sldMkLst>
          <pc:docMk/>
          <pc:sldMk cId="2572802114" sldId="1409"/>
        </pc:sldMkLst>
      </pc:sldChg>
      <pc:sldChg chg="del">
        <pc:chgData name="Glen Peters" userId="377e20c1-5662-4b5d-843f-4eac7b2383d6" providerId="ADAL" clId="{7BE98C45-AB37-4FCF-A6B8-275080C419F3}" dt="2023-04-04T15:20:47.291" v="6109" actId="47"/>
        <pc:sldMkLst>
          <pc:docMk/>
          <pc:sldMk cId="779150874" sldId="1410"/>
        </pc:sldMkLst>
      </pc:sldChg>
      <pc:sldChg chg="del">
        <pc:chgData name="Glen Peters" userId="377e20c1-5662-4b5d-843f-4eac7b2383d6" providerId="ADAL" clId="{7BE98C45-AB37-4FCF-A6B8-275080C419F3}" dt="2023-04-04T15:20:47.291" v="6109" actId="47"/>
        <pc:sldMkLst>
          <pc:docMk/>
          <pc:sldMk cId="3287354300" sldId="1411"/>
        </pc:sldMkLst>
      </pc:sldChg>
      <pc:sldChg chg="del">
        <pc:chgData name="Glen Peters" userId="377e20c1-5662-4b5d-843f-4eac7b2383d6" providerId="ADAL" clId="{7BE98C45-AB37-4FCF-A6B8-275080C419F3}" dt="2023-04-04T15:20:47.291" v="6109" actId="47"/>
        <pc:sldMkLst>
          <pc:docMk/>
          <pc:sldMk cId="3674191884" sldId="1412"/>
        </pc:sldMkLst>
      </pc:sldChg>
      <pc:sldChg chg="del">
        <pc:chgData name="Glen Peters" userId="377e20c1-5662-4b5d-843f-4eac7b2383d6" providerId="ADAL" clId="{7BE98C45-AB37-4FCF-A6B8-275080C419F3}" dt="2023-04-04T15:15:44.618" v="5803" actId="47"/>
        <pc:sldMkLst>
          <pc:docMk/>
          <pc:sldMk cId="4022671509" sldId="1413"/>
        </pc:sldMkLst>
      </pc:sldChg>
      <pc:sldChg chg="del">
        <pc:chgData name="Glen Peters" userId="377e20c1-5662-4b5d-843f-4eac7b2383d6" providerId="ADAL" clId="{7BE98C45-AB37-4FCF-A6B8-275080C419F3}" dt="2023-04-04T15:31:34.343" v="6168" actId="47"/>
        <pc:sldMkLst>
          <pc:docMk/>
          <pc:sldMk cId="1454127450" sldId="1414"/>
        </pc:sldMkLst>
      </pc:sldChg>
      <pc:sldChg chg="del">
        <pc:chgData name="Glen Peters" userId="377e20c1-5662-4b5d-843f-4eac7b2383d6" providerId="ADAL" clId="{7BE98C45-AB37-4FCF-A6B8-275080C419F3}" dt="2023-04-04T15:15:44.618" v="5803" actId="47"/>
        <pc:sldMkLst>
          <pc:docMk/>
          <pc:sldMk cId="1210677238" sldId="1415"/>
        </pc:sldMkLst>
      </pc:sldChg>
      <pc:sldChg chg="del">
        <pc:chgData name="Glen Peters" userId="377e20c1-5662-4b5d-843f-4eac7b2383d6" providerId="ADAL" clId="{7BE98C45-AB37-4FCF-A6B8-275080C419F3}" dt="2023-04-04T15:15:44.618" v="5803" actId="47"/>
        <pc:sldMkLst>
          <pc:docMk/>
          <pc:sldMk cId="3048873842" sldId="1416"/>
        </pc:sldMkLst>
      </pc:sldChg>
      <pc:sldChg chg="del">
        <pc:chgData name="Glen Peters" userId="377e20c1-5662-4b5d-843f-4eac7b2383d6" providerId="ADAL" clId="{7BE98C45-AB37-4FCF-A6B8-275080C419F3}" dt="2023-04-04T15:15:44.618" v="5803" actId="47"/>
        <pc:sldMkLst>
          <pc:docMk/>
          <pc:sldMk cId="1466248615" sldId="1417"/>
        </pc:sldMkLst>
      </pc:sldChg>
      <pc:sldChg chg="del">
        <pc:chgData name="Glen Peters" userId="377e20c1-5662-4b5d-843f-4eac7b2383d6" providerId="ADAL" clId="{7BE98C45-AB37-4FCF-A6B8-275080C419F3}" dt="2023-04-04T15:15:50.724" v="5804" actId="47"/>
        <pc:sldMkLst>
          <pc:docMk/>
          <pc:sldMk cId="321237126" sldId="1418"/>
        </pc:sldMkLst>
      </pc:sldChg>
      <pc:sldChg chg="del">
        <pc:chgData name="Glen Peters" userId="377e20c1-5662-4b5d-843f-4eac7b2383d6" providerId="ADAL" clId="{7BE98C45-AB37-4FCF-A6B8-275080C419F3}" dt="2023-04-04T15:15:50.724" v="5804" actId="47"/>
        <pc:sldMkLst>
          <pc:docMk/>
          <pc:sldMk cId="871314710" sldId="1419"/>
        </pc:sldMkLst>
      </pc:sldChg>
      <pc:sldChg chg="del">
        <pc:chgData name="Glen Peters" userId="377e20c1-5662-4b5d-843f-4eac7b2383d6" providerId="ADAL" clId="{7BE98C45-AB37-4FCF-A6B8-275080C419F3}" dt="2023-04-04T15:15:50.724" v="5804" actId="47"/>
        <pc:sldMkLst>
          <pc:docMk/>
          <pc:sldMk cId="871317826" sldId="1420"/>
        </pc:sldMkLst>
      </pc:sldChg>
      <pc:sldChg chg="del">
        <pc:chgData name="Glen Peters" userId="377e20c1-5662-4b5d-843f-4eac7b2383d6" providerId="ADAL" clId="{7BE98C45-AB37-4FCF-A6B8-275080C419F3}" dt="2023-04-04T15:16:02.569" v="5805" actId="47"/>
        <pc:sldMkLst>
          <pc:docMk/>
          <pc:sldMk cId="1563739280" sldId="1421"/>
        </pc:sldMkLst>
      </pc:sldChg>
      <pc:sldChg chg="del">
        <pc:chgData name="Glen Peters" userId="377e20c1-5662-4b5d-843f-4eac7b2383d6" providerId="ADAL" clId="{7BE98C45-AB37-4FCF-A6B8-275080C419F3}" dt="2023-04-04T15:16:02.569" v="5805" actId="47"/>
        <pc:sldMkLst>
          <pc:docMk/>
          <pc:sldMk cId="3242621384" sldId="1422"/>
        </pc:sldMkLst>
      </pc:sldChg>
      <pc:sldChg chg="addSp delSp modSp add mod">
        <pc:chgData name="Glen Peters" userId="377e20c1-5662-4b5d-843f-4eac7b2383d6" providerId="ADAL" clId="{7BE98C45-AB37-4FCF-A6B8-275080C419F3}" dt="2023-04-12T11:20:26.177" v="6442" actId="6549"/>
        <pc:sldMkLst>
          <pc:docMk/>
          <pc:sldMk cId="1588975144" sldId="1423"/>
        </pc:sldMkLst>
      </pc:sldChg>
      <pc:sldChg chg="modSp add mod">
        <pc:chgData name="Glen Peters" userId="377e20c1-5662-4b5d-843f-4eac7b2383d6" providerId="ADAL" clId="{7BE98C45-AB37-4FCF-A6B8-275080C419F3}" dt="2023-04-11T20:21:44.633" v="6187" actId="20577"/>
        <pc:sldMkLst>
          <pc:docMk/>
          <pc:sldMk cId="2167995488" sldId="1424"/>
        </pc:sldMkLst>
      </pc:sldChg>
      <pc:sldChg chg="modSp new mod">
        <pc:chgData name="Glen Peters" userId="377e20c1-5662-4b5d-843f-4eac7b2383d6" providerId="ADAL" clId="{7BE98C45-AB37-4FCF-A6B8-275080C419F3}" dt="2023-03-31T09:44:00.210" v="469" actId="255"/>
        <pc:sldMkLst>
          <pc:docMk/>
          <pc:sldMk cId="3559650521" sldId="1425"/>
        </pc:sldMkLst>
      </pc:sldChg>
      <pc:sldChg chg="addSp delSp modSp add mod ord modClrScheme chgLayout">
        <pc:chgData name="Glen Peters" userId="377e20c1-5662-4b5d-843f-4eac7b2383d6" providerId="ADAL" clId="{7BE98C45-AB37-4FCF-A6B8-275080C419F3}" dt="2023-03-31T10:27:07.881" v="913" actId="20577"/>
        <pc:sldMkLst>
          <pc:docMk/>
          <pc:sldMk cId="2031976001" sldId="1426"/>
        </pc:sldMkLst>
      </pc:sldChg>
      <pc:sldChg chg="add del">
        <pc:chgData name="Glen Peters" userId="377e20c1-5662-4b5d-843f-4eac7b2383d6" providerId="ADAL" clId="{7BE98C45-AB37-4FCF-A6B8-275080C419F3}" dt="2023-03-31T09:58:47.324" v="800" actId="47"/>
        <pc:sldMkLst>
          <pc:docMk/>
          <pc:sldMk cId="2241330271" sldId="1427"/>
        </pc:sldMkLst>
      </pc:sldChg>
      <pc:sldChg chg="addSp delSp modSp add mod">
        <pc:chgData name="Glen Peters" userId="377e20c1-5662-4b5d-843f-4eac7b2383d6" providerId="ADAL" clId="{7BE98C45-AB37-4FCF-A6B8-275080C419F3}" dt="2023-03-31T10:27:05.266" v="912" actId="20577"/>
        <pc:sldMkLst>
          <pc:docMk/>
          <pc:sldMk cId="3020525011" sldId="1427"/>
        </pc:sldMkLst>
      </pc:sldChg>
      <pc:sldChg chg="addSp delSp modSp add mod delAnim modAnim">
        <pc:chgData name="Glen Peters" userId="377e20c1-5662-4b5d-843f-4eac7b2383d6" providerId="ADAL" clId="{7BE98C45-AB37-4FCF-A6B8-275080C419F3}" dt="2023-03-31T10:27:02.441" v="911" actId="20577"/>
        <pc:sldMkLst>
          <pc:docMk/>
          <pc:sldMk cId="3788184372" sldId="1428"/>
        </pc:sldMkLst>
      </pc:sldChg>
      <pc:sldChg chg="addSp delSp modSp add mod modAnim">
        <pc:chgData name="Glen Peters" userId="377e20c1-5662-4b5d-843f-4eac7b2383d6" providerId="ADAL" clId="{7BE98C45-AB37-4FCF-A6B8-275080C419F3}" dt="2023-04-12T11:26:23.040" v="6519" actId="1035"/>
        <pc:sldMkLst>
          <pc:docMk/>
          <pc:sldMk cId="2021205987" sldId="1429"/>
        </pc:sldMkLst>
      </pc:sldChg>
      <pc:sldChg chg="modSp add mod">
        <pc:chgData name="Glen Peters" userId="377e20c1-5662-4b5d-843f-4eac7b2383d6" providerId="ADAL" clId="{7BE98C45-AB37-4FCF-A6B8-275080C419F3}" dt="2023-03-31T10:29:26.947" v="931" actId="20577"/>
        <pc:sldMkLst>
          <pc:docMk/>
          <pc:sldMk cId="2369716666" sldId="1430"/>
        </pc:sldMkLst>
      </pc:sldChg>
      <pc:sldChg chg="addSp delSp modSp add del mod">
        <pc:chgData name="Glen Peters" userId="377e20c1-5662-4b5d-843f-4eac7b2383d6" providerId="ADAL" clId="{7BE98C45-AB37-4FCF-A6B8-275080C419F3}" dt="2023-04-11T20:22:24.636" v="6189" actId="47"/>
        <pc:sldMkLst>
          <pc:docMk/>
          <pc:sldMk cId="925957100" sldId="1431"/>
        </pc:sldMkLst>
      </pc:sldChg>
      <pc:sldChg chg="addSp delSp modSp add del mod modAnim modShow">
        <pc:chgData name="Glen Peters" userId="377e20c1-5662-4b5d-843f-4eac7b2383d6" providerId="ADAL" clId="{7BE98C45-AB37-4FCF-A6B8-275080C419F3}" dt="2023-04-04T15:32:29.454" v="6179" actId="47"/>
        <pc:sldMkLst>
          <pc:docMk/>
          <pc:sldMk cId="137252930" sldId="1432"/>
        </pc:sldMkLst>
      </pc:sldChg>
      <pc:sldChg chg="modSp add mod">
        <pc:chgData name="Glen Peters" userId="377e20c1-5662-4b5d-843f-4eac7b2383d6" providerId="ADAL" clId="{7BE98C45-AB37-4FCF-A6B8-275080C419F3}" dt="2023-04-12T20:18:22.294" v="7959" actId="688"/>
        <pc:sldMkLst>
          <pc:docMk/>
          <pc:sldMk cId="3360416477" sldId="1433"/>
        </pc:sldMkLst>
      </pc:sldChg>
      <pc:sldChg chg="addSp delSp modSp add del mod modClrScheme chgLayout">
        <pc:chgData name="Glen Peters" userId="377e20c1-5662-4b5d-843f-4eac7b2383d6" providerId="ADAL" clId="{7BE98C45-AB37-4FCF-A6B8-275080C419F3}" dt="2023-04-11T20:22:48.912" v="6192" actId="47"/>
        <pc:sldMkLst>
          <pc:docMk/>
          <pc:sldMk cId="1659960094" sldId="1434"/>
        </pc:sldMkLst>
      </pc:sldChg>
      <pc:sldChg chg="modSp add del mod">
        <pc:chgData name="Glen Peters" userId="377e20c1-5662-4b5d-843f-4eac7b2383d6" providerId="ADAL" clId="{7BE98C45-AB37-4FCF-A6B8-275080C419F3}" dt="2023-04-12T11:20:06.547" v="6436" actId="47"/>
        <pc:sldMkLst>
          <pc:docMk/>
          <pc:sldMk cId="911409403" sldId="1435"/>
        </pc:sldMkLst>
      </pc:sldChg>
      <pc:sldChg chg="addSp delSp modSp new mod">
        <pc:chgData name="Glen Peters" userId="377e20c1-5662-4b5d-843f-4eac7b2383d6" providerId="ADAL" clId="{7BE98C45-AB37-4FCF-A6B8-275080C419F3}" dt="2023-03-31T11:18:54.131" v="1889" actId="1076"/>
        <pc:sldMkLst>
          <pc:docMk/>
          <pc:sldMk cId="1579387535" sldId="1436"/>
        </pc:sldMkLst>
      </pc:sldChg>
      <pc:sldChg chg="addSp delSp modSp add mod chgLayout">
        <pc:chgData name="Glen Peters" userId="377e20c1-5662-4b5d-843f-4eac7b2383d6" providerId="ADAL" clId="{7BE98C45-AB37-4FCF-A6B8-275080C419F3}" dt="2023-04-12T21:07:59.340" v="8010" actId="962"/>
        <pc:sldMkLst>
          <pc:docMk/>
          <pc:sldMk cId="2464283141" sldId="1437"/>
        </pc:sldMkLst>
      </pc:sldChg>
      <pc:sldChg chg="modSp add mod ord">
        <pc:chgData name="Glen Peters" userId="377e20c1-5662-4b5d-843f-4eac7b2383d6" providerId="ADAL" clId="{7BE98C45-AB37-4FCF-A6B8-275080C419F3}" dt="2023-04-12T11:20:05.284" v="6435"/>
        <pc:sldMkLst>
          <pc:docMk/>
          <pc:sldMk cId="4148157471" sldId="1438"/>
        </pc:sldMkLst>
      </pc:sldChg>
      <pc:sldChg chg="modSp add del mod">
        <pc:chgData name="Glen Peters" userId="377e20c1-5662-4b5d-843f-4eac7b2383d6" providerId="ADAL" clId="{7BE98C45-AB37-4FCF-A6B8-275080C419F3}" dt="2023-04-12T13:46:07.338" v="7642" actId="47"/>
        <pc:sldMkLst>
          <pc:docMk/>
          <pc:sldMk cId="2943101636" sldId="1439"/>
        </pc:sldMkLst>
      </pc:sldChg>
      <pc:sldChg chg="modSp add del mod ord">
        <pc:chgData name="Glen Peters" userId="377e20c1-5662-4b5d-843f-4eac7b2383d6" providerId="ADAL" clId="{7BE98C45-AB37-4FCF-A6B8-275080C419F3}" dt="2023-04-12T19:40:05.038" v="7957"/>
        <pc:sldMkLst>
          <pc:docMk/>
          <pc:sldMk cId="759148142" sldId="1440"/>
        </pc:sldMkLst>
      </pc:sldChg>
      <pc:sldChg chg="addSp delSp modSp add mod ord">
        <pc:chgData name="Glen Peters" userId="377e20c1-5662-4b5d-843f-4eac7b2383d6" providerId="ADAL" clId="{7BE98C45-AB37-4FCF-A6B8-275080C419F3}" dt="2023-04-12T11:36:36.228" v="6547" actId="6549"/>
        <pc:sldMkLst>
          <pc:docMk/>
          <pc:sldMk cId="3536746056" sldId="1441"/>
        </pc:sldMkLst>
      </pc:sldChg>
      <pc:sldChg chg="modSp add del mod">
        <pc:chgData name="Glen Peters" userId="377e20c1-5662-4b5d-843f-4eac7b2383d6" providerId="ADAL" clId="{7BE98C45-AB37-4FCF-A6B8-275080C419F3}" dt="2023-04-04T08:34:30.622" v="4246" actId="47"/>
        <pc:sldMkLst>
          <pc:docMk/>
          <pc:sldMk cId="323167329" sldId="1442"/>
        </pc:sldMkLst>
      </pc:sldChg>
      <pc:sldChg chg="modSp add mod ord">
        <pc:chgData name="Glen Peters" userId="377e20c1-5662-4b5d-843f-4eac7b2383d6" providerId="ADAL" clId="{7BE98C45-AB37-4FCF-A6B8-275080C419F3}" dt="2023-04-12T11:50:30.710" v="7583" actId="20577"/>
        <pc:sldMkLst>
          <pc:docMk/>
          <pc:sldMk cId="1735367568" sldId="1443"/>
        </pc:sldMkLst>
      </pc:sldChg>
      <pc:sldChg chg="addSp delSp modSp add mod">
        <pc:chgData name="Glen Peters" userId="377e20c1-5662-4b5d-843f-4eac7b2383d6" providerId="ADAL" clId="{7BE98C45-AB37-4FCF-A6B8-275080C419F3}" dt="2023-04-12T11:43:52.047" v="7076" actId="20577"/>
        <pc:sldMkLst>
          <pc:docMk/>
          <pc:sldMk cId="2086411302" sldId="1444"/>
        </pc:sldMkLst>
      </pc:sldChg>
      <pc:sldChg chg="addSp delSp modSp add mod">
        <pc:chgData name="Glen Peters" userId="377e20c1-5662-4b5d-843f-4eac7b2383d6" providerId="ADAL" clId="{7BE98C45-AB37-4FCF-A6B8-275080C419F3}" dt="2023-04-12T11:43:58.808" v="7078" actId="6549"/>
        <pc:sldMkLst>
          <pc:docMk/>
          <pc:sldMk cId="727087383" sldId="1445"/>
        </pc:sldMkLst>
      </pc:sldChg>
      <pc:sldChg chg="addSp delSp modSp add mod">
        <pc:chgData name="Glen Peters" userId="377e20c1-5662-4b5d-843f-4eac7b2383d6" providerId="ADAL" clId="{7BE98C45-AB37-4FCF-A6B8-275080C419F3}" dt="2023-04-12T11:44:22.558" v="7100" actId="20577"/>
        <pc:sldMkLst>
          <pc:docMk/>
          <pc:sldMk cId="2654825280" sldId="1446"/>
        </pc:sldMkLst>
      </pc:sldChg>
      <pc:sldChg chg="addSp delSp modSp add mod">
        <pc:chgData name="Glen Peters" userId="377e20c1-5662-4b5d-843f-4eac7b2383d6" providerId="ADAL" clId="{7BE98C45-AB37-4FCF-A6B8-275080C419F3}" dt="2023-04-12T11:44:49.416" v="7137" actId="20577"/>
        <pc:sldMkLst>
          <pc:docMk/>
          <pc:sldMk cId="2490305567" sldId="1447"/>
        </pc:sldMkLst>
      </pc:sldChg>
      <pc:sldChg chg="modSp add mod">
        <pc:chgData name="Glen Peters" userId="377e20c1-5662-4b5d-843f-4eac7b2383d6" providerId="ADAL" clId="{7BE98C45-AB37-4FCF-A6B8-275080C419F3}" dt="2023-04-12T11:44:31.990" v="7101"/>
        <pc:sldMkLst>
          <pc:docMk/>
          <pc:sldMk cId="4072607286" sldId="1448"/>
        </pc:sldMkLst>
      </pc:sldChg>
      <pc:sldChg chg="modSp add mod">
        <pc:chgData name="Glen Peters" userId="377e20c1-5662-4b5d-843f-4eac7b2383d6" providerId="ADAL" clId="{7BE98C45-AB37-4FCF-A6B8-275080C419F3}" dt="2023-04-12T13:53:25.307" v="7882" actId="20577"/>
        <pc:sldMkLst>
          <pc:docMk/>
          <pc:sldMk cId="2868413100" sldId="1449"/>
        </pc:sldMkLst>
      </pc:sldChg>
      <pc:sldChg chg="modSp add mod">
        <pc:chgData name="Glen Peters" userId="377e20c1-5662-4b5d-843f-4eac7b2383d6" providerId="ADAL" clId="{7BE98C45-AB37-4FCF-A6B8-275080C419F3}" dt="2023-04-12T11:46:23.631" v="7286" actId="20577"/>
        <pc:sldMkLst>
          <pc:docMk/>
          <pc:sldMk cId="50415849" sldId="1450"/>
        </pc:sldMkLst>
      </pc:sldChg>
      <pc:sldChg chg="addSp delSp modSp add mod">
        <pc:chgData name="Glen Peters" userId="377e20c1-5662-4b5d-843f-4eac7b2383d6" providerId="ADAL" clId="{7BE98C45-AB37-4FCF-A6B8-275080C419F3}" dt="2023-04-12T11:47:13.155" v="7299" actId="27636"/>
        <pc:sldMkLst>
          <pc:docMk/>
          <pc:sldMk cId="4292113998" sldId="1451"/>
        </pc:sldMkLst>
      </pc:sldChg>
      <pc:sldChg chg="modSp add mod">
        <pc:chgData name="Glen Peters" userId="377e20c1-5662-4b5d-843f-4eac7b2383d6" providerId="ADAL" clId="{7BE98C45-AB37-4FCF-A6B8-275080C419F3}" dt="2023-04-04T15:18:23.598" v="5864" actId="20577"/>
        <pc:sldMkLst>
          <pc:docMk/>
          <pc:sldMk cId="1989673328" sldId="1452"/>
        </pc:sldMkLst>
      </pc:sldChg>
      <pc:sldChg chg="new del">
        <pc:chgData name="Glen Peters" userId="377e20c1-5662-4b5d-843f-4eac7b2383d6" providerId="ADAL" clId="{7BE98C45-AB37-4FCF-A6B8-275080C419F3}" dt="2023-04-04T15:17:40.724" v="5852" actId="47"/>
        <pc:sldMkLst>
          <pc:docMk/>
          <pc:sldMk cId="2089438737" sldId="1452"/>
        </pc:sldMkLst>
      </pc:sldChg>
      <pc:sldChg chg="delSp new del mod">
        <pc:chgData name="Glen Peters" userId="377e20c1-5662-4b5d-843f-4eac7b2383d6" providerId="ADAL" clId="{7BE98C45-AB37-4FCF-A6B8-275080C419F3}" dt="2023-04-04T15:21:11.462" v="6113" actId="47"/>
        <pc:sldMkLst>
          <pc:docMk/>
          <pc:sldMk cId="2321188198" sldId="1453"/>
        </pc:sldMkLst>
      </pc:sldChg>
      <pc:sldChg chg="addSp delSp modSp add del mod">
        <pc:chgData name="Glen Peters" userId="377e20c1-5662-4b5d-843f-4eac7b2383d6" providerId="ADAL" clId="{7BE98C45-AB37-4FCF-A6B8-275080C419F3}" dt="2023-04-04T15:31:40.128" v="6170" actId="47"/>
        <pc:sldMkLst>
          <pc:docMk/>
          <pc:sldMk cId="4020673657" sldId="1453"/>
        </pc:sldMkLst>
      </pc:sldChg>
      <pc:sldChg chg="addSp delSp modSp add mod modAnim">
        <pc:chgData name="Glen Peters" userId="377e20c1-5662-4b5d-843f-4eac7b2383d6" providerId="ADAL" clId="{7BE98C45-AB37-4FCF-A6B8-275080C419F3}" dt="2023-04-12T13:51:14.892" v="7819" actId="6549"/>
        <pc:sldMkLst>
          <pc:docMk/>
          <pc:sldMk cId="1915998295" sldId="1454"/>
        </pc:sldMkLst>
      </pc:sldChg>
      <pc:sldChg chg="add">
        <pc:chgData name="Glen Peters" userId="377e20c1-5662-4b5d-843f-4eac7b2383d6" providerId="ADAL" clId="{7BE98C45-AB37-4FCF-A6B8-275080C419F3}" dt="2023-04-11T20:22:19.682" v="6188"/>
        <pc:sldMkLst>
          <pc:docMk/>
          <pc:sldMk cId="628620331" sldId="1455"/>
        </pc:sldMkLst>
      </pc:sldChg>
      <pc:sldChg chg="add mod modShow">
        <pc:chgData name="Glen Peters" userId="377e20c1-5662-4b5d-843f-4eac7b2383d6" providerId="ADAL" clId="{7BE98C45-AB37-4FCF-A6B8-275080C419F3}" dt="2023-04-11T20:22:45.607" v="6191" actId="729"/>
        <pc:sldMkLst>
          <pc:docMk/>
          <pc:sldMk cId="3028003138" sldId="1456"/>
        </pc:sldMkLst>
      </pc:sldChg>
      <pc:sldChg chg="modSp add mod">
        <pc:chgData name="Glen Peters" userId="377e20c1-5662-4b5d-843f-4eac7b2383d6" providerId="ADAL" clId="{7BE98C45-AB37-4FCF-A6B8-275080C419F3}" dt="2023-04-12T09:19:59.436" v="6233" actId="20577"/>
        <pc:sldMkLst>
          <pc:docMk/>
          <pc:sldMk cId="1680912813" sldId="1457"/>
        </pc:sldMkLst>
      </pc:sldChg>
      <pc:sldChg chg="delSp add mod">
        <pc:chgData name="Glen Peters" userId="377e20c1-5662-4b5d-843f-4eac7b2383d6" providerId="ADAL" clId="{7BE98C45-AB37-4FCF-A6B8-275080C419F3}" dt="2023-04-12T09:20:57.505" v="6235" actId="478"/>
        <pc:sldMkLst>
          <pc:docMk/>
          <pc:sldMk cId="279903099" sldId="1458"/>
        </pc:sldMkLst>
      </pc:sldChg>
      <pc:sldChg chg="add">
        <pc:chgData name="Glen Peters" userId="377e20c1-5662-4b5d-843f-4eac7b2383d6" providerId="ADAL" clId="{7BE98C45-AB37-4FCF-A6B8-275080C419F3}" dt="2023-04-12T09:20:53.440" v="6234"/>
        <pc:sldMkLst>
          <pc:docMk/>
          <pc:sldMk cId="1527507023" sldId="1459"/>
        </pc:sldMkLst>
      </pc:sldChg>
      <pc:sldChg chg="add">
        <pc:chgData name="Glen Peters" userId="377e20c1-5662-4b5d-843f-4eac7b2383d6" providerId="ADAL" clId="{7BE98C45-AB37-4FCF-A6B8-275080C419F3}" dt="2023-04-12T09:20:53.440" v="6234"/>
        <pc:sldMkLst>
          <pc:docMk/>
          <pc:sldMk cId="3375369485" sldId="1460"/>
        </pc:sldMkLst>
      </pc:sldChg>
      <pc:sldChg chg="add del">
        <pc:chgData name="Glen Peters" userId="377e20c1-5662-4b5d-843f-4eac7b2383d6" providerId="ADAL" clId="{7BE98C45-AB37-4FCF-A6B8-275080C419F3}" dt="2023-04-12T09:22:45.684" v="6238" actId="47"/>
        <pc:sldMkLst>
          <pc:docMk/>
          <pc:sldMk cId="2812823245" sldId="1461"/>
        </pc:sldMkLst>
      </pc:sldChg>
      <pc:sldChg chg="add">
        <pc:chgData name="Glen Peters" userId="377e20c1-5662-4b5d-843f-4eac7b2383d6" providerId="ADAL" clId="{7BE98C45-AB37-4FCF-A6B8-275080C419F3}" dt="2023-04-12T09:20:53.440" v="6234"/>
        <pc:sldMkLst>
          <pc:docMk/>
          <pc:sldMk cId="1520317327" sldId="1462"/>
        </pc:sldMkLst>
      </pc:sldChg>
      <pc:sldChg chg="delSp modSp add del mod">
        <pc:chgData name="Glen Peters" userId="377e20c1-5662-4b5d-843f-4eac7b2383d6" providerId="ADAL" clId="{7BE98C45-AB37-4FCF-A6B8-275080C419F3}" dt="2023-04-12T13:47:37.723" v="7661" actId="47"/>
        <pc:sldMkLst>
          <pc:docMk/>
          <pc:sldMk cId="1855956170" sldId="1463"/>
        </pc:sldMkLst>
      </pc:sldChg>
      <pc:sldChg chg="add">
        <pc:chgData name="Glen Peters" userId="377e20c1-5662-4b5d-843f-4eac7b2383d6" providerId="ADAL" clId="{7BE98C45-AB37-4FCF-A6B8-275080C419F3}" dt="2023-04-12T09:20:53.440" v="6234"/>
        <pc:sldMkLst>
          <pc:docMk/>
          <pc:sldMk cId="3732868647" sldId="1464"/>
        </pc:sldMkLst>
      </pc:sldChg>
      <pc:sldChg chg="add">
        <pc:chgData name="Glen Peters" userId="377e20c1-5662-4b5d-843f-4eac7b2383d6" providerId="ADAL" clId="{7BE98C45-AB37-4FCF-A6B8-275080C419F3}" dt="2023-04-12T11:27:17.570" v="6520"/>
        <pc:sldMkLst>
          <pc:docMk/>
          <pc:sldMk cId="552917332" sldId="1465"/>
        </pc:sldMkLst>
      </pc:sldChg>
      <pc:sldChg chg="modSp add mod">
        <pc:chgData name="Glen Peters" userId="377e20c1-5662-4b5d-843f-4eac7b2383d6" providerId="ADAL" clId="{7BE98C45-AB37-4FCF-A6B8-275080C419F3}" dt="2023-04-12T11:48:54.480" v="7489" actId="6549"/>
        <pc:sldMkLst>
          <pc:docMk/>
          <pc:sldMk cId="3311694788" sldId="1466"/>
        </pc:sldMkLst>
      </pc:sldChg>
      <pc:sldChg chg="add del">
        <pc:chgData name="Glen Peters" userId="377e20c1-5662-4b5d-843f-4eac7b2383d6" providerId="ADAL" clId="{7BE98C45-AB37-4FCF-A6B8-275080C419F3}" dt="2023-04-12T11:42:47.011" v="6924" actId="47"/>
        <pc:sldMkLst>
          <pc:docMk/>
          <pc:sldMk cId="4037040249" sldId="1466"/>
        </pc:sldMkLst>
      </pc:sldChg>
      <pc:sldChg chg="addSp delSp modSp add mod">
        <pc:chgData name="Glen Peters" userId="377e20c1-5662-4b5d-843f-4eac7b2383d6" providerId="ADAL" clId="{7BE98C45-AB37-4FCF-A6B8-275080C419F3}" dt="2023-04-12T12:37:04.277" v="7640" actId="1076"/>
        <pc:sldMkLst>
          <pc:docMk/>
          <pc:sldMk cId="2639784987" sldId="1467"/>
        </pc:sldMkLst>
      </pc:sldChg>
      <pc:sldChg chg="modSp add mod">
        <pc:chgData name="Glen Peters" userId="377e20c1-5662-4b5d-843f-4eac7b2383d6" providerId="ADAL" clId="{7BE98C45-AB37-4FCF-A6B8-275080C419F3}" dt="2023-04-12T13:52:53.466" v="7836" actId="114"/>
        <pc:sldMkLst>
          <pc:docMk/>
          <pc:sldMk cId="3752553559" sldId="1468"/>
        </pc:sldMkLst>
      </pc:sldChg>
      <pc:sldMasterChg chg="mod modSldLayout">
        <pc:chgData name="Glen Peters" userId="377e20c1-5662-4b5d-843f-4eac7b2383d6" providerId="ADAL" clId="{7BE98C45-AB37-4FCF-A6B8-275080C419F3}" dt="2023-04-12T11:18:38.021" v="6433" actId="6013"/>
        <pc:sldMasterMkLst>
          <pc:docMk/>
          <pc:sldMasterMk cId="246526016" sldId="2147483704"/>
        </pc:sldMasterMkLst>
        <pc:sldLayoutChg chg="addSp modSp">
          <pc:chgData name="Glen Peters" userId="377e20c1-5662-4b5d-843f-4eac7b2383d6" providerId="ADAL" clId="{7BE98C45-AB37-4FCF-A6B8-275080C419F3}" dt="2023-04-12T11:17:40.647" v="6428"/>
          <pc:sldLayoutMkLst>
            <pc:docMk/>
            <pc:sldMasterMk cId="246526016" sldId="2147483704"/>
            <pc:sldLayoutMk cId="3038330825" sldId="2147483729"/>
          </pc:sldLayoutMkLst>
        </pc:sldLayoutChg>
        <pc:sldLayoutChg chg="addSp modSp">
          <pc:chgData name="Glen Peters" userId="377e20c1-5662-4b5d-843f-4eac7b2383d6" providerId="ADAL" clId="{7BE98C45-AB37-4FCF-A6B8-275080C419F3}" dt="2023-04-12T11:17:47.178" v="6429"/>
          <pc:sldLayoutMkLst>
            <pc:docMk/>
            <pc:sldMasterMk cId="246526016" sldId="2147483704"/>
            <pc:sldLayoutMk cId="522060992" sldId="2147483771"/>
          </pc:sldLayoutMkLst>
        </pc:sldLayoutChg>
      </pc:sldMasterChg>
      <pc:sldMasterChg chg="del delSldLayout">
        <pc:chgData name="Glen Peters" userId="377e20c1-5662-4b5d-843f-4eac7b2383d6" providerId="ADAL" clId="{7BE98C45-AB37-4FCF-A6B8-275080C419F3}" dt="2023-04-12T11:18:34.352" v="6432" actId="6013"/>
        <pc:sldMasterMkLst>
          <pc:docMk/>
          <pc:sldMasterMk cId="4245957166" sldId="2147483730"/>
        </pc:sldMasterMkLst>
        <pc:sldLayoutChg chg="del">
          <pc:chgData name="Glen Peters" userId="377e20c1-5662-4b5d-843f-4eac7b2383d6" providerId="ADAL" clId="{7BE98C45-AB37-4FCF-A6B8-275080C419F3}" dt="2023-04-12T11:18:34.352" v="6432" actId="6013"/>
          <pc:sldLayoutMkLst>
            <pc:docMk/>
            <pc:sldMasterMk cId="4245957166" sldId="2147483730"/>
            <pc:sldLayoutMk cId="3057449476" sldId="2147483731"/>
          </pc:sldLayoutMkLst>
        </pc:sldLayoutChg>
        <pc:sldLayoutChg chg="del">
          <pc:chgData name="Glen Peters" userId="377e20c1-5662-4b5d-843f-4eac7b2383d6" providerId="ADAL" clId="{7BE98C45-AB37-4FCF-A6B8-275080C419F3}" dt="2023-04-12T11:18:34.352" v="6432" actId="6013"/>
          <pc:sldLayoutMkLst>
            <pc:docMk/>
            <pc:sldMasterMk cId="4245957166" sldId="2147483730"/>
            <pc:sldLayoutMk cId="1537032419" sldId="2147483732"/>
          </pc:sldLayoutMkLst>
        </pc:sldLayoutChg>
        <pc:sldLayoutChg chg="del">
          <pc:chgData name="Glen Peters" userId="377e20c1-5662-4b5d-843f-4eac7b2383d6" providerId="ADAL" clId="{7BE98C45-AB37-4FCF-A6B8-275080C419F3}" dt="2023-04-12T11:18:34.352" v="6432" actId="6013"/>
          <pc:sldLayoutMkLst>
            <pc:docMk/>
            <pc:sldMasterMk cId="4245957166" sldId="2147483730"/>
            <pc:sldLayoutMk cId="3821457102" sldId="2147483733"/>
          </pc:sldLayoutMkLst>
        </pc:sldLayoutChg>
        <pc:sldLayoutChg chg="del">
          <pc:chgData name="Glen Peters" userId="377e20c1-5662-4b5d-843f-4eac7b2383d6" providerId="ADAL" clId="{7BE98C45-AB37-4FCF-A6B8-275080C419F3}" dt="2023-04-04T15:17:40.724" v="5852" actId="47"/>
          <pc:sldLayoutMkLst>
            <pc:docMk/>
            <pc:sldMasterMk cId="4245957166" sldId="2147483730"/>
            <pc:sldLayoutMk cId="2357934199" sldId="2147483734"/>
          </pc:sldLayoutMkLst>
        </pc:sldLayoutChg>
        <pc:sldLayoutChg chg="del">
          <pc:chgData name="Glen Peters" userId="377e20c1-5662-4b5d-843f-4eac7b2383d6" providerId="ADAL" clId="{7BE98C45-AB37-4FCF-A6B8-275080C419F3}" dt="2023-04-12T11:18:34.352" v="6432" actId="6013"/>
          <pc:sldLayoutMkLst>
            <pc:docMk/>
            <pc:sldMasterMk cId="4245957166" sldId="2147483730"/>
            <pc:sldLayoutMk cId="1406143729" sldId="2147483736"/>
          </pc:sldLayoutMkLst>
        </pc:sldLayoutChg>
      </pc:sldMasterChg>
      <pc:sldMasterChg chg="delSldLayout">
        <pc:chgData name="Glen Peters" userId="377e20c1-5662-4b5d-843f-4eac7b2383d6" providerId="ADAL" clId="{7BE98C45-AB37-4FCF-A6B8-275080C419F3}" dt="2023-04-04T15:32:20.245" v="6178" actId="47"/>
        <pc:sldMasterMkLst>
          <pc:docMk/>
          <pc:sldMasterMk cId="3173313516" sldId="2147483738"/>
        </pc:sldMasterMkLst>
        <pc:sldLayoutChg chg="del">
          <pc:chgData name="Glen Peters" userId="377e20c1-5662-4b5d-843f-4eac7b2383d6" providerId="ADAL" clId="{7BE98C45-AB37-4FCF-A6B8-275080C419F3}" dt="2023-04-04T15:32:20.245" v="6178" actId="47"/>
          <pc:sldLayoutMkLst>
            <pc:docMk/>
            <pc:sldMasterMk cId="3173313516" sldId="2147483738"/>
            <pc:sldLayoutMk cId="3592527822" sldId="2147483765"/>
          </pc:sldLayoutMkLst>
        </pc:sldLayoutChg>
      </pc:sldMasterChg>
    </pc:docChg>
  </pc:docChgLst>
  <pc:docChgLst>
    <pc:chgData name="Glen Peters" userId="377e20c1-5662-4b5d-843f-4eac7b2383d6" providerId="ADAL" clId="{349BFBCD-E08C-4C3D-9478-C42D33432423}"/>
    <pc:docChg chg="undo redo custSel addSld delSld modSld sldOrd modShowInfo">
      <pc:chgData name="Glen Peters" userId="377e20c1-5662-4b5d-843f-4eac7b2383d6" providerId="ADAL" clId="{349BFBCD-E08C-4C3D-9478-C42D33432423}" dt="2023-12-07T14:55:08.442" v="5784" actId="20577"/>
      <pc:docMkLst>
        <pc:docMk/>
      </pc:docMkLst>
      <pc:sldChg chg="addSp delSp modSp add mod modAnim">
        <pc:chgData name="Glen Peters" userId="377e20c1-5662-4b5d-843f-4eac7b2383d6" providerId="ADAL" clId="{349BFBCD-E08C-4C3D-9478-C42D33432423}" dt="2023-12-07T13:29:28.279" v="5706" actId="21"/>
        <pc:sldMkLst>
          <pc:docMk/>
          <pc:sldMk cId="968389271" sldId="1267"/>
        </pc:sldMkLst>
      </pc:sldChg>
      <pc:sldChg chg="del">
        <pc:chgData name="Glen Peters" userId="377e20c1-5662-4b5d-843f-4eac7b2383d6" providerId="ADAL" clId="{349BFBCD-E08C-4C3D-9478-C42D33432423}" dt="2023-12-06T17:53:27.884" v="1265" actId="2696"/>
        <pc:sldMkLst>
          <pc:docMk/>
          <pc:sldMk cId="2824720159" sldId="1267"/>
        </pc:sldMkLst>
      </pc:sldChg>
      <pc:sldChg chg="addSp modSp add mod modAnim">
        <pc:chgData name="Glen Peters" userId="377e20c1-5662-4b5d-843f-4eac7b2383d6" providerId="ADAL" clId="{349BFBCD-E08C-4C3D-9478-C42D33432423}" dt="2023-12-07T10:12:18.113" v="4769"/>
        <pc:sldMkLst>
          <pc:docMk/>
          <pc:sldMk cId="2664933384" sldId="1275"/>
        </pc:sldMkLst>
      </pc:sldChg>
      <pc:sldChg chg="del">
        <pc:chgData name="Glen Peters" userId="377e20c1-5662-4b5d-843f-4eac7b2383d6" providerId="ADAL" clId="{349BFBCD-E08C-4C3D-9478-C42D33432423}" dt="2023-12-06T17:53:27.884" v="1265" actId="2696"/>
        <pc:sldMkLst>
          <pc:docMk/>
          <pc:sldMk cId="2855747582" sldId="1275"/>
        </pc:sldMkLst>
      </pc:sldChg>
      <pc:sldChg chg="addSp delSp modSp add del mod">
        <pc:chgData name="Glen Peters" userId="377e20c1-5662-4b5d-843f-4eac7b2383d6" providerId="ADAL" clId="{349BFBCD-E08C-4C3D-9478-C42D33432423}" dt="2023-12-07T09:58:32.293" v="4253" actId="2696"/>
        <pc:sldMkLst>
          <pc:docMk/>
          <pc:sldMk cId="1979295449" sldId="1289"/>
        </pc:sldMkLst>
      </pc:sldChg>
      <pc:sldChg chg="modSp add del mod">
        <pc:chgData name="Glen Peters" userId="377e20c1-5662-4b5d-843f-4eac7b2383d6" providerId="ADAL" clId="{349BFBCD-E08C-4C3D-9478-C42D33432423}" dt="2023-12-07T10:09:15.298" v="4725" actId="47"/>
        <pc:sldMkLst>
          <pc:docMk/>
          <pc:sldMk cId="3765796923" sldId="1289"/>
        </pc:sldMkLst>
      </pc:sldChg>
      <pc:sldChg chg="modSp add del mod">
        <pc:chgData name="Glen Peters" userId="377e20c1-5662-4b5d-843f-4eac7b2383d6" providerId="ADAL" clId="{349BFBCD-E08C-4C3D-9478-C42D33432423}" dt="2023-12-06T20:21:52.767" v="3524" actId="2696"/>
        <pc:sldMkLst>
          <pc:docMk/>
          <pc:sldMk cId="2373086552" sldId="1305"/>
        </pc:sldMkLst>
      </pc:sldChg>
      <pc:sldChg chg="add">
        <pc:chgData name="Glen Peters" userId="377e20c1-5662-4b5d-843f-4eac7b2383d6" providerId="ADAL" clId="{349BFBCD-E08C-4C3D-9478-C42D33432423}" dt="2023-12-06T20:22:07.974" v="3525"/>
        <pc:sldMkLst>
          <pc:docMk/>
          <pc:sldMk cId="4203306745" sldId="1305"/>
        </pc:sldMkLst>
      </pc:sldChg>
      <pc:sldChg chg="del">
        <pc:chgData name="Glen Peters" userId="377e20c1-5662-4b5d-843f-4eac7b2383d6" providerId="ADAL" clId="{349BFBCD-E08C-4C3D-9478-C42D33432423}" dt="2023-12-06T20:23:15.202" v="3529" actId="47"/>
        <pc:sldMkLst>
          <pc:docMk/>
          <pc:sldMk cId="610462928" sldId="1361"/>
        </pc:sldMkLst>
      </pc:sldChg>
      <pc:sldChg chg="del">
        <pc:chgData name="Glen Peters" userId="377e20c1-5662-4b5d-843f-4eac7b2383d6" providerId="ADAL" clId="{349BFBCD-E08C-4C3D-9478-C42D33432423}" dt="2023-12-06T18:04:03.266" v="2107" actId="47"/>
        <pc:sldMkLst>
          <pc:docMk/>
          <pc:sldMk cId="3572504377" sldId="1388"/>
        </pc:sldMkLst>
      </pc:sldChg>
      <pc:sldChg chg="del">
        <pc:chgData name="Glen Peters" userId="377e20c1-5662-4b5d-843f-4eac7b2383d6" providerId="ADAL" clId="{349BFBCD-E08C-4C3D-9478-C42D33432423}" dt="2023-12-06T18:04:00.593" v="2106" actId="47"/>
        <pc:sldMkLst>
          <pc:docMk/>
          <pc:sldMk cId="2068464744" sldId="1392"/>
        </pc:sldMkLst>
      </pc:sldChg>
      <pc:sldChg chg="del">
        <pc:chgData name="Glen Peters" userId="377e20c1-5662-4b5d-843f-4eac7b2383d6" providerId="ADAL" clId="{349BFBCD-E08C-4C3D-9478-C42D33432423}" dt="2023-12-06T18:04:00.593" v="2106" actId="47"/>
        <pc:sldMkLst>
          <pc:docMk/>
          <pc:sldMk cId="2740929171" sldId="1401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2379978297" sldId="1403"/>
        </pc:sldMkLst>
      </pc:sldChg>
      <pc:sldChg chg="del">
        <pc:chgData name="Glen Peters" userId="377e20c1-5662-4b5d-843f-4eac7b2383d6" providerId="ADAL" clId="{349BFBCD-E08C-4C3D-9478-C42D33432423}" dt="2023-12-06T17:25:32.535" v="703" actId="47"/>
        <pc:sldMkLst>
          <pc:docMk/>
          <pc:sldMk cId="2167995488" sldId="1424"/>
        </pc:sldMkLst>
      </pc:sldChg>
      <pc:sldChg chg="del">
        <pc:chgData name="Glen Peters" userId="377e20c1-5662-4b5d-843f-4eac7b2383d6" providerId="ADAL" clId="{349BFBCD-E08C-4C3D-9478-C42D33432423}" dt="2023-12-06T17:25:32.535" v="703" actId="47"/>
        <pc:sldMkLst>
          <pc:docMk/>
          <pc:sldMk cId="3559650521" sldId="1425"/>
        </pc:sldMkLst>
      </pc:sldChg>
      <pc:sldChg chg="del">
        <pc:chgData name="Glen Peters" userId="377e20c1-5662-4b5d-843f-4eac7b2383d6" providerId="ADAL" clId="{349BFBCD-E08C-4C3D-9478-C42D33432423}" dt="2023-12-06T17:25:32.535" v="703" actId="47"/>
        <pc:sldMkLst>
          <pc:docMk/>
          <pc:sldMk cId="2031976001" sldId="1426"/>
        </pc:sldMkLst>
      </pc:sldChg>
      <pc:sldChg chg="del">
        <pc:chgData name="Glen Peters" userId="377e20c1-5662-4b5d-843f-4eac7b2383d6" providerId="ADAL" clId="{349BFBCD-E08C-4C3D-9478-C42D33432423}" dt="2023-12-06T17:25:32.535" v="703" actId="47"/>
        <pc:sldMkLst>
          <pc:docMk/>
          <pc:sldMk cId="3020525011" sldId="1427"/>
        </pc:sldMkLst>
      </pc:sldChg>
      <pc:sldChg chg="del">
        <pc:chgData name="Glen Peters" userId="377e20c1-5662-4b5d-843f-4eac7b2383d6" providerId="ADAL" clId="{349BFBCD-E08C-4C3D-9478-C42D33432423}" dt="2023-12-06T17:25:32.535" v="703" actId="47"/>
        <pc:sldMkLst>
          <pc:docMk/>
          <pc:sldMk cId="3788184372" sldId="1428"/>
        </pc:sldMkLst>
      </pc:sldChg>
      <pc:sldChg chg="del">
        <pc:chgData name="Glen Peters" userId="377e20c1-5662-4b5d-843f-4eac7b2383d6" providerId="ADAL" clId="{349BFBCD-E08C-4C3D-9478-C42D33432423}" dt="2023-12-06T17:25:32.535" v="703" actId="47"/>
        <pc:sldMkLst>
          <pc:docMk/>
          <pc:sldMk cId="2021205987" sldId="1429"/>
        </pc:sldMkLst>
      </pc:sldChg>
      <pc:sldChg chg="modSp mod ord">
        <pc:chgData name="Glen Peters" userId="377e20c1-5662-4b5d-843f-4eac7b2383d6" providerId="ADAL" clId="{349BFBCD-E08C-4C3D-9478-C42D33432423}" dt="2023-12-06T17:34:20.153" v="744" actId="5793"/>
        <pc:sldMkLst>
          <pc:docMk/>
          <pc:sldMk cId="2369716666" sldId="1430"/>
        </pc:sldMkLst>
      </pc:sldChg>
      <pc:sldChg chg="del">
        <pc:chgData name="Glen Peters" userId="377e20c1-5662-4b5d-843f-4eac7b2383d6" providerId="ADAL" clId="{349BFBCD-E08C-4C3D-9478-C42D33432423}" dt="2023-12-06T18:03:58.246" v="2105" actId="47"/>
        <pc:sldMkLst>
          <pc:docMk/>
          <pc:sldMk cId="3735003775" sldId="1431"/>
        </pc:sldMkLst>
      </pc:sldChg>
      <pc:sldChg chg="del">
        <pc:chgData name="Glen Peters" userId="377e20c1-5662-4b5d-843f-4eac7b2383d6" providerId="ADAL" clId="{349BFBCD-E08C-4C3D-9478-C42D33432423}" dt="2023-12-06T18:03:58.246" v="2105" actId="47"/>
        <pc:sldMkLst>
          <pc:docMk/>
          <pc:sldMk cId="3369974732" sldId="1432"/>
        </pc:sldMkLst>
      </pc:sldChg>
      <pc:sldChg chg="addSp delSp modSp add">
        <pc:chgData name="Glen Peters" userId="377e20c1-5662-4b5d-843f-4eac7b2383d6" providerId="ADAL" clId="{349BFBCD-E08C-4C3D-9478-C42D33432423}" dt="2023-12-06T17:43:59.470" v="1146" actId="18653"/>
        <pc:sldMkLst>
          <pc:docMk/>
          <pc:sldMk cId="53990941" sldId="1433"/>
        </pc:sldMkLst>
      </pc:sldChg>
      <pc:sldChg chg="del">
        <pc:chgData name="Glen Peters" userId="377e20c1-5662-4b5d-843f-4eac7b2383d6" providerId="ADAL" clId="{349BFBCD-E08C-4C3D-9478-C42D33432423}" dt="2023-12-06T17:42:58.061" v="1142" actId="2696"/>
        <pc:sldMkLst>
          <pc:docMk/>
          <pc:sldMk cId="3360416477" sldId="1433"/>
        </pc:sldMkLst>
      </pc:sldChg>
      <pc:sldChg chg="modSp add mod">
        <pc:chgData name="Glen Peters" userId="377e20c1-5662-4b5d-843f-4eac7b2383d6" providerId="ADAL" clId="{349BFBCD-E08C-4C3D-9478-C42D33432423}" dt="2023-12-06T17:21:04.160" v="686" actId="122"/>
        <pc:sldMkLst>
          <pc:docMk/>
          <pc:sldMk cId="2643707084" sldId="1435"/>
        </pc:sldMkLst>
      </pc:sldChg>
      <pc:sldChg chg="del">
        <pc:chgData name="Glen Peters" userId="377e20c1-5662-4b5d-843f-4eac7b2383d6" providerId="ADAL" clId="{349BFBCD-E08C-4C3D-9478-C42D33432423}" dt="2023-12-06T20:22:19.540" v="3526" actId="2696"/>
        <pc:sldMkLst>
          <pc:docMk/>
          <pc:sldMk cId="1579387535" sldId="1436"/>
        </pc:sldMkLst>
      </pc:sldChg>
      <pc:sldChg chg="add del">
        <pc:chgData name="Glen Peters" userId="377e20c1-5662-4b5d-843f-4eac7b2383d6" providerId="ADAL" clId="{349BFBCD-E08C-4C3D-9478-C42D33432423}" dt="2023-12-06T20:37:41.682" v="4206" actId="47"/>
        <pc:sldMkLst>
          <pc:docMk/>
          <pc:sldMk cId="2472079221" sldId="1436"/>
        </pc:sldMkLst>
      </pc:sldChg>
      <pc:sldChg chg="del">
        <pc:chgData name="Glen Peters" userId="377e20c1-5662-4b5d-843f-4eac7b2383d6" providerId="ADAL" clId="{349BFBCD-E08C-4C3D-9478-C42D33432423}" dt="2023-12-06T18:04:03.266" v="2107" actId="47"/>
        <pc:sldMkLst>
          <pc:docMk/>
          <pc:sldMk cId="4100154137" sldId="1437"/>
        </pc:sldMkLst>
      </pc:sldChg>
      <pc:sldChg chg="modSp mod">
        <pc:chgData name="Glen Peters" userId="377e20c1-5662-4b5d-843f-4eac7b2383d6" providerId="ADAL" clId="{349BFBCD-E08C-4C3D-9478-C42D33432423}" dt="2023-12-06T19:46:04.560" v="2222" actId="20577"/>
        <pc:sldMkLst>
          <pc:docMk/>
          <pc:sldMk cId="4148157471" sldId="1438"/>
        </pc:sldMkLst>
      </pc:sldChg>
      <pc:sldChg chg="modSp add mod">
        <pc:chgData name="Glen Peters" userId="377e20c1-5662-4b5d-843f-4eac7b2383d6" providerId="ADAL" clId="{349BFBCD-E08C-4C3D-9478-C42D33432423}" dt="2023-12-07T09:57:15.077" v="4236" actId="122"/>
        <pc:sldMkLst>
          <pc:docMk/>
          <pc:sldMk cId="4250999292" sldId="1439"/>
        </pc:sldMkLst>
      </pc:sldChg>
      <pc:sldChg chg="del">
        <pc:chgData name="Glen Peters" userId="377e20c1-5662-4b5d-843f-4eac7b2383d6" providerId="ADAL" clId="{349BFBCD-E08C-4C3D-9478-C42D33432423}" dt="2023-12-06T20:22:19.540" v="3526" actId="2696"/>
        <pc:sldMkLst>
          <pc:docMk/>
          <pc:sldMk cId="759148142" sldId="1440"/>
        </pc:sldMkLst>
      </pc:sldChg>
      <pc:sldChg chg="add del">
        <pc:chgData name="Glen Peters" userId="377e20c1-5662-4b5d-843f-4eac7b2383d6" providerId="ADAL" clId="{349BFBCD-E08C-4C3D-9478-C42D33432423}" dt="2023-12-06T20:37:41.682" v="4206" actId="47"/>
        <pc:sldMkLst>
          <pc:docMk/>
          <pc:sldMk cId="2831837632" sldId="1440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3536746056" sldId="1441"/>
        </pc:sldMkLst>
      </pc:sldChg>
      <pc:sldChg chg="add del">
        <pc:chgData name="Glen Peters" userId="377e20c1-5662-4b5d-843f-4eac7b2383d6" providerId="ADAL" clId="{349BFBCD-E08C-4C3D-9478-C42D33432423}" dt="2023-12-07T09:57:28.586" v="4237" actId="47"/>
        <pc:sldMkLst>
          <pc:docMk/>
          <pc:sldMk cId="243748316" sldId="1442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2086411302" sldId="1444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727087383" sldId="1445"/>
        </pc:sldMkLst>
      </pc:sldChg>
      <pc:sldChg chg="add del">
        <pc:chgData name="Glen Peters" userId="377e20c1-5662-4b5d-843f-4eac7b2383d6" providerId="ADAL" clId="{349BFBCD-E08C-4C3D-9478-C42D33432423}" dt="2023-12-06T20:21:22.483" v="3523" actId="47"/>
        <pc:sldMkLst>
          <pc:docMk/>
          <pc:sldMk cId="2520810502" sldId="1446"/>
        </pc:sldMkLst>
      </pc:sldChg>
      <pc:sldChg chg="add del">
        <pc:chgData name="Glen Peters" userId="377e20c1-5662-4b5d-843f-4eac7b2383d6" providerId="ADAL" clId="{349BFBCD-E08C-4C3D-9478-C42D33432423}" dt="2023-12-06T20:21:22.483" v="3523" actId="47"/>
        <pc:sldMkLst>
          <pc:docMk/>
          <pc:sldMk cId="1148981524" sldId="1447"/>
        </pc:sldMkLst>
      </pc:sldChg>
      <pc:sldChg chg="add del">
        <pc:chgData name="Glen Peters" userId="377e20c1-5662-4b5d-843f-4eac7b2383d6" providerId="ADAL" clId="{349BFBCD-E08C-4C3D-9478-C42D33432423}" dt="2023-12-06T20:21:22.483" v="3523" actId="47"/>
        <pc:sldMkLst>
          <pc:docMk/>
          <pc:sldMk cId="2889009126" sldId="1448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2868413100" sldId="1449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50415849" sldId="1450"/>
        </pc:sldMkLst>
      </pc:sldChg>
      <pc:sldChg chg="addSp delSp modSp mod">
        <pc:chgData name="Glen Peters" userId="377e20c1-5662-4b5d-843f-4eac7b2383d6" providerId="ADAL" clId="{349BFBCD-E08C-4C3D-9478-C42D33432423}" dt="2023-12-06T20:23:54.471" v="3532" actId="18653"/>
        <pc:sldMkLst>
          <pc:docMk/>
          <pc:sldMk cId="1989673328" sldId="1452"/>
        </pc:sldMkLst>
      </pc:sldChg>
      <pc:sldChg chg="del">
        <pc:chgData name="Glen Peters" userId="377e20c1-5662-4b5d-843f-4eac7b2383d6" providerId="ADAL" clId="{349BFBCD-E08C-4C3D-9478-C42D33432423}" dt="2023-12-06T17:42:58.061" v="1142" actId="2696"/>
        <pc:sldMkLst>
          <pc:docMk/>
          <pc:sldMk cId="628620331" sldId="1455"/>
        </pc:sldMkLst>
      </pc:sldChg>
      <pc:sldChg chg="add">
        <pc:chgData name="Glen Peters" userId="377e20c1-5662-4b5d-843f-4eac7b2383d6" providerId="ADAL" clId="{349BFBCD-E08C-4C3D-9478-C42D33432423}" dt="2023-12-06T17:43:02.215" v="1143"/>
        <pc:sldMkLst>
          <pc:docMk/>
          <pc:sldMk cId="3664916175" sldId="1455"/>
        </pc:sldMkLst>
      </pc:sldChg>
      <pc:sldChg chg="addSp delSp modSp add mod">
        <pc:chgData name="Glen Peters" userId="377e20c1-5662-4b5d-843f-4eac7b2383d6" providerId="ADAL" clId="{349BFBCD-E08C-4C3D-9478-C42D33432423}" dt="2023-12-06T17:51:00.943" v="1160" actId="18653"/>
        <pc:sldMkLst>
          <pc:docMk/>
          <pc:sldMk cId="2131083503" sldId="1456"/>
        </pc:sldMkLst>
      </pc:sldChg>
      <pc:sldChg chg="del">
        <pc:chgData name="Glen Peters" userId="377e20c1-5662-4b5d-843f-4eac7b2383d6" providerId="ADAL" clId="{349BFBCD-E08C-4C3D-9478-C42D33432423}" dt="2023-12-06T17:42:58.061" v="1142" actId="2696"/>
        <pc:sldMkLst>
          <pc:docMk/>
          <pc:sldMk cId="3028003138" sldId="1456"/>
        </pc:sldMkLst>
      </pc:sldChg>
      <pc:sldChg chg="del">
        <pc:chgData name="Glen Peters" userId="377e20c1-5662-4b5d-843f-4eac7b2383d6" providerId="ADAL" clId="{349BFBCD-E08C-4C3D-9478-C42D33432423}" dt="2023-12-06T17:53:27.884" v="1265" actId="2696"/>
        <pc:sldMkLst>
          <pc:docMk/>
          <pc:sldMk cId="1680912813" sldId="1457"/>
        </pc:sldMkLst>
      </pc:sldChg>
      <pc:sldChg chg="modSp add mod">
        <pc:chgData name="Glen Peters" userId="377e20c1-5662-4b5d-843f-4eac7b2383d6" providerId="ADAL" clId="{349BFBCD-E08C-4C3D-9478-C42D33432423}" dt="2023-12-07T10:11:01.970" v="4761" actId="114"/>
        <pc:sldMkLst>
          <pc:docMk/>
          <pc:sldMk cId="2566346345" sldId="1457"/>
        </pc:sldMkLst>
      </pc:sldChg>
      <pc:sldChg chg="del">
        <pc:chgData name="Glen Peters" userId="377e20c1-5662-4b5d-843f-4eac7b2383d6" providerId="ADAL" clId="{349BFBCD-E08C-4C3D-9478-C42D33432423}" dt="2023-12-06T17:53:27.884" v="1265" actId="2696"/>
        <pc:sldMkLst>
          <pc:docMk/>
          <pc:sldMk cId="279903099" sldId="1458"/>
        </pc:sldMkLst>
      </pc:sldChg>
      <pc:sldChg chg="add del">
        <pc:chgData name="Glen Peters" userId="377e20c1-5662-4b5d-843f-4eac7b2383d6" providerId="ADAL" clId="{349BFBCD-E08C-4C3D-9478-C42D33432423}" dt="2023-12-07T10:12:20.510" v="4770" actId="47"/>
        <pc:sldMkLst>
          <pc:docMk/>
          <pc:sldMk cId="474246381" sldId="1458"/>
        </pc:sldMkLst>
      </pc:sldChg>
      <pc:sldChg chg="del">
        <pc:chgData name="Glen Peters" userId="377e20c1-5662-4b5d-843f-4eac7b2383d6" providerId="ADAL" clId="{349BFBCD-E08C-4C3D-9478-C42D33432423}" dt="2023-12-06T17:53:27.884" v="1265" actId="2696"/>
        <pc:sldMkLst>
          <pc:docMk/>
          <pc:sldMk cId="1527507023" sldId="1459"/>
        </pc:sldMkLst>
      </pc:sldChg>
      <pc:sldChg chg="addSp modSp add modAnim">
        <pc:chgData name="Glen Peters" userId="377e20c1-5662-4b5d-843f-4eac7b2383d6" providerId="ADAL" clId="{349BFBCD-E08C-4C3D-9478-C42D33432423}" dt="2023-12-07T13:29:32.511" v="5707"/>
        <pc:sldMkLst>
          <pc:docMk/>
          <pc:sldMk cId="1746312222" sldId="1459"/>
        </pc:sldMkLst>
      </pc:sldChg>
      <pc:sldChg chg="add del">
        <pc:chgData name="Glen Peters" userId="377e20c1-5662-4b5d-843f-4eac7b2383d6" providerId="ADAL" clId="{349BFBCD-E08C-4C3D-9478-C42D33432423}" dt="2023-12-07T10:13:11.396" v="4774" actId="47"/>
        <pc:sldMkLst>
          <pc:docMk/>
          <pc:sldMk cId="2719002243" sldId="1460"/>
        </pc:sldMkLst>
      </pc:sldChg>
      <pc:sldChg chg="del">
        <pc:chgData name="Glen Peters" userId="377e20c1-5662-4b5d-843f-4eac7b2383d6" providerId="ADAL" clId="{349BFBCD-E08C-4C3D-9478-C42D33432423}" dt="2023-12-06T17:53:27.884" v="1265" actId="2696"/>
        <pc:sldMkLst>
          <pc:docMk/>
          <pc:sldMk cId="3375369485" sldId="1460"/>
        </pc:sldMkLst>
      </pc:sldChg>
      <pc:sldChg chg="add del">
        <pc:chgData name="Glen Peters" userId="377e20c1-5662-4b5d-843f-4eac7b2383d6" providerId="ADAL" clId="{349BFBCD-E08C-4C3D-9478-C42D33432423}" dt="2023-12-07T10:24:17.358" v="5360" actId="47"/>
        <pc:sldMkLst>
          <pc:docMk/>
          <pc:sldMk cId="621668964" sldId="1462"/>
        </pc:sldMkLst>
      </pc:sldChg>
      <pc:sldChg chg="del">
        <pc:chgData name="Glen Peters" userId="377e20c1-5662-4b5d-843f-4eac7b2383d6" providerId="ADAL" clId="{349BFBCD-E08C-4C3D-9478-C42D33432423}" dt="2023-12-06T17:57:12.750" v="1558" actId="2696"/>
        <pc:sldMkLst>
          <pc:docMk/>
          <pc:sldMk cId="1520317327" sldId="1462"/>
        </pc:sldMkLst>
      </pc:sldChg>
      <pc:sldChg chg="addSp delSp modSp add mod">
        <pc:chgData name="Glen Peters" userId="377e20c1-5662-4b5d-843f-4eac7b2383d6" providerId="ADAL" clId="{349BFBCD-E08C-4C3D-9478-C42D33432423}" dt="2023-12-07T13:29:52.381" v="5708" actId="20577"/>
        <pc:sldMkLst>
          <pc:docMk/>
          <pc:sldMk cId="1358202569" sldId="1464"/>
        </pc:sldMkLst>
      </pc:sldChg>
      <pc:sldChg chg="del">
        <pc:chgData name="Glen Peters" userId="377e20c1-5662-4b5d-843f-4eac7b2383d6" providerId="ADAL" clId="{349BFBCD-E08C-4C3D-9478-C42D33432423}" dt="2023-12-06T17:53:27.884" v="1265" actId="2696"/>
        <pc:sldMkLst>
          <pc:docMk/>
          <pc:sldMk cId="3732868647" sldId="1464"/>
        </pc:sldMkLst>
      </pc:sldChg>
      <pc:sldChg chg="del">
        <pc:chgData name="Glen Peters" userId="377e20c1-5662-4b5d-843f-4eac7b2383d6" providerId="ADAL" clId="{349BFBCD-E08C-4C3D-9478-C42D33432423}" dt="2023-12-06T17:42:58.061" v="1142" actId="2696"/>
        <pc:sldMkLst>
          <pc:docMk/>
          <pc:sldMk cId="552917332" sldId="1465"/>
        </pc:sldMkLst>
      </pc:sldChg>
      <pc:sldChg chg="add">
        <pc:chgData name="Glen Peters" userId="377e20c1-5662-4b5d-843f-4eac7b2383d6" providerId="ADAL" clId="{349BFBCD-E08C-4C3D-9478-C42D33432423}" dt="2023-12-06T17:43:02.215" v="1143"/>
        <pc:sldMkLst>
          <pc:docMk/>
          <pc:sldMk cId="3643705070" sldId="1465"/>
        </pc:sldMkLst>
      </pc:sldChg>
      <pc:sldChg chg="del">
        <pc:chgData name="Glen Peters" userId="377e20c1-5662-4b5d-843f-4eac7b2383d6" providerId="ADAL" clId="{349BFBCD-E08C-4C3D-9478-C42D33432423}" dt="2023-12-06T17:57:12.750" v="1558" actId="2696"/>
        <pc:sldMkLst>
          <pc:docMk/>
          <pc:sldMk cId="2639784987" sldId="1467"/>
        </pc:sldMkLst>
      </pc:sldChg>
      <pc:sldChg chg="add del">
        <pc:chgData name="Glen Peters" userId="377e20c1-5662-4b5d-843f-4eac7b2383d6" providerId="ADAL" clId="{349BFBCD-E08C-4C3D-9478-C42D33432423}" dt="2023-12-07T10:24:17.358" v="5360" actId="47"/>
        <pc:sldMkLst>
          <pc:docMk/>
          <pc:sldMk cId="3752300927" sldId="1467"/>
        </pc:sldMkLst>
      </pc:sldChg>
      <pc:sldChg chg="del">
        <pc:chgData name="Glen Peters" userId="377e20c1-5662-4b5d-843f-4eac7b2383d6" providerId="ADAL" clId="{349BFBCD-E08C-4C3D-9478-C42D33432423}" dt="2023-12-06T20:24:02.708" v="3533" actId="47"/>
        <pc:sldMkLst>
          <pc:docMk/>
          <pc:sldMk cId="2575099496" sldId="1468"/>
        </pc:sldMkLst>
      </pc:sldChg>
      <pc:sldChg chg="addSp delSp modSp mod">
        <pc:chgData name="Glen Peters" userId="377e20c1-5662-4b5d-843f-4eac7b2383d6" providerId="ADAL" clId="{349BFBCD-E08C-4C3D-9478-C42D33432423}" dt="2023-12-06T16:59:25.639" v="119" actId="114"/>
        <pc:sldMkLst>
          <pc:docMk/>
          <pc:sldMk cId="2247621311" sldId="1470"/>
        </pc:sldMkLst>
      </pc:sldChg>
      <pc:sldChg chg="modSp mod">
        <pc:chgData name="Glen Peters" userId="377e20c1-5662-4b5d-843f-4eac7b2383d6" providerId="ADAL" clId="{349BFBCD-E08C-4C3D-9478-C42D33432423}" dt="2023-12-06T16:55:58.020" v="61"/>
        <pc:sldMkLst>
          <pc:docMk/>
          <pc:sldMk cId="1023304769" sldId="1471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3520506540" sldId="1472"/>
        </pc:sldMkLst>
      </pc:sldChg>
      <pc:sldChg chg="modSp add mod">
        <pc:chgData name="Glen Peters" userId="377e20c1-5662-4b5d-843f-4eac7b2383d6" providerId="ADAL" clId="{349BFBCD-E08C-4C3D-9478-C42D33432423}" dt="2023-12-07T13:28:13.417" v="5700" actId="20577"/>
        <pc:sldMkLst>
          <pc:docMk/>
          <pc:sldMk cId="988664167" sldId="1473"/>
        </pc:sldMkLst>
      </pc:sldChg>
      <pc:sldChg chg="add del">
        <pc:chgData name="Glen Peters" userId="377e20c1-5662-4b5d-843f-4eac7b2383d6" providerId="ADAL" clId="{349BFBCD-E08C-4C3D-9478-C42D33432423}" dt="2023-12-06T20:37:31.006" v="4204" actId="2696"/>
        <pc:sldMkLst>
          <pc:docMk/>
          <pc:sldMk cId="2564560947" sldId="1473"/>
        </pc:sldMkLst>
      </pc:sldChg>
      <pc:sldChg chg="del">
        <pc:chgData name="Glen Peters" userId="377e20c1-5662-4b5d-843f-4eac7b2383d6" providerId="ADAL" clId="{349BFBCD-E08C-4C3D-9478-C42D33432423}" dt="2023-12-06T20:22:19.540" v="3526" actId="2696"/>
        <pc:sldMkLst>
          <pc:docMk/>
          <pc:sldMk cId="3128011157" sldId="1473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1155960530" sldId="1475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161678057" sldId="1476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350541213" sldId="1477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3226744514" sldId="1478"/>
        </pc:sldMkLst>
      </pc:sldChg>
      <pc:sldChg chg="del">
        <pc:chgData name="Glen Peters" userId="377e20c1-5662-4b5d-843f-4eac7b2383d6" providerId="ADAL" clId="{349BFBCD-E08C-4C3D-9478-C42D33432423}" dt="2023-12-06T18:04:03.266" v="2107" actId="47"/>
        <pc:sldMkLst>
          <pc:docMk/>
          <pc:sldMk cId="4045477994" sldId="1480"/>
        </pc:sldMkLst>
      </pc:sldChg>
      <pc:sldChg chg="modSp mod">
        <pc:chgData name="Glen Peters" userId="377e20c1-5662-4b5d-843f-4eac7b2383d6" providerId="ADAL" clId="{349BFBCD-E08C-4C3D-9478-C42D33432423}" dt="2023-12-06T18:03:14.123" v="2103" actId="313"/>
        <pc:sldMkLst>
          <pc:docMk/>
          <pc:sldMk cId="3011845454" sldId="1481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1154939118" sldId="1482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1388885489" sldId="1483"/>
        </pc:sldMkLst>
      </pc:sldChg>
      <pc:sldChg chg="del">
        <pc:chgData name="Glen Peters" userId="377e20c1-5662-4b5d-843f-4eac7b2383d6" providerId="ADAL" clId="{349BFBCD-E08C-4C3D-9478-C42D33432423}" dt="2023-12-06T17:57:12.750" v="1558" actId="2696"/>
        <pc:sldMkLst>
          <pc:docMk/>
          <pc:sldMk cId="1816249638" sldId="1485"/>
        </pc:sldMkLst>
      </pc:sldChg>
      <pc:sldChg chg="add del">
        <pc:chgData name="Glen Peters" userId="377e20c1-5662-4b5d-843f-4eac7b2383d6" providerId="ADAL" clId="{349BFBCD-E08C-4C3D-9478-C42D33432423}" dt="2023-12-07T10:24:17.358" v="5360" actId="47"/>
        <pc:sldMkLst>
          <pc:docMk/>
          <pc:sldMk cId="3634400061" sldId="1485"/>
        </pc:sldMkLst>
      </pc:sldChg>
      <pc:sldChg chg="del">
        <pc:chgData name="Glen Peters" userId="377e20c1-5662-4b5d-843f-4eac7b2383d6" providerId="ADAL" clId="{349BFBCD-E08C-4C3D-9478-C42D33432423}" dt="2023-12-06T17:57:12.750" v="1558" actId="2696"/>
        <pc:sldMkLst>
          <pc:docMk/>
          <pc:sldMk cId="285565307" sldId="1486"/>
        </pc:sldMkLst>
      </pc:sldChg>
      <pc:sldChg chg="modSp add del mod">
        <pc:chgData name="Glen Peters" userId="377e20c1-5662-4b5d-843f-4eac7b2383d6" providerId="ADAL" clId="{349BFBCD-E08C-4C3D-9478-C42D33432423}" dt="2023-12-07T10:24:17.358" v="5360" actId="47"/>
        <pc:sldMkLst>
          <pc:docMk/>
          <pc:sldMk cId="3234369752" sldId="1486"/>
        </pc:sldMkLst>
      </pc:sldChg>
      <pc:sldChg chg="del">
        <pc:chgData name="Glen Peters" userId="377e20c1-5662-4b5d-843f-4eac7b2383d6" providerId="ADAL" clId="{349BFBCD-E08C-4C3D-9478-C42D33432423}" dt="2023-12-06T18:04:00.593" v="2106" actId="47"/>
        <pc:sldMkLst>
          <pc:docMk/>
          <pc:sldMk cId="3143814571" sldId="1487"/>
        </pc:sldMkLst>
      </pc:sldChg>
      <pc:sldChg chg="del">
        <pc:chgData name="Glen Peters" userId="377e20c1-5662-4b5d-843f-4eac7b2383d6" providerId="ADAL" clId="{349BFBCD-E08C-4C3D-9478-C42D33432423}" dt="2023-12-06T18:04:00.593" v="2106" actId="47"/>
        <pc:sldMkLst>
          <pc:docMk/>
          <pc:sldMk cId="2287174582" sldId="1488"/>
        </pc:sldMkLst>
      </pc:sldChg>
      <pc:sldChg chg="del">
        <pc:chgData name="Glen Peters" userId="377e20c1-5662-4b5d-843f-4eac7b2383d6" providerId="ADAL" clId="{349BFBCD-E08C-4C3D-9478-C42D33432423}" dt="2023-12-06T18:03:58.246" v="2105" actId="47"/>
        <pc:sldMkLst>
          <pc:docMk/>
          <pc:sldMk cId="2326232140" sldId="1489"/>
        </pc:sldMkLst>
      </pc:sldChg>
      <pc:sldChg chg="add del">
        <pc:chgData name="Glen Peters" userId="377e20c1-5662-4b5d-843f-4eac7b2383d6" providerId="ADAL" clId="{349BFBCD-E08C-4C3D-9478-C42D33432423}" dt="2023-12-06T19:45:20.734" v="2192" actId="47"/>
        <pc:sldMkLst>
          <pc:docMk/>
          <pc:sldMk cId="3062088408" sldId="1491"/>
        </pc:sldMkLst>
      </pc:sldChg>
      <pc:sldChg chg="del">
        <pc:chgData name="Glen Peters" userId="377e20c1-5662-4b5d-843f-4eac7b2383d6" providerId="ADAL" clId="{349BFBCD-E08C-4C3D-9478-C42D33432423}" dt="2023-12-06T17:57:12.750" v="1558" actId="2696"/>
        <pc:sldMkLst>
          <pc:docMk/>
          <pc:sldMk cId="3971180706" sldId="1491"/>
        </pc:sldMkLst>
      </pc:sldChg>
      <pc:sldChg chg="del">
        <pc:chgData name="Glen Peters" userId="377e20c1-5662-4b5d-843f-4eac7b2383d6" providerId="ADAL" clId="{349BFBCD-E08C-4C3D-9478-C42D33432423}" dt="2023-12-06T18:04:03.266" v="2107" actId="47"/>
        <pc:sldMkLst>
          <pc:docMk/>
          <pc:sldMk cId="2608473825" sldId="1492"/>
        </pc:sldMkLst>
      </pc:sldChg>
      <pc:sldChg chg="del">
        <pc:chgData name="Glen Peters" userId="377e20c1-5662-4b5d-843f-4eac7b2383d6" providerId="ADAL" clId="{349BFBCD-E08C-4C3D-9478-C42D33432423}" dt="2023-12-06T18:03:33.433" v="2104" actId="47"/>
        <pc:sldMkLst>
          <pc:docMk/>
          <pc:sldMk cId="2681704861" sldId="1493"/>
        </pc:sldMkLst>
      </pc:sldChg>
      <pc:sldChg chg="addSp delSp modSp add mod">
        <pc:chgData name="Glen Peters" userId="377e20c1-5662-4b5d-843f-4eac7b2383d6" providerId="ADAL" clId="{349BFBCD-E08C-4C3D-9478-C42D33432423}" dt="2023-12-06T17:10:47.900" v="225" actId="1076"/>
        <pc:sldMkLst>
          <pc:docMk/>
          <pc:sldMk cId="3357965126" sldId="1494"/>
        </pc:sldMkLst>
      </pc:sldChg>
      <pc:sldChg chg="add del">
        <pc:chgData name="Glen Peters" userId="377e20c1-5662-4b5d-843f-4eac7b2383d6" providerId="ADAL" clId="{349BFBCD-E08C-4C3D-9478-C42D33432423}" dt="2023-12-06T17:51:25.386" v="1161" actId="47"/>
        <pc:sldMkLst>
          <pc:docMk/>
          <pc:sldMk cId="3456962282" sldId="1495"/>
        </pc:sldMkLst>
      </pc:sldChg>
      <pc:sldChg chg="addSp delSp modSp add mod">
        <pc:chgData name="Glen Peters" userId="377e20c1-5662-4b5d-843f-4eac7b2383d6" providerId="ADAL" clId="{349BFBCD-E08C-4C3D-9478-C42D33432423}" dt="2023-12-06T17:11:50.947" v="232" actId="14100"/>
        <pc:sldMkLst>
          <pc:docMk/>
          <pc:sldMk cId="1758546003" sldId="1496"/>
        </pc:sldMkLst>
      </pc:sldChg>
      <pc:sldChg chg="addSp delSp modSp add mod">
        <pc:chgData name="Glen Peters" userId="377e20c1-5662-4b5d-843f-4eac7b2383d6" providerId="ADAL" clId="{349BFBCD-E08C-4C3D-9478-C42D33432423}" dt="2023-12-07T13:21:16.305" v="5660" actId="1037"/>
        <pc:sldMkLst>
          <pc:docMk/>
          <pc:sldMk cId="1812322424" sldId="1497"/>
        </pc:sldMkLst>
      </pc:sldChg>
      <pc:sldChg chg="addSp modSp add mod">
        <pc:chgData name="Glen Peters" userId="377e20c1-5662-4b5d-843f-4eac7b2383d6" providerId="ADAL" clId="{349BFBCD-E08C-4C3D-9478-C42D33432423}" dt="2023-12-07T09:58:10.101" v="4252" actId="1076"/>
        <pc:sldMkLst>
          <pc:docMk/>
          <pc:sldMk cId="3675857287" sldId="1498"/>
        </pc:sldMkLst>
      </pc:sldChg>
      <pc:sldChg chg="add del">
        <pc:chgData name="Glen Peters" userId="377e20c1-5662-4b5d-843f-4eac7b2383d6" providerId="ADAL" clId="{349BFBCD-E08C-4C3D-9478-C42D33432423}" dt="2023-12-06T17:20:11.299" v="643" actId="47"/>
        <pc:sldMkLst>
          <pc:docMk/>
          <pc:sldMk cId="699543503" sldId="1499"/>
        </pc:sldMkLst>
      </pc:sldChg>
      <pc:sldChg chg="modSp add mod">
        <pc:chgData name="Glen Peters" userId="377e20c1-5662-4b5d-843f-4eac7b2383d6" providerId="ADAL" clId="{349BFBCD-E08C-4C3D-9478-C42D33432423}" dt="2023-12-06T17:21:00.677" v="685" actId="122"/>
        <pc:sldMkLst>
          <pc:docMk/>
          <pc:sldMk cId="1240995920" sldId="1500"/>
        </pc:sldMkLst>
      </pc:sldChg>
      <pc:sldChg chg="modSp add del mod">
        <pc:chgData name="Glen Peters" userId="377e20c1-5662-4b5d-843f-4eac7b2383d6" providerId="ADAL" clId="{349BFBCD-E08C-4C3D-9478-C42D33432423}" dt="2023-12-07T09:57:11.565" v="4235" actId="47"/>
        <pc:sldMkLst>
          <pc:docMk/>
          <pc:sldMk cId="4218548984" sldId="1501"/>
        </pc:sldMkLst>
      </pc:sldChg>
      <pc:sldChg chg="modSp add del mod">
        <pc:chgData name="Glen Peters" userId="377e20c1-5662-4b5d-843f-4eac7b2383d6" providerId="ADAL" clId="{349BFBCD-E08C-4C3D-9478-C42D33432423}" dt="2023-12-07T10:09:32.673" v="4726" actId="47"/>
        <pc:sldMkLst>
          <pc:docMk/>
          <pc:sldMk cId="4235398331" sldId="1502"/>
        </pc:sldMkLst>
      </pc:sldChg>
      <pc:sldChg chg="addSp delSp modSp add mod modAnim">
        <pc:chgData name="Glen Peters" userId="377e20c1-5662-4b5d-843f-4eac7b2383d6" providerId="ADAL" clId="{349BFBCD-E08C-4C3D-9478-C42D33432423}" dt="2023-12-07T10:29:43.910" v="5492" actId="1076"/>
        <pc:sldMkLst>
          <pc:docMk/>
          <pc:sldMk cId="216495171" sldId="1503"/>
        </pc:sldMkLst>
      </pc:sldChg>
      <pc:sldChg chg="add del">
        <pc:chgData name="Glen Peters" userId="377e20c1-5662-4b5d-843f-4eac7b2383d6" providerId="ADAL" clId="{349BFBCD-E08C-4C3D-9478-C42D33432423}" dt="2023-12-06T20:21:22.483" v="3523" actId="47"/>
        <pc:sldMkLst>
          <pc:docMk/>
          <pc:sldMk cId="1730999231" sldId="1504"/>
        </pc:sldMkLst>
      </pc:sldChg>
      <pc:sldChg chg="add del">
        <pc:chgData name="Glen Peters" userId="377e20c1-5662-4b5d-843f-4eac7b2383d6" providerId="ADAL" clId="{349BFBCD-E08C-4C3D-9478-C42D33432423}" dt="2023-12-06T20:21:22.483" v="3523" actId="47"/>
        <pc:sldMkLst>
          <pc:docMk/>
          <pc:sldMk cId="549001203" sldId="1505"/>
        </pc:sldMkLst>
      </pc:sldChg>
      <pc:sldChg chg="delSp add del mod">
        <pc:chgData name="Glen Peters" userId="377e20c1-5662-4b5d-843f-4eac7b2383d6" providerId="ADAL" clId="{349BFBCD-E08C-4C3D-9478-C42D33432423}" dt="2023-12-06T20:21:22.483" v="3523" actId="47"/>
        <pc:sldMkLst>
          <pc:docMk/>
          <pc:sldMk cId="2572369584" sldId="1506"/>
        </pc:sldMkLst>
      </pc:sldChg>
      <pc:sldChg chg="add del">
        <pc:chgData name="Glen Peters" userId="377e20c1-5662-4b5d-843f-4eac7b2383d6" providerId="ADAL" clId="{349BFBCD-E08C-4C3D-9478-C42D33432423}" dt="2023-12-07T13:31:09.364" v="5762" actId="47"/>
        <pc:sldMkLst>
          <pc:docMk/>
          <pc:sldMk cId="3573712688" sldId="1507"/>
        </pc:sldMkLst>
      </pc:sldChg>
      <pc:sldChg chg="add del">
        <pc:chgData name="Glen Peters" userId="377e20c1-5662-4b5d-843f-4eac7b2383d6" providerId="ADAL" clId="{349BFBCD-E08C-4C3D-9478-C42D33432423}" dt="2023-12-06T17:42:58.061" v="1142" actId="2696"/>
        <pc:sldMkLst>
          <pc:docMk/>
          <pc:sldMk cId="550309809" sldId="1508"/>
        </pc:sldMkLst>
      </pc:sldChg>
      <pc:sldChg chg="add">
        <pc:chgData name="Glen Peters" userId="377e20c1-5662-4b5d-843f-4eac7b2383d6" providerId="ADAL" clId="{349BFBCD-E08C-4C3D-9478-C42D33432423}" dt="2023-12-06T17:43:02.215" v="1143"/>
        <pc:sldMkLst>
          <pc:docMk/>
          <pc:sldMk cId="3875894192" sldId="1508"/>
        </pc:sldMkLst>
      </pc:sldChg>
      <pc:sldChg chg="add">
        <pc:chgData name="Glen Peters" userId="377e20c1-5662-4b5d-843f-4eac7b2383d6" providerId="ADAL" clId="{349BFBCD-E08C-4C3D-9478-C42D33432423}" dt="2023-12-06T17:35:08.500" v="745"/>
        <pc:sldMkLst>
          <pc:docMk/>
          <pc:sldMk cId="3452376070" sldId="1509"/>
        </pc:sldMkLst>
      </pc:sldChg>
      <pc:sldChg chg="addSp delSp modSp add mod">
        <pc:chgData name="Glen Peters" userId="377e20c1-5662-4b5d-843f-4eac7b2383d6" providerId="ADAL" clId="{349BFBCD-E08C-4C3D-9478-C42D33432423}" dt="2023-12-07T13:31:28.786" v="5774" actId="14100"/>
        <pc:sldMkLst>
          <pc:docMk/>
          <pc:sldMk cId="3978353097" sldId="1510"/>
        </pc:sldMkLst>
      </pc:sldChg>
      <pc:sldChg chg="addSp delSp modSp add mod ord">
        <pc:chgData name="Glen Peters" userId="377e20c1-5662-4b5d-843f-4eac7b2383d6" providerId="ADAL" clId="{349BFBCD-E08C-4C3D-9478-C42D33432423}" dt="2023-12-06T17:54:37.399" v="1276" actId="1076"/>
        <pc:sldMkLst>
          <pc:docMk/>
          <pc:sldMk cId="1145781732" sldId="1511"/>
        </pc:sldMkLst>
      </pc:sldChg>
      <pc:sldChg chg="modSp add del mod">
        <pc:chgData name="Glen Peters" userId="377e20c1-5662-4b5d-843f-4eac7b2383d6" providerId="ADAL" clId="{349BFBCD-E08C-4C3D-9478-C42D33432423}" dt="2023-12-06T17:41:12.671" v="1091" actId="47"/>
        <pc:sldMkLst>
          <pc:docMk/>
          <pc:sldMk cId="226918844" sldId="1512"/>
        </pc:sldMkLst>
      </pc:sldChg>
      <pc:sldChg chg="modSp add mod">
        <pc:chgData name="Glen Peters" userId="377e20c1-5662-4b5d-843f-4eac7b2383d6" providerId="ADAL" clId="{349BFBCD-E08C-4C3D-9478-C42D33432423}" dt="2023-12-06T17:42:38.787" v="1141" actId="6549"/>
        <pc:sldMkLst>
          <pc:docMk/>
          <pc:sldMk cId="3546166877" sldId="1513"/>
        </pc:sldMkLst>
      </pc:sldChg>
      <pc:sldChg chg="modSp add mod">
        <pc:chgData name="Glen Peters" userId="377e20c1-5662-4b5d-843f-4eac7b2383d6" providerId="ADAL" clId="{349BFBCD-E08C-4C3D-9478-C42D33432423}" dt="2023-12-07T13:21:35.163" v="5670" actId="20577"/>
        <pc:sldMkLst>
          <pc:docMk/>
          <pc:sldMk cId="1011575946" sldId="1514"/>
        </pc:sldMkLst>
      </pc:sldChg>
      <pc:sldChg chg="addSp modSp add mod">
        <pc:chgData name="Glen Peters" userId="377e20c1-5662-4b5d-843f-4eac7b2383d6" providerId="ADAL" clId="{349BFBCD-E08C-4C3D-9478-C42D33432423}" dt="2023-12-06T18:01:45.731" v="1807" actId="14100"/>
        <pc:sldMkLst>
          <pc:docMk/>
          <pc:sldMk cId="2070095906" sldId="1515"/>
        </pc:sldMkLst>
      </pc:sldChg>
      <pc:sldChg chg="add del">
        <pc:chgData name="Glen Peters" userId="377e20c1-5662-4b5d-843f-4eac7b2383d6" providerId="ADAL" clId="{349BFBCD-E08C-4C3D-9478-C42D33432423}" dt="2023-12-06T20:37:41.682" v="4206" actId="47"/>
        <pc:sldMkLst>
          <pc:docMk/>
          <pc:sldMk cId="2008209425" sldId="1516"/>
        </pc:sldMkLst>
      </pc:sldChg>
      <pc:sldChg chg="add del">
        <pc:chgData name="Glen Peters" userId="377e20c1-5662-4b5d-843f-4eac7b2383d6" providerId="ADAL" clId="{349BFBCD-E08C-4C3D-9478-C42D33432423}" dt="2023-12-06T20:22:19.540" v="3526" actId="2696"/>
        <pc:sldMkLst>
          <pc:docMk/>
          <pc:sldMk cId="3965985619" sldId="1516"/>
        </pc:sldMkLst>
      </pc:sldChg>
      <pc:sldChg chg="addSp delSp modSp add mod">
        <pc:chgData name="Glen Peters" userId="377e20c1-5662-4b5d-843f-4eac7b2383d6" providerId="ADAL" clId="{349BFBCD-E08C-4C3D-9478-C42D33432423}" dt="2023-12-06T18:05:45.314" v="2179" actId="1037"/>
        <pc:sldMkLst>
          <pc:docMk/>
          <pc:sldMk cId="2281791663" sldId="1517"/>
        </pc:sldMkLst>
      </pc:sldChg>
      <pc:sldChg chg="addSp delSp modSp add mod">
        <pc:chgData name="Glen Peters" userId="377e20c1-5662-4b5d-843f-4eac7b2383d6" providerId="ADAL" clId="{349BFBCD-E08C-4C3D-9478-C42D33432423}" dt="2023-12-06T19:57:29.046" v="2805" actId="20577"/>
        <pc:sldMkLst>
          <pc:docMk/>
          <pc:sldMk cId="1707299046" sldId="1518"/>
        </pc:sldMkLst>
      </pc:sldChg>
      <pc:sldChg chg="add del">
        <pc:chgData name="Glen Peters" userId="377e20c1-5662-4b5d-843f-4eac7b2383d6" providerId="ADAL" clId="{349BFBCD-E08C-4C3D-9478-C42D33432423}" dt="2023-12-06T20:35:25.090" v="4203" actId="47"/>
        <pc:sldMkLst>
          <pc:docMk/>
          <pc:sldMk cId="4048418345" sldId="1519"/>
        </pc:sldMkLst>
      </pc:sldChg>
      <pc:sldChg chg="add">
        <pc:chgData name="Glen Peters" userId="377e20c1-5662-4b5d-843f-4eac7b2383d6" providerId="ADAL" clId="{349BFBCD-E08C-4C3D-9478-C42D33432423}" dt="2023-12-06T19:45:36.444" v="2193"/>
        <pc:sldMkLst>
          <pc:docMk/>
          <pc:sldMk cId="1663250966" sldId="1520"/>
        </pc:sldMkLst>
      </pc:sldChg>
      <pc:sldChg chg="addSp delSp modSp add mod">
        <pc:chgData name="Glen Peters" userId="377e20c1-5662-4b5d-843f-4eac7b2383d6" providerId="ADAL" clId="{349BFBCD-E08C-4C3D-9478-C42D33432423}" dt="2023-12-06T19:52:58.344" v="2522" actId="1076"/>
        <pc:sldMkLst>
          <pc:docMk/>
          <pc:sldMk cId="1419303201" sldId="1521"/>
        </pc:sldMkLst>
      </pc:sldChg>
      <pc:sldChg chg="addSp delSp modSp add mod">
        <pc:chgData name="Glen Peters" userId="377e20c1-5662-4b5d-843f-4eac7b2383d6" providerId="ADAL" clId="{349BFBCD-E08C-4C3D-9478-C42D33432423}" dt="2023-12-06T19:59:19.299" v="3050" actId="20577"/>
        <pc:sldMkLst>
          <pc:docMk/>
          <pc:sldMk cId="2767084104" sldId="1522"/>
        </pc:sldMkLst>
      </pc:sldChg>
      <pc:sldChg chg="addSp delSp modSp add mod">
        <pc:chgData name="Glen Peters" userId="377e20c1-5662-4b5d-843f-4eac7b2383d6" providerId="ADAL" clId="{349BFBCD-E08C-4C3D-9478-C42D33432423}" dt="2023-12-06T20:05:21.871" v="3163"/>
        <pc:sldMkLst>
          <pc:docMk/>
          <pc:sldMk cId="1950303013" sldId="1523"/>
        </pc:sldMkLst>
      </pc:sldChg>
      <pc:sldChg chg="add">
        <pc:chgData name="Glen Peters" userId="377e20c1-5662-4b5d-843f-4eac7b2383d6" providerId="ADAL" clId="{349BFBCD-E08C-4C3D-9478-C42D33432423}" dt="2023-12-06T19:59:43.437" v="3052"/>
        <pc:sldMkLst>
          <pc:docMk/>
          <pc:sldMk cId="3888159982" sldId="1524"/>
        </pc:sldMkLst>
      </pc:sldChg>
      <pc:sldChg chg="addSp delSp modSp add del mod">
        <pc:chgData name="Glen Peters" userId="377e20c1-5662-4b5d-843f-4eac7b2383d6" providerId="ADAL" clId="{349BFBCD-E08C-4C3D-9478-C42D33432423}" dt="2023-12-06T20:11:37.712" v="3169" actId="47"/>
        <pc:sldMkLst>
          <pc:docMk/>
          <pc:sldMk cId="656790317" sldId="1525"/>
        </pc:sldMkLst>
      </pc:sldChg>
      <pc:sldChg chg="modSp add mod">
        <pc:chgData name="Glen Peters" userId="377e20c1-5662-4b5d-843f-4eac7b2383d6" providerId="ADAL" clId="{349BFBCD-E08C-4C3D-9478-C42D33432423}" dt="2023-12-07T13:34:15.121" v="5779" actId="6549"/>
        <pc:sldMkLst>
          <pc:docMk/>
          <pc:sldMk cId="1581238184" sldId="1525"/>
        </pc:sldMkLst>
      </pc:sldChg>
      <pc:sldChg chg="add del">
        <pc:chgData name="Glen Peters" userId="377e20c1-5662-4b5d-843f-4eac7b2383d6" providerId="ADAL" clId="{349BFBCD-E08C-4C3D-9478-C42D33432423}" dt="2023-12-06T20:23:15.202" v="3529" actId="47"/>
        <pc:sldMkLst>
          <pc:docMk/>
          <pc:sldMk cId="2207569739" sldId="1525"/>
        </pc:sldMkLst>
      </pc:sldChg>
      <pc:sldChg chg="add del">
        <pc:chgData name="Glen Peters" userId="377e20c1-5662-4b5d-843f-4eac7b2383d6" providerId="ADAL" clId="{349BFBCD-E08C-4C3D-9478-C42D33432423}" dt="2023-12-06T20:21:22.483" v="3523" actId="47"/>
        <pc:sldMkLst>
          <pc:docMk/>
          <pc:sldMk cId="4289419861" sldId="1525"/>
        </pc:sldMkLst>
      </pc:sldChg>
      <pc:sldChg chg="modSp add mod">
        <pc:chgData name="Glen Peters" userId="377e20c1-5662-4b5d-843f-4eac7b2383d6" providerId="ADAL" clId="{349BFBCD-E08C-4C3D-9478-C42D33432423}" dt="2023-12-07T14:55:08.442" v="5784" actId="20577"/>
        <pc:sldMkLst>
          <pc:docMk/>
          <pc:sldMk cId="1962564877" sldId="1526"/>
        </pc:sldMkLst>
      </pc:sldChg>
      <pc:sldChg chg="addSp delSp modSp new del mod">
        <pc:chgData name="Glen Peters" userId="377e20c1-5662-4b5d-843f-4eac7b2383d6" providerId="ADAL" clId="{349BFBCD-E08C-4C3D-9478-C42D33432423}" dt="2023-12-07T10:27:26.237" v="5361" actId="47"/>
        <pc:sldMkLst>
          <pc:docMk/>
          <pc:sldMk cId="1573818414" sldId="1527"/>
        </pc:sldMkLst>
      </pc:sldChg>
      <pc:sldChg chg="modSp add mod">
        <pc:chgData name="Glen Peters" userId="377e20c1-5662-4b5d-843f-4eac7b2383d6" providerId="ADAL" clId="{349BFBCD-E08C-4C3D-9478-C42D33432423}" dt="2023-12-07T09:57:57.567" v="4248" actId="20577"/>
        <pc:sldMkLst>
          <pc:docMk/>
          <pc:sldMk cId="1608530023" sldId="1528"/>
        </pc:sldMkLst>
      </pc:sldChg>
      <pc:sldChg chg="modSp add mod">
        <pc:chgData name="Glen Peters" userId="377e20c1-5662-4b5d-843f-4eac7b2383d6" providerId="ADAL" clId="{349BFBCD-E08C-4C3D-9478-C42D33432423}" dt="2023-12-07T10:02:03.562" v="4312" actId="113"/>
        <pc:sldMkLst>
          <pc:docMk/>
          <pc:sldMk cId="1656779381" sldId="1529"/>
        </pc:sldMkLst>
      </pc:sldChg>
      <pc:sldChg chg="delSp modSp add mod">
        <pc:chgData name="Glen Peters" userId="377e20c1-5662-4b5d-843f-4eac7b2383d6" providerId="ADAL" clId="{349BFBCD-E08C-4C3D-9478-C42D33432423}" dt="2023-12-07T10:30:43.568" v="5552" actId="20577"/>
        <pc:sldMkLst>
          <pc:docMk/>
          <pc:sldMk cId="3898005189" sldId="1530"/>
        </pc:sldMkLst>
      </pc:sldChg>
      <pc:sldChg chg="addSp delSp modSp add mod">
        <pc:chgData name="Glen Peters" userId="377e20c1-5662-4b5d-843f-4eac7b2383d6" providerId="ADAL" clId="{349BFBCD-E08C-4C3D-9478-C42D33432423}" dt="2023-12-07T13:30:33.958" v="5760" actId="20577"/>
        <pc:sldMkLst>
          <pc:docMk/>
          <pc:sldMk cId="3975951654" sldId="1531"/>
        </pc:sldMkLst>
      </pc:sldChg>
      <pc:sldChg chg="add">
        <pc:chgData name="Glen Peters" userId="377e20c1-5662-4b5d-843f-4eac7b2383d6" providerId="ADAL" clId="{349BFBCD-E08C-4C3D-9478-C42D33432423}" dt="2023-12-07T13:31:07.418" v="5761"/>
        <pc:sldMkLst>
          <pc:docMk/>
          <pc:sldMk cId="1104613464" sldId="1532"/>
        </pc:sldMkLst>
      </pc:sldChg>
    </pc:docChg>
  </pc:docChgLst>
  <pc:docChgLst>
    <pc:chgData name="Glen Peters" userId="377e20c1-5662-4b5d-843f-4eac7b2383d6" providerId="ADAL" clId="{50505FAB-FA71-4CB9-B6CD-9A1FF9DEE6C4}"/>
    <pc:docChg chg="undo custSel addSld delSld modSld sldOrd">
      <pc:chgData name="Glen Peters" userId="377e20c1-5662-4b5d-843f-4eac7b2383d6" providerId="ADAL" clId="{50505FAB-FA71-4CB9-B6CD-9A1FF9DEE6C4}" dt="2023-05-23T20:26:04.122" v="2471" actId="5793"/>
      <pc:docMkLst>
        <pc:docMk/>
      </pc:docMkLst>
      <pc:sldChg chg="modSp del mod">
        <pc:chgData name="Glen Peters" userId="377e20c1-5662-4b5d-843f-4eac7b2383d6" providerId="ADAL" clId="{50505FAB-FA71-4CB9-B6CD-9A1FF9DEE6C4}" dt="2023-05-20T21:11:26.590" v="11" actId="47"/>
        <pc:sldMkLst>
          <pc:docMk/>
          <pc:sldMk cId="2150419304" sldId="258"/>
        </pc:sldMkLst>
      </pc:sldChg>
      <pc:sldChg chg="addSp delSp modSp add mod">
        <pc:chgData name="Glen Peters" userId="377e20c1-5662-4b5d-843f-4eac7b2383d6" providerId="ADAL" clId="{50505FAB-FA71-4CB9-B6CD-9A1FF9DEE6C4}" dt="2023-05-20T21:26:37.338" v="674" actId="207"/>
        <pc:sldMkLst>
          <pc:docMk/>
          <pc:sldMk cId="2824720159" sldId="1267"/>
        </pc:sldMkLst>
      </pc:sldChg>
      <pc:sldChg chg="addSp delSp modSp add mod">
        <pc:chgData name="Glen Peters" userId="377e20c1-5662-4b5d-843f-4eac7b2383d6" providerId="ADAL" clId="{50505FAB-FA71-4CB9-B6CD-9A1FF9DEE6C4}" dt="2023-05-20T21:23:54.247" v="471" actId="167"/>
        <pc:sldMkLst>
          <pc:docMk/>
          <pc:sldMk cId="2855747582" sldId="1275"/>
        </pc:sldMkLst>
      </pc:sldChg>
      <pc:sldChg chg="del">
        <pc:chgData name="Glen Peters" userId="377e20c1-5662-4b5d-843f-4eac7b2383d6" providerId="ADAL" clId="{50505FAB-FA71-4CB9-B6CD-9A1FF9DEE6C4}" dt="2023-05-23T20:13:39.067" v="2289" actId="2696"/>
        <pc:sldMkLst>
          <pc:docMk/>
          <pc:sldMk cId="406622374" sldId="1388"/>
        </pc:sldMkLst>
      </pc:sldChg>
      <pc:sldChg chg="add">
        <pc:chgData name="Glen Peters" userId="377e20c1-5662-4b5d-843f-4eac7b2383d6" providerId="ADAL" clId="{50505FAB-FA71-4CB9-B6CD-9A1FF9DEE6C4}" dt="2023-05-23T20:13:44.071" v="2290"/>
        <pc:sldMkLst>
          <pc:docMk/>
          <pc:sldMk cId="3572504377" sldId="1388"/>
        </pc:sldMkLst>
      </pc:sldChg>
      <pc:sldChg chg="add">
        <pc:chgData name="Glen Peters" userId="377e20c1-5662-4b5d-843f-4eac7b2383d6" providerId="ADAL" clId="{50505FAB-FA71-4CB9-B6CD-9A1FF9DEE6C4}" dt="2023-05-23T20:14:15.671" v="2313"/>
        <pc:sldMkLst>
          <pc:docMk/>
          <pc:sldMk cId="2068464744" sldId="1392"/>
        </pc:sldMkLst>
      </pc:sldChg>
      <pc:sldChg chg="add del">
        <pc:chgData name="Glen Peters" userId="377e20c1-5662-4b5d-843f-4eac7b2383d6" providerId="ADAL" clId="{50505FAB-FA71-4CB9-B6CD-9A1FF9DEE6C4}" dt="2023-05-23T20:14:12.265" v="2312" actId="2696"/>
        <pc:sldMkLst>
          <pc:docMk/>
          <pc:sldMk cId="3125528797" sldId="1392"/>
        </pc:sldMkLst>
      </pc:sldChg>
      <pc:sldChg chg="add del">
        <pc:chgData name="Glen Peters" userId="377e20c1-5662-4b5d-843f-4eac7b2383d6" providerId="ADAL" clId="{50505FAB-FA71-4CB9-B6CD-9A1FF9DEE6C4}" dt="2023-05-22T16:10:41.327" v="1548" actId="2696"/>
        <pc:sldMkLst>
          <pc:docMk/>
          <pc:sldMk cId="4125510168" sldId="1392"/>
        </pc:sldMkLst>
      </pc:sldChg>
      <pc:sldChg chg="add del">
        <pc:chgData name="Glen Peters" userId="377e20c1-5662-4b5d-843f-4eac7b2383d6" providerId="ADAL" clId="{50505FAB-FA71-4CB9-B6CD-9A1FF9DEE6C4}" dt="2023-05-23T20:14:12.265" v="2312" actId="2696"/>
        <pc:sldMkLst>
          <pc:docMk/>
          <pc:sldMk cId="139920984" sldId="1401"/>
        </pc:sldMkLst>
      </pc:sldChg>
      <pc:sldChg chg="add">
        <pc:chgData name="Glen Peters" userId="377e20c1-5662-4b5d-843f-4eac7b2383d6" providerId="ADAL" clId="{50505FAB-FA71-4CB9-B6CD-9A1FF9DEE6C4}" dt="2023-05-23T20:14:15.671" v="2313"/>
        <pc:sldMkLst>
          <pc:docMk/>
          <pc:sldMk cId="2740929171" sldId="1401"/>
        </pc:sldMkLst>
      </pc:sldChg>
      <pc:sldChg chg="add del">
        <pc:chgData name="Glen Peters" userId="377e20c1-5662-4b5d-843f-4eac7b2383d6" providerId="ADAL" clId="{50505FAB-FA71-4CB9-B6CD-9A1FF9DEE6C4}" dt="2023-05-22T16:10:41.327" v="1548" actId="2696"/>
        <pc:sldMkLst>
          <pc:docMk/>
          <pc:sldMk cId="4182010636" sldId="1401"/>
        </pc:sldMkLst>
      </pc:sldChg>
      <pc:sldChg chg="del">
        <pc:chgData name="Glen Peters" userId="377e20c1-5662-4b5d-843f-4eac7b2383d6" providerId="ADAL" clId="{50505FAB-FA71-4CB9-B6CD-9A1FF9DEE6C4}" dt="2023-05-20T21:31:40.553" v="677" actId="2696"/>
        <pc:sldMkLst>
          <pc:docMk/>
          <pc:sldMk cId="1733952025" sldId="1403"/>
        </pc:sldMkLst>
      </pc:sldChg>
      <pc:sldChg chg="addSp delSp modSp add mod">
        <pc:chgData name="Glen Peters" userId="377e20c1-5662-4b5d-843f-4eac7b2383d6" providerId="ADAL" clId="{50505FAB-FA71-4CB9-B6CD-9A1FF9DEE6C4}" dt="2023-05-23T20:13:01.431" v="2288" actId="1076"/>
        <pc:sldMkLst>
          <pc:docMk/>
          <pc:sldMk cId="2379978297" sldId="1403"/>
        </pc:sldMkLst>
      </pc:sldChg>
      <pc:sldChg chg="del">
        <pc:chgData name="Glen Peters" userId="377e20c1-5662-4b5d-843f-4eac7b2383d6" providerId="ADAL" clId="{50505FAB-FA71-4CB9-B6CD-9A1FF9DEE6C4}" dt="2023-05-20T21:11:26.590" v="11" actId="47"/>
        <pc:sldMkLst>
          <pc:docMk/>
          <pc:sldMk cId="1588975144" sldId="1423"/>
        </pc:sldMkLst>
      </pc:sldChg>
      <pc:sldChg chg="modSp mod">
        <pc:chgData name="Glen Peters" userId="377e20c1-5662-4b5d-843f-4eac7b2383d6" providerId="ADAL" clId="{50505FAB-FA71-4CB9-B6CD-9A1FF9DEE6C4}" dt="2023-05-20T21:11:57.362" v="27" actId="1076"/>
        <pc:sldMkLst>
          <pc:docMk/>
          <pc:sldMk cId="3559650521" sldId="1425"/>
        </pc:sldMkLst>
      </pc:sldChg>
      <pc:sldChg chg="modSp mod">
        <pc:chgData name="Glen Peters" userId="377e20c1-5662-4b5d-843f-4eac7b2383d6" providerId="ADAL" clId="{50505FAB-FA71-4CB9-B6CD-9A1FF9DEE6C4}" dt="2023-05-23T09:28:06.628" v="1774" actId="14100"/>
        <pc:sldMkLst>
          <pc:docMk/>
          <pc:sldMk cId="2021205987" sldId="1429"/>
        </pc:sldMkLst>
      </pc:sldChg>
      <pc:sldChg chg="add">
        <pc:chgData name="Glen Peters" userId="377e20c1-5662-4b5d-843f-4eac7b2383d6" providerId="ADAL" clId="{50505FAB-FA71-4CB9-B6CD-9A1FF9DEE6C4}" dt="2023-05-20T21:13:58.197" v="28"/>
        <pc:sldMkLst>
          <pc:docMk/>
          <pc:sldMk cId="2369716666" sldId="1430"/>
        </pc:sldMkLst>
      </pc:sldChg>
      <pc:sldChg chg="add del">
        <pc:chgData name="Glen Peters" userId="377e20c1-5662-4b5d-843f-4eac7b2383d6" providerId="ADAL" clId="{50505FAB-FA71-4CB9-B6CD-9A1FF9DEE6C4}" dt="2023-05-22T16:11:20.957" v="1604" actId="2696"/>
        <pc:sldMkLst>
          <pc:docMk/>
          <pc:sldMk cId="1601535251" sldId="1431"/>
        </pc:sldMkLst>
      </pc:sldChg>
      <pc:sldChg chg="add">
        <pc:chgData name="Glen Peters" userId="377e20c1-5662-4b5d-843f-4eac7b2383d6" providerId="ADAL" clId="{50505FAB-FA71-4CB9-B6CD-9A1FF9DEE6C4}" dt="2023-05-23T20:14:15.671" v="2313"/>
        <pc:sldMkLst>
          <pc:docMk/>
          <pc:sldMk cId="3735003775" sldId="1431"/>
        </pc:sldMkLst>
      </pc:sldChg>
      <pc:sldChg chg="add del">
        <pc:chgData name="Glen Peters" userId="377e20c1-5662-4b5d-843f-4eac7b2383d6" providerId="ADAL" clId="{50505FAB-FA71-4CB9-B6CD-9A1FF9DEE6C4}" dt="2023-05-23T20:14:12.265" v="2312" actId="2696"/>
        <pc:sldMkLst>
          <pc:docMk/>
          <pc:sldMk cId="4120288102" sldId="1431"/>
        </pc:sldMkLst>
      </pc:sldChg>
      <pc:sldChg chg="add del">
        <pc:chgData name="Glen Peters" userId="377e20c1-5662-4b5d-843f-4eac7b2383d6" providerId="ADAL" clId="{50505FAB-FA71-4CB9-B6CD-9A1FF9DEE6C4}" dt="2023-05-23T20:14:12.265" v="2312" actId="2696"/>
        <pc:sldMkLst>
          <pc:docMk/>
          <pc:sldMk cId="1735986968" sldId="1432"/>
        </pc:sldMkLst>
      </pc:sldChg>
      <pc:sldChg chg="modSp add del mod">
        <pc:chgData name="Glen Peters" userId="377e20c1-5662-4b5d-843f-4eac7b2383d6" providerId="ADAL" clId="{50505FAB-FA71-4CB9-B6CD-9A1FF9DEE6C4}" dt="2023-05-22T16:11:20.957" v="1604" actId="2696"/>
        <pc:sldMkLst>
          <pc:docMk/>
          <pc:sldMk cId="2297038416" sldId="1432"/>
        </pc:sldMkLst>
      </pc:sldChg>
      <pc:sldChg chg="add">
        <pc:chgData name="Glen Peters" userId="377e20c1-5662-4b5d-843f-4eac7b2383d6" providerId="ADAL" clId="{50505FAB-FA71-4CB9-B6CD-9A1FF9DEE6C4}" dt="2023-05-23T20:14:15.671" v="2313"/>
        <pc:sldMkLst>
          <pc:docMk/>
          <pc:sldMk cId="3369974732" sldId="1432"/>
        </pc:sldMkLst>
      </pc:sldChg>
      <pc:sldChg chg="add">
        <pc:chgData name="Glen Peters" userId="377e20c1-5662-4b5d-843f-4eac7b2383d6" providerId="ADAL" clId="{50505FAB-FA71-4CB9-B6CD-9A1FF9DEE6C4}" dt="2023-05-20T21:13:58.197" v="28"/>
        <pc:sldMkLst>
          <pc:docMk/>
          <pc:sldMk cId="3360416477" sldId="1433"/>
        </pc:sldMkLst>
      </pc:sldChg>
      <pc:sldChg chg="del">
        <pc:chgData name="Glen Peters" userId="377e20c1-5662-4b5d-843f-4eac7b2383d6" providerId="ADAL" clId="{50505FAB-FA71-4CB9-B6CD-9A1FF9DEE6C4}" dt="2023-05-23T20:13:39.067" v="2289" actId="2696"/>
        <pc:sldMkLst>
          <pc:docMk/>
          <pc:sldMk cId="2464283141" sldId="1437"/>
        </pc:sldMkLst>
      </pc:sldChg>
      <pc:sldChg chg="add">
        <pc:chgData name="Glen Peters" userId="377e20c1-5662-4b5d-843f-4eac7b2383d6" providerId="ADAL" clId="{50505FAB-FA71-4CB9-B6CD-9A1FF9DEE6C4}" dt="2023-05-23T20:13:44.071" v="2290"/>
        <pc:sldMkLst>
          <pc:docMk/>
          <pc:sldMk cId="4100154137" sldId="1437"/>
        </pc:sldMkLst>
      </pc:sldChg>
      <pc:sldChg chg="modSp mod">
        <pc:chgData name="Glen Peters" userId="377e20c1-5662-4b5d-843f-4eac7b2383d6" providerId="ADAL" clId="{50505FAB-FA71-4CB9-B6CD-9A1FF9DEE6C4}" dt="2023-05-23T20:23:48.543" v="2322" actId="20577"/>
        <pc:sldMkLst>
          <pc:docMk/>
          <pc:sldMk cId="50415849" sldId="1450"/>
        </pc:sldMkLst>
      </pc:sldChg>
      <pc:sldChg chg="del">
        <pc:chgData name="Glen Peters" userId="377e20c1-5662-4b5d-843f-4eac7b2383d6" providerId="ADAL" clId="{50505FAB-FA71-4CB9-B6CD-9A1FF9DEE6C4}" dt="2023-05-20T21:31:50.888" v="679" actId="47"/>
        <pc:sldMkLst>
          <pc:docMk/>
          <pc:sldMk cId="4292113998" sldId="1451"/>
        </pc:sldMkLst>
      </pc:sldChg>
      <pc:sldChg chg="add">
        <pc:chgData name="Glen Peters" userId="377e20c1-5662-4b5d-843f-4eac7b2383d6" providerId="ADAL" clId="{50505FAB-FA71-4CB9-B6CD-9A1FF9DEE6C4}" dt="2023-05-20T21:13:58.197" v="28"/>
        <pc:sldMkLst>
          <pc:docMk/>
          <pc:sldMk cId="628620331" sldId="1455"/>
        </pc:sldMkLst>
      </pc:sldChg>
      <pc:sldChg chg="add">
        <pc:chgData name="Glen Peters" userId="377e20c1-5662-4b5d-843f-4eac7b2383d6" providerId="ADAL" clId="{50505FAB-FA71-4CB9-B6CD-9A1FF9DEE6C4}" dt="2023-05-20T21:13:58.197" v="28"/>
        <pc:sldMkLst>
          <pc:docMk/>
          <pc:sldMk cId="3028003138" sldId="1456"/>
        </pc:sldMkLst>
      </pc:sldChg>
      <pc:sldChg chg="add">
        <pc:chgData name="Glen Peters" userId="377e20c1-5662-4b5d-843f-4eac7b2383d6" providerId="ADAL" clId="{50505FAB-FA71-4CB9-B6CD-9A1FF9DEE6C4}" dt="2023-05-20T21:13:58.197" v="28"/>
        <pc:sldMkLst>
          <pc:docMk/>
          <pc:sldMk cId="1680912813" sldId="1457"/>
        </pc:sldMkLst>
      </pc:sldChg>
      <pc:sldChg chg="add">
        <pc:chgData name="Glen Peters" userId="377e20c1-5662-4b5d-843f-4eac7b2383d6" providerId="ADAL" clId="{50505FAB-FA71-4CB9-B6CD-9A1FF9DEE6C4}" dt="2023-05-20T21:13:58.197" v="28"/>
        <pc:sldMkLst>
          <pc:docMk/>
          <pc:sldMk cId="279903099" sldId="1458"/>
        </pc:sldMkLst>
      </pc:sldChg>
      <pc:sldChg chg="addSp delSp modSp add mod">
        <pc:chgData name="Glen Peters" userId="377e20c1-5662-4b5d-843f-4eac7b2383d6" providerId="ADAL" clId="{50505FAB-FA71-4CB9-B6CD-9A1FF9DEE6C4}" dt="2023-05-20T21:25:07.635" v="663" actId="20577"/>
        <pc:sldMkLst>
          <pc:docMk/>
          <pc:sldMk cId="1527507023" sldId="1459"/>
        </pc:sldMkLst>
      </pc:sldChg>
      <pc:sldChg chg="addSp delSp modSp add mod">
        <pc:chgData name="Glen Peters" userId="377e20c1-5662-4b5d-843f-4eac7b2383d6" providerId="ADAL" clId="{50505FAB-FA71-4CB9-B6CD-9A1FF9DEE6C4}" dt="2023-05-20T21:25:40.590" v="668" actId="18653"/>
        <pc:sldMkLst>
          <pc:docMk/>
          <pc:sldMk cId="3375369485" sldId="1460"/>
        </pc:sldMkLst>
      </pc:sldChg>
      <pc:sldChg chg="modSp add mod">
        <pc:chgData name="Glen Peters" userId="377e20c1-5662-4b5d-843f-4eac7b2383d6" providerId="ADAL" clId="{50505FAB-FA71-4CB9-B6CD-9A1FF9DEE6C4}" dt="2023-05-20T21:35:20.473" v="739" actId="20577"/>
        <pc:sldMkLst>
          <pc:docMk/>
          <pc:sldMk cId="1520317327" sldId="1462"/>
        </pc:sldMkLst>
      </pc:sldChg>
      <pc:sldChg chg="add ord">
        <pc:chgData name="Glen Peters" userId="377e20c1-5662-4b5d-843f-4eac7b2383d6" providerId="ADAL" clId="{50505FAB-FA71-4CB9-B6CD-9A1FF9DEE6C4}" dt="2023-05-20T21:34:30.496" v="681"/>
        <pc:sldMkLst>
          <pc:docMk/>
          <pc:sldMk cId="3732868647" sldId="1464"/>
        </pc:sldMkLst>
      </pc:sldChg>
      <pc:sldChg chg="addSp delSp modSp add mod">
        <pc:chgData name="Glen Peters" userId="377e20c1-5662-4b5d-843f-4eac7b2383d6" providerId="ADAL" clId="{50505FAB-FA71-4CB9-B6CD-9A1FF9DEE6C4}" dt="2023-05-23T20:07:48.972" v="1881" actId="18653"/>
        <pc:sldMkLst>
          <pc:docMk/>
          <pc:sldMk cId="552917332" sldId="1465"/>
        </pc:sldMkLst>
      </pc:sldChg>
      <pc:sldChg chg="del">
        <pc:chgData name="Glen Peters" userId="377e20c1-5662-4b5d-843f-4eac7b2383d6" providerId="ADAL" clId="{50505FAB-FA71-4CB9-B6CD-9A1FF9DEE6C4}" dt="2023-05-20T21:31:50.888" v="679" actId="47"/>
        <pc:sldMkLst>
          <pc:docMk/>
          <pc:sldMk cId="3311694788" sldId="1466"/>
        </pc:sldMkLst>
      </pc:sldChg>
      <pc:sldChg chg="add">
        <pc:chgData name="Glen Peters" userId="377e20c1-5662-4b5d-843f-4eac7b2383d6" providerId="ADAL" clId="{50505FAB-FA71-4CB9-B6CD-9A1FF9DEE6C4}" dt="2023-05-20T21:13:58.197" v="28"/>
        <pc:sldMkLst>
          <pc:docMk/>
          <pc:sldMk cId="2639784987" sldId="1467"/>
        </pc:sldMkLst>
      </pc:sldChg>
      <pc:sldChg chg="delSp modSp mod">
        <pc:chgData name="Glen Peters" userId="377e20c1-5662-4b5d-843f-4eac7b2383d6" providerId="ADAL" clId="{50505FAB-FA71-4CB9-B6CD-9A1FF9DEE6C4}" dt="2023-05-23T20:26:04.122" v="2471" actId="5793"/>
        <pc:sldMkLst>
          <pc:docMk/>
          <pc:sldMk cId="2247621311" sldId="1470"/>
        </pc:sldMkLst>
      </pc:sldChg>
      <pc:sldChg chg="modSp mod">
        <pc:chgData name="Glen Peters" userId="377e20c1-5662-4b5d-843f-4eac7b2383d6" providerId="ADAL" clId="{50505FAB-FA71-4CB9-B6CD-9A1FF9DEE6C4}" dt="2023-05-20T21:11:20.779" v="10"/>
        <pc:sldMkLst>
          <pc:docMk/>
          <pc:sldMk cId="1023304769" sldId="1471"/>
        </pc:sldMkLst>
      </pc:sldChg>
      <pc:sldChg chg="del">
        <pc:chgData name="Glen Peters" userId="377e20c1-5662-4b5d-843f-4eac7b2383d6" providerId="ADAL" clId="{50505FAB-FA71-4CB9-B6CD-9A1FF9DEE6C4}" dt="2023-05-23T20:13:39.067" v="2289" actId="2696"/>
        <pc:sldMkLst>
          <pc:docMk/>
          <pc:sldMk cId="3454510866" sldId="1480"/>
        </pc:sldMkLst>
      </pc:sldChg>
      <pc:sldChg chg="add">
        <pc:chgData name="Glen Peters" userId="377e20c1-5662-4b5d-843f-4eac7b2383d6" providerId="ADAL" clId="{50505FAB-FA71-4CB9-B6CD-9A1FF9DEE6C4}" dt="2023-05-23T20:13:44.071" v="2290"/>
        <pc:sldMkLst>
          <pc:docMk/>
          <pc:sldMk cId="4045477994" sldId="1480"/>
        </pc:sldMkLst>
      </pc:sldChg>
      <pc:sldChg chg="del">
        <pc:chgData name="Glen Peters" userId="377e20c1-5662-4b5d-843f-4eac7b2383d6" providerId="ADAL" clId="{50505FAB-FA71-4CB9-B6CD-9A1FF9DEE6C4}" dt="2023-05-20T21:11:26.590" v="11" actId="47"/>
        <pc:sldMkLst>
          <pc:docMk/>
          <pc:sldMk cId="2051313325" sldId="1481"/>
        </pc:sldMkLst>
      </pc:sldChg>
      <pc:sldChg chg="modSp new mod ord">
        <pc:chgData name="Glen Peters" userId="377e20c1-5662-4b5d-843f-4eac7b2383d6" providerId="ADAL" clId="{50505FAB-FA71-4CB9-B6CD-9A1FF9DEE6C4}" dt="2023-05-20T21:19:05.255" v="453" actId="20577"/>
        <pc:sldMkLst>
          <pc:docMk/>
          <pc:sldMk cId="3011845454" sldId="1481"/>
        </pc:sldMkLst>
      </pc:sldChg>
      <pc:sldChg chg="add">
        <pc:chgData name="Glen Peters" userId="377e20c1-5662-4b5d-843f-4eac7b2383d6" providerId="ADAL" clId="{50505FAB-FA71-4CB9-B6CD-9A1FF9DEE6C4}" dt="2023-05-20T21:29:27.423" v="675"/>
        <pc:sldMkLst>
          <pc:docMk/>
          <pc:sldMk cId="1154939118" sldId="1482"/>
        </pc:sldMkLst>
      </pc:sldChg>
      <pc:sldChg chg="modSp add mod">
        <pc:chgData name="Glen Peters" userId="377e20c1-5662-4b5d-843f-4eac7b2383d6" providerId="ADAL" clId="{50505FAB-FA71-4CB9-B6CD-9A1FF9DEE6C4}" dt="2023-05-22T16:13:18.974" v="1755" actId="5793"/>
        <pc:sldMkLst>
          <pc:docMk/>
          <pc:sldMk cId="1388885489" sldId="1483"/>
        </pc:sldMkLst>
      </pc:sldChg>
      <pc:sldChg chg="add del">
        <pc:chgData name="Glen Peters" userId="377e20c1-5662-4b5d-843f-4eac7b2383d6" providerId="ADAL" clId="{50505FAB-FA71-4CB9-B6CD-9A1FF9DEE6C4}" dt="2023-05-23T13:16:58.315" v="1787" actId="47"/>
        <pc:sldMkLst>
          <pc:docMk/>
          <pc:sldMk cId="2674164548" sldId="1484"/>
        </pc:sldMkLst>
      </pc:sldChg>
      <pc:sldChg chg="modSp add mod">
        <pc:chgData name="Glen Peters" userId="377e20c1-5662-4b5d-843f-4eac7b2383d6" providerId="ADAL" clId="{50505FAB-FA71-4CB9-B6CD-9A1FF9DEE6C4}" dt="2023-05-20T21:34:54.103" v="708" actId="20577"/>
        <pc:sldMkLst>
          <pc:docMk/>
          <pc:sldMk cId="1816249638" sldId="1485"/>
        </pc:sldMkLst>
      </pc:sldChg>
      <pc:sldChg chg="modSp add mod">
        <pc:chgData name="Glen Peters" userId="377e20c1-5662-4b5d-843f-4eac7b2383d6" providerId="ADAL" clId="{50505FAB-FA71-4CB9-B6CD-9A1FF9DEE6C4}" dt="2023-05-23T20:08:44.780" v="1882" actId="6549"/>
        <pc:sldMkLst>
          <pc:docMk/>
          <pc:sldMk cId="285565307" sldId="1486"/>
        </pc:sldMkLst>
      </pc:sldChg>
      <pc:sldChg chg="modSp add del mod">
        <pc:chgData name="Glen Peters" userId="377e20c1-5662-4b5d-843f-4eac7b2383d6" providerId="ADAL" clId="{50505FAB-FA71-4CB9-B6CD-9A1FF9DEE6C4}" dt="2023-05-22T16:10:41.327" v="1548" actId="2696"/>
        <pc:sldMkLst>
          <pc:docMk/>
          <pc:sldMk cId="2186462823" sldId="1487"/>
        </pc:sldMkLst>
      </pc:sldChg>
      <pc:sldChg chg="add del">
        <pc:chgData name="Glen Peters" userId="377e20c1-5662-4b5d-843f-4eac7b2383d6" providerId="ADAL" clId="{50505FAB-FA71-4CB9-B6CD-9A1FF9DEE6C4}" dt="2023-05-23T20:14:12.265" v="2312" actId="2696"/>
        <pc:sldMkLst>
          <pc:docMk/>
          <pc:sldMk cId="2266588863" sldId="1487"/>
        </pc:sldMkLst>
      </pc:sldChg>
      <pc:sldChg chg="add">
        <pc:chgData name="Glen Peters" userId="377e20c1-5662-4b5d-843f-4eac7b2383d6" providerId="ADAL" clId="{50505FAB-FA71-4CB9-B6CD-9A1FF9DEE6C4}" dt="2023-05-23T20:14:15.671" v="2313"/>
        <pc:sldMkLst>
          <pc:docMk/>
          <pc:sldMk cId="3143814571" sldId="1487"/>
        </pc:sldMkLst>
      </pc:sldChg>
      <pc:sldChg chg="modSp add del mod">
        <pc:chgData name="Glen Peters" userId="377e20c1-5662-4b5d-843f-4eac7b2383d6" providerId="ADAL" clId="{50505FAB-FA71-4CB9-B6CD-9A1FF9DEE6C4}" dt="2023-05-22T16:10:41.327" v="1548" actId="2696"/>
        <pc:sldMkLst>
          <pc:docMk/>
          <pc:sldMk cId="1901550539" sldId="1488"/>
        </pc:sldMkLst>
      </pc:sldChg>
      <pc:sldChg chg="add">
        <pc:chgData name="Glen Peters" userId="377e20c1-5662-4b5d-843f-4eac7b2383d6" providerId="ADAL" clId="{50505FAB-FA71-4CB9-B6CD-9A1FF9DEE6C4}" dt="2023-05-23T20:14:15.671" v="2313"/>
        <pc:sldMkLst>
          <pc:docMk/>
          <pc:sldMk cId="2287174582" sldId="1488"/>
        </pc:sldMkLst>
      </pc:sldChg>
      <pc:sldChg chg="add del">
        <pc:chgData name="Glen Peters" userId="377e20c1-5662-4b5d-843f-4eac7b2383d6" providerId="ADAL" clId="{50505FAB-FA71-4CB9-B6CD-9A1FF9DEE6C4}" dt="2023-05-23T20:14:12.265" v="2312" actId="2696"/>
        <pc:sldMkLst>
          <pc:docMk/>
          <pc:sldMk cId="2552244267" sldId="1488"/>
        </pc:sldMkLst>
      </pc:sldChg>
      <pc:sldChg chg="modSp add del mod">
        <pc:chgData name="Glen Peters" userId="377e20c1-5662-4b5d-843f-4eac7b2383d6" providerId="ADAL" clId="{50505FAB-FA71-4CB9-B6CD-9A1FF9DEE6C4}" dt="2023-05-22T16:11:20.957" v="1604" actId="2696"/>
        <pc:sldMkLst>
          <pc:docMk/>
          <pc:sldMk cId="280711011" sldId="1489"/>
        </pc:sldMkLst>
      </pc:sldChg>
      <pc:sldChg chg="add del">
        <pc:chgData name="Glen Peters" userId="377e20c1-5662-4b5d-843f-4eac7b2383d6" providerId="ADAL" clId="{50505FAB-FA71-4CB9-B6CD-9A1FF9DEE6C4}" dt="2023-05-23T20:14:12.265" v="2312" actId="2696"/>
        <pc:sldMkLst>
          <pc:docMk/>
          <pc:sldMk cId="1982602627" sldId="1489"/>
        </pc:sldMkLst>
      </pc:sldChg>
      <pc:sldChg chg="add">
        <pc:chgData name="Glen Peters" userId="377e20c1-5662-4b5d-843f-4eac7b2383d6" providerId="ADAL" clId="{50505FAB-FA71-4CB9-B6CD-9A1FF9DEE6C4}" dt="2023-05-23T20:14:15.671" v="2313"/>
        <pc:sldMkLst>
          <pc:docMk/>
          <pc:sldMk cId="2326232140" sldId="1489"/>
        </pc:sldMkLst>
      </pc:sldChg>
      <pc:sldChg chg="add del modAnim">
        <pc:chgData name="Glen Peters" userId="377e20c1-5662-4b5d-843f-4eac7b2383d6" providerId="ADAL" clId="{50505FAB-FA71-4CB9-B6CD-9A1FF9DEE6C4}" dt="2023-05-23T20:24:34.672" v="2367" actId="47"/>
        <pc:sldMkLst>
          <pc:docMk/>
          <pc:sldMk cId="1822225155" sldId="1490"/>
        </pc:sldMkLst>
      </pc:sldChg>
      <pc:sldChg chg="modSp add mod">
        <pc:chgData name="Glen Peters" userId="377e20c1-5662-4b5d-843f-4eac7b2383d6" providerId="ADAL" clId="{50505FAB-FA71-4CB9-B6CD-9A1FF9DEE6C4}" dt="2023-05-23T20:11:08.803" v="2272" actId="20577"/>
        <pc:sldMkLst>
          <pc:docMk/>
          <pc:sldMk cId="3971180706" sldId="1491"/>
        </pc:sldMkLst>
      </pc:sldChg>
      <pc:sldChg chg="modSp add mod">
        <pc:chgData name="Glen Peters" userId="377e20c1-5662-4b5d-843f-4eac7b2383d6" providerId="ADAL" clId="{50505FAB-FA71-4CB9-B6CD-9A1FF9DEE6C4}" dt="2023-05-23T20:13:54.255" v="2311" actId="20577"/>
        <pc:sldMkLst>
          <pc:docMk/>
          <pc:sldMk cId="2608473825" sldId="1492"/>
        </pc:sldMkLst>
      </pc:sldChg>
      <pc:sldChg chg="modSp add mod">
        <pc:chgData name="Glen Peters" userId="377e20c1-5662-4b5d-843f-4eac7b2383d6" providerId="ADAL" clId="{50505FAB-FA71-4CB9-B6CD-9A1FF9DEE6C4}" dt="2023-05-23T20:24:22.348" v="2366" actId="20577"/>
        <pc:sldMkLst>
          <pc:docMk/>
          <pc:sldMk cId="2681704861" sldId="14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12EF4-28E0-5E42-873D-BA65403BC52F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6911D-196D-C84E-AB44-37FE0AAFB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3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464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F9A96-A6E5-50F5-63E0-A3FA926CE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530A679C-B5B4-91CB-70AE-A59D258AFB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6BDC878D-4909-E800-AB85-5DD35BD13A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EFD5EA17-F868-6FA8-88AD-03FF0EC27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691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B0CE1-DF9A-50C1-09E8-DD2233C73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40AD2C14-A797-8525-7083-586A38F43E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14123F52-C568-D22A-2836-BD6C17E3D6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B1716A9F-D376-B73C-AFE2-58E30413AB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625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884D2-BC55-8076-D1B9-1C191BA06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572D1EE1-CE09-FF35-FABD-7EEE2CD120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6F16FF0B-35FE-7A58-E552-483FDF3AA0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Green colours carbon sink, red colours carbon source.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In coastal Norway and northern latitudes the inversion indicate the ecosystems are a larger sink than expected.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In southern Scandinavia, uptake is limited and some areas even become a source.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Preliminary results, preparing updates of these maps based on additional data from the ecosystem station </a:t>
            </a:r>
            <a:r>
              <a:rPr lang="en-GB" noProof="0" dirty="0" err="1"/>
              <a:t>Hurdal</a:t>
            </a:r>
            <a:r>
              <a:rPr lang="en-GB" noProof="0" dirty="0"/>
              <a:t> near Oslo.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Iris tried to split NEE from unmanaged land vs managed land, this was not exactly possible due to the setup of the CLM model. Her estimates indicate a contribution of unmanaged land (bare soil) &lt;1% of total. </a:t>
            </a:r>
          </a:p>
          <a:p>
            <a:endParaRPr lang="nb-NO" dirty="0"/>
          </a:p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F6134FB7-07D2-ABB9-FB19-C96531873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566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5F840-827F-4408-CC8D-2F7BB0502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BFE19381-9D67-02D4-B312-114AAC9AD8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E50CC863-7292-25A8-8A4A-CE0C0313D6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8BF9C7A4-EF7E-82C8-CA15-512ACC9E2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79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D37C0-3691-B94E-2224-10385D08E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0D67F20B-803A-399D-F6CF-C105422054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71FB9BA3-CFF3-EF62-D6DE-232B71145B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EFF7E633-09D0-BA25-773C-B86AD4FA2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167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F5866-A6DA-7962-17D3-09B01BA3E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1803C480-5F40-3061-450F-32BF090FBE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88EA27B2-7C15-338E-B4EE-6E4741F353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4AC6BEE7-F18D-9F48-E838-AF77EA9D1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4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807D8-4A79-54DF-1EB5-A1E4C8256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515E92BB-4ABA-A08E-8EA6-DE282820AA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9304C764-6C41-72E6-195E-89ADDF88CB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4F2398F8-E7C7-A548-6553-589E645CB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945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958F-F90B-BEEA-6933-3C5539AD4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35E808B6-3E1F-7E33-87A1-1562D9D311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2D1E3019-5BBB-7D05-A333-0EFB8DF019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18244B26-3B26-E132-39EF-C2D52CDEE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42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29B4E-A5E6-F65F-8329-F27CF59EF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27D56AAF-2047-2F9D-F25A-9CDB7D33CF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2646D853-595E-FA9E-6D4E-7817C45536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There are several retrievals of XCH4 from TROPOMI, the “Official” is that calculated by SRON and provided by ESA. “WFMD” is provided by University of Bremen and “S5P-BLND” is a blended project using TROPOMI and GOSAT-2 and is provided by Harvard University.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The inversions using the Official retrievals differ most from ICOS. In other words, the inversions using WFMD and S5P-BLND are closer to that using ICOS data. By “difference” I mean also with respect to the spatial distribution of the flux increments, and not only the total source over the domain.</a:t>
            </a:r>
          </a:p>
          <a:p>
            <a:pPr eaLnBrk="1" hangingPunct="1">
              <a:spcBef>
                <a:spcPct val="0"/>
              </a:spcBef>
            </a:pPr>
            <a:endParaRPr lang="en-GB" altLang="en-US" sz="1800" dirty="0">
              <a:effectLst/>
              <a:latin typeface="Aptos" panose="020B0004020202020204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effectLst/>
                <a:latin typeface="Aptos" panose="020B0004020202020204" pitchFamily="34" charset="0"/>
                <a:ea typeface="ＭＳ Ｐゴシック" pitchFamily="34" charset="-128"/>
              </a:rPr>
              <a:t>Potentially an over correction for albedo in the official estimate, also found by </a:t>
            </a:r>
            <a:r>
              <a:rPr lang="en-GB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Balasus</a:t>
            </a:r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et al., 2024</a:t>
            </a: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EA63BF61-C002-2C3C-40FC-E9DDA196C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965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79FC5-C9AA-DC42-FE30-EB678F525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5ABB29A9-632E-349B-AD71-83F4F23524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EB42DC5C-9F86-6D06-6F39-F9087CE84D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C6B36CF4-131A-7B59-9D53-5D64F629A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604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30ADC-F4F1-C9F7-BC79-D40B0E0AA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33770337-9B8F-AD50-0FED-4CB2139802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CEAE0EA0-3EF9-D5D9-23C4-3B7C043955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7A35623A-4050-0C66-0236-B1B5707F8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185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A3290-3D8F-2B4D-B54F-236EB336D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06D21709-2632-9754-F2AF-C33652E10C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362200" y="547688"/>
            <a:ext cx="4878388" cy="27447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34B7C7AC-CE44-D889-5BDF-5E9CB2A4BA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E950B641-BC4A-C8EF-7E5D-73E13336A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13A4D-BB52-4C9A-8E92-0A5DF4BD01BD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51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 hidden="1">
            <a:extLst>
              <a:ext uri="{FF2B5EF4-FFF2-40B4-BE49-F238E27FC236}">
                <a16:creationId xmlns:a16="http://schemas.microsoft.com/office/drawing/2014/main" id="{774CA23A-309A-4751-93B1-56BC6F8C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12192000" cy="6857554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FAF5995-9017-444D-9E57-0338DA9DCE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574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3F5CA67-85F6-4ED3-8A80-BA4091EDE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469" y="443604"/>
            <a:ext cx="1853484" cy="330303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5FF68E9-9258-4AA5-B100-3805F4C3C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7983" y="5471605"/>
            <a:ext cx="4322134" cy="1129221"/>
          </a:xfrm>
        </p:spPr>
        <p:txBody>
          <a:bodyPr/>
          <a:lstStyle>
            <a:lvl1pPr marL="0" indent="0">
              <a:spcBef>
                <a:spcPts val="100"/>
              </a:spcBef>
              <a:buNone/>
              <a:defRPr sz="18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3256731-132D-4ACA-B141-DBB627A01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983" y="346945"/>
            <a:ext cx="5416092" cy="2579687"/>
          </a:xfrm>
        </p:spPr>
        <p:txBody>
          <a:bodyPr anchor="b"/>
          <a:lstStyle>
            <a:lvl1pPr algn="l">
              <a:lnSpc>
                <a:spcPct val="110000"/>
              </a:lnSpc>
              <a:defRPr sz="325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BD9D7E17-F998-4777-B47C-1EF7F480E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9347" y="2979054"/>
            <a:ext cx="5414728" cy="1655762"/>
          </a:xfrm>
        </p:spPr>
        <p:txBody>
          <a:bodyPr/>
          <a:lstStyle>
            <a:lvl1pPr marL="0" indent="0" algn="l">
              <a:lnSpc>
                <a:spcPct val="127000"/>
              </a:lnSpc>
              <a:buNone/>
              <a:defRPr sz="3100" spc="-15" baseline="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A29E8-55CB-459D-B6F8-7FF016993F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22285" y="5688330"/>
            <a:ext cx="811790" cy="75533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23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,  tekst og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2B7BE46-4400-48BA-BC7F-E6B1E2B3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828F5-D1A9-42AD-9A93-87DCA5AE7A3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0976" y="1560576"/>
            <a:ext cx="11167952" cy="4639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9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67D45E-1927-486B-B5B6-BA32B34A78BC}"/>
              </a:ext>
            </a:extLst>
          </p:cNvPr>
          <p:cNvSpPr/>
          <p:nvPr userDrawn="1"/>
        </p:nvSpPr>
        <p:spPr>
          <a:xfrm>
            <a:off x="7125164" y="0"/>
            <a:ext cx="5066836" cy="6858000"/>
          </a:xfrm>
          <a:prstGeom prst="rect">
            <a:avLst/>
          </a:prstGeom>
          <a:solidFill>
            <a:srgbClr val="DEE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837DE74-5C1B-41AC-9A44-E07093E93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2393" y="2186572"/>
            <a:ext cx="4028445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2887" y="1771650"/>
            <a:ext cx="6205996" cy="444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A84DF43-4719-4754-B585-507F5CE1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7" y="512138"/>
            <a:ext cx="6205996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3266C38-B21D-4DC2-B0D8-F46F50163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80482" y="1771650"/>
            <a:ext cx="402844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368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837DE74-5C1B-41AC-9A44-E07093E93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86572"/>
            <a:ext cx="4071364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67592" y="1771650"/>
            <a:ext cx="6743246" cy="444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01F8C5-21F0-4C71-AF55-3AA2FA1B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35F8EA1-DA0D-46F6-B974-2BA405394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976" y="1771650"/>
            <a:ext cx="407136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065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42963" y="1714500"/>
            <a:ext cx="6906074" cy="4502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C6A687-3098-4EE9-9928-9116F9BC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541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14573" y="514844"/>
            <a:ext cx="9154121" cy="5701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5368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em tekstbokser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D635DD8-1247-4FD7-8408-E13FF605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E4719C10-5276-4B8B-AE99-465F3E13D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71425B1D-903D-483D-88CF-562C3C4E74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47C70BE9-E30C-44EA-8B90-0C216CA2FD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32606037-C00F-42E0-91A4-7460D59FB2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E700C0E9-A1AD-40AC-B51F-B730BF528D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299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em tekstbokser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E431CA-F10A-47D6-B135-B92CFEE54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EF0925E-FAB5-4B2C-B982-B366973BA4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7C844CB-47AF-47BF-8A3F-092A5451FE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D2B5FE5-9A66-48B7-B043-1D94A9A292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D48255FA-8DE9-433E-9D90-249664FEE7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1CA22A4-1BDE-48DE-94DC-9A95AAC5BF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3283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em tekstbokser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592805B-C089-415E-9936-79D71DC0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6B14D7B-9C2A-4FD4-A256-095DF6AB8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821628F-E76A-4F12-8B57-BE3B7D7314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871B829F-C763-41BA-B9D5-30E09BA1D2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966C1BD-E393-426A-A999-0CDD6710B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C2F593F-D35A-413C-A2AC-04444CD3F59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167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75E672-5C58-42B7-86D8-D521410E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19EEDDC-E650-45ED-BEF7-4976EEDE7D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907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9C9F13-1242-4C98-985D-8B5D904A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1BAF67-1195-4426-86D3-D3079ABCC4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41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ACC3A5-F62B-402C-B414-379128544242}"/>
              </a:ext>
            </a:extLst>
          </p:cNvPr>
          <p:cNvSpPr/>
          <p:nvPr userDrawn="1"/>
        </p:nvSpPr>
        <p:spPr>
          <a:xfrm>
            <a:off x="0" y="0"/>
            <a:ext cx="58574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24DF8-7097-4150-8243-90690C3AF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983" y="346945"/>
            <a:ext cx="5416092" cy="2579687"/>
          </a:xfrm>
        </p:spPr>
        <p:txBody>
          <a:bodyPr anchor="b"/>
          <a:lstStyle>
            <a:lvl1pPr algn="l">
              <a:lnSpc>
                <a:spcPct val="110000"/>
              </a:lnSpc>
              <a:defRPr sz="325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CEA04-B6ED-4473-A697-09982A38B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9347" y="2979054"/>
            <a:ext cx="5414728" cy="1655762"/>
          </a:xfrm>
        </p:spPr>
        <p:txBody>
          <a:bodyPr/>
          <a:lstStyle>
            <a:lvl1pPr marL="0" indent="0" algn="l">
              <a:lnSpc>
                <a:spcPct val="127000"/>
              </a:lnSpc>
              <a:buNone/>
              <a:defRPr sz="3100" spc="-15" baseline="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5FF68E9-9258-4AA5-B100-3805F4C3C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7983" y="5471605"/>
            <a:ext cx="4322134" cy="1129221"/>
          </a:xfrm>
        </p:spPr>
        <p:txBody>
          <a:bodyPr/>
          <a:lstStyle>
            <a:lvl1pPr marL="0" indent="0">
              <a:spcBef>
                <a:spcPts val="100"/>
              </a:spcBef>
              <a:buNone/>
              <a:defRPr sz="18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2A18548-6590-43E8-9F8A-DA9B81218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469" y="443603"/>
            <a:ext cx="1853484" cy="33030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671B5A-DDF6-4F5C-9FE1-18F2E4AAF5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22285" y="5688330"/>
            <a:ext cx="811790" cy="75533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33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32332-0A4B-444C-9C33-7E41BD61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9B4D-E7F7-4F78-B158-E4ADED3931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627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undertitler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406A254-3088-4622-8C72-FE3BA7B31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EE83FD2-E603-4324-82EC-C472F8AF51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7F42F3B-2A84-4C55-AD68-30D9503698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B6D1E4D-40F1-439A-A49E-77834B76B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7BCB3D-13BC-4AEF-ADBF-64EEB5ABBD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C20FE8-5042-4C48-93D3-2F519FF1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34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undertitler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A1FE76B-FB79-4D6B-8519-164F6A393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66E6F09-33B3-4BCE-A987-37008E144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29EEBB2-6385-4EA3-BFDC-46C8D050F9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1EBD9E3-CE36-4DB4-916B-9CD033F91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F9B53DB1-6FF3-42A0-854E-DD2C837A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1E485B3-09D5-4D3D-8E02-F925427281E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930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undertitler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7F8391-CA01-4B9D-AE49-FCCFFFD7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84B26B5-64ED-4604-B682-7156648FF9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34F140C-D9C4-48F3-BBB1-1637C36D4D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A0B41EC-BA16-44CB-9B34-E40ED4572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7E20CA6-B85B-468D-BD8E-95D90A9550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9F9B2D4-828D-4B87-A1CF-9F1AD7F63A0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08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088E679-20FC-4B5B-9DBA-BAAB879650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057" y="445191"/>
            <a:ext cx="1516046" cy="2701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F60602-29BC-4A63-BC8D-5098E9183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057" y="1343025"/>
            <a:ext cx="5652943" cy="2456543"/>
          </a:xfrm>
        </p:spPr>
        <p:txBody>
          <a:bodyPr anchor="b"/>
          <a:lstStyle>
            <a:lvl1pPr>
              <a:lnSpc>
                <a:spcPct val="110000"/>
              </a:lnSpc>
              <a:defRPr sz="5000" b="1" spc="-95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Takk for oss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95CA3D-465C-4463-AE25-A50372BAE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057" y="5436893"/>
            <a:ext cx="5652943" cy="1209182"/>
          </a:xfrm>
        </p:spPr>
        <p:txBody>
          <a:bodyPr/>
          <a:lstStyle>
            <a:lvl1pPr marL="0" indent="0">
              <a:lnSpc>
                <a:spcPct val="101000"/>
              </a:lnSpc>
              <a:spcBef>
                <a:spcPts val="30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885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CP Text +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720004" y="1643348"/>
            <a:ext cx="10773833" cy="4680000"/>
          </a:xfrm>
        </p:spPr>
        <p:txBody>
          <a:bodyPr anchor="ctr"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911591"/>
            <a:ext cx="11006400" cy="68421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20004" y="5692797"/>
            <a:ext cx="10773834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1143000"/>
          </a:xfrm>
        </p:spPr>
        <p:txBody>
          <a:bodyPr anchor="t" anchorCtr="0"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A8A7EE5-2B62-9F1C-8488-53203D220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30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loverskrif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0A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 dirty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837159" y="6093762"/>
            <a:ext cx="10517682" cy="14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7159" y="5209087"/>
            <a:ext cx="9838870" cy="615553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  <a:br>
              <a:rPr lang="nb-NO" dirty="0"/>
            </a:br>
            <a:endParaRPr lang="en-US" dirty="0"/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5079"/>
            <a:ext cx="1766434" cy="50292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837159" y="3832534"/>
            <a:ext cx="9838870" cy="1038746"/>
          </a:xfrm>
        </p:spPr>
        <p:txBody>
          <a:bodyPr anchor="t" anchorCtr="0">
            <a:normAutofit/>
          </a:bodyPr>
          <a:lstStyle>
            <a:lvl1pPr algn="l">
              <a:defRPr sz="375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415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33559"/>
            <a:ext cx="10972800" cy="498315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20004" y="5692797"/>
            <a:ext cx="10773834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FD3969A-1EB5-EC6F-1903-A4726E75B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60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 with low confidence" hidden="1">
            <a:extLst>
              <a:ext uri="{FF2B5EF4-FFF2-40B4-BE49-F238E27FC236}">
                <a16:creationId xmlns:a16="http://schemas.microsoft.com/office/drawing/2014/main" id="{774CA23A-309A-4751-93B1-56BC6F8C0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12192000" cy="6857554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FAF5995-9017-444D-9E57-0338DA9DCE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574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3F5CA67-85F6-4ED3-8A80-BA4091EDE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469" y="443604"/>
            <a:ext cx="1853484" cy="330303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5FF68E9-9258-4AA5-B100-3805F4C3C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7983" y="5471605"/>
            <a:ext cx="4322134" cy="1129221"/>
          </a:xfrm>
        </p:spPr>
        <p:txBody>
          <a:bodyPr/>
          <a:lstStyle>
            <a:lvl1pPr marL="0" indent="0">
              <a:spcBef>
                <a:spcPts val="100"/>
              </a:spcBef>
              <a:buNone/>
              <a:defRPr sz="18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3256731-132D-4ACA-B141-DBB627A01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983" y="346945"/>
            <a:ext cx="5416092" cy="2579687"/>
          </a:xfrm>
        </p:spPr>
        <p:txBody>
          <a:bodyPr anchor="b"/>
          <a:lstStyle>
            <a:lvl1pPr algn="l">
              <a:lnSpc>
                <a:spcPct val="110000"/>
              </a:lnSpc>
              <a:defRPr sz="325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BD9D7E17-F998-4777-B47C-1EF7F480E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9347" y="2979054"/>
            <a:ext cx="5414728" cy="1655762"/>
          </a:xfrm>
        </p:spPr>
        <p:txBody>
          <a:bodyPr/>
          <a:lstStyle>
            <a:lvl1pPr marL="0" indent="0" algn="l">
              <a:lnSpc>
                <a:spcPct val="127000"/>
              </a:lnSpc>
              <a:buNone/>
              <a:defRPr sz="3100" spc="-15" baseline="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A29E8-55CB-459D-B6F8-7FF016993F2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22285" y="5688330"/>
            <a:ext cx="811790" cy="75533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0683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ACC3A5-F62B-402C-B414-379128544242}"/>
              </a:ext>
            </a:extLst>
          </p:cNvPr>
          <p:cNvSpPr/>
          <p:nvPr userDrawn="1"/>
        </p:nvSpPr>
        <p:spPr>
          <a:xfrm>
            <a:off x="0" y="0"/>
            <a:ext cx="58574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24DF8-7097-4150-8243-90690C3AF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983" y="346945"/>
            <a:ext cx="5416092" cy="2579687"/>
          </a:xfrm>
        </p:spPr>
        <p:txBody>
          <a:bodyPr anchor="b"/>
          <a:lstStyle>
            <a:lvl1pPr algn="l">
              <a:lnSpc>
                <a:spcPct val="110000"/>
              </a:lnSpc>
              <a:defRPr sz="325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CEA04-B6ED-4473-A697-09982A38B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9347" y="2979054"/>
            <a:ext cx="5414728" cy="1655762"/>
          </a:xfrm>
        </p:spPr>
        <p:txBody>
          <a:bodyPr/>
          <a:lstStyle>
            <a:lvl1pPr marL="0" indent="0" algn="l">
              <a:lnSpc>
                <a:spcPct val="127000"/>
              </a:lnSpc>
              <a:buNone/>
              <a:defRPr sz="3100" spc="-15" baseline="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5FF68E9-9258-4AA5-B100-3805F4C3C1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7983" y="5471605"/>
            <a:ext cx="4322134" cy="1129221"/>
          </a:xfrm>
        </p:spPr>
        <p:txBody>
          <a:bodyPr/>
          <a:lstStyle>
            <a:lvl1pPr marL="0" indent="0">
              <a:spcBef>
                <a:spcPts val="100"/>
              </a:spcBef>
              <a:buNone/>
              <a:defRPr sz="18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2A18548-6590-43E8-9F8A-DA9B81218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469" y="443603"/>
            <a:ext cx="1853484" cy="33030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671B5A-DDF6-4F5C-9FE1-18F2E4AAF5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22285" y="5688330"/>
            <a:ext cx="811790" cy="75533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1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FCF2-4D33-4655-A594-9E0C3BF7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63" y="2745796"/>
            <a:ext cx="10655923" cy="751111"/>
          </a:xfrm>
        </p:spPr>
        <p:txBody>
          <a:bodyPr/>
          <a:lstStyle>
            <a:lvl1pPr>
              <a:defRPr sz="5000" b="1" spc="-100" baseline="0">
                <a:solidFill>
                  <a:srgbClr val="3250C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82A7B0-2E28-476D-A834-98DEAC369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470" y="443603"/>
            <a:ext cx="1514458" cy="26988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F0FA4B-7619-415A-A4CF-4ECAAD87A2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513" y="3570964"/>
            <a:ext cx="10655923" cy="109728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None/>
              <a:defRPr sz="5000" b="0" i="0" u="none" cap="none" spc="-70" baseline="0">
                <a:solidFill>
                  <a:schemeClr val="tx2"/>
                </a:solidFill>
                <a:latin typeface="+mn-lt"/>
              </a:defRPr>
            </a:lvl1pPr>
            <a:lvl2pPr marL="557213" indent="-226219" algn="l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788988" indent="-203200" algn="l">
              <a:lnSpc>
                <a:spcPct val="112000"/>
              </a:lnSpc>
              <a:spcBef>
                <a:spcPts val="7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600" b="0" i="0" u="none" cap="none">
                <a:solidFill>
                  <a:srgbClr val="000000"/>
                </a:solidFill>
                <a:latin typeface="+mn-lt"/>
              </a:defRPr>
            </a:lvl3pPr>
            <a:lvl4pPr marL="987425" indent="-180975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209675" indent="-206375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61ED82-235C-421F-B4E1-3AEEF380D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70" y="5966779"/>
            <a:ext cx="10671966" cy="546316"/>
          </a:xfrm>
        </p:spPr>
        <p:txBody>
          <a:bodyPr/>
          <a:lstStyle>
            <a:lvl1pPr marL="0" indent="0">
              <a:buNone/>
              <a:defRPr sz="2600">
                <a:solidFill>
                  <a:srgbClr val="3250C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8510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FCF2-4D33-4655-A594-9E0C3BF7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63" y="2745796"/>
            <a:ext cx="10655923" cy="751111"/>
          </a:xfrm>
        </p:spPr>
        <p:txBody>
          <a:bodyPr/>
          <a:lstStyle>
            <a:lvl1pPr>
              <a:defRPr sz="5000" b="1" spc="-100" baseline="0">
                <a:solidFill>
                  <a:srgbClr val="3250C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482A7B0-2E28-476D-A834-98DEAC369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470" y="443603"/>
            <a:ext cx="1514458" cy="269886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F0FA4B-7619-415A-A4CF-4ECAAD87A2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513" y="3570964"/>
            <a:ext cx="10655923" cy="109728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None/>
              <a:defRPr sz="5000" b="0" i="0" u="none" cap="none" spc="-70" baseline="0">
                <a:solidFill>
                  <a:schemeClr val="tx2"/>
                </a:solidFill>
                <a:latin typeface="+mn-lt"/>
              </a:defRPr>
            </a:lvl1pPr>
            <a:lvl2pPr marL="557213" indent="-226219" algn="l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788988" indent="-203200" algn="l">
              <a:lnSpc>
                <a:spcPct val="112000"/>
              </a:lnSpc>
              <a:spcBef>
                <a:spcPts val="7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600" b="0" i="0" u="none" cap="none">
                <a:solidFill>
                  <a:srgbClr val="000000"/>
                </a:solidFill>
                <a:latin typeface="+mn-lt"/>
              </a:defRPr>
            </a:lvl3pPr>
            <a:lvl4pPr marL="987425" indent="-180975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500" b="0" i="0" u="none" cap="none">
                <a:solidFill>
                  <a:srgbClr val="000000"/>
                </a:solidFill>
                <a:latin typeface="+mn-lt"/>
              </a:defRPr>
            </a:lvl4pPr>
            <a:lvl5pPr marL="1209675" indent="-206375" algn="l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Tx/>
              <a:buFont typeface="Avenir Next LT Pro" panose="020B0504020202020204" pitchFamily="34" charset="0"/>
              <a:buChar char="•"/>
              <a:defRPr sz="1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61ED82-235C-421F-B4E1-3AEEF380D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70" y="5966779"/>
            <a:ext cx="10671966" cy="546316"/>
          </a:xfrm>
        </p:spPr>
        <p:txBody>
          <a:bodyPr/>
          <a:lstStyle>
            <a:lvl1pPr marL="0" indent="0">
              <a:buNone/>
              <a:defRPr sz="2600">
                <a:solidFill>
                  <a:srgbClr val="3250C8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339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Bilde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1A2210-E195-4248-88F2-475C17E878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559" y="0"/>
            <a:ext cx="5911441" cy="685720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CDD14-533F-463C-947A-5B1675BB8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68" y="481014"/>
            <a:ext cx="5079592" cy="995362"/>
          </a:xfrm>
        </p:spPr>
        <p:txBody>
          <a:bodyPr anchor="t"/>
          <a:lstStyle>
            <a:lvl1pPr>
              <a:defRPr sz="4000" b="1" spc="-6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8D804-60B6-4DA2-9067-74FC2A21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8D6F22-C38B-4922-9056-25853B06C35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0A46C2-BEA0-4282-BD6F-98BC7070F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5DCD9D-80FB-456A-B318-AF588ED8A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786507"/>
            <a:ext cx="5079591" cy="4430143"/>
          </a:xfrm>
        </p:spPr>
        <p:txBody>
          <a:bodyPr>
            <a:normAutofit/>
          </a:bodyPr>
          <a:lstStyle>
            <a:lvl1pPr marL="425450" indent="-425450" defTabSz="447675">
              <a:spcBef>
                <a:spcPts val="1200"/>
              </a:spcBef>
              <a:buFont typeface="+mj-lt"/>
              <a:buAutoNum type="arabicPeriod"/>
              <a:defRPr sz="2600"/>
            </a:lvl1pPr>
            <a:lvl2pPr marL="812800" indent="-288925">
              <a:defRPr sz="2300"/>
            </a:lvl2pPr>
            <a:lvl3pPr marL="1139825" indent="-254000">
              <a:spcBef>
                <a:spcPts val="600"/>
              </a:spcBef>
              <a:tabLst/>
              <a:defRPr sz="2000"/>
            </a:lvl3pPr>
            <a:lvl4pPr marL="1403350" indent="-228600">
              <a:spcBef>
                <a:spcPts val="500"/>
              </a:spcBef>
              <a:defRPr sz="1800"/>
            </a:lvl4pPr>
            <a:lvl5pPr marL="1724025" indent="-206375">
              <a:spcBef>
                <a:spcPts val="700"/>
              </a:spcBef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1238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8D804-60B6-4DA2-9067-74FC2A21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8D6F22-C38B-4922-9056-25853B06C35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0A46C2-BEA0-4282-BD6F-98BC7070F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5DCD9D-80FB-456A-B318-AF588ED8A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6" y="1786507"/>
            <a:ext cx="8301633" cy="4430143"/>
          </a:xfrm>
        </p:spPr>
        <p:txBody>
          <a:bodyPr>
            <a:normAutofit/>
          </a:bodyPr>
          <a:lstStyle>
            <a:lvl1pPr marL="425450" indent="-425450" defTabSz="447675">
              <a:spcBef>
                <a:spcPts val="1200"/>
              </a:spcBef>
              <a:buFont typeface="+mj-lt"/>
              <a:buAutoNum type="arabicPeriod"/>
              <a:defRPr sz="2600"/>
            </a:lvl1pPr>
            <a:lvl2pPr marL="812800" indent="-288925">
              <a:defRPr sz="2300"/>
            </a:lvl2pPr>
            <a:lvl3pPr marL="1139825" indent="-254000">
              <a:spcBef>
                <a:spcPts val="600"/>
              </a:spcBef>
              <a:tabLst/>
              <a:defRPr sz="2000"/>
            </a:lvl3pPr>
            <a:lvl4pPr marL="1403350" indent="-228600">
              <a:spcBef>
                <a:spcPts val="500"/>
              </a:spcBef>
              <a:defRPr sz="1800"/>
            </a:lvl4pPr>
            <a:lvl5pPr marL="1724025" indent="-206375">
              <a:spcBef>
                <a:spcPts val="700"/>
              </a:spcBef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040F58-93FB-4970-A911-127F1288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68" y="481014"/>
            <a:ext cx="8301634" cy="995362"/>
          </a:xfrm>
        </p:spPr>
        <p:txBody>
          <a:bodyPr anchor="t"/>
          <a:lstStyle>
            <a:lvl1pPr>
              <a:defRPr sz="4000" b="1" spc="-6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488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 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574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9" name="Picture 8" descr="Text&#10;&#10;Description automatically generated" hidden="1">
            <a:extLst>
              <a:ext uri="{FF2B5EF4-FFF2-40B4-BE49-F238E27FC236}">
                <a16:creationId xmlns:a16="http://schemas.microsoft.com/office/drawing/2014/main" id="{27825654-155B-442B-90D3-5A9EB288E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12192000" cy="685755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9238" y="2186573"/>
            <a:ext cx="5181600" cy="4030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60E21D-8996-4D69-B646-724169E51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7327" y="1569605"/>
            <a:ext cx="5181600" cy="521290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9EE11D-D421-498B-ACD1-81401534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327" y="512138"/>
            <a:ext cx="5181601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D7FA851-C5AB-49C3-817A-A84FECFA00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004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 tekst og lite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976" y="1771650"/>
            <a:ext cx="6246009" cy="41529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5163" y="2186572"/>
            <a:ext cx="4485675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BE09D-C998-46C9-9ADB-2809381D7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976" y="5980348"/>
            <a:ext cx="6246009" cy="23630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nb-NO" dirty="0"/>
              <a:t>Bildetekst/Fotokreditering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AD3663-B9C6-4257-8CB7-349BC573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2AFDCB9-3989-4BD8-B150-60AF4ED48A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3252" y="1771650"/>
            <a:ext cx="448567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908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,  tekst og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347" y="1771650"/>
            <a:ext cx="6276491" cy="41529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6" y="2186572"/>
            <a:ext cx="4576223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BE09D-C998-46C9-9ADB-2809381D7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347" y="5980348"/>
            <a:ext cx="6276491" cy="23630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nb-NO" dirty="0"/>
              <a:t>Bildetekst/Fotokreditering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2B7BE46-4400-48BA-BC7F-E6B1E2B3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1F629A3-2F9C-4BFF-85DB-00EA335324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976" y="1771650"/>
            <a:ext cx="4576223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285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,  tekst og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6" y="2186572"/>
            <a:ext cx="4576223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BE09D-C998-46C9-9ADB-2809381D7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347" y="5980348"/>
            <a:ext cx="6276491" cy="23630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nb-NO" dirty="0"/>
              <a:t>Bildetekst/Fotokreditering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2B7BE46-4400-48BA-BC7F-E6B1E2B3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1F629A3-2F9C-4BFF-85DB-00EA335324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976" y="1771650"/>
            <a:ext cx="4576223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828F5-D1A9-42AD-9A93-87DCA5AE7A3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33540" y="1771650"/>
            <a:ext cx="6275388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206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,  tekst og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2B7BE46-4400-48BA-BC7F-E6B1E2B3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828F5-D1A9-42AD-9A93-87DCA5AE7A3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0976" y="1560576"/>
            <a:ext cx="11167952" cy="4639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731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innhold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67D45E-1927-486B-B5B6-BA32B34A78BC}"/>
              </a:ext>
            </a:extLst>
          </p:cNvPr>
          <p:cNvSpPr/>
          <p:nvPr userDrawn="1"/>
        </p:nvSpPr>
        <p:spPr>
          <a:xfrm>
            <a:off x="7125164" y="0"/>
            <a:ext cx="5066836" cy="6858000"/>
          </a:xfrm>
          <a:prstGeom prst="rect">
            <a:avLst/>
          </a:prstGeom>
          <a:solidFill>
            <a:srgbClr val="DEE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837DE74-5C1B-41AC-9A44-E07093E93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2393" y="2186572"/>
            <a:ext cx="4028445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2887" y="1771650"/>
            <a:ext cx="6205996" cy="444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A84DF43-4719-4754-B585-507F5CE1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7" y="512138"/>
            <a:ext cx="6205996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3266C38-B21D-4DC2-B0D8-F46F50163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80482" y="1771650"/>
            <a:ext cx="402844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371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tekst og innhold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837DE74-5C1B-41AC-9A44-E07093E93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86572"/>
            <a:ext cx="4071364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67592" y="1771650"/>
            <a:ext cx="6743246" cy="4445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F01F8C5-21F0-4C71-AF55-3AA2FA1B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35F8EA1-DA0D-46F6-B974-2BA405394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976" y="1771650"/>
            <a:ext cx="407136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779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ilde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1A2210-E195-4248-88F2-475C17E878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559" y="0"/>
            <a:ext cx="5911441" cy="685720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5CDD14-533F-463C-947A-5B1675BB8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68" y="481014"/>
            <a:ext cx="5079592" cy="995362"/>
          </a:xfrm>
        </p:spPr>
        <p:txBody>
          <a:bodyPr anchor="t"/>
          <a:lstStyle>
            <a:lvl1pPr>
              <a:defRPr sz="4000" b="1" spc="-6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8D804-60B6-4DA2-9067-74FC2A21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8D6F22-C38B-4922-9056-25853B06C35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0A46C2-BEA0-4282-BD6F-98BC7070F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5DCD9D-80FB-456A-B318-AF588ED8A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786507"/>
            <a:ext cx="5079591" cy="4430143"/>
          </a:xfrm>
        </p:spPr>
        <p:txBody>
          <a:bodyPr>
            <a:normAutofit/>
          </a:bodyPr>
          <a:lstStyle>
            <a:lvl1pPr marL="425450" indent="-425450" defTabSz="447675">
              <a:spcBef>
                <a:spcPts val="1200"/>
              </a:spcBef>
              <a:buFont typeface="+mj-lt"/>
              <a:buAutoNum type="arabicPeriod"/>
              <a:defRPr sz="2600"/>
            </a:lvl1pPr>
            <a:lvl2pPr marL="812800" indent="-288925">
              <a:defRPr sz="2300"/>
            </a:lvl2pPr>
            <a:lvl3pPr marL="1139825" indent="-254000">
              <a:spcBef>
                <a:spcPts val="600"/>
              </a:spcBef>
              <a:tabLst/>
              <a:defRPr sz="2000"/>
            </a:lvl3pPr>
            <a:lvl4pPr marL="1403350" indent="-228600">
              <a:spcBef>
                <a:spcPts val="500"/>
              </a:spcBef>
              <a:defRPr sz="1800"/>
            </a:lvl4pPr>
            <a:lvl5pPr marL="1724025" indent="-206375">
              <a:spcBef>
                <a:spcPts val="700"/>
              </a:spcBef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1271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42963" y="1714500"/>
            <a:ext cx="6906074" cy="4502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C6A687-3098-4EE9-9928-9116F9BC4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8911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4F141C9-06AC-47C2-A1D4-E23E04D666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14573" y="514844"/>
            <a:ext cx="9154121" cy="57018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307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fem tekstbokser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D635DD8-1247-4FD7-8408-E13FF605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E4719C10-5276-4B8B-AE99-465F3E13D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71425B1D-903D-483D-88CF-562C3C4E74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47C70BE9-E30C-44EA-8B90-0C216CA2FD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32606037-C00F-42E0-91A4-7460D59FB2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E700C0E9-A1AD-40AC-B51F-B730BF528D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585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fem tekstbokser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1E431CA-F10A-47D6-B135-B92CFEE54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EF0925E-FAB5-4B2C-B982-B366973BA4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7C844CB-47AF-47BF-8A3F-092A5451FE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D2B5FE5-9A66-48B7-B043-1D94A9A292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D48255FA-8DE9-433E-9D90-249664FEE7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1CA22A4-1BDE-48DE-94DC-9A95AAC5BF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2420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fem tekstbokser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BC3A6-54FD-4178-A49B-D409A420B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7" y="2155876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B8251-F5F1-4066-8612-1944D958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592805B-C089-415E-9936-79D71DC0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6B14D7B-9C2A-4FD4-A256-095DF6AB8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7" y="1679432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1B4D9B9-5677-44C8-AF4C-725F4B3CB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F38FFF0-9B57-41A1-9260-BD0BB761AF1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2887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821628F-E76A-4F12-8B57-BE3B7D7314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112D9901-2F63-486B-AF8A-E94C9926CBEC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377469" y="4357795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A5A8116D-1B8A-486F-A4FD-5BD7387B875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377469" y="2156798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871B829F-C763-41BA-B9D5-30E09BA1D2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77469" y="389405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966C1BD-E393-426A-A999-0CDD6710B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77469" y="1680354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4686A27-9E29-44EB-88DD-11C1D8F3F98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315871" y="2155404"/>
            <a:ext cx="3294967" cy="127312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0C2F593F-D35A-413C-A2AC-04444CD3F59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5871" y="1678960"/>
            <a:ext cx="3294967" cy="387254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189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tat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75E672-5C58-42B7-86D8-D521410E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19EEDDC-E650-45ED-BEF7-4976EEDE7D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52949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tat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9C9F13-1242-4C98-985D-8B5D904A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41BAF67-1195-4426-86D3-D3079ABCC4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670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tat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24852E9-89F9-4C58-BDA0-6F7FC8C492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12235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32332-0A4B-444C-9C33-7E41BD61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492" y="1552883"/>
            <a:ext cx="4998308" cy="2403988"/>
          </a:xfrm>
        </p:spPr>
        <p:txBody>
          <a:bodyPr anchor="b"/>
          <a:lstStyle>
            <a:lvl1pPr>
              <a:lnSpc>
                <a:spcPct val="110000"/>
              </a:lnSpc>
              <a:defRPr sz="4000" b="1" spc="-8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80761-0561-4216-AC84-39ECDFD3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EC76FB-9914-4228-9164-903E78262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5492" y="4228495"/>
            <a:ext cx="4998308" cy="1193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9B4D-E7F7-4F78-B158-E4ADED3931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952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og undertitler farge1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3406A254-3088-4622-8C72-FE3BA7B318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EE83FD2-E603-4324-82EC-C472F8AF51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7F42F3B-2A84-4C55-AD68-30D9503698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B6D1E4D-40F1-439A-A49E-77834B76B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7BCB3D-13BC-4AEF-ADBF-64EEB5ABBD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C20FE8-5042-4C48-93D3-2F519FF1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321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og undertitler farg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A1FE76B-FB79-4D6B-8519-164F6A393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66E6F09-33B3-4BCE-A987-37008E144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29EEBB2-6385-4EA3-BFDC-46C8D050F9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D1EBD9E3-CE36-4DB4-916B-9CD033F91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F9B53DB1-6FF3-42A0-854E-DD2C837A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1E485B3-09D5-4D3D-8E02-F925427281E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720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F1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8D804-60B6-4DA2-9067-74FC2A21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8D6F22-C38B-4922-9056-25853B06C35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F0A46C2-BEA0-4282-BD6F-98BC7070FD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5DCD9D-80FB-456A-B318-AF588ED8A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886" y="1786507"/>
            <a:ext cx="8301633" cy="4430143"/>
          </a:xfrm>
        </p:spPr>
        <p:txBody>
          <a:bodyPr>
            <a:normAutofit/>
          </a:bodyPr>
          <a:lstStyle>
            <a:lvl1pPr marL="425450" indent="-425450" defTabSz="447675">
              <a:spcBef>
                <a:spcPts val="1200"/>
              </a:spcBef>
              <a:buFont typeface="+mj-lt"/>
              <a:buAutoNum type="arabicPeriod"/>
              <a:defRPr sz="2600"/>
            </a:lvl1pPr>
            <a:lvl2pPr marL="812800" indent="-288925">
              <a:defRPr sz="2300"/>
            </a:lvl2pPr>
            <a:lvl3pPr marL="1139825" indent="-254000">
              <a:spcBef>
                <a:spcPts val="600"/>
              </a:spcBef>
              <a:tabLst/>
              <a:defRPr sz="2000"/>
            </a:lvl3pPr>
            <a:lvl4pPr marL="1403350" indent="-228600">
              <a:spcBef>
                <a:spcPts val="500"/>
              </a:spcBef>
              <a:defRPr sz="1800"/>
            </a:lvl4pPr>
            <a:lvl5pPr marL="1724025" indent="-206375">
              <a:spcBef>
                <a:spcPts val="700"/>
              </a:spcBef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040F58-93FB-4970-A911-127F1288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68" y="481014"/>
            <a:ext cx="8301634" cy="995362"/>
          </a:xfrm>
        </p:spPr>
        <p:txBody>
          <a:bodyPr anchor="t"/>
          <a:lstStyle>
            <a:lvl1pPr>
              <a:defRPr sz="4000" b="1" spc="-6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2829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og undertitler farge3">
    <p:bg>
      <p:bgPr>
        <a:solidFill>
          <a:srgbClr val="DEE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F02A638-F8D5-49E1-AE66-B9B52DEA33FE}"/>
              </a:ext>
            </a:extLst>
          </p:cNvPr>
          <p:cNvSpPr/>
          <p:nvPr userDrawn="1"/>
        </p:nvSpPr>
        <p:spPr>
          <a:xfrm>
            <a:off x="5867782" y="3638550"/>
            <a:ext cx="6324218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33FFE-E0AF-41DD-9125-38C6116E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7" y="2154315"/>
            <a:ext cx="4986717" cy="811136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06A9D-18B7-46B3-A871-6C1BFD27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7F8391-CA01-4B9D-AE49-FCCFFFD7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87" y="431999"/>
            <a:ext cx="4986717" cy="962673"/>
          </a:xfrm>
        </p:spPr>
        <p:txBody>
          <a:bodyPr anchor="t"/>
          <a:lstStyle>
            <a:lvl1pPr>
              <a:lnSpc>
                <a:spcPct val="110000"/>
              </a:lnSpc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6FEC09-3235-4397-ADE5-7C685CB8C2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782" y="0"/>
            <a:ext cx="6324218" cy="36385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84B26B5-64ED-4604-B682-7156648FF9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887" y="1704975"/>
            <a:ext cx="4986717" cy="36171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8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34F140C-D9C4-48F3-BBB1-1637C36D4D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87" y="3053080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1BB272-6CB5-47B3-8B02-523452A017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887" y="3338591"/>
            <a:ext cx="4986717" cy="683902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A0B41EC-BA16-44CB-9B34-E40ED45722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887" y="4078373"/>
            <a:ext cx="4986717" cy="229631"/>
          </a:xfrm>
        </p:spPr>
        <p:txBody>
          <a:bodyPr anchor="b"/>
          <a:lstStyle>
            <a:lvl1pPr marL="0" indent="0">
              <a:lnSpc>
                <a:spcPct val="110000"/>
              </a:lnSpc>
              <a:buNone/>
              <a:defRPr sz="1200" b="1" spc="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3330002-972D-42D0-B57B-09BF6FE0EB4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887" y="4363883"/>
            <a:ext cx="4986717" cy="1776567"/>
          </a:xfrm>
        </p:spPr>
        <p:txBody>
          <a:bodyPr/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8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3C4DE70-F3A2-4C91-9F37-8D4916ABD6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5596" y="4083135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866D00F0-B04F-44AA-8922-737E822ECE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7287" y="4078373"/>
            <a:ext cx="2390821" cy="2053482"/>
          </a:xfrm>
        </p:spPr>
        <p:txBody>
          <a:bodyPr/>
          <a:lstStyle>
            <a:lvl1pPr marL="0" indent="0">
              <a:lnSpc>
                <a:spcPct val="118000"/>
              </a:lnSpc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7E20CA6-B85B-468D-BD8E-95D90A9550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9F9B2D4-828D-4B87-A1CF-9F1AD7F63A0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96546" y="6236406"/>
            <a:ext cx="561064" cy="52158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nb-NO" dirty="0"/>
              <a:t>Ikon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4653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nings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088E679-20FC-4B5B-9DBA-BAAB879650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057" y="445191"/>
            <a:ext cx="1516046" cy="2701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F60602-29BC-4A63-BC8D-5098E9183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057" y="1343025"/>
            <a:ext cx="5652943" cy="2456543"/>
          </a:xfrm>
        </p:spPr>
        <p:txBody>
          <a:bodyPr anchor="b"/>
          <a:lstStyle>
            <a:lvl1pPr>
              <a:lnSpc>
                <a:spcPct val="110000"/>
              </a:lnSpc>
              <a:defRPr sz="5000" b="1" spc="-95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Takk for oss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95CA3D-465C-4463-AE25-A50372BAE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057" y="5436893"/>
            <a:ext cx="5652943" cy="1209182"/>
          </a:xfrm>
        </p:spPr>
        <p:txBody>
          <a:bodyPr/>
          <a:lstStyle>
            <a:lvl1pPr marL="0" indent="0">
              <a:lnSpc>
                <a:spcPct val="101000"/>
              </a:lnSpc>
              <a:spcBef>
                <a:spcPts val="30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303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 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574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9" name="Picture 8" descr="Text&#10;&#10;Description automatically generated" hidden="1">
            <a:extLst>
              <a:ext uri="{FF2B5EF4-FFF2-40B4-BE49-F238E27FC236}">
                <a16:creationId xmlns:a16="http://schemas.microsoft.com/office/drawing/2014/main" id="{27825654-155B-442B-90D3-5A9EB288E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12192000" cy="685755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9238" y="2186573"/>
            <a:ext cx="5181600" cy="4030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60E21D-8996-4D69-B646-724169E51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7327" y="1569605"/>
            <a:ext cx="5181600" cy="521290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9EE11D-D421-498B-ACD1-81401534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327" y="512138"/>
            <a:ext cx="5181601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D7FA851-C5AB-49C3-817A-A84FECFA00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886" y="6424614"/>
            <a:ext cx="831959" cy="14826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93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 tekst og lite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0976" y="1771650"/>
            <a:ext cx="6246009" cy="41529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5163" y="2186572"/>
            <a:ext cx="4485675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BE09D-C998-46C9-9ADB-2809381D7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976" y="5980348"/>
            <a:ext cx="6246009" cy="23630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nb-NO" dirty="0"/>
              <a:t>Bildetekst/Fotokreditering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AD3663-B9C6-4257-8CB7-349BC573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2AFDCB9-3989-4BD8-B150-60AF4ED48A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3252" y="1771650"/>
            <a:ext cx="4485675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915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 tekst og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B49A20C-4795-40A7-A7DB-4A4CD26C08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347" y="1771650"/>
            <a:ext cx="6276491" cy="41529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6" y="2186572"/>
            <a:ext cx="4576223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BE09D-C998-46C9-9ADB-2809381D7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347" y="5980348"/>
            <a:ext cx="6276491" cy="23630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nb-NO" dirty="0"/>
              <a:t>Bildetekst/Fotokreditering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2B7BE46-4400-48BA-BC7F-E6B1E2B3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1F629A3-2F9C-4BFF-85DB-00EA335324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976" y="1771650"/>
            <a:ext cx="4576223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73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 tekst og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315C4-1435-4371-AB41-540E5DAFC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886" y="2186572"/>
            <a:ext cx="4576223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26E7D-1159-49D4-BD31-104BC8DA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7CA1CCD-3BAD-4C77-870D-BE1AC5A82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886" y="6424613"/>
            <a:ext cx="831959" cy="14826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CBE09D-C998-46C9-9ADB-2809381D7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347" y="5980348"/>
            <a:ext cx="6276491" cy="236303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nb-NO" dirty="0"/>
              <a:t>Bildetekst/Fotokreditering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2B7BE46-4400-48BA-BC7F-E6B1E2B3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167952" cy="881695"/>
          </a:xfrm>
        </p:spPr>
        <p:txBody>
          <a:bodyPr/>
          <a:lstStyle>
            <a:lvl1pPr>
              <a:defRPr b="1" spc="-75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1F629A3-2F9C-4BFF-85DB-00EA335324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976" y="1771650"/>
            <a:ext cx="4576223" cy="319245"/>
          </a:xfrm>
        </p:spPr>
        <p:txBody>
          <a:bodyPr lIns="0" tIns="0" rIns="0" bIns="0" anchor="b"/>
          <a:lstStyle>
            <a:lvl1pPr marL="0" indent="0">
              <a:buNone/>
              <a:defRPr sz="2000" b="1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828F5-D1A9-42AD-9A93-87DCA5AE7A3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33540" y="1771650"/>
            <a:ext cx="6275388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12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D39ED-5C06-4917-BEA2-7811FC13A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238" y="514844"/>
            <a:ext cx="4924562" cy="8816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err="1"/>
              <a:t>Overskrift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0018E-68CE-4BE1-BD83-27B28E3A7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9238" y="1911159"/>
            <a:ext cx="4924562" cy="2558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/>
              <a:t>Dlick</a:t>
            </a:r>
            <a:r>
              <a:rPr lang="en-US" dirty="0"/>
              <a:t> to edit Master text styles</a:t>
            </a:r>
          </a:p>
          <a:p>
            <a:pPr lvl="0"/>
            <a:r>
              <a:rPr lang="en-US" dirty="0"/>
              <a:t>Dette</a:t>
            </a:r>
          </a:p>
          <a:p>
            <a:pPr lvl="1"/>
            <a:r>
              <a:rPr lang="en-US" dirty="0" err="1"/>
              <a:t>decond</a:t>
            </a:r>
            <a:r>
              <a:rPr lang="en-US" dirty="0"/>
              <a:t> level</a:t>
            </a:r>
          </a:p>
          <a:p>
            <a:pPr lvl="2"/>
            <a:r>
              <a:rPr lang="en-US" dirty="0" err="1"/>
              <a:t>Dhird</a:t>
            </a:r>
            <a:r>
              <a:rPr lang="en-US" dirty="0"/>
              <a:t>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32893-0408-4419-98BB-1ED53188A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1898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E0478-E3A2-4DD6-9958-671AF8144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1898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DC09A-3304-4934-9F7A-71841379A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3489"/>
            <a:ext cx="39531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78D6F22-C38B-4922-9056-25853B06C35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2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70" r:id="rId26"/>
    <p:sldLayoutId id="2147483771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  <p:sldLayoutId id="2147483758" r:id="rId47"/>
    <p:sldLayoutId id="2147483759" r:id="rId48"/>
    <p:sldLayoutId id="2147483760" r:id="rId49"/>
    <p:sldLayoutId id="2147483761" r:id="rId50"/>
    <p:sldLayoutId id="2147483762" r:id="rId51"/>
  </p:sldLayoutIdLst>
  <p:hf hdr="0"/>
  <p:txStyles>
    <p:titleStyle>
      <a:lvl1pPr algn="l" defTabSz="457200" rtl="0" eaLnBrk="1" latinLnBrk="0" hangingPunct="1">
        <a:lnSpc>
          <a:spcPct val="110000"/>
        </a:lnSpc>
        <a:spcBef>
          <a:spcPct val="0"/>
        </a:spcBef>
        <a:buNone/>
        <a:defRPr sz="275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457200" rtl="0" eaLnBrk="1" latinLnBrk="0" hangingPunct="1">
        <a:lnSpc>
          <a:spcPct val="112000"/>
        </a:lnSpc>
        <a:spcBef>
          <a:spcPts val="600"/>
        </a:spcBef>
        <a:buFont typeface="Avenir Next LT Pro" panose="020B05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26219" algn="l" defTabSz="457200" rtl="0" eaLnBrk="1" latinLnBrk="0" hangingPunct="1">
        <a:lnSpc>
          <a:spcPct val="112000"/>
        </a:lnSpc>
        <a:spcBef>
          <a:spcPts val="600"/>
        </a:spcBef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88988" indent="-203200" algn="l" defTabSz="457200" rtl="0" eaLnBrk="1" latinLnBrk="0" hangingPunct="1">
        <a:lnSpc>
          <a:spcPct val="112000"/>
        </a:lnSpc>
        <a:spcBef>
          <a:spcPts val="700"/>
        </a:spcBef>
        <a:buFont typeface="Avenir Next LT Pro" panose="020B05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0975" algn="l" defTabSz="457200" rtl="0" eaLnBrk="1" latinLnBrk="0" hangingPunct="1">
        <a:lnSpc>
          <a:spcPct val="112000"/>
        </a:lnSpc>
        <a:spcBef>
          <a:spcPts val="1200"/>
        </a:spcBef>
        <a:buFont typeface="Avenir Next LT Pro" panose="020B05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209675" indent="-206375" algn="l" defTabSz="457200" rtl="0" eaLnBrk="1" latinLnBrk="0" hangingPunct="1">
        <a:lnSpc>
          <a:spcPct val="112000"/>
        </a:lnSpc>
        <a:spcBef>
          <a:spcPts val="1200"/>
        </a:spcBef>
        <a:buFont typeface="Avenir Next LT Pro" panose="020B05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co2-project.eu/node/40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co2-project.eu/node/40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co2-project.eu/node/40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x.com/robbie_andrew/status/138226668528614604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hyperlink" Target="https://x.com/robbie_andrew/status/138269839592462336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co2-project.eu/node/406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hyperlink" Target="https://coco2-project.eu/node/40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A443C9-D6F3-4539-A208-A7FA4516B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63" y="2745796"/>
            <a:ext cx="11742236" cy="2417875"/>
          </a:xfrm>
        </p:spPr>
        <p:txBody>
          <a:bodyPr/>
          <a:lstStyle/>
          <a:p>
            <a:r>
              <a:rPr lang="en-US" sz="4400" dirty="0"/>
              <a:t>A snapshot of activities in Norway</a:t>
            </a:r>
            <a:endParaRPr lang="en-GB" sz="3200" b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2F4303-8611-4BE0-84C2-72011ABA3F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70" y="5486400"/>
            <a:ext cx="11750530" cy="1026695"/>
          </a:xfrm>
        </p:spPr>
        <p:txBody>
          <a:bodyPr/>
          <a:lstStyle/>
          <a:p>
            <a:r>
              <a:rPr lang="en-US" sz="2400" dirty="0"/>
              <a:t>Glen Peters (CICERO)</a:t>
            </a:r>
          </a:p>
          <a:p>
            <a:r>
              <a:rPr lang="en-US" sz="2400" dirty="0"/>
              <a:t>WGClimate-22 &amp; GHG-TT-5, 11–13 February, 2025, ESA ECSAT, Harwell, UK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69DE2-A8B8-AA0E-3E0B-23B5CB870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456" y="713417"/>
            <a:ext cx="985715" cy="656486"/>
          </a:xfrm>
          <a:prstGeom prst="rect">
            <a:avLst/>
          </a:prstGeom>
        </p:spPr>
      </p:pic>
      <p:pic>
        <p:nvPicPr>
          <p:cNvPr id="2" name="Picture 1" descr="A blue and black logo&#10;&#10;AI-generated content may be incorrect.">
            <a:extLst>
              <a:ext uri="{FF2B5EF4-FFF2-40B4-BE49-F238E27FC236}">
                <a16:creationId xmlns:a16="http://schemas.microsoft.com/office/drawing/2014/main" id="{E411D8C5-9A0F-30F7-064C-E6372CF45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482" y="236682"/>
            <a:ext cx="966355" cy="476735"/>
          </a:xfrm>
          <a:prstGeom prst="rect">
            <a:avLst/>
          </a:prstGeom>
        </p:spPr>
      </p:pic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16D82E1E-C250-B4F6-244E-A8C9C840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076" y="70359"/>
            <a:ext cx="1921821" cy="54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04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9A8D4-6299-0376-6A35-B22E99576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europe with a rainbow scale&#10;&#10;Description automatically generated">
            <a:extLst>
              <a:ext uri="{FF2B5EF4-FFF2-40B4-BE49-F238E27FC236}">
                <a16:creationId xmlns:a16="http://schemas.microsoft.com/office/drawing/2014/main" id="{7A0F0B5C-65DE-29D2-8066-DD0788E73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94" y="1050025"/>
            <a:ext cx="3764915" cy="3771900"/>
          </a:xfrm>
          <a:prstGeom prst="rect">
            <a:avLst/>
          </a:prstGeom>
        </p:spPr>
      </p:pic>
      <p:pic>
        <p:nvPicPr>
          <p:cNvPr id="23" name="Picture 22" descr="A map of europe with a rainbow scale&#10;&#10;Description automatically generated">
            <a:extLst>
              <a:ext uri="{FF2B5EF4-FFF2-40B4-BE49-F238E27FC236}">
                <a16:creationId xmlns:a16="http://schemas.microsoft.com/office/drawing/2014/main" id="{396F0D37-57B0-7D68-69A9-FE230423A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93" y="1050025"/>
            <a:ext cx="3764915" cy="37719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48B24-F58E-39EC-3674-21AC980374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208" y="784591"/>
            <a:ext cx="11243584" cy="6842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Results of inversions using 3 different retrievals of XCH</a:t>
            </a:r>
            <a:r>
              <a:rPr lang="en-US" altLang="en-US" baseline="-25000" dirty="0">
                <a:ea typeface="ＭＳ Ｐゴシック" pitchFamily="34" charset="-128"/>
              </a:rPr>
              <a:t>4</a:t>
            </a:r>
            <a:r>
              <a:rPr lang="en-US" altLang="en-US" dirty="0">
                <a:ea typeface="ＭＳ Ｐゴシック" pitchFamily="34" charset="-128"/>
              </a:rPr>
              <a:t> from TROPOMI compared to using ground-based measurements from the ICOS network: the posterior fluxes using the official retrievals differ most from those using ICOS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218EEA-142B-9F38-3FB9-842D9BB5B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Methane inversions</a:t>
            </a:r>
            <a:endParaRPr lang="en-GB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35F41-D349-BB3D-8F1A-7E6A99D0D83B}"/>
              </a:ext>
            </a:extLst>
          </p:cNvPr>
          <p:cNvSpPr/>
          <p:nvPr/>
        </p:nvSpPr>
        <p:spPr>
          <a:xfrm>
            <a:off x="3499945" y="1535590"/>
            <a:ext cx="2301765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C7E578-BB2B-7CAB-6C8E-363059B61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9" y="1017333"/>
            <a:ext cx="3764915" cy="3771900"/>
          </a:xfrm>
          <a:prstGeom prst="rect">
            <a:avLst/>
          </a:prstGeom>
        </p:spPr>
      </p:pic>
      <p:pic>
        <p:nvPicPr>
          <p:cNvPr id="10" name="Picture 9" descr="A map of europe with a rainbow scale&#10;&#10;Description automatically generated">
            <a:extLst>
              <a:ext uri="{FF2B5EF4-FFF2-40B4-BE49-F238E27FC236}">
                <a16:creationId xmlns:a16="http://schemas.microsoft.com/office/drawing/2014/main" id="{55047B53-F53A-3A54-5FE1-A68C7B9BE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70" y="1033009"/>
            <a:ext cx="3764915" cy="3771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ED4BF8-78E2-91FB-CA7E-8D6C40F1DCBA}"/>
              </a:ext>
            </a:extLst>
          </p:cNvPr>
          <p:cNvSpPr txBox="1"/>
          <p:nvPr/>
        </p:nvSpPr>
        <p:spPr>
          <a:xfrm>
            <a:off x="9851112" y="1468803"/>
            <a:ext cx="1866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ICOS (33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/y)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138769-BCAF-4EC7-E7F1-0E885D0DCAA9}"/>
              </a:ext>
            </a:extLst>
          </p:cNvPr>
          <p:cNvSpPr txBox="1"/>
          <p:nvPr/>
        </p:nvSpPr>
        <p:spPr>
          <a:xfrm>
            <a:off x="4555947" y="1488685"/>
            <a:ext cx="1643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WFMD (29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/y)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F9252C-D96E-FFF2-A170-C8D1245D97AF}"/>
              </a:ext>
            </a:extLst>
          </p:cNvPr>
          <p:cNvSpPr txBox="1"/>
          <p:nvPr/>
        </p:nvSpPr>
        <p:spPr>
          <a:xfrm>
            <a:off x="1600929" y="1448528"/>
            <a:ext cx="2362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Official, SRON (39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/y)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555DED-F626-38DE-EBD8-F72A63C27217}"/>
              </a:ext>
            </a:extLst>
          </p:cNvPr>
          <p:cNvSpPr txBox="1"/>
          <p:nvPr/>
        </p:nvSpPr>
        <p:spPr>
          <a:xfrm>
            <a:off x="200867" y="2819356"/>
            <a:ext cx="118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Posterior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fluxes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2E0A00-76C5-80AE-0B3B-B8F54420675E}"/>
              </a:ext>
            </a:extLst>
          </p:cNvPr>
          <p:cNvSpPr txBox="1"/>
          <p:nvPr/>
        </p:nvSpPr>
        <p:spPr>
          <a:xfrm>
            <a:off x="200867" y="4619105"/>
            <a:ext cx="1084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Posterior - prior flux increments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5F628-B24E-000F-35C5-77EB3BDDC9F2}"/>
              </a:ext>
            </a:extLst>
          </p:cNvPr>
          <p:cNvSpPr txBox="1"/>
          <p:nvPr/>
        </p:nvSpPr>
        <p:spPr>
          <a:xfrm>
            <a:off x="145436" y="1836302"/>
            <a:ext cx="1245088" cy="30777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Prior: 39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/y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76B1A0-A763-875D-FD7A-AB7BF7F7354C}"/>
              </a:ext>
            </a:extLst>
          </p:cNvPr>
          <p:cNvSpPr txBox="1"/>
          <p:nvPr/>
        </p:nvSpPr>
        <p:spPr>
          <a:xfrm>
            <a:off x="7084078" y="1483698"/>
            <a:ext cx="213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S5P-BLND (35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Tg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/y)</a:t>
            </a:r>
          </a:p>
        </p:txBody>
      </p:sp>
      <p:pic>
        <p:nvPicPr>
          <p:cNvPr id="20" name="Picture 19" descr="A map of europe with different colored lines&#10;&#10;Description automatically generated">
            <a:extLst>
              <a:ext uri="{FF2B5EF4-FFF2-40B4-BE49-F238E27FC236}">
                <a16:creationId xmlns:a16="http://schemas.microsoft.com/office/drawing/2014/main" id="{CD0840A8-1A1B-9949-940B-561EB7B33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999" y="3572413"/>
            <a:ext cx="3764915" cy="3771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5E0EB7-E821-53E1-7DF2-B7BEBE1DE0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9" y="3605105"/>
            <a:ext cx="3764915" cy="3771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78459-DF01-2A2C-9FD2-9F70604CEC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63" y="3605105"/>
            <a:ext cx="3764915" cy="3771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AD05F8-90F3-2DA9-F786-616EB4B57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93" y="3605105"/>
            <a:ext cx="3764915" cy="37719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5DE894B-2094-ED56-C8C7-94CA114BA4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68" y="5528123"/>
            <a:ext cx="1513703" cy="795626"/>
          </a:xfrm>
        </p:spPr>
        <p:txBody>
          <a:bodyPr>
            <a:normAutofit/>
          </a:bodyPr>
          <a:lstStyle/>
          <a:p>
            <a:r>
              <a:rPr lang="en-GB" altLang="en-US" noProof="0" dirty="0">
                <a:ea typeface="ＭＳ Ｐゴシック" pitchFamily="34" charset="-128"/>
              </a:rPr>
              <a:t>Source: </a:t>
            </a:r>
            <a:r>
              <a:rPr lang="nl-NL" altLang="en-US" noProof="0" dirty="0">
                <a:ea typeface="ＭＳ Ｐゴシック" pitchFamily="34" charset="-128"/>
              </a:rPr>
              <a:t>Rona Thompson (NILU)</a:t>
            </a:r>
            <a:endParaRPr lang="en-GB" altLang="en-US" noProof="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218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1B486-FD41-7326-08B3-E1E0532BB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90955-494B-AD8B-D181-1808C31E77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2800" y="1221361"/>
            <a:ext cx="11006400" cy="684212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Uncertainty reduction (1 - </a:t>
            </a:r>
            <a:r>
              <a:rPr lang="en-US" altLang="en-US" dirty="0" err="1">
                <a:ea typeface="ＭＳ Ｐゴシック" pitchFamily="34" charset="-128"/>
              </a:rPr>
              <a:t>σ</a:t>
            </a:r>
            <a:r>
              <a:rPr lang="en-US" altLang="en-US" baseline="-25000" dirty="0" err="1">
                <a:ea typeface="ＭＳ Ｐゴシック" pitchFamily="34" charset="-128"/>
              </a:rPr>
              <a:t>post</a:t>
            </a:r>
            <a:r>
              <a:rPr lang="en-US" altLang="en-US" dirty="0">
                <a:ea typeface="ＭＳ Ｐゴシック" pitchFamily="34" charset="-128"/>
              </a:rPr>
              <a:t>/ </a:t>
            </a:r>
            <a:r>
              <a:rPr lang="en-US" altLang="en-US" dirty="0" err="1">
                <a:ea typeface="ＭＳ Ｐゴシック" pitchFamily="34" charset="-128"/>
              </a:rPr>
              <a:t>σ</a:t>
            </a:r>
            <a:r>
              <a:rPr lang="en-US" altLang="en-US" baseline="-25000" dirty="0" err="1">
                <a:ea typeface="ＭＳ Ｐゴシック" pitchFamily="34" charset="-128"/>
              </a:rPr>
              <a:t>prior</a:t>
            </a:r>
            <a:r>
              <a:rPr lang="en-US" altLang="en-US" dirty="0">
                <a:ea typeface="ＭＳ Ｐゴシック" pitchFamily="34" charset="-128"/>
              </a:rPr>
              <a:t>) for different retrievals and compared to the ground-based ICOS network (summer). 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Poor coverage by satellite observations over the high northern latitudes even in summer (due largely to cloud) means there is little constraint provided on fluxes there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8B820D4-99E5-0D13-E77B-F1BA029D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Methane inversions</a:t>
            </a:r>
            <a:endParaRPr lang="en-GB" sz="3200" noProof="0" dirty="0"/>
          </a:p>
        </p:txBody>
      </p:sp>
      <p:pic>
        <p:nvPicPr>
          <p:cNvPr id="10" name="Picture 9" descr="A map of europe with different colored lines&#10;&#10;Description automatically generated">
            <a:extLst>
              <a:ext uri="{FF2B5EF4-FFF2-40B4-BE49-F238E27FC236}">
                <a16:creationId xmlns:a16="http://schemas.microsoft.com/office/drawing/2014/main" id="{754B2879-EE22-BC4C-2C93-282C784C9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10" y="2174509"/>
            <a:ext cx="4107180" cy="4114800"/>
          </a:xfrm>
          <a:prstGeom prst="rect">
            <a:avLst/>
          </a:prstGeom>
        </p:spPr>
      </p:pic>
      <p:pic>
        <p:nvPicPr>
          <p:cNvPr id="11" name="Picture 10" descr="A map of europe with different colored lines&#10;&#10;Description automatically generated">
            <a:extLst>
              <a:ext uri="{FF2B5EF4-FFF2-40B4-BE49-F238E27FC236}">
                <a16:creationId xmlns:a16="http://schemas.microsoft.com/office/drawing/2014/main" id="{48982F32-E7E3-D954-838C-63474B20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56" y="2145511"/>
            <a:ext cx="4107180" cy="4114800"/>
          </a:xfrm>
          <a:prstGeom prst="rect">
            <a:avLst/>
          </a:prstGeom>
        </p:spPr>
      </p:pic>
      <p:pic>
        <p:nvPicPr>
          <p:cNvPr id="14" name="Picture 13" descr="A map of europe with different colored lines&#10;&#10;Description automatically generated">
            <a:extLst>
              <a:ext uri="{FF2B5EF4-FFF2-40B4-BE49-F238E27FC236}">
                <a16:creationId xmlns:a16="http://schemas.microsoft.com/office/drawing/2014/main" id="{7AB6A04F-0BF1-EE0C-1118-7FEC4F083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20" y="2174509"/>
            <a:ext cx="4107180" cy="4114800"/>
          </a:xfrm>
          <a:prstGeom prst="rect">
            <a:avLst/>
          </a:prstGeom>
        </p:spPr>
      </p:pic>
      <p:pic>
        <p:nvPicPr>
          <p:cNvPr id="15" name="Picture 14" descr="A map of europe with different colored lines&#10;&#10;Description automatically generated">
            <a:extLst>
              <a:ext uri="{FF2B5EF4-FFF2-40B4-BE49-F238E27FC236}">
                <a16:creationId xmlns:a16="http://schemas.microsoft.com/office/drawing/2014/main" id="{EA9DCDC3-A42C-3492-E0D7-E2A0A2A98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54" y="2174509"/>
            <a:ext cx="4107180" cy="4114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D6DCB5-92B9-5F69-1A4F-9536C0DF2F64}"/>
              </a:ext>
            </a:extLst>
          </p:cNvPr>
          <p:cNvSpPr txBox="1"/>
          <p:nvPr/>
        </p:nvSpPr>
        <p:spPr>
          <a:xfrm>
            <a:off x="4163411" y="2536024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WFMD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768FB-60DA-6979-EBA4-E226FC3C7CE5}"/>
              </a:ext>
            </a:extLst>
          </p:cNvPr>
          <p:cNvSpPr txBox="1"/>
          <p:nvPr/>
        </p:nvSpPr>
        <p:spPr>
          <a:xfrm>
            <a:off x="1434837" y="2547935"/>
            <a:ext cx="729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Official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6F3767-262C-E5D8-3BB5-982F23E8791A}"/>
              </a:ext>
            </a:extLst>
          </p:cNvPr>
          <p:cNvSpPr txBox="1"/>
          <p:nvPr/>
        </p:nvSpPr>
        <p:spPr>
          <a:xfrm>
            <a:off x="6973549" y="2547934"/>
            <a:ext cx="106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S5P-BLND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B03F6E-29F4-D463-7027-4E04BAE724D9}"/>
              </a:ext>
            </a:extLst>
          </p:cNvPr>
          <p:cNvSpPr txBox="1"/>
          <p:nvPr/>
        </p:nvSpPr>
        <p:spPr>
          <a:xfrm>
            <a:off x="9856133" y="2568568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ICOS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C27BB55-FE87-12E6-78BE-89A4277E2F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4" y="5692797"/>
            <a:ext cx="10773834" cy="1077321"/>
          </a:xfrm>
        </p:spPr>
        <p:txBody>
          <a:bodyPr>
            <a:normAutofit/>
          </a:bodyPr>
          <a:lstStyle/>
          <a:p>
            <a:r>
              <a:rPr lang="en-GB" altLang="en-US" noProof="0" dirty="0">
                <a:ea typeface="ＭＳ Ｐゴシック" pitchFamily="34" charset="-128"/>
              </a:rPr>
              <a:t>Source: </a:t>
            </a:r>
            <a:r>
              <a:rPr lang="nl-NL" altLang="en-US" noProof="0" dirty="0">
                <a:ea typeface="ＭＳ Ｐゴシック" pitchFamily="34" charset="-128"/>
              </a:rPr>
              <a:t>Rona Thompson (NILU)</a:t>
            </a:r>
            <a:endParaRPr lang="en-GB" altLang="en-US" noProof="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5145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DC9D3-6893-FC5E-F93C-22F3BAB3E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D22ABB-D55E-7EC0-49D0-16FCB7DF4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353B6-351F-7065-326F-2AC0D499EF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6D025A-6747-BAFC-D3EE-68B46D14AB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use, land-use change, and forestry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912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E3370-1408-53E4-3F5E-765DADA14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CD978F-C891-E90B-24AE-3FC553A0E0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There are regular revisions in LULUCF estimates, despite using the NFI as the baseline data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The last 1-5 years is much harder to estimate as the annual NFI covers 20% of plots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60F09D-F0CC-FEB7-FDC6-419CB062A9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altLang="en-US" noProof="0" dirty="0">
                <a:ea typeface="ＭＳ Ｐゴシック" pitchFamily="34" charset="-128"/>
              </a:rPr>
              <a:t>Data: Multiple releases of UNFCCC official GHG emission inventories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20D7B21-B1C9-1C63-10F9-F6F0EB25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LULUCF emissions much more uncertain</a:t>
            </a:r>
            <a:endParaRPr lang="en-GB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D964A1-51C6-F630-D639-0DC6D4A5A349}"/>
              </a:ext>
            </a:extLst>
          </p:cNvPr>
          <p:cNvSpPr/>
          <p:nvPr/>
        </p:nvSpPr>
        <p:spPr>
          <a:xfrm>
            <a:off x="3499945" y="1535590"/>
            <a:ext cx="2301765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32D138-1FC1-2E41-2CD8-6E397B5A1C68}"/>
              </a:ext>
            </a:extLst>
          </p:cNvPr>
          <p:cNvSpPr/>
          <p:nvPr/>
        </p:nvSpPr>
        <p:spPr>
          <a:xfrm>
            <a:off x="9080938" y="1587062"/>
            <a:ext cx="430924" cy="221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Picture Placeholder 4" descr="A graph of a graph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9B601AE3-75E8-5A6F-241B-02F7C092FC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14762" r="-14762"/>
          <a:stretch/>
        </p:blipFill>
        <p:spPr/>
      </p:pic>
    </p:spTree>
    <p:extLst>
      <p:ext uri="{BB962C8B-B14F-4D97-AF65-F5344CB8AC3E}">
        <p14:creationId xmlns:p14="http://schemas.microsoft.com/office/powerpoint/2010/main" val="169721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A24C7-7A2D-5745-2C67-4D51DE1A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776F6-52EC-7146-1F58-EBB36BF62E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Compared to Land-Surface Models (LSMs) in the ‘TRENDY’ simulations, with full land history and climate (S3),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the Norwegian LULUCF estimates look consistent, though with large variability and uncertainties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B5ECD0-0E47-CFF9-192E-E80343291E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altLang="en-US" noProof="0" dirty="0">
                <a:ea typeface="ＭＳ Ｐゴシック" pitchFamily="34" charset="-128"/>
              </a:rPr>
              <a:t>Source: </a:t>
            </a:r>
            <a:r>
              <a:rPr lang="en-GB" altLang="en-US" noProof="0" dirty="0">
                <a:ea typeface="ＭＳ Ｐゴシック" pitchFamily="34" charset="-128"/>
                <a:hlinkClick r:id="rId3"/>
              </a:rPr>
              <a:t>CoCO2 Deliverable 8.3</a:t>
            </a:r>
            <a:endParaRPr lang="en-GB" altLang="en-US" noProof="0" dirty="0">
              <a:ea typeface="ＭＳ Ｐゴシック" pitchFamily="34" charset="-128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0DF2C6E-B060-204B-33C8-7D81CA2AE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LULUCF emissions much more uncertain</a:t>
            </a:r>
            <a:endParaRPr lang="en-GB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0BFB4B-5A87-E2C5-C74A-B705E01934D5}"/>
              </a:ext>
            </a:extLst>
          </p:cNvPr>
          <p:cNvSpPr/>
          <p:nvPr/>
        </p:nvSpPr>
        <p:spPr>
          <a:xfrm>
            <a:off x="3499945" y="1535590"/>
            <a:ext cx="2301765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F89FB1-8151-8D63-9E9B-F7137544E330}"/>
              </a:ext>
            </a:extLst>
          </p:cNvPr>
          <p:cNvSpPr/>
          <p:nvPr/>
        </p:nvSpPr>
        <p:spPr>
          <a:xfrm>
            <a:off x="9080938" y="1587062"/>
            <a:ext cx="430924" cy="221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Placeholder 8" descr="A graph showing the growth of the global economy&#10;&#10;Description automatically generated with medium confidence">
            <a:extLst>
              <a:ext uri="{FF2B5EF4-FFF2-40B4-BE49-F238E27FC236}">
                <a16:creationId xmlns:a16="http://schemas.microsoft.com/office/drawing/2014/main" id="{FD1525BB-34C0-83B1-BD00-974FC6803B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-14762" r="-14762"/>
          <a:stretch/>
        </p:blipFill>
        <p:spPr/>
      </p:pic>
      <p:pic>
        <p:nvPicPr>
          <p:cNvPr id="2" name="Picture 6" descr="ABOUT | CoCO2: Prototype system for a Copernicus CO2 service">
            <a:extLst>
              <a:ext uri="{FF2B5EF4-FFF2-40B4-BE49-F238E27FC236}">
                <a16:creationId xmlns:a16="http://schemas.microsoft.com/office/drawing/2014/main" id="{84C4EBBC-E1FF-C093-FAEF-B3704B8A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536" y="6110416"/>
            <a:ext cx="2163463" cy="74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06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7C335-5D18-749C-2383-D70FF4294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4DC40-4D9F-99A9-3FE2-5C10931816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Bookkeeping Models (BMs) with preindustrial accounting and land-use transitions,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give much higher emissions (brown), </a:t>
            </a:r>
            <a:r>
              <a:rPr lang="en-US" altLang="en-US" i="1" dirty="0">
                <a:ea typeface="ＭＳ Ｐゴシック" pitchFamily="34" charset="-128"/>
              </a:rPr>
              <a:t>suggesting</a:t>
            </a:r>
            <a:r>
              <a:rPr lang="en-US" altLang="en-US" dirty="0">
                <a:ea typeface="ＭＳ Ｐゴシック" pitchFamily="34" charset="-128"/>
              </a:rPr>
              <a:t> the Norwegian sink is dominated by climate and CO</a:t>
            </a:r>
            <a:r>
              <a:rPr lang="en-US" altLang="en-US" baseline="-25000" dirty="0">
                <a:ea typeface="ＭＳ Ｐゴシック" pitchFamily="34" charset="-128"/>
              </a:rPr>
              <a:t>2</a:t>
            </a:r>
            <a:r>
              <a:rPr lang="en-US" altLang="en-US" dirty="0">
                <a:ea typeface="ＭＳ Ｐゴシック" pitchFamily="34" charset="-128"/>
              </a:rPr>
              <a:t> fertilization.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EF5C2E-FE96-8F22-E588-47FDBB8CF2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altLang="en-US" noProof="0" dirty="0">
                <a:ea typeface="ＭＳ Ｐゴシック" pitchFamily="34" charset="-128"/>
              </a:rPr>
              <a:t>Source: </a:t>
            </a:r>
            <a:r>
              <a:rPr lang="en-GB" altLang="en-US" noProof="0" dirty="0">
                <a:ea typeface="ＭＳ Ｐゴシック" pitchFamily="34" charset="-128"/>
                <a:hlinkClick r:id="rId3"/>
              </a:rPr>
              <a:t>CoCO2 Deliverable 8.3</a:t>
            </a:r>
            <a:endParaRPr lang="en-GB" altLang="en-US" noProof="0" dirty="0">
              <a:ea typeface="ＭＳ Ｐゴシック" pitchFamily="34" charset="-128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0F1734-23F6-0088-C73F-2A68D07C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LULUCF emissions much more uncertain</a:t>
            </a:r>
            <a:endParaRPr lang="en-GB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CE7635-2B25-4491-1E9C-E039B5F5BD50}"/>
              </a:ext>
            </a:extLst>
          </p:cNvPr>
          <p:cNvSpPr/>
          <p:nvPr/>
        </p:nvSpPr>
        <p:spPr>
          <a:xfrm>
            <a:off x="3499945" y="1535590"/>
            <a:ext cx="2301765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1271DC-3592-3CF0-4BFA-1744F3658E54}"/>
              </a:ext>
            </a:extLst>
          </p:cNvPr>
          <p:cNvSpPr/>
          <p:nvPr/>
        </p:nvSpPr>
        <p:spPr>
          <a:xfrm>
            <a:off x="9080938" y="1587062"/>
            <a:ext cx="430924" cy="221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icture Placeholder 7" descr="A graph showing the growth of the global warming&#10;&#10;Description automatically generated with medium confidence">
            <a:extLst>
              <a:ext uri="{FF2B5EF4-FFF2-40B4-BE49-F238E27FC236}">
                <a16:creationId xmlns:a16="http://schemas.microsoft.com/office/drawing/2014/main" id="{2A681A0E-9C82-A39A-561D-74CB372520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-14762" r="-14762"/>
          <a:stretch/>
        </p:blipFill>
        <p:spPr/>
      </p:pic>
      <p:pic>
        <p:nvPicPr>
          <p:cNvPr id="2" name="Picture 6" descr="ABOUT | CoCO2: Prototype system for a Copernicus CO2 service">
            <a:extLst>
              <a:ext uri="{FF2B5EF4-FFF2-40B4-BE49-F238E27FC236}">
                <a16:creationId xmlns:a16="http://schemas.microsoft.com/office/drawing/2014/main" id="{B1149748-C1AE-B207-AE74-35727930A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536" y="6110416"/>
            <a:ext cx="2163463" cy="74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29657763-F415-DAD9-DFE4-938A49063621}"/>
              </a:ext>
            </a:extLst>
          </p:cNvPr>
          <p:cNvSpPr/>
          <p:nvPr/>
        </p:nvSpPr>
        <p:spPr>
          <a:xfrm>
            <a:off x="10212859" y="2885304"/>
            <a:ext cx="438665" cy="1266404"/>
          </a:xfrm>
          <a:prstGeom prst="rightBrace">
            <a:avLst>
              <a:gd name="adj1" fmla="val 5762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0F798F-C623-F583-D69A-3993F2B3AD1B}"/>
              </a:ext>
            </a:extLst>
          </p:cNvPr>
          <p:cNvSpPr txBox="1"/>
          <p:nvPr/>
        </p:nvSpPr>
        <p:spPr>
          <a:xfrm>
            <a:off x="10758611" y="2951378"/>
            <a:ext cx="1470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Potential climate and fertilisation effect</a:t>
            </a:r>
          </a:p>
        </p:txBody>
      </p:sp>
    </p:spTree>
    <p:extLst>
      <p:ext uri="{BB962C8B-B14F-4D97-AF65-F5344CB8AC3E}">
        <p14:creationId xmlns:p14="http://schemas.microsoft.com/office/powerpoint/2010/main" val="3616864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B5675-C94C-DD82-6884-C7FD29F7D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0A84DC-5386-99EA-424C-3824F65FE9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Global inversions (Global Carbon Budget) are broadly consistent with the Norwegian LULUCF estimates,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but uncertainties are too large to have any confidence (Norway is too small relative to global inversions)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3E2284-5225-2CC4-6068-42B9DDF5AA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altLang="en-US" noProof="0" dirty="0">
                <a:ea typeface="ＭＳ Ｐゴシック" pitchFamily="34" charset="-128"/>
              </a:rPr>
              <a:t>Source: </a:t>
            </a:r>
            <a:r>
              <a:rPr lang="en-GB" altLang="en-US" noProof="0" dirty="0">
                <a:ea typeface="ＭＳ Ｐゴシック" pitchFamily="34" charset="-128"/>
                <a:hlinkClick r:id="rId3"/>
              </a:rPr>
              <a:t>CoCO2 Deliverable 8.3</a:t>
            </a:r>
            <a:endParaRPr lang="en-GB" altLang="en-US" noProof="0" dirty="0">
              <a:ea typeface="ＭＳ Ｐゴシック" pitchFamily="34" charset="-128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34C14F-F477-5C3C-9D2D-FDBC39B2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LULUCF emissions much more uncertain</a:t>
            </a:r>
            <a:endParaRPr lang="en-GB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C03D80-7D4A-B886-1441-6F7CE60F26D2}"/>
              </a:ext>
            </a:extLst>
          </p:cNvPr>
          <p:cNvSpPr/>
          <p:nvPr/>
        </p:nvSpPr>
        <p:spPr>
          <a:xfrm>
            <a:off x="3499945" y="1535590"/>
            <a:ext cx="2301765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D84B6C-0E1B-EB9A-B64E-3C199B1180CA}"/>
              </a:ext>
            </a:extLst>
          </p:cNvPr>
          <p:cNvSpPr/>
          <p:nvPr/>
        </p:nvSpPr>
        <p:spPr>
          <a:xfrm>
            <a:off x="9080938" y="1587062"/>
            <a:ext cx="430924" cy="221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icture Placeholder 7" descr="A graph with orange and black lines&#10;&#10;Description automatically generated">
            <a:extLst>
              <a:ext uri="{FF2B5EF4-FFF2-40B4-BE49-F238E27FC236}">
                <a16:creationId xmlns:a16="http://schemas.microsoft.com/office/drawing/2014/main" id="{1CA218D5-2A30-A3D5-849A-802175B414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-14762" r="-14762"/>
          <a:stretch/>
        </p:blipFill>
        <p:spPr/>
      </p:pic>
      <p:pic>
        <p:nvPicPr>
          <p:cNvPr id="2" name="Picture 6" descr="ABOUT | CoCO2: Prototype system for a Copernicus CO2 service">
            <a:extLst>
              <a:ext uri="{FF2B5EF4-FFF2-40B4-BE49-F238E27FC236}">
                <a16:creationId xmlns:a16="http://schemas.microsoft.com/office/drawing/2014/main" id="{FE88DF1A-64C6-0861-309D-89AC5C72D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536" y="6110416"/>
            <a:ext cx="2163463" cy="74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076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ECAC5-E2DA-3E47-8956-44265B639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492EB-C667-F4DA-1D52-59244D23F8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723753"/>
            <a:ext cx="11006400" cy="684212"/>
          </a:xfrm>
        </p:spPr>
        <p:txBody>
          <a:bodyPr>
            <a:normAutofit/>
          </a:bodyPr>
          <a:lstStyle/>
          <a:p>
            <a:pPr lvl="0" algn="ctr"/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 of a regional inversion of the Net Ecosystem </a:t>
            </a:r>
            <a:r>
              <a:rPr lang="en-GB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xchange (NEE) in 2022 from ICOS-</a:t>
            </a:r>
            <a:r>
              <a:rPr lang="en-GB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orway</a:t>
            </a:r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17B17EB-C7DF-1919-7EEB-9BE4CB2D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Regional inversions</a:t>
            </a:r>
            <a:endParaRPr lang="en-GB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9F08FA-9BFA-37BC-0C2C-95E75FBCA955}"/>
              </a:ext>
            </a:extLst>
          </p:cNvPr>
          <p:cNvSpPr/>
          <p:nvPr/>
        </p:nvSpPr>
        <p:spPr>
          <a:xfrm>
            <a:off x="3499945" y="1535590"/>
            <a:ext cx="2301765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3EE5F1-5A02-EA19-368D-8B4B78869336}"/>
              </a:ext>
            </a:extLst>
          </p:cNvPr>
          <p:cNvSpPr/>
          <p:nvPr/>
        </p:nvSpPr>
        <p:spPr>
          <a:xfrm>
            <a:off x="9080938" y="1587062"/>
            <a:ext cx="430924" cy="221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447ED0-7C09-B790-4BCA-337D498142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A map of the world&#10;&#10;Description automatically generated">
            <a:extLst>
              <a:ext uri="{FF2B5EF4-FFF2-40B4-BE49-F238E27FC236}">
                <a16:creationId xmlns:a16="http://schemas.microsoft.com/office/drawing/2014/main" id="{A5DFB8AC-3966-3978-0BAF-3EC24FA09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1351535"/>
            <a:ext cx="4715795" cy="3970875"/>
          </a:xfrm>
          <a:prstGeom prst="rect">
            <a:avLst/>
          </a:prstGeom>
        </p:spPr>
      </p:pic>
      <p:pic>
        <p:nvPicPr>
          <p:cNvPr id="11" name="Picture 10" descr="A map of the northern part of europe&#10;&#10;Description automatically generated">
            <a:extLst>
              <a:ext uri="{FF2B5EF4-FFF2-40B4-BE49-F238E27FC236}">
                <a16:creationId xmlns:a16="http://schemas.microsoft.com/office/drawing/2014/main" id="{0CA5DA3A-4A4B-6F0B-6493-DDB87111B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00" y="1351535"/>
            <a:ext cx="4715795" cy="397087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547F72A-AE5C-036D-1819-CA8B73607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48706"/>
            <a:ext cx="10515600" cy="790646"/>
          </a:xfrm>
        </p:spPr>
        <p:txBody>
          <a:bodyPr>
            <a:normAutofit fontScale="70000" lnSpcReduction="20000"/>
          </a:bodyPr>
          <a:lstStyle/>
          <a:p>
            <a:r>
              <a:rPr lang="en-GB" noProof="0" dirty="0"/>
              <a:t>Prior NEE based on the Community Land Model (CLM)</a:t>
            </a:r>
          </a:p>
          <a:p>
            <a:r>
              <a:rPr lang="en-GB" noProof="0" dirty="0"/>
              <a:t>Posterior flux estimates from monthly inversions with  FLEXPART &amp; FLEXINVERT based on observations from the ICOS network (triangles)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83DD4F5-3D32-CDA2-1ED0-A23BF72B36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4" y="5692797"/>
            <a:ext cx="10773834" cy="1077321"/>
          </a:xfrm>
        </p:spPr>
        <p:txBody>
          <a:bodyPr>
            <a:normAutofit/>
          </a:bodyPr>
          <a:lstStyle/>
          <a:p>
            <a:r>
              <a:rPr lang="en-GB" altLang="en-US" noProof="0" dirty="0">
                <a:ea typeface="ＭＳ Ｐゴシック" pitchFamily="34" charset="-128"/>
              </a:rPr>
              <a:t>Source: </a:t>
            </a:r>
            <a:r>
              <a:rPr lang="nl-NL" altLang="en-US" noProof="0" dirty="0">
                <a:ea typeface="ＭＳ Ｐゴシック" pitchFamily="34" charset="-128"/>
              </a:rPr>
              <a:t>Christine Zwaaftink (NILU)</a:t>
            </a:r>
            <a:endParaRPr lang="en-GB" altLang="en-US" noProof="0" dirty="0">
              <a:ea typeface="ＭＳ Ｐゴシック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6B7ED7-400D-5956-2DA1-3DF0F6CD7F3B}"/>
              </a:ext>
            </a:extLst>
          </p:cNvPr>
          <p:cNvSpPr txBox="1"/>
          <p:nvPr/>
        </p:nvSpPr>
        <p:spPr>
          <a:xfrm>
            <a:off x="683719" y="1455763"/>
            <a:ext cx="107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Prior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881FC-C31E-57D5-DABA-8C544D2A2327}"/>
              </a:ext>
            </a:extLst>
          </p:cNvPr>
          <p:cNvSpPr txBox="1"/>
          <p:nvPr/>
        </p:nvSpPr>
        <p:spPr>
          <a:xfrm>
            <a:off x="5937890" y="1449595"/>
            <a:ext cx="1580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164320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3F049-CFD3-5C84-4FDA-8AD2BFAA8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25D862-CBFE-F079-213D-91C73B22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3C06F-FF3F-3C4F-16D8-367E3EA3B3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D08444-F500-9A11-0791-2765860993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QA/QC and verification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608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6072E-9B2F-2D5C-B89C-E6B632A8C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EB686-3ED5-2017-2084-3066ADD50D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Mistakes always creep in, because of changes in data sources, changes in personnel, scientific understanding, …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The value of careful analysis of GHG inventory data, against other statistical sources, cannot be underestimated!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A37267-9F0B-6DD8-B929-AAE3447F0B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altLang="en-US" noProof="0" dirty="0">
                <a:ea typeface="ＭＳ Ｐゴシック" pitchFamily="34" charset="-128"/>
                <a:hlinkClick r:id="rId3"/>
              </a:rPr>
              <a:t>Left</a:t>
            </a:r>
            <a:r>
              <a:rPr lang="en-GB" altLang="en-US" noProof="0" dirty="0">
                <a:ea typeface="ＭＳ Ｐゴシック" pitchFamily="34" charset="-128"/>
              </a:rPr>
              <a:t>: A change in where the data was sourced led to an oversight, with some data not reported (but assumed reported).</a:t>
            </a:r>
            <a:br>
              <a:rPr lang="en-GB" altLang="en-US" noProof="0" dirty="0">
                <a:ea typeface="ＭＳ Ｐゴシック" pitchFamily="34" charset="-128"/>
              </a:rPr>
            </a:br>
            <a:r>
              <a:rPr lang="en-GB" altLang="en-US" noProof="0" dirty="0">
                <a:ea typeface="ＭＳ Ｐゴシック" pitchFamily="34" charset="-128"/>
                <a:hlinkClick r:id="rId4"/>
              </a:rPr>
              <a:t>Right</a:t>
            </a:r>
            <a:r>
              <a:rPr lang="en-GB" altLang="en-US" noProof="0" dirty="0">
                <a:ea typeface="ＭＳ Ｐゴシック" pitchFamily="34" charset="-128"/>
              </a:rPr>
              <a:t>: A misunderstanding between the dairy cooperative and statistical agency led to an underreporting of the number of dairy cattle.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1E15C6-D95B-6780-24FA-353614CF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Sector-level “QA/QV and verification” important</a:t>
            </a:r>
            <a:endParaRPr lang="en-GB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8A3557-B32E-BCCB-EC84-AED603A11B3C}"/>
              </a:ext>
            </a:extLst>
          </p:cNvPr>
          <p:cNvSpPr/>
          <p:nvPr/>
        </p:nvSpPr>
        <p:spPr>
          <a:xfrm>
            <a:off x="3499945" y="1535590"/>
            <a:ext cx="2301765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B2D76-763D-C969-9969-08C5AC291F38}"/>
              </a:ext>
            </a:extLst>
          </p:cNvPr>
          <p:cNvSpPr/>
          <p:nvPr/>
        </p:nvSpPr>
        <p:spPr>
          <a:xfrm>
            <a:off x="9080938" y="1587062"/>
            <a:ext cx="430924" cy="221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7C9D8E65-6B41-2BC2-6DA1-D95F7C57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8" y="2219801"/>
            <a:ext cx="5652041" cy="318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9CC0524A-9EF2-262A-74DF-D22B11F0E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999" y="2193759"/>
            <a:ext cx="4809214" cy="320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26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D9A5EF-E520-64C9-4A2C-93D143F3C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Norwegian GHG emission inventory</a:t>
            </a:r>
          </a:p>
          <a:p>
            <a:r>
              <a:rPr lang="en-GB" dirty="0"/>
              <a:t>Example applications using independent data and observations</a:t>
            </a:r>
          </a:p>
          <a:p>
            <a:pPr lvl="1"/>
            <a:r>
              <a:rPr lang="en-GB" dirty="0"/>
              <a:t>Methane, LULUCF, coastal shipping, and agriculture</a:t>
            </a:r>
          </a:p>
          <a:p>
            <a:r>
              <a:rPr lang="en-GB" dirty="0"/>
              <a:t>A Roadmap for CO2M/CO2MVS in Norway</a:t>
            </a:r>
          </a:p>
          <a:p>
            <a:r>
              <a:rPr lang="en-GB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092C4B-42CB-680A-34C0-9FE44E16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Overview of presentation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74841B-D6B4-540B-6C8E-51096CE74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71" y="4950753"/>
            <a:ext cx="1146227" cy="9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92A43-EC83-EEFF-6EC9-A77987D30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298" y="5013441"/>
            <a:ext cx="2989898" cy="964483"/>
          </a:xfrm>
          <a:prstGeom prst="rect">
            <a:avLst/>
          </a:prstGeom>
        </p:spPr>
      </p:pic>
      <p:pic>
        <p:nvPicPr>
          <p:cNvPr id="1030" name="Picture 6" descr="ABOUT | CoCO2: Prototype system for a Copernicus CO2 service">
            <a:extLst>
              <a:ext uri="{FF2B5EF4-FFF2-40B4-BE49-F238E27FC236}">
                <a16:creationId xmlns:a16="http://schemas.microsoft.com/office/drawing/2014/main" id="{238A6CED-4C35-C0A7-769B-566E01B1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227" y="4950753"/>
            <a:ext cx="2972572" cy="10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90473B0F-B2C2-B748-D98D-C964308A886E}"/>
              </a:ext>
            </a:extLst>
          </p:cNvPr>
          <p:cNvSpPr/>
          <p:nvPr/>
        </p:nvSpPr>
        <p:spPr>
          <a:xfrm>
            <a:off x="1994253" y="5255937"/>
            <a:ext cx="500449" cy="323139"/>
          </a:xfrm>
          <a:prstGeom prst="rightArrow">
            <a:avLst>
              <a:gd name="adj1" fmla="val 3088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8A94C8B-80F8-4A78-69FA-585627289252}"/>
              </a:ext>
            </a:extLst>
          </p:cNvPr>
          <p:cNvSpPr/>
          <p:nvPr/>
        </p:nvSpPr>
        <p:spPr>
          <a:xfrm>
            <a:off x="6520324" y="5302768"/>
            <a:ext cx="500449" cy="323139"/>
          </a:xfrm>
          <a:prstGeom prst="rightArrow">
            <a:avLst>
              <a:gd name="adj1" fmla="val 3088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8633212-6520-99A5-7BD4-8112F900091E}"/>
              </a:ext>
            </a:extLst>
          </p:cNvPr>
          <p:cNvSpPr/>
          <p:nvPr/>
        </p:nvSpPr>
        <p:spPr>
          <a:xfrm>
            <a:off x="10929627" y="5318707"/>
            <a:ext cx="500449" cy="323139"/>
          </a:xfrm>
          <a:prstGeom prst="rightArrow">
            <a:avLst>
              <a:gd name="adj1" fmla="val 30880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575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52C410-C2FB-8F82-58F8-1454452C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62A2E-39B9-BF44-67B7-221C17DC3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314" y="617836"/>
            <a:ext cx="3752522" cy="5331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2EC605-92D4-B3BC-7228-1B74A1632961}"/>
              </a:ext>
            </a:extLst>
          </p:cNvPr>
          <p:cNvSpPr txBox="1"/>
          <p:nvPr/>
        </p:nvSpPr>
        <p:spPr>
          <a:xfrm>
            <a:off x="1451314" y="6196914"/>
            <a:ext cx="3752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linkClick r:id="rId3"/>
              </a:rPr>
              <a:t>https://coco2-project.eu/node/406</a:t>
            </a:r>
            <a:r>
              <a:rPr lang="en-GB" sz="1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D28D0-21EE-F4FB-7EEC-4187BAA352DD}"/>
              </a:ext>
            </a:extLst>
          </p:cNvPr>
          <p:cNvSpPr txBox="1"/>
          <p:nvPr/>
        </p:nvSpPr>
        <p:spPr>
          <a:xfrm>
            <a:off x="6751358" y="6159600"/>
            <a:ext cx="3752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linkClick r:id="rId4"/>
              </a:rPr>
              <a:t>https://coco2-project.eu/node/408</a:t>
            </a:r>
            <a:r>
              <a:rPr lang="en-GB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E57958-22D4-9B39-E027-260B0D623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358" y="617836"/>
            <a:ext cx="3752522" cy="53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61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24A89C-F1EF-CC56-D9EC-07CA6FBA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2AF79-699D-0320-ED68-DF5DABBBA2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BBC49A-D295-68F8-CF39-A291BCC2C3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Norwegian roadmap </a:t>
            </a:r>
            <a:br>
              <a:rPr lang="en-US" dirty="0"/>
            </a:br>
            <a:r>
              <a:rPr lang="en-US" dirty="0"/>
              <a:t>for CO2M/CO2MVS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07268-8B0C-34CD-1E91-4CA267469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347" y="53666"/>
            <a:ext cx="4107028" cy="59436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9106C82-1400-BAA1-D4E4-E1BD032E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31" y="482455"/>
            <a:ext cx="2971183" cy="11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885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F981-AB4F-B61B-F3F6-D15A9E198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FC49A-688E-7CE5-DFE5-1BCD1234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22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004D75-C9B6-A51D-99AE-83581381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 special about Norway?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692B4-4606-AD9D-105A-E925412977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0976" y="1188791"/>
            <a:ext cx="7870043" cy="4639056"/>
          </a:xfrm>
        </p:spPr>
        <p:txBody>
          <a:bodyPr/>
          <a:lstStyle/>
          <a:p>
            <a:r>
              <a:rPr lang="en-US" dirty="0"/>
              <a:t>Less data during winter, in the dark months. Clouds. Topography.</a:t>
            </a:r>
          </a:p>
          <a:p>
            <a:r>
              <a:rPr lang="en-US" dirty="0"/>
              <a:t>Globally significant carbon storage in forests, marsh-land and arctic permafrost, but diffuse emission sources</a:t>
            </a:r>
          </a:p>
          <a:p>
            <a:r>
              <a:rPr lang="en-US" dirty="0"/>
              <a:t>Few large point sources, and often in challenging locations:</a:t>
            </a:r>
          </a:p>
          <a:p>
            <a:pPr lvl="1"/>
            <a:r>
              <a:rPr lang="en-US" dirty="0"/>
              <a:t>Offshore</a:t>
            </a:r>
          </a:p>
          <a:p>
            <a:pPr lvl="1"/>
            <a:r>
              <a:rPr lang="en-US" dirty="0"/>
              <a:t>Coastal</a:t>
            </a:r>
          </a:p>
          <a:p>
            <a:pPr lvl="1"/>
            <a:r>
              <a:rPr lang="en-US" dirty="0"/>
              <a:t>Between mountains (fjords)</a:t>
            </a:r>
          </a:p>
          <a:p>
            <a:r>
              <a:rPr lang="en-US" dirty="0"/>
              <a:t>Several government institutions and research centers involved in GHG emissions reporting and data collection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 Need to prepare for local data applications to ensure user uptake</a:t>
            </a:r>
            <a:endParaRPr lang="en-GB" dirty="0"/>
          </a:p>
          <a:p>
            <a:endParaRPr lang="en-GB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80A2BEE-5A1E-FC13-E803-B7C490D24C2F}"/>
              </a:ext>
            </a:extLst>
          </p:cNvPr>
          <p:cNvSpPr/>
          <p:nvPr/>
        </p:nvSpPr>
        <p:spPr>
          <a:xfrm>
            <a:off x="8485564" y="-10438"/>
            <a:ext cx="36521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7" name="Bilde 2">
            <a:extLst>
              <a:ext uri="{FF2B5EF4-FFF2-40B4-BE49-F238E27FC236}">
                <a16:creationId xmlns:a16="http://schemas.microsoft.com/office/drawing/2014/main" id="{3E97CD97-E129-81CA-F8B8-76CAACAE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486" y="99449"/>
            <a:ext cx="3396049" cy="265664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7B18A1A-D48E-22CD-F0D1-E4B7CFF868BE}"/>
              </a:ext>
            </a:extLst>
          </p:cNvPr>
          <p:cNvSpPr txBox="1"/>
          <p:nvPr/>
        </p:nvSpPr>
        <p:spPr>
          <a:xfrm>
            <a:off x="8537643" y="4728939"/>
            <a:ext cx="609872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700" dirty="0" err="1"/>
              <a:t>www.equinor.com</a:t>
            </a:r>
            <a:r>
              <a:rPr lang="nb-NO" sz="700" dirty="0"/>
              <a:t>/</a:t>
            </a:r>
            <a:r>
              <a:rPr lang="nb-NO" sz="700" dirty="0" err="1"/>
              <a:t>no</a:t>
            </a:r>
            <a:r>
              <a:rPr lang="nb-NO" sz="700" dirty="0"/>
              <a:t>/</a:t>
            </a:r>
            <a:r>
              <a:rPr lang="nb-NO" sz="700" dirty="0" err="1"/>
              <a:t>what</a:t>
            </a:r>
            <a:r>
              <a:rPr lang="nb-NO" sz="700" dirty="0"/>
              <a:t>-</a:t>
            </a:r>
            <a:r>
              <a:rPr lang="nb-NO" sz="700" dirty="0" err="1"/>
              <a:t>we</a:t>
            </a:r>
            <a:r>
              <a:rPr lang="nb-NO" sz="700" dirty="0"/>
              <a:t>-do/norwegian-continental-shelf-</a:t>
            </a:r>
            <a:r>
              <a:rPr lang="nb-NO" sz="700" dirty="0" err="1"/>
              <a:t>platforms</a:t>
            </a:r>
            <a:r>
              <a:rPr lang="nb-NO" sz="700" dirty="0"/>
              <a:t>/</a:t>
            </a:r>
            <a:r>
              <a:rPr lang="nb-NO" sz="700" dirty="0" err="1"/>
              <a:t>gullfaks.html</a:t>
            </a:r>
            <a:endParaRPr lang="nb-NO" sz="700" dirty="0"/>
          </a:p>
        </p:txBody>
      </p:sp>
      <p:pic>
        <p:nvPicPr>
          <p:cNvPr id="9" name="Bilde 9" descr="Et bilde som inneholder vann, utendørs, båt, skip&#10;&#10;Automatisk generert beskrivelse">
            <a:extLst>
              <a:ext uri="{FF2B5EF4-FFF2-40B4-BE49-F238E27FC236}">
                <a16:creationId xmlns:a16="http://schemas.microsoft.com/office/drawing/2014/main" id="{3D5BABE7-5E81-F6F0-9EFB-83E6ED042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286" y="2886718"/>
            <a:ext cx="3397249" cy="1868278"/>
          </a:xfrm>
          <a:prstGeom prst="rect">
            <a:avLst/>
          </a:prstGeom>
        </p:spPr>
      </p:pic>
      <p:pic>
        <p:nvPicPr>
          <p:cNvPr id="10" name="Bilde 13" descr="Et bilde som inneholder fjell, utendørs, vann, natur&#10;&#10;Automatisk generert beskrivelse">
            <a:extLst>
              <a:ext uri="{FF2B5EF4-FFF2-40B4-BE49-F238E27FC236}">
                <a16:creationId xmlns:a16="http://schemas.microsoft.com/office/drawing/2014/main" id="{46007E08-1621-C161-7CFF-A75D990DD1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25" r="3008"/>
          <a:stretch/>
        </p:blipFill>
        <p:spPr>
          <a:xfrm>
            <a:off x="8613936" y="4947451"/>
            <a:ext cx="3397405" cy="1766401"/>
          </a:xfrm>
          <a:prstGeom prst="rect">
            <a:avLst/>
          </a:prstGeom>
        </p:spPr>
      </p:pic>
      <p:sp>
        <p:nvSpPr>
          <p:cNvPr id="11" name="TekstSylinder 15">
            <a:extLst>
              <a:ext uri="{FF2B5EF4-FFF2-40B4-BE49-F238E27FC236}">
                <a16:creationId xmlns:a16="http://schemas.microsoft.com/office/drawing/2014/main" id="{46196056-51C7-109F-15FE-00EAE412817E}"/>
              </a:ext>
            </a:extLst>
          </p:cNvPr>
          <p:cNvSpPr txBox="1"/>
          <p:nvPr/>
        </p:nvSpPr>
        <p:spPr>
          <a:xfrm>
            <a:off x="8534995" y="6657170"/>
            <a:ext cx="73449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700" dirty="0" err="1"/>
              <a:t>www.hydro.com</a:t>
            </a:r>
            <a:r>
              <a:rPr lang="nb-NO" sz="700" dirty="0"/>
              <a:t>/</a:t>
            </a:r>
            <a:r>
              <a:rPr lang="nb-NO" sz="700" dirty="0" err="1"/>
              <a:t>no</a:t>
            </a:r>
            <a:r>
              <a:rPr lang="nb-NO" sz="700" dirty="0"/>
              <a:t>-NO/om-</a:t>
            </a:r>
            <a:r>
              <a:rPr lang="nb-NO" sz="700" dirty="0" err="1"/>
              <a:t>hydro</a:t>
            </a:r>
            <a:r>
              <a:rPr lang="nb-NO" sz="700" dirty="0"/>
              <a:t>/hydro-locations-</a:t>
            </a:r>
            <a:r>
              <a:rPr lang="nb-NO" sz="700" dirty="0" err="1"/>
              <a:t>worldwide</a:t>
            </a:r>
            <a:r>
              <a:rPr lang="nb-NO" sz="700" dirty="0"/>
              <a:t>/</a:t>
            </a:r>
            <a:r>
              <a:rPr lang="nb-NO" sz="700" dirty="0" err="1"/>
              <a:t>europe</a:t>
            </a:r>
            <a:r>
              <a:rPr lang="nb-NO" sz="700" dirty="0"/>
              <a:t>/</a:t>
            </a:r>
            <a:r>
              <a:rPr lang="nb-NO" sz="700" dirty="0" err="1"/>
              <a:t>norway</a:t>
            </a:r>
            <a:r>
              <a:rPr lang="nb-NO" sz="700" dirty="0"/>
              <a:t>/</a:t>
            </a:r>
            <a:r>
              <a:rPr lang="nb-NO" sz="700" dirty="0" err="1"/>
              <a:t>sunndal</a:t>
            </a:r>
            <a:r>
              <a:rPr lang="nb-NO" sz="700" dirty="0"/>
              <a:t>/</a:t>
            </a:r>
          </a:p>
        </p:txBody>
      </p:sp>
      <p:sp>
        <p:nvSpPr>
          <p:cNvPr id="12" name="Plassholder for lysbildenummer 16">
            <a:extLst>
              <a:ext uri="{FF2B5EF4-FFF2-40B4-BE49-F238E27FC236}">
                <a16:creationId xmlns:a16="http://schemas.microsoft.com/office/drawing/2014/main" id="{E974AFD6-A254-9E4A-D997-5F6CEF4809E5}"/>
              </a:ext>
            </a:extLst>
          </p:cNvPr>
          <p:cNvSpPr txBox="1">
            <a:spLocks/>
          </p:cNvSpPr>
          <p:nvPr/>
        </p:nvSpPr>
        <p:spPr>
          <a:xfrm>
            <a:off x="11299521" y="6303051"/>
            <a:ext cx="39531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AAABFA-DD04-2549-863D-C6FE3C886FEA}" type="slidenum">
              <a:rPr lang="nb-NO" smtClean="0"/>
              <a:pPr/>
              <a:t>22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97A35-8A58-9A4D-D7DF-A464C64C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990" y="5805431"/>
            <a:ext cx="226848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51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BF130-AF04-CDB6-D762-54AE341CA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7D6B3A-ACB0-051B-1211-28D77AEB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23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0D0767-5CD2-950F-66C0-005C38BDF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call: A Norwegian roadmap to assess…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9E635-592D-0592-2CBA-C595BF324C0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CO2M data availability, resolution and quality in Norway, land and ocean. Cal/Val needs. </a:t>
            </a:r>
          </a:p>
          <a:p>
            <a:r>
              <a:rPr lang="en-US" dirty="0"/>
              <a:t>Current and potential utilization for CO2M and similar data in Norway, within research, inventory, and commercial sectors</a:t>
            </a:r>
          </a:p>
          <a:p>
            <a:r>
              <a:rPr lang="en-US" dirty="0"/>
              <a:t>How CO2M data will/may/should be implemented in national and international reporting</a:t>
            </a:r>
          </a:p>
          <a:p>
            <a:r>
              <a:rPr lang="en-US" dirty="0"/>
              <a:t>User needs and commercial potential</a:t>
            </a:r>
          </a:p>
          <a:p>
            <a:r>
              <a:rPr lang="en-US" dirty="0"/>
              <a:t>Development of Norwegian services, data access</a:t>
            </a:r>
          </a:p>
          <a:p>
            <a:r>
              <a:rPr lang="en-US" dirty="0"/>
              <a:t>Recommendations: </a:t>
            </a:r>
          </a:p>
          <a:p>
            <a:pPr lvl="1"/>
            <a:r>
              <a:rPr lang="en-US" dirty="0"/>
              <a:t>Feasibility studies</a:t>
            </a:r>
          </a:p>
          <a:p>
            <a:pPr lvl="1"/>
            <a:r>
              <a:rPr lang="en-US" dirty="0"/>
              <a:t>Emission reporting</a:t>
            </a:r>
          </a:p>
          <a:p>
            <a:pPr lvl="1"/>
            <a:r>
              <a:rPr lang="en-US" dirty="0"/>
              <a:t>Service development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CFE1F-43FF-8C0E-746F-94FAC98EF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60" y="5622224"/>
            <a:ext cx="2971183" cy="11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46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F4B230-F8D1-B43F-D0F6-FBFA7948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24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02001-16EF-9E78-AB32-3CBF8DEFF7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Mapped potential users </a:t>
            </a:r>
          </a:p>
          <a:p>
            <a:r>
              <a:rPr lang="en-GB" dirty="0"/>
              <a:t>Challenges given small emissions &amp; high latitude</a:t>
            </a:r>
          </a:p>
          <a:p>
            <a:r>
              <a:rPr lang="en-GB" dirty="0"/>
              <a:t>Initial applications likely in research</a:t>
            </a:r>
          </a:p>
          <a:p>
            <a:r>
              <a:rPr lang="en-GB" dirty="0"/>
              <a:t>Need to build competence across all elements of CO2MVS</a:t>
            </a:r>
          </a:p>
          <a:p>
            <a:r>
              <a:rPr lang="en-GB" dirty="0"/>
              <a:t>Case studies focussing on applications in Norway</a:t>
            </a:r>
          </a:p>
          <a:p>
            <a:r>
              <a:rPr lang="en-GB" dirty="0"/>
              <a:t>Need a meeting place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37F0EB-04A5-2F57-2C3B-D57143FCE92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867275" y="1990961"/>
            <a:ext cx="6743700" cy="4006377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99EA758-0859-3EA3-7AE1-39842F2C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76" y="512138"/>
            <a:ext cx="11378262" cy="881695"/>
          </a:xfrm>
        </p:spPr>
        <p:txBody>
          <a:bodyPr/>
          <a:lstStyle/>
          <a:p>
            <a:r>
              <a:rPr lang="en-US" dirty="0"/>
              <a:t>Norwegian roadmap for CO2M/CO2MVS (delivered by NILU/CICERO)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2976EC-9B8A-A1FA-CCE1-965AF37334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Key points</a:t>
            </a:r>
          </a:p>
        </p:txBody>
      </p:sp>
    </p:spTree>
    <p:extLst>
      <p:ext uri="{BB962C8B-B14F-4D97-AF65-F5344CB8AC3E}">
        <p14:creationId xmlns:p14="http://schemas.microsoft.com/office/powerpoint/2010/main" val="2349976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82DA9-6E27-265D-87E0-34ADBE750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2F7716-D28D-11DE-F823-EE73786F2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217A7-C32B-2A2D-84D6-A619E2BDA5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1D74EF-0B11-CE5C-FD2D-47534DD8B6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4756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4E8257-8D4B-EE40-B44D-2A1F5EF1E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D6F22-C38B-4922-9056-25853B06C35F}" type="slidenum">
              <a:rPr lang="en-GB" smtClean="0"/>
              <a:t>26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9A21B-134D-1D81-010B-06731C8ED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Verification of Norwegian GHG emissions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D6C5B-3BA0-13EA-4B98-504D77FAA8F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Norway currently does not have verification of national totals with independent data</a:t>
            </a:r>
          </a:p>
          <a:p>
            <a:pPr lvl="1"/>
            <a:r>
              <a:rPr lang="en-GB" dirty="0"/>
              <a:t>All sectors / categories have elements of “QA/QC and verification”</a:t>
            </a:r>
          </a:p>
          <a:p>
            <a:r>
              <a:rPr lang="en-GB" dirty="0"/>
              <a:t>Inventory compilers are often interested in specific uncertainties (e.g., F-gases, landfills, etc)</a:t>
            </a:r>
          </a:p>
          <a:p>
            <a:r>
              <a:rPr lang="en-GB" dirty="0"/>
              <a:t>Comparisons with third-party inventories or data sources have potential, but national GHG inventories are usually best in class (Tier 3, well-resourced &amp; operational groups)</a:t>
            </a:r>
          </a:p>
          <a:p>
            <a:r>
              <a:rPr lang="en-GB" dirty="0"/>
              <a:t>Observation-based approaches are constrained in Norway</a:t>
            </a:r>
          </a:p>
          <a:p>
            <a:pPr lvl="1"/>
            <a:r>
              <a:rPr lang="en-GB" dirty="0"/>
              <a:t>Sparse data (no F-gas measurements, insufficient in-situ CH</a:t>
            </a:r>
            <a:r>
              <a:rPr lang="en-GB" baseline="-25000" dirty="0"/>
              <a:t>4</a:t>
            </a:r>
            <a:r>
              <a:rPr lang="en-GB" dirty="0"/>
              <a:t> and CO</a:t>
            </a:r>
            <a:r>
              <a:rPr lang="en-GB" baseline="-25000" dirty="0"/>
              <a:t>2</a:t>
            </a:r>
            <a:r>
              <a:rPr lang="en-GB" dirty="0"/>
              <a:t> observations)</a:t>
            </a:r>
          </a:p>
          <a:p>
            <a:pPr lvl="1"/>
            <a:r>
              <a:rPr lang="en-GB" dirty="0"/>
              <a:t>Remote sensing products challenging due to high latitude and cloud cover</a:t>
            </a:r>
          </a:p>
          <a:p>
            <a:r>
              <a:rPr lang="en-GB" dirty="0"/>
              <a:t>Active research community working on observation-based verification</a:t>
            </a:r>
          </a:p>
          <a:p>
            <a:pPr lvl="1"/>
            <a:r>
              <a:rPr lang="en-GB" dirty="0"/>
              <a:t>Support needed to develop operational approaches</a:t>
            </a:r>
          </a:p>
        </p:txBody>
      </p:sp>
    </p:spTree>
    <p:extLst>
      <p:ext uri="{BB962C8B-B14F-4D97-AF65-F5344CB8AC3E}">
        <p14:creationId xmlns:p14="http://schemas.microsoft.com/office/powerpoint/2010/main" val="2338868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CEF78-8282-44F8-A2A8-85BDE5AC6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1FD8B-DE57-497F-9B3C-69ED0497AB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Glen Peters</a:t>
            </a:r>
          </a:p>
          <a:p>
            <a:r>
              <a:rPr lang="nb-NO" dirty="0"/>
              <a:t>CICERO Center for International Climate Research</a:t>
            </a:r>
            <a:br>
              <a:rPr lang="nb-NO" dirty="0"/>
            </a:br>
            <a:r>
              <a:rPr lang="nb-NO" dirty="0"/>
              <a:t>Oslo, Norway</a:t>
            </a:r>
          </a:p>
          <a:p>
            <a:r>
              <a:rPr lang="nb-NO" dirty="0"/>
              <a:t>@Peters_Glen, </a:t>
            </a:r>
            <a:r>
              <a:rPr lang="nb-NO" dirty="0" err="1"/>
              <a:t>BlueSky</a:t>
            </a:r>
            <a:r>
              <a:rPr lang="nb-NO" dirty="0"/>
              <a:t>: </a:t>
            </a:r>
            <a:r>
              <a:rPr lang="nb-NO" dirty="0" err="1"/>
              <a:t>glenpeters.bsky.social</a:t>
            </a:r>
            <a:r>
              <a:rPr lang="nb-NO" dirty="0"/>
              <a:t> </a:t>
            </a:r>
          </a:p>
        </p:txBody>
      </p:sp>
      <p:sp>
        <p:nvSpPr>
          <p:cNvPr id="6" name="Text Box 218">
            <a:extLst>
              <a:ext uri="{FF2B5EF4-FFF2-40B4-BE49-F238E27FC236}">
                <a16:creationId xmlns:a16="http://schemas.microsoft.com/office/drawing/2014/main" id="{D64CF9C4-82CB-E274-5A68-C362CAF77ACA}"/>
              </a:ext>
            </a:extLst>
          </p:cNvPr>
          <p:cNvSpPr txBox="1"/>
          <p:nvPr/>
        </p:nvSpPr>
        <p:spPr>
          <a:xfrm>
            <a:off x="9333044" y="1562309"/>
            <a:ext cx="2461479" cy="6669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9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EYE-CLIMA project has received funding from the European Union’s Horizon Europe Research and Innovation Programme under grant agreement No 101081395.</a:t>
            </a:r>
            <a:endParaRPr lang="en-US" sz="11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4F5D8-D1B8-6E50-E1B2-078A8BA32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05" y="1572820"/>
            <a:ext cx="985715" cy="65648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F9CDEEC-7BC2-A433-3D7F-DE9F3661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693" y="2616738"/>
            <a:ext cx="2187642" cy="8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DE722B2-66A5-9CF3-AD51-6E2499FB1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675" y="3799568"/>
            <a:ext cx="1581678" cy="78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black logo&#10;&#10;AI-generated content may be incorrect.">
            <a:extLst>
              <a:ext uri="{FF2B5EF4-FFF2-40B4-BE49-F238E27FC236}">
                <a16:creationId xmlns:a16="http://schemas.microsoft.com/office/drawing/2014/main" id="{C7E7C7D2-9499-4976-D78B-C57C2A12D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8505" y="407163"/>
            <a:ext cx="3365003" cy="96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28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6C9D5-88C2-29A8-BD88-FB78FFF4E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25EC2A-5ED3-FAD9-C3D4-9C3B1220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EF4C6-2E0A-1146-E98D-E9E6C85C5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3E1269-3BF2-1366-6515-CEAE5C374F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Norwegian GHG emission inventory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991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Norway follows IPCC Guidelines, generally Tier 3, for its emission inventory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LULUCF is based on the National Forest Inventory (NFI)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altLang="en-US" noProof="0" dirty="0">
                <a:ea typeface="ＭＳ Ｐゴシック" pitchFamily="34" charset="-128"/>
              </a:rPr>
              <a:t>Data: UNFCCC Greenhouse Gas Emission Inventories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Norway’s official GHG emission inventory</a:t>
            </a:r>
            <a:endParaRPr lang="en-GB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641B04-D7DA-ECB9-48B6-CB62B81E30A4}"/>
              </a:ext>
            </a:extLst>
          </p:cNvPr>
          <p:cNvSpPr/>
          <p:nvPr/>
        </p:nvSpPr>
        <p:spPr>
          <a:xfrm>
            <a:off x="3499945" y="1535590"/>
            <a:ext cx="2301765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97813E-36A0-37BB-4596-19B1BD3CD989}"/>
              </a:ext>
            </a:extLst>
          </p:cNvPr>
          <p:cNvSpPr/>
          <p:nvPr/>
        </p:nvSpPr>
        <p:spPr>
          <a:xfrm>
            <a:off x="9080938" y="1587062"/>
            <a:ext cx="430924" cy="221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Placeholder 8" descr="A graph of a graph showing the growth of gas emissions&#10;&#10;Description automatically generated">
            <a:extLst>
              <a:ext uri="{FF2B5EF4-FFF2-40B4-BE49-F238E27FC236}">
                <a16:creationId xmlns:a16="http://schemas.microsoft.com/office/drawing/2014/main" id="{BEA876C7-EED1-BC84-435F-F3F9167397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14762" r="-14762"/>
          <a:stretch/>
        </p:blipFill>
        <p:spPr/>
      </p:pic>
    </p:spTree>
    <p:extLst>
      <p:ext uri="{BB962C8B-B14F-4D97-AF65-F5344CB8AC3E}">
        <p14:creationId xmlns:p14="http://schemas.microsoft.com/office/powerpoint/2010/main" val="3664916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3083-48D9-CB63-378D-71AA8486C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2BD3F-8F0B-D94C-5CA5-8DAB5BFB2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The largest relative uncertainties are for F-gases, but LULUCF has the largest absolute uncertainty.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Inventory compilers are often interested in particularly uncertainties (e.g., SF</a:t>
            </a:r>
            <a:r>
              <a:rPr lang="en-US" altLang="en-US" baseline="-25000" dirty="0">
                <a:ea typeface="ＭＳ Ｐゴシック" pitchFamily="34" charset="-128"/>
              </a:rPr>
              <a:t>6</a:t>
            </a:r>
            <a:r>
              <a:rPr lang="en-US" altLang="en-US" dirty="0">
                <a:ea typeface="ＭＳ Ｐゴシック" pitchFamily="34" charset="-128"/>
              </a:rPr>
              <a:t>, CH</a:t>
            </a:r>
            <a:r>
              <a:rPr lang="en-US" altLang="en-US" baseline="-25000" dirty="0">
                <a:ea typeface="ＭＳ Ｐゴシック" pitchFamily="34" charset="-128"/>
              </a:rPr>
              <a:t>4</a:t>
            </a:r>
            <a:r>
              <a:rPr lang="en-US" altLang="en-US" dirty="0">
                <a:ea typeface="ＭＳ Ｐゴシック" pitchFamily="34" charset="-128"/>
              </a:rPr>
              <a:t> from landfills, </a:t>
            </a:r>
            <a:r>
              <a:rPr lang="en-US" altLang="en-US" dirty="0" err="1">
                <a:ea typeface="ＭＳ Ｐゴシック" pitchFamily="34" charset="-128"/>
              </a:rPr>
              <a:t>etc</a:t>
            </a:r>
            <a:r>
              <a:rPr lang="en-US" altLang="en-US" dirty="0">
                <a:ea typeface="ＭＳ Ｐゴシック" pitchFamily="34" charset="-128"/>
              </a:rPr>
              <a:t>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E20F69-B110-6B07-17A2-6385D89EC7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altLang="en-US" sz="1100" noProof="0" dirty="0">
                <a:ea typeface="ＭＳ Ｐゴシック" pitchFamily="34" charset="-128"/>
              </a:rPr>
              <a:t>Note: Norway does not provide a specific estimate for LULUCF, but it was estimated here assuming errors sum in quadratic.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E859A76-4914-6CCD-F15B-9E0E274DB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Uncertainties</a:t>
            </a:r>
            <a:endParaRPr lang="en-GB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B600C7-DD9C-F7C3-00ED-521A53249B61}"/>
              </a:ext>
            </a:extLst>
          </p:cNvPr>
          <p:cNvSpPr/>
          <p:nvPr/>
        </p:nvSpPr>
        <p:spPr>
          <a:xfrm>
            <a:off x="3499945" y="1535590"/>
            <a:ext cx="2301765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7D9A77-3F63-BDBF-6CD7-890CC06DC241}"/>
              </a:ext>
            </a:extLst>
          </p:cNvPr>
          <p:cNvSpPr/>
          <p:nvPr/>
        </p:nvSpPr>
        <p:spPr>
          <a:xfrm>
            <a:off x="9080938" y="1587062"/>
            <a:ext cx="430924" cy="221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icture Placeholder 7" descr="A graph of a graph with numbers and letters&#10;&#10;AI-generated content may be incorrect.">
            <a:extLst>
              <a:ext uri="{FF2B5EF4-FFF2-40B4-BE49-F238E27FC236}">
                <a16:creationId xmlns:a16="http://schemas.microsoft.com/office/drawing/2014/main" id="{29965F7A-74DD-6F15-40A5-048496EF0D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14762" r="-14762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DB23A-B4EB-5DD0-9CF2-BD1BFA5E4256}"/>
              </a:ext>
            </a:extLst>
          </p:cNvPr>
          <p:cNvSpPr txBox="1"/>
          <p:nvPr/>
        </p:nvSpPr>
        <p:spPr>
          <a:xfrm>
            <a:off x="9080938" y="2576052"/>
            <a:ext cx="32487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Absolute uncertainties: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GHG: 4.9MtCO</a:t>
            </a:r>
            <a:r>
              <a:rPr lang="en-GB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LULUCF</a:t>
            </a:r>
            <a:r>
              <a:rPr lang="en-GB" dirty="0"/>
              <a:t>: 5.0MtCO</a:t>
            </a:r>
            <a:r>
              <a:rPr lang="en-GB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Fossil CO</a:t>
            </a:r>
            <a:r>
              <a:rPr lang="en-GB" i="1" baseline="-25000" dirty="0"/>
              <a:t>2</a:t>
            </a:r>
            <a:r>
              <a:rPr lang="en-GB" dirty="0"/>
              <a:t>: 1.2MtCO</a:t>
            </a:r>
            <a:r>
              <a:rPr lang="en-GB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</a:t>
            </a:r>
            <a:r>
              <a:rPr lang="en-GB" baseline="-25000" dirty="0"/>
              <a:t>4</a:t>
            </a:r>
            <a:r>
              <a:rPr lang="en-GB" dirty="0"/>
              <a:t>: 0.6MtCO</a:t>
            </a:r>
            <a:r>
              <a:rPr lang="en-GB" baseline="-25000" dirty="0"/>
              <a:t>2</a:t>
            </a:r>
            <a:r>
              <a:rPr lang="en-GB" dirty="0"/>
              <a:t>-eq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</a:t>
            </a:r>
            <a:r>
              <a:rPr lang="en-GB" baseline="-25000" dirty="0"/>
              <a:t>2</a:t>
            </a:r>
            <a:r>
              <a:rPr lang="en-GB" dirty="0"/>
              <a:t>O: 0.5MtCO</a:t>
            </a:r>
            <a:r>
              <a:rPr lang="en-GB" baseline="-25000" dirty="0"/>
              <a:t>2</a:t>
            </a:r>
            <a:r>
              <a:rPr lang="en-GB" dirty="0"/>
              <a:t>-eq</a:t>
            </a:r>
            <a:endParaRPr lang="en-GB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HFC: 0.4MtCO</a:t>
            </a:r>
            <a:r>
              <a:rPr lang="en-GB" baseline="-25000" dirty="0"/>
              <a:t>2</a:t>
            </a:r>
            <a:r>
              <a:rPr lang="en-GB" dirty="0"/>
              <a:t>-eq</a:t>
            </a:r>
            <a:endParaRPr lang="en-GB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SF</a:t>
            </a:r>
            <a:r>
              <a:rPr lang="en-GB" baseline="-25000" dirty="0"/>
              <a:t>6</a:t>
            </a:r>
            <a:r>
              <a:rPr lang="en-GB" dirty="0"/>
              <a:t>: 0.03MtCO</a:t>
            </a:r>
            <a:r>
              <a:rPr lang="en-GB" baseline="-25000" dirty="0"/>
              <a:t>2</a:t>
            </a:r>
            <a:r>
              <a:rPr lang="en-GB" dirty="0"/>
              <a:t>-eq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PFC: 0.03MtCO</a:t>
            </a:r>
            <a:r>
              <a:rPr lang="en-GB" baseline="-25000" dirty="0"/>
              <a:t>2</a:t>
            </a:r>
            <a:r>
              <a:rPr lang="en-GB" dirty="0"/>
              <a:t>-eq</a:t>
            </a:r>
            <a:endParaRPr lang="en-GB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149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1C449D7-DE0D-F22B-2A5A-6778EE431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9CCDE-2F7E-CA83-7B14-62DFFE4801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CE507E-0BC2-4C84-AC40-F11D6D8EE2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altLang="en-US" noProof="0" dirty="0">
                <a:ea typeface="ＭＳ Ｐゴシック" pitchFamily="34" charset="-128"/>
              </a:rPr>
              <a:t>Source: Norwegian </a:t>
            </a:r>
            <a:r>
              <a:rPr lang="en-GB" altLang="en-US" dirty="0">
                <a:ea typeface="ＭＳ Ｐゴシック" pitchFamily="34" charset="-128"/>
              </a:rPr>
              <a:t>National </a:t>
            </a:r>
            <a:r>
              <a:rPr lang="en-GB" altLang="en-US" noProof="0" dirty="0">
                <a:ea typeface="ＭＳ Ｐゴシック" pitchFamily="34" charset="-128"/>
              </a:rPr>
              <a:t>Inventory Report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27B2E8-C741-EF98-DE02-F806A1FA1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National GHG inventories, institutional responsibilities</a:t>
            </a:r>
            <a:endParaRPr lang="en-GB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FC8E1D-2BB5-504F-C2F4-D97F01F2408C}"/>
              </a:ext>
            </a:extLst>
          </p:cNvPr>
          <p:cNvSpPr/>
          <p:nvPr/>
        </p:nvSpPr>
        <p:spPr>
          <a:xfrm>
            <a:off x="3499945" y="1535590"/>
            <a:ext cx="2301765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69B462-0D8D-1807-C4F9-C1B5FE9030DE}"/>
              </a:ext>
            </a:extLst>
          </p:cNvPr>
          <p:cNvSpPr/>
          <p:nvPr/>
        </p:nvSpPr>
        <p:spPr>
          <a:xfrm>
            <a:off x="9080938" y="1587062"/>
            <a:ext cx="430924" cy="221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DDD6258-F9E1-A439-3866-94E08F2F83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2059" r="-2059"/>
          <a:stretch/>
        </p:blipFill>
        <p:spPr/>
      </p:pic>
    </p:spTree>
    <p:extLst>
      <p:ext uri="{BB962C8B-B14F-4D97-AF65-F5344CB8AC3E}">
        <p14:creationId xmlns:p14="http://schemas.microsoft.com/office/powerpoint/2010/main" val="3242198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E14D5-7920-CA88-415F-B5063B543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D061E8-7192-811F-F793-D0C82EC2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A5C34E-9E93-A01D-E9D6-20738DC38F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CBDD41-806A-7560-2078-B3F78BA25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Methane emissions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530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76583-C1AF-C470-0D16-D045CF73C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5437F-45EA-B8CD-CA19-C8B2B4E64D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Norway has a large exports of natural gas relative to production, so ‘sectoral’ approach needed for CO</a:t>
            </a:r>
            <a:r>
              <a:rPr lang="en-US" altLang="en-US" baseline="-25000" dirty="0">
                <a:ea typeface="ＭＳ Ｐゴシック" pitchFamily="34" charset="-128"/>
              </a:rPr>
              <a:t>2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EDGAR has too high CH</a:t>
            </a:r>
            <a:r>
              <a:rPr lang="en-US" altLang="en-US" baseline="-25000" dirty="0">
                <a:ea typeface="ＭＳ Ｐゴシック" pitchFamily="34" charset="-128"/>
              </a:rPr>
              <a:t>4</a:t>
            </a:r>
            <a:r>
              <a:rPr lang="en-US" altLang="en-US" dirty="0">
                <a:ea typeface="ＭＳ Ｐゴシック" pitchFamily="34" charset="-128"/>
              </a:rPr>
              <a:t>, since it uses global assumptions for oil and gas leaks (Tier 1 approach)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43FC21-9722-20EF-50BC-5A8C5348E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GB" altLang="en-US" noProof="0" dirty="0">
              <a:ea typeface="ＭＳ Ｐゴシック" pitchFamily="34" charset="-128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2EF9399-183F-266E-106C-946014435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Comparisons with ‘independent’ inventories (EDGAR)</a:t>
            </a:r>
            <a:endParaRPr lang="en-GB" sz="32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848FBA-69C5-0F2F-1786-65B88EBF0E36}"/>
              </a:ext>
            </a:extLst>
          </p:cNvPr>
          <p:cNvSpPr/>
          <p:nvPr/>
        </p:nvSpPr>
        <p:spPr>
          <a:xfrm>
            <a:off x="3499945" y="1535590"/>
            <a:ext cx="2301765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7D39ED-D19F-352B-5F49-67E85AD975C1}"/>
              </a:ext>
            </a:extLst>
          </p:cNvPr>
          <p:cNvSpPr/>
          <p:nvPr/>
        </p:nvSpPr>
        <p:spPr>
          <a:xfrm>
            <a:off x="9080938" y="1587062"/>
            <a:ext cx="430924" cy="221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icture Placeholder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E987A0A-41A3-A2AA-648F-7D24B1EBBC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14762" r="-14762"/>
          <a:stretch/>
        </p:blipFill>
        <p:spPr/>
      </p:pic>
    </p:spTree>
    <p:extLst>
      <p:ext uri="{BB962C8B-B14F-4D97-AF65-F5344CB8AC3E}">
        <p14:creationId xmlns:p14="http://schemas.microsoft.com/office/powerpoint/2010/main" val="2112352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722CA-5CC4-0EE2-BEE5-F2C98CAFB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BCDF03-EB37-E6F2-ECFB-BA3783E21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784" y="621838"/>
            <a:ext cx="4389120" cy="4381500"/>
          </a:xfrm>
          <a:prstGeom prst="rect">
            <a:avLst/>
          </a:prstGeom>
        </p:spPr>
      </p:pic>
      <p:pic>
        <p:nvPicPr>
          <p:cNvPr id="21" name="Picture 20" descr="A map of the arctic&#10;&#10;AI-generated content may be incorrect.">
            <a:extLst>
              <a:ext uri="{FF2B5EF4-FFF2-40B4-BE49-F238E27FC236}">
                <a16:creationId xmlns:a16="http://schemas.microsoft.com/office/drawing/2014/main" id="{22034445-F747-CB51-4BC7-4EB3C308D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87" y="1845538"/>
            <a:ext cx="3634967" cy="429653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09723-E739-C01D-9BE7-F08E07A119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770275"/>
            <a:ext cx="11006400" cy="684212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altLang="en-US" dirty="0">
                <a:ea typeface="ＭＳ Ｐゴシック" pitchFamily="34" charset="-128"/>
              </a:rPr>
              <a:t>Very large CH</a:t>
            </a:r>
            <a:r>
              <a:rPr lang="en-US" altLang="en-US" baseline="-25000" dirty="0">
                <a:ea typeface="ＭＳ Ｐゴシック" pitchFamily="34" charset="-128"/>
              </a:rPr>
              <a:t>4</a:t>
            </a:r>
            <a:r>
              <a:rPr lang="en-US" altLang="en-US" dirty="0">
                <a:ea typeface="ＭＳ Ｐゴシック" pitchFamily="34" charset="-128"/>
              </a:rPr>
              <a:t> source estimated in EDGAR inventory from </a:t>
            </a:r>
            <a:r>
              <a:rPr lang="en-US" altLang="en-US" dirty="0" err="1">
                <a:ea typeface="ＭＳ Ｐゴシック" pitchFamily="34" charset="-128"/>
              </a:rPr>
              <a:t>Snøhvit</a:t>
            </a:r>
            <a:r>
              <a:rPr lang="en-US" altLang="en-US" dirty="0">
                <a:ea typeface="ＭＳ Ｐゴシック" pitchFamily="34" charset="-128"/>
              </a:rPr>
              <a:t> gas facility in northern Norway (59 ton/h). 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Satellite observations do not detect any large source there and source reduced by factor two in inversions.</a:t>
            </a:r>
            <a:br>
              <a:rPr lang="en-US" altLang="en-US" dirty="0">
                <a:ea typeface="ＭＳ Ｐゴシック" pitchFamily="34" charset="-128"/>
              </a:rPr>
            </a:br>
            <a:r>
              <a:rPr lang="en-US" altLang="en-US" dirty="0">
                <a:ea typeface="ＭＳ Ｐゴシック" pitchFamily="34" charset="-128"/>
              </a:rPr>
              <a:t>Further work (such as with hyperspectral imagers) may be able to detect these sources.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45F14E4-8444-5A8D-CA19-8F18E14AA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58"/>
            <a:ext cx="10972800" cy="539358"/>
          </a:xfrm>
        </p:spPr>
        <p:txBody>
          <a:bodyPr>
            <a:normAutofit/>
          </a:bodyPr>
          <a:lstStyle/>
          <a:p>
            <a:pPr algn="ctr"/>
            <a:r>
              <a:rPr lang="en-US" sz="3200" noProof="0" dirty="0"/>
              <a:t>Methane inversions</a:t>
            </a:r>
            <a:endParaRPr lang="en-GB" sz="32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6220C-52EE-9A54-FA6B-2C64FB2339B7}"/>
              </a:ext>
            </a:extLst>
          </p:cNvPr>
          <p:cNvSpPr/>
          <p:nvPr/>
        </p:nvSpPr>
        <p:spPr>
          <a:xfrm>
            <a:off x="9080938" y="1587062"/>
            <a:ext cx="430924" cy="221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Picture 1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6B4301B-4C03-819E-2865-5828AFE07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302" y="621838"/>
            <a:ext cx="4389120" cy="4381500"/>
          </a:xfrm>
          <a:prstGeom prst="rect">
            <a:avLst/>
          </a:prstGeom>
        </p:spPr>
      </p:pic>
      <p:pic>
        <p:nvPicPr>
          <p:cNvPr id="16" name="Picture 15" descr="A blue and green map&#10;&#10;AI-generated content may be incorrect.">
            <a:extLst>
              <a:ext uri="{FF2B5EF4-FFF2-40B4-BE49-F238E27FC236}">
                <a16:creationId xmlns:a16="http://schemas.microsoft.com/office/drawing/2014/main" id="{77064F05-B07D-650C-A421-FD6E5DA39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302" y="3159411"/>
            <a:ext cx="4389120" cy="43815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5312B56-08B9-3D2F-C436-1B547F0277B6}"/>
              </a:ext>
            </a:extLst>
          </p:cNvPr>
          <p:cNvCxnSpPr>
            <a:cxnSpLocks/>
          </p:cNvCxnSpPr>
          <p:nvPr/>
        </p:nvCxnSpPr>
        <p:spPr>
          <a:xfrm flipH="1">
            <a:off x="2331892" y="1916128"/>
            <a:ext cx="1987578" cy="23150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482B3E8-442E-9C22-0494-325E363A5F82}"/>
              </a:ext>
            </a:extLst>
          </p:cNvPr>
          <p:cNvSpPr txBox="1"/>
          <p:nvPr/>
        </p:nvSpPr>
        <p:spPr>
          <a:xfrm>
            <a:off x="4151992" y="154679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Snøhvit</a:t>
            </a:r>
            <a:endParaRPr lang="en-GB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390F7D-12BB-8AC0-602E-479EFF1489A1}"/>
              </a:ext>
            </a:extLst>
          </p:cNvPr>
          <p:cNvCxnSpPr>
            <a:cxnSpLocks/>
          </p:cNvCxnSpPr>
          <p:nvPr/>
        </p:nvCxnSpPr>
        <p:spPr>
          <a:xfrm>
            <a:off x="4962751" y="1916128"/>
            <a:ext cx="1504551" cy="1786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804C17B-FE6B-C01E-6639-E86130DF4CAE}"/>
              </a:ext>
            </a:extLst>
          </p:cNvPr>
          <p:cNvSpPr txBox="1"/>
          <p:nvPr/>
        </p:nvSpPr>
        <p:spPr>
          <a:xfrm>
            <a:off x="5640800" y="1724012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Prior (g m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B2CDDF-8E22-F22E-CE5E-B3FDCFC3DA10}"/>
              </a:ext>
            </a:extLst>
          </p:cNvPr>
          <p:cNvSpPr txBox="1"/>
          <p:nvPr/>
        </p:nvSpPr>
        <p:spPr>
          <a:xfrm>
            <a:off x="8793415" y="1724012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Posterior (g m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y</a:t>
            </a:r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286E3F-785C-A386-6392-EF197C4B7145}"/>
              </a:ext>
            </a:extLst>
          </p:cNvPr>
          <p:cNvSpPr txBox="1"/>
          <p:nvPr/>
        </p:nvSpPr>
        <p:spPr>
          <a:xfrm>
            <a:off x="8690323" y="4265963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Uncertainty reduction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3905773-A419-50E1-53AD-D59EB9FF2B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4" y="5692797"/>
            <a:ext cx="10773834" cy="1077321"/>
          </a:xfrm>
        </p:spPr>
        <p:txBody>
          <a:bodyPr>
            <a:normAutofit/>
          </a:bodyPr>
          <a:lstStyle/>
          <a:p>
            <a:r>
              <a:rPr lang="en-GB" altLang="en-US" noProof="0" dirty="0">
                <a:ea typeface="ＭＳ Ｐゴシック" pitchFamily="34" charset="-128"/>
              </a:rPr>
              <a:t>Source: </a:t>
            </a:r>
            <a:r>
              <a:rPr lang="nl-NL" altLang="en-US" noProof="0" dirty="0">
                <a:ea typeface="ＭＳ Ｐゴシック" pitchFamily="34" charset="-128"/>
              </a:rPr>
              <a:t>Rona Thompson (NILU)</a:t>
            </a:r>
            <a:endParaRPr lang="en-GB" altLang="en-US" noProof="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3860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icero">
      <a:dk1>
        <a:sysClr val="windowText" lastClr="000000"/>
      </a:dk1>
      <a:lt1>
        <a:sysClr val="window" lastClr="FFFFFF"/>
      </a:lt1>
      <a:dk2>
        <a:srgbClr val="3250C8"/>
      </a:dk2>
      <a:lt2>
        <a:srgbClr val="E2E7F5"/>
      </a:lt2>
      <a:accent1>
        <a:srgbClr val="5573E6"/>
      </a:accent1>
      <a:accent2>
        <a:srgbClr val="7896FF"/>
      </a:accent2>
      <a:accent3>
        <a:srgbClr val="FA6E3C"/>
      </a:accent3>
      <a:accent4>
        <a:srgbClr val="FAA046"/>
      </a:accent4>
      <a:accent5>
        <a:srgbClr val="FAD250"/>
      </a:accent5>
      <a:accent6>
        <a:srgbClr val="00785F"/>
      </a:accent6>
      <a:hlink>
        <a:srgbClr val="0563C1"/>
      </a:hlink>
      <a:folHlink>
        <a:srgbClr val="954F72"/>
      </a:folHlink>
    </a:clrScheme>
    <a:fontScheme name="Custom 65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E441165-AAAC-4CDA-9590-47027669732F}" vid="{FDA12BF7-0CEC-4781-AD09-416013A463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83af8e-c479-4bff-9f3e-2a380844c8c1" xsi:nil="true"/>
    <lcf76f155ced4ddcb4097134ff3c332f xmlns="1ae9c94a-2673-46e1-b5a6-dc0c87eae04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D02CDF85BB3C43825BB38CAE9C40BF" ma:contentTypeVersion="18" ma:contentTypeDescription="Create a new document." ma:contentTypeScope="" ma:versionID="1b73d6116ab50935105d8c7eae16e965">
  <xsd:schema xmlns:xsd="http://www.w3.org/2001/XMLSchema" xmlns:xs="http://www.w3.org/2001/XMLSchema" xmlns:p="http://schemas.microsoft.com/office/2006/metadata/properties" xmlns:ns2="1ae9c94a-2673-46e1-b5a6-dc0c87eae04c" xmlns:ns3="5083af8e-c479-4bff-9f3e-2a380844c8c1" targetNamespace="http://schemas.microsoft.com/office/2006/metadata/properties" ma:root="true" ma:fieldsID="d31ceb4bd609c72a5ef3b8d383532d93" ns2:_="" ns3:_="">
    <xsd:import namespace="1ae9c94a-2673-46e1-b5a6-dc0c87eae04c"/>
    <xsd:import namespace="5083af8e-c479-4bff-9f3e-2a380844c8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9c94a-2673-46e1-b5a6-dc0c87eae0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e53c95e-727e-44f4-9ee8-bf1dacd917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83af8e-c479-4bff-9f3e-2a380844c8c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ae1418-1b43-41e8-bcf0-187ce1a503fc}" ma:internalName="TaxCatchAll" ma:showField="CatchAllData" ma:web="5083af8e-c479-4bff-9f3e-2a380844c8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94D3DA-658B-4629-ADA6-C4BC011D704A}">
  <ds:schemaRefs>
    <ds:schemaRef ds:uri="http://schemas.microsoft.com/office/2006/metadata/properties"/>
    <ds:schemaRef ds:uri="http://schemas.microsoft.com/office/infopath/2007/PartnerControls"/>
    <ds:schemaRef ds:uri="5083af8e-c479-4bff-9f3e-2a380844c8c1"/>
    <ds:schemaRef ds:uri="1ae9c94a-2673-46e1-b5a6-dc0c87eae04c"/>
  </ds:schemaRefs>
</ds:datastoreItem>
</file>

<file path=customXml/itemProps2.xml><?xml version="1.0" encoding="utf-8"?>
<ds:datastoreItem xmlns:ds="http://schemas.openxmlformats.org/officeDocument/2006/customXml" ds:itemID="{ECFD2D15-2AE2-4021-8084-602796353C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2DF18B-5622-492F-A5D5-3F4EBDE825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e9c94a-2673-46e1-b5a6-dc0c87eae04c"/>
    <ds:schemaRef ds:uri="5083af8e-c479-4bff-9f3e-2a380844c8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WGIII AR6 PPT Template_final</Template>
  <TotalTime>14863</TotalTime>
  <Words>1541</Words>
  <Application>Microsoft Office PowerPoint</Application>
  <PresentationFormat>Widescreen</PresentationFormat>
  <Paragraphs>160</Paragraphs>
  <Slides>27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Aptos</vt:lpstr>
      <vt:lpstr>Arial</vt:lpstr>
      <vt:lpstr>Avenir Next LT Pro</vt:lpstr>
      <vt:lpstr>Avenir Next LT Pro Demi</vt:lpstr>
      <vt:lpstr>Calibri</vt:lpstr>
      <vt:lpstr>Tahoma</vt:lpstr>
      <vt:lpstr>Wingdings</vt:lpstr>
      <vt:lpstr>1_Office Theme</vt:lpstr>
      <vt:lpstr>A snapshot of activities in Norway</vt:lpstr>
      <vt:lpstr>Overview of presentation</vt:lpstr>
      <vt:lpstr>Norwegian GHG emission inventory</vt:lpstr>
      <vt:lpstr>Norway’s official GHG emission inventory</vt:lpstr>
      <vt:lpstr>Uncertainties</vt:lpstr>
      <vt:lpstr>National GHG inventories, institutional responsibilities</vt:lpstr>
      <vt:lpstr>Methane emissions</vt:lpstr>
      <vt:lpstr>Comparisons with ‘independent’ inventories (EDGAR)</vt:lpstr>
      <vt:lpstr>Methane inversions</vt:lpstr>
      <vt:lpstr>Methane inversions</vt:lpstr>
      <vt:lpstr>Methane inversions</vt:lpstr>
      <vt:lpstr>Land use, land-use change, and forestry</vt:lpstr>
      <vt:lpstr>LULUCF emissions much more uncertain</vt:lpstr>
      <vt:lpstr>LULUCF emissions much more uncertain</vt:lpstr>
      <vt:lpstr>LULUCF emissions much more uncertain</vt:lpstr>
      <vt:lpstr>LULUCF emissions much more uncertain</vt:lpstr>
      <vt:lpstr>Regional inversions</vt:lpstr>
      <vt:lpstr>QA/QC and verification</vt:lpstr>
      <vt:lpstr>Sector-level “QA/QV and verification” important</vt:lpstr>
      <vt:lpstr>PowerPoint Presentation</vt:lpstr>
      <vt:lpstr>Norwegian roadmap  for CO2M/CO2MVS</vt:lpstr>
      <vt:lpstr>What is so special about Norway?</vt:lpstr>
      <vt:lpstr>Open call: A Norwegian roadmap to assess…</vt:lpstr>
      <vt:lpstr>Norwegian roadmap for CO2M/CO2MVS (delivered by NILU/CICERO)</vt:lpstr>
      <vt:lpstr>Summary</vt:lpstr>
      <vt:lpstr>Verification of Norwegian GHG emissions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Luz, Sigourney M</dc:creator>
  <cp:lastModifiedBy>Glen Peters</cp:lastModifiedBy>
  <cp:revision>3</cp:revision>
  <dcterms:created xsi:type="dcterms:W3CDTF">2022-04-02T09:39:19Z</dcterms:created>
  <dcterms:modified xsi:type="dcterms:W3CDTF">2025-02-12T13:53:23Z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0x01010074D02CDF85BB3C43825BB38CAE9C40BF</vt:lpwstr>
  </property>
  <property fmtid="{D5CDD505-2E9C-101B-9397-08002B2CF9AE}" pid="3" name="MediaServiceImageTags">
    <vt:lpwstr/>
  </property>
</Properties>
</file>