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920" r:id="rId4"/>
    <p:sldMasterId id="2147483960" r:id="rId5"/>
    <p:sldMasterId id="2147483965" r:id="rId6"/>
    <p:sldMasterId id="2147483980" r:id="rId7"/>
    <p:sldMasterId id="2147483989" r:id="rId8"/>
    <p:sldMasterId id="2147484000" r:id="rId9"/>
    <p:sldMasterId id="2147484011" r:id="rId10"/>
  </p:sldMasterIdLst>
  <p:notesMasterIdLst>
    <p:notesMasterId r:id="rId28"/>
  </p:notesMasterIdLst>
  <p:handoutMasterIdLst>
    <p:handoutMasterId r:id="rId29"/>
  </p:handoutMasterIdLst>
  <p:sldIdLst>
    <p:sldId id="2147376223" r:id="rId11"/>
    <p:sldId id="2147376222" r:id="rId12"/>
    <p:sldId id="2147376214" r:id="rId13"/>
    <p:sldId id="2145709571" r:id="rId14"/>
    <p:sldId id="2147376220" r:id="rId15"/>
    <p:sldId id="2147376213" r:id="rId16"/>
    <p:sldId id="2147376216" r:id="rId17"/>
    <p:sldId id="2147376218" r:id="rId18"/>
    <p:sldId id="603" r:id="rId19"/>
    <p:sldId id="2988" r:id="rId20"/>
    <p:sldId id="3011" r:id="rId21"/>
    <p:sldId id="3022" r:id="rId22"/>
    <p:sldId id="3005" r:id="rId23"/>
    <p:sldId id="3014" r:id="rId24"/>
    <p:sldId id="2147376221" r:id="rId25"/>
    <p:sldId id="3020" r:id="rId26"/>
    <p:sldId id="2147376224" r:id="rId27"/>
  </p:sldIdLst>
  <p:sldSz cx="12192000" cy="6858000"/>
  <p:notesSz cx="6858000" cy="9144000"/>
  <p:embeddedFontLst>
    <p:embeddedFont>
      <p:font typeface="Arial Black" panose="020B0604020202020204" pitchFamily="34" charset="0"/>
      <p:bold r:id="rId30"/>
    </p:embeddedFont>
    <p:embeddedFont>
      <p:font typeface="Average" pitchFamily="2" charset="77"/>
      <p:regular r:id="rId31"/>
      <p:bold r:id="rId32"/>
      <p:italic r:id="rId33"/>
      <p:boldItalic r:id="rId34"/>
    </p:embeddedFont>
    <p:embeddedFont>
      <p:font typeface="Barlow" pitchFamily="2" charset="77"/>
      <p:regular r:id="rId35"/>
      <p:bold r:id="rId36"/>
      <p:italic r:id="rId37"/>
      <p:boldItalic r:id="rId38"/>
    </p:embeddedFont>
    <p:embeddedFont>
      <p:font typeface="Barlow Medium" panose="020F0502020204030204" pitchFamily="34" charset="0"/>
      <p:regular r:id="rId39"/>
      <p:italic r:id="rId40"/>
    </p:embeddedFont>
    <p:embeddedFont>
      <p:font typeface="Barlow SemiBold" panose="020F0502020204030204" pitchFamily="34" charset="0"/>
      <p:regular r:id="rId41"/>
      <p:bold r:id="rId42"/>
      <p:italic r:id="rId43"/>
      <p:boldItalic r:id="rId44"/>
    </p:embeddedFont>
    <p:embeddedFont>
      <p:font typeface="Lobster" pitchFamily="2" charset="77"/>
      <p:regular r:id="rId45"/>
    </p:embeddedFont>
    <p:embeddedFont>
      <p:font typeface="Montserrat" pitchFamily="2" charset="77"/>
      <p:regular r:id="rId46"/>
      <p:bold r:id="rId47"/>
      <p:italic r:id="rId48"/>
      <p:boldItalic r:id="rId49"/>
    </p:embeddedFont>
    <p:embeddedFont>
      <p:font typeface="Montserrat Medium" panose="020F0502020204030204" pitchFamily="34" charset="0"/>
      <p:regular r:id="rId50"/>
      <p:italic r:id="rId51"/>
    </p:embeddedFont>
    <p:embeddedFont>
      <p:font typeface="Montserrat SemiBold" panose="020F0502020204030204" pitchFamily="34" charset="0"/>
      <p:regular r:id="rId52"/>
      <p:bold r:id="rId53"/>
      <p:italic r:id="rId54"/>
      <p:boldItalic r:id="rId55"/>
    </p:embeddedFont>
    <p:embeddedFont>
      <p:font typeface="Open Sans" panose="020B0606030504020204" pitchFamily="34" charset="0"/>
      <p:regular r:id="rId56"/>
      <p:bold r:id="rId57"/>
      <p:italic r:id="rId58"/>
      <p:boldItalic r:id="rId59"/>
    </p:embeddedFont>
    <p:embeddedFont>
      <p:font typeface="PF Square Sans Pro" panose="02000500000000020004" pitchFamily="2" charset="0"/>
      <p:regular r:id="rId60"/>
    </p:embeddedFont>
    <p:embeddedFont>
      <p:font typeface="Verdana" panose="020B060403050404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92">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65" roundtripDataSignature="AMtx7mh3YP3xexYcFoahXa2ehi0H5V4Za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5383F3-1795-6C0B-5859-22F85252F5B1}" name="LAMBRECHT Regine (ESTAT-EXT)" initials="RL" userId="S::Regine.LAMBRECHT@ext.ec.europa.eu::1a5166bf-0d9b-4429-b96c-64f3c887b7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C3E0"/>
    <a:srgbClr val="000000"/>
    <a:srgbClr val="0D0D0D"/>
    <a:srgbClr val="003399"/>
    <a:srgbClr val="FFD34E"/>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24"/>
  </p:normalViewPr>
  <p:slideViewPr>
    <p:cSldViewPr snapToGrid="0">
      <p:cViewPr varScale="1">
        <p:scale>
          <a:sx n="103" d="100"/>
          <a:sy n="103" d="100"/>
        </p:scale>
        <p:origin x="896" y="184"/>
      </p:cViewPr>
      <p:guideLst>
        <p:guide orient="horz" pos="2092"/>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font" Target="fonts/font13.fntdata"/><Relationship Id="rId47" Type="http://schemas.openxmlformats.org/officeDocument/2006/relationships/font" Target="fonts/font18.fntdata"/><Relationship Id="rId63" Type="http://schemas.openxmlformats.org/officeDocument/2006/relationships/font" Target="fonts/font34.fntdata"/><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handoutMaster" Target="handoutMasters/handout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32.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64" Type="http://schemas.openxmlformats.org/officeDocument/2006/relationships/font" Target="fonts/font35.fntdata"/><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font" Target="fonts/font22.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font" Target="fonts/font30.fntdata"/><Relationship Id="rId67"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font" Target="fonts/font33.fntdata"/><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Master" Target="slideMasters/slideMaster7.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font" Target="fonts/font31.fntdata"/><Relationship Id="rId65"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font" Target="fonts/font10.fntdata"/><Relationship Id="rId34" Type="http://schemas.openxmlformats.org/officeDocument/2006/relationships/font" Target="fonts/font5.fntdata"/><Relationship Id="rId50" Type="http://schemas.openxmlformats.org/officeDocument/2006/relationships/font" Target="fonts/font21.fntdata"/><Relationship Id="rId55" Type="http://schemas.openxmlformats.org/officeDocument/2006/relationships/font" Target="fonts/font2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4D34D8-E3B4-F069-6ADD-F8D442E609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9E2191E5-897D-1F21-6B64-C79FF3AD2E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7E606C-77CD-45C1-9571-DE74CA837D88}" type="datetimeFigureOut">
              <a:rPr lang="en-IE" smtClean="0"/>
              <a:t>11/02/2025</a:t>
            </a:fld>
            <a:endParaRPr lang="en-IE"/>
          </a:p>
        </p:txBody>
      </p:sp>
      <p:sp>
        <p:nvSpPr>
          <p:cNvPr id="4" name="Footer Placeholder 3">
            <a:extLst>
              <a:ext uri="{FF2B5EF4-FFF2-40B4-BE49-F238E27FC236}">
                <a16:creationId xmlns:a16="http://schemas.microsoft.com/office/drawing/2014/main" id="{63903FA3-5DC7-AAE3-B405-7184FD6B12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36454CF8-DBD9-2EAE-C757-6C20B65855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A08B9C-ED77-41BB-BC53-D69EC8827C71}" type="slidenum">
              <a:rPr lang="en-IE" smtClean="0"/>
              <a:t>‹#›</a:t>
            </a:fld>
            <a:endParaRPr lang="en-IE"/>
          </a:p>
        </p:txBody>
      </p:sp>
    </p:spTree>
    <p:extLst>
      <p:ext uri="{BB962C8B-B14F-4D97-AF65-F5344CB8AC3E}">
        <p14:creationId xmlns:p14="http://schemas.microsoft.com/office/powerpoint/2010/main" val="3215320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 name="Google Shape;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200">
                <a:latin typeface="Calibri"/>
                <a:cs typeface="Calibri"/>
              </a:rPr>
              <a:t>Space component = Sentinels + CCM</a:t>
            </a:r>
          </a:p>
          <a:p>
            <a:pPr>
              <a:spcBef>
                <a:spcPts val="0"/>
              </a:spcBef>
              <a:spcAft>
                <a:spcPts val="0"/>
              </a:spcAft>
            </a:pPr>
            <a:r>
              <a:rPr lang="en-US" sz="1200">
                <a:latin typeface="Calibri"/>
                <a:ea typeface="Calibri"/>
                <a:cs typeface="Calibri"/>
              </a:rPr>
              <a:t>In-situ data</a:t>
            </a:r>
          </a:p>
          <a:p>
            <a:pPr>
              <a:spcBef>
                <a:spcPts val="0"/>
              </a:spcBef>
              <a:spcAft>
                <a:spcPts val="0"/>
              </a:spcAft>
            </a:pPr>
            <a:r>
              <a:rPr lang="en-US" sz="1200">
                <a:latin typeface="Calibri"/>
                <a:ea typeface="Calibri"/>
                <a:cs typeface="Calibri"/>
              </a:rPr>
              <a:t>Services</a:t>
            </a:r>
          </a:p>
          <a:p>
            <a:pPr>
              <a:spcBef>
                <a:spcPts val="0"/>
              </a:spcBef>
              <a:spcAft>
                <a:spcPts val="0"/>
              </a:spcAft>
            </a:pPr>
            <a:r>
              <a:rPr lang="en-US" sz="1200">
                <a:latin typeface="Calibri"/>
                <a:ea typeface="Calibri"/>
                <a:cs typeface="Calibri"/>
              </a:rPr>
              <a:t>Down-stream services/products</a:t>
            </a:r>
            <a:endParaRPr lang="en-GB" sz="1200">
              <a:latin typeface="Calibri"/>
              <a:ea typeface="Calibri"/>
              <a:cs typeface="Calibri"/>
            </a:endParaRPr>
          </a:p>
          <a:p>
            <a:pPr>
              <a:spcBef>
                <a:spcPts val="0"/>
              </a:spcBef>
              <a:spcAft>
                <a:spcPts val="0"/>
              </a:spcAft>
            </a:pPr>
            <a:r>
              <a:rPr lang="en-GB" sz="1200">
                <a:latin typeface="Calibri"/>
                <a:ea typeface="Calibri"/>
                <a:cs typeface="Calibri"/>
              </a:rPr>
              <a:t>Users – core users, other end users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157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90352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6.jpe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22.emf"/><Relationship Id="rId4" Type="http://schemas.openxmlformats.org/officeDocument/2006/relationships/image" Target="../media/image2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5.xml"/><Relationship Id="rId4" Type="http://schemas.openxmlformats.org/officeDocument/2006/relationships/image" Target="../media/image22.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6.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2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6.xml"/><Relationship Id="rId4" Type="http://schemas.openxmlformats.org/officeDocument/2006/relationships/image" Target="../media/image28.tiff"/></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6.xml"/><Relationship Id="rId4" Type="http://schemas.openxmlformats.org/officeDocument/2006/relationships/image" Target="../media/image28.tiff"/></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6.xml"/><Relationship Id="rId4" Type="http://schemas.openxmlformats.org/officeDocument/2006/relationships/image" Target="../media/image28.tif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6.xml"/><Relationship Id="rId4" Type="http://schemas.openxmlformats.org/officeDocument/2006/relationships/image" Target="../media/image28.tiff"/></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Master" Target="../slideMasters/slideMaster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7.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7.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7.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age option 1">
    <p:bg>
      <p:bgPr>
        <a:solidFill>
          <a:srgbClr val="003399"/>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675400-3E4A-4805-76D4-89E3DBA2294C}"/>
              </a:ext>
            </a:extLst>
          </p:cNvPr>
          <p:cNvSpPr>
            <a:spLocks noGrp="1"/>
          </p:cNvSpPr>
          <p:nvPr>
            <p:ph type="sldNum" sz="quarter" idx="4"/>
          </p:nvPr>
        </p:nvSpPr>
        <p:spPr>
          <a:xfrm>
            <a:off x="838200" y="6317486"/>
            <a:ext cx="2743200" cy="172523"/>
          </a:xfrm>
          <a:prstGeom prst="rect">
            <a:avLst/>
          </a:prstGeom>
          <a:noFill/>
        </p:spPr>
        <p:txBody>
          <a:bodyPr vert="horz" lIns="91440" tIns="45720" rIns="91440" bIns="45720" rtlCol="0" anchor="ctr"/>
          <a:lstStyle>
            <a:lvl1pPr algn="r">
              <a:defRPr sz="1200">
                <a:solidFill>
                  <a:schemeClr val="bg1"/>
                </a:solidFill>
                <a:latin typeface="+mn-lt"/>
              </a:defRPr>
            </a:lvl1pPr>
          </a:lstStyle>
          <a:p>
            <a:pPr algn="l"/>
            <a:r>
              <a:rPr lang="fr-BE"/>
              <a:t>DD/MM/YYYY</a:t>
            </a:r>
            <a:endParaRPr lang="en-IE"/>
          </a:p>
        </p:txBody>
      </p:sp>
      <p:sp>
        <p:nvSpPr>
          <p:cNvPr id="4" name="Title 1">
            <a:extLst>
              <a:ext uri="{FF2B5EF4-FFF2-40B4-BE49-F238E27FC236}">
                <a16:creationId xmlns:a16="http://schemas.microsoft.com/office/drawing/2014/main" id="{DB290A50-B43D-A2B6-515F-75425256ACB5}"/>
              </a:ext>
            </a:extLst>
          </p:cNvPr>
          <p:cNvSpPr>
            <a:spLocks noGrp="1"/>
          </p:cNvSpPr>
          <p:nvPr>
            <p:ph type="title" hasCustomPrompt="1"/>
          </p:nvPr>
        </p:nvSpPr>
        <p:spPr>
          <a:xfrm>
            <a:off x="838200" y="3040714"/>
            <a:ext cx="10515600" cy="1020337"/>
          </a:xfrm>
          <a:noFill/>
        </p:spPr>
        <p:txBody>
          <a:bodyPr>
            <a:noAutofit/>
          </a:bodyPr>
          <a:lstStyle>
            <a:lvl1pPr>
              <a:defRPr sz="8800">
                <a:solidFill>
                  <a:schemeClr val="bg1"/>
                </a:solidFill>
              </a:defRPr>
            </a:lvl1pPr>
          </a:lstStyle>
          <a:p>
            <a:r>
              <a:rPr lang="en-US"/>
              <a:t>Click to add a title</a:t>
            </a:r>
            <a:endParaRPr lang="en-IE"/>
          </a:p>
        </p:txBody>
      </p:sp>
      <p:sp>
        <p:nvSpPr>
          <p:cNvPr id="15" name="Content Placeholder 14">
            <a:extLst>
              <a:ext uri="{FF2B5EF4-FFF2-40B4-BE49-F238E27FC236}">
                <a16:creationId xmlns:a16="http://schemas.microsoft.com/office/drawing/2014/main" id="{69D02D42-BA7D-84CC-873F-80F08362B35A}"/>
              </a:ext>
            </a:extLst>
          </p:cNvPr>
          <p:cNvSpPr>
            <a:spLocks noGrp="1"/>
          </p:cNvSpPr>
          <p:nvPr>
            <p:ph sz="quarter" idx="11"/>
          </p:nvPr>
        </p:nvSpPr>
        <p:spPr>
          <a:xfrm>
            <a:off x="838200" y="4219575"/>
            <a:ext cx="4929188" cy="611188"/>
          </a:xfrm>
        </p:spPr>
        <p:txBody>
          <a:bodyPr/>
          <a:lstStyle>
            <a:lvl1pPr marL="0" indent="0">
              <a:buNone/>
              <a:defRPr>
                <a:solidFill>
                  <a:schemeClr val="bg1"/>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C600E4EF-7051-9AAC-2C78-0958FBC514BC}"/>
              </a:ext>
            </a:extLst>
          </p:cNvPr>
          <p:cNvSpPr>
            <a:spLocks noGrp="1"/>
          </p:cNvSpPr>
          <p:nvPr>
            <p:ph sz="half" idx="10"/>
          </p:nvPr>
        </p:nvSpPr>
        <p:spPr>
          <a:xfrm>
            <a:off x="838199" y="5243158"/>
            <a:ext cx="3176847" cy="304616"/>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anchor="ctr">
            <a:noAutofit/>
          </a:bodyPr>
          <a:lstStyle>
            <a:lvl1pPr marL="0" indent="0">
              <a:buNone/>
              <a:defRPr sz="1600" b="0" i="1">
                <a:solidFill>
                  <a:schemeClr val="tx2"/>
                </a:solidFill>
              </a:defRPr>
            </a:lvl1pPr>
          </a:lstStyle>
          <a:p>
            <a:pPr lvl="0"/>
            <a:r>
              <a:rPr lang="en-US"/>
              <a:t>Click to edit Master text styles</a:t>
            </a:r>
          </a:p>
        </p:txBody>
      </p:sp>
      <p:pic>
        <p:nvPicPr>
          <p:cNvPr id="3" name="Picture 2" descr="European Commission">
            <a:extLst>
              <a:ext uri="{FF2B5EF4-FFF2-40B4-BE49-F238E27FC236}">
                <a16:creationId xmlns:a16="http://schemas.microsoft.com/office/drawing/2014/main" id="{85D80D5D-B11B-B8B1-1D33-81E7377D5953}"/>
              </a:ext>
              <a:ext uri="{C183D7F6-B498-43B3-948B-1728B52AA6E4}">
                <adec:decorative xmlns:adec="http://schemas.microsoft.com/office/drawing/2017/decorative" val="0"/>
              </a:ext>
            </a:extLst>
          </p:cNvPr>
          <p:cNvPicPr/>
          <p:nvPr userDrawn="1"/>
        </p:nvPicPr>
        <p:blipFill>
          <a:blip r:embed="rId2"/>
          <a:stretch>
            <a:fillRect/>
          </a:stretch>
        </p:blipFill>
        <p:spPr>
          <a:xfrm>
            <a:off x="9463383" y="5738784"/>
            <a:ext cx="2544024" cy="941017"/>
          </a:xfrm>
          <a:prstGeom prst="rect">
            <a:avLst/>
          </a:prstGeom>
          <a:noFill/>
        </p:spPr>
      </p:pic>
    </p:spTree>
    <p:extLst>
      <p:ext uri="{BB962C8B-B14F-4D97-AF65-F5344CB8AC3E}">
        <p14:creationId xmlns:p14="http://schemas.microsoft.com/office/powerpoint/2010/main" val="187501552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body text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1989056"/>
            <a:ext cx="5019675" cy="3271102"/>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6" name="Content Placeholder 2">
            <a:extLst>
              <a:ext uri="{FF2B5EF4-FFF2-40B4-BE49-F238E27FC236}">
                <a16:creationId xmlns:a16="http://schemas.microsoft.com/office/drawing/2014/main" id="{5F39DED1-43B7-A54B-D3D7-54792E535D26}"/>
              </a:ext>
            </a:extLst>
          </p:cNvPr>
          <p:cNvSpPr>
            <a:spLocks noGrp="1"/>
          </p:cNvSpPr>
          <p:nvPr>
            <p:ph sz="half" idx="10"/>
          </p:nvPr>
        </p:nvSpPr>
        <p:spPr>
          <a:xfrm>
            <a:off x="6334125" y="1989056"/>
            <a:ext cx="5019675" cy="3271102"/>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B9416748-3994-A02A-B7BD-AC8272883D95}"/>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3885691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body text two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198905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sp>
        <p:nvSpPr>
          <p:cNvPr id="5" name="Content Placeholder 2">
            <a:extLst>
              <a:ext uri="{FF2B5EF4-FFF2-40B4-BE49-F238E27FC236}">
                <a16:creationId xmlns:a16="http://schemas.microsoft.com/office/drawing/2014/main" id="{DC0E4D59-AF6A-8993-094A-5A4FED57EA37}"/>
              </a:ext>
            </a:extLst>
          </p:cNvPr>
          <p:cNvSpPr>
            <a:spLocks noGrp="1"/>
          </p:cNvSpPr>
          <p:nvPr>
            <p:ph sz="half" idx="10"/>
          </p:nvPr>
        </p:nvSpPr>
        <p:spPr>
          <a:xfrm>
            <a:off x="6334125" y="198905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8C3588F2-1E00-50BC-0820-CB663EE971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59454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A10AA9BB-29EC-79EA-02CA-8452ADF649A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38729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8270BF-EE76-A46D-95E0-FB617042099B}"/>
              </a:ext>
            </a:extLst>
          </p:cNvPr>
          <p:cNvSpPr>
            <a:spLocks/>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2"/>
              </a:solidFill>
            </a:endParaRPr>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pic>
        <p:nvPicPr>
          <p:cNvPr id="10" name="Picture 9" descr="A blue flag with yellow stars and stripes&#10;&#10;Description automatically generated">
            <a:extLst>
              <a:ext uri="{FF2B5EF4-FFF2-40B4-BE49-F238E27FC236}">
                <a16:creationId xmlns:a16="http://schemas.microsoft.com/office/drawing/2014/main" id="{7262511B-BA2E-7984-66D6-B5152DA09D7B}"/>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11" name="Picture 10" descr="A blue flag with yellow stars and stripes&#10;&#10;Description automatically generated">
            <a:extLst>
              <a:ext uri="{FF2B5EF4-FFF2-40B4-BE49-F238E27FC236}">
                <a16:creationId xmlns:a16="http://schemas.microsoft.com/office/drawing/2014/main" id="{DB557BE9-B8DC-E601-A0F8-16CD84F91810}"/>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9" name="Slide Number Placeholder 5">
            <a:extLst>
              <a:ext uri="{FF2B5EF4-FFF2-40B4-BE49-F238E27FC236}">
                <a16:creationId xmlns:a16="http://schemas.microsoft.com/office/drawing/2014/main" id="{BEFAC7B2-2467-A72A-9F8B-CBD0FB0D8C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4223666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body text two columns colured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CFB38-4E5F-126B-A212-3CBD911F9836}"/>
              </a:ext>
            </a:extLst>
          </p:cNvPr>
          <p:cNvSpPr>
            <a:spLocks noGrp="1" noRot="1" noMove="1" noResize="1" noEditPoints="1" noAdjustHandles="1" noChangeArrowheads="1" noChangeShapeType="1"/>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2587083"/>
            <a:ext cx="4670502" cy="2899317"/>
          </a:xfrm>
          <a:noFill/>
        </p:spPr>
        <p:txBody>
          <a:bodyPr>
            <a:noAutofit/>
          </a:bodyPr>
          <a:lstStyle>
            <a:lvl1pPr marL="0" indent="0">
              <a:buNone/>
              <a:defRPr sz="2000">
                <a:solidFill>
                  <a:schemeClr val="bg1"/>
                </a:solidFill>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AE36259F-C7F8-D963-3DFD-92239B4D3FA2}"/>
              </a:ext>
            </a:extLst>
          </p:cNvPr>
          <p:cNvSpPr>
            <a:spLocks noGrp="1"/>
          </p:cNvSpPr>
          <p:nvPr>
            <p:ph sz="half" idx="2"/>
          </p:nvPr>
        </p:nvSpPr>
        <p:spPr>
          <a:xfrm>
            <a:off x="6172200" y="2587083"/>
            <a:ext cx="5181600" cy="2899317"/>
          </a:xfrm>
          <a:noFill/>
        </p:spPr>
        <p:txBody>
          <a:bodyPr>
            <a:noAutofit/>
          </a:bodyPr>
          <a:lstStyle>
            <a:lvl1pPr marL="0" indent="0">
              <a:buNone/>
              <a:defRPr sz="2000">
                <a:solidFill>
                  <a:schemeClr val="bg1"/>
                </a:solidFill>
              </a:defRPr>
            </a:lvl1pPr>
          </a:lstStyle>
          <a:p>
            <a:pPr lvl="0"/>
            <a:r>
              <a:rPr lang="en-US"/>
              <a:t>Click to edit Master text styles</a:t>
            </a:r>
          </a:p>
        </p:txBody>
      </p:sp>
      <p:pic>
        <p:nvPicPr>
          <p:cNvPr id="8" name="Picture 7" descr="A blue flag with yellow stars and stripes&#10;&#10;Description automatically generated">
            <a:extLst>
              <a:ext uri="{FF2B5EF4-FFF2-40B4-BE49-F238E27FC236}">
                <a16:creationId xmlns:a16="http://schemas.microsoft.com/office/drawing/2014/main" id="{02BBC44B-821F-21ED-8464-03E521698175}"/>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22B46DA4-CDDE-5119-2E5E-AD549E681C9C}"/>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5" name="Slide Number Placeholder 5">
            <a:extLst>
              <a:ext uri="{FF2B5EF4-FFF2-40B4-BE49-F238E27FC236}">
                <a16:creationId xmlns:a16="http://schemas.microsoft.com/office/drawing/2014/main" id="{4A321162-C08B-5D98-4E1F-FE50C321D819}"/>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816760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body text three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1989056"/>
            <a:ext cx="3055070" cy="3299381"/>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11A8786C-FCBD-3783-706E-0CBF5B0343E3}"/>
              </a:ext>
            </a:extLst>
          </p:cNvPr>
          <p:cNvSpPr>
            <a:spLocks noGrp="1"/>
          </p:cNvSpPr>
          <p:nvPr>
            <p:ph sz="half" idx="10"/>
          </p:nvPr>
        </p:nvSpPr>
        <p:spPr>
          <a:xfrm>
            <a:off x="4629467" y="1989056"/>
            <a:ext cx="3056400" cy="3299381"/>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12" name="Content Placeholder 2">
            <a:extLst>
              <a:ext uri="{FF2B5EF4-FFF2-40B4-BE49-F238E27FC236}">
                <a16:creationId xmlns:a16="http://schemas.microsoft.com/office/drawing/2014/main" id="{F4DC31AC-D39C-A8A3-ED76-D3399E224DE3}"/>
              </a:ext>
            </a:extLst>
          </p:cNvPr>
          <p:cNvSpPr>
            <a:spLocks noGrp="1"/>
          </p:cNvSpPr>
          <p:nvPr>
            <p:ph sz="half" idx="11"/>
          </p:nvPr>
        </p:nvSpPr>
        <p:spPr>
          <a:xfrm>
            <a:off x="8297400" y="1989056"/>
            <a:ext cx="3056400" cy="3299381"/>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6D635DEE-A882-2487-2337-D6BB66A7AF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101730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body text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1989056"/>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AFF39438-760E-ED2B-8243-319A5EF04778}"/>
              </a:ext>
            </a:extLst>
          </p:cNvPr>
          <p:cNvSpPr>
            <a:spLocks noGrp="1"/>
          </p:cNvSpPr>
          <p:nvPr>
            <p:ph sz="half" idx="10"/>
          </p:nvPr>
        </p:nvSpPr>
        <p:spPr>
          <a:xfrm>
            <a:off x="4568465" y="1989055"/>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B6FA7DAD-79FF-9241-7523-B9F28613FBC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5" name="Content Placeholder 2">
            <a:extLst>
              <a:ext uri="{FF2B5EF4-FFF2-40B4-BE49-F238E27FC236}">
                <a16:creationId xmlns:a16="http://schemas.microsoft.com/office/drawing/2014/main" id="{C2284C9D-0459-8584-A6B3-FFE83837141D}"/>
              </a:ext>
            </a:extLst>
          </p:cNvPr>
          <p:cNvSpPr>
            <a:spLocks noGrp="1"/>
          </p:cNvSpPr>
          <p:nvPr>
            <p:ph sz="half" idx="11"/>
          </p:nvPr>
        </p:nvSpPr>
        <p:spPr>
          <a:xfrm>
            <a:off x="8298730" y="1989055"/>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872440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body text three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89E2655-E9DF-246B-F4FD-D62B2B37A4B3}"/>
              </a:ext>
            </a:extLst>
          </p:cNvPr>
          <p:cNvSpPr>
            <a:spLocks noGrp="1"/>
          </p:cNvSpPr>
          <p:nvPr>
            <p:ph sz="half" idx="15" hasCustomPrompt="1"/>
          </p:nvPr>
        </p:nvSpPr>
        <p:spPr>
          <a:xfrm>
            <a:off x="838200"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14" name="Content Placeholder 2">
            <a:extLst>
              <a:ext uri="{FF2B5EF4-FFF2-40B4-BE49-F238E27FC236}">
                <a16:creationId xmlns:a16="http://schemas.microsoft.com/office/drawing/2014/main" id="{A1C7A71E-B4AA-350C-C619-6CD926C5FB05}"/>
              </a:ext>
            </a:extLst>
          </p:cNvPr>
          <p:cNvSpPr>
            <a:spLocks noGrp="1"/>
          </p:cNvSpPr>
          <p:nvPr>
            <p:ph sz="half" idx="1"/>
          </p:nvPr>
        </p:nvSpPr>
        <p:spPr>
          <a:xfrm>
            <a:off x="838200" y="2690199"/>
            <a:ext cx="3045644" cy="2598238"/>
          </a:xfrm>
        </p:spPr>
        <p:txBody>
          <a:bodyPr>
            <a:noAutofit/>
          </a:bodyPr>
          <a:lstStyle>
            <a:lvl1pPr marL="0" indent="0">
              <a:buNone/>
              <a:defRPr sz="2000">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0B64B145-4048-55E1-B2E9-6B27CC0E5870}"/>
              </a:ext>
            </a:extLst>
          </p:cNvPr>
          <p:cNvSpPr>
            <a:spLocks noGrp="1"/>
          </p:cNvSpPr>
          <p:nvPr>
            <p:ph sz="half" idx="16" hasCustomPrompt="1"/>
          </p:nvPr>
        </p:nvSpPr>
        <p:spPr>
          <a:xfrm>
            <a:off x="4586925" y="2010169"/>
            <a:ext cx="3132055"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16" name="Content Placeholder 2">
            <a:extLst>
              <a:ext uri="{FF2B5EF4-FFF2-40B4-BE49-F238E27FC236}">
                <a16:creationId xmlns:a16="http://schemas.microsoft.com/office/drawing/2014/main" id="{56044468-6F92-BCD9-357B-E33281665606}"/>
              </a:ext>
            </a:extLst>
          </p:cNvPr>
          <p:cNvSpPr>
            <a:spLocks noGrp="1"/>
          </p:cNvSpPr>
          <p:nvPr>
            <p:ph sz="half" idx="10"/>
          </p:nvPr>
        </p:nvSpPr>
        <p:spPr>
          <a:xfrm>
            <a:off x="4586926" y="2690199"/>
            <a:ext cx="3132055" cy="2598238"/>
          </a:xfrm>
        </p:spPr>
        <p:txBody>
          <a:bodyPr>
            <a:noAutofit/>
          </a:bodyPr>
          <a:lstStyle>
            <a:lvl1pPr marL="0" indent="0">
              <a:buNone/>
              <a:defRPr sz="2000">
                <a:solidFill>
                  <a:schemeClr val="tx1"/>
                </a:solidFill>
              </a:defRPr>
            </a:lvl1pPr>
          </a:lstStyle>
          <a:p>
            <a:pPr lvl="0"/>
            <a:r>
              <a:rPr lang="en-US"/>
              <a:t>Click to edit Master text styles</a:t>
            </a:r>
          </a:p>
        </p:txBody>
      </p:sp>
      <p:sp>
        <p:nvSpPr>
          <p:cNvPr id="5" name="Content Placeholder 2">
            <a:extLst>
              <a:ext uri="{FF2B5EF4-FFF2-40B4-BE49-F238E27FC236}">
                <a16:creationId xmlns:a16="http://schemas.microsoft.com/office/drawing/2014/main" id="{AE2839C1-28EB-C84A-8FE0-1EB86DE1BDEE}"/>
              </a:ext>
            </a:extLst>
          </p:cNvPr>
          <p:cNvSpPr>
            <a:spLocks noGrp="1"/>
          </p:cNvSpPr>
          <p:nvPr>
            <p:ph sz="half" idx="17" hasCustomPrompt="1"/>
          </p:nvPr>
        </p:nvSpPr>
        <p:spPr>
          <a:xfrm>
            <a:off x="8422064"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18" name="Content Placeholder 2">
            <a:extLst>
              <a:ext uri="{FF2B5EF4-FFF2-40B4-BE49-F238E27FC236}">
                <a16:creationId xmlns:a16="http://schemas.microsoft.com/office/drawing/2014/main" id="{A1E8E11D-2B2A-C5C5-EFFC-16D798510576}"/>
              </a:ext>
            </a:extLst>
          </p:cNvPr>
          <p:cNvSpPr>
            <a:spLocks noGrp="1"/>
          </p:cNvSpPr>
          <p:nvPr>
            <p:ph sz="half" idx="11"/>
          </p:nvPr>
        </p:nvSpPr>
        <p:spPr>
          <a:xfrm>
            <a:off x="8422064" y="2690199"/>
            <a:ext cx="3045644" cy="2598238"/>
          </a:xfrm>
        </p:spPr>
        <p:txBody>
          <a:bodyPr>
            <a:noAutofit/>
          </a:bodyPr>
          <a:lstStyle>
            <a:lvl1pPr>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a:t>
            </a:r>
          </a:p>
        </p:txBody>
      </p:sp>
      <p:sp>
        <p:nvSpPr>
          <p:cNvPr id="7" name="Slide Number Placeholder 5">
            <a:extLst>
              <a:ext uri="{FF2B5EF4-FFF2-40B4-BE49-F238E27FC236}">
                <a16:creationId xmlns:a16="http://schemas.microsoft.com/office/drawing/2014/main" id="{62761D88-1D18-A805-8D96-5BEBFEFE219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720171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ody text and image coloured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noAutofit/>
          </a:bodyPr>
          <a:lstStyle>
            <a:lvl1pPr>
              <a:defRPr>
                <a:solidFill>
                  <a:schemeClr val="tx1"/>
                </a:solidFill>
              </a:defRPr>
            </a:lvl1pPr>
          </a:lstStyle>
          <a:p>
            <a:r>
              <a:rPr lang="en-US"/>
              <a:t>Click to edit Master title style</a:t>
            </a:r>
            <a:endParaRPr lang="en-IE"/>
          </a:p>
        </p:txBody>
      </p:sp>
      <p:sp>
        <p:nvSpPr>
          <p:cNvPr id="7" name="Content Placeholder 2">
            <a:extLst>
              <a:ext uri="{FF2B5EF4-FFF2-40B4-BE49-F238E27FC236}">
                <a16:creationId xmlns:a16="http://schemas.microsoft.com/office/drawing/2014/main" id="{4F9DE773-46A1-EE6A-D3DF-FC96DCA4C7CB}"/>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tx1"/>
                </a:solidFill>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a:t>Click icon to add picture</a:t>
            </a:r>
            <a:endParaRPr lang="en-IE"/>
          </a:p>
        </p:txBody>
      </p:sp>
      <p:pic>
        <p:nvPicPr>
          <p:cNvPr id="6" name="Picture 5" descr="A blue flag with yellow stars and stripes&#10;&#10;Description automatically generated">
            <a:extLst>
              <a:ext uri="{FF2B5EF4-FFF2-40B4-BE49-F238E27FC236}">
                <a16:creationId xmlns:a16="http://schemas.microsoft.com/office/drawing/2014/main" id="{93834467-B58A-08E2-AA0A-DB1D50F360BB}"/>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5" name="Picture 4" descr="A blue flag with yellow stars and stripes&#10;&#10;Description automatically generated">
            <a:extLst>
              <a:ext uri="{FF2B5EF4-FFF2-40B4-BE49-F238E27FC236}">
                <a16:creationId xmlns:a16="http://schemas.microsoft.com/office/drawing/2014/main" id="{570F0233-3DB4-DD9F-5F0F-396910702D84}"/>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8" name="Slide Number Placeholder 5">
            <a:extLst>
              <a:ext uri="{FF2B5EF4-FFF2-40B4-BE49-F238E27FC236}">
                <a16:creationId xmlns:a16="http://schemas.microsoft.com/office/drawing/2014/main" id="{4A4DF5A1-9706-DCB7-1601-51D0F26AEF16}"/>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325619573"/>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ody text and image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noAutofit/>
          </a:bodyPr>
          <a:lstStyle>
            <a:lvl1pPr>
              <a:defRPr>
                <a:solidFill>
                  <a:schemeClr val="bg2"/>
                </a:solidFill>
              </a:defRPr>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CA9BD169-F6A4-2E23-F2D4-B7DED1FC9941}"/>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bg1"/>
                </a:solidFill>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a:t>Click icon to add picture</a:t>
            </a:r>
            <a:endParaRPr lang="en-IE"/>
          </a:p>
        </p:txBody>
      </p:sp>
      <p:sp>
        <p:nvSpPr>
          <p:cNvPr id="6" name="Slide Number Placeholder 5">
            <a:extLst>
              <a:ext uri="{FF2B5EF4-FFF2-40B4-BE49-F238E27FC236}">
                <a16:creationId xmlns:a16="http://schemas.microsoft.com/office/drawing/2014/main" id="{880C2FD4-3B80-FE70-83EA-C9956AF116F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08592379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page option 2">
    <p:spTree>
      <p:nvGrpSpPr>
        <p:cNvPr id="1" name=""/>
        <p:cNvGrpSpPr/>
        <p:nvPr/>
      </p:nvGrpSpPr>
      <p:grpSpPr>
        <a:xfrm>
          <a:off x="0" y="0"/>
          <a:ext cx="0" cy="0"/>
          <a:chOff x="0" y="0"/>
          <a:chExt cx="0" cy="0"/>
        </a:xfrm>
      </p:grpSpPr>
      <p:sp>
        <p:nvSpPr>
          <p:cNvPr id="4" name="Google Shape;75;p31">
            <a:extLst>
              <a:ext uri="{FF2B5EF4-FFF2-40B4-BE49-F238E27FC236}">
                <a16:creationId xmlns:a16="http://schemas.microsoft.com/office/drawing/2014/main" id="{D3CADB7B-43FA-62FF-A4B3-5E073752114C}"/>
              </a:ext>
            </a:extLst>
          </p:cNvPr>
          <p:cNvSpPr>
            <a:spLocks noGrp="1"/>
          </p:cNvSpPr>
          <p:nvPr>
            <p:ph type="pic" idx="2"/>
          </p:nvPr>
        </p:nvSpPr>
        <p:spPr>
          <a:xfrm>
            <a:off x="0" y="1981200"/>
            <a:ext cx="12192000" cy="4876799"/>
          </a:xfrm>
          <a:prstGeom prst="rect">
            <a:avLst/>
          </a:prstGeom>
          <a:solidFill>
            <a:schemeClr val="lt2"/>
          </a:solidFill>
          <a:ln>
            <a:noFill/>
          </a:ln>
        </p:spPr>
        <p:txBody>
          <a:bodyPr/>
          <a:lstStyle>
            <a:lvl1pPr marL="0" indent="0">
              <a:buNone/>
              <a:defRPr>
                <a:solidFill>
                  <a:schemeClr val="tx2"/>
                </a:solidFill>
              </a:defRPr>
            </a:lvl1pPr>
          </a:lstStyle>
          <a:p>
            <a:r>
              <a:rPr lang="en-US"/>
              <a:t>Click icon to add picture</a:t>
            </a:r>
            <a:endParaRPr lang="en-IE"/>
          </a:p>
        </p:txBody>
      </p:sp>
      <p:sp>
        <p:nvSpPr>
          <p:cNvPr id="2" name="Title 1">
            <a:extLst>
              <a:ext uri="{FF2B5EF4-FFF2-40B4-BE49-F238E27FC236}">
                <a16:creationId xmlns:a16="http://schemas.microsoft.com/office/drawing/2014/main" id="{2910E61F-C8F9-4190-1EE4-9217CF0F1D1D}"/>
              </a:ext>
            </a:extLst>
          </p:cNvPr>
          <p:cNvSpPr>
            <a:spLocks noGrp="1"/>
          </p:cNvSpPr>
          <p:nvPr>
            <p:ph type="title" hasCustomPrompt="1"/>
          </p:nvPr>
        </p:nvSpPr>
        <p:spPr>
          <a:xfrm>
            <a:off x="838200" y="1594518"/>
            <a:ext cx="10515600" cy="1068400"/>
          </a:xfrm>
          <a:solidFill>
            <a:schemeClr val="bg1"/>
          </a:solidFill>
        </p:spPr>
        <p:txBody>
          <a:bodyPr lIns="144000" tIns="144000" rIns="144000" bIns="144000" anchor="b">
            <a:noAutofit/>
          </a:bodyPr>
          <a:lstStyle>
            <a:lvl1pPr>
              <a:defRPr sz="8800"/>
            </a:lvl1pPr>
          </a:lstStyle>
          <a:p>
            <a:r>
              <a:rPr lang="en-US"/>
              <a:t>Click to add a title</a:t>
            </a:r>
            <a:endParaRPr lang="en-IE"/>
          </a:p>
        </p:txBody>
      </p:sp>
      <p:sp>
        <p:nvSpPr>
          <p:cNvPr id="6" name="Content Placeholder 14">
            <a:extLst>
              <a:ext uri="{FF2B5EF4-FFF2-40B4-BE49-F238E27FC236}">
                <a16:creationId xmlns:a16="http://schemas.microsoft.com/office/drawing/2014/main" id="{F041A8C2-E23F-3F85-E8AE-2AEEB496419A}"/>
              </a:ext>
            </a:extLst>
          </p:cNvPr>
          <p:cNvSpPr>
            <a:spLocks noGrp="1"/>
          </p:cNvSpPr>
          <p:nvPr>
            <p:ph sz="quarter" idx="11"/>
          </p:nvPr>
        </p:nvSpPr>
        <p:spPr>
          <a:xfrm>
            <a:off x="838200" y="2942564"/>
            <a:ext cx="4929188" cy="611188"/>
          </a:xfrm>
        </p:spPr>
        <p:txBody>
          <a:bodyPr/>
          <a:lstStyle>
            <a:lvl1pPr marL="0" indent="0">
              <a:buNone/>
              <a:defRPr>
                <a:solidFill>
                  <a:schemeClr val="tx2"/>
                </a:solidFill>
              </a:defRPr>
            </a:lvl1pPr>
          </a:lstStyle>
          <a:p>
            <a:pPr lvl="0"/>
            <a:r>
              <a:rPr lang="en-US"/>
              <a:t>Click to edit Master text styles</a:t>
            </a:r>
          </a:p>
        </p:txBody>
      </p:sp>
      <p:pic>
        <p:nvPicPr>
          <p:cNvPr id="8" name="Picture 7" descr="A red dotted line with a couple of people&#10;&#10;Description automatically generated with medium confidence" hidden="1">
            <a:extLst>
              <a:ext uri="{FF2B5EF4-FFF2-40B4-BE49-F238E27FC236}">
                <a16:creationId xmlns:a16="http://schemas.microsoft.com/office/drawing/2014/main" id="{95398073-E69B-2867-360F-504F7007FD00}"/>
              </a:ext>
            </a:extLst>
          </p:cNvPr>
          <p:cNvPicPr>
            <a:picLocks noGrp="1" noRot="1" noChangeAspect="1" noMove="1" noResize="1" noEditPoints="1" noAdjustHandles="1" noChangeArrowheads="1" noChangeShapeType="1" noCrop="1"/>
          </p:cNvPicPr>
          <p:nvPr/>
        </p:nvPicPr>
        <p:blipFill>
          <a:blip r:embed="rId2">
            <a:alphaModFix amt="20000"/>
          </a:blip>
          <a:stretch>
            <a:fillRect/>
          </a:stretch>
        </p:blipFill>
        <p:spPr>
          <a:xfrm>
            <a:off x="0" y="0"/>
            <a:ext cx="12192000" cy="6858000"/>
          </a:xfrm>
          <a:prstGeom prst="rect">
            <a:avLst/>
          </a:prstGeom>
        </p:spPr>
      </p:pic>
      <p:pic>
        <p:nvPicPr>
          <p:cNvPr id="3" name="Picture 2" descr="A red dotted line with a couple of people&#10;&#10;Description automatically generated with medium confidence" hidden="1">
            <a:extLst>
              <a:ext uri="{FF2B5EF4-FFF2-40B4-BE49-F238E27FC236}">
                <a16:creationId xmlns:a16="http://schemas.microsoft.com/office/drawing/2014/main" id="{6437CF6F-3079-899D-F025-61C0BCD596A4}"/>
              </a:ext>
            </a:extLst>
          </p:cNvPr>
          <p:cNvPicPr/>
          <p:nvPr userDrawn="1"/>
        </p:nvPicPr>
        <p:blipFill>
          <a:blip r:embed="rId2">
            <a:alphaModFix amt="20000"/>
          </a:blip>
          <a:stretch>
            <a:fillRect/>
          </a:stretch>
        </p:blipFill>
        <p:spPr>
          <a:xfrm>
            <a:off x="0" y="0"/>
            <a:ext cx="12192000" cy="6858000"/>
          </a:xfrm>
          <a:prstGeom prst="rect">
            <a:avLst/>
          </a:prstGeom>
        </p:spPr>
      </p:pic>
      <p:pic>
        <p:nvPicPr>
          <p:cNvPr id="5" name="Picture 4" descr="European Commission">
            <a:extLst>
              <a:ext uri="{FF2B5EF4-FFF2-40B4-BE49-F238E27FC236}">
                <a16:creationId xmlns:a16="http://schemas.microsoft.com/office/drawing/2014/main" id="{97034CB8-2B4A-3519-77AF-1512D68F2797}"/>
              </a:ext>
            </a:extLst>
          </p:cNvPr>
          <p:cNvPicPr/>
          <p:nvPr userDrawn="1"/>
        </p:nvPicPr>
        <p:blipFill>
          <a:blip r:embed="rId3"/>
          <a:srcRect/>
          <a:stretch/>
        </p:blipFill>
        <p:spPr>
          <a:xfrm>
            <a:off x="170664" y="174518"/>
            <a:ext cx="2544024" cy="915848"/>
          </a:xfrm>
          <a:prstGeom prst="rect">
            <a:avLst/>
          </a:prstGeom>
          <a:noFill/>
        </p:spPr>
      </p:pic>
    </p:spTree>
    <p:extLst>
      <p:ext uri="{BB962C8B-B14F-4D97-AF65-F5344CB8AC3E}">
        <p14:creationId xmlns:p14="http://schemas.microsoft.com/office/powerpoint/2010/main" val="3639597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dy text and 4 images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lstStyle>
            <a:lvl1pPr>
              <a:defRPr>
                <a:solidFill>
                  <a:schemeClr val="bg2"/>
                </a:solidFill>
              </a:defRPr>
            </a:lvl1pPr>
          </a:lstStyle>
          <a:p>
            <a:r>
              <a:rPr lang="en-US"/>
              <a:t>Click to edit Master title style</a:t>
            </a:r>
            <a:endParaRPr lang="en-IE"/>
          </a:p>
        </p:txBody>
      </p:sp>
      <p:sp>
        <p:nvSpPr>
          <p:cNvPr id="3" name="Google Shape;91;p33">
            <a:extLst>
              <a:ext uri="{FF2B5EF4-FFF2-40B4-BE49-F238E27FC236}">
                <a16:creationId xmlns:a16="http://schemas.microsoft.com/office/drawing/2014/main" id="{A9F38C94-2545-ED67-4909-C5A475FCF803}"/>
              </a:ext>
            </a:extLst>
          </p:cNvPr>
          <p:cNvSpPr>
            <a:spLocks noGrp="1"/>
          </p:cNvSpPr>
          <p:nvPr>
            <p:ph type="pic" idx="2"/>
          </p:nvPr>
        </p:nvSpPr>
        <p:spPr>
          <a:xfrm>
            <a:off x="3538332" y="2197664"/>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0" name="Google Shape;95;p33">
            <a:extLst>
              <a:ext uri="{FF2B5EF4-FFF2-40B4-BE49-F238E27FC236}">
                <a16:creationId xmlns:a16="http://schemas.microsoft.com/office/drawing/2014/main" id="{45EC68E1-18F5-04CB-00B3-F8948F3B4F18}"/>
              </a:ext>
            </a:extLst>
          </p:cNvPr>
          <p:cNvSpPr>
            <a:spLocks noGrp="1"/>
          </p:cNvSpPr>
          <p:nvPr>
            <p:ph type="pic" idx="5"/>
          </p:nvPr>
        </p:nvSpPr>
        <p:spPr>
          <a:xfrm>
            <a:off x="6161035" y="2197663"/>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3" name="Text Placeholder 12">
            <a:extLst>
              <a:ext uri="{FF2B5EF4-FFF2-40B4-BE49-F238E27FC236}">
                <a16:creationId xmlns:a16="http://schemas.microsoft.com/office/drawing/2014/main" id="{00A4763F-1C9A-B628-1609-DA5C75C90FC9}"/>
              </a:ext>
            </a:extLst>
          </p:cNvPr>
          <p:cNvSpPr>
            <a:spLocks noGrp="1"/>
          </p:cNvSpPr>
          <p:nvPr>
            <p:ph type="body" sz="quarter" idx="10"/>
          </p:nvPr>
        </p:nvSpPr>
        <p:spPr>
          <a:xfrm>
            <a:off x="8802758" y="2197100"/>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15" name="Google Shape;91;p33">
            <a:extLst>
              <a:ext uri="{FF2B5EF4-FFF2-40B4-BE49-F238E27FC236}">
                <a16:creationId xmlns:a16="http://schemas.microsoft.com/office/drawing/2014/main" id="{0AB5F208-A96D-CEBC-874F-7B719FD86FEB}"/>
              </a:ext>
            </a:extLst>
          </p:cNvPr>
          <p:cNvSpPr>
            <a:spLocks noGrp="1"/>
          </p:cNvSpPr>
          <p:nvPr>
            <p:ph type="pic" idx="11"/>
          </p:nvPr>
        </p:nvSpPr>
        <p:spPr>
          <a:xfrm>
            <a:off x="3538332" y="4031391"/>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7" name="Google Shape;95;p33">
            <a:extLst>
              <a:ext uri="{FF2B5EF4-FFF2-40B4-BE49-F238E27FC236}">
                <a16:creationId xmlns:a16="http://schemas.microsoft.com/office/drawing/2014/main" id="{0AC28D44-5B34-89F9-D8AB-62E99E380E36}"/>
              </a:ext>
            </a:extLst>
          </p:cNvPr>
          <p:cNvSpPr>
            <a:spLocks noGrp="1"/>
          </p:cNvSpPr>
          <p:nvPr>
            <p:ph type="pic" idx="13"/>
          </p:nvPr>
        </p:nvSpPr>
        <p:spPr>
          <a:xfrm>
            <a:off x="6161035" y="4031390"/>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8" name="Text Placeholder 12">
            <a:extLst>
              <a:ext uri="{FF2B5EF4-FFF2-40B4-BE49-F238E27FC236}">
                <a16:creationId xmlns:a16="http://schemas.microsoft.com/office/drawing/2014/main" id="{14095A4F-385F-CF4A-5E10-E3628D85F6C8}"/>
              </a:ext>
            </a:extLst>
          </p:cNvPr>
          <p:cNvSpPr>
            <a:spLocks noGrp="1"/>
          </p:cNvSpPr>
          <p:nvPr>
            <p:ph type="body" sz="quarter" idx="14"/>
          </p:nvPr>
        </p:nvSpPr>
        <p:spPr>
          <a:xfrm>
            <a:off x="8802758" y="4030827"/>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4" name="Text Placeholder 12">
            <a:extLst>
              <a:ext uri="{FF2B5EF4-FFF2-40B4-BE49-F238E27FC236}">
                <a16:creationId xmlns:a16="http://schemas.microsoft.com/office/drawing/2014/main" id="{092A6C90-A6CE-C107-4350-7906F5FDD7FC}"/>
              </a:ext>
            </a:extLst>
          </p:cNvPr>
          <p:cNvSpPr>
            <a:spLocks noGrp="1"/>
          </p:cNvSpPr>
          <p:nvPr>
            <p:ph type="body" sz="quarter" idx="15"/>
          </p:nvPr>
        </p:nvSpPr>
        <p:spPr>
          <a:xfrm>
            <a:off x="838839" y="2197100"/>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FA45C4F8-1803-A72B-10DF-5927ABF6E406}"/>
              </a:ext>
            </a:extLst>
          </p:cNvPr>
          <p:cNvSpPr>
            <a:spLocks noGrp="1"/>
          </p:cNvSpPr>
          <p:nvPr>
            <p:ph type="body" sz="quarter" idx="16"/>
          </p:nvPr>
        </p:nvSpPr>
        <p:spPr>
          <a:xfrm>
            <a:off x="838839" y="4030827"/>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8" name="Slide Number Placeholder 5">
            <a:extLst>
              <a:ext uri="{FF2B5EF4-FFF2-40B4-BE49-F238E27FC236}">
                <a16:creationId xmlns:a16="http://schemas.microsoft.com/office/drawing/2014/main" id="{8F9C7B51-3F16-5ABF-3BE2-AA17BD10DB6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350472760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3766457" y="589047"/>
            <a:ext cx="7587343" cy="717240"/>
          </a:xfrm>
          <a:solidFill>
            <a:schemeClr val="bg1"/>
          </a:solidFill>
        </p:spPr>
        <p:txBody>
          <a:bodyPr>
            <a:noAutofit/>
          </a:bodyPr>
          <a:lstStyle>
            <a:lvl1pPr>
              <a:defRPr sz="4400"/>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3766457" y="1895333"/>
            <a:ext cx="7587342" cy="3845577"/>
          </a:xfrm>
          <a:solidFill>
            <a:schemeClr val="bg1"/>
          </a:solidFill>
        </p:spPr>
        <p:txBody>
          <a:bodyPr>
            <a:no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1415917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and big photo coloured title 1">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6" name="Content Placeholder 2">
            <a:extLst>
              <a:ext uri="{FF2B5EF4-FFF2-40B4-BE49-F238E27FC236}">
                <a16:creationId xmlns:a16="http://schemas.microsoft.com/office/drawing/2014/main" id="{E2F83483-47D9-4712-A8D7-6CBF61775821}"/>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7"/>
            <a:ext cx="5138057" cy="717240"/>
          </a:xfrm>
          <a:solidFill>
            <a:schemeClr val="bg1"/>
          </a:solidFill>
        </p:spPr>
        <p:txBody>
          <a:bodyPr lIns="72000" tIns="72000" rIns="72000" bIns="72000">
            <a:noAutofit/>
          </a:bodyPr>
          <a:lstStyle>
            <a:lvl1pPr>
              <a:defRPr sz="4400">
                <a:solidFill>
                  <a:schemeClr val="bg1"/>
                </a:solidFill>
                <a:highlight>
                  <a:srgbClr val="003399"/>
                </a:highlight>
              </a:defRPr>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solidFill>
            <a:schemeClr val="bg1"/>
          </a:solidFill>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3772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and big photo coloured titl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035CA-6728-7746-C9FC-81382094BF06}"/>
              </a:ext>
            </a:extLst>
          </p:cNvPr>
          <p:cNvSpPr/>
          <p:nvPr/>
        </p:nvSpPr>
        <p:spPr>
          <a:xfrm>
            <a:off x="5388429" y="0"/>
            <a:ext cx="6803571" cy="685799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8" name="Content Placeholder 2">
            <a:extLst>
              <a:ext uri="{FF2B5EF4-FFF2-40B4-BE49-F238E27FC236}">
                <a16:creationId xmlns:a16="http://schemas.microsoft.com/office/drawing/2014/main" id="{4DE701F0-97E6-7792-DA18-AD6E08BC874A}"/>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6"/>
            <a:ext cx="5138057" cy="1000267"/>
          </a:xfrm>
          <a:noFill/>
        </p:spPr>
        <p:txBody>
          <a:bodyPr lIns="72000" tIns="72000" rIns="72000" bIns="72000">
            <a:noAutofit/>
          </a:bodyPr>
          <a:lstStyle>
            <a:lvl1pPr>
              <a:defRPr sz="4400">
                <a:solidFill>
                  <a:schemeClr val="tx2"/>
                </a:solidFill>
                <a:highlight>
                  <a:srgbClr val="FFD34E"/>
                </a:highlight>
              </a:defRPr>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noFill/>
        </p:spPr>
        <p:txBody>
          <a:bodyPr>
            <a:noAutofit/>
          </a:bodyPr>
          <a:lstStyle>
            <a:lvl1pPr marL="0" indent="0">
              <a:buClr>
                <a:schemeClr val="bg1"/>
              </a:buClr>
              <a:buSzPct val="150000"/>
              <a:buFont typeface="Arial" panose="020B0604020202020204" pitchFamily="34" charset="0"/>
              <a:buNone/>
              <a:defRPr sz="2000">
                <a:solidFill>
                  <a:schemeClr val="bg1"/>
                </a:solidFill>
              </a:defRPr>
            </a:lvl1pPr>
          </a:lstStyle>
          <a:p>
            <a:pPr lvl="0"/>
            <a:r>
              <a:rPr lang="en-US"/>
              <a:t>Click to edit Master text styles</a:t>
            </a:r>
          </a:p>
        </p:txBody>
      </p:sp>
      <p:pic>
        <p:nvPicPr>
          <p:cNvPr id="6" name="Picture 5" descr="A blue flag with yellow stars and stripes&#10;&#10;Description automatically generated">
            <a:extLst>
              <a:ext uri="{FF2B5EF4-FFF2-40B4-BE49-F238E27FC236}">
                <a16:creationId xmlns:a16="http://schemas.microsoft.com/office/drawing/2014/main" id="{F07C9B7E-A9F7-E74E-8B7F-3BB737CA3989}"/>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B7786630-3DC2-B1C3-65DD-397E44619752}"/>
              </a:ext>
            </a:extLst>
          </p:cNvPr>
          <p:cNvPicPr>
            <a:picLocks noChangeAspect="1"/>
          </p:cNvPicPr>
          <p:nvPr userDrawn="1"/>
        </p:nvPicPr>
        <p:blipFill>
          <a:blip r:embed="rId2"/>
          <a:stretch>
            <a:fillRect/>
          </a:stretch>
        </p:blipFill>
        <p:spPr>
          <a:xfrm>
            <a:off x="10725768" y="5901016"/>
            <a:ext cx="1257867" cy="763200"/>
          </a:xfrm>
          <a:prstGeom prst="rect">
            <a:avLst/>
          </a:prstGeom>
        </p:spPr>
      </p:pic>
    </p:spTree>
    <p:extLst>
      <p:ext uri="{BB962C8B-B14F-4D97-AF65-F5344CB8AC3E}">
        <p14:creationId xmlns:p14="http://schemas.microsoft.com/office/powerpoint/2010/main" val="2545207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in 2 columns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7773642" y="0"/>
            <a:ext cx="4418358"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9" name="Title 1">
            <a:extLst>
              <a:ext uri="{FF2B5EF4-FFF2-40B4-BE49-F238E27FC236}">
                <a16:creationId xmlns:a16="http://schemas.microsoft.com/office/drawing/2014/main" id="{278936A4-CDCB-C345-F71F-92F2A35F2AF4}"/>
              </a:ext>
            </a:extLst>
          </p:cNvPr>
          <p:cNvSpPr>
            <a:spLocks noGrp="1"/>
          </p:cNvSpPr>
          <p:nvPr>
            <p:ph type="title"/>
          </p:nvPr>
        </p:nvSpPr>
        <p:spPr>
          <a:xfrm>
            <a:off x="838200" y="461067"/>
            <a:ext cx="7915275" cy="717240"/>
          </a:xfrm>
          <a:solidFill>
            <a:schemeClr val="bg1"/>
          </a:solidFill>
        </p:spPr>
        <p:txBody>
          <a:bodyPr>
            <a:noAutofit/>
          </a:bodyPr>
          <a:lstStyle>
            <a:lvl1pPr>
              <a:defRPr sz="4400"/>
            </a:lvl1pPr>
          </a:lstStyle>
          <a:p>
            <a:r>
              <a:rPr lang="en-US"/>
              <a:t>Click to edit Master title style</a:t>
            </a:r>
            <a:endParaRPr lang="en-IE"/>
          </a:p>
        </p:txBody>
      </p:sp>
      <p:sp>
        <p:nvSpPr>
          <p:cNvPr id="6" name="Content Placeholder 2">
            <a:extLst>
              <a:ext uri="{FF2B5EF4-FFF2-40B4-BE49-F238E27FC236}">
                <a16:creationId xmlns:a16="http://schemas.microsoft.com/office/drawing/2014/main" id="{BFE590DB-1C31-60F0-D6F8-A1706796115D}"/>
              </a:ext>
            </a:extLst>
          </p:cNvPr>
          <p:cNvSpPr>
            <a:spLocks noGrp="1"/>
          </p:cNvSpPr>
          <p:nvPr>
            <p:ph sz="half" idx="13"/>
          </p:nvPr>
        </p:nvSpPr>
        <p:spPr>
          <a:xfrm>
            <a:off x="838200" y="1833753"/>
            <a:ext cx="2974761" cy="3638550"/>
          </a:xfrm>
          <a:noFill/>
        </p:spPr>
        <p:txBody>
          <a:bodyPr>
            <a:noAutofit/>
          </a:bodyPr>
          <a:lstStyle>
            <a:lvl1pPr marL="0" indent="0">
              <a:buNone/>
              <a:defRPr sz="2000">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094C5D68-6EAE-4A7A-7185-241C6CF3B9BB}"/>
              </a:ext>
            </a:extLst>
          </p:cNvPr>
          <p:cNvSpPr>
            <a:spLocks noGrp="1"/>
          </p:cNvSpPr>
          <p:nvPr>
            <p:ph sz="half" idx="12"/>
          </p:nvPr>
        </p:nvSpPr>
        <p:spPr>
          <a:xfrm>
            <a:off x="4305921" y="1833753"/>
            <a:ext cx="2974761" cy="3638550"/>
          </a:xfrm>
          <a:noFill/>
        </p:spPr>
        <p:txBody>
          <a:bodyPr>
            <a:noAutofit/>
          </a:bodyPr>
          <a:lstStyle>
            <a:lvl1pPr marL="0" indent="0">
              <a:buNone/>
              <a:defRPr sz="2000">
                <a:solidFill>
                  <a:schemeClr val="tx1"/>
                </a:solidFill>
              </a:defRPr>
            </a:lvl1pPr>
          </a:lstStyle>
          <a:p>
            <a:pPr lvl="0"/>
            <a:r>
              <a:rPr lang="en-US"/>
              <a:t>Click to edit Master text styles</a:t>
            </a:r>
          </a:p>
        </p:txBody>
      </p:sp>
      <p:pic>
        <p:nvPicPr>
          <p:cNvPr id="2" name="Picture 1" descr="A blue flag with yellow stars&#10;&#10;Description automatically generated">
            <a:extLst>
              <a:ext uri="{FF2B5EF4-FFF2-40B4-BE49-F238E27FC236}">
                <a16:creationId xmlns:a16="http://schemas.microsoft.com/office/drawing/2014/main" id="{901A7271-B7CF-4C49-1423-D7CA7ECEF27B}"/>
              </a:ext>
            </a:extLst>
          </p:cNvPr>
          <p:cNvPicPr>
            <a:picLocks noChangeAspect="1"/>
          </p:cNvPicPr>
          <p:nvPr/>
        </p:nvPicPr>
        <p:blipFill>
          <a:blip r:embed="rId2"/>
          <a:stretch>
            <a:fillRect/>
          </a:stretch>
        </p:blipFill>
        <p:spPr>
          <a:xfrm>
            <a:off x="10725768" y="5901016"/>
            <a:ext cx="1256063" cy="762106"/>
          </a:xfrm>
          <a:prstGeom prst="rect">
            <a:avLst/>
          </a:prstGeom>
        </p:spPr>
      </p:pic>
      <p:pic>
        <p:nvPicPr>
          <p:cNvPr id="5" name="Picture 4" descr="A blue flag with yellow stars&#10;&#10;Description automatically generated">
            <a:extLst>
              <a:ext uri="{FF2B5EF4-FFF2-40B4-BE49-F238E27FC236}">
                <a16:creationId xmlns:a16="http://schemas.microsoft.com/office/drawing/2014/main" id="{C0DCEE1B-27AC-37B6-7683-71F823E43E96}"/>
              </a:ext>
            </a:extLst>
          </p:cNvPr>
          <p:cNvPicPr>
            <a:picLocks noChangeAspect="1"/>
          </p:cNvPicPr>
          <p:nvPr userDrawn="1"/>
        </p:nvPicPr>
        <p:blipFill>
          <a:blip r:embed="rId2"/>
          <a:stretch>
            <a:fillRect/>
          </a:stretch>
        </p:blipFill>
        <p:spPr>
          <a:xfrm>
            <a:off x="10725768" y="5901016"/>
            <a:ext cx="1256063" cy="762106"/>
          </a:xfrm>
          <a:prstGeom prst="rect">
            <a:avLst/>
          </a:prstGeom>
        </p:spPr>
      </p:pic>
      <p:sp>
        <p:nvSpPr>
          <p:cNvPr id="7" name="Slide Number Placeholder 5">
            <a:extLst>
              <a:ext uri="{FF2B5EF4-FFF2-40B4-BE49-F238E27FC236}">
                <a16:creationId xmlns:a16="http://schemas.microsoft.com/office/drawing/2014/main" id="{6397D846-EECB-7092-C88A-21E2250BDEB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4255953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photos and three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a:t>Click to edit Master title style</a:t>
            </a: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p:spPr>
        <p:txBody>
          <a:bodyPr>
            <a:noAutofit/>
          </a:bodyPr>
          <a:lstStyle>
            <a:lvl1pPr marL="0" indent="0">
              <a:buNone/>
              <a:defRPr/>
            </a:lvl1pPr>
          </a:lstStyle>
          <a:p>
            <a:pPr lvl="0"/>
            <a:r>
              <a:rPr lang="en-US"/>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p:spPr>
        <p:txBody>
          <a:bodyPr>
            <a:noAutofit/>
          </a:bodyPr>
          <a:lstStyle>
            <a:lvl1pPr marL="0" indent="0">
              <a:buNone/>
              <a:defRPr/>
            </a:lvl1pPr>
          </a:lstStyle>
          <a:p>
            <a:pPr lvl="0"/>
            <a:r>
              <a:rPr lang="en-US"/>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p:spPr>
        <p:txBody>
          <a:bodyPr>
            <a:noAutofit/>
          </a:bodyPr>
          <a:lstStyle>
            <a:lvl1pPr marL="0" indent="0">
              <a:buNone/>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3314E959-31F1-870D-FAE7-99D8E633302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528489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hotos and three coloured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a:t>Click to edit Master title style</a:t>
            </a: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a:solidFill>
            <a:schemeClr val="tx2"/>
          </a:solidFill>
        </p:spPr>
        <p:txBody>
          <a:bodyPr>
            <a:noAutofit/>
          </a:bodyPr>
          <a:lstStyle>
            <a:lvl1pPr marL="0" indent="0">
              <a:buNone/>
              <a:defRPr>
                <a:solidFill>
                  <a:schemeClr val="bg1"/>
                </a:solidFill>
              </a:defRPr>
            </a:lvl1pPr>
          </a:lstStyle>
          <a:p>
            <a:pPr lvl="0"/>
            <a:r>
              <a:rPr lang="en-US"/>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a:solidFill>
            <a:schemeClr val="tx2"/>
          </a:solidFill>
        </p:spPr>
        <p:txBody>
          <a:bodyPr>
            <a:noAutofit/>
          </a:bodyPr>
          <a:lstStyle>
            <a:lvl1pPr marL="0" indent="0">
              <a:buNone/>
              <a:defRPr>
                <a:solidFill>
                  <a:schemeClr val="bg1"/>
                </a:solidFill>
              </a:defRPr>
            </a:lvl1pPr>
          </a:lstStyle>
          <a:p>
            <a:pPr lvl="0"/>
            <a:r>
              <a:rPr lang="en-US"/>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a:solidFill>
            <a:schemeClr val="tx2"/>
          </a:solidFill>
        </p:spPr>
        <p:txBody>
          <a:bodyPr>
            <a:noAutofit/>
          </a:bodyPr>
          <a:lstStyle>
            <a:lvl1pPr marL="0" indent="0">
              <a:buNone/>
              <a:defRPr>
                <a:solidFill>
                  <a:schemeClr val="bg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0E52517C-B46F-A98F-0643-A97107DEC7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02183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and a coloured text box">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0C1291-4A16-4E7F-D6F2-0662C6CCE1C1}"/>
              </a:ext>
            </a:extLst>
          </p:cNvPr>
          <p:cNvSpPr>
            <a:spLocks noGrp="1"/>
          </p:cNvSpPr>
          <p:nvPr>
            <p:ph type="title"/>
          </p:nvPr>
        </p:nvSpPr>
        <p:spPr>
          <a:xfrm>
            <a:off x="838200" y="365126"/>
            <a:ext cx="10515600" cy="816904"/>
          </a:xfrm>
        </p:spPr>
        <p:txBody>
          <a:bodyPr>
            <a:noAutofit/>
          </a:bodyPr>
          <a:lstStyle>
            <a:lvl1pPr>
              <a:defRPr/>
            </a:lvl1pPr>
          </a:lstStyle>
          <a:p>
            <a:r>
              <a:rPr lang="en-US"/>
              <a:t>Click to edit Master title style</a:t>
            </a: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38200" y="1706136"/>
            <a:ext cx="4840275" cy="346317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8" name="Content Placeholder 2">
            <a:extLst>
              <a:ext uri="{FF2B5EF4-FFF2-40B4-BE49-F238E27FC236}">
                <a16:creationId xmlns:a16="http://schemas.microsoft.com/office/drawing/2014/main" id="{621CCFCC-12CB-E276-21C2-DAA2C8D36EC9}"/>
              </a:ext>
            </a:extLst>
          </p:cNvPr>
          <p:cNvSpPr>
            <a:spLocks noGrp="1"/>
          </p:cNvSpPr>
          <p:nvPr>
            <p:ph sz="half" idx="19"/>
          </p:nvPr>
        </p:nvSpPr>
        <p:spPr>
          <a:xfrm>
            <a:off x="6393779" y="1706137"/>
            <a:ext cx="4960021" cy="3463178"/>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9240A71C-FBDC-ABE7-AF08-221E5E6295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630522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Quote positive log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559404-34AB-2AB1-76B4-CB85000D699F}"/>
              </a:ext>
            </a:extLst>
          </p:cNvPr>
          <p:cNvSpPr>
            <a:spLocks noGrp="1"/>
          </p:cNvSpPr>
          <p:nvPr>
            <p:ph type="title"/>
          </p:nvPr>
        </p:nvSpPr>
        <p:spPr>
          <a:xfrm>
            <a:off x="0" y="-816904"/>
            <a:ext cx="10515600" cy="816904"/>
          </a:xfrm>
        </p:spPr>
        <p:txBody>
          <a:bodyPr/>
          <a:lstStyle>
            <a:lvl1pPr>
              <a:defRPr>
                <a:solidFill>
                  <a:schemeClr val="tx1">
                    <a:lumMod val="65000"/>
                    <a:lumOff val="35000"/>
                  </a:schemeClr>
                </a:solidFill>
              </a:defRPr>
            </a:lvl1pPr>
          </a:lstStyle>
          <a:p>
            <a:r>
              <a:rPr lang="en-US"/>
              <a:t>Click to edit Master title style</a:t>
            </a:r>
            <a:endParaRPr lang="en-IE"/>
          </a:p>
        </p:txBody>
      </p:sp>
      <p:sp>
        <p:nvSpPr>
          <p:cNvPr id="6" name="Picture Placeholder 5">
            <a:extLst>
              <a:ext uri="{FF2B5EF4-FFF2-40B4-BE49-F238E27FC236}">
                <a16:creationId xmlns:a16="http://schemas.microsoft.com/office/drawing/2014/main" id="{A012AF7B-3A7E-8763-817E-DD321C64A6B1}"/>
              </a:ext>
            </a:extLst>
          </p:cNvPr>
          <p:cNvSpPr>
            <a:spLocks noGrp="1"/>
          </p:cNvSpPr>
          <p:nvPr>
            <p:ph type="pic" sz="quarter" idx="11"/>
          </p:nvPr>
        </p:nvSpPr>
        <p:spPr>
          <a:xfrm>
            <a:off x="0" y="0"/>
            <a:ext cx="12238038" cy="6858000"/>
          </a:xfrm>
          <a:solidFill>
            <a:schemeClr val="bg2"/>
          </a:solidFill>
        </p:spPr>
        <p:txBody>
          <a:bodyPr/>
          <a:lstStyle>
            <a:lvl1pPr marL="0" indent="0">
              <a:buNone/>
              <a:defRPr>
                <a:solidFill>
                  <a:schemeClr val="tx2"/>
                </a:solidFill>
              </a:defRPr>
            </a:lvl1pPr>
          </a:lstStyle>
          <a:p>
            <a:r>
              <a:rPr lang="en-US"/>
              <a:t>Click icon to add picture</a:t>
            </a:r>
            <a:endParaRPr lang="en-IE"/>
          </a:p>
        </p:txBody>
      </p:sp>
      <p:sp>
        <p:nvSpPr>
          <p:cNvPr id="8" name="Content Placeholder 7">
            <a:extLst>
              <a:ext uri="{FF2B5EF4-FFF2-40B4-BE49-F238E27FC236}">
                <a16:creationId xmlns:a16="http://schemas.microsoft.com/office/drawing/2014/main" id="{68A2B82B-3461-6DA2-3E41-F3AC81391822}"/>
              </a:ext>
            </a:extLst>
          </p:cNvPr>
          <p:cNvSpPr>
            <a:spLocks noGrp="1"/>
          </p:cNvSpPr>
          <p:nvPr>
            <p:ph sz="quarter" idx="12"/>
          </p:nvPr>
        </p:nvSpPr>
        <p:spPr>
          <a:xfrm>
            <a:off x="0" y="994438"/>
            <a:ext cx="6096000" cy="4521200"/>
          </a:xfrm>
          <a:solidFill>
            <a:schemeClr val="tx2"/>
          </a:solidFill>
        </p:spPr>
        <p:txBody>
          <a:bodyPr lIns="504000" anchor="ctr">
            <a:noAutofit/>
          </a:bodyPr>
          <a:lstStyle>
            <a:lvl1pPr marL="0" indent="0">
              <a:buNone/>
              <a:defRPr/>
            </a:lvl1pPr>
            <a:lvl2pPr marL="457200" indent="0">
              <a:buNone/>
              <a:defRPr lang="en-US" sz="2400" b="1" i="1" kern="1200" dirty="0">
                <a:solidFill>
                  <a:schemeClr val="bg1"/>
                </a:solidFill>
                <a:latin typeface="+mn-lt"/>
                <a:ea typeface="+mn-ea"/>
                <a:cs typeface="+mn-cs"/>
              </a:defRPr>
            </a:lvl2pPr>
          </a:lstStyle>
          <a:p>
            <a:pPr lvl="0"/>
            <a:r>
              <a:rPr lang="en-US"/>
              <a:t>Click to edit Master text styles</a:t>
            </a:r>
          </a:p>
        </p:txBody>
      </p:sp>
      <p:pic>
        <p:nvPicPr>
          <p:cNvPr id="13" name="Google Shape;66;p29" descr="Quote">
            <a:extLst>
              <a:ext uri="{FF2B5EF4-FFF2-40B4-BE49-F238E27FC236}">
                <a16:creationId xmlns:a16="http://schemas.microsoft.com/office/drawing/2014/main" id="{2BA61D73-E039-6C69-A4A9-27D86CB30D1D}"/>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3" name="Picture 2" descr="A blue flag with yellow stars&#10;&#10;Description automatically generated">
            <a:extLst>
              <a:ext uri="{FF2B5EF4-FFF2-40B4-BE49-F238E27FC236}">
                <a16:creationId xmlns:a16="http://schemas.microsoft.com/office/drawing/2014/main" id="{BE2FFB7F-6A6F-E203-E2CE-AAC503E40FFA}"/>
              </a:ext>
            </a:extLst>
          </p:cNvPr>
          <p:cNvPicPr>
            <a:picLocks noChangeAspect="1"/>
          </p:cNvPicPr>
          <p:nvPr/>
        </p:nvPicPr>
        <p:blipFill>
          <a:blip r:embed="rId3"/>
          <a:stretch>
            <a:fillRect/>
          </a:stretch>
        </p:blipFill>
        <p:spPr>
          <a:xfrm>
            <a:off x="10725768" y="5901016"/>
            <a:ext cx="1256063" cy="762106"/>
          </a:xfrm>
          <a:prstGeom prst="rect">
            <a:avLst/>
          </a:prstGeom>
        </p:spPr>
      </p:pic>
      <p:pic>
        <p:nvPicPr>
          <p:cNvPr id="5" name="Google Shape;66;p29" descr="Quote">
            <a:extLst>
              <a:ext uri="{FF2B5EF4-FFF2-40B4-BE49-F238E27FC236}">
                <a16:creationId xmlns:a16="http://schemas.microsoft.com/office/drawing/2014/main" id="{D61A7912-F509-F977-C8A3-05B55096DDA4}"/>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7" name="Picture 6" descr="A blue flag with yellow stars&#10;&#10;Description automatically generated">
            <a:extLst>
              <a:ext uri="{FF2B5EF4-FFF2-40B4-BE49-F238E27FC236}">
                <a16:creationId xmlns:a16="http://schemas.microsoft.com/office/drawing/2014/main" id="{519F3A2E-810F-F3DF-534B-DFE8563EDCFA}"/>
              </a:ext>
            </a:extLst>
          </p:cNvPr>
          <p:cNvPicPr>
            <a:picLocks noChangeAspect="1"/>
          </p:cNvPicPr>
          <p:nvPr userDrawn="1"/>
        </p:nvPicPr>
        <p:blipFill>
          <a:blip r:embed="rId3"/>
          <a:stretch>
            <a:fillRect/>
          </a:stretch>
        </p:blipFill>
        <p:spPr>
          <a:xfrm>
            <a:off x="10725768" y="5901016"/>
            <a:ext cx="1256063" cy="762106"/>
          </a:xfrm>
          <a:prstGeom prst="rect">
            <a:avLst/>
          </a:prstGeom>
        </p:spPr>
      </p:pic>
      <p:sp>
        <p:nvSpPr>
          <p:cNvPr id="9" name="Slide Number Placeholder 5">
            <a:extLst>
              <a:ext uri="{FF2B5EF4-FFF2-40B4-BE49-F238E27FC236}">
                <a16:creationId xmlns:a16="http://schemas.microsoft.com/office/drawing/2014/main" id="{AC0BD146-26A9-B2E3-790A-137432E6994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151349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egative logo">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16039EEF-B8E6-4383-4827-068F0611752D}"/>
              </a:ext>
            </a:extLst>
          </p:cNvPr>
          <p:cNvSpPr>
            <a:spLocks noGrp="1"/>
          </p:cNvSpPr>
          <p:nvPr>
            <p:ph type="pic" sz="quarter" idx="11"/>
          </p:nvPr>
        </p:nvSpPr>
        <p:spPr>
          <a:xfrm>
            <a:off x="0" y="0"/>
            <a:ext cx="12238038" cy="6858000"/>
          </a:xfrm>
          <a:solidFill>
            <a:schemeClr val="tx2"/>
          </a:solidFill>
        </p:spPr>
        <p:txBody>
          <a:bodyPr/>
          <a:lstStyle>
            <a:lvl1pPr marL="0" indent="0">
              <a:buNone/>
              <a:defRPr>
                <a:solidFill>
                  <a:schemeClr val="bg1"/>
                </a:solidFill>
              </a:defRPr>
            </a:lvl1pPr>
          </a:lstStyle>
          <a:p>
            <a:r>
              <a:rPr lang="en-US"/>
              <a:t>Click icon to add picture</a:t>
            </a:r>
            <a:endParaRPr lang="en-IE"/>
          </a:p>
        </p:txBody>
      </p:sp>
      <p:sp>
        <p:nvSpPr>
          <p:cNvPr id="7" name="Content Placeholder 7">
            <a:extLst>
              <a:ext uri="{FF2B5EF4-FFF2-40B4-BE49-F238E27FC236}">
                <a16:creationId xmlns:a16="http://schemas.microsoft.com/office/drawing/2014/main" id="{1BE876A1-64BE-0A6D-B28E-A01C8883D1FD}"/>
              </a:ext>
            </a:extLst>
          </p:cNvPr>
          <p:cNvSpPr>
            <a:spLocks noGrp="1"/>
          </p:cNvSpPr>
          <p:nvPr>
            <p:ph sz="quarter" idx="12"/>
          </p:nvPr>
        </p:nvSpPr>
        <p:spPr>
          <a:xfrm>
            <a:off x="0" y="994438"/>
            <a:ext cx="6096000" cy="4521200"/>
          </a:xfrm>
          <a:solidFill>
            <a:schemeClr val="bg2"/>
          </a:solidFill>
        </p:spPr>
        <p:txBody>
          <a:bodyPr lIns="504000" anchor="ctr">
            <a:noAutofit/>
          </a:bodyPr>
          <a:lstStyle>
            <a:lvl1pPr marL="0" indent="0">
              <a:buNone/>
              <a:defRPr/>
            </a:lvl1pPr>
            <a:lvl2pPr marL="457200" indent="0">
              <a:buNone/>
              <a:defRPr lang="en-US" sz="2400" b="1" i="1" kern="1200" dirty="0">
                <a:solidFill>
                  <a:schemeClr val="tx2"/>
                </a:solidFill>
                <a:latin typeface="+mn-lt"/>
                <a:ea typeface="+mn-ea"/>
                <a:cs typeface="+mn-cs"/>
              </a:defRPr>
            </a:lvl2pPr>
          </a:lstStyle>
          <a:p>
            <a:pPr lvl="0"/>
            <a:r>
              <a:rPr lang="en-US"/>
              <a:t>Click to edit Master text styles</a:t>
            </a:r>
          </a:p>
        </p:txBody>
      </p:sp>
      <p:pic>
        <p:nvPicPr>
          <p:cNvPr id="8" name="Google Shape;66;p29" descr="Quote">
            <a:extLst>
              <a:ext uri="{FF2B5EF4-FFF2-40B4-BE49-F238E27FC236}">
                <a16:creationId xmlns:a16="http://schemas.microsoft.com/office/drawing/2014/main" id="{E1B4A183-929D-5431-B365-FECE6A72A484}"/>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9" name="Picture 8" descr="A blue flag with yellow stars and stripes&#10;&#10;Description automatically generated">
            <a:extLst>
              <a:ext uri="{FF2B5EF4-FFF2-40B4-BE49-F238E27FC236}">
                <a16:creationId xmlns:a16="http://schemas.microsoft.com/office/drawing/2014/main" id="{E6CD1AA0-BE2D-038C-5423-E271CF1636D7}"/>
              </a:ext>
            </a:extLst>
          </p:cNvPr>
          <p:cNvPicPr>
            <a:picLocks noChangeAspect="1"/>
          </p:cNvPicPr>
          <p:nvPr/>
        </p:nvPicPr>
        <p:blipFill>
          <a:blip r:embed="rId3"/>
          <a:stretch>
            <a:fillRect/>
          </a:stretch>
        </p:blipFill>
        <p:spPr>
          <a:xfrm>
            <a:off x="10725768" y="5901016"/>
            <a:ext cx="1257867" cy="763200"/>
          </a:xfrm>
          <a:prstGeom prst="rect">
            <a:avLst/>
          </a:prstGeom>
        </p:spPr>
      </p:pic>
      <p:sp>
        <p:nvSpPr>
          <p:cNvPr id="2" name="Title 1">
            <a:extLst>
              <a:ext uri="{FF2B5EF4-FFF2-40B4-BE49-F238E27FC236}">
                <a16:creationId xmlns:a16="http://schemas.microsoft.com/office/drawing/2014/main" id="{51148383-BBA9-7909-CFDF-60BEA0FE957B}"/>
              </a:ext>
            </a:extLst>
          </p:cNvPr>
          <p:cNvSpPr>
            <a:spLocks noGrp="1"/>
          </p:cNvSpPr>
          <p:nvPr>
            <p:ph type="title"/>
          </p:nvPr>
        </p:nvSpPr>
        <p:spPr>
          <a:xfrm>
            <a:off x="0" y="-803511"/>
            <a:ext cx="10515600" cy="816904"/>
          </a:xfrm>
        </p:spPr>
        <p:txBody>
          <a:bodyPr/>
          <a:lstStyle>
            <a:lvl1pPr>
              <a:defRPr>
                <a:solidFill>
                  <a:schemeClr val="bg1">
                    <a:lumMod val="65000"/>
                  </a:schemeClr>
                </a:solidFill>
              </a:defRPr>
            </a:lvl1pPr>
          </a:lstStyle>
          <a:p>
            <a:r>
              <a:rPr lang="en-US"/>
              <a:t>Click to edit Master title style</a:t>
            </a:r>
            <a:endParaRPr lang="en-IE"/>
          </a:p>
        </p:txBody>
      </p:sp>
      <p:pic>
        <p:nvPicPr>
          <p:cNvPr id="6" name="Google Shape;66;p29" descr="Quote">
            <a:extLst>
              <a:ext uri="{FF2B5EF4-FFF2-40B4-BE49-F238E27FC236}">
                <a16:creationId xmlns:a16="http://schemas.microsoft.com/office/drawing/2014/main" id="{DE2EBF53-76CE-6C8F-0861-C3A5D384E180}"/>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10" name="Picture 9" descr="A blue flag with yellow stars and stripes&#10;&#10;Description automatically generated">
            <a:extLst>
              <a:ext uri="{FF2B5EF4-FFF2-40B4-BE49-F238E27FC236}">
                <a16:creationId xmlns:a16="http://schemas.microsoft.com/office/drawing/2014/main" id="{AB87E6E1-A561-866F-CE99-26D96476848A}"/>
              </a:ext>
            </a:extLst>
          </p:cNvPr>
          <p:cNvPicPr>
            <a:picLocks noChangeAspect="1"/>
          </p:cNvPicPr>
          <p:nvPr userDrawn="1"/>
        </p:nvPicPr>
        <p:blipFill>
          <a:blip r:embed="rId3"/>
          <a:stretch>
            <a:fillRect/>
          </a:stretch>
        </p:blipFill>
        <p:spPr>
          <a:xfrm>
            <a:off x="10725768" y="5901016"/>
            <a:ext cx="1257867" cy="763200"/>
          </a:xfrm>
          <a:prstGeom prst="rect">
            <a:avLst/>
          </a:prstGeom>
        </p:spPr>
      </p:pic>
      <p:sp>
        <p:nvSpPr>
          <p:cNvPr id="11" name="Slide Number Placeholder 5">
            <a:extLst>
              <a:ext uri="{FF2B5EF4-FFF2-40B4-BE49-F238E27FC236}">
                <a16:creationId xmlns:a16="http://schemas.microsoft.com/office/drawing/2014/main" id="{7765A446-C679-3C21-6DB2-E6E244E9DB9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850225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pter page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8779EA-6394-AAE5-959A-6BB82A7D90AE}"/>
              </a:ext>
            </a:extLst>
          </p:cNvPr>
          <p:cNvSpPr/>
          <p:nvPr/>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Google Shape;75;p31">
            <a:extLst>
              <a:ext uri="{FF2B5EF4-FFF2-40B4-BE49-F238E27FC236}">
                <a16:creationId xmlns:a16="http://schemas.microsoft.com/office/drawing/2014/main" id="{66DB0E40-389A-4ADF-E594-6BBAB29E7192}"/>
              </a:ext>
            </a:extLst>
          </p:cNvPr>
          <p:cNvSpPr>
            <a:spLocks noGrp="1"/>
          </p:cNvSpPr>
          <p:nvPr>
            <p:ph type="pic" idx="2"/>
          </p:nvPr>
        </p:nvSpPr>
        <p:spPr>
          <a:xfrm>
            <a:off x="0" y="0"/>
            <a:ext cx="12192000" cy="3810000"/>
          </a:xfrm>
          <a:prstGeom prst="rect">
            <a:avLst/>
          </a:prstGeom>
          <a:solidFill>
            <a:schemeClr val="lt2"/>
          </a:solidFill>
          <a:ln>
            <a:noFill/>
          </a:ln>
        </p:spPr>
        <p:txBody>
          <a:bodyPr/>
          <a:lstStyle>
            <a:lvl1pPr marL="0" indent="0">
              <a:buNone/>
              <a:defRPr>
                <a:solidFill>
                  <a:schemeClr val="tx2"/>
                </a:solidFill>
              </a:defRPr>
            </a:lvl1pPr>
          </a:lstStyle>
          <a:p>
            <a:r>
              <a:rPr lang="en-US"/>
              <a:t>Click icon to add picture</a:t>
            </a:r>
            <a:endParaRPr lang="en-IE"/>
          </a:p>
        </p:txBody>
      </p:sp>
      <p:sp>
        <p:nvSpPr>
          <p:cNvPr id="10" name="Title 1">
            <a:extLst>
              <a:ext uri="{FF2B5EF4-FFF2-40B4-BE49-F238E27FC236}">
                <a16:creationId xmlns:a16="http://schemas.microsoft.com/office/drawing/2014/main" id="{BD6BCEAD-64F8-A9C2-D826-FF1F037B20C7}"/>
              </a:ext>
            </a:extLst>
          </p:cNvPr>
          <p:cNvSpPr>
            <a:spLocks noGrp="1"/>
          </p:cNvSpPr>
          <p:nvPr>
            <p:ph type="title"/>
          </p:nvPr>
        </p:nvSpPr>
        <p:spPr>
          <a:xfrm>
            <a:off x="838200" y="3434898"/>
            <a:ext cx="10515600" cy="816904"/>
          </a:xfrm>
          <a:solidFill>
            <a:schemeClr val="bg1"/>
          </a:solidFill>
        </p:spPr>
        <p:txBody>
          <a:bodyPr lIns="180000"/>
          <a:lstStyle/>
          <a:p>
            <a:r>
              <a:rPr lang="en-US"/>
              <a:t>Click to edit Master title style</a:t>
            </a:r>
            <a:endParaRPr lang="en-IE"/>
          </a:p>
        </p:txBody>
      </p:sp>
      <p:sp>
        <p:nvSpPr>
          <p:cNvPr id="8" name="Content Placeholder 6">
            <a:extLst>
              <a:ext uri="{FF2B5EF4-FFF2-40B4-BE49-F238E27FC236}">
                <a16:creationId xmlns:a16="http://schemas.microsoft.com/office/drawing/2014/main" id="{A59C8E60-AD13-6DDB-15AD-A3F8E3F22A78}"/>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a:t>Click to edit Master text styles</a:t>
            </a:r>
          </a:p>
        </p:txBody>
      </p:sp>
      <p:sp>
        <p:nvSpPr>
          <p:cNvPr id="2" name="Slide Number Placeholder 5">
            <a:extLst>
              <a:ext uri="{FF2B5EF4-FFF2-40B4-BE49-F238E27FC236}">
                <a16:creationId xmlns:a16="http://schemas.microsoft.com/office/drawing/2014/main" id="{C239B419-47F7-2FF3-C377-FBB7B2DBA65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54522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ircle picture coloured backgroun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chemeClr val="bg1"/>
                </a:solidFill>
              </a:defRPr>
            </a:lvl1pPr>
          </a:lstStyle>
          <a:p>
            <a:r>
              <a:rPr lang="en-US"/>
              <a:t>Click to edit Master title style</a:t>
            </a:r>
            <a:endParaRPr lang="en-IE"/>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4152718" y="1683033"/>
            <a:ext cx="3886563" cy="3886563"/>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pic>
        <p:nvPicPr>
          <p:cNvPr id="6" name="Picture 5" descr="A blue flag with yellow stars and stripes&#10;&#10;Description automatically generated">
            <a:extLst>
              <a:ext uri="{FF2B5EF4-FFF2-40B4-BE49-F238E27FC236}">
                <a16:creationId xmlns:a16="http://schemas.microsoft.com/office/drawing/2014/main" id="{43A5598A-C2EA-5505-BEB5-E80CA68AEDA1}"/>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3D5D7A7A-28D1-BC55-7F75-53B9E5FBC534}"/>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32B7D111-DE2E-9994-A799-F62F38E83DB4}"/>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53005620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ircles pictures coloured backgroun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chemeClr val="bg1"/>
                </a:solidFill>
              </a:defRPr>
            </a:lvl1pPr>
          </a:lstStyle>
          <a:p>
            <a:r>
              <a:rPr lang="en-US"/>
              <a:t>Click to edit Master title style</a:t>
            </a:r>
            <a:endParaRPr lang="en-IE"/>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pic>
        <p:nvPicPr>
          <p:cNvPr id="6" name="Picture 5" descr="A blue flag with yellow stars and stripes&#10;&#10;Description automatically generated">
            <a:extLst>
              <a:ext uri="{FF2B5EF4-FFF2-40B4-BE49-F238E27FC236}">
                <a16:creationId xmlns:a16="http://schemas.microsoft.com/office/drawing/2014/main" id="{D4D01C79-8E51-7320-51B2-6B4D1CD158EC}"/>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3" name="Picture 2" descr="A blue flag with yellow stars and stripes&#10;&#10;Description automatically generated">
            <a:extLst>
              <a:ext uri="{FF2B5EF4-FFF2-40B4-BE49-F238E27FC236}">
                <a16:creationId xmlns:a16="http://schemas.microsoft.com/office/drawing/2014/main" id="{D6200794-8F7F-E0F0-3735-90CCC24A8AC7}"/>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C6271D99-21D4-ED76-0E54-1ECA6FD71E4F}"/>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475834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ircles pictures white backgroun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rgbClr val="003399"/>
                </a:solidFill>
              </a:defRPr>
            </a:lvl1pPr>
          </a:lstStyle>
          <a:p>
            <a:r>
              <a:rPr lang="en-US"/>
              <a:t>Click to edit Master title style</a:t>
            </a:r>
            <a:endParaRPr lang="en-IE"/>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4" name="Slide Number Placeholder 5">
            <a:extLst>
              <a:ext uri="{FF2B5EF4-FFF2-40B4-BE49-F238E27FC236}">
                <a16:creationId xmlns:a16="http://schemas.microsoft.com/office/drawing/2014/main" id="{F37EF38B-E8AF-66F2-44F8-7A5DA7FF345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414706032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 Circles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4" name="Google Shape;128;p36">
            <a:extLst>
              <a:ext uri="{FF2B5EF4-FFF2-40B4-BE49-F238E27FC236}">
                <a16:creationId xmlns:a16="http://schemas.microsoft.com/office/drawing/2014/main" id="{C6066961-5253-C2E8-C59C-7D3AEA190748}"/>
              </a:ext>
            </a:extLst>
          </p:cNvPr>
          <p:cNvSpPr>
            <a:spLocks noGrp="1"/>
          </p:cNvSpPr>
          <p:nvPr>
            <p:ph type="pic" idx="2"/>
          </p:nvPr>
        </p:nvSpPr>
        <p:spPr>
          <a:xfrm>
            <a:off x="838200" y="164407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2887354" y="1792421"/>
            <a:ext cx="2881850" cy="1488229"/>
          </a:xfrm>
        </p:spPr>
        <p:txBody>
          <a:bodyPr>
            <a:noAutofit/>
          </a:bodyPr>
          <a:lstStyle>
            <a:lvl1pPr marL="0" indent="0">
              <a:buNone/>
              <a:defRPr sz="2000"/>
            </a:lvl1pPr>
          </a:lstStyle>
          <a:p>
            <a:pPr lvl="0"/>
            <a:r>
              <a:rPr lang="en-US"/>
              <a:t>Click to edit Master text styles</a:t>
            </a:r>
          </a:p>
        </p:txBody>
      </p:sp>
      <p:sp>
        <p:nvSpPr>
          <p:cNvPr id="22" name="Google Shape;128;p36">
            <a:extLst>
              <a:ext uri="{FF2B5EF4-FFF2-40B4-BE49-F238E27FC236}">
                <a16:creationId xmlns:a16="http://schemas.microsoft.com/office/drawing/2014/main" id="{530B519E-B8E9-0851-34A7-4EBCABDB1F24}"/>
              </a:ext>
            </a:extLst>
          </p:cNvPr>
          <p:cNvSpPr>
            <a:spLocks noGrp="1"/>
          </p:cNvSpPr>
          <p:nvPr>
            <p:ph type="pic" idx="19"/>
          </p:nvPr>
        </p:nvSpPr>
        <p:spPr>
          <a:xfrm>
            <a:off x="838198" y="379352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21" name="Content Placeholder 2">
            <a:extLst>
              <a:ext uri="{FF2B5EF4-FFF2-40B4-BE49-F238E27FC236}">
                <a16:creationId xmlns:a16="http://schemas.microsoft.com/office/drawing/2014/main" id="{B7CC6BA2-60D9-1664-3253-8468AB06B3BA}"/>
              </a:ext>
            </a:extLst>
          </p:cNvPr>
          <p:cNvSpPr>
            <a:spLocks noGrp="1"/>
          </p:cNvSpPr>
          <p:nvPr>
            <p:ph sz="half" idx="18"/>
          </p:nvPr>
        </p:nvSpPr>
        <p:spPr>
          <a:xfrm>
            <a:off x="2887352" y="3941868"/>
            <a:ext cx="2881850" cy="1488229"/>
          </a:xfrm>
        </p:spPr>
        <p:txBody>
          <a:bodyPr>
            <a:noAutofit/>
          </a:bodyPr>
          <a:lstStyle>
            <a:lvl1pPr marL="0" indent="0">
              <a:buNone/>
              <a:defRPr sz="2000"/>
            </a:lvl1pPr>
          </a:lstStyle>
          <a:p>
            <a:pPr lvl="0"/>
            <a:r>
              <a:rPr lang="en-US"/>
              <a:t>Click to edit Master text styles</a:t>
            </a:r>
          </a:p>
        </p:txBody>
      </p:sp>
      <p:sp>
        <p:nvSpPr>
          <p:cNvPr id="6" name="Google Shape;128;p36">
            <a:extLst>
              <a:ext uri="{FF2B5EF4-FFF2-40B4-BE49-F238E27FC236}">
                <a16:creationId xmlns:a16="http://schemas.microsoft.com/office/drawing/2014/main" id="{B0466037-50F3-96B3-1B0E-06D3D18B8BCE}"/>
              </a:ext>
            </a:extLst>
          </p:cNvPr>
          <p:cNvSpPr>
            <a:spLocks noGrp="1"/>
          </p:cNvSpPr>
          <p:nvPr>
            <p:ph type="pic" idx="21"/>
          </p:nvPr>
        </p:nvSpPr>
        <p:spPr>
          <a:xfrm>
            <a:off x="6422796" y="167960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5" name="Content Placeholder 2">
            <a:extLst>
              <a:ext uri="{FF2B5EF4-FFF2-40B4-BE49-F238E27FC236}">
                <a16:creationId xmlns:a16="http://schemas.microsoft.com/office/drawing/2014/main" id="{6BC1C8BB-B6BF-EFC9-4FB7-FE68ADABF649}"/>
              </a:ext>
            </a:extLst>
          </p:cNvPr>
          <p:cNvSpPr>
            <a:spLocks noGrp="1"/>
          </p:cNvSpPr>
          <p:nvPr>
            <p:ph sz="half" idx="20"/>
          </p:nvPr>
        </p:nvSpPr>
        <p:spPr>
          <a:xfrm>
            <a:off x="8471950" y="1827951"/>
            <a:ext cx="2881850" cy="1488229"/>
          </a:xfrm>
        </p:spPr>
        <p:txBody>
          <a:bodyPr>
            <a:noAutofit/>
          </a:bodyPr>
          <a:lstStyle>
            <a:lvl1pPr marL="0" indent="0">
              <a:buNone/>
              <a:defRPr sz="2000"/>
            </a:lvl1pPr>
          </a:lstStyle>
          <a:p>
            <a:pPr lvl="0"/>
            <a:r>
              <a:rPr lang="en-US"/>
              <a:t>Click to edit Master text styles</a:t>
            </a:r>
          </a:p>
        </p:txBody>
      </p:sp>
      <p:sp>
        <p:nvSpPr>
          <p:cNvPr id="8" name="Google Shape;128;p36">
            <a:extLst>
              <a:ext uri="{FF2B5EF4-FFF2-40B4-BE49-F238E27FC236}">
                <a16:creationId xmlns:a16="http://schemas.microsoft.com/office/drawing/2014/main" id="{2B2D1DEC-353D-0530-46BD-FAC7D81DC42A}"/>
              </a:ext>
            </a:extLst>
          </p:cNvPr>
          <p:cNvSpPr>
            <a:spLocks noGrp="1"/>
          </p:cNvSpPr>
          <p:nvPr>
            <p:ph type="pic" idx="23"/>
          </p:nvPr>
        </p:nvSpPr>
        <p:spPr>
          <a:xfrm>
            <a:off x="6422794" y="382905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7" name="Content Placeholder 2">
            <a:extLst>
              <a:ext uri="{FF2B5EF4-FFF2-40B4-BE49-F238E27FC236}">
                <a16:creationId xmlns:a16="http://schemas.microsoft.com/office/drawing/2014/main" id="{DEC01048-C2DE-CFE9-C353-8ED3741099B7}"/>
              </a:ext>
            </a:extLst>
          </p:cNvPr>
          <p:cNvSpPr>
            <a:spLocks noGrp="1"/>
          </p:cNvSpPr>
          <p:nvPr>
            <p:ph sz="half" idx="22"/>
          </p:nvPr>
        </p:nvSpPr>
        <p:spPr>
          <a:xfrm>
            <a:off x="8471948" y="3977398"/>
            <a:ext cx="2881850" cy="1488229"/>
          </a:xfrm>
        </p:spPr>
        <p:txBody>
          <a:bodyPr>
            <a:noAutofit/>
          </a:bodyPr>
          <a:lstStyle>
            <a:lvl1pPr marL="0" indent="0">
              <a:buNone/>
              <a:defRPr sz="2000"/>
            </a:lvl1pPr>
          </a:lstStyle>
          <a:p>
            <a:pPr lvl="0"/>
            <a:r>
              <a:rPr lang="en-US"/>
              <a:t>Click to edit Master text styles</a:t>
            </a:r>
          </a:p>
        </p:txBody>
      </p:sp>
      <p:sp>
        <p:nvSpPr>
          <p:cNvPr id="9" name="Slide Number Placeholder 5">
            <a:extLst>
              <a:ext uri="{FF2B5EF4-FFF2-40B4-BE49-F238E27FC236}">
                <a16:creationId xmlns:a16="http://schemas.microsoft.com/office/drawing/2014/main" id="{C67E4CCE-C35C-C711-24D0-0F4BCA80C2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3309833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 rectangles pictures white background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15" name="Google Shape;97;p33">
            <a:extLst>
              <a:ext uri="{FF2B5EF4-FFF2-40B4-BE49-F238E27FC236}">
                <a16:creationId xmlns:a16="http://schemas.microsoft.com/office/drawing/2014/main" id="{51CBB8A7-3E08-DCAC-14AF-878AC33CDC30}"/>
              </a:ext>
            </a:extLst>
          </p:cNvPr>
          <p:cNvSpPr>
            <a:spLocks noGrp="1"/>
          </p:cNvSpPr>
          <p:nvPr>
            <p:ph type="pic" idx="17"/>
          </p:nvPr>
        </p:nvSpPr>
        <p:spPr>
          <a:xfrm>
            <a:off x="838200" y="1931348"/>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0" name="Text Placeholder 9">
            <a:extLst>
              <a:ext uri="{FF2B5EF4-FFF2-40B4-BE49-F238E27FC236}">
                <a16:creationId xmlns:a16="http://schemas.microsoft.com/office/drawing/2014/main" id="{83438DF5-CCC4-87AD-037A-C14F79B6266F}"/>
              </a:ext>
            </a:extLst>
          </p:cNvPr>
          <p:cNvSpPr>
            <a:spLocks noGrp="1"/>
          </p:cNvSpPr>
          <p:nvPr>
            <p:ph type="body" sz="quarter" idx="13"/>
          </p:nvPr>
        </p:nvSpPr>
        <p:spPr>
          <a:xfrm>
            <a:off x="3508868" y="1931348"/>
            <a:ext cx="2462213" cy="1638300"/>
          </a:xfrm>
        </p:spPr>
        <p:txBody>
          <a:bodyPr>
            <a:noAutofit/>
          </a:bodyPr>
          <a:lstStyle>
            <a:lvl1pPr marL="0" indent="0">
              <a:buNone/>
              <a:defRPr/>
            </a:lvl1pPr>
          </a:lstStyle>
          <a:p>
            <a:pPr lvl="0"/>
            <a:r>
              <a:rPr lang="en-US"/>
              <a:t>Click to edit Master text styles</a:t>
            </a:r>
          </a:p>
        </p:txBody>
      </p:sp>
      <p:sp>
        <p:nvSpPr>
          <p:cNvPr id="18" name="Google Shape;97;p33">
            <a:extLst>
              <a:ext uri="{FF2B5EF4-FFF2-40B4-BE49-F238E27FC236}">
                <a16:creationId xmlns:a16="http://schemas.microsoft.com/office/drawing/2014/main" id="{BFE9E99F-07A9-26A1-106E-78351E5222CA}"/>
              </a:ext>
            </a:extLst>
          </p:cNvPr>
          <p:cNvSpPr>
            <a:spLocks noGrp="1"/>
          </p:cNvSpPr>
          <p:nvPr>
            <p:ph type="pic" idx="7"/>
          </p:nvPr>
        </p:nvSpPr>
        <p:spPr>
          <a:xfrm>
            <a:off x="838202"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2" name="Text Placeholder 9">
            <a:extLst>
              <a:ext uri="{FF2B5EF4-FFF2-40B4-BE49-F238E27FC236}">
                <a16:creationId xmlns:a16="http://schemas.microsoft.com/office/drawing/2014/main" id="{8A6A52A8-BCDE-0058-03FA-48265F58CC4D}"/>
              </a:ext>
            </a:extLst>
          </p:cNvPr>
          <p:cNvSpPr>
            <a:spLocks noGrp="1"/>
          </p:cNvSpPr>
          <p:nvPr>
            <p:ph type="body" sz="quarter" idx="15"/>
          </p:nvPr>
        </p:nvSpPr>
        <p:spPr>
          <a:xfrm>
            <a:off x="3508868" y="3740131"/>
            <a:ext cx="2462213" cy="1638300"/>
          </a:xfrm>
        </p:spPr>
        <p:txBody>
          <a:bodyPr>
            <a:noAutofit/>
          </a:bodyPr>
          <a:lstStyle>
            <a:lvl1pPr marL="0" indent="0">
              <a:buNone/>
              <a:defRPr/>
            </a:lvl1pPr>
          </a:lstStyle>
          <a:p>
            <a:pPr lvl="0"/>
            <a:r>
              <a:rPr lang="en-US"/>
              <a:t>Click to edit Master text styles</a:t>
            </a:r>
          </a:p>
        </p:txBody>
      </p:sp>
      <p:sp>
        <p:nvSpPr>
          <p:cNvPr id="3" name="Google Shape;95;p33">
            <a:extLst>
              <a:ext uri="{FF2B5EF4-FFF2-40B4-BE49-F238E27FC236}">
                <a16:creationId xmlns:a16="http://schemas.microsoft.com/office/drawing/2014/main" id="{A15E4B72-6400-86B0-FD40-4FCA9F38655E}"/>
              </a:ext>
            </a:extLst>
          </p:cNvPr>
          <p:cNvSpPr>
            <a:spLocks noGrp="1"/>
          </p:cNvSpPr>
          <p:nvPr>
            <p:ph type="pic" idx="10"/>
          </p:nvPr>
        </p:nvSpPr>
        <p:spPr>
          <a:xfrm>
            <a:off x="6180157" y="1931348"/>
            <a:ext cx="2461593" cy="163815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1" name="Text Placeholder 9">
            <a:extLst>
              <a:ext uri="{FF2B5EF4-FFF2-40B4-BE49-F238E27FC236}">
                <a16:creationId xmlns:a16="http://schemas.microsoft.com/office/drawing/2014/main" id="{76022ECE-0EE9-F2CA-72F3-353CAD2AB488}"/>
              </a:ext>
            </a:extLst>
          </p:cNvPr>
          <p:cNvSpPr>
            <a:spLocks noGrp="1"/>
          </p:cNvSpPr>
          <p:nvPr>
            <p:ph type="body" sz="quarter" idx="14"/>
          </p:nvPr>
        </p:nvSpPr>
        <p:spPr>
          <a:xfrm>
            <a:off x="8891587" y="1931348"/>
            <a:ext cx="2462213" cy="1638300"/>
          </a:xfrm>
        </p:spPr>
        <p:txBody>
          <a:bodyPr>
            <a:noAutofit/>
          </a:bodyPr>
          <a:lstStyle>
            <a:lvl1pPr marL="0" indent="0">
              <a:buNone/>
              <a:defRPr/>
            </a:lvl1pPr>
          </a:lstStyle>
          <a:p>
            <a:pPr lvl="0"/>
            <a:r>
              <a:rPr lang="en-US"/>
              <a:t>Click to edit Master text styles</a:t>
            </a:r>
          </a:p>
        </p:txBody>
      </p:sp>
      <p:sp>
        <p:nvSpPr>
          <p:cNvPr id="8" name="Google Shape;97;p33">
            <a:extLst>
              <a:ext uri="{FF2B5EF4-FFF2-40B4-BE49-F238E27FC236}">
                <a16:creationId xmlns:a16="http://schemas.microsoft.com/office/drawing/2014/main" id="{0D3E0C88-3573-7B0F-D8F7-5AAD283A42F2}"/>
              </a:ext>
            </a:extLst>
          </p:cNvPr>
          <p:cNvSpPr>
            <a:spLocks noGrp="1"/>
          </p:cNvSpPr>
          <p:nvPr>
            <p:ph type="pic" idx="12"/>
          </p:nvPr>
        </p:nvSpPr>
        <p:spPr>
          <a:xfrm>
            <a:off x="6180157"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3" name="Text Placeholder 9">
            <a:extLst>
              <a:ext uri="{FF2B5EF4-FFF2-40B4-BE49-F238E27FC236}">
                <a16:creationId xmlns:a16="http://schemas.microsoft.com/office/drawing/2014/main" id="{5F2FF4C0-B8CC-5E9A-7FF2-0BA1FD86664D}"/>
              </a:ext>
            </a:extLst>
          </p:cNvPr>
          <p:cNvSpPr>
            <a:spLocks noGrp="1"/>
          </p:cNvSpPr>
          <p:nvPr>
            <p:ph type="body" sz="quarter" idx="16"/>
          </p:nvPr>
        </p:nvSpPr>
        <p:spPr>
          <a:xfrm>
            <a:off x="8891587" y="3740131"/>
            <a:ext cx="2462213" cy="1638300"/>
          </a:xfrm>
        </p:spPr>
        <p:txBody>
          <a:bodyPr>
            <a:noAutofit/>
          </a:bodyPr>
          <a:lstStyle>
            <a:lvl1pPr marL="0" indent="0">
              <a:buNone/>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73F815C1-0113-F490-4A53-0227959CF68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801121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0 squared pictures ">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lstStyle/>
          <a:p>
            <a:r>
              <a:rPr lang="en-US"/>
              <a:t>Click to edit Master title style</a:t>
            </a:r>
            <a:endParaRPr lang="en-IE"/>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38200"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2993028"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5" name="Google Shape;116;p35">
            <a:extLst>
              <a:ext uri="{FF2B5EF4-FFF2-40B4-BE49-F238E27FC236}">
                <a16:creationId xmlns:a16="http://schemas.microsoft.com/office/drawing/2014/main" id="{80AA888C-2660-9749-11E6-8A96DD56EACF}"/>
              </a:ext>
            </a:extLst>
          </p:cNvPr>
          <p:cNvSpPr>
            <a:spLocks noGrp="1"/>
          </p:cNvSpPr>
          <p:nvPr>
            <p:ph type="pic" idx="10"/>
          </p:nvPr>
        </p:nvSpPr>
        <p:spPr>
          <a:xfrm>
            <a:off x="5147856" y="161372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8" name="Google Shape;117;p35">
            <a:extLst>
              <a:ext uri="{FF2B5EF4-FFF2-40B4-BE49-F238E27FC236}">
                <a16:creationId xmlns:a16="http://schemas.microsoft.com/office/drawing/2014/main" id="{95752BFF-4A6F-68EA-E048-C405D776F6A9}"/>
              </a:ext>
            </a:extLst>
          </p:cNvPr>
          <p:cNvSpPr>
            <a:spLocks noGrp="1"/>
          </p:cNvSpPr>
          <p:nvPr>
            <p:ph type="pic" idx="5"/>
          </p:nvPr>
        </p:nvSpPr>
        <p:spPr>
          <a:xfrm>
            <a:off x="7302684"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9" name="Google Shape;118;p35">
            <a:extLst>
              <a:ext uri="{FF2B5EF4-FFF2-40B4-BE49-F238E27FC236}">
                <a16:creationId xmlns:a16="http://schemas.microsoft.com/office/drawing/2014/main" id="{69A61CD2-9393-897F-4851-B55A256B6577}"/>
              </a:ext>
            </a:extLst>
          </p:cNvPr>
          <p:cNvSpPr>
            <a:spLocks noGrp="1"/>
          </p:cNvSpPr>
          <p:nvPr>
            <p:ph type="pic" idx="6"/>
          </p:nvPr>
        </p:nvSpPr>
        <p:spPr>
          <a:xfrm>
            <a:off x="9457512"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5" name="Google Shape;114;p35">
            <a:extLst>
              <a:ext uri="{FF2B5EF4-FFF2-40B4-BE49-F238E27FC236}">
                <a16:creationId xmlns:a16="http://schemas.microsoft.com/office/drawing/2014/main" id="{5BBBB0BA-17D9-1A2A-5573-A96E32CB11C7}"/>
              </a:ext>
            </a:extLst>
          </p:cNvPr>
          <p:cNvSpPr>
            <a:spLocks noGrp="1"/>
          </p:cNvSpPr>
          <p:nvPr>
            <p:ph type="pic" idx="11"/>
          </p:nvPr>
        </p:nvSpPr>
        <p:spPr>
          <a:xfrm>
            <a:off x="838200"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6" name="Google Shape;115;p35">
            <a:extLst>
              <a:ext uri="{FF2B5EF4-FFF2-40B4-BE49-F238E27FC236}">
                <a16:creationId xmlns:a16="http://schemas.microsoft.com/office/drawing/2014/main" id="{E234676C-5503-D335-7C9F-8EBF756F24A7}"/>
              </a:ext>
            </a:extLst>
          </p:cNvPr>
          <p:cNvSpPr>
            <a:spLocks noGrp="1"/>
          </p:cNvSpPr>
          <p:nvPr>
            <p:ph type="pic" idx="12"/>
          </p:nvPr>
        </p:nvSpPr>
        <p:spPr>
          <a:xfrm>
            <a:off x="2993028"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7" name="Google Shape;116;p35">
            <a:extLst>
              <a:ext uri="{FF2B5EF4-FFF2-40B4-BE49-F238E27FC236}">
                <a16:creationId xmlns:a16="http://schemas.microsoft.com/office/drawing/2014/main" id="{8C059826-5CA9-F193-6C89-8B0DECF9ACE5}"/>
              </a:ext>
            </a:extLst>
          </p:cNvPr>
          <p:cNvSpPr>
            <a:spLocks noGrp="1"/>
          </p:cNvSpPr>
          <p:nvPr>
            <p:ph type="pic" idx="13"/>
          </p:nvPr>
        </p:nvSpPr>
        <p:spPr>
          <a:xfrm>
            <a:off x="5147856" y="379975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8" name="Google Shape;117;p35">
            <a:extLst>
              <a:ext uri="{FF2B5EF4-FFF2-40B4-BE49-F238E27FC236}">
                <a16:creationId xmlns:a16="http://schemas.microsoft.com/office/drawing/2014/main" id="{E57729DD-0495-06CF-3D2B-B8EC5F7D6EF2}"/>
              </a:ext>
            </a:extLst>
          </p:cNvPr>
          <p:cNvSpPr>
            <a:spLocks noGrp="1"/>
          </p:cNvSpPr>
          <p:nvPr>
            <p:ph type="pic" idx="14"/>
          </p:nvPr>
        </p:nvSpPr>
        <p:spPr>
          <a:xfrm>
            <a:off x="7302684"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9" name="Google Shape;118;p35">
            <a:extLst>
              <a:ext uri="{FF2B5EF4-FFF2-40B4-BE49-F238E27FC236}">
                <a16:creationId xmlns:a16="http://schemas.microsoft.com/office/drawing/2014/main" id="{DDFD3960-357B-A667-2997-F567232AE448}"/>
              </a:ext>
            </a:extLst>
          </p:cNvPr>
          <p:cNvSpPr>
            <a:spLocks noGrp="1"/>
          </p:cNvSpPr>
          <p:nvPr>
            <p:ph type="pic" idx="15"/>
          </p:nvPr>
        </p:nvSpPr>
        <p:spPr>
          <a:xfrm>
            <a:off x="9457512"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6" name="Slide Number Placeholder 5">
            <a:extLst>
              <a:ext uri="{FF2B5EF4-FFF2-40B4-BE49-F238E27FC236}">
                <a16:creationId xmlns:a16="http://schemas.microsoft.com/office/drawing/2014/main" id="{9594EF7B-6FA5-122A-260D-E885CDDAA58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652003982"/>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squared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noAutofit/>
          </a:bodyPr>
          <a:lstStyle/>
          <a:p>
            <a:r>
              <a:rPr lang="en-US"/>
              <a:t>Click to edit Master title style</a:t>
            </a:r>
            <a:endParaRPr lang="en-IE"/>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2" name="Google Shape;121;p35">
            <a:extLst>
              <a:ext uri="{FF2B5EF4-FFF2-40B4-BE49-F238E27FC236}">
                <a16:creationId xmlns:a16="http://schemas.microsoft.com/office/drawing/2014/main" id="{2EA4C09F-A3D0-2FDF-C8EF-EDEF2FCF78CE}"/>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6" name="Slide Number Placeholder 5">
            <a:extLst>
              <a:ext uri="{FF2B5EF4-FFF2-40B4-BE49-F238E27FC236}">
                <a16:creationId xmlns:a16="http://schemas.microsoft.com/office/drawing/2014/main" id="{A50CC5C1-4287-4FC9-8450-3D86D951FE1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048614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squared pictures coloured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noAutofit/>
          </a:bodyPr>
          <a:lstStyle>
            <a:lvl1pPr>
              <a:defRPr>
                <a:solidFill>
                  <a:schemeClr val="tx1"/>
                </a:solidFill>
              </a:defRPr>
            </a:lvl1pPr>
          </a:lstStyle>
          <a:p>
            <a:r>
              <a:rPr lang="en-US"/>
              <a:t>Click to edit Master title style</a:t>
            </a:r>
            <a:endParaRPr lang="en-IE"/>
          </a:p>
        </p:txBody>
      </p:sp>
      <p:sp>
        <p:nvSpPr>
          <p:cNvPr id="8" name="Google Shape;114;p35">
            <a:extLst>
              <a:ext uri="{FF2B5EF4-FFF2-40B4-BE49-F238E27FC236}">
                <a16:creationId xmlns:a16="http://schemas.microsoft.com/office/drawing/2014/main" id="{F38470BA-1066-4059-A16D-B9EE9722C73D}"/>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a:p>
        </p:txBody>
      </p:sp>
      <p:sp>
        <p:nvSpPr>
          <p:cNvPr id="10" name="Google Shape;115;p35">
            <a:extLst>
              <a:ext uri="{FF2B5EF4-FFF2-40B4-BE49-F238E27FC236}">
                <a16:creationId xmlns:a16="http://schemas.microsoft.com/office/drawing/2014/main" id="{4C5EDD4B-6148-8C81-CEE4-C4C5BFE4E787}"/>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a:p>
        </p:txBody>
      </p:sp>
      <p:sp>
        <p:nvSpPr>
          <p:cNvPr id="9" name="Google Shape;121;p35">
            <a:extLst>
              <a:ext uri="{FF2B5EF4-FFF2-40B4-BE49-F238E27FC236}">
                <a16:creationId xmlns:a16="http://schemas.microsoft.com/office/drawing/2014/main" id="{85A61031-57E6-E855-38A1-FA502D6C575D}"/>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a:p>
        </p:txBody>
      </p:sp>
      <p:pic>
        <p:nvPicPr>
          <p:cNvPr id="3" name="Picture 2" descr="A blue flag with yellow stars and stripes&#10;&#10;Description automatically generated">
            <a:extLst>
              <a:ext uri="{FF2B5EF4-FFF2-40B4-BE49-F238E27FC236}">
                <a16:creationId xmlns:a16="http://schemas.microsoft.com/office/drawing/2014/main" id="{EC730096-D3D5-78FF-DEE5-BE9525C4DBC8}"/>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F9F566B8-5CFB-8DB0-6A67-925C39BEFB8C}"/>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6" name="Slide Number Placeholder 5">
            <a:extLst>
              <a:ext uri="{FF2B5EF4-FFF2-40B4-BE49-F238E27FC236}">
                <a16:creationId xmlns:a16="http://schemas.microsoft.com/office/drawing/2014/main" id="{C27800A1-1EE4-975A-7B55-1404DB41F07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36980093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Last page with credit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5C05-B6C4-EFD6-820E-25F6561D0DE8}"/>
              </a:ext>
            </a:extLst>
          </p:cNvPr>
          <p:cNvSpPr>
            <a:spLocks noGrp="1"/>
          </p:cNvSpPr>
          <p:nvPr>
            <p:ph type="title" hasCustomPrompt="1"/>
          </p:nvPr>
        </p:nvSpPr>
        <p:spPr>
          <a:xfrm>
            <a:off x="838200" y="2256739"/>
            <a:ext cx="10515600" cy="1020337"/>
          </a:xfrm>
        </p:spPr>
        <p:txBody>
          <a:bodyPr>
            <a:noAutofit/>
          </a:bodyPr>
          <a:lstStyle>
            <a:lvl1pPr>
              <a:defRPr sz="8800">
                <a:solidFill>
                  <a:schemeClr val="tx2"/>
                </a:solidFill>
              </a:defRPr>
            </a:lvl1pPr>
          </a:lstStyle>
          <a:p>
            <a:r>
              <a:rPr lang="en-US"/>
              <a:t>Thank you</a:t>
            </a:r>
            <a:endParaRPr lang="en-IE"/>
          </a:p>
        </p:txBody>
      </p:sp>
      <p:pic>
        <p:nvPicPr>
          <p:cNvPr id="4" name="Google Shape;444;p20">
            <a:extLst>
              <a:ext uri="{FF2B5EF4-FFF2-40B4-BE49-F238E27FC236}">
                <a16:creationId xmlns:a16="http://schemas.microsoft.com/office/drawing/2014/main" id="{DA7E9652-CF81-1788-7674-E1FA25BFE314}"/>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838200" y="3471269"/>
            <a:ext cx="1023496" cy="358097"/>
          </a:xfrm>
          <a:prstGeom prst="rect">
            <a:avLst/>
          </a:prstGeom>
          <a:noFill/>
          <a:ln>
            <a:noFill/>
          </a:ln>
        </p:spPr>
      </p:pic>
      <p:sp>
        <p:nvSpPr>
          <p:cNvPr id="5" name="Text Placeholder 4">
            <a:extLst>
              <a:ext uri="{FF2B5EF4-FFF2-40B4-BE49-F238E27FC236}">
                <a16:creationId xmlns:a16="http://schemas.microsoft.com/office/drawing/2014/main" id="{EA144BEB-A192-AF1A-3CE0-A12C2705D835}"/>
              </a:ext>
            </a:extLst>
          </p:cNvPr>
          <p:cNvSpPr>
            <a:spLocks noGrp="1"/>
          </p:cNvSpPr>
          <p:nvPr>
            <p:ph type="body" sz="quarter" idx="10"/>
          </p:nvPr>
        </p:nvSpPr>
        <p:spPr>
          <a:xfrm>
            <a:off x="838200" y="3996499"/>
            <a:ext cx="10515600" cy="1666875"/>
          </a:xfrm>
        </p:spPr>
        <p:txBody>
          <a:bodyPr>
            <a:noAutofit/>
          </a:bodyPr>
          <a:lstStyle>
            <a:lvl1pPr marL="0" indent="0">
              <a:buNone/>
              <a:defRPr sz="2000">
                <a:solidFill>
                  <a:schemeClr val="tx2"/>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pic>
        <p:nvPicPr>
          <p:cNvPr id="3" name="Google Shape;444;p20">
            <a:extLst>
              <a:ext uri="{FF2B5EF4-FFF2-40B4-BE49-F238E27FC236}">
                <a16:creationId xmlns:a16="http://schemas.microsoft.com/office/drawing/2014/main" id="{8A55753B-1E31-7005-E76C-7A1B520A3A05}"/>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38200" y="3471269"/>
            <a:ext cx="1023496" cy="358097"/>
          </a:xfrm>
          <a:prstGeom prst="rect">
            <a:avLst/>
          </a:prstGeom>
          <a:noFill/>
          <a:ln>
            <a:noFill/>
          </a:ln>
        </p:spPr>
      </p:pic>
      <p:pic>
        <p:nvPicPr>
          <p:cNvPr id="6" name="Picture 5">
            <a:extLst>
              <a:ext uri="{FF2B5EF4-FFF2-40B4-BE49-F238E27FC236}">
                <a16:creationId xmlns:a16="http://schemas.microsoft.com/office/drawing/2014/main" id="{F0FE782E-88D7-720D-47B0-E5C4BDBFE05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25768" y="5901016"/>
            <a:ext cx="1256063" cy="762106"/>
          </a:xfrm>
          <a:prstGeom prst="rect">
            <a:avLst/>
          </a:prstGeom>
        </p:spPr>
      </p:pic>
    </p:spTree>
    <p:extLst>
      <p:ext uri="{BB962C8B-B14F-4D97-AF65-F5344CB8AC3E}">
        <p14:creationId xmlns:p14="http://schemas.microsoft.com/office/powerpoint/2010/main" val="1235213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Flowchart: Manual Input 24">
            <a:extLst>
              <a:ext uri="{FF2B5EF4-FFF2-40B4-BE49-F238E27FC236}">
                <a16:creationId xmlns:a16="http://schemas.microsoft.com/office/drawing/2014/main" id="{FC421E7F-6ECC-B1C5-E753-B92A5C0F4EBB}"/>
              </a:ext>
            </a:extLst>
          </p:cNvPr>
          <p:cNvSpPr/>
          <p:nvPr userDrawn="1"/>
        </p:nvSpPr>
        <p:spPr>
          <a:xfrm rot="16200000" flipH="1">
            <a:off x="4304868" y="-1029137"/>
            <a:ext cx="6858000" cy="891627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04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047 h 10000"/>
              <a:gd name="connsiteX0" fmla="*/ 3 w 10000"/>
              <a:gd name="connsiteY0" fmla="*/ 4008 h 10000"/>
              <a:gd name="connsiteX1" fmla="*/ 10000 w 10000"/>
              <a:gd name="connsiteY1" fmla="*/ 0 h 10000"/>
              <a:gd name="connsiteX2" fmla="*/ 10000 w 10000"/>
              <a:gd name="connsiteY2" fmla="*/ 10000 h 10000"/>
              <a:gd name="connsiteX3" fmla="*/ 0 w 10000"/>
              <a:gd name="connsiteY3" fmla="*/ 10000 h 10000"/>
              <a:gd name="connsiteX4" fmla="*/ 3 w 10000"/>
              <a:gd name="connsiteY4" fmla="*/ 4008 h 10000"/>
              <a:gd name="connsiteX0" fmla="*/ 152 w 10000"/>
              <a:gd name="connsiteY0" fmla="*/ 4299 h 10000"/>
              <a:gd name="connsiteX1" fmla="*/ 10000 w 10000"/>
              <a:gd name="connsiteY1" fmla="*/ 0 h 10000"/>
              <a:gd name="connsiteX2" fmla="*/ 10000 w 10000"/>
              <a:gd name="connsiteY2" fmla="*/ 10000 h 10000"/>
              <a:gd name="connsiteX3" fmla="*/ 0 w 10000"/>
              <a:gd name="connsiteY3" fmla="*/ 10000 h 10000"/>
              <a:gd name="connsiteX4" fmla="*/ 152 w 10000"/>
              <a:gd name="connsiteY4" fmla="*/ 4299 h 10000"/>
              <a:gd name="connsiteX0" fmla="*/ 6 w 10000"/>
              <a:gd name="connsiteY0" fmla="*/ 4139 h 10000"/>
              <a:gd name="connsiteX1" fmla="*/ 10000 w 10000"/>
              <a:gd name="connsiteY1" fmla="*/ 0 h 10000"/>
              <a:gd name="connsiteX2" fmla="*/ 10000 w 10000"/>
              <a:gd name="connsiteY2" fmla="*/ 10000 h 10000"/>
              <a:gd name="connsiteX3" fmla="*/ 0 w 10000"/>
              <a:gd name="connsiteY3" fmla="*/ 10000 h 10000"/>
              <a:gd name="connsiteX4" fmla="*/ 6 w 10000"/>
              <a:gd name="connsiteY4" fmla="*/ 413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6" y="4139"/>
                </a:moveTo>
                <a:lnTo>
                  <a:pt x="10000" y="0"/>
                </a:lnTo>
                <a:lnTo>
                  <a:pt x="10000" y="10000"/>
                </a:lnTo>
                <a:lnTo>
                  <a:pt x="0" y="10000"/>
                </a:lnTo>
                <a:cubicBezTo>
                  <a:pt x="1" y="8003"/>
                  <a:pt x="5" y="6136"/>
                  <a:pt x="6" y="4139"/>
                </a:cubicBezTo>
                <a:close/>
              </a:path>
            </a:pathLst>
          </a:custGeom>
          <a:solidFill>
            <a:srgbClr val="0070C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Title 1">
            <a:extLst>
              <a:ext uri="{FF2B5EF4-FFF2-40B4-BE49-F238E27FC236}">
                <a16:creationId xmlns:a16="http://schemas.microsoft.com/office/drawing/2014/main" id="{A0342D7A-F6B5-3F28-027F-70634E0F4FE8}"/>
              </a:ext>
            </a:extLst>
          </p:cNvPr>
          <p:cNvSpPr>
            <a:spLocks noGrp="1"/>
          </p:cNvSpPr>
          <p:nvPr>
            <p:ph type="ctrTitle"/>
          </p:nvPr>
        </p:nvSpPr>
        <p:spPr>
          <a:xfrm>
            <a:off x="6095998" y="1516592"/>
            <a:ext cx="5521124" cy="2679550"/>
          </a:xfrm>
        </p:spPr>
        <p:txBody>
          <a:bodyPr anchor="ctr" anchorCtr="0">
            <a:normAutofit/>
          </a:bodyPr>
          <a:lstStyle>
            <a:lvl1pPr algn="l">
              <a:defRPr sz="4400" cap="all" baseline="0">
                <a:solidFill>
                  <a:schemeClr val="bg1"/>
                </a:solidFill>
              </a:defRPr>
            </a:lvl1pPr>
          </a:lstStyle>
          <a:p>
            <a:r>
              <a:rPr lang="en-GB" noProof="0"/>
              <a:t>Click to edit Master title style</a:t>
            </a:r>
          </a:p>
        </p:txBody>
      </p:sp>
      <p:sp>
        <p:nvSpPr>
          <p:cNvPr id="3" name="Subtitle 2">
            <a:extLst>
              <a:ext uri="{FF2B5EF4-FFF2-40B4-BE49-F238E27FC236}">
                <a16:creationId xmlns:a16="http://schemas.microsoft.com/office/drawing/2014/main" id="{DF97877B-DC57-D2EC-0FAE-B964F1627230}"/>
              </a:ext>
            </a:extLst>
          </p:cNvPr>
          <p:cNvSpPr>
            <a:spLocks noGrp="1"/>
          </p:cNvSpPr>
          <p:nvPr>
            <p:ph type="subTitle" idx="1"/>
          </p:nvPr>
        </p:nvSpPr>
        <p:spPr>
          <a:xfrm>
            <a:off x="6095998" y="4507864"/>
            <a:ext cx="5521125" cy="1906318"/>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11" name="Rectangle: Rounded Corners 10">
            <a:extLst>
              <a:ext uri="{FF2B5EF4-FFF2-40B4-BE49-F238E27FC236}">
                <a16:creationId xmlns:a16="http://schemas.microsoft.com/office/drawing/2014/main" id="{BCD17410-447E-1DFD-51F6-1AE7EB0E38EE}"/>
              </a:ext>
            </a:extLst>
          </p:cNvPr>
          <p:cNvSpPr/>
          <p:nvPr userDrawn="1"/>
        </p:nvSpPr>
        <p:spPr>
          <a:xfrm rot="17892902">
            <a:off x="923574" y="3302489"/>
            <a:ext cx="8098825" cy="265945"/>
          </a:xfrm>
          <a:prstGeom prst="roundRect">
            <a:avLst>
              <a:gd name="adj" fmla="val 50000"/>
            </a:avLst>
          </a:prstGeom>
          <a:solidFill>
            <a:srgbClr val="004494">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Rectangle: Rounded Corners 12">
            <a:extLst>
              <a:ext uri="{FF2B5EF4-FFF2-40B4-BE49-F238E27FC236}">
                <a16:creationId xmlns:a16="http://schemas.microsoft.com/office/drawing/2014/main" id="{3AB89E9F-ECF0-1F8F-3CAB-879AD7E4DAFC}"/>
              </a:ext>
            </a:extLst>
          </p:cNvPr>
          <p:cNvSpPr/>
          <p:nvPr userDrawn="1"/>
        </p:nvSpPr>
        <p:spPr>
          <a:xfrm rot="17892902">
            <a:off x="1701133" y="5105232"/>
            <a:ext cx="4052887" cy="100947"/>
          </a:xfrm>
          <a:prstGeom prst="roundRect">
            <a:avLst>
              <a:gd name="adj" fmla="val 50000"/>
            </a:avLst>
          </a:prstGeom>
          <a:solidFill>
            <a:srgbClr val="D17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Rectangle: Rounded Corners 14">
            <a:extLst>
              <a:ext uri="{FF2B5EF4-FFF2-40B4-BE49-F238E27FC236}">
                <a16:creationId xmlns:a16="http://schemas.microsoft.com/office/drawing/2014/main" id="{B112D2A9-6456-E5E0-2E0F-ACE795132F61}"/>
              </a:ext>
            </a:extLst>
          </p:cNvPr>
          <p:cNvSpPr/>
          <p:nvPr userDrawn="1"/>
        </p:nvSpPr>
        <p:spPr>
          <a:xfrm rot="17892902">
            <a:off x="2120497" y="6216625"/>
            <a:ext cx="1499073" cy="71993"/>
          </a:xfrm>
          <a:prstGeom prst="roundRect">
            <a:avLst>
              <a:gd name="adj" fmla="val 50000"/>
            </a:avLst>
          </a:prstGeom>
          <a:solidFill>
            <a:srgbClr val="AAC9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Rectangle: Rounded Corners 15">
            <a:extLst>
              <a:ext uri="{FF2B5EF4-FFF2-40B4-BE49-F238E27FC236}">
                <a16:creationId xmlns:a16="http://schemas.microsoft.com/office/drawing/2014/main" id="{C2E347D5-09FC-42C0-C961-BC1551BD33DE}"/>
              </a:ext>
            </a:extLst>
          </p:cNvPr>
          <p:cNvSpPr/>
          <p:nvPr userDrawn="1"/>
        </p:nvSpPr>
        <p:spPr>
          <a:xfrm rot="17892902">
            <a:off x="5831840" y="481490"/>
            <a:ext cx="1444628" cy="117997"/>
          </a:xfrm>
          <a:prstGeom prst="roundRect">
            <a:avLst>
              <a:gd name="adj" fmla="val 50000"/>
            </a:avLst>
          </a:prstGeom>
          <a:solidFill>
            <a:srgbClr val="585E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Rectangle: Rounded Corners 16">
            <a:extLst>
              <a:ext uri="{FF2B5EF4-FFF2-40B4-BE49-F238E27FC236}">
                <a16:creationId xmlns:a16="http://schemas.microsoft.com/office/drawing/2014/main" id="{84891562-3C59-E090-4802-B11A872F36DD}"/>
              </a:ext>
            </a:extLst>
          </p:cNvPr>
          <p:cNvSpPr/>
          <p:nvPr userDrawn="1"/>
        </p:nvSpPr>
        <p:spPr>
          <a:xfrm rot="17892902">
            <a:off x="6255493" y="425253"/>
            <a:ext cx="1168122" cy="73897"/>
          </a:xfrm>
          <a:prstGeom prst="roundRect">
            <a:avLst>
              <a:gd name="adj" fmla="val 50000"/>
            </a:avLst>
          </a:prstGeom>
          <a:solidFill>
            <a:srgbClr val="F5CE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Rectangle: Rounded Corners 17">
            <a:extLst>
              <a:ext uri="{FF2B5EF4-FFF2-40B4-BE49-F238E27FC236}">
                <a16:creationId xmlns:a16="http://schemas.microsoft.com/office/drawing/2014/main" id="{BA9AA895-D1CB-D5D4-4D55-749F042CA92C}"/>
              </a:ext>
            </a:extLst>
          </p:cNvPr>
          <p:cNvSpPr/>
          <p:nvPr userDrawn="1"/>
        </p:nvSpPr>
        <p:spPr>
          <a:xfrm rot="17892902">
            <a:off x="10713476" y="6682853"/>
            <a:ext cx="437026" cy="117997"/>
          </a:xfrm>
          <a:prstGeom prst="roundRect">
            <a:avLst>
              <a:gd name="adj" fmla="val 50000"/>
            </a:avLst>
          </a:prstGeom>
          <a:solidFill>
            <a:srgbClr val="F5CE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Rectangle: Rounded Corners 18">
            <a:extLst>
              <a:ext uri="{FF2B5EF4-FFF2-40B4-BE49-F238E27FC236}">
                <a16:creationId xmlns:a16="http://schemas.microsoft.com/office/drawing/2014/main" id="{1656D68E-56C3-6549-7D05-17B995BFB5EB}"/>
              </a:ext>
            </a:extLst>
          </p:cNvPr>
          <p:cNvSpPr/>
          <p:nvPr userDrawn="1"/>
        </p:nvSpPr>
        <p:spPr>
          <a:xfrm rot="17892902">
            <a:off x="4731094" y="1624290"/>
            <a:ext cx="1636298" cy="4571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1" name="Rectangle: Rounded Corners 20">
            <a:extLst>
              <a:ext uri="{FF2B5EF4-FFF2-40B4-BE49-F238E27FC236}">
                <a16:creationId xmlns:a16="http://schemas.microsoft.com/office/drawing/2014/main" id="{4266048C-86E5-A1A8-FCB9-0DEF625244C0}"/>
              </a:ext>
            </a:extLst>
          </p:cNvPr>
          <p:cNvSpPr/>
          <p:nvPr userDrawn="1"/>
        </p:nvSpPr>
        <p:spPr>
          <a:xfrm rot="17892902">
            <a:off x="10925305" y="6372322"/>
            <a:ext cx="1228684" cy="4571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Rectangle: Rounded Corners 22">
            <a:extLst>
              <a:ext uri="{FF2B5EF4-FFF2-40B4-BE49-F238E27FC236}">
                <a16:creationId xmlns:a16="http://schemas.microsoft.com/office/drawing/2014/main" id="{D454A929-0199-D573-B207-A778FE25EADA}"/>
              </a:ext>
            </a:extLst>
          </p:cNvPr>
          <p:cNvSpPr/>
          <p:nvPr userDrawn="1"/>
        </p:nvSpPr>
        <p:spPr>
          <a:xfrm rot="17892902">
            <a:off x="11247407" y="6533554"/>
            <a:ext cx="771599" cy="73897"/>
          </a:xfrm>
          <a:prstGeom prst="roundRect">
            <a:avLst>
              <a:gd name="adj" fmla="val 50000"/>
            </a:avLst>
          </a:prstGeom>
          <a:solidFill>
            <a:srgbClr val="615C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4" name="Rectangle: Rounded Corners 23">
            <a:extLst>
              <a:ext uri="{FF2B5EF4-FFF2-40B4-BE49-F238E27FC236}">
                <a16:creationId xmlns:a16="http://schemas.microsoft.com/office/drawing/2014/main" id="{126844EF-0E63-AF19-1998-A719A9D1C4AE}"/>
              </a:ext>
            </a:extLst>
          </p:cNvPr>
          <p:cNvSpPr/>
          <p:nvPr userDrawn="1"/>
        </p:nvSpPr>
        <p:spPr>
          <a:xfrm rot="17892902">
            <a:off x="2255307" y="5526545"/>
            <a:ext cx="3046951" cy="4571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10" name="Group 9">
            <a:extLst>
              <a:ext uri="{FF2B5EF4-FFF2-40B4-BE49-F238E27FC236}">
                <a16:creationId xmlns:a16="http://schemas.microsoft.com/office/drawing/2014/main" id="{C4903F7E-2EFF-C6B9-D722-09CF894D8716}"/>
              </a:ext>
            </a:extLst>
          </p:cNvPr>
          <p:cNvGrpSpPr/>
          <p:nvPr userDrawn="1"/>
        </p:nvGrpSpPr>
        <p:grpSpPr>
          <a:xfrm>
            <a:off x="831850" y="250513"/>
            <a:ext cx="2801376" cy="381503"/>
            <a:chOff x="575221" y="697088"/>
            <a:chExt cx="2801376" cy="381503"/>
          </a:xfrm>
        </p:grpSpPr>
        <p:pic>
          <p:nvPicPr>
            <p:cNvPr id="14" name="Picture 13" descr="A blue flag with yellow stars&#10;&#10;Description automatically generated">
              <a:extLst>
                <a:ext uri="{FF2B5EF4-FFF2-40B4-BE49-F238E27FC236}">
                  <a16:creationId xmlns:a16="http://schemas.microsoft.com/office/drawing/2014/main" id="{C35BB0DD-E4B5-A704-D4C2-754515AC9C2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75221" y="718591"/>
              <a:ext cx="538653" cy="360000"/>
            </a:xfrm>
            <a:prstGeom prst="rect">
              <a:avLst/>
            </a:prstGeom>
            <a:ln w="9000">
              <a:solidFill>
                <a:schemeClr val="bg1"/>
              </a:solidFill>
              <a:miter lim="800000"/>
            </a:ln>
          </p:spPr>
        </p:pic>
        <p:sp>
          <p:nvSpPr>
            <p:cNvPr id="20" name="TextBox 19">
              <a:extLst>
                <a:ext uri="{FF2B5EF4-FFF2-40B4-BE49-F238E27FC236}">
                  <a16:creationId xmlns:a16="http://schemas.microsoft.com/office/drawing/2014/main" id="{EABDC145-D330-63E9-0DCF-56E6ED2245EC}"/>
                </a:ext>
              </a:extLst>
            </p:cNvPr>
            <p:cNvSpPr txBox="1"/>
            <p:nvPr userDrawn="1"/>
          </p:nvSpPr>
          <p:spPr>
            <a:xfrm>
              <a:off x="1189034" y="790869"/>
              <a:ext cx="1022716" cy="215444"/>
            </a:xfrm>
            <a:prstGeom prst="rect">
              <a:avLst/>
            </a:prstGeom>
            <a:noFill/>
          </p:spPr>
          <p:txBody>
            <a:bodyPr wrap="none" lIns="0" tIns="0" rIns="0" bIns="0" rtlCol="0" anchor="ctr">
              <a:spAutoFit/>
            </a:bodyPr>
            <a:lstStyle/>
            <a:p>
              <a:r>
                <a:rPr lang="en-US" sz="700" b="1">
                  <a:solidFill>
                    <a:schemeClr val="bg1"/>
                  </a:solidFill>
                  <a:latin typeface="Arial" panose="020B0604020202020204" pitchFamily="34" charset="0"/>
                  <a:cs typeface="Arial" panose="020B0604020202020204" pitchFamily="34" charset="0"/>
                </a:rPr>
                <a:t>PROGRAMME OF </a:t>
              </a:r>
            </a:p>
            <a:p>
              <a:r>
                <a:rPr lang="en-US" sz="700" b="1">
                  <a:solidFill>
                    <a:schemeClr val="bg1"/>
                  </a:solidFill>
                  <a:latin typeface="Arial" panose="020B0604020202020204" pitchFamily="34" charset="0"/>
                  <a:cs typeface="Arial" panose="020B0604020202020204" pitchFamily="34" charset="0"/>
                </a:rPr>
                <a:t>THE EUROPEAN UNION</a:t>
              </a:r>
              <a:endParaRPr lang="en-DK" sz="700" b="1">
                <a:solidFill>
                  <a:schemeClr val="bg1"/>
                </a:solidFill>
                <a:latin typeface="Arial" panose="020B0604020202020204" pitchFamily="34" charset="0"/>
                <a:cs typeface="Arial" panose="020B0604020202020204" pitchFamily="34" charset="0"/>
              </a:endParaRPr>
            </a:p>
          </p:txBody>
        </p:sp>
        <p:pic>
          <p:nvPicPr>
            <p:cNvPr id="26" name="Graphic 25">
              <a:extLst>
                <a:ext uri="{FF2B5EF4-FFF2-40B4-BE49-F238E27FC236}">
                  <a16:creationId xmlns:a16="http://schemas.microsoft.com/office/drawing/2014/main" id="{38CAE3A4-C3CB-3D0A-C392-24377E7AAB2F}"/>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36169"/>
            <a:stretch/>
          </p:blipFill>
          <p:spPr>
            <a:xfrm>
              <a:off x="2344507" y="697088"/>
              <a:ext cx="1032090" cy="381012"/>
            </a:xfrm>
            <a:prstGeom prst="rect">
              <a:avLst/>
            </a:prstGeom>
          </p:spPr>
        </p:pic>
      </p:grpSp>
      <p:sp>
        <p:nvSpPr>
          <p:cNvPr id="4" name="TextBox 3">
            <a:extLst>
              <a:ext uri="{FF2B5EF4-FFF2-40B4-BE49-F238E27FC236}">
                <a16:creationId xmlns:a16="http://schemas.microsoft.com/office/drawing/2014/main" id="{18E8E7B0-EA86-D682-15C9-BD68580BD9D7}"/>
              </a:ext>
            </a:extLst>
          </p:cNvPr>
          <p:cNvSpPr txBox="1"/>
          <p:nvPr userDrawn="1"/>
        </p:nvSpPr>
        <p:spPr>
          <a:xfrm>
            <a:off x="10295153" y="210186"/>
            <a:ext cx="1308556" cy="461665"/>
          </a:xfrm>
          <a:prstGeom prst="rect">
            <a:avLst/>
          </a:prstGeom>
          <a:noFill/>
        </p:spPr>
        <p:txBody>
          <a:bodyPr wrap="square" rtlCol="0">
            <a:spAutoFit/>
          </a:bodyPr>
          <a:lstStyle/>
          <a:p>
            <a:pPr algn="r"/>
            <a:r>
              <a:rPr lang="en-GB" sz="1200" b="1" noProof="0">
                <a:solidFill>
                  <a:schemeClr val="bg1"/>
                </a:solidFill>
                <a:latin typeface="Arial" panose="020B0604020202020204" pitchFamily="34" charset="0"/>
                <a:cs typeface="Arial" panose="020B0604020202020204" pitchFamily="34" charset="0"/>
              </a:rPr>
              <a:t>#EUSpace</a:t>
            </a:r>
          </a:p>
          <a:p>
            <a:pPr algn="r"/>
            <a:r>
              <a:rPr lang="en-GB" sz="1200" b="1" noProof="0">
                <a:solidFill>
                  <a:schemeClr val="bg1"/>
                </a:solidFill>
                <a:latin typeface="Arial" panose="020B0604020202020204" pitchFamily="34" charset="0"/>
                <a:cs typeface="Arial" panose="020B0604020202020204" pitchFamily="34" charset="0"/>
              </a:rPr>
              <a:t>#Copernicus</a:t>
            </a:r>
          </a:p>
        </p:txBody>
      </p:sp>
    </p:spTree>
    <p:extLst>
      <p:ext uri="{BB962C8B-B14F-4D97-AF65-F5344CB8AC3E}">
        <p14:creationId xmlns:p14="http://schemas.microsoft.com/office/powerpoint/2010/main" val="12537253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hapter page op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5B256C-F848-9C9F-2A9C-E218DE9A1995}"/>
              </a:ext>
            </a:extLst>
          </p:cNvPr>
          <p:cNvSpPr/>
          <p:nvPr userDrawn="1"/>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p>
            <a:pPr algn="l"/>
            <a:fld id="{768364BB-9B21-4D29-A19C-C6410F652861}" type="slidenum">
              <a:rPr lang="en-IE" smtClean="0"/>
              <a:pPr algn="l"/>
              <a:t>‹#›</a:t>
            </a:fld>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3434898"/>
            <a:ext cx="10515600" cy="816904"/>
          </a:xfrm>
          <a:solidFill>
            <a:schemeClr val="bg1"/>
          </a:solidFill>
        </p:spPr>
        <p:txBody>
          <a:bodyPr lIns="180000"/>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2203509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D4991E-0AA3-A2D3-4BD7-392948C027CE}"/>
              </a:ext>
            </a:extLst>
          </p:cNvPr>
          <p:cNvSpPr>
            <a:spLocks noGrp="1"/>
          </p:cNvSpPr>
          <p:nvPr>
            <p:ph type="body" idx="1"/>
          </p:nvPr>
        </p:nvSpPr>
        <p:spPr>
          <a:xfrm>
            <a:off x="831850" y="3521649"/>
            <a:ext cx="7916365" cy="2079051"/>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a:t>Click to edit Master text styles</a:t>
            </a:r>
          </a:p>
        </p:txBody>
      </p:sp>
      <p:sp>
        <p:nvSpPr>
          <p:cNvPr id="2" name="Title 1">
            <a:extLst>
              <a:ext uri="{FF2B5EF4-FFF2-40B4-BE49-F238E27FC236}">
                <a16:creationId xmlns:a16="http://schemas.microsoft.com/office/drawing/2014/main" id="{7DC2867B-503F-D75A-E02B-6149F2C41927}"/>
              </a:ext>
            </a:extLst>
          </p:cNvPr>
          <p:cNvSpPr>
            <a:spLocks noGrp="1"/>
          </p:cNvSpPr>
          <p:nvPr>
            <p:ph type="title"/>
          </p:nvPr>
        </p:nvSpPr>
        <p:spPr>
          <a:xfrm>
            <a:off x="831850" y="1516592"/>
            <a:ext cx="7916365" cy="1693335"/>
          </a:xfrm>
        </p:spPr>
        <p:txBody>
          <a:bodyPr anchor="t" anchorCtr="0">
            <a:normAutofit/>
          </a:bodyPr>
          <a:lstStyle>
            <a:lvl1pPr>
              <a:defRPr sz="4400" cap="all" baseline="0">
                <a:solidFill>
                  <a:schemeClr val="bg1"/>
                </a:solidFill>
              </a:defRPr>
            </a:lvl1pPr>
          </a:lstStyle>
          <a:p>
            <a:r>
              <a:rPr lang="en-GB" noProof="0"/>
              <a:t>Click to edit Master title style</a:t>
            </a:r>
          </a:p>
        </p:txBody>
      </p:sp>
      <p:grpSp>
        <p:nvGrpSpPr>
          <p:cNvPr id="16" name="Group 15">
            <a:extLst>
              <a:ext uri="{FF2B5EF4-FFF2-40B4-BE49-F238E27FC236}">
                <a16:creationId xmlns:a16="http://schemas.microsoft.com/office/drawing/2014/main" id="{0CD79C24-7768-AD8B-B624-CA16AB379DE9}"/>
              </a:ext>
            </a:extLst>
          </p:cNvPr>
          <p:cNvGrpSpPr/>
          <p:nvPr userDrawn="1"/>
        </p:nvGrpSpPr>
        <p:grpSpPr>
          <a:xfrm>
            <a:off x="831850" y="250513"/>
            <a:ext cx="2801376" cy="381503"/>
            <a:chOff x="575221" y="697088"/>
            <a:chExt cx="2801376" cy="381503"/>
          </a:xfrm>
        </p:grpSpPr>
        <p:pic>
          <p:nvPicPr>
            <p:cNvPr id="17" name="Picture 16" descr="A blue flag with yellow stars&#10;&#10;Description automatically generated">
              <a:extLst>
                <a:ext uri="{FF2B5EF4-FFF2-40B4-BE49-F238E27FC236}">
                  <a16:creationId xmlns:a16="http://schemas.microsoft.com/office/drawing/2014/main" id="{DA26370C-C4A1-630C-04EF-ECFAA84603F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75221" y="718591"/>
              <a:ext cx="538653" cy="360000"/>
            </a:xfrm>
            <a:prstGeom prst="rect">
              <a:avLst/>
            </a:prstGeom>
            <a:ln w="9000">
              <a:solidFill>
                <a:schemeClr val="bg1"/>
              </a:solidFill>
              <a:miter lim="800000"/>
            </a:ln>
          </p:spPr>
        </p:pic>
        <p:sp>
          <p:nvSpPr>
            <p:cNvPr id="18" name="TextBox 17">
              <a:extLst>
                <a:ext uri="{FF2B5EF4-FFF2-40B4-BE49-F238E27FC236}">
                  <a16:creationId xmlns:a16="http://schemas.microsoft.com/office/drawing/2014/main" id="{F7949DA9-BFCB-36D1-705E-B947AA8C3FBB}"/>
                </a:ext>
              </a:extLst>
            </p:cNvPr>
            <p:cNvSpPr txBox="1"/>
            <p:nvPr userDrawn="1"/>
          </p:nvSpPr>
          <p:spPr>
            <a:xfrm>
              <a:off x="1189034" y="790869"/>
              <a:ext cx="1022716" cy="215444"/>
            </a:xfrm>
            <a:prstGeom prst="rect">
              <a:avLst/>
            </a:prstGeom>
            <a:noFill/>
          </p:spPr>
          <p:txBody>
            <a:bodyPr wrap="none" lIns="0" tIns="0" rIns="0" bIns="0" rtlCol="0" anchor="ctr">
              <a:spAutoFit/>
            </a:bodyPr>
            <a:lstStyle/>
            <a:p>
              <a:r>
                <a:rPr lang="en-US" sz="700" b="1">
                  <a:solidFill>
                    <a:schemeClr val="bg1"/>
                  </a:solidFill>
                  <a:latin typeface="Arial" panose="020B0604020202020204" pitchFamily="34" charset="0"/>
                  <a:cs typeface="Arial" panose="020B0604020202020204" pitchFamily="34" charset="0"/>
                </a:rPr>
                <a:t>PROGRAMME OF </a:t>
              </a:r>
            </a:p>
            <a:p>
              <a:r>
                <a:rPr lang="en-US" sz="700" b="1">
                  <a:solidFill>
                    <a:schemeClr val="bg1"/>
                  </a:solidFill>
                  <a:latin typeface="Arial" panose="020B0604020202020204" pitchFamily="34" charset="0"/>
                  <a:cs typeface="Arial" panose="020B0604020202020204" pitchFamily="34" charset="0"/>
                </a:rPr>
                <a:t>THE EUROPEAN UNION</a:t>
              </a:r>
              <a:endParaRPr lang="en-DK" sz="700" b="1">
                <a:solidFill>
                  <a:schemeClr val="bg1"/>
                </a:solidFill>
                <a:latin typeface="Arial" panose="020B0604020202020204" pitchFamily="34" charset="0"/>
                <a:cs typeface="Arial" panose="020B0604020202020204" pitchFamily="34" charset="0"/>
              </a:endParaRPr>
            </a:p>
          </p:txBody>
        </p:sp>
        <p:pic>
          <p:nvPicPr>
            <p:cNvPr id="19" name="Graphic 18">
              <a:extLst>
                <a:ext uri="{FF2B5EF4-FFF2-40B4-BE49-F238E27FC236}">
                  <a16:creationId xmlns:a16="http://schemas.microsoft.com/office/drawing/2014/main" id="{FEB609B0-72B0-5507-7EA8-03A50189D51F}"/>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36169"/>
            <a:stretch/>
          </p:blipFill>
          <p:spPr>
            <a:xfrm>
              <a:off x="2344507" y="697088"/>
              <a:ext cx="1032090" cy="381012"/>
            </a:xfrm>
            <a:prstGeom prst="rect">
              <a:avLst/>
            </a:prstGeom>
          </p:spPr>
        </p:pic>
      </p:grpSp>
      <p:sp>
        <p:nvSpPr>
          <p:cNvPr id="7" name="TextBox 6">
            <a:extLst>
              <a:ext uri="{FF2B5EF4-FFF2-40B4-BE49-F238E27FC236}">
                <a16:creationId xmlns:a16="http://schemas.microsoft.com/office/drawing/2014/main" id="{CA6469C8-1AAD-85CD-1EF1-FE554515CE6B}"/>
              </a:ext>
            </a:extLst>
          </p:cNvPr>
          <p:cNvSpPr txBox="1"/>
          <p:nvPr userDrawn="1"/>
        </p:nvSpPr>
        <p:spPr>
          <a:xfrm>
            <a:off x="10295153" y="210186"/>
            <a:ext cx="1308556" cy="461665"/>
          </a:xfrm>
          <a:prstGeom prst="rect">
            <a:avLst/>
          </a:prstGeom>
          <a:noFill/>
        </p:spPr>
        <p:txBody>
          <a:bodyPr wrap="square" rtlCol="0">
            <a:spAutoFit/>
          </a:bodyPr>
          <a:lstStyle/>
          <a:p>
            <a:pPr algn="r"/>
            <a:r>
              <a:rPr lang="en-GB" sz="1200" b="1" noProof="0">
                <a:solidFill>
                  <a:schemeClr val="bg1"/>
                </a:solidFill>
                <a:latin typeface="Arial" panose="020B0604020202020204" pitchFamily="34" charset="0"/>
                <a:cs typeface="Arial" panose="020B0604020202020204" pitchFamily="34" charset="0"/>
              </a:rPr>
              <a:t>#EUSpace</a:t>
            </a:r>
          </a:p>
          <a:p>
            <a:pPr algn="r"/>
            <a:r>
              <a:rPr lang="en-GB" sz="1200" b="1" noProof="0">
                <a:solidFill>
                  <a:schemeClr val="bg1"/>
                </a:solidFill>
                <a:latin typeface="Arial" panose="020B0604020202020204" pitchFamily="34" charset="0"/>
                <a:cs typeface="Arial" panose="020B0604020202020204" pitchFamily="34" charset="0"/>
              </a:rPr>
              <a:t>#Copernicus</a:t>
            </a:r>
          </a:p>
        </p:txBody>
      </p:sp>
      <p:sp>
        <p:nvSpPr>
          <p:cNvPr id="4" name="Slide Number Placeholder 5">
            <a:extLst>
              <a:ext uri="{FF2B5EF4-FFF2-40B4-BE49-F238E27FC236}">
                <a16:creationId xmlns:a16="http://schemas.microsoft.com/office/drawing/2014/main" id="{AC9BD120-66E9-4DBA-605A-AC4969439AB4}"/>
              </a:ext>
            </a:extLst>
          </p:cNvPr>
          <p:cNvSpPr txBox="1">
            <a:spLocks/>
          </p:cNvSpPr>
          <p:nvPr userDrawn="1"/>
        </p:nvSpPr>
        <p:spPr>
          <a:xfrm>
            <a:off x="5672418" y="6378226"/>
            <a:ext cx="8471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898989"/>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0A192C1-6D70-4E34-8223-645F4389ADAC}" type="slidenum">
              <a:rPr lang="en-GB" smtClean="0">
                <a:latin typeface="Arial" panose="020B0604020202020204" pitchFamily="34" charset="0"/>
                <a:cs typeface="Arial" panose="020B0604020202020204" pitchFamily="34" charset="0"/>
              </a:rPr>
              <a:pPr algn="ctr"/>
              <a:t>‹#›</a:t>
            </a:fld>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8564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762BC-756C-3D27-AFF4-B37C098AFF35}"/>
              </a:ext>
            </a:extLst>
          </p:cNvPr>
          <p:cNvSpPr>
            <a:spLocks noGrp="1"/>
          </p:cNvSpPr>
          <p:nvPr>
            <p:ph type="title"/>
          </p:nvPr>
        </p:nvSpPr>
        <p:spPr/>
        <p:txBody>
          <a:bodyPr/>
          <a:lstStyle>
            <a:lvl1pPr>
              <a:defRPr/>
            </a:lvl1pPr>
          </a:lstStyle>
          <a:p>
            <a:r>
              <a:rPr lang="en-GB" noProof="0"/>
              <a:t>Click to edit Master title style</a:t>
            </a:r>
          </a:p>
        </p:txBody>
      </p:sp>
      <p:sp>
        <p:nvSpPr>
          <p:cNvPr id="3" name="Content Placeholder 2">
            <a:extLst>
              <a:ext uri="{FF2B5EF4-FFF2-40B4-BE49-F238E27FC236}">
                <a16:creationId xmlns:a16="http://schemas.microsoft.com/office/drawing/2014/main" id="{D8437BD3-9149-B359-2698-725900F89593}"/>
              </a:ext>
            </a:extLst>
          </p:cNvPr>
          <p:cNvSpPr>
            <a:spLocks noGrp="1"/>
          </p:cNvSpPr>
          <p:nvPr>
            <p:ph idx="1"/>
          </p:nvPr>
        </p:nvSpPr>
        <p:spPr/>
        <p:txBody>
          <a:bodyPr/>
          <a:lstStyle>
            <a:lvl1pPr>
              <a:defRPr/>
            </a:lvl1pPr>
            <a:lvl5pPr>
              <a:defRPr sz="16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Rectangle: Rounded Corners 3">
            <a:extLst>
              <a:ext uri="{FF2B5EF4-FFF2-40B4-BE49-F238E27FC236}">
                <a16:creationId xmlns:a16="http://schemas.microsoft.com/office/drawing/2014/main" id="{758C83B4-B6B7-69A1-153A-A923533CC554}"/>
              </a:ext>
            </a:extLst>
          </p:cNvPr>
          <p:cNvSpPr/>
          <p:nvPr userDrawn="1"/>
        </p:nvSpPr>
        <p:spPr>
          <a:xfrm rot="17880000">
            <a:off x="11470567" y="298780"/>
            <a:ext cx="964813" cy="192325"/>
          </a:xfrm>
          <a:prstGeom prst="roundRect">
            <a:avLst>
              <a:gd name="adj" fmla="val 50000"/>
            </a:avLst>
          </a:prstGeom>
          <a:solidFill>
            <a:srgbClr val="585E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Rectangle: Rounded Corners 4">
            <a:extLst>
              <a:ext uri="{FF2B5EF4-FFF2-40B4-BE49-F238E27FC236}">
                <a16:creationId xmlns:a16="http://schemas.microsoft.com/office/drawing/2014/main" id="{6A5AD1A6-910C-CED6-6C92-8F3166B40149}"/>
              </a:ext>
            </a:extLst>
          </p:cNvPr>
          <p:cNvSpPr/>
          <p:nvPr userDrawn="1"/>
        </p:nvSpPr>
        <p:spPr>
          <a:xfrm rot="17880000">
            <a:off x="11876144" y="539819"/>
            <a:ext cx="502156" cy="69009"/>
          </a:xfrm>
          <a:prstGeom prst="roundRect">
            <a:avLst>
              <a:gd name="adj" fmla="val 50000"/>
            </a:avLst>
          </a:prstGeom>
          <a:solidFill>
            <a:srgbClr val="0044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Rectangle: Rounded Corners 6">
            <a:extLst>
              <a:ext uri="{FF2B5EF4-FFF2-40B4-BE49-F238E27FC236}">
                <a16:creationId xmlns:a16="http://schemas.microsoft.com/office/drawing/2014/main" id="{53676954-BA2F-D1C2-DE5C-08B1E2EBCC61}"/>
              </a:ext>
            </a:extLst>
          </p:cNvPr>
          <p:cNvSpPr/>
          <p:nvPr userDrawn="1"/>
        </p:nvSpPr>
        <p:spPr>
          <a:xfrm rot="17880000">
            <a:off x="11467387" y="98450"/>
            <a:ext cx="500646" cy="102718"/>
          </a:xfrm>
          <a:prstGeom prst="roundRect">
            <a:avLst>
              <a:gd name="adj" fmla="val 50000"/>
            </a:avLst>
          </a:prstGeom>
          <a:solidFill>
            <a:srgbClr val="F5CE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Rectangle: Rounded Corners 7">
            <a:extLst>
              <a:ext uri="{FF2B5EF4-FFF2-40B4-BE49-F238E27FC236}">
                <a16:creationId xmlns:a16="http://schemas.microsoft.com/office/drawing/2014/main" id="{228BF539-D5DC-817C-1B1A-759FFE592DE5}"/>
              </a:ext>
            </a:extLst>
          </p:cNvPr>
          <p:cNvSpPr/>
          <p:nvPr userDrawn="1"/>
        </p:nvSpPr>
        <p:spPr>
          <a:xfrm rot="17880000">
            <a:off x="-513893" y="5709711"/>
            <a:ext cx="1318668" cy="279912"/>
          </a:xfrm>
          <a:prstGeom prst="roundRect">
            <a:avLst>
              <a:gd name="adj" fmla="val 50000"/>
            </a:avLst>
          </a:prstGeom>
          <a:solidFill>
            <a:srgbClr val="585E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tangle: Rounded Corners 8">
            <a:extLst>
              <a:ext uri="{FF2B5EF4-FFF2-40B4-BE49-F238E27FC236}">
                <a16:creationId xmlns:a16="http://schemas.microsoft.com/office/drawing/2014/main" id="{99A378DE-AD7E-743A-866F-8455A25E93C6}"/>
              </a:ext>
            </a:extLst>
          </p:cNvPr>
          <p:cNvSpPr/>
          <p:nvPr userDrawn="1"/>
        </p:nvSpPr>
        <p:spPr>
          <a:xfrm rot="17880000">
            <a:off x="-326474" y="6430819"/>
            <a:ext cx="974998" cy="102718"/>
          </a:xfrm>
          <a:prstGeom prst="roundRect">
            <a:avLst>
              <a:gd name="adj" fmla="val 50000"/>
            </a:avLst>
          </a:prstGeom>
          <a:solidFill>
            <a:srgbClr val="F5CE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10" name="Group 9">
            <a:extLst>
              <a:ext uri="{FF2B5EF4-FFF2-40B4-BE49-F238E27FC236}">
                <a16:creationId xmlns:a16="http://schemas.microsoft.com/office/drawing/2014/main" id="{288A48FC-2F3A-9FAB-C4E6-E3203DAC3D0E}"/>
              </a:ext>
            </a:extLst>
          </p:cNvPr>
          <p:cNvGrpSpPr/>
          <p:nvPr userDrawn="1"/>
        </p:nvGrpSpPr>
        <p:grpSpPr>
          <a:xfrm>
            <a:off x="829810" y="6347269"/>
            <a:ext cx="2801376" cy="382304"/>
            <a:chOff x="341304" y="253463"/>
            <a:chExt cx="2801376" cy="382304"/>
          </a:xfrm>
        </p:grpSpPr>
        <p:pic>
          <p:nvPicPr>
            <p:cNvPr id="17" name="Graphic 16">
              <a:extLst>
                <a:ext uri="{FF2B5EF4-FFF2-40B4-BE49-F238E27FC236}">
                  <a16:creationId xmlns:a16="http://schemas.microsoft.com/office/drawing/2014/main" id="{AABCCC7B-1604-B8F4-832A-F18D9393375C}"/>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36303"/>
            <a:stretch/>
          </p:blipFill>
          <p:spPr>
            <a:xfrm>
              <a:off x="2110591" y="253463"/>
              <a:ext cx="1032089" cy="381813"/>
            </a:xfrm>
            <a:prstGeom prst="rect">
              <a:avLst/>
            </a:prstGeom>
          </p:spPr>
        </p:pic>
        <p:pic>
          <p:nvPicPr>
            <p:cNvPr id="12" name="Picture 11" descr="A blue flag with yellow stars&#10;&#10;Description automatically generated">
              <a:extLst>
                <a:ext uri="{FF2B5EF4-FFF2-40B4-BE49-F238E27FC236}">
                  <a16:creationId xmlns:a16="http://schemas.microsoft.com/office/drawing/2014/main" id="{8ABE7DBF-5199-F29E-9BE5-C65569730E7A}"/>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41304" y="275767"/>
              <a:ext cx="538653" cy="360000"/>
            </a:xfrm>
            <a:prstGeom prst="rect">
              <a:avLst/>
            </a:prstGeom>
            <a:ln w="9000">
              <a:solidFill>
                <a:schemeClr val="bg1"/>
              </a:solidFill>
              <a:miter lim="800000"/>
            </a:ln>
          </p:spPr>
        </p:pic>
        <p:sp>
          <p:nvSpPr>
            <p:cNvPr id="13" name="TextBox 12">
              <a:extLst>
                <a:ext uri="{FF2B5EF4-FFF2-40B4-BE49-F238E27FC236}">
                  <a16:creationId xmlns:a16="http://schemas.microsoft.com/office/drawing/2014/main" id="{985D7637-5FF8-02B7-A973-D3330157486E}"/>
                </a:ext>
              </a:extLst>
            </p:cNvPr>
            <p:cNvSpPr txBox="1"/>
            <p:nvPr userDrawn="1"/>
          </p:nvSpPr>
          <p:spPr>
            <a:xfrm>
              <a:off x="955117" y="348045"/>
              <a:ext cx="1022716" cy="215444"/>
            </a:xfrm>
            <a:prstGeom prst="rect">
              <a:avLst/>
            </a:prstGeom>
            <a:noFill/>
          </p:spPr>
          <p:txBody>
            <a:bodyPr wrap="none" lIns="0" tIns="0" rIns="0" bIns="0" rtlCol="0" anchor="ctr">
              <a:spAutoFit/>
            </a:bodyPr>
            <a:lstStyle/>
            <a:p>
              <a:r>
                <a:rPr lang="en-US" sz="700" b="1">
                  <a:solidFill>
                    <a:srgbClr val="969696"/>
                  </a:solidFill>
                  <a:latin typeface="Arial" panose="020B0604020202020204" pitchFamily="34" charset="0"/>
                  <a:cs typeface="Arial" panose="020B0604020202020204" pitchFamily="34" charset="0"/>
                </a:rPr>
                <a:t>PROGRAMME OF </a:t>
              </a:r>
            </a:p>
            <a:p>
              <a:r>
                <a:rPr lang="en-US" sz="700" b="1">
                  <a:solidFill>
                    <a:srgbClr val="969696"/>
                  </a:solidFill>
                  <a:latin typeface="Arial" panose="020B0604020202020204" pitchFamily="34" charset="0"/>
                  <a:cs typeface="Arial" panose="020B0604020202020204" pitchFamily="34" charset="0"/>
                </a:rPr>
                <a:t>THE EUROPEAN UNION</a:t>
              </a:r>
              <a:endParaRPr lang="en-DK" sz="700" b="1">
                <a:solidFill>
                  <a:srgbClr val="969696"/>
                </a:solidFill>
                <a:latin typeface="Arial" panose="020B0604020202020204" pitchFamily="34" charset="0"/>
                <a:cs typeface="Arial" panose="020B0604020202020204" pitchFamily="34" charset="0"/>
              </a:endParaRPr>
            </a:p>
          </p:txBody>
        </p:sp>
      </p:grpSp>
      <p:sp>
        <p:nvSpPr>
          <p:cNvPr id="6" name="Slide Number Placeholder 5">
            <a:extLst>
              <a:ext uri="{FF2B5EF4-FFF2-40B4-BE49-F238E27FC236}">
                <a16:creationId xmlns:a16="http://schemas.microsoft.com/office/drawing/2014/main" id="{019326BE-978A-F37C-20FF-6CF8A627DA5C}"/>
              </a:ext>
            </a:extLst>
          </p:cNvPr>
          <p:cNvSpPr txBox="1">
            <a:spLocks/>
          </p:cNvSpPr>
          <p:nvPr userDrawn="1"/>
        </p:nvSpPr>
        <p:spPr>
          <a:xfrm>
            <a:off x="5672418" y="6378226"/>
            <a:ext cx="8471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898989"/>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0A192C1-6D70-4E34-8223-645F4389ADAC}" type="slidenum">
              <a:rPr lang="en-GB" smtClean="0">
                <a:latin typeface="Arial" panose="020B0604020202020204" pitchFamily="34" charset="0"/>
                <a:cs typeface="Arial" panose="020B0604020202020204" pitchFamily="34" charset="0"/>
              </a:rPr>
              <a:pPr algn="ctr"/>
              <a:t>‹#›</a:t>
            </a:fld>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759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67B-503F-D75A-E02B-6149F2C41927}"/>
              </a:ext>
            </a:extLst>
          </p:cNvPr>
          <p:cNvSpPr>
            <a:spLocks noGrp="1"/>
          </p:cNvSpPr>
          <p:nvPr>
            <p:ph type="title"/>
          </p:nvPr>
        </p:nvSpPr>
        <p:spPr>
          <a:xfrm>
            <a:off x="6653019" y="2195768"/>
            <a:ext cx="4190392" cy="2079052"/>
          </a:xfrm>
        </p:spPr>
        <p:txBody>
          <a:bodyPr anchor="ctr" anchorCtr="0">
            <a:normAutofit/>
          </a:bodyPr>
          <a:lstStyle>
            <a:lvl1pPr>
              <a:defRPr sz="4400" cap="all" baseline="0">
                <a:solidFill>
                  <a:schemeClr val="bg1"/>
                </a:solidFill>
              </a:defRPr>
            </a:lvl1pPr>
          </a:lstStyle>
          <a:p>
            <a:r>
              <a:rPr lang="en-GB" noProof="0"/>
              <a:t>Click to edit Master title style</a:t>
            </a:r>
          </a:p>
        </p:txBody>
      </p:sp>
      <p:grpSp>
        <p:nvGrpSpPr>
          <p:cNvPr id="3" name="Group 2">
            <a:extLst>
              <a:ext uri="{FF2B5EF4-FFF2-40B4-BE49-F238E27FC236}">
                <a16:creationId xmlns:a16="http://schemas.microsoft.com/office/drawing/2014/main" id="{631EB608-FEE1-DDF3-8104-357057D91951}"/>
              </a:ext>
            </a:extLst>
          </p:cNvPr>
          <p:cNvGrpSpPr/>
          <p:nvPr userDrawn="1"/>
        </p:nvGrpSpPr>
        <p:grpSpPr>
          <a:xfrm>
            <a:off x="831850" y="250513"/>
            <a:ext cx="2801376" cy="381503"/>
            <a:chOff x="575221" y="697088"/>
            <a:chExt cx="2801376" cy="381503"/>
          </a:xfrm>
        </p:grpSpPr>
        <p:pic>
          <p:nvPicPr>
            <p:cNvPr id="4" name="Picture 3" descr="A blue flag with yellow stars&#10;&#10;Description automatically generated">
              <a:extLst>
                <a:ext uri="{FF2B5EF4-FFF2-40B4-BE49-F238E27FC236}">
                  <a16:creationId xmlns:a16="http://schemas.microsoft.com/office/drawing/2014/main" id="{D9DA2859-18C7-F608-5E73-80C46901910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75221" y="718591"/>
              <a:ext cx="538653" cy="360000"/>
            </a:xfrm>
            <a:prstGeom prst="rect">
              <a:avLst/>
            </a:prstGeom>
            <a:ln w="9000">
              <a:solidFill>
                <a:schemeClr val="bg1"/>
              </a:solidFill>
              <a:miter lim="800000"/>
            </a:ln>
          </p:spPr>
        </p:pic>
        <p:sp>
          <p:nvSpPr>
            <p:cNvPr id="5" name="TextBox 4">
              <a:extLst>
                <a:ext uri="{FF2B5EF4-FFF2-40B4-BE49-F238E27FC236}">
                  <a16:creationId xmlns:a16="http://schemas.microsoft.com/office/drawing/2014/main" id="{00BB015C-661D-1367-D943-4D32AB825174}"/>
                </a:ext>
              </a:extLst>
            </p:cNvPr>
            <p:cNvSpPr txBox="1"/>
            <p:nvPr userDrawn="1"/>
          </p:nvSpPr>
          <p:spPr>
            <a:xfrm>
              <a:off x="1189034" y="790869"/>
              <a:ext cx="1022716" cy="215444"/>
            </a:xfrm>
            <a:prstGeom prst="rect">
              <a:avLst/>
            </a:prstGeom>
            <a:noFill/>
          </p:spPr>
          <p:txBody>
            <a:bodyPr wrap="none" lIns="0" tIns="0" rIns="0" bIns="0" rtlCol="0" anchor="ctr">
              <a:spAutoFit/>
            </a:bodyPr>
            <a:lstStyle/>
            <a:p>
              <a:r>
                <a:rPr lang="en-US" sz="700" b="1">
                  <a:solidFill>
                    <a:schemeClr val="bg1"/>
                  </a:solidFill>
                  <a:latin typeface="Arial" panose="020B0604020202020204" pitchFamily="34" charset="0"/>
                  <a:cs typeface="Arial" panose="020B0604020202020204" pitchFamily="34" charset="0"/>
                </a:rPr>
                <a:t>PROGRAMME OF </a:t>
              </a:r>
            </a:p>
            <a:p>
              <a:r>
                <a:rPr lang="en-US" sz="700" b="1">
                  <a:solidFill>
                    <a:schemeClr val="bg1"/>
                  </a:solidFill>
                  <a:latin typeface="Arial" panose="020B0604020202020204" pitchFamily="34" charset="0"/>
                  <a:cs typeface="Arial" panose="020B0604020202020204" pitchFamily="34" charset="0"/>
                </a:rPr>
                <a:t>THE EUROPEAN UNION</a:t>
              </a:r>
              <a:endParaRPr lang="en-DK" sz="700" b="1">
                <a:solidFill>
                  <a:schemeClr val="bg1"/>
                </a:solidFill>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4667C7CD-698A-E5CF-E660-D37A7BE06F0B}"/>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36169"/>
            <a:stretch/>
          </p:blipFill>
          <p:spPr>
            <a:xfrm>
              <a:off x="2344507" y="697088"/>
              <a:ext cx="1032090" cy="381012"/>
            </a:xfrm>
            <a:prstGeom prst="rect">
              <a:avLst/>
            </a:prstGeom>
          </p:spPr>
        </p:pic>
      </p:grpSp>
      <p:sp>
        <p:nvSpPr>
          <p:cNvPr id="8" name="Text Placeholder 2">
            <a:extLst>
              <a:ext uri="{FF2B5EF4-FFF2-40B4-BE49-F238E27FC236}">
                <a16:creationId xmlns:a16="http://schemas.microsoft.com/office/drawing/2014/main" id="{E5585A43-A6C6-16DC-029B-1D843123AAA4}"/>
              </a:ext>
            </a:extLst>
          </p:cNvPr>
          <p:cNvSpPr>
            <a:spLocks noGrp="1"/>
          </p:cNvSpPr>
          <p:nvPr>
            <p:ph type="body" idx="1"/>
          </p:nvPr>
        </p:nvSpPr>
        <p:spPr>
          <a:xfrm>
            <a:off x="6653019" y="4562475"/>
            <a:ext cx="4190392" cy="1581150"/>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a:t>Click to edit Master text styles</a:t>
            </a:r>
          </a:p>
        </p:txBody>
      </p:sp>
      <p:sp>
        <p:nvSpPr>
          <p:cNvPr id="11" name="TextBox 10">
            <a:extLst>
              <a:ext uri="{FF2B5EF4-FFF2-40B4-BE49-F238E27FC236}">
                <a16:creationId xmlns:a16="http://schemas.microsoft.com/office/drawing/2014/main" id="{216EE913-752C-3F97-E96E-9BAF37AF5F96}"/>
              </a:ext>
            </a:extLst>
          </p:cNvPr>
          <p:cNvSpPr txBox="1"/>
          <p:nvPr userDrawn="1"/>
        </p:nvSpPr>
        <p:spPr>
          <a:xfrm>
            <a:off x="10295153" y="210186"/>
            <a:ext cx="1308556" cy="461665"/>
          </a:xfrm>
          <a:prstGeom prst="rect">
            <a:avLst/>
          </a:prstGeom>
          <a:noFill/>
        </p:spPr>
        <p:txBody>
          <a:bodyPr wrap="square" rtlCol="0">
            <a:spAutoFit/>
          </a:bodyPr>
          <a:lstStyle/>
          <a:p>
            <a:pPr algn="r"/>
            <a:r>
              <a:rPr lang="en-GB" sz="1200" b="1" noProof="0">
                <a:solidFill>
                  <a:schemeClr val="bg1"/>
                </a:solidFill>
                <a:latin typeface="Arial" panose="020B0604020202020204" pitchFamily="34" charset="0"/>
                <a:cs typeface="Arial" panose="020B0604020202020204" pitchFamily="34" charset="0"/>
              </a:rPr>
              <a:t>#EUSpace</a:t>
            </a:r>
          </a:p>
          <a:p>
            <a:pPr algn="r"/>
            <a:r>
              <a:rPr lang="en-GB" sz="1200" b="1" noProof="0">
                <a:solidFill>
                  <a:schemeClr val="bg1"/>
                </a:solidFill>
                <a:latin typeface="Arial" panose="020B0604020202020204" pitchFamily="34" charset="0"/>
                <a:cs typeface="Arial" panose="020B0604020202020204" pitchFamily="34" charset="0"/>
              </a:rPr>
              <a:t>#Copernicus</a:t>
            </a:r>
          </a:p>
        </p:txBody>
      </p:sp>
    </p:spTree>
    <p:extLst>
      <p:ext uri="{BB962C8B-B14F-4D97-AF65-F5344CB8AC3E}">
        <p14:creationId xmlns:p14="http://schemas.microsoft.com/office/powerpoint/2010/main" val="1245539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1" y="6356355"/>
            <a:ext cx="2743200" cy="365125"/>
          </a:xfrm>
          <a:prstGeom prst="rect">
            <a:avLst/>
          </a:prstGeom>
        </p:spPr>
        <p:txBody>
          <a:bodyPr/>
          <a:lstStyle/>
          <a:p>
            <a:fld id="{F27E363D-3748-1647-95F8-C4757EAA5CCF}" type="datetimeFigureOut">
              <a:rPr lang="en-BE" smtClean="0"/>
              <a:t>2/11/25</a:t>
            </a:fld>
            <a:endParaRPr lang="en-BE"/>
          </a:p>
        </p:txBody>
      </p:sp>
      <p:sp>
        <p:nvSpPr>
          <p:cNvPr id="5" name="Footer Placeholder 4"/>
          <p:cNvSpPr>
            <a:spLocks noGrp="1"/>
          </p:cNvSpPr>
          <p:nvPr>
            <p:ph type="ftr" sz="quarter" idx="11"/>
          </p:nvPr>
        </p:nvSpPr>
        <p:spPr>
          <a:xfrm>
            <a:off x="4038602" y="6356355"/>
            <a:ext cx="4114800" cy="365125"/>
          </a:xfrm>
          <a:prstGeom prst="rect">
            <a:avLst/>
          </a:prstGeom>
        </p:spPr>
        <p:txBody>
          <a:bodyPr/>
          <a:lstStyle/>
          <a:p>
            <a:endParaRPr lang="en-BE"/>
          </a:p>
        </p:txBody>
      </p:sp>
      <p:sp>
        <p:nvSpPr>
          <p:cNvPr id="6" name="Slide Number Placeholder 5"/>
          <p:cNvSpPr>
            <a:spLocks noGrp="1"/>
          </p:cNvSpPr>
          <p:nvPr>
            <p:ph type="sldNum" sz="quarter" idx="12"/>
          </p:nvPr>
        </p:nvSpPr>
        <p:spPr>
          <a:xfrm>
            <a:off x="8610601" y="6356355"/>
            <a:ext cx="2743200" cy="365125"/>
          </a:xfrm>
          <a:prstGeom prst="rect">
            <a:avLst/>
          </a:prstGeom>
        </p:spPr>
        <p:txBody>
          <a:bodyPr/>
          <a:lstStyle/>
          <a:p>
            <a:fld id="{CA8F13B8-E0AD-5346-B669-6910956CC191}" type="slidenum">
              <a:rPr lang="en-BE" smtClean="0"/>
              <a:t>‹#›</a:t>
            </a:fld>
            <a:endParaRPr lang="en-BE"/>
          </a:p>
        </p:txBody>
      </p:sp>
    </p:spTree>
    <p:extLst>
      <p:ext uri="{BB962C8B-B14F-4D97-AF65-F5344CB8AC3E}">
        <p14:creationId xmlns:p14="http://schemas.microsoft.com/office/powerpoint/2010/main" val="11561304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1" y="6356355"/>
            <a:ext cx="2743200" cy="365125"/>
          </a:xfrm>
          <a:prstGeom prst="rect">
            <a:avLst/>
          </a:prstGeom>
        </p:spPr>
        <p:txBody>
          <a:bodyPr/>
          <a:lstStyle/>
          <a:p>
            <a:fld id="{F27E363D-3748-1647-95F8-C4757EAA5CCF}" type="datetimeFigureOut">
              <a:rPr lang="en-BE" smtClean="0"/>
              <a:t>2/11/25</a:t>
            </a:fld>
            <a:endParaRPr lang="en-BE"/>
          </a:p>
        </p:txBody>
      </p:sp>
      <p:sp>
        <p:nvSpPr>
          <p:cNvPr id="5" name="Footer Placeholder 4"/>
          <p:cNvSpPr>
            <a:spLocks noGrp="1"/>
          </p:cNvSpPr>
          <p:nvPr>
            <p:ph type="ftr" sz="quarter" idx="11"/>
          </p:nvPr>
        </p:nvSpPr>
        <p:spPr>
          <a:xfrm>
            <a:off x="4038602" y="6356355"/>
            <a:ext cx="4114800" cy="365125"/>
          </a:xfrm>
          <a:prstGeom prst="rect">
            <a:avLst/>
          </a:prstGeom>
        </p:spPr>
        <p:txBody>
          <a:bodyPr/>
          <a:lstStyle/>
          <a:p>
            <a:endParaRPr lang="en-BE"/>
          </a:p>
        </p:txBody>
      </p:sp>
      <p:sp>
        <p:nvSpPr>
          <p:cNvPr id="6" name="Slide Number Placeholder 5"/>
          <p:cNvSpPr>
            <a:spLocks noGrp="1"/>
          </p:cNvSpPr>
          <p:nvPr>
            <p:ph type="sldNum" sz="quarter" idx="12"/>
          </p:nvPr>
        </p:nvSpPr>
        <p:spPr>
          <a:xfrm>
            <a:off x="8610601" y="6356355"/>
            <a:ext cx="2743200" cy="365125"/>
          </a:xfrm>
          <a:prstGeom prst="rect">
            <a:avLst/>
          </a:prstGeom>
        </p:spPr>
        <p:txBody>
          <a:bodyPr/>
          <a:lstStyle/>
          <a:p>
            <a:fld id="{CA8F13B8-E0AD-5346-B669-6910956CC191}" type="slidenum">
              <a:rPr lang="en-BE" smtClean="0"/>
              <a:t>‹#›</a:t>
            </a:fld>
            <a:endParaRPr lang="en-BE"/>
          </a:p>
        </p:txBody>
      </p:sp>
    </p:spTree>
    <p:extLst>
      <p:ext uri="{BB962C8B-B14F-4D97-AF65-F5344CB8AC3E}">
        <p14:creationId xmlns:p14="http://schemas.microsoft.com/office/powerpoint/2010/main" val="13524770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3"/>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8"/>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1" y="6356355"/>
            <a:ext cx="2743200" cy="365125"/>
          </a:xfrm>
          <a:prstGeom prst="rect">
            <a:avLst/>
          </a:prstGeom>
        </p:spPr>
        <p:txBody>
          <a:bodyPr/>
          <a:lstStyle/>
          <a:p>
            <a:fld id="{F27E363D-3748-1647-95F8-C4757EAA5CCF}" type="datetimeFigureOut">
              <a:rPr lang="en-BE" smtClean="0"/>
              <a:t>2/11/25</a:t>
            </a:fld>
            <a:endParaRPr lang="en-BE"/>
          </a:p>
        </p:txBody>
      </p:sp>
      <p:sp>
        <p:nvSpPr>
          <p:cNvPr id="5" name="Footer Placeholder 4"/>
          <p:cNvSpPr>
            <a:spLocks noGrp="1"/>
          </p:cNvSpPr>
          <p:nvPr>
            <p:ph type="ftr" sz="quarter" idx="11"/>
          </p:nvPr>
        </p:nvSpPr>
        <p:spPr>
          <a:xfrm>
            <a:off x="4038602" y="6356355"/>
            <a:ext cx="4114800" cy="365125"/>
          </a:xfrm>
          <a:prstGeom prst="rect">
            <a:avLst/>
          </a:prstGeom>
        </p:spPr>
        <p:txBody>
          <a:bodyPr/>
          <a:lstStyle/>
          <a:p>
            <a:endParaRPr lang="en-BE"/>
          </a:p>
        </p:txBody>
      </p:sp>
      <p:sp>
        <p:nvSpPr>
          <p:cNvPr id="6" name="Slide Number Placeholder 5"/>
          <p:cNvSpPr>
            <a:spLocks noGrp="1"/>
          </p:cNvSpPr>
          <p:nvPr>
            <p:ph type="sldNum" sz="quarter" idx="12"/>
          </p:nvPr>
        </p:nvSpPr>
        <p:spPr>
          <a:xfrm>
            <a:off x="8610601" y="6356355"/>
            <a:ext cx="2743200" cy="365125"/>
          </a:xfrm>
          <a:prstGeom prst="rect">
            <a:avLst/>
          </a:prstGeom>
        </p:spPr>
        <p:txBody>
          <a:bodyPr/>
          <a:lstStyle/>
          <a:p>
            <a:fld id="{CA8F13B8-E0AD-5346-B669-6910956CC191}" type="slidenum">
              <a:rPr lang="en-BE" smtClean="0"/>
              <a:t>‹#›</a:t>
            </a:fld>
            <a:endParaRPr lang="en-BE"/>
          </a:p>
        </p:txBody>
      </p:sp>
    </p:spTree>
    <p:extLst>
      <p:ext uri="{BB962C8B-B14F-4D97-AF65-F5344CB8AC3E}">
        <p14:creationId xmlns:p14="http://schemas.microsoft.com/office/powerpoint/2010/main" val="483828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1" y="6356355"/>
            <a:ext cx="2743200" cy="365125"/>
          </a:xfrm>
          <a:prstGeom prst="rect">
            <a:avLst/>
          </a:prstGeom>
        </p:spPr>
        <p:txBody>
          <a:bodyPr/>
          <a:lstStyle/>
          <a:p>
            <a:fld id="{F27E363D-3748-1647-95F8-C4757EAA5CCF}" type="datetimeFigureOut">
              <a:rPr lang="en-BE" smtClean="0"/>
              <a:t>2/11/25</a:t>
            </a:fld>
            <a:endParaRPr lang="en-BE"/>
          </a:p>
        </p:txBody>
      </p:sp>
      <p:sp>
        <p:nvSpPr>
          <p:cNvPr id="6" name="Footer Placeholder 5"/>
          <p:cNvSpPr>
            <a:spLocks noGrp="1"/>
          </p:cNvSpPr>
          <p:nvPr>
            <p:ph type="ftr" sz="quarter" idx="11"/>
          </p:nvPr>
        </p:nvSpPr>
        <p:spPr>
          <a:xfrm>
            <a:off x="4038602" y="6356355"/>
            <a:ext cx="4114800" cy="365125"/>
          </a:xfrm>
          <a:prstGeom prst="rect">
            <a:avLst/>
          </a:prstGeom>
        </p:spPr>
        <p:txBody>
          <a:bodyPr/>
          <a:lstStyle/>
          <a:p>
            <a:endParaRPr lang="en-BE"/>
          </a:p>
        </p:txBody>
      </p:sp>
      <p:sp>
        <p:nvSpPr>
          <p:cNvPr id="7" name="Slide Number Placeholder 6"/>
          <p:cNvSpPr>
            <a:spLocks noGrp="1"/>
          </p:cNvSpPr>
          <p:nvPr>
            <p:ph type="sldNum" sz="quarter" idx="12"/>
          </p:nvPr>
        </p:nvSpPr>
        <p:spPr>
          <a:xfrm>
            <a:off x="8610601" y="6356355"/>
            <a:ext cx="2743200" cy="365125"/>
          </a:xfrm>
          <a:prstGeom prst="rect">
            <a:avLst/>
          </a:prstGeom>
        </p:spPr>
        <p:txBody>
          <a:bodyPr/>
          <a:lstStyle/>
          <a:p>
            <a:fld id="{CA8F13B8-E0AD-5346-B669-6910956CC191}" type="slidenum">
              <a:rPr lang="en-BE" smtClean="0"/>
              <a:t>‹#›</a:t>
            </a:fld>
            <a:endParaRPr lang="en-BE"/>
          </a:p>
        </p:txBody>
      </p:sp>
    </p:spTree>
    <p:extLst>
      <p:ext uri="{BB962C8B-B14F-4D97-AF65-F5344CB8AC3E}">
        <p14:creationId xmlns:p14="http://schemas.microsoft.com/office/powerpoint/2010/main" val="8666802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0"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1" y="6356355"/>
            <a:ext cx="2743200" cy="365125"/>
          </a:xfrm>
          <a:prstGeom prst="rect">
            <a:avLst/>
          </a:prstGeom>
        </p:spPr>
        <p:txBody>
          <a:bodyPr/>
          <a:lstStyle/>
          <a:p>
            <a:fld id="{F27E363D-3748-1647-95F8-C4757EAA5CCF}" type="datetimeFigureOut">
              <a:rPr lang="en-BE" smtClean="0"/>
              <a:t>2/11/25</a:t>
            </a:fld>
            <a:endParaRPr lang="en-BE"/>
          </a:p>
        </p:txBody>
      </p:sp>
      <p:sp>
        <p:nvSpPr>
          <p:cNvPr id="8" name="Footer Placeholder 7"/>
          <p:cNvSpPr>
            <a:spLocks noGrp="1"/>
          </p:cNvSpPr>
          <p:nvPr>
            <p:ph type="ftr" sz="quarter" idx="11"/>
          </p:nvPr>
        </p:nvSpPr>
        <p:spPr>
          <a:xfrm>
            <a:off x="4038602" y="6356355"/>
            <a:ext cx="4114800" cy="365125"/>
          </a:xfrm>
          <a:prstGeom prst="rect">
            <a:avLst/>
          </a:prstGeom>
        </p:spPr>
        <p:txBody>
          <a:bodyPr/>
          <a:lstStyle/>
          <a:p>
            <a:endParaRPr lang="en-BE"/>
          </a:p>
        </p:txBody>
      </p:sp>
      <p:sp>
        <p:nvSpPr>
          <p:cNvPr id="9" name="Slide Number Placeholder 8"/>
          <p:cNvSpPr>
            <a:spLocks noGrp="1"/>
          </p:cNvSpPr>
          <p:nvPr>
            <p:ph type="sldNum" sz="quarter" idx="12"/>
          </p:nvPr>
        </p:nvSpPr>
        <p:spPr>
          <a:xfrm>
            <a:off x="8610601" y="6356355"/>
            <a:ext cx="2743200" cy="365125"/>
          </a:xfrm>
          <a:prstGeom prst="rect">
            <a:avLst/>
          </a:prstGeom>
        </p:spPr>
        <p:txBody>
          <a:bodyPr/>
          <a:lstStyle/>
          <a:p>
            <a:fld id="{CA8F13B8-E0AD-5346-B669-6910956CC191}" type="slidenum">
              <a:rPr lang="en-BE" smtClean="0"/>
              <a:t>‹#›</a:t>
            </a:fld>
            <a:endParaRPr lang="en-BE"/>
          </a:p>
        </p:txBody>
      </p:sp>
    </p:spTree>
    <p:extLst>
      <p:ext uri="{BB962C8B-B14F-4D97-AF65-F5344CB8AC3E}">
        <p14:creationId xmlns:p14="http://schemas.microsoft.com/office/powerpoint/2010/main" val="5358905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1" y="6356355"/>
            <a:ext cx="2743200" cy="365125"/>
          </a:xfrm>
          <a:prstGeom prst="rect">
            <a:avLst/>
          </a:prstGeom>
        </p:spPr>
        <p:txBody>
          <a:bodyPr/>
          <a:lstStyle/>
          <a:p>
            <a:fld id="{F27E363D-3748-1647-95F8-C4757EAA5CCF}" type="datetimeFigureOut">
              <a:rPr lang="en-BE" smtClean="0"/>
              <a:t>2/11/25</a:t>
            </a:fld>
            <a:endParaRPr lang="en-BE"/>
          </a:p>
        </p:txBody>
      </p:sp>
      <p:sp>
        <p:nvSpPr>
          <p:cNvPr id="4" name="Footer Placeholder 3"/>
          <p:cNvSpPr>
            <a:spLocks noGrp="1"/>
          </p:cNvSpPr>
          <p:nvPr>
            <p:ph type="ftr" sz="quarter" idx="11"/>
          </p:nvPr>
        </p:nvSpPr>
        <p:spPr>
          <a:xfrm>
            <a:off x="4038602" y="6356355"/>
            <a:ext cx="4114800" cy="365125"/>
          </a:xfrm>
          <a:prstGeom prst="rect">
            <a:avLst/>
          </a:prstGeom>
        </p:spPr>
        <p:txBody>
          <a:bodyPr/>
          <a:lstStyle/>
          <a:p>
            <a:endParaRPr lang="en-BE"/>
          </a:p>
        </p:txBody>
      </p:sp>
      <p:sp>
        <p:nvSpPr>
          <p:cNvPr id="5" name="Slide Number Placeholder 4"/>
          <p:cNvSpPr>
            <a:spLocks noGrp="1"/>
          </p:cNvSpPr>
          <p:nvPr>
            <p:ph type="sldNum" sz="quarter" idx="12"/>
          </p:nvPr>
        </p:nvSpPr>
        <p:spPr>
          <a:xfrm>
            <a:off x="8610601" y="6356355"/>
            <a:ext cx="2743200" cy="365125"/>
          </a:xfrm>
          <a:prstGeom prst="rect">
            <a:avLst/>
          </a:prstGeom>
        </p:spPr>
        <p:txBody>
          <a:bodyPr/>
          <a:lstStyle/>
          <a:p>
            <a:fld id="{CA8F13B8-E0AD-5346-B669-6910956CC191}" type="slidenum">
              <a:rPr lang="en-BE" smtClean="0"/>
              <a:t>‹#›</a:t>
            </a:fld>
            <a:endParaRPr lang="en-BE"/>
          </a:p>
        </p:txBody>
      </p:sp>
    </p:spTree>
    <p:extLst>
      <p:ext uri="{BB962C8B-B14F-4D97-AF65-F5344CB8AC3E}">
        <p14:creationId xmlns:p14="http://schemas.microsoft.com/office/powerpoint/2010/main" val="23490664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1" y="6356355"/>
            <a:ext cx="2743200" cy="365125"/>
          </a:xfrm>
          <a:prstGeom prst="rect">
            <a:avLst/>
          </a:prstGeom>
        </p:spPr>
        <p:txBody>
          <a:bodyPr/>
          <a:lstStyle/>
          <a:p>
            <a:fld id="{F27E363D-3748-1647-95F8-C4757EAA5CCF}" type="datetimeFigureOut">
              <a:rPr lang="en-BE" smtClean="0"/>
              <a:t>2/11/25</a:t>
            </a:fld>
            <a:endParaRPr lang="en-BE"/>
          </a:p>
        </p:txBody>
      </p:sp>
      <p:sp>
        <p:nvSpPr>
          <p:cNvPr id="3" name="Footer Placeholder 2"/>
          <p:cNvSpPr>
            <a:spLocks noGrp="1"/>
          </p:cNvSpPr>
          <p:nvPr>
            <p:ph type="ftr" sz="quarter" idx="11"/>
          </p:nvPr>
        </p:nvSpPr>
        <p:spPr>
          <a:xfrm>
            <a:off x="4038602" y="6356355"/>
            <a:ext cx="4114800" cy="365125"/>
          </a:xfrm>
          <a:prstGeom prst="rect">
            <a:avLst/>
          </a:prstGeom>
        </p:spPr>
        <p:txBody>
          <a:bodyPr/>
          <a:lstStyle/>
          <a:p>
            <a:endParaRPr lang="en-BE"/>
          </a:p>
        </p:txBody>
      </p:sp>
      <p:sp>
        <p:nvSpPr>
          <p:cNvPr id="4" name="Slide Number Placeholder 3"/>
          <p:cNvSpPr>
            <a:spLocks noGrp="1"/>
          </p:cNvSpPr>
          <p:nvPr>
            <p:ph type="sldNum" sz="quarter" idx="12"/>
          </p:nvPr>
        </p:nvSpPr>
        <p:spPr>
          <a:xfrm>
            <a:off x="8610601" y="6356355"/>
            <a:ext cx="2743200" cy="365125"/>
          </a:xfrm>
          <a:prstGeom prst="rect">
            <a:avLst/>
          </a:prstGeom>
        </p:spPr>
        <p:txBody>
          <a:bodyPr/>
          <a:lstStyle/>
          <a:p>
            <a:fld id="{CA8F13B8-E0AD-5346-B669-6910956CC191}" type="slidenum">
              <a:rPr lang="en-BE" smtClean="0"/>
              <a:t>‹#›</a:t>
            </a:fld>
            <a:endParaRPr lang="en-BE"/>
          </a:p>
        </p:txBody>
      </p:sp>
    </p:spTree>
    <p:extLst>
      <p:ext uri="{BB962C8B-B14F-4D97-AF65-F5344CB8AC3E}">
        <p14:creationId xmlns:p14="http://schemas.microsoft.com/office/powerpoint/2010/main" val="346697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hapter page option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D58619-8012-9B7D-9C59-16671B374575}"/>
              </a:ext>
            </a:extLst>
          </p:cNvPr>
          <p:cNvSpPr/>
          <p:nvPr userDrawn="1"/>
        </p:nvSpPr>
        <p:spPr>
          <a:xfrm>
            <a:off x="0" y="0"/>
            <a:ext cx="12192000" cy="381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p>
            <a:pPr algn="l"/>
            <a:fld id="{768364BB-9B21-4D29-A19C-C6410F652861}" type="slidenum">
              <a:rPr lang="en-IE" smtClean="0"/>
              <a:pPr algn="l"/>
              <a:t>‹#›</a:t>
            </a:fld>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a:off x="0" y="0"/>
            <a:ext cx="12192000" cy="381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3434898"/>
            <a:ext cx="10515600" cy="816904"/>
          </a:xfrm>
          <a:solidFill>
            <a:schemeClr val="bg1"/>
          </a:solidFill>
        </p:spPr>
        <p:txBody>
          <a:bodyPr lIns="180000"/>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2813748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0"/>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1" y="6356355"/>
            <a:ext cx="2743200" cy="365125"/>
          </a:xfrm>
          <a:prstGeom prst="rect">
            <a:avLst/>
          </a:prstGeom>
        </p:spPr>
        <p:txBody>
          <a:bodyPr/>
          <a:lstStyle/>
          <a:p>
            <a:fld id="{F27E363D-3748-1647-95F8-C4757EAA5CCF}" type="datetimeFigureOut">
              <a:rPr lang="en-BE" smtClean="0"/>
              <a:t>2/11/25</a:t>
            </a:fld>
            <a:endParaRPr lang="en-BE"/>
          </a:p>
        </p:txBody>
      </p:sp>
      <p:sp>
        <p:nvSpPr>
          <p:cNvPr id="6" name="Footer Placeholder 5"/>
          <p:cNvSpPr>
            <a:spLocks noGrp="1"/>
          </p:cNvSpPr>
          <p:nvPr>
            <p:ph type="ftr" sz="quarter" idx="11"/>
          </p:nvPr>
        </p:nvSpPr>
        <p:spPr>
          <a:xfrm>
            <a:off x="4038602" y="6356355"/>
            <a:ext cx="4114800" cy="365125"/>
          </a:xfrm>
          <a:prstGeom prst="rect">
            <a:avLst/>
          </a:prstGeom>
        </p:spPr>
        <p:txBody>
          <a:bodyPr/>
          <a:lstStyle/>
          <a:p>
            <a:endParaRPr lang="en-BE"/>
          </a:p>
        </p:txBody>
      </p:sp>
      <p:sp>
        <p:nvSpPr>
          <p:cNvPr id="7" name="Slide Number Placeholder 6"/>
          <p:cNvSpPr>
            <a:spLocks noGrp="1"/>
          </p:cNvSpPr>
          <p:nvPr>
            <p:ph type="sldNum" sz="quarter" idx="12"/>
          </p:nvPr>
        </p:nvSpPr>
        <p:spPr>
          <a:xfrm>
            <a:off x="8610601" y="6356355"/>
            <a:ext cx="2743200" cy="365125"/>
          </a:xfrm>
          <a:prstGeom prst="rect">
            <a:avLst/>
          </a:prstGeom>
        </p:spPr>
        <p:txBody>
          <a:bodyPr/>
          <a:lstStyle/>
          <a:p>
            <a:fld id="{CA8F13B8-E0AD-5346-B669-6910956CC191}" type="slidenum">
              <a:rPr lang="en-BE" smtClean="0"/>
              <a:t>‹#›</a:t>
            </a:fld>
            <a:endParaRPr lang="en-BE"/>
          </a:p>
        </p:txBody>
      </p:sp>
    </p:spTree>
    <p:extLst>
      <p:ext uri="{BB962C8B-B14F-4D97-AF65-F5344CB8AC3E}">
        <p14:creationId xmlns:p14="http://schemas.microsoft.com/office/powerpoint/2010/main" val="35437429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30"/>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90"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1" y="6356355"/>
            <a:ext cx="2743200" cy="365125"/>
          </a:xfrm>
          <a:prstGeom prst="rect">
            <a:avLst/>
          </a:prstGeom>
        </p:spPr>
        <p:txBody>
          <a:bodyPr/>
          <a:lstStyle/>
          <a:p>
            <a:fld id="{F27E363D-3748-1647-95F8-C4757EAA5CCF}" type="datetimeFigureOut">
              <a:rPr lang="en-BE" smtClean="0"/>
              <a:t>2/11/25</a:t>
            </a:fld>
            <a:endParaRPr lang="en-BE"/>
          </a:p>
        </p:txBody>
      </p:sp>
      <p:sp>
        <p:nvSpPr>
          <p:cNvPr id="6" name="Footer Placeholder 5"/>
          <p:cNvSpPr>
            <a:spLocks noGrp="1"/>
          </p:cNvSpPr>
          <p:nvPr>
            <p:ph type="ftr" sz="quarter" idx="11"/>
          </p:nvPr>
        </p:nvSpPr>
        <p:spPr>
          <a:xfrm>
            <a:off x="4038602" y="6356355"/>
            <a:ext cx="4114800" cy="365125"/>
          </a:xfrm>
          <a:prstGeom prst="rect">
            <a:avLst/>
          </a:prstGeom>
        </p:spPr>
        <p:txBody>
          <a:bodyPr/>
          <a:lstStyle/>
          <a:p>
            <a:endParaRPr lang="en-BE"/>
          </a:p>
        </p:txBody>
      </p:sp>
      <p:sp>
        <p:nvSpPr>
          <p:cNvPr id="7" name="Slide Number Placeholder 6"/>
          <p:cNvSpPr>
            <a:spLocks noGrp="1"/>
          </p:cNvSpPr>
          <p:nvPr>
            <p:ph type="sldNum" sz="quarter" idx="12"/>
          </p:nvPr>
        </p:nvSpPr>
        <p:spPr>
          <a:xfrm>
            <a:off x="8610601" y="6356355"/>
            <a:ext cx="2743200" cy="365125"/>
          </a:xfrm>
          <a:prstGeom prst="rect">
            <a:avLst/>
          </a:prstGeom>
        </p:spPr>
        <p:txBody>
          <a:bodyPr/>
          <a:lstStyle/>
          <a:p>
            <a:fld id="{CA8F13B8-E0AD-5346-B669-6910956CC191}" type="slidenum">
              <a:rPr lang="en-BE" smtClean="0"/>
              <a:t>‹#›</a:t>
            </a:fld>
            <a:endParaRPr lang="en-BE"/>
          </a:p>
        </p:txBody>
      </p:sp>
    </p:spTree>
    <p:extLst>
      <p:ext uri="{BB962C8B-B14F-4D97-AF65-F5344CB8AC3E}">
        <p14:creationId xmlns:p14="http://schemas.microsoft.com/office/powerpoint/2010/main" val="12254868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1" y="6356355"/>
            <a:ext cx="2743200" cy="365125"/>
          </a:xfrm>
          <a:prstGeom prst="rect">
            <a:avLst/>
          </a:prstGeom>
        </p:spPr>
        <p:txBody>
          <a:bodyPr/>
          <a:lstStyle/>
          <a:p>
            <a:fld id="{F27E363D-3748-1647-95F8-C4757EAA5CCF}" type="datetimeFigureOut">
              <a:rPr lang="en-BE" smtClean="0"/>
              <a:t>2/11/25</a:t>
            </a:fld>
            <a:endParaRPr lang="en-BE"/>
          </a:p>
        </p:txBody>
      </p:sp>
      <p:sp>
        <p:nvSpPr>
          <p:cNvPr id="5" name="Footer Placeholder 4"/>
          <p:cNvSpPr>
            <a:spLocks noGrp="1"/>
          </p:cNvSpPr>
          <p:nvPr>
            <p:ph type="ftr" sz="quarter" idx="11"/>
          </p:nvPr>
        </p:nvSpPr>
        <p:spPr>
          <a:xfrm>
            <a:off x="4038602" y="6356355"/>
            <a:ext cx="4114800" cy="365125"/>
          </a:xfrm>
          <a:prstGeom prst="rect">
            <a:avLst/>
          </a:prstGeom>
        </p:spPr>
        <p:txBody>
          <a:bodyPr/>
          <a:lstStyle/>
          <a:p>
            <a:endParaRPr lang="en-BE"/>
          </a:p>
        </p:txBody>
      </p:sp>
      <p:sp>
        <p:nvSpPr>
          <p:cNvPr id="6" name="Slide Number Placeholder 5"/>
          <p:cNvSpPr>
            <a:spLocks noGrp="1"/>
          </p:cNvSpPr>
          <p:nvPr>
            <p:ph type="sldNum" sz="quarter" idx="12"/>
          </p:nvPr>
        </p:nvSpPr>
        <p:spPr>
          <a:xfrm>
            <a:off x="8610601" y="6356355"/>
            <a:ext cx="2743200" cy="365125"/>
          </a:xfrm>
          <a:prstGeom prst="rect">
            <a:avLst/>
          </a:prstGeom>
        </p:spPr>
        <p:txBody>
          <a:bodyPr/>
          <a:lstStyle/>
          <a:p>
            <a:fld id="{CA8F13B8-E0AD-5346-B669-6910956CC191}" type="slidenum">
              <a:rPr lang="en-BE" smtClean="0"/>
              <a:t>‹#›</a:t>
            </a:fld>
            <a:endParaRPr lang="en-BE"/>
          </a:p>
        </p:txBody>
      </p:sp>
    </p:spTree>
    <p:extLst>
      <p:ext uri="{BB962C8B-B14F-4D97-AF65-F5344CB8AC3E}">
        <p14:creationId xmlns:p14="http://schemas.microsoft.com/office/powerpoint/2010/main" val="20086284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1" y="6356355"/>
            <a:ext cx="2743200" cy="365125"/>
          </a:xfrm>
          <a:prstGeom prst="rect">
            <a:avLst/>
          </a:prstGeom>
        </p:spPr>
        <p:txBody>
          <a:bodyPr/>
          <a:lstStyle/>
          <a:p>
            <a:fld id="{F27E363D-3748-1647-95F8-C4757EAA5CCF}" type="datetimeFigureOut">
              <a:rPr lang="en-BE" smtClean="0"/>
              <a:t>2/11/25</a:t>
            </a:fld>
            <a:endParaRPr lang="en-BE"/>
          </a:p>
        </p:txBody>
      </p:sp>
      <p:sp>
        <p:nvSpPr>
          <p:cNvPr id="5" name="Footer Placeholder 4"/>
          <p:cNvSpPr>
            <a:spLocks noGrp="1"/>
          </p:cNvSpPr>
          <p:nvPr>
            <p:ph type="ftr" sz="quarter" idx="11"/>
          </p:nvPr>
        </p:nvSpPr>
        <p:spPr>
          <a:xfrm>
            <a:off x="4038602" y="6356355"/>
            <a:ext cx="4114800" cy="365125"/>
          </a:xfrm>
          <a:prstGeom prst="rect">
            <a:avLst/>
          </a:prstGeom>
        </p:spPr>
        <p:txBody>
          <a:bodyPr/>
          <a:lstStyle/>
          <a:p>
            <a:endParaRPr lang="en-BE"/>
          </a:p>
        </p:txBody>
      </p:sp>
      <p:sp>
        <p:nvSpPr>
          <p:cNvPr id="6" name="Slide Number Placeholder 5"/>
          <p:cNvSpPr>
            <a:spLocks noGrp="1"/>
          </p:cNvSpPr>
          <p:nvPr>
            <p:ph type="sldNum" sz="quarter" idx="12"/>
          </p:nvPr>
        </p:nvSpPr>
        <p:spPr>
          <a:xfrm>
            <a:off x="8610601" y="6356355"/>
            <a:ext cx="2743200" cy="365125"/>
          </a:xfrm>
          <a:prstGeom prst="rect">
            <a:avLst/>
          </a:prstGeom>
        </p:spPr>
        <p:txBody>
          <a:bodyPr/>
          <a:lstStyle/>
          <a:p>
            <a:fld id="{CA8F13B8-E0AD-5346-B669-6910956CC191}" type="slidenum">
              <a:rPr lang="en-BE" smtClean="0"/>
              <a:t>‹#›</a:t>
            </a:fld>
            <a:endParaRPr lang="en-BE"/>
          </a:p>
        </p:txBody>
      </p:sp>
    </p:spTree>
    <p:extLst>
      <p:ext uri="{BB962C8B-B14F-4D97-AF65-F5344CB8AC3E}">
        <p14:creationId xmlns:p14="http://schemas.microsoft.com/office/powerpoint/2010/main" val="35934799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202" y="2016374"/>
            <a:ext cx="10515600" cy="4176919"/>
          </a:xfrm>
        </p:spPr>
        <p:txBody>
          <a:bodyPr/>
          <a:lstStyle>
            <a:lvl1pPr marL="278606" indent="-278606" algn="l">
              <a:lnSpc>
                <a:spcPct val="100000"/>
              </a:lnSpc>
              <a:buFont typeface="Arial" panose="020B0604020202020204" pitchFamily="34" charset="0"/>
              <a:buChar char="•"/>
              <a:defRPr baseline="0">
                <a:solidFill>
                  <a:schemeClr val="tx1">
                    <a:lumMod val="75000"/>
                    <a:lumOff val="25000"/>
                  </a:schemeClr>
                </a:solidFill>
                <a:latin typeface="+mj-lt"/>
              </a:defRPr>
            </a:lvl1pPr>
            <a:lvl2pPr marL="417909" indent="-139303" algn="l">
              <a:lnSpc>
                <a:spcPct val="100000"/>
              </a:lnSpc>
              <a:buFont typeface="Calibri Light" panose="020F0302020204030204" pitchFamily="34" charset="0"/>
              <a:buChar char="‒"/>
              <a:defRPr baseline="0">
                <a:solidFill>
                  <a:schemeClr val="tx1">
                    <a:lumMod val="75000"/>
                    <a:lumOff val="25000"/>
                  </a:schemeClr>
                </a:solidFill>
                <a:latin typeface="+mj-lt"/>
              </a:defRPr>
            </a:lvl2pPr>
            <a:lvl3pPr marL="696516" indent="-139303" algn="l">
              <a:lnSpc>
                <a:spcPct val="100000"/>
              </a:lnSpc>
              <a:buFont typeface="Calibri Light" panose="020F0302020204030204" pitchFamily="34" charset="0"/>
              <a:buChar char="‒"/>
              <a:defRPr>
                <a:solidFill>
                  <a:schemeClr val="tx1">
                    <a:lumMod val="75000"/>
                    <a:lumOff val="25000"/>
                  </a:schemeClr>
                </a:solidFill>
                <a:latin typeface="+mj-lt"/>
              </a:defRPr>
            </a:lvl3pPr>
            <a:lvl4pPr marL="975122" indent="-139303" algn="l">
              <a:lnSpc>
                <a:spcPct val="100000"/>
              </a:lnSpc>
              <a:buFont typeface="Calibri Light" panose="020F0302020204030204" pitchFamily="34" charset="0"/>
              <a:buChar char="‒"/>
              <a:defRPr>
                <a:solidFill>
                  <a:schemeClr val="tx1">
                    <a:lumMod val="75000"/>
                    <a:lumOff val="25000"/>
                  </a:schemeClr>
                </a:solidFill>
                <a:latin typeface="+mj-lt"/>
              </a:defRPr>
            </a:lvl4pPr>
            <a:lvl5pPr marL="1253728" indent="-139303" algn="l">
              <a:lnSpc>
                <a:spcPct val="100000"/>
              </a:lnSpc>
              <a:buFont typeface="Calibri Light" panose="020F0302020204030204" pitchFamily="34" charset="0"/>
              <a:buChar char="‒"/>
              <a:defRPr>
                <a:solidFill>
                  <a:schemeClr val="tx1">
                    <a:lumMod val="75000"/>
                    <a:lumOff val="25000"/>
                  </a:schemeClr>
                </a:solidFill>
                <a:latin typeface="+mj-lt"/>
              </a:defRPr>
            </a:lvl5pPr>
          </a:lstStyle>
          <a:p>
            <a:pPr lvl="0"/>
            <a:r>
              <a:rPr lang="en-US"/>
              <a:t>This is a list of bullet points</a:t>
            </a:r>
          </a:p>
          <a:p>
            <a:pPr lvl="1"/>
            <a:r>
              <a:rPr lang="en-US"/>
              <a:t>Keep your points as short as humanly possible!</a:t>
            </a:r>
          </a:p>
          <a:p>
            <a:pPr lvl="2"/>
            <a:r>
              <a:rPr lang="en-US"/>
              <a:t>Use pictures. Show, don’t tell.</a:t>
            </a:r>
          </a:p>
          <a:p>
            <a:pPr lvl="3"/>
            <a:r>
              <a:rPr lang="en-US"/>
              <a:t>Fourth level</a:t>
            </a:r>
          </a:p>
          <a:p>
            <a:pPr lvl="4"/>
            <a:r>
              <a:rPr lang="en-US"/>
              <a:t>Fifth level</a:t>
            </a:r>
            <a:endParaRPr lang="en-GB"/>
          </a:p>
        </p:txBody>
      </p:sp>
      <p:sp>
        <p:nvSpPr>
          <p:cNvPr id="4" name="Content Placeholder 3"/>
          <p:cNvSpPr>
            <a:spLocks noGrp="1"/>
          </p:cNvSpPr>
          <p:nvPr>
            <p:ph sz="quarter" idx="10" hasCustomPrompt="1"/>
          </p:nvPr>
        </p:nvSpPr>
        <p:spPr>
          <a:xfrm>
            <a:off x="838201" y="351064"/>
            <a:ext cx="9139241" cy="1355272"/>
          </a:xfrm>
        </p:spPr>
        <p:txBody>
          <a:bodyPr anchor="ctr">
            <a:noAutofit/>
          </a:bodyPr>
          <a:lstStyle>
            <a:lvl1pPr marL="0" indent="0">
              <a:buNone/>
              <a:defRPr sz="2681" b="1" baseline="0">
                <a:solidFill>
                  <a:schemeClr val="tx1">
                    <a:lumMod val="75000"/>
                    <a:lumOff val="25000"/>
                  </a:schemeClr>
                </a:solidFill>
              </a:defRPr>
            </a:lvl1pPr>
            <a:lvl2pPr marL="278606" indent="0">
              <a:buNone/>
              <a:defRPr/>
            </a:lvl2pPr>
            <a:lvl3pPr marL="557213" indent="0">
              <a:buNone/>
              <a:defRPr/>
            </a:lvl3pPr>
            <a:lvl4pPr marL="835819" indent="0">
              <a:buNone/>
              <a:defRPr/>
            </a:lvl4pPr>
            <a:lvl5pPr marL="1114425" indent="0">
              <a:buNone/>
              <a:defRPr/>
            </a:lvl5pPr>
          </a:lstStyle>
          <a:p>
            <a:pPr lvl="0"/>
            <a:r>
              <a:rPr lang="en-GB"/>
              <a:t>TYPE SLIDE TITLE HERE</a:t>
            </a:r>
          </a:p>
        </p:txBody>
      </p:sp>
      <p:sp>
        <p:nvSpPr>
          <p:cNvPr id="2" name="Slide Number Placeholder 1"/>
          <p:cNvSpPr>
            <a:spLocks noGrp="1"/>
          </p:cNvSpPr>
          <p:nvPr>
            <p:ph type="sldNum" sz="quarter" idx="11"/>
          </p:nvPr>
        </p:nvSpPr>
        <p:spPr>
          <a:xfrm>
            <a:off x="8610601" y="6356355"/>
            <a:ext cx="2743200" cy="365125"/>
          </a:xfrm>
          <a:prstGeom prst="rect">
            <a:avLst/>
          </a:prstGeom>
        </p:spPr>
        <p:txBody>
          <a:bodyPr/>
          <a:lstStyle/>
          <a:p>
            <a:fld id="{3520DCBE-BED3-4734-8114-7FD920ACA4E7}" type="slidenum">
              <a:rPr lang="en-GB" smtClean="0"/>
              <a:t>‹#›</a:t>
            </a:fld>
            <a:endParaRPr lang="en-GB"/>
          </a:p>
        </p:txBody>
      </p:sp>
    </p:spTree>
    <p:extLst>
      <p:ext uri="{BB962C8B-B14F-4D97-AF65-F5344CB8AC3E}">
        <p14:creationId xmlns:p14="http://schemas.microsoft.com/office/powerpoint/2010/main" val="902925024"/>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838201" y="6356355"/>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602" y="6356355"/>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1" y="6356355"/>
            <a:ext cx="2743200" cy="365125"/>
          </a:xfrm>
          <a:prstGeom prst="rect">
            <a:avLst/>
          </a:prstGeom>
        </p:spPr>
        <p:txBody>
          <a:bodyPr/>
          <a:lstStyle/>
          <a:p>
            <a:fld id="{B06176F9-2E78-2C49-A655-BC2C693BDB93}" type="slidenum">
              <a:rPr lang="fr-FR" smtClean="0"/>
              <a:t>‹#›</a:t>
            </a:fld>
            <a:endParaRPr lang="fr-FR"/>
          </a:p>
        </p:txBody>
      </p:sp>
    </p:spTree>
    <p:extLst>
      <p:ext uri="{BB962C8B-B14F-4D97-AF65-F5344CB8AC3E}">
        <p14:creationId xmlns:p14="http://schemas.microsoft.com/office/powerpoint/2010/main" val="10487235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userDrawn="1"/>
        </p:nvGrpSpPr>
        <p:grpSpPr>
          <a:xfrm>
            <a:off x="-187238" y="-61483"/>
            <a:ext cx="3064644" cy="7042877"/>
            <a:chOff x="-140429" y="-46112"/>
            <a:chExt cx="2298483" cy="5282158"/>
          </a:xfrm>
        </p:grpSpPr>
        <p:pic>
          <p:nvPicPr>
            <p:cNvPr id="2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9" name="Group 28"/>
            <p:cNvGrpSpPr/>
            <p:nvPr userDrawn="1"/>
          </p:nvGrpSpPr>
          <p:grpSpPr>
            <a:xfrm>
              <a:off x="-140429" y="-46112"/>
              <a:ext cx="2298483" cy="5282158"/>
              <a:chOff x="-140429" y="-46112"/>
              <a:chExt cx="2298483" cy="5282158"/>
            </a:xfrm>
          </p:grpSpPr>
          <p:sp>
            <p:nvSpPr>
              <p:cNvPr id="30" name="Rectangle 29"/>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31" name="Rectangle 3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grpSp>
      </p:grpSp>
      <p:sp>
        <p:nvSpPr>
          <p:cNvPr id="2" name="Title 1"/>
          <p:cNvSpPr>
            <a:spLocks noGrp="1"/>
          </p:cNvSpPr>
          <p:nvPr userDrawn="1">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849397" y="932723"/>
            <a:ext cx="9733004"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609600" y="6501342"/>
            <a:ext cx="2844800" cy="365125"/>
          </a:xfrm>
        </p:spPr>
        <p:txBody>
          <a:bodyPr/>
          <a:lstStyle/>
          <a:p>
            <a:fld id="{30E17047-C597-4B34-8FEE-7A0D1EA692A4}" type="datetimeFigureOut">
              <a:rPr lang="en-US" smtClean="0"/>
              <a:t>2/11/25</a:t>
            </a:fld>
            <a:endParaRPr lang="en-US"/>
          </a:p>
        </p:txBody>
      </p:sp>
      <p:sp>
        <p:nvSpPr>
          <p:cNvPr id="5" name="Footer Placeholder 4"/>
          <p:cNvSpPr>
            <a:spLocks noGrp="1"/>
          </p:cNvSpPr>
          <p:nvPr userDrawn="1">
            <p:ph type="ftr" sz="quarter" idx="11"/>
          </p:nvPr>
        </p:nvSpPr>
        <p:spPr>
          <a:xfrm>
            <a:off x="4165600" y="6501342"/>
            <a:ext cx="3860800" cy="365125"/>
          </a:xfrm>
        </p:spPr>
        <p:txBody>
          <a:bodyPr/>
          <a:lstStyle/>
          <a:p>
            <a:endParaRPr lang="en-US"/>
          </a:p>
        </p:txBody>
      </p:sp>
      <p:cxnSp>
        <p:nvCxnSpPr>
          <p:cNvPr id="24" name="Straight Connector 23"/>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47328" y="819780"/>
            <a:ext cx="1267523"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048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0" name="Group 9"/>
          <p:cNvGrpSpPr/>
          <p:nvPr userDrawn="1"/>
        </p:nvGrpSpPr>
        <p:grpSpPr>
          <a:xfrm>
            <a:off x="-187238" y="-61483"/>
            <a:ext cx="3064644" cy="7042877"/>
            <a:chOff x="-140429" y="-46112"/>
            <a:chExt cx="2298483" cy="5282158"/>
          </a:xfrm>
        </p:grpSpPr>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2" name="Group 11"/>
            <p:cNvGrpSpPr/>
            <p:nvPr userDrawn="1"/>
          </p:nvGrpSpPr>
          <p:grpSpPr>
            <a:xfrm>
              <a:off x="-140429" y="-46112"/>
              <a:ext cx="2298483" cy="5282158"/>
              <a:chOff x="-140429" y="-46112"/>
              <a:chExt cx="2298483" cy="5282158"/>
            </a:xfrm>
          </p:grpSpPr>
          <p:sp>
            <p:nvSpPr>
              <p:cNvPr id="14" name="Rectangle 13"/>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18" name="Rectangle 17"/>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grpSp>
      </p:grpSp>
      <p:sp>
        <p:nvSpPr>
          <p:cNvPr id="3" name="Content Placeholder 2"/>
          <p:cNvSpPr>
            <a:spLocks noGrp="1"/>
          </p:cNvSpPr>
          <p:nvPr>
            <p:ph idx="1"/>
          </p:nvPr>
        </p:nvSpPr>
        <p:spPr>
          <a:xfrm>
            <a:off x="1257300" y="932723"/>
            <a:ext cx="10325101"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501342"/>
            <a:ext cx="2844800" cy="365125"/>
          </a:xfrm>
        </p:spPr>
        <p:txBody>
          <a:bodyPr/>
          <a:lstStyle/>
          <a:p>
            <a:fld id="{30E17047-C597-4B34-8FEE-7A0D1EA692A4}" type="datetimeFigureOut">
              <a:rPr lang="en-US" smtClean="0"/>
              <a:t>2/11/25</a:t>
            </a:fld>
            <a:endParaRPr lang="en-US"/>
          </a:p>
        </p:txBody>
      </p:sp>
      <p:sp>
        <p:nvSpPr>
          <p:cNvPr id="5" name="Footer Placeholder 4"/>
          <p:cNvSpPr>
            <a:spLocks noGrp="1"/>
          </p:cNvSpPr>
          <p:nvPr>
            <p:ph type="ftr" sz="quarter" idx="11"/>
          </p:nvPr>
        </p:nvSpPr>
        <p:spPr>
          <a:xfrm>
            <a:off x="4165600" y="6501342"/>
            <a:ext cx="3860800" cy="365125"/>
          </a:xfrm>
        </p:spPr>
        <p:txBody>
          <a:bodyPr/>
          <a:lstStyle/>
          <a:p>
            <a:endParaRPr lang="en-US"/>
          </a:p>
        </p:txBody>
      </p:sp>
      <p:sp>
        <p:nvSpPr>
          <p:cNvPr id="6" name="Slide Number Placeholder 5"/>
          <p:cNvSpPr>
            <a:spLocks noGrp="1"/>
          </p:cNvSpPr>
          <p:nvPr>
            <p:ph type="sldNum" sz="quarter" idx="12"/>
          </p:nvPr>
        </p:nvSpPr>
        <p:spPr>
          <a:xfrm>
            <a:off x="8737600" y="6501342"/>
            <a:ext cx="2844800" cy="365125"/>
          </a:xfrm>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47328" y="819780"/>
            <a:ext cx="1267523"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17"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6427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912000"/>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7170" name="Picture 2"/>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tretch>
            <a:fillRect/>
          </a:stretch>
        </p:blipFill>
        <p:spPr bwMode="auto">
          <a:xfrm>
            <a:off x="9741704" y="0"/>
            <a:ext cx="2464528" cy="6858000"/>
          </a:xfrm>
          <a:prstGeom prst="rect">
            <a:avLst/>
          </a:prstGeom>
          <a:noFill/>
          <a:ln>
            <a:noFill/>
          </a:ln>
          <a:effectLst>
            <a:softEdge rad="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Date Placeholder 3"/>
          <p:cNvSpPr>
            <a:spLocks noGrp="1"/>
          </p:cNvSpPr>
          <p:nvPr>
            <p:ph type="dt" sz="half" idx="10"/>
          </p:nvPr>
        </p:nvSpPr>
        <p:spPr>
          <a:xfrm>
            <a:off x="609600" y="6501342"/>
            <a:ext cx="2844800" cy="365125"/>
          </a:xfrm>
        </p:spPr>
        <p:txBody>
          <a:bodyPr/>
          <a:lstStyle>
            <a:lvl1pPr>
              <a:defRPr>
                <a:solidFill>
                  <a:schemeClr val="bg1">
                    <a:lumMod val="95000"/>
                  </a:schemeClr>
                </a:solidFill>
              </a:defRPr>
            </a:lvl1pPr>
          </a:lstStyle>
          <a:p>
            <a:fld id="{30E17047-C597-4B34-8FEE-7A0D1EA692A4}" type="datetimeFigureOut">
              <a:rPr lang="en-US" smtClean="0"/>
              <a:pPr/>
              <a:t>2/11/25</a:t>
            </a:fld>
            <a:endParaRPr lang="en-US" dirty="0"/>
          </a:p>
        </p:txBody>
      </p:sp>
      <p:sp>
        <p:nvSpPr>
          <p:cNvPr id="5" name="Footer Placeholder 4"/>
          <p:cNvSpPr>
            <a:spLocks noGrp="1"/>
          </p:cNvSpPr>
          <p:nvPr>
            <p:ph type="ftr" sz="quarter" idx="11"/>
          </p:nvPr>
        </p:nvSpPr>
        <p:spPr>
          <a:xfrm>
            <a:off x="4165600" y="6501342"/>
            <a:ext cx="3860800" cy="365125"/>
          </a:xfrm>
        </p:spPr>
        <p:txBody>
          <a:bodyPr/>
          <a:lstStyle>
            <a:lvl1pPr>
              <a:defRPr>
                <a:solidFill>
                  <a:schemeClr val="bg1">
                    <a:lumMod val="95000"/>
                  </a:schemeClr>
                </a:solidFill>
              </a:defRPr>
            </a:lvl1pPr>
          </a:lstStyle>
          <a:p>
            <a:endParaRPr lang="en-US" dirty="0"/>
          </a:p>
        </p:txBody>
      </p:sp>
      <p:sp>
        <p:nvSpPr>
          <p:cNvPr id="6" name="Slide Number Placeholder 5"/>
          <p:cNvSpPr>
            <a:spLocks noGrp="1"/>
          </p:cNvSpPr>
          <p:nvPr>
            <p:ph type="sldNum" sz="quarter" idx="12"/>
          </p:nvPr>
        </p:nvSpPr>
        <p:spPr>
          <a:xfrm>
            <a:off x="8737600" y="6501342"/>
            <a:ext cx="2844800" cy="365125"/>
          </a:xfrm>
        </p:spPr>
        <p:txBody>
          <a:bodyPr/>
          <a:lstStyle>
            <a:lvl1pPr>
              <a:defRPr>
                <a:solidFill>
                  <a:schemeClr val="bg1">
                    <a:lumMod val="95000"/>
                  </a:schemeClr>
                </a:solidFill>
              </a:defRPr>
            </a:lvl1pPr>
          </a:lstStyle>
          <a:p>
            <a:fld id="{58768E1A-8455-4611-8763-3FA1B747F6B6}" type="slidenum">
              <a:rPr lang="en-US" smtClean="0"/>
              <a:pPr/>
              <a:t>‹#›</a:t>
            </a:fld>
            <a:endParaRPr lang="en-US"/>
          </a:p>
        </p:txBody>
      </p:sp>
      <p:pic>
        <p:nvPicPr>
          <p:cNvPr id="9218" name="Picture 2" descr="S:\F15015_Copernicus\3_Work\330_Work-in-process\SC4_BackgroundMat\PPT\item Copernicus\Icon-01.png"/>
          <p:cNvPicPr>
            <a:picLocks noChangeAspect="1" noChangeArrowheads="1"/>
          </p:cNvPicPr>
          <p:nvPr userDrawn="1"/>
        </p:nvPicPr>
        <p:blipFill rotWithShape="1">
          <a:blip r:embed="rId4" cstate="print">
            <a:biLevel thresh="50000"/>
            <a:extLst>
              <a:ext uri="{28A0092B-C50C-407E-A947-70E740481C1C}">
                <a14:useLocalDpi xmlns:a14="http://schemas.microsoft.com/office/drawing/2010/main" val="0"/>
              </a:ext>
            </a:extLst>
          </a:blip>
          <a:srcRect/>
          <a:stretch/>
        </p:blipFill>
        <p:spPr bwMode="auto">
          <a:xfrm>
            <a:off x="431371" y="1988841"/>
            <a:ext cx="2784309" cy="3265201"/>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p:cNvSpPr txBox="1"/>
          <p:nvPr userDrawn="1"/>
        </p:nvSpPr>
        <p:spPr>
          <a:xfrm>
            <a:off x="272951" y="4677139"/>
            <a:ext cx="3148968" cy="318100"/>
          </a:xfrm>
          <a:prstGeom prst="rect">
            <a:avLst/>
          </a:prstGeom>
          <a:noFill/>
          <a:ln>
            <a:noFill/>
          </a:ln>
        </p:spPr>
        <p:txBody>
          <a:bodyPr wrap="square" rtlCol="0">
            <a:spAutoFit/>
          </a:bodyPr>
          <a:lstStyle/>
          <a:p>
            <a:pPr algn="ctr"/>
            <a:r>
              <a:rPr lang="es-ES" sz="1467" b="0" dirty="0">
                <a:solidFill>
                  <a:schemeClr val="bg1"/>
                </a:solidFill>
              </a:rPr>
              <a:t>Atmosphere</a:t>
            </a:r>
            <a:r>
              <a:rPr lang="es-ES" sz="1467" b="0" baseline="0" dirty="0">
                <a:solidFill>
                  <a:schemeClr val="bg1"/>
                </a:solidFill>
              </a:rPr>
              <a:t> </a:t>
            </a:r>
            <a:r>
              <a:rPr lang="es-ES" sz="1467" b="0" dirty="0">
                <a:solidFill>
                  <a:schemeClr val="bg1"/>
                </a:solidFill>
              </a:rPr>
              <a:t>Monitoring</a:t>
            </a:r>
            <a:endParaRPr lang="en-US" sz="1467" b="0" dirty="0">
              <a:solidFill>
                <a:schemeClr val="bg1"/>
              </a:solidFill>
            </a:endParaRPr>
          </a:p>
        </p:txBody>
      </p:sp>
      <p:sp>
        <p:nvSpPr>
          <p:cNvPr id="26" name="Subtitle 2"/>
          <p:cNvSpPr>
            <a:spLocks noGrp="1"/>
          </p:cNvSpPr>
          <p:nvPr>
            <p:ph type="subTitle" idx="13"/>
          </p:nvPr>
        </p:nvSpPr>
        <p:spPr>
          <a:xfrm>
            <a:off x="3407701" y="4197085"/>
            <a:ext cx="6336704" cy="1536171"/>
          </a:xfrm>
        </p:spPr>
        <p:txBody>
          <a:bodyPr>
            <a:normAutofit/>
          </a:bodyPr>
          <a:lstStyle>
            <a:lvl1pPr marL="0" indent="0" algn="l">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7" name="Content Placeholder 2"/>
          <p:cNvSpPr>
            <a:spLocks noGrp="1"/>
          </p:cNvSpPr>
          <p:nvPr>
            <p:ph idx="1" hasCustomPrompt="1"/>
          </p:nvPr>
        </p:nvSpPr>
        <p:spPr>
          <a:xfrm>
            <a:off x="3407701" y="3236980"/>
            <a:ext cx="6336704" cy="960107"/>
          </a:xfrm>
        </p:spPr>
        <p:txBody>
          <a:bodyPr>
            <a:normAutofit/>
          </a:bodyPr>
          <a:lstStyle>
            <a:lvl1pPr marL="0" indent="0">
              <a:buNone/>
              <a:defRPr sz="3733">
                <a:solidFill>
                  <a:schemeClr val="bg1"/>
                </a:solidFill>
              </a:defRPr>
            </a:lvl1pPr>
          </a:lstStyle>
          <a:p>
            <a:pPr lvl="0"/>
            <a:r>
              <a:rPr lang="en-US" dirty="0"/>
              <a:t>Title</a:t>
            </a:r>
          </a:p>
        </p:txBody>
      </p:sp>
      <p:pic>
        <p:nvPicPr>
          <p:cNvPr id="12" name="Picture 11">
            <a:extLst>
              <a:ext uri="{FF2B5EF4-FFF2-40B4-BE49-F238E27FC236}">
                <a16:creationId xmlns:a16="http://schemas.microsoft.com/office/drawing/2014/main" id="{939E2ABB-3186-AB4D-8D93-E74D726D46B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5236" y="5980800"/>
            <a:ext cx="4799245" cy="413512"/>
          </a:xfrm>
          <a:prstGeom prst="rect">
            <a:avLst/>
          </a:prstGeom>
        </p:spPr>
      </p:pic>
      <p:sp>
        <p:nvSpPr>
          <p:cNvPr id="2" name="Rectangle 1">
            <a:extLst>
              <a:ext uri="{FF2B5EF4-FFF2-40B4-BE49-F238E27FC236}">
                <a16:creationId xmlns:a16="http://schemas.microsoft.com/office/drawing/2014/main" id="{26ADD3DD-394C-C15F-EE38-78F2AEFB7C6F}"/>
              </a:ext>
            </a:extLst>
          </p:cNvPr>
          <p:cNvSpPr/>
          <p:nvPr userDrawn="1"/>
        </p:nvSpPr>
        <p:spPr>
          <a:xfrm>
            <a:off x="9723196" y="0"/>
            <a:ext cx="2304256" cy="6858000"/>
          </a:xfrm>
          <a:prstGeom prst="rect">
            <a:avLst/>
          </a:prstGeom>
          <a:gradFill flip="none" rotWithShape="1">
            <a:gsLst>
              <a:gs pos="4000">
                <a:srgbClr val="5AC4DD"/>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Tree>
    <p:extLst>
      <p:ext uri="{BB962C8B-B14F-4D97-AF65-F5344CB8AC3E}">
        <p14:creationId xmlns:p14="http://schemas.microsoft.com/office/powerpoint/2010/main" val="33502460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4" name="Picture 2"/>
          <p:cNvPicPr>
            <a:picLocks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6933" y="0"/>
            <a:ext cx="3022099" cy="691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ectangle 29"/>
          <p:cNvSpPr/>
          <p:nvPr userDrawn="1"/>
        </p:nvSpPr>
        <p:spPr>
          <a:xfrm>
            <a:off x="-34198" y="-1"/>
            <a:ext cx="3022099" cy="69120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31" name="Rectangle 30"/>
          <p:cNvSpPr/>
          <p:nvPr userDrawn="1"/>
        </p:nvSpPr>
        <p:spPr>
          <a:xfrm>
            <a:off x="1" y="0"/>
            <a:ext cx="3064644" cy="6912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3" name="Content Placeholder 2"/>
          <p:cNvSpPr>
            <a:spLocks noGrp="1"/>
          </p:cNvSpPr>
          <p:nvPr userDrawn="1">
            <p:ph sz="half" idx="1"/>
          </p:nvPr>
        </p:nvSpPr>
        <p:spPr>
          <a:xfrm>
            <a:off x="1363893"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6768075"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userDrawn="1">
            <p:ph type="dt" sz="half" idx="10"/>
          </p:nvPr>
        </p:nvSpPr>
        <p:spPr>
          <a:xfrm>
            <a:off x="609600" y="6501342"/>
            <a:ext cx="2844800" cy="365125"/>
          </a:xfrm>
        </p:spPr>
        <p:txBody>
          <a:bodyPr/>
          <a:lstStyle/>
          <a:p>
            <a:fld id="{30E17047-C597-4B34-8FEE-7A0D1EA692A4}" type="datetimeFigureOut">
              <a:rPr lang="en-US" smtClean="0"/>
              <a:t>2/11/25</a:t>
            </a:fld>
            <a:endParaRPr lang="en-US"/>
          </a:p>
        </p:txBody>
      </p:sp>
      <p:sp>
        <p:nvSpPr>
          <p:cNvPr id="6" name="Footer Placeholder 5"/>
          <p:cNvSpPr>
            <a:spLocks noGrp="1"/>
          </p:cNvSpPr>
          <p:nvPr userDrawn="1">
            <p:ph type="ftr" sz="quarter" idx="11"/>
          </p:nvPr>
        </p:nvSpPr>
        <p:spPr>
          <a:xfrm>
            <a:off x="4165600" y="6501342"/>
            <a:ext cx="3860800" cy="365125"/>
          </a:xfrm>
        </p:spPr>
        <p:txBody>
          <a:bodyPr/>
          <a:lstStyle/>
          <a:p>
            <a:endParaRPr lang="en-US"/>
          </a:p>
        </p:txBody>
      </p:sp>
      <p:sp>
        <p:nvSpPr>
          <p:cNvPr id="7" name="Slide Number Placeholder 6"/>
          <p:cNvSpPr>
            <a:spLocks noGrp="1"/>
          </p:cNvSpPr>
          <p:nvPr userDrawn="1">
            <p:ph type="sldNum" sz="quarter" idx="12"/>
          </p:nvPr>
        </p:nvSpPr>
        <p:spPr>
          <a:xfrm>
            <a:off x="8737600" y="6501342"/>
            <a:ext cx="2844800" cy="365125"/>
          </a:xfrm>
        </p:spPr>
        <p:txBody>
          <a:bodyPr/>
          <a:lstStyle/>
          <a:p>
            <a:fld id="{58768E1A-8455-4611-8763-3FA1B747F6B6}" type="slidenum">
              <a:rPr lang="en-US" smtClean="0"/>
              <a:t>‹#›</a:t>
            </a:fld>
            <a:endParaRPr lang="en-US"/>
          </a:p>
        </p:txBody>
      </p:sp>
      <p:sp>
        <p:nvSpPr>
          <p:cNvPr id="15" name="Title 1"/>
          <p:cNvSpPr>
            <a:spLocks noGrp="1"/>
          </p:cNvSpPr>
          <p:nvPr userDrawn="1">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cxnSp>
        <p:nvCxnSpPr>
          <p:cNvPr id="16" name="Straight Connector 15"/>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47328" y="819780"/>
            <a:ext cx="1267523"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2927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pter page option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45A3C0-5810-CECB-04D1-E370BADB2EE8}"/>
              </a:ext>
            </a:extLst>
          </p:cNvPr>
          <p:cNvSpPr/>
          <p:nvPr userDrawn="1"/>
        </p:nvSpPr>
        <p:spPr>
          <a:xfrm flipV="1">
            <a:off x="0" y="1861457"/>
            <a:ext cx="12192000" cy="4996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flipV="1">
            <a:off x="0" y="1861457"/>
            <a:ext cx="12192000" cy="4996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lvl1pPr>
              <a:defRPr>
                <a:solidFill>
                  <a:schemeClr val="bg1"/>
                </a:solidFill>
              </a:defRPr>
            </a:lvl1pPr>
          </a:lstStyle>
          <a:p>
            <a:pPr algn="l"/>
            <a:fld id="{768364BB-9B21-4D29-A19C-C6410F652861}" type="slidenum">
              <a:rPr lang="en-IE" smtClean="0"/>
              <a:pPr algn="l"/>
              <a:t>‹#›</a:t>
            </a:fld>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1410155"/>
            <a:ext cx="10515600" cy="816904"/>
          </a:xfrm>
          <a:solidFill>
            <a:schemeClr val="bg1"/>
          </a:solidFill>
        </p:spPr>
        <p:txBody>
          <a:bodyPr lIns="180000" tIns="144000" rIns="144000" bIns="144000" anchor="ctr"/>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2482397"/>
            <a:ext cx="10515600" cy="587375"/>
          </a:xfrm>
        </p:spPr>
        <p:txBody>
          <a:bodyPr>
            <a:noAutofit/>
          </a:bodyPr>
          <a:lstStyle>
            <a:lvl1pPr marL="0" indent="0">
              <a:buNone/>
              <a:defRPr sz="2000">
                <a:solidFill>
                  <a:schemeClr val="bg1"/>
                </a:solidFill>
              </a:defRPr>
            </a:lvl1pPr>
          </a:lstStyle>
          <a:p>
            <a:pPr lvl="0"/>
            <a:r>
              <a:rPr lang="en-US"/>
              <a:t>Click to edit Master text styles</a:t>
            </a:r>
          </a:p>
        </p:txBody>
      </p:sp>
      <p:pic>
        <p:nvPicPr>
          <p:cNvPr id="9" name="Picture 8" descr="A blue flag with yellow stars and stripes&#10;&#10;Description automatically generated">
            <a:extLst>
              <a:ext uri="{FF2B5EF4-FFF2-40B4-BE49-F238E27FC236}">
                <a16:creationId xmlns:a16="http://schemas.microsoft.com/office/drawing/2014/main" id="{9BD178DF-B2B3-E383-43AA-D54BBF22737D}"/>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6" name="Picture 5" descr="A blue flag with yellow stars and stripes&#10;&#10;Description automatically generated">
            <a:extLst>
              <a:ext uri="{FF2B5EF4-FFF2-40B4-BE49-F238E27FC236}">
                <a16:creationId xmlns:a16="http://schemas.microsoft.com/office/drawing/2014/main" id="{9C194F48-423C-93CB-1A61-CE12CAB5B444}"/>
              </a:ext>
            </a:extLst>
          </p:cNvPr>
          <p:cNvPicPr>
            <a:picLocks noChangeAspect="1"/>
          </p:cNvPicPr>
          <p:nvPr userDrawn="1"/>
        </p:nvPicPr>
        <p:blipFill>
          <a:blip r:embed="rId2"/>
          <a:stretch>
            <a:fillRect/>
          </a:stretch>
        </p:blipFill>
        <p:spPr>
          <a:xfrm>
            <a:off x="10725768" y="5901016"/>
            <a:ext cx="1257867" cy="763200"/>
          </a:xfrm>
          <a:prstGeom prst="rect">
            <a:avLst/>
          </a:prstGeom>
        </p:spPr>
      </p:pic>
    </p:spTree>
    <p:extLst>
      <p:ext uri="{BB962C8B-B14F-4D97-AF65-F5344CB8AC3E}">
        <p14:creationId xmlns:p14="http://schemas.microsoft.com/office/powerpoint/2010/main" val="15409350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3" name="Group 12"/>
          <p:cNvGrpSpPr/>
          <p:nvPr userDrawn="1"/>
        </p:nvGrpSpPr>
        <p:grpSpPr>
          <a:xfrm>
            <a:off x="-187238" y="-61483"/>
            <a:ext cx="3064644" cy="7042877"/>
            <a:chOff x="-140429" y="-46112"/>
            <a:chExt cx="2298483" cy="5282158"/>
          </a:xfrm>
        </p:grpSpPr>
        <p:pic>
          <p:nvPicPr>
            <p:cNvPr id="1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8" name="Group 17"/>
            <p:cNvGrpSpPr/>
            <p:nvPr userDrawn="1"/>
          </p:nvGrpSpPr>
          <p:grpSpPr>
            <a:xfrm>
              <a:off x="-140429" y="-46112"/>
              <a:ext cx="2298483" cy="5282158"/>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21" name="Rectangle 2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grpSp>
      </p:grpSp>
      <p:sp>
        <p:nvSpPr>
          <p:cNvPr id="3" name="Text Placeholder 2"/>
          <p:cNvSpPr>
            <a:spLocks noGrp="1"/>
          </p:cNvSpPr>
          <p:nvPr>
            <p:ph type="body" idx="1"/>
          </p:nvPr>
        </p:nvSpPr>
        <p:spPr>
          <a:xfrm>
            <a:off x="1200206" y="836712"/>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199456" y="1604797"/>
            <a:ext cx="5386917"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83974" y="836712"/>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783225" y="1604797"/>
            <a:ext cx="5389033"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2/11/25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4" name="Title 1"/>
          <p:cNvSpPr>
            <a:spLocks noGrp="1"/>
          </p:cNvSpPr>
          <p:nvPr>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47328" y="819780"/>
            <a:ext cx="1267523"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8640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44694" y="0"/>
            <a:ext cx="3022099" cy="68569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2" name="Rectangle 31"/>
          <p:cNvSpPr/>
          <p:nvPr userDrawn="1"/>
        </p:nvSpPr>
        <p:spPr>
          <a:xfrm>
            <a:off x="-144694" y="-2"/>
            <a:ext cx="3022099" cy="6856915"/>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33" name="Rectangle 32"/>
          <p:cNvSpPr/>
          <p:nvPr userDrawn="1"/>
        </p:nvSpPr>
        <p:spPr>
          <a:xfrm>
            <a:off x="-180451" y="-4776"/>
            <a:ext cx="3022099" cy="6866464"/>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3" name="Date Placeholder 2"/>
          <p:cNvSpPr>
            <a:spLocks noGrp="1"/>
          </p:cNvSpPr>
          <p:nvPr userDrawn="1">
            <p:ph type="dt" sz="half" idx="10"/>
          </p:nvPr>
        </p:nvSpPr>
        <p:spPr/>
        <p:txBody>
          <a:bodyPr/>
          <a:lstStyle/>
          <a:p>
            <a:fld id="{30E17047-C597-4B34-8FEE-7A0D1EA692A4}" type="datetimeFigureOut">
              <a:rPr lang="en-US" smtClean="0"/>
              <a:t>2/11/25</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58768E1A-8455-4611-8763-3FA1B747F6B6}" type="slidenum">
              <a:rPr lang="en-US" smtClean="0"/>
              <a:t>‹#›</a:t>
            </a:fld>
            <a:endParaRPr lang="en-US"/>
          </a:p>
        </p:txBody>
      </p:sp>
      <p:sp>
        <p:nvSpPr>
          <p:cNvPr id="18" name="Title 1"/>
          <p:cNvSpPr>
            <a:spLocks noGrp="1"/>
          </p:cNvSpPr>
          <p:nvPr userDrawn="1">
            <p:ph type="title" hasCustomPrompt="1"/>
          </p:nvPr>
        </p:nvSpPr>
        <p:spPr>
          <a:xfrm>
            <a:off x="1156939" y="328381"/>
            <a:ext cx="10425461" cy="384043"/>
          </a:xfrm>
          <a:solidFill>
            <a:srgbClr val="5AC4DD"/>
          </a:solidFill>
          <a:ln>
            <a:noFill/>
          </a:ln>
        </p:spPr>
        <p:txBody>
          <a:bodyPr>
            <a:noAutofit/>
          </a:bodyPr>
          <a:lstStyle>
            <a:lvl1pPr algn="l">
              <a:defRPr sz="2400" b="0" spc="400" baseline="0">
                <a:ln>
                  <a:noFill/>
                </a:ln>
                <a:solidFill>
                  <a:schemeClr val="bg1"/>
                </a:solidFill>
              </a:defRPr>
            </a:lvl1pPr>
          </a:lstStyle>
          <a:p>
            <a:r>
              <a:rPr lang="en-US" dirty="0"/>
              <a:t>CLICK TO EDIT MASTER TITLE STYLE</a:t>
            </a:r>
          </a:p>
        </p:txBody>
      </p:sp>
      <p:cxnSp>
        <p:nvCxnSpPr>
          <p:cNvPr id="19" name="Straight Connector 18"/>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47328" y="819780"/>
            <a:ext cx="1267523" cy="543867"/>
          </a:xfrm>
          <a:prstGeom prst="rect">
            <a:avLst/>
          </a:prstGeom>
          <a:noFill/>
          <a:ln>
            <a:noFill/>
          </a:ln>
        </p:spPr>
        <p:txBody>
          <a:bodyPr wrap="square" rtlCol="0">
            <a:spAutoFit/>
          </a:bodyPr>
          <a:lstStyle/>
          <a:p>
            <a:pPr algn="ctr"/>
            <a:r>
              <a:rPr lang="es-ES" sz="1467" b="0" dirty="0">
                <a:solidFill>
                  <a:schemeClr val="accent5">
                    <a:lumMod val="75000"/>
                  </a:schemeClr>
                </a:solidFill>
              </a:rPr>
              <a:t>Atmosphere</a:t>
            </a:r>
          </a:p>
          <a:p>
            <a:pPr algn="ctr"/>
            <a:r>
              <a:rPr lang="es-ES" sz="1467" b="0" dirty="0">
                <a:solidFill>
                  <a:schemeClr val="accent5">
                    <a:lumMod val="75000"/>
                  </a:schemeClr>
                </a:solidFill>
              </a:rPr>
              <a:t>Monitoring</a:t>
            </a:r>
            <a:endParaRPr lang="en-US" sz="1467" b="0" dirty="0">
              <a:solidFill>
                <a:schemeClr val="accent5">
                  <a:lumMod val="75000"/>
                </a:schemeClr>
              </a:solidFill>
            </a:endParaRPr>
          </a:p>
        </p:txBody>
      </p:sp>
      <p:pic>
        <p:nvPicPr>
          <p:cNvPr id="21"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5060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6" name="Group 25"/>
          <p:cNvGrpSpPr/>
          <p:nvPr userDrawn="1"/>
        </p:nvGrpSpPr>
        <p:grpSpPr>
          <a:xfrm>
            <a:off x="-187238" y="-61483"/>
            <a:ext cx="3064644" cy="7042877"/>
            <a:chOff x="-140429" y="-46112"/>
            <a:chExt cx="2298483" cy="5282158"/>
          </a:xfrm>
        </p:grpSpPr>
        <p:pic>
          <p:nvPicPr>
            <p:cNvPr id="2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8" name="Group 27"/>
            <p:cNvGrpSpPr/>
            <p:nvPr userDrawn="1"/>
          </p:nvGrpSpPr>
          <p:grpSpPr>
            <a:xfrm>
              <a:off x="-140429" y="-46112"/>
              <a:ext cx="2298483" cy="5282158"/>
              <a:chOff x="-140429" y="-46112"/>
              <a:chExt cx="2298483" cy="5282158"/>
            </a:xfrm>
          </p:grpSpPr>
          <p:sp>
            <p:nvSpPr>
              <p:cNvPr id="29" name="Rectangle 2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30" name="Rectangle 29"/>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grpSp>
      </p:grpSp>
      <p:sp>
        <p:nvSpPr>
          <p:cNvPr id="2" name="Title 1"/>
          <p:cNvSpPr>
            <a:spLocks noGrp="1"/>
          </p:cNvSpPr>
          <p:nvPr>
            <p:ph type="title"/>
          </p:nvPr>
        </p:nvSpPr>
        <p:spPr>
          <a:xfrm>
            <a:off x="1342967"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5329005"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42967"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2/11/25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6" name="Straight Connector 15"/>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47328" y="819780"/>
            <a:ext cx="1267523"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86380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1080282" y="360001"/>
            <a:ext cx="10032212" cy="369332"/>
          </a:xfrm>
          <a:prstGeom prst="rect">
            <a:avLst/>
          </a:prstGeom>
        </p:spPr>
        <p:txBody>
          <a:bodyPr lIns="0" tIns="0" rIns="0" bIns="0"/>
          <a:lstStyle>
            <a:lvl1pPr>
              <a:defRPr>
                <a:solidFill>
                  <a:srgbClr val="064E83"/>
                </a:solidFill>
              </a:defRPr>
            </a:lvl1pPr>
          </a:lstStyle>
          <a:p>
            <a:r>
              <a:rPr lang="en-GB"/>
              <a:t>Click to edit Master title style</a:t>
            </a:r>
            <a:endParaRPr lang="en-US" dirty="0"/>
          </a:p>
        </p:txBody>
      </p:sp>
      <p:sp>
        <p:nvSpPr>
          <p:cNvPr id="11" name="Content Placeholder 10"/>
          <p:cNvSpPr>
            <a:spLocks noGrp="1"/>
          </p:cNvSpPr>
          <p:nvPr>
            <p:ph sz="quarter" idx="14" hasCustomPrompt="1"/>
          </p:nvPr>
        </p:nvSpPr>
        <p:spPr>
          <a:xfrm>
            <a:off x="1080282" y="936000"/>
            <a:ext cx="10032212" cy="4986000"/>
          </a:xfrm>
          <a:prstGeom prst="rect">
            <a:avLst/>
          </a:prstGeom>
        </p:spPr>
        <p:txBody>
          <a:bodyPr lIns="0" tIns="0" rIns="0" bIns="0"/>
          <a:lstStyle>
            <a:lvl1pPr marL="0" indent="-179996">
              <a:lnSpc>
                <a:spcPts val="2200"/>
              </a:lnSpc>
              <a:spcBef>
                <a:spcPts val="1100"/>
              </a:spcBef>
              <a:buClr>
                <a:srgbClr val="064E83"/>
              </a:buClr>
              <a:defRPr sz="1800">
                <a:solidFill>
                  <a:schemeClr val="tx1"/>
                </a:solidFill>
              </a:defRPr>
            </a:lvl1pPr>
            <a:lvl2pPr marL="629984" indent="-269993">
              <a:lnSpc>
                <a:spcPts val="2000"/>
              </a:lnSpc>
              <a:spcBef>
                <a:spcPts val="1000"/>
              </a:spcBef>
              <a:buClr>
                <a:srgbClr val="064E83"/>
              </a:buClr>
              <a:defRPr sz="1600">
                <a:solidFill>
                  <a:schemeClr val="tx1"/>
                </a:solidFill>
              </a:defRPr>
            </a:lvl2pPr>
            <a:lvl3pPr marL="989975" indent="-269993">
              <a:lnSpc>
                <a:spcPts val="1800"/>
              </a:lnSpc>
              <a:spcBef>
                <a:spcPts val="900"/>
              </a:spcBef>
              <a:buClr>
                <a:srgbClr val="064E83"/>
              </a:buClr>
              <a:defRPr sz="1400">
                <a:solidFill>
                  <a:schemeClr val="tx1"/>
                </a:solidFill>
              </a:defRPr>
            </a:lvl3pPr>
            <a:lvl4pPr marL="1349966" indent="-269993">
              <a:lnSpc>
                <a:spcPts val="1600"/>
              </a:lnSpc>
              <a:spcBef>
                <a:spcPts val="800"/>
              </a:spcBef>
              <a:buClr>
                <a:srgbClr val="064E83"/>
              </a:buClr>
              <a:defRPr sz="1200">
                <a:solidFill>
                  <a:schemeClr val="tx1"/>
                </a:solidFill>
              </a:defRPr>
            </a:lvl4pPr>
            <a:lvl5pPr marL="1709957" indent="-269993">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5" name="Date Placeholder 10"/>
          <p:cNvSpPr txBox="1">
            <a:spLocks/>
          </p:cNvSpPr>
          <p:nvPr userDrawn="1"/>
        </p:nvSpPr>
        <p:spPr>
          <a:xfrm>
            <a:off x="8566651" y="6308257"/>
            <a:ext cx="1465563" cy="230657"/>
          </a:xfrm>
          <a:prstGeom prst="rect">
            <a:avLst/>
          </a:prstGeom>
        </p:spPr>
        <p:txBody>
          <a:bodyPr vert="horz" lIns="0" tIns="0" rIns="0" bIns="0" rtlCol="0" anchor="b" anchorCtr="0"/>
          <a:lstStyle>
            <a:lvl1pPr algn="r">
              <a:defRPr>
                <a:solidFill>
                  <a:schemeClr val="bg1"/>
                </a:solidFill>
              </a:defRPr>
            </a:lvl1p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mn-lt"/>
                <a:ea typeface="+mn-ea"/>
                <a:cs typeface="+mn-cs"/>
              </a:rPr>
              <a:t>October 29, 2014</a:t>
            </a:r>
          </a:p>
        </p:txBody>
      </p:sp>
      <p:sp>
        <p:nvSpPr>
          <p:cNvPr id="16" name="Footer Placeholder 11"/>
          <p:cNvSpPr>
            <a:spLocks noGrp="1"/>
          </p:cNvSpPr>
          <p:nvPr>
            <p:ph type="ftr" sz="quarter" idx="3"/>
          </p:nvPr>
        </p:nvSpPr>
        <p:spPr>
          <a:xfrm>
            <a:off x="2423005" y="6308257"/>
            <a:ext cx="4054695"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1080282" y="6308253"/>
            <a:ext cx="1342721" cy="230659"/>
          </a:xfrm>
          <a:prstGeom prst="rect">
            <a:avLst/>
          </a:prstGeom>
        </p:spPr>
      </p:pic>
    </p:spTree>
    <p:extLst>
      <p:ext uri="{BB962C8B-B14F-4D97-AF65-F5344CB8AC3E}">
        <p14:creationId xmlns:p14="http://schemas.microsoft.com/office/powerpoint/2010/main" val="3130034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userDrawn="1"/>
        </p:nvGrpSpPr>
        <p:grpSpPr>
          <a:xfrm>
            <a:off x="-187238" y="-61483"/>
            <a:ext cx="3064644" cy="7042877"/>
            <a:chOff x="-140429" y="-46112"/>
            <a:chExt cx="2298483" cy="5282158"/>
          </a:xfrm>
        </p:grpSpPr>
        <p:pic>
          <p:nvPicPr>
            <p:cNvPr id="2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29" name="Group 28"/>
            <p:cNvGrpSpPr/>
            <p:nvPr userDrawn="1"/>
          </p:nvGrpSpPr>
          <p:grpSpPr>
            <a:xfrm>
              <a:off x="-140429" y="-46112"/>
              <a:ext cx="2298483" cy="5282158"/>
              <a:chOff x="-140429" y="-46112"/>
              <a:chExt cx="2298483" cy="5282158"/>
            </a:xfrm>
          </p:grpSpPr>
          <p:sp>
            <p:nvSpPr>
              <p:cNvPr id="30" name="Rectangle 29"/>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Rectangle 3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sp>
        <p:nvSpPr>
          <p:cNvPr id="2" name="Title 1"/>
          <p:cNvSpPr>
            <a:spLocks noGrp="1"/>
          </p:cNvSpPr>
          <p:nvPr userDrawn="1">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849397" y="932723"/>
            <a:ext cx="9733004" cy="5097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609600" y="6501342"/>
            <a:ext cx="2844800" cy="365125"/>
          </a:xfrm>
        </p:spPr>
        <p:txBody>
          <a:bodyPr/>
          <a:lstStyle/>
          <a:p>
            <a:fld id="{30E17047-C597-4B34-8FEE-7A0D1EA692A4}" type="datetimeFigureOut">
              <a:rPr lang="en-US" smtClean="0"/>
              <a:t>2/11/25</a:t>
            </a:fld>
            <a:endParaRPr lang="en-US"/>
          </a:p>
        </p:txBody>
      </p:sp>
      <p:sp>
        <p:nvSpPr>
          <p:cNvPr id="5" name="Footer Placeholder 4"/>
          <p:cNvSpPr>
            <a:spLocks noGrp="1"/>
          </p:cNvSpPr>
          <p:nvPr userDrawn="1">
            <p:ph type="ftr" sz="quarter" idx="11"/>
          </p:nvPr>
        </p:nvSpPr>
        <p:spPr>
          <a:xfrm>
            <a:off x="4165600" y="6501342"/>
            <a:ext cx="3860800" cy="365125"/>
          </a:xfrm>
        </p:spPr>
        <p:txBody>
          <a:bodyPr/>
          <a:lstStyle/>
          <a:p>
            <a:endParaRPr lang="en-US"/>
          </a:p>
        </p:txBody>
      </p:sp>
      <p:sp>
        <p:nvSpPr>
          <p:cNvPr id="6" name="Slide Number Placeholder 5"/>
          <p:cNvSpPr>
            <a:spLocks noGrp="1"/>
          </p:cNvSpPr>
          <p:nvPr userDrawn="1">
            <p:ph type="sldNum" sz="quarter" idx="12"/>
          </p:nvPr>
        </p:nvSpPr>
        <p:spPr>
          <a:xfrm>
            <a:off x="8737600" y="6501342"/>
            <a:ext cx="2844800" cy="365125"/>
          </a:xfrm>
        </p:spPr>
        <p:txBody>
          <a:bodyPr/>
          <a:lstStyle/>
          <a:p>
            <a:fld id="{58768E1A-8455-4611-8763-3FA1B747F6B6}" type="slidenum">
              <a:rPr lang="en-US" smtClean="0"/>
              <a:t>‹#›</a:t>
            </a:fld>
            <a:endParaRPr lang="en-US"/>
          </a:p>
        </p:txBody>
      </p:sp>
      <p:cxnSp>
        <p:nvCxnSpPr>
          <p:cNvPr id="24" name="Straight Connector 23"/>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47328" y="819780"/>
            <a:ext cx="1267523" cy="543867"/>
          </a:xfrm>
          <a:prstGeom prst="rect">
            <a:avLst/>
          </a:prstGeom>
          <a:noFill/>
          <a:ln>
            <a:noFill/>
          </a:ln>
        </p:spPr>
        <p:txBody>
          <a:bodyPr wrap="square" rtlCol="0">
            <a:spAutoFit/>
          </a:bodyPr>
          <a:lstStyle/>
          <a:p>
            <a:pPr algn="ctr"/>
            <a:r>
              <a:rPr lang="es-ES" sz="1467" b="0" err="1">
                <a:solidFill>
                  <a:schemeClr val="accent5">
                    <a:lumMod val="75000"/>
                  </a:schemeClr>
                </a:solidFill>
              </a:rPr>
              <a:t>Atmosphere</a:t>
            </a:r>
            <a:endParaRPr lang="es-ES" sz="1467" b="0">
              <a:solidFill>
                <a:schemeClr val="accent5">
                  <a:lumMod val="75000"/>
                </a:schemeClr>
              </a:solidFill>
            </a:endParaRPr>
          </a:p>
          <a:p>
            <a:pPr algn="ctr"/>
            <a:r>
              <a:rPr lang="es-ES" sz="1467" b="0" err="1">
                <a:solidFill>
                  <a:schemeClr val="accent5">
                    <a:lumMod val="75000"/>
                  </a:schemeClr>
                </a:solidFill>
              </a:rPr>
              <a:t>Monitoring</a:t>
            </a:r>
            <a:endParaRPr lang="en-US" sz="1467" b="0">
              <a:solidFill>
                <a:schemeClr val="accent5">
                  <a:lumMod val="75000"/>
                </a:scheme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89918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0" name="Group 9"/>
          <p:cNvGrpSpPr/>
          <p:nvPr userDrawn="1"/>
        </p:nvGrpSpPr>
        <p:grpSpPr>
          <a:xfrm>
            <a:off x="-187238" y="-61483"/>
            <a:ext cx="3064644" cy="7042877"/>
            <a:chOff x="-140429" y="-46112"/>
            <a:chExt cx="2298483" cy="5282158"/>
          </a:xfrm>
        </p:grpSpPr>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2" name="Group 11"/>
            <p:cNvGrpSpPr/>
            <p:nvPr userDrawn="1"/>
          </p:nvGrpSpPr>
          <p:grpSpPr>
            <a:xfrm>
              <a:off x="-140429" y="-46112"/>
              <a:ext cx="2298483" cy="5282158"/>
              <a:chOff x="-140429" y="-46112"/>
              <a:chExt cx="2298483" cy="5282158"/>
            </a:xfrm>
          </p:grpSpPr>
          <p:sp>
            <p:nvSpPr>
              <p:cNvPr id="14" name="Rectangle 13"/>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sp>
        <p:nvSpPr>
          <p:cNvPr id="3" name="Content Placeholder 2"/>
          <p:cNvSpPr>
            <a:spLocks noGrp="1"/>
          </p:cNvSpPr>
          <p:nvPr>
            <p:ph idx="1"/>
          </p:nvPr>
        </p:nvSpPr>
        <p:spPr>
          <a:xfrm>
            <a:off x="1257300" y="932723"/>
            <a:ext cx="10325101" cy="5097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01342"/>
            <a:ext cx="2844800" cy="365125"/>
          </a:xfrm>
        </p:spPr>
        <p:txBody>
          <a:bodyPr/>
          <a:lstStyle/>
          <a:p>
            <a:fld id="{30E17047-C597-4B34-8FEE-7A0D1EA692A4}" type="datetimeFigureOut">
              <a:rPr lang="en-US" smtClean="0"/>
              <a:t>2/11/25</a:t>
            </a:fld>
            <a:endParaRPr lang="en-US"/>
          </a:p>
        </p:txBody>
      </p:sp>
      <p:sp>
        <p:nvSpPr>
          <p:cNvPr id="5" name="Footer Placeholder 4"/>
          <p:cNvSpPr>
            <a:spLocks noGrp="1"/>
          </p:cNvSpPr>
          <p:nvPr>
            <p:ph type="ftr" sz="quarter" idx="11"/>
          </p:nvPr>
        </p:nvSpPr>
        <p:spPr>
          <a:xfrm>
            <a:off x="4165600" y="6501342"/>
            <a:ext cx="3860800" cy="365125"/>
          </a:xfrm>
        </p:spPr>
        <p:txBody>
          <a:bodyPr/>
          <a:lstStyle/>
          <a:p>
            <a:endParaRPr lang="en-US"/>
          </a:p>
        </p:txBody>
      </p:sp>
      <p:sp>
        <p:nvSpPr>
          <p:cNvPr id="6" name="Slide Number Placeholder 5"/>
          <p:cNvSpPr>
            <a:spLocks noGrp="1"/>
          </p:cNvSpPr>
          <p:nvPr>
            <p:ph type="sldNum" sz="quarter" idx="12"/>
          </p:nvPr>
        </p:nvSpPr>
        <p:spPr>
          <a:xfrm>
            <a:off x="8737600" y="6501342"/>
            <a:ext cx="2844800" cy="365125"/>
          </a:xfrm>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a:t>CLICK TO EDIT MASTER TITLE STYLE</a:t>
            </a:r>
          </a:p>
        </p:txBody>
      </p:sp>
      <p:cxnSp>
        <p:nvCxnSpPr>
          <p:cNvPr id="15" name="Straight Connector 14"/>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47328" y="819780"/>
            <a:ext cx="1267523" cy="543867"/>
          </a:xfrm>
          <a:prstGeom prst="rect">
            <a:avLst/>
          </a:prstGeom>
          <a:noFill/>
          <a:ln>
            <a:noFill/>
          </a:ln>
        </p:spPr>
        <p:txBody>
          <a:bodyPr wrap="square" rtlCol="0">
            <a:spAutoFit/>
          </a:bodyPr>
          <a:lstStyle/>
          <a:p>
            <a:pPr algn="ctr"/>
            <a:r>
              <a:rPr lang="es-ES" sz="1467" b="0" err="1">
                <a:solidFill>
                  <a:schemeClr val="accent5">
                    <a:lumMod val="75000"/>
                  </a:schemeClr>
                </a:solidFill>
              </a:rPr>
              <a:t>Atmosphere</a:t>
            </a:r>
            <a:endParaRPr lang="es-ES" sz="1467" b="0">
              <a:solidFill>
                <a:schemeClr val="accent5">
                  <a:lumMod val="75000"/>
                </a:schemeClr>
              </a:solidFill>
            </a:endParaRPr>
          </a:p>
          <a:p>
            <a:pPr algn="ctr"/>
            <a:r>
              <a:rPr lang="es-ES" sz="1467" b="0" err="1">
                <a:solidFill>
                  <a:schemeClr val="accent5">
                    <a:lumMod val="75000"/>
                  </a:schemeClr>
                </a:solidFill>
              </a:rPr>
              <a:t>Monitoring</a:t>
            </a:r>
            <a:endParaRPr lang="en-US" sz="1467" b="0">
              <a:solidFill>
                <a:schemeClr val="accent5">
                  <a:lumMod val="75000"/>
                </a:schemeClr>
              </a:solidFill>
            </a:endParaRPr>
          </a:p>
        </p:txBody>
      </p:sp>
      <p:pic>
        <p:nvPicPr>
          <p:cNvPr id="17"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83988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912000"/>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17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741704" y="0"/>
            <a:ext cx="2464528"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a:xfrm>
            <a:off x="609600" y="6501342"/>
            <a:ext cx="2844800" cy="365125"/>
          </a:xfrm>
        </p:spPr>
        <p:txBody>
          <a:bodyPr/>
          <a:lstStyle>
            <a:lvl1pPr>
              <a:defRPr>
                <a:solidFill>
                  <a:schemeClr val="bg1">
                    <a:lumMod val="95000"/>
                  </a:schemeClr>
                </a:solidFill>
              </a:defRPr>
            </a:lvl1pPr>
          </a:lstStyle>
          <a:p>
            <a:fld id="{30E17047-C597-4B34-8FEE-7A0D1EA692A4}" type="datetimeFigureOut">
              <a:rPr lang="en-US" smtClean="0"/>
              <a:pPr/>
              <a:t>2/11/25</a:t>
            </a:fld>
            <a:endParaRPr lang="en-US"/>
          </a:p>
        </p:txBody>
      </p:sp>
      <p:sp>
        <p:nvSpPr>
          <p:cNvPr id="5" name="Footer Placeholder 4"/>
          <p:cNvSpPr>
            <a:spLocks noGrp="1"/>
          </p:cNvSpPr>
          <p:nvPr>
            <p:ph type="ftr" sz="quarter" idx="11"/>
          </p:nvPr>
        </p:nvSpPr>
        <p:spPr>
          <a:xfrm>
            <a:off x="4165600" y="6501342"/>
            <a:ext cx="3860800" cy="365125"/>
          </a:xfrm>
        </p:spPr>
        <p:txBody>
          <a:bodyPr/>
          <a:lstStyle>
            <a:lvl1pPr>
              <a:defRPr>
                <a:solidFill>
                  <a:schemeClr val="bg1">
                    <a:lumMod val="95000"/>
                  </a:schemeClr>
                </a:solidFill>
              </a:defRPr>
            </a:lvl1pPr>
          </a:lstStyle>
          <a:p>
            <a:endParaRPr lang="en-US"/>
          </a:p>
        </p:txBody>
      </p:sp>
      <p:sp>
        <p:nvSpPr>
          <p:cNvPr id="6" name="Slide Number Placeholder 5"/>
          <p:cNvSpPr>
            <a:spLocks noGrp="1"/>
          </p:cNvSpPr>
          <p:nvPr>
            <p:ph type="sldNum" sz="quarter" idx="12"/>
          </p:nvPr>
        </p:nvSpPr>
        <p:spPr>
          <a:xfrm>
            <a:off x="8737600" y="6501342"/>
            <a:ext cx="2844800" cy="365125"/>
          </a:xfrm>
        </p:spPr>
        <p:txBody>
          <a:bodyPr/>
          <a:lstStyle>
            <a:lvl1pPr>
              <a:defRPr>
                <a:solidFill>
                  <a:schemeClr val="bg1">
                    <a:lumMod val="95000"/>
                  </a:schemeClr>
                </a:solidFill>
              </a:defRPr>
            </a:lvl1pPr>
          </a:lstStyle>
          <a:p>
            <a:fld id="{58768E1A-8455-4611-8763-3FA1B747F6B6}" type="slidenum">
              <a:rPr lang="en-US" smtClean="0"/>
              <a:pPr/>
              <a:t>‹#›</a:t>
            </a:fld>
            <a:endParaRPr lang="en-US"/>
          </a:p>
        </p:txBody>
      </p:sp>
      <p:pic>
        <p:nvPicPr>
          <p:cNvPr id="9218" name="Picture 2" descr="S:\F15015_Copernicus\3_Work\330_Work-in-process\SC4_BackgroundMat\PPT\item Copernicus\Icon-01.png"/>
          <p:cNvPicPr>
            <a:picLocks noChangeAspect="1" noChangeArrowheads="1"/>
          </p:cNvPicPr>
          <p:nvPr userDrawn="1"/>
        </p:nvPicPr>
        <p:blipFill rotWithShape="1">
          <a:blip r:embed="rId3" cstate="print">
            <a:biLevel thresh="50000"/>
            <a:extLst>
              <a:ext uri="{28A0092B-C50C-407E-A947-70E740481C1C}">
                <a14:useLocalDpi xmlns:a14="http://schemas.microsoft.com/office/drawing/2010/main" val="0"/>
              </a:ext>
            </a:extLst>
          </a:blip>
          <a:srcRect/>
          <a:stretch/>
        </p:blipFill>
        <p:spPr bwMode="auto">
          <a:xfrm>
            <a:off x="431371" y="1988841"/>
            <a:ext cx="2784309" cy="3265201"/>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p:cNvSpPr txBox="1"/>
          <p:nvPr userDrawn="1"/>
        </p:nvSpPr>
        <p:spPr>
          <a:xfrm>
            <a:off x="272951" y="4677139"/>
            <a:ext cx="3148968" cy="318100"/>
          </a:xfrm>
          <a:prstGeom prst="rect">
            <a:avLst/>
          </a:prstGeom>
          <a:noFill/>
          <a:ln>
            <a:noFill/>
          </a:ln>
        </p:spPr>
        <p:txBody>
          <a:bodyPr wrap="square" rtlCol="0">
            <a:spAutoFit/>
          </a:bodyPr>
          <a:lstStyle/>
          <a:p>
            <a:pPr algn="ctr"/>
            <a:r>
              <a:rPr lang="es-ES" sz="1467" b="0" err="1">
                <a:solidFill>
                  <a:schemeClr val="bg1"/>
                </a:solidFill>
              </a:rPr>
              <a:t>Atmosphere</a:t>
            </a:r>
            <a:r>
              <a:rPr lang="es-ES" sz="1467" b="0" baseline="0">
                <a:solidFill>
                  <a:schemeClr val="bg1"/>
                </a:solidFill>
              </a:rPr>
              <a:t> </a:t>
            </a:r>
            <a:r>
              <a:rPr lang="es-ES" sz="1467" b="0" err="1">
                <a:solidFill>
                  <a:schemeClr val="bg1"/>
                </a:solidFill>
              </a:rPr>
              <a:t>Monitoring</a:t>
            </a:r>
            <a:endParaRPr lang="en-US" sz="1467" b="0">
              <a:solidFill>
                <a:schemeClr val="bg1"/>
              </a:solidFill>
            </a:endParaRPr>
          </a:p>
        </p:txBody>
      </p:sp>
      <p:sp>
        <p:nvSpPr>
          <p:cNvPr id="26" name="Subtitle 2"/>
          <p:cNvSpPr>
            <a:spLocks noGrp="1"/>
          </p:cNvSpPr>
          <p:nvPr>
            <p:ph type="subTitle" idx="13"/>
          </p:nvPr>
        </p:nvSpPr>
        <p:spPr>
          <a:xfrm>
            <a:off x="3407701" y="4197085"/>
            <a:ext cx="6336704" cy="1536171"/>
          </a:xfrm>
        </p:spPr>
        <p:txBody>
          <a:bodyPr>
            <a:normAutofit/>
          </a:bodyPr>
          <a:lstStyle>
            <a:lvl1pPr marL="0" indent="0" algn="l">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27" name="Content Placeholder 2"/>
          <p:cNvSpPr>
            <a:spLocks noGrp="1"/>
          </p:cNvSpPr>
          <p:nvPr>
            <p:ph idx="1" hasCustomPrompt="1"/>
          </p:nvPr>
        </p:nvSpPr>
        <p:spPr>
          <a:xfrm>
            <a:off x="3407701" y="3236980"/>
            <a:ext cx="6336704" cy="960107"/>
          </a:xfrm>
        </p:spPr>
        <p:txBody>
          <a:bodyPr>
            <a:normAutofit/>
          </a:bodyPr>
          <a:lstStyle>
            <a:lvl1pPr marL="0" indent="0">
              <a:buNone/>
              <a:defRPr sz="3733">
                <a:solidFill>
                  <a:schemeClr val="bg1"/>
                </a:solidFill>
              </a:defRPr>
            </a:lvl1pPr>
          </a:lstStyle>
          <a:p>
            <a:pPr lvl="0"/>
            <a:r>
              <a:rPr lang="en-US"/>
              <a:t>Title</a:t>
            </a:r>
          </a:p>
        </p:txBody>
      </p:sp>
      <p:pic>
        <p:nvPicPr>
          <p:cNvPr id="12" name="Picture 11">
            <a:extLst>
              <a:ext uri="{FF2B5EF4-FFF2-40B4-BE49-F238E27FC236}">
                <a16:creationId xmlns:a16="http://schemas.microsoft.com/office/drawing/2014/main" id="{939E2ABB-3186-AB4D-8D93-E74D726D46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5236" y="5980800"/>
            <a:ext cx="4799245" cy="413512"/>
          </a:xfrm>
          <a:prstGeom prst="rect">
            <a:avLst/>
          </a:prstGeom>
        </p:spPr>
      </p:pic>
    </p:spTree>
    <p:extLst>
      <p:ext uri="{BB962C8B-B14F-4D97-AF65-F5344CB8AC3E}">
        <p14:creationId xmlns:p14="http://schemas.microsoft.com/office/powerpoint/2010/main" val="29478469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4" name="Picture 2"/>
          <p:cNvPicPr>
            <a:picLocks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6933" y="0"/>
            <a:ext cx="3022099" cy="691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ectangle 29"/>
          <p:cNvSpPr/>
          <p:nvPr userDrawn="1"/>
        </p:nvSpPr>
        <p:spPr>
          <a:xfrm>
            <a:off x="-34198" y="-1"/>
            <a:ext cx="3022099" cy="69120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Rectangle 30"/>
          <p:cNvSpPr/>
          <p:nvPr userDrawn="1"/>
        </p:nvSpPr>
        <p:spPr>
          <a:xfrm>
            <a:off x="1" y="0"/>
            <a:ext cx="3064644" cy="6912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Content Placeholder 2"/>
          <p:cNvSpPr>
            <a:spLocks noGrp="1"/>
          </p:cNvSpPr>
          <p:nvPr userDrawn="1">
            <p:ph sz="half" idx="1"/>
          </p:nvPr>
        </p:nvSpPr>
        <p:spPr>
          <a:xfrm>
            <a:off x="1363893"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6768075"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userDrawn="1">
            <p:ph type="dt" sz="half" idx="10"/>
          </p:nvPr>
        </p:nvSpPr>
        <p:spPr>
          <a:xfrm>
            <a:off x="609600" y="6501342"/>
            <a:ext cx="2844800" cy="365125"/>
          </a:xfrm>
        </p:spPr>
        <p:txBody>
          <a:bodyPr/>
          <a:lstStyle/>
          <a:p>
            <a:fld id="{30E17047-C597-4B34-8FEE-7A0D1EA692A4}" type="datetimeFigureOut">
              <a:rPr lang="en-US" smtClean="0"/>
              <a:t>2/11/25</a:t>
            </a:fld>
            <a:endParaRPr lang="en-US"/>
          </a:p>
        </p:txBody>
      </p:sp>
      <p:sp>
        <p:nvSpPr>
          <p:cNvPr id="6" name="Footer Placeholder 5"/>
          <p:cNvSpPr>
            <a:spLocks noGrp="1"/>
          </p:cNvSpPr>
          <p:nvPr userDrawn="1">
            <p:ph type="ftr" sz="quarter" idx="11"/>
          </p:nvPr>
        </p:nvSpPr>
        <p:spPr>
          <a:xfrm>
            <a:off x="4165600" y="6501342"/>
            <a:ext cx="3860800" cy="365125"/>
          </a:xfrm>
        </p:spPr>
        <p:txBody>
          <a:bodyPr/>
          <a:lstStyle/>
          <a:p>
            <a:endParaRPr lang="en-US"/>
          </a:p>
        </p:txBody>
      </p:sp>
      <p:sp>
        <p:nvSpPr>
          <p:cNvPr id="7" name="Slide Number Placeholder 6"/>
          <p:cNvSpPr>
            <a:spLocks noGrp="1"/>
          </p:cNvSpPr>
          <p:nvPr userDrawn="1">
            <p:ph type="sldNum" sz="quarter" idx="12"/>
          </p:nvPr>
        </p:nvSpPr>
        <p:spPr>
          <a:xfrm>
            <a:off x="8737600" y="6501342"/>
            <a:ext cx="2844800" cy="365125"/>
          </a:xfrm>
        </p:spPr>
        <p:txBody>
          <a:bodyPr/>
          <a:lstStyle/>
          <a:p>
            <a:fld id="{58768E1A-8455-4611-8763-3FA1B747F6B6}" type="slidenum">
              <a:rPr lang="en-US" smtClean="0"/>
              <a:t>‹#›</a:t>
            </a:fld>
            <a:endParaRPr lang="en-US"/>
          </a:p>
        </p:txBody>
      </p:sp>
      <p:sp>
        <p:nvSpPr>
          <p:cNvPr id="15" name="Title 1"/>
          <p:cNvSpPr>
            <a:spLocks noGrp="1"/>
          </p:cNvSpPr>
          <p:nvPr userDrawn="1">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a:t>CLICK TO EDIT MASTER TITLE STYLE</a:t>
            </a:r>
          </a:p>
        </p:txBody>
      </p:sp>
      <p:cxnSp>
        <p:nvCxnSpPr>
          <p:cNvPr id="16" name="Straight Connector 15"/>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47328" y="819780"/>
            <a:ext cx="1267523" cy="543867"/>
          </a:xfrm>
          <a:prstGeom prst="rect">
            <a:avLst/>
          </a:prstGeom>
          <a:noFill/>
          <a:ln>
            <a:noFill/>
          </a:ln>
        </p:spPr>
        <p:txBody>
          <a:bodyPr wrap="square" rtlCol="0">
            <a:spAutoFit/>
          </a:bodyPr>
          <a:lstStyle/>
          <a:p>
            <a:pPr algn="ctr"/>
            <a:r>
              <a:rPr lang="es-ES" sz="1467" b="0" err="1">
                <a:solidFill>
                  <a:schemeClr val="accent5">
                    <a:lumMod val="75000"/>
                  </a:schemeClr>
                </a:solidFill>
              </a:rPr>
              <a:t>Atmosphere</a:t>
            </a:r>
            <a:endParaRPr lang="es-ES" sz="1467" b="0">
              <a:solidFill>
                <a:schemeClr val="accent5">
                  <a:lumMod val="75000"/>
                </a:schemeClr>
              </a:solidFill>
            </a:endParaRPr>
          </a:p>
          <a:p>
            <a:pPr algn="ctr"/>
            <a:r>
              <a:rPr lang="es-ES" sz="1467" b="0" err="1">
                <a:solidFill>
                  <a:schemeClr val="accent5">
                    <a:lumMod val="75000"/>
                  </a:schemeClr>
                </a:solidFill>
              </a:rPr>
              <a:t>Monitoring</a:t>
            </a:r>
            <a:endParaRPr lang="en-US" sz="1467" b="0">
              <a:solidFill>
                <a:schemeClr val="accent5">
                  <a:lumMod val="75000"/>
                </a:scheme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54861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3" name="Group 12"/>
          <p:cNvGrpSpPr/>
          <p:nvPr userDrawn="1"/>
        </p:nvGrpSpPr>
        <p:grpSpPr>
          <a:xfrm>
            <a:off x="-187238" y="-61483"/>
            <a:ext cx="3064644" cy="7042877"/>
            <a:chOff x="-140429" y="-46112"/>
            <a:chExt cx="2298483" cy="5282158"/>
          </a:xfrm>
        </p:grpSpPr>
        <p:pic>
          <p:nvPicPr>
            <p:cNvPr id="1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8" name="Group 17"/>
            <p:cNvGrpSpPr/>
            <p:nvPr userDrawn="1"/>
          </p:nvGrpSpPr>
          <p:grpSpPr>
            <a:xfrm>
              <a:off x="-140429" y="-46112"/>
              <a:ext cx="2298483" cy="5282158"/>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2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sp>
        <p:nvSpPr>
          <p:cNvPr id="3" name="Text Placeholder 2"/>
          <p:cNvSpPr>
            <a:spLocks noGrp="1"/>
          </p:cNvSpPr>
          <p:nvPr>
            <p:ph type="body" idx="1"/>
          </p:nvPr>
        </p:nvSpPr>
        <p:spPr>
          <a:xfrm>
            <a:off x="1200206" y="836712"/>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199456" y="1604797"/>
            <a:ext cx="5386917"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83974" y="836712"/>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783225" y="1604797"/>
            <a:ext cx="5389033"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2/11/25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4" name="Title 1"/>
          <p:cNvSpPr>
            <a:spLocks noGrp="1"/>
          </p:cNvSpPr>
          <p:nvPr>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a:t>CLICK TO EDIT MASTER TITLE STYLE</a:t>
            </a:r>
          </a:p>
        </p:txBody>
      </p:sp>
      <p:cxnSp>
        <p:nvCxnSpPr>
          <p:cNvPr id="15" name="Straight Connector 14"/>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47328" y="819780"/>
            <a:ext cx="1267523" cy="543867"/>
          </a:xfrm>
          <a:prstGeom prst="rect">
            <a:avLst/>
          </a:prstGeom>
          <a:noFill/>
          <a:ln>
            <a:noFill/>
          </a:ln>
        </p:spPr>
        <p:txBody>
          <a:bodyPr wrap="square" rtlCol="0">
            <a:spAutoFit/>
          </a:bodyPr>
          <a:lstStyle/>
          <a:p>
            <a:pPr algn="ctr"/>
            <a:r>
              <a:rPr lang="es-ES" sz="1467" b="0" err="1">
                <a:solidFill>
                  <a:schemeClr val="accent5">
                    <a:lumMod val="75000"/>
                  </a:schemeClr>
                </a:solidFill>
              </a:rPr>
              <a:t>Atmosphere</a:t>
            </a:r>
            <a:endParaRPr lang="es-ES" sz="1467" b="0">
              <a:solidFill>
                <a:schemeClr val="accent5">
                  <a:lumMod val="75000"/>
                </a:schemeClr>
              </a:solidFill>
            </a:endParaRPr>
          </a:p>
          <a:p>
            <a:pPr algn="ctr"/>
            <a:r>
              <a:rPr lang="es-ES" sz="1467" b="0" err="1">
                <a:solidFill>
                  <a:schemeClr val="accent5">
                    <a:lumMod val="75000"/>
                  </a:schemeClr>
                </a:solidFill>
              </a:rPr>
              <a:t>Monitoring</a:t>
            </a:r>
            <a:endParaRPr lang="en-US" sz="1467" b="0">
              <a:solidFill>
                <a:schemeClr val="accent5">
                  <a:lumMod val="75000"/>
                </a:scheme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6199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9" name="Group 28"/>
          <p:cNvGrpSpPr/>
          <p:nvPr userDrawn="1"/>
        </p:nvGrpSpPr>
        <p:grpSpPr>
          <a:xfrm>
            <a:off x="-187238" y="-61483"/>
            <a:ext cx="3064644" cy="7042877"/>
            <a:chOff x="-140429" y="-46112"/>
            <a:chExt cx="2298483" cy="5282158"/>
          </a:xfrm>
        </p:grpSpPr>
        <p:pic>
          <p:nvPicPr>
            <p:cNvPr id="3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1" name="Group 30"/>
            <p:cNvGrpSpPr/>
            <p:nvPr userDrawn="1"/>
          </p:nvGrpSpPr>
          <p:grpSpPr>
            <a:xfrm>
              <a:off x="-140429" y="-46112"/>
              <a:ext cx="2298483" cy="5282158"/>
              <a:chOff x="-140429" y="-46112"/>
              <a:chExt cx="2298483" cy="5282158"/>
            </a:xfrm>
          </p:grpSpPr>
          <p:sp>
            <p:nvSpPr>
              <p:cNvPr id="32" name="Rectangle 31"/>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32"/>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sp>
        <p:nvSpPr>
          <p:cNvPr id="3" name="Date Placeholder 2"/>
          <p:cNvSpPr>
            <a:spLocks noGrp="1"/>
          </p:cNvSpPr>
          <p:nvPr userDrawn="1">
            <p:ph type="dt" sz="half" idx="10"/>
          </p:nvPr>
        </p:nvSpPr>
        <p:spPr/>
        <p:txBody>
          <a:bodyPr/>
          <a:lstStyle/>
          <a:p>
            <a:fld id="{30E17047-C597-4B34-8FEE-7A0D1EA692A4}" type="datetimeFigureOut">
              <a:rPr lang="en-US" smtClean="0"/>
              <a:t>2/11/25</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58768E1A-8455-4611-8763-3FA1B747F6B6}" type="slidenum">
              <a:rPr lang="en-US" smtClean="0"/>
              <a:t>‹#›</a:t>
            </a:fld>
            <a:endParaRPr lang="en-US"/>
          </a:p>
        </p:txBody>
      </p:sp>
      <p:sp>
        <p:nvSpPr>
          <p:cNvPr id="18" name="Title 1"/>
          <p:cNvSpPr>
            <a:spLocks noGrp="1"/>
          </p:cNvSpPr>
          <p:nvPr userDrawn="1">
            <p:ph type="title" hasCustomPrompt="1"/>
          </p:nvPr>
        </p:nvSpPr>
        <p:spPr>
          <a:xfrm>
            <a:off x="1156939" y="328381"/>
            <a:ext cx="10425461" cy="384043"/>
          </a:xfrm>
          <a:solidFill>
            <a:srgbClr val="5AC4DD"/>
          </a:solidFill>
          <a:ln>
            <a:noFill/>
          </a:ln>
        </p:spPr>
        <p:txBody>
          <a:bodyPr>
            <a:noAutofit/>
          </a:bodyPr>
          <a:lstStyle>
            <a:lvl1pPr algn="l">
              <a:defRPr sz="2400" b="0" spc="533" baseline="0">
                <a:ln>
                  <a:noFill/>
                </a:ln>
                <a:solidFill>
                  <a:schemeClr val="bg1"/>
                </a:solidFill>
              </a:defRPr>
            </a:lvl1pPr>
          </a:lstStyle>
          <a:p>
            <a:r>
              <a:rPr lang="en-US"/>
              <a:t>CLICK TO EDIT MASTER TITLE STYLE</a:t>
            </a:r>
          </a:p>
        </p:txBody>
      </p:sp>
      <p:cxnSp>
        <p:nvCxnSpPr>
          <p:cNvPr id="19" name="Straight Connector 18"/>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47328" y="819780"/>
            <a:ext cx="1267523" cy="543867"/>
          </a:xfrm>
          <a:prstGeom prst="rect">
            <a:avLst/>
          </a:prstGeom>
          <a:noFill/>
          <a:ln>
            <a:noFill/>
          </a:ln>
        </p:spPr>
        <p:txBody>
          <a:bodyPr wrap="square" rtlCol="0">
            <a:spAutoFit/>
          </a:bodyPr>
          <a:lstStyle/>
          <a:p>
            <a:pPr algn="ctr"/>
            <a:r>
              <a:rPr lang="es-ES" sz="1467" b="0" err="1">
                <a:solidFill>
                  <a:schemeClr val="accent5">
                    <a:lumMod val="75000"/>
                  </a:schemeClr>
                </a:solidFill>
              </a:rPr>
              <a:t>Atmosphere</a:t>
            </a:r>
            <a:endParaRPr lang="es-ES" sz="1467" b="0">
              <a:solidFill>
                <a:schemeClr val="accent5">
                  <a:lumMod val="75000"/>
                </a:schemeClr>
              </a:solidFill>
            </a:endParaRPr>
          </a:p>
          <a:p>
            <a:pPr algn="ctr"/>
            <a:r>
              <a:rPr lang="es-ES" sz="1467" b="0" err="1">
                <a:solidFill>
                  <a:schemeClr val="accent5">
                    <a:lumMod val="75000"/>
                  </a:schemeClr>
                </a:solidFill>
              </a:rPr>
              <a:t>Monitoring</a:t>
            </a:r>
            <a:endParaRPr lang="en-US" sz="1467" b="0">
              <a:solidFill>
                <a:schemeClr val="accent5">
                  <a:lumMod val="75000"/>
                </a:schemeClr>
              </a:solidFill>
            </a:endParaRPr>
          </a:p>
        </p:txBody>
      </p:sp>
      <p:pic>
        <p:nvPicPr>
          <p:cNvPr id="21"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6215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pter page option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526B31-D383-5ABA-08B1-8097743DECE0}"/>
              </a:ext>
            </a:extLst>
          </p:cNvPr>
          <p:cNvSpPr/>
          <p:nvPr userDrawn="1"/>
        </p:nvSpPr>
        <p:spPr>
          <a:xfrm flipV="1">
            <a:off x="0" y="1861457"/>
            <a:ext cx="12192000" cy="49965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flipV="1">
            <a:off x="0" y="1861457"/>
            <a:ext cx="12192000" cy="49965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lvl1pPr>
              <a:defRPr>
                <a:solidFill>
                  <a:schemeClr val="tx1"/>
                </a:solidFill>
              </a:defRPr>
            </a:lvl1pPr>
          </a:lstStyle>
          <a:p>
            <a:pPr algn="l"/>
            <a:fld id="{768364BB-9B21-4D29-A19C-C6410F652861}" type="slidenum">
              <a:rPr lang="en-IE" smtClean="0"/>
              <a:pPr algn="l"/>
              <a:t>‹#›</a:t>
            </a:fld>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1410155"/>
            <a:ext cx="10515600" cy="816904"/>
          </a:xfrm>
          <a:solidFill>
            <a:schemeClr val="bg1"/>
          </a:solidFill>
        </p:spPr>
        <p:txBody>
          <a:bodyPr lIns="180000"/>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2482397"/>
            <a:ext cx="10515600" cy="587375"/>
          </a:xfrm>
        </p:spPr>
        <p:txBody>
          <a:bodyPr>
            <a:noAutofit/>
          </a:bodyPr>
          <a:lstStyle>
            <a:lvl1pPr marL="0" indent="0">
              <a:buNone/>
              <a:defRPr sz="2000">
                <a:solidFill>
                  <a:schemeClr val="tx2"/>
                </a:solidFill>
              </a:defRPr>
            </a:lvl1pPr>
          </a:lstStyle>
          <a:p>
            <a:pPr lvl="0"/>
            <a:r>
              <a:rPr lang="en-US"/>
              <a:t>Click to edit Master text styles</a:t>
            </a:r>
          </a:p>
        </p:txBody>
      </p:sp>
      <p:pic>
        <p:nvPicPr>
          <p:cNvPr id="5" name="Picture 4" descr="A blue flag with yellow stars&#10;&#10;Description automatically generated">
            <a:extLst>
              <a:ext uri="{FF2B5EF4-FFF2-40B4-BE49-F238E27FC236}">
                <a16:creationId xmlns:a16="http://schemas.microsoft.com/office/drawing/2014/main" id="{D7151F52-9DDF-CEC4-58EC-587B7A1D7791}"/>
              </a:ext>
            </a:extLst>
          </p:cNvPr>
          <p:cNvPicPr>
            <a:picLocks noChangeAspect="1"/>
          </p:cNvPicPr>
          <p:nvPr/>
        </p:nvPicPr>
        <p:blipFill>
          <a:blip r:embed="rId2"/>
          <a:stretch>
            <a:fillRect/>
          </a:stretch>
        </p:blipFill>
        <p:spPr>
          <a:xfrm>
            <a:off x="10725768" y="5901016"/>
            <a:ext cx="1256063" cy="762106"/>
          </a:xfrm>
          <a:prstGeom prst="rect">
            <a:avLst/>
          </a:prstGeom>
        </p:spPr>
      </p:pic>
      <p:pic>
        <p:nvPicPr>
          <p:cNvPr id="8" name="Picture 7" descr="A blue flag with yellow stars&#10;&#10;Description automatically generated">
            <a:extLst>
              <a:ext uri="{FF2B5EF4-FFF2-40B4-BE49-F238E27FC236}">
                <a16:creationId xmlns:a16="http://schemas.microsoft.com/office/drawing/2014/main" id="{8B94F84F-1590-9DE6-C3AC-9FBA58E40EFC}"/>
              </a:ext>
            </a:extLst>
          </p:cNvPr>
          <p:cNvPicPr>
            <a:picLocks noChangeAspect="1"/>
          </p:cNvPicPr>
          <p:nvPr userDrawn="1"/>
        </p:nvPicPr>
        <p:blipFill>
          <a:blip r:embed="rId2"/>
          <a:stretch>
            <a:fillRect/>
          </a:stretch>
        </p:blipFill>
        <p:spPr>
          <a:xfrm>
            <a:off x="10725768" y="5901016"/>
            <a:ext cx="1256063" cy="762106"/>
          </a:xfrm>
          <a:prstGeom prst="rect">
            <a:avLst/>
          </a:prstGeom>
        </p:spPr>
      </p:pic>
    </p:spTree>
    <p:extLst>
      <p:ext uri="{BB962C8B-B14F-4D97-AF65-F5344CB8AC3E}">
        <p14:creationId xmlns:p14="http://schemas.microsoft.com/office/powerpoint/2010/main" val="34985161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6" name="Group 25"/>
          <p:cNvGrpSpPr/>
          <p:nvPr userDrawn="1"/>
        </p:nvGrpSpPr>
        <p:grpSpPr>
          <a:xfrm>
            <a:off x="-187238" y="-61483"/>
            <a:ext cx="3064644" cy="7042877"/>
            <a:chOff x="-140429" y="-46112"/>
            <a:chExt cx="2298483" cy="5282158"/>
          </a:xfrm>
        </p:grpSpPr>
        <p:pic>
          <p:nvPicPr>
            <p:cNvPr id="2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28" name="Group 27"/>
            <p:cNvGrpSpPr/>
            <p:nvPr userDrawn="1"/>
          </p:nvGrpSpPr>
          <p:grpSpPr>
            <a:xfrm>
              <a:off x="-140429" y="-46112"/>
              <a:ext cx="2298483" cy="5282158"/>
              <a:chOff x="-140429" y="-46112"/>
              <a:chExt cx="2298483" cy="5282158"/>
            </a:xfrm>
          </p:grpSpPr>
          <p:sp>
            <p:nvSpPr>
              <p:cNvPr id="29" name="Rectangle 2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Rectangle 29"/>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sp>
        <p:nvSpPr>
          <p:cNvPr id="2" name="Title 1"/>
          <p:cNvSpPr>
            <a:spLocks noGrp="1"/>
          </p:cNvSpPr>
          <p:nvPr>
            <p:ph type="title"/>
          </p:nvPr>
        </p:nvSpPr>
        <p:spPr>
          <a:xfrm>
            <a:off x="1342967"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5329005"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42967"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2/11/25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6" name="Straight Connector 15"/>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47328" y="819780"/>
            <a:ext cx="1267523" cy="543867"/>
          </a:xfrm>
          <a:prstGeom prst="rect">
            <a:avLst/>
          </a:prstGeom>
          <a:noFill/>
          <a:ln>
            <a:noFill/>
          </a:ln>
        </p:spPr>
        <p:txBody>
          <a:bodyPr wrap="square" rtlCol="0">
            <a:spAutoFit/>
          </a:bodyPr>
          <a:lstStyle/>
          <a:p>
            <a:pPr algn="ctr"/>
            <a:r>
              <a:rPr lang="es-ES" sz="1467" b="0" err="1">
                <a:solidFill>
                  <a:schemeClr val="accent5">
                    <a:lumMod val="75000"/>
                  </a:schemeClr>
                </a:solidFill>
              </a:rPr>
              <a:t>Atmosphere</a:t>
            </a:r>
            <a:endParaRPr lang="es-ES" sz="1467" b="0">
              <a:solidFill>
                <a:schemeClr val="accent5">
                  <a:lumMod val="75000"/>
                </a:schemeClr>
              </a:solidFill>
            </a:endParaRPr>
          </a:p>
          <a:p>
            <a:pPr algn="ctr"/>
            <a:r>
              <a:rPr lang="es-ES" sz="1467" b="0" err="1">
                <a:solidFill>
                  <a:schemeClr val="accent5">
                    <a:lumMod val="75000"/>
                  </a:schemeClr>
                </a:solidFill>
              </a:rPr>
              <a:t>Monitoring</a:t>
            </a:r>
            <a:endParaRPr lang="en-US" sz="1467" b="0">
              <a:solidFill>
                <a:schemeClr val="accent5">
                  <a:lumMod val="75000"/>
                </a:scheme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01637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2" y="882193"/>
            <a:ext cx="11732719"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9146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Plain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F9C8299-557F-4040-B0F3-70C7DBFCAD1B}"/>
              </a:ext>
            </a:extLst>
          </p:cNvPr>
          <p:cNvSpPr>
            <a:spLocks noGrp="1"/>
          </p:cNvSpPr>
          <p:nvPr>
            <p:ph type="title" hasCustomPrompt="1"/>
          </p:nvPr>
        </p:nvSpPr>
        <p:spPr>
          <a:xfrm>
            <a:off x="1187457" y="267431"/>
            <a:ext cx="10573279" cy="428308"/>
          </a:xfrm>
          <a:prstGeom prst="rect">
            <a:avLst/>
          </a:prstGeom>
          <a:solidFill>
            <a:srgbClr val="62C4DD"/>
          </a:solidFill>
        </p:spPr>
        <p:txBody>
          <a:bodyPr vert="horz" lIns="108000" tIns="0" rIns="108000" bIns="0" rtlCol="0" anchor="ctr" anchorCtr="0">
            <a:normAutofit/>
          </a:bodyPr>
          <a:lstStyle>
            <a:lvl1pPr>
              <a:defRPr sz="3200" spc="-20" baseline="0">
                <a:solidFill>
                  <a:schemeClr val="bg1"/>
                </a:solidFill>
                <a:latin typeface="+mn-lt"/>
              </a:defRPr>
            </a:lvl1pPr>
          </a:lstStyle>
          <a:p>
            <a:r>
              <a:rPr lang="en-US"/>
              <a:t>CLICK TO EDIT MASTER TITLE STYLE</a:t>
            </a:r>
          </a:p>
        </p:txBody>
      </p:sp>
      <p:cxnSp>
        <p:nvCxnSpPr>
          <p:cNvPr id="6" name="Straight Connector 5">
            <a:extLst>
              <a:ext uri="{FF2B5EF4-FFF2-40B4-BE49-F238E27FC236}">
                <a16:creationId xmlns:a16="http://schemas.microsoft.com/office/drawing/2014/main" id="{A069EEDA-858E-824E-8E61-B1CCE0CBF1E3}"/>
              </a:ext>
            </a:extLst>
          </p:cNvPr>
          <p:cNvCxnSpPr>
            <a:cxnSpLocks/>
          </p:cNvCxnSpPr>
          <p:nvPr userDrawn="1"/>
        </p:nvCxnSpPr>
        <p:spPr>
          <a:xfrm>
            <a:off x="605995" y="1151468"/>
            <a:ext cx="0" cy="5125765"/>
          </a:xfrm>
          <a:prstGeom prst="line">
            <a:avLst/>
          </a:prstGeom>
          <a:ln w="31750">
            <a:solidFill>
              <a:srgbClr val="62C4DD"/>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DAAF67D-C4DF-2A44-B90D-81D205B6211D}"/>
              </a:ext>
            </a:extLst>
          </p:cNvPr>
          <p:cNvSpPr txBox="1"/>
          <p:nvPr userDrawn="1"/>
        </p:nvSpPr>
        <p:spPr>
          <a:xfrm>
            <a:off x="481318" y="6452070"/>
            <a:ext cx="3939823" cy="276999"/>
          </a:xfrm>
          <a:prstGeom prst="rect">
            <a:avLst/>
          </a:prstGeom>
          <a:noFill/>
        </p:spPr>
        <p:txBody>
          <a:bodyPr wrap="square" rtlCol="0">
            <a:spAutoFit/>
          </a:bodyPr>
          <a:lstStyle/>
          <a:p>
            <a:pPr marL="0" marR="0" lvl="0" indent="0" algn="l" defTabSz="554478" rtl="0" eaLnBrk="1" fontAlgn="auto" latinLnBrk="0" hangingPunct="1">
              <a:lnSpc>
                <a:spcPct val="100000"/>
              </a:lnSpc>
              <a:spcBef>
                <a:spcPts val="0"/>
              </a:spcBef>
              <a:spcAft>
                <a:spcPts val="0"/>
              </a:spcAft>
              <a:buClrTx/>
              <a:buSzTx/>
              <a:buFontTx/>
              <a:buNone/>
              <a:tabLst/>
              <a:defRPr/>
            </a:pPr>
            <a:r>
              <a:rPr lang="en-US" sz="1200">
                <a:solidFill>
                  <a:srgbClr val="62C4DD"/>
                </a:solidFill>
              </a:rPr>
              <a:t>CORSO – CO2MVS Research on Supplementary Observations</a:t>
            </a:r>
          </a:p>
        </p:txBody>
      </p:sp>
    </p:spTree>
    <p:extLst>
      <p:ext uri="{BB962C8B-B14F-4D97-AF65-F5344CB8AC3E}">
        <p14:creationId xmlns:p14="http://schemas.microsoft.com/office/powerpoint/2010/main" val="41118493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8021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userDrawn="1"/>
        </p:nvGrpSpPr>
        <p:grpSpPr>
          <a:xfrm>
            <a:off x="-187238" y="-61483"/>
            <a:ext cx="3064644" cy="7042877"/>
            <a:chOff x="-140429" y="-46112"/>
            <a:chExt cx="2298483" cy="5282158"/>
          </a:xfrm>
        </p:grpSpPr>
        <p:pic>
          <p:nvPicPr>
            <p:cNvPr id="2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oup 28"/>
            <p:cNvGrpSpPr/>
            <p:nvPr userDrawn="1"/>
          </p:nvGrpSpPr>
          <p:grpSpPr>
            <a:xfrm>
              <a:off x="-140429" y="-46112"/>
              <a:ext cx="2298483" cy="5282158"/>
              <a:chOff x="-140429" y="-46112"/>
              <a:chExt cx="2298483" cy="5282158"/>
            </a:xfrm>
          </p:grpSpPr>
          <p:sp>
            <p:nvSpPr>
              <p:cNvPr id="30" name="Rectangle 29"/>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1" name="Rectangle 3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grpSp>
      <p:sp>
        <p:nvSpPr>
          <p:cNvPr id="2" name="Title 1"/>
          <p:cNvSpPr>
            <a:spLocks noGrp="1"/>
          </p:cNvSpPr>
          <p:nvPr userDrawn="1">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849397" y="932723"/>
            <a:ext cx="9733004"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609600" y="6571686"/>
            <a:ext cx="2844800" cy="365125"/>
          </a:xfrm>
        </p:spPr>
        <p:txBody>
          <a:bodyPr/>
          <a:lstStyle/>
          <a:p>
            <a:fld id="{30E17047-C597-4B34-8FEE-7A0D1EA692A4}" type="datetimeFigureOut">
              <a:rPr lang="en-US" smtClean="0">
                <a:solidFill>
                  <a:prstClr val="black">
                    <a:tint val="75000"/>
                  </a:prstClr>
                </a:solidFill>
              </a:rPr>
              <a:pPr/>
              <a:t>2/11/25</a:t>
            </a:fld>
            <a:endParaRPr lang="en-US">
              <a:solidFill>
                <a:prstClr val="black">
                  <a:tint val="75000"/>
                </a:prstClr>
              </a:solidFill>
            </a:endParaRPr>
          </a:p>
        </p:txBody>
      </p:sp>
      <p:sp>
        <p:nvSpPr>
          <p:cNvPr id="5" name="Footer Placeholder 4"/>
          <p:cNvSpPr>
            <a:spLocks noGrp="1"/>
          </p:cNvSpPr>
          <p:nvPr userDrawn="1">
            <p:ph type="ftr" sz="quarter" idx="11"/>
          </p:nvPr>
        </p:nvSpPr>
        <p:spPr>
          <a:xfrm>
            <a:off x="4165600" y="6571686"/>
            <a:ext cx="3860800" cy="365125"/>
          </a:xfrm>
        </p:spPr>
        <p:txBody>
          <a:bodyPr/>
          <a:lstStyle/>
          <a:p>
            <a:endParaRPr lang="en-US">
              <a:solidFill>
                <a:prstClr val="black">
                  <a:tint val="75000"/>
                </a:prstClr>
              </a:solidFill>
            </a:endParaRPr>
          </a:p>
        </p:txBody>
      </p:sp>
      <p:sp>
        <p:nvSpPr>
          <p:cNvPr id="6" name="Slide Number Placeholder 5"/>
          <p:cNvSpPr>
            <a:spLocks noGrp="1"/>
          </p:cNvSpPr>
          <p:nvPr userDrawn="1">
            <p:ph type="sldNum" sz="quarter" idx="12"/>
          </p:nvPr>
        </p:nvSpPr>
        <p:spPr>
          <a:xfrm>
            <a:off x="8737600" y="6571686"/>
            <a:ext cx="2844800" cy="365125"/>
          </a:xfrm>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cxnSp>
        <p:nvCxnSpPr>
          <p:cNvPr id="24" name="Straight Connector 23"/>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47328" y="819780"/>
            <a:ext cx="1267523" cy="543867"/>
          </a:xfrm>
          <a:prstGeom prst="rect">
            <a:avLst/>
          </a:prstGeom>
          <a:noFill/>
          <a:ln>
            <a:noFill/>
          </a:ln>
        </p:spPr>
        <p:txBody>
          <a:bodyPr wrap="square" rtlCol="0">
            <a:spAutoFit/>
          </a:bodyPr>
          <a:lstStyle/>
          <a:p>
            <a:pPr algn="ctr"/>
            <a:r>
              <a:rPr lang="es-ES" sz="1467" dirty="0" err="1">
                <a:solidFill>
                  <a:srgbClr val="4BACC6">
                    <a:lumMod val="75000"/>
                  </a:srgbClr>
                </a:solidFill>
              </a:rPr>
              <a:t>Atmosphere</a:t>
            </a:r>
            <a:endParaRPr lang="es-ES" sz="1467" dirty="0">
              <a:solidFill>
                <a:srgbClr val="4BACC6">
                  <a:lumMod val="75000"/>
                </a:srgbClr>
              </a:solidFill>
            </a:endParaRPr>
          </a:p>
          <a:p>
            <a:pPr algn="ctr"/>
            <a:r>
              <a:rPr lang="es-ES" sz="1467" dirty="0">
                <a:solidFill>
                  <a:srgbClr val="4BACC6">
                    <a:lumMod val="75000"/>
                  </a:srgbClr>
                </a:solidFill>
              </a:rPr>
              <a:t>Monitoring</a:t>
            </a:r>
            <a:endParaRPr lang="en-US" sz="1467" dirty="0">
              <a:solidFill>
                <a:srgbClr val="4BACC6">
                  <a:lumMod val="75000"/>
                </a:srgb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7814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0" name="Group 9"/>
          <p:cNvGrpSpPr/>
          <p:nvPr userDrawn="1"/>
        </p:nvGrpSpPr>
        <p:grpSpPr>
          <a:xfrm>
            <a:off x="-187238" y="-61483"/>
            <a:ext cx="3064644" cy="7042877"/>
            <a:chOff x="-140429" y="-46112"/>
            <a:chExt cx="2298483" cy="5282158"/>
          </a:xfrm>
        </p:grpSpPr>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140429" y="-46112"/>
              <a:ext cx="2298483" cy="5282158"/>
              <a:chOff x="-140429" y="-46112"/>
              <a:chExt cx="2298483" cy="5282158"/>
            </a:xfrm>
          </p:grpSpPr>
          <p:sp>
            <p:nvSpPr>
              <p:cNvPr id="14" name="Rectangle 13"/>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8" name="Rectangle 17"/>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grpSp>
      <p:sp>
        <p:nvSpPr>
          <p:cNvPr id="3" name="Content Placeholder 2"/>
          <p:cNvSpPr>
            <a:spLocks noGrp="1"/>
          </p:cNvSpPr>
          <p:nvPr>
            <p:ph idx="1"/>
          </p:nvPr>
        </p:nvSpPr>
        <p:spPr>
          <a:xfrm>
            <a:off x="1257300" y="932723"/>
            <a:ext cx="10325101"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571686"/>
            <a:ext cx="2844800" cy="365125"/>
          </a:xfrm>
        </p:spPr>
        <p:txBody>
          <a:bodyPr/>
          <a:lstStyle/>
          <a:p>
            <a:fld id="{30E17047-C597-4B34-8FEE-7A0D1EA692A4}" type="datetimeFigureOut">
              <a:rPr lang="en-US" smtClean="0">
                <a:solidFill>
                  <a:prstClr val="black">
                    <a:tint val="75000"/>
                  </a:prstClr>
                </a:solidFill>
              </a:rPr>
              <a:pPr/>
              <a:t>2/11/25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571686"/>
            <a:ext cx="3860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571686"/>
            <a:ext cx="2844800" cy="365125"/>
          </a:xfrm>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13" name="Title 1"/>
          <p:cNvSpPr>
            <a:spLocks noGrp="1"/>
          </p:cNvSpPr>
          <p:nvPr>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47328" y="819780"/>
            <a:ext cx="1267523" cy="543867"/>
          </a:xfrm>
          <a:prstGeom prst="rect">
            <a:avLst/>
          </a:prstGeom>
          <a:noFill/>
          <a:ln>
            <a:noFill/>
          </a:ln>
        </p:spPr>
        <p:txBody>
          <a:bodyPr wrap="square" rtlCol="0">
            <a:spAutoFit/>
          </a:bodyPr>
          <a:lstStyle/>
          <a:p>
            <a:pPr algn="ctr"/>
            <a:r>
              <a:rPr lang="es-ES" sz="1467" dirty="0" err="1">
                <a:solidFill>
                  <a:srgbClr val="4BACC6">
                    <a:lumMod val="75000"/>
                  </a:srgbClr>
                </a:solidFill>
              </a:rPr>
              <a:t>Atmosphere</a:t>
            </a:r>
            <a:endParaRPr lang="es-ES" sz="1467" dirty="0">
              <a:solidFill>
                <a:srgbClr val="4BACC6">
                  <a:lumMod val="75000"/>
                </a:srgbClr>
              </a:solidFill>
            </a:endParaRPr>
          </a:p>
          <a:p>
            <a:pPr algn="ctr"/>
            <a:r>
              <a:rPr lang="es-ES" sz="1467" dirty="0">
                <a:solidFill>
                  <a:srgbClr val="4BACC6">
                    <a:lumMod val="75000"/>
                  </a:srgbClr>
                </a:solidFill>
              </a:rPr>
              <a:t>Monitoring</a:t>
            </a:r>
            <a:endParaRPr lang="en-US" sz="1467" dirty="0">
              <a:solidFill>
                <a:srgbClr val="4BACC6">
                  <a:lumMod val="75000"/>
                </a:srgbClr>
              </a:solidFill>
            </a:endParaRPr>
          </a:p>
        </p:txBody>
      </p:sp>
      <p:pic>
        <p:nvPicPr>
          <p:cNvPr id="17"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03662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717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741704" y="0"/>
            <a:ext cx="246452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ubtitle 2"/>
          <p:cNvSpPr>
            <a:spLocks noGrp="1"/>
          </p:cNvSpPr>
          <p:nvPr>
            <p:ph type="subTitle" idx="13"/>
          </p:nvPr>
        </p:nvSpPr>
        <p:spPr>
          <a:xfrm>
            <a:off x="3469846" y="4197085"/>
            <a:ext cx="6240693" cy="1536171"/>
          </a:xfrm>
        </p:spPr>
        <p:txBody>
          <a:bodyPr>
            <a:normAutofit/>
          </a:bodyPr>
          <a:lstStyle>
            <a:lvl1pPr marL="0" indent="0" algn="l">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9218" name="Picture 2" descr="S:\F15015_Copernicus\3_Work\330_Work-in-process\SC4_BackgroundMat\PPT\item Copernicus\Icon-01.png"/>
          <p:cNvPicPr>
            <a:picLocks noChangeAspect="1" noChangeArrowheads="1"/>
          </p:cNvPicPr>
          <p:nvPr userDrawn="1"/>
        </p:nvPicPr>
        <p:blipFill rotWithShape="1">
          <a:blip r:embed="rId3" cstate="print">
            <a:biLevel thresh="50000"/>
            <a:extLst>
              <a:ext uri="{28A0092B-C50C-407E-A947-70E740481C1C}">
                <a14:useLocalDpi xmlns:a14="http://schemas.microsoft.com/office/drawing/2010/main" val="0"/>
              </a:ext>
            </a:extLst>
          </a:blip>
          <a:srcRect/>
          <a:stretch/>
        </p:blipFill>
        <p:spPr bwMode="auto">
          <a:xfrm>
            <a:off x="-264800" y="679277"/>
            <a:ext cx="4224469" cy="49540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9403" y="6240800"/>
            <a:ext cx="1025637" cy="37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S:\F15015_Copernicus\3_Work\330_Work-in-process\SC4_BackgroundMat\PPT\item Copernicus\logo-ce-horizontal-en-negatif.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957382" y="6200011"/>
            <a:ext cx="1527441" cy="4005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a:xfrm>
            <a:off x="272951" y="4677139"/>
            <a:ext cx="3148968" cy="379656"/>
          </a:xfrm>
          <a:prstGeom prst="rect">
            <a:avLst/>
          </a:prstGeom>
          <a:noFill/>
          <a:ln>
            <a:noFill/>
          </a:ln>
        </p:spPr>
        <p:txBody>
          <a:bodyPr wrap="square" rtlCol="0">
            <a:spAutoFit/>
          </a:bodyPr>
          <a:lstStyle/>
          <a:p>
            <a:pPr algn="ctr"/>
            <a:r>
              <a:rPr lang="es-ES" sz="1867" dirty="0">
                <a:solidFill>
                  <a:prstClr val="white"/>
                </a:solidFill>
              </a:rPr>
              <a:t>Atmosphere Monitoring</a:t>
            </a:r>
            <a:endParaRPr lang="en-US" sz="1867" dirty="0">
              <a:solidFill>
                <a:prstClr val="white"/>
              </a:solidFill>
            </a:endParaRPr>
          </a:p>
        </p:txBody>
      </p:sp>
      <p:pic>
        <p:nvPicPr>
          <p:cNvPr id="2" name="Picture 1"/>
          <p:cNvPicPr>
            <a:picLocks noChangeAspect="1"/>
          </p:cNvPicPr>
          <p:nvPr userDrawn="1"/>
        </p:nvPicPr>
        <p:blipFill>
          <a:blip r:embed="rId6">
            <a:biLevel thresh="25000"/>
          </a:blip>
          <a:stretch>
            <a:fillRect/>
          </a:stretch>
        </p:blipFill>
        <p:spPr>
          <a:xfrm>
            <a:off x="3695733" y="6415779"/>
            <a:ext cx="1098000" cy="188667"/>
          </a:xfrm>
          <a:prstGeom prst="rect">
            <a:avLst/>
          </a:prstGeom>
        </p:spPr>
      </p:pic>
    </p:spTree>
    <p:extLst>
      <p:ext uri="{BB962C8B-B14F-4D97-AF65-F5344CB8AC3E}">
        <p14:creationId xmlns:p14="http://schemas.microsoft.com/office/powerpoint/2010/main" val="42914230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8" name="Group 7"/>
          <p:cNvGrpSpPr/>
          <p:nvPr userDrawn="1"/>
        </p:nvGrpSpPr>
        <p:grpSpPr>
          <a:xfrm>
            <a:off x="-187238" y="-61483"/>
            <a:ext cx="3064644" cy="7042877"/>
            <a:chOff x="-140429" y="-46112"/>
            <a:chExt cx="2298483" cy="5282158"/>
          </a:xfrm>
        </p:grpSpPr>
        <p:pic>
          <p:nvPicPr>
            <p:cNvPr id="2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oup 28"/>
            <p:cNvGrpSpPr/>
            <p:nvPr userDrawn="1"/>
          </p:nvGrpSpPr>
          <p:grpSpPr>
            <a:xfrm>
              <a:off x="-140429" y="-46112"/>
              <a:ext cx="2298483" cy="5282158"/>
              <a:chOff x="-140429" y="-46112"/>
              <a:chExt cx="2298483" cy="5282158"/>
            </a:xfrm>
          </p:grpSpPr>
          <p:sp>
            <p:nvSpPr>
              <p:cNvPr id="30" name="Rectangle 29"/>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1" name="Rectangle 3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grpSp>
      <p:sp>
        <p:nvSpPr>
          <p:cNvPr id="3" name="Content Placeholder 2"/>
          <p:cNvSpPr>
            <a:spLocks noGrp="1"/>
          </p:cNvSpPr>
          <p:nvPr userDrawn="1">
            <p:ph sz="half" idx="1"/>
          </p:nvPr>
        </p:nvSpPr>
        <p:spPr>
          <a:xfrm>
            <a:off x="1363893"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6768075"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userDrawn="1">
            <p:ph type="dt" sz="half" idx="10"/>
          </p:nvPr>
        </p:nvSpPr>
        <p:spPr/>
        <p:txBody>
          <a:bodyPr/>
          <a:lstStyle/>
          <a:p>
            <a:fld id="{30E17047-C597-4B34-8FEE-7A0D1EA692A4}" type="datetimeFigureOut">
              <a:rPr lang="en-US" smtClean="0">
                <a:solidFill>
                  <a:prstClr val="black">
                    <a:tint val="75000"/>
                  </a:prstClr>
                </a:solidFill>
              </a:rPr>
              <a:pPr/>
              <a:t>2/11/25</a:t>
            </a:fld>
            <a:endParaRPr lang="en-US">
              <a:solidFill>
                <a:prstClr val="black">
                  <a:tint val="75000"/>
                </a:prstClr>
              </a:solidFill>
            </a:endParaRPr>
          </a:p>
        </p:txBody>
      </p:sp>
      <p:sp>
        <p:nvSpPr>
          <p:cNvPr id="6" name="Footer Placeholder 5"/>
          <p:cNvSpPr>
            <a:spLocks noGrp="1"/>
          </p:cNvSpPr>
          <p:nvPr userDrawn="1">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userDrawn="1">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15" name="Title 1"/>
          <p:cNvSpPr>
            <a:spLocks noGrp="1"/>
          </p:cNvSpPr>
          <p:nvPr userDrawn="1">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cxnSp>
        <p:nvCxnSpPr>
          <p:cNvPr id="16" name="Straight Connector 15"/>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47328" y="819780"/>
            <a:ext cx="1267523" cy="543867"/>
          </a:xfrm>
          <a:prstGeom prst="rect">
            <a:avLst/>
          </a:prstGeom>
          <a:noFill/>
          <a:ln>
            <a:noFill/>
          </a:ln>
        </p:spPr>
        <p:txBody>
          <a:bodyPr wrap="square" rtlCol="0">
            <a:spAutoFit/>
          </a:bodyPr>
          <a:lstStyle/>
          <a:p>
            <a:pPr algn="ctr"/>
            <a:r>
              <a:rPr lang="es-ES" sz="1467" dirty="0" err="1">
                <a:solidFill>
                  <a:srgbClr val="4BACC6">
                    <a:lumMod val="75000"/>
                  </a:srgbClr>
                </a:solidFill>
              </a:rPr>
              <a:t>Atmosphere</a:t>
            </a:r>
            <a:endParaRPr lang="es-ES" sz="1467" dirty="0">
              <a:solidFill>
                <a:srgbClr val="4BACC6">
                  <a:lumMod val="75000"/>
                </a:srgbClr>
              </a:solidFill>
            </a:endParaRPr>
          </a:p>
          <a:p>
            <a:pPr algn="ctr"/>
            <a:r>
              <a:rPr lang="es-ES" sz="1467" dirty="0">
                <a:solidFill>
                  <a:srgbClr val="4BACC6">
                    <a:lumMod val="75000"/>
                  </a:srgbClr>
                </a:solidFill>
              </a:rPr>
              <a:t>Monitoring</a:t>
            </a:r>
            <a:endParaRPr lang="en-US" sz="1467" dirty="0">
              <a:solidFill>
                <a:srgbClr val="4BACC6">
                  <a:lumMod val="75000"/>
                </a:srgb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userDrawn="1"/>
        </p:nvSpPr>
        <p:spPr>
          <a:xfrm>
            <a:off x="7920204" y="6147702"/>
            <a:ext cx="1201521" cy="545660"/>
          </a:xfrm>
          <a:prstGeom prst="rect">
            <a:avLst/>
          </a:prstGeom>
          <a:solidFill>
            <a:srgbClr val="F8F8F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solidFill>
                <a:prstClr val="black"/>
              </a:solidFill>
            </a:endParaRPr>
          </a:p>
        </p:txBody>
      </p:sp>
      <p:pic>
        <p:nvPicPr>
          <p:cNvPr id="19" name="Picture 18"/>
          <p:cNvPicPr>
            <a:picLocks noChangeAspect="1"/>
          </p:cNvPicPr>
          <p:nvPr userDrawn="1"/>
        </p:nvPicPr>
        <p:blipFill>
          <a:blip r:embed="rId4"/>
          <a:stretch>
            <a:fillRect/>
          </a:stretch>
        </p:blipFill>
        <p:spPr>
          <a:xfrm>
            <a:off x="8005401" y="6328236"/>
            <a:ext cx="1098000" cy="188667"/>
          </a:xfrm>
          <a:prstGeom prst="rect">
            <a:avLst/>
          </a:prstGeom>
        </p:spPr>
      </p:pic>
    </p:spTree>
    <p:extLst>
      <p:ext uri="{BB962C8B-B14F-4D97-AF65-F5344CB8AC3E}">
        <p14:creationId xmlns:p14="http://schemas.microsoft.com/office/powerpoint/2010/main" val="41972046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3" name="Group 12"/>
          <p:cNvGrpSpPr/>
          <p:nvPr userDrawn="1"/>
        </p:nvGrpSpPr>
        <p:grpSpPr>
          <a:xfrm>
            <a:off x="-187238" y="-61483"/>
            <a:ext cx="3064644" cy="7042877"/>
            <a:chOff x="-140429" y="-46112"/>
            <a:chExt cx="2298483" cy="5282158"/>
          </a:xfrm>
        </p:grpSpPr>
        <p:pic>
          <p:nvPicPr>
            <p:cNvPr id="1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userDrawn="1"/>
          </p:nvGrpSpPr>
          <p:grpSpPr>
            <a:xfrm>
              <a:off x="-140429" y="-46112"/>
              <a:ext cx="2298483" cy="5282158"/>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1" name="Rectangle 2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grpSp>
      <p:sp>
        <p:nvSpPr>
          <p:cNvPr id="3" name="Text Placeholder 2"/>
          <p:cNvSpPr>
            <a:spLocks noGrp="1"/>
          </p:cNvSpPr>
          <p:nvPr>
            <p:ph type="body" idx="1"/>
          </p:nvPr>
        </p:nvSpPr>
        <p:spPr>
          <a:xfrm>
            <a:off x="1200206" y="836712"/>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199456" y="1604797"/>
            <a:ext cx="5386917"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83974" y="836712"/>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783225" y="1604797"/>
            <a:ext cx="5389033"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solidFill>
                  <a:prstClr val="black">
                    <a:tint val="75000"/>
                  </a:prstClr>
                </a:solidFill>
              </a:rPr>
              <a:pPr/>
              <a:t>2/11/25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14" name="Title 1"/>
          <p:cNvSpPr>
            <a:spLocks noGrp="1"/>
          </p:cNvSpPr>
          <p:nvPr>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47328" y="819780"/>
            <a:ext cx="1267523" cy="543867"/>
          </a:xfrm>
          <a:prstGeom prst="rect">
            <a:avLst/>
          </a:prstGeom>
          <a:noFill/>
          <a:ln>
            <a:noFill/>
          </a:ln>
        </p:spPr>
        <p:txBody>
          <a:bodyPr wrap="square" rtlCol="0">
            <a:spAutoFit/>
          </a:bodyPr>
          <a:lstStyle/>
          <a:p>
            <a:pPr algn="ctr"/>
            <a:r>
              <a:rPr lang="es-ES" sz="1467" dirty="0" err="1">
                <a:solidFill>
                  <a:srgbClr val="4BACC6">
                    <a:lumMod val="75000"/>
                  </a:srgbClr>
                </a:solidFill>
              </a:rPr>
              <a:t>Atmosphere</a:t>
            </a:r>
            <a:endParaRPr lang="es-ES" sz="1467" dirty="0">
              <a:solidFill>
                <a:srgbClr val="4BACC6">
                  <a:lumMod val="75000"/>
                </a:srgbClr>
              </a:solidFill>
            </a:endParaRPr>
          </a:p>
          <a:p>
            <a:pPr algn="ctr"/>
            <a:r>
              <a:rPr lang="es-ES" sz="1467" dirty="0">
                <a:solidFill>
                  <a:srgbClr val="4BACC6">
                    <a:lumMod val="75000"/>
                  </a:srgbClr>
                </a:solidFill>
              </a:rPr>
              <a:t>Monitoring</a:t>
            </a:r>
            <a:endParaRPr lang="en-US" sz="1467" dirty="0">
              <a:solidFill>
                <a:srgbClr val="4BACC6">
                  <a:lumMod val="75000"/>
                </a:srgb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userDrawn="1"/>
        </p:nvSpPr>
        <p:spPr>
          <a:xfrm>
            <a:off x="7920204" y="6147702"/>
            <a:ext cx="1201521" cy="545660"/>
          </a:xfrm>
          <a:prstGeom prst="rect">
            <a:avLst/>
          </a:prstGeom>
          <a:solidFill>
            <a:srgbClr val="F8F8F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solidFill>
                <a:prstClr val="black"/>
              </a:solidFill>
            </a:endParaRPr>
          </a:p>
        </p:txBody>
      </p:sp>
      <p:pic>
        <p:nvPicPr>
          <p:cNvPr id="23" name="Picture 22"/>
          <p:cNvPicPr>
            <a:picLocks noChangeAspect="1"/>
          </p:cNvPicPr>
          <p:nvPr userDrawn="1"/>
        </p:nvPicPr>
        <p:blipFill>
          <a:blip r:embed="rId4"/>
          <a:stretch>
            <a:fillRect/>
          </a:stretch>
        </p:blipFill>
        <p:spPr>
          <a:xfrm>
            <a:off x="8005401" y="6328236"/>
            <a:ext cx="1098000" cy="188667"/>
          </a:xfrm>
          <a:prstGeom prst="rect">
            <a:avLst/>
          </a:prstGeom>
        </p:spPr>
      </p:pic>
    </p:spTree>
    <p:extLst>
      <p:ext uri="{BB962C8B-B14F-4D97-AF65-F5344CB8AC3E}">
        <p14:creationId xmlns:p14="http://schemas.microsoft.com/office/powerpoint/2010/main" val="42427348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9" name="Group 28"/>
          <p:cNvGrpSpPr/>
          <p:nvPr userDrawn="1"/>
        </p:nvGrpSpPr>
        <p:grpSpPr>
          <a:xfrm>
            <a:off x="-187238" y="-61483"/>
            <a:ext cx="3064644" cy="7042877"/>
            <a:chOff x="-140429" y="-46112"/>
            <a:chExt cx="2298483" cy="5282158"/>
          </a:xfrm>
        </p:grpSpPr>
        <p:pic>
          <p:nvPicPr>
            <p:cNvPr id="3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1" name="Group 30"/>
            <p:cNvGrpSpPr/>
            <p:nvPr userDrawn="1"/>
          </p:nvGrpSpPr>
          <p:grpSpPr>
            <a:xfrm>
              <a:off x="-140429" y="-46112"/>
              <a:ext cx="2298483" cy="5282158"/>
              <a:chOff x="-140429" y="-46112"/>
              <a:chExt cx="2298483" cy="5282158"/>
            </a:xfrm>
          </p:grpSpPr>
          <p:sp>
            <p:nvSpPr>
              <p:cNvPr id="32" name="Rectangle 31"/>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3" name="Rectangle 32"/>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grpSp>
      <p:sp>
        <p:nvSpPr>
          <p:cNvPr id="3" name="Date Placeholder 2"/>
          <p:cNvSpPr>
            <a:spLocks noGrp="1"/>
          </p:cNvSpPr>
          <p:nvPr userDrawn="1">
            <p:ph type="dt" sz="half" idx="10"/>
          </p:nvPr>
        </p:nvSpPr>
        <p:spPr/>
        <p:txBody>
          <a:bodyPr/>
          <a:lstStyle/>
          <a:p>
            <a:fld id="{30E17047-C597-4B34-8FEE-7A0D1EA692A4}" type="datetimeFigureOut">
              <a:rPr lang="en-US" smtClean="0">
                <a:solidFill>
                  <a:prstClr val="black">
                    <a:tint val="75000"/>
                  </a:prstClr>
                </a:solidFill>
              </a:rPr>
              <a:pPr/>
              <a:t>2/11/25</a:t>
            </a:fld>
            <a:endParaRPr lang="en-US">
              <a:solidFill>
                <a:prstClr val="black">
                  <a:tint val="75000"/>
                </a:prstClr>
              </a:solidFill>
            </a:endParaRPr>
          </a:p>
        </p:txBody>
      </p:sp>
      <p:sp>
        <p:nvSpPr>
          <p:cNvPr id="4" name="Footer Placeholder 3"/>
          <p:cNvSpPr>
            <a:spLocks noGrp="1"/>
          </p:cNvSpPr>
          <p:nvPr userDrawn="1">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userDrawn="1">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18" name="Title 1"/>
          <p:cNvSpPr>
            <a:spLocks noGrp="1"/>
          </p:cNvSpPr>
          <p:nvPr userDrawn="1">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cxnSp>
        <p:nvCxnSpPr>
          <p:cNvPr id="19" name="Straight Connector 18"/>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47328" y="819780"/>
            <a:ext cx="1267523" cy="543867"/>
          </a:xfrm>
          <a:prstGeom prst="rect">
            <a:avLst/>
          </a:prstGeom>
          <a:noFill/>
          <a:ln>
            <a:noFill/>
          </a:ln>
        </p:spPr>
        <p:txBody>
          <a:bodyPr wrap="square" rtlCol="0">
            <a:spAutoFit/>
          </a:bodyPr>
          <a:lstStyle/>
          <a:p>
            <a:pPr algn="ctr"/>
            <a:r>
              <a:rPr lang="es-ES" sz="1467" dirty="0" err="1">
                <a:solidFill>
                  <a:srgbClr val="4BACC6">
                    <a:lumMod val="75000"/>
                  </a:srgbClr>
                </a:solidFill>
              </a:rPr>
              <a:t>Atmosphere</a:t>
            </a:r>
            <a:endParaRPr lang="es-ES" sz="1467" dirty="0">
              <a:solidFill>
                <a:srgbClr val="4BACC6">
                  <a:lumMod val="75000"/>
                </a:srgbClr>
              </a:solidFill>
            </a:endParaRPr>
          </a:p>
          <a:p>
            <a:pPr algn="ctr"/>
            <a:r>
              <a:rPr lang="es-ES" sz="1467" dirty="0">
                <a:solidFill>
                  <a:srgbClr val="4BACC6">
                    <a:lumMod val="75000"/>
                  </a:srgbClr>
                </a:solidFill>
              </a:rPr>
              <a:t>Monitoring</a:t>
            </a:r>
            <a:endParaRPr lang="en-US" sz="1467" dirty="0">
              <a:solidFill>
                <a:srgbClr val="4BACC6">
                  <a:lumMod val="75000"/>
                </a:srgbClr>
              </a:solidFill>
            </a:endParaRPr>
          </a:p>
        </p:txBody>
      </p:sp>
      <p:pic>
        <p:nvPicPr>
          <p:cNvPr id="21"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userDrawn="1"/>
        </p:nvSpPr>
        <p:spPr>
          <a:xfrm>
            <a:off x="7920204" y="6147702"/>
            <a:ext cx="1201521" cy="545660"/>
          </a:xfrm>
          <a:prstGeom prst="rect">
            <a:avLst/>
          </a:prstGeom>
          <a:solidFill>
            <a:srgbClr val="F8F8F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solidFill>
                <a:prstClr val="black"/>
              </a:solidFill>
            </a:endParaRPr>
          </a:p>
        </p:txBody>
      </p:sp>
      <p:pic>
        <p:nvPicPr>
          <p:cNvPr id="15" name="Picture 14"/>
          <p:cNvPicPr>
            <a:picLocks noChangeAspect="1"/>
          </p:cNvPicPr>
          <p:nvPr userDrawn="1"/>
        </p:nvPicPr>
        <p:blipFill>
          <a:blip r:embed="rId4"/>
          <a:stretch>
            <a:fillRect/>
          </a:stretch>
        </p:blipFill>
        <p:spPr>
          <a:xfrm>
            <a:off x="8005401" y="6328236"/>
            <a:ext cx="1098000" cy="188667"/>
          </a:xfrm>
          <a:prstGeom prst="rect">
            <a:avLst/>
          </a:prstGeom>
        </p:spPr>
      </p:pic>
    </p:spTree>
    <p:extLst>
      <p:ext uri="{BB962C8B-B14F-4D97-AF65-F5344CB8AC3E}">
        <p14:creationId xmlns:p14="http://schemas.microsoft.com/office/powerpoint/2010/main" val="4132541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body text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solidFill>
            <a:schemeClr val="bg1"/>
          </a:solidFill>
        </p:spPr>
        <p:txBody>
          <a:bodyPr/>
          <a:lstStyle/>
          <a:p>
            <a:r>
              <a:rPr lang="en-US"/>
              <a:t>Click to edit Master title style</a:t>
            </a:r>
            <a:endParaRPr lang="en-IE"/>
          </a:p>
        </p:txBody>
      </p:sp>
      <p:sp>
        <p:nvSpPr>
          <p:cNvPr id="7" name="Text Placeholder 2">
            <a:extLst>
              <a:ext uri="{FF2B5EF4-FFF2-40B4-BE49-F238E27FC236}">
                <a16:creationId xmlns:a16="http://schemas.microsoft.com/office/drawing/2014/main" id="{ABBD8A8F-01F7-069C-2D69-AFCA2F78DFC9}"/>
              </a:ext>
            </a:extLst>
          </p:cNvPr>
          <p:cNvSpPr>
            <a:spLocks noGrp="1"/>
          </p:cNvSpPr>
          <p:nvPr>
            <p:ph idx="1"/>
          </p:nvPr>
        </p:nvSpPr>
        <p:spPr>
          <a:xfrm>
            <a:off x="838200" y="1825625"/>
            <a:ext cx="10515600" cy="3638473"/>
          </a:xfrm>
          <a:prstGeom prst="rect">
            <a:avLst/>
          </a:prstGeom>
        </p:spPr>
        <p:txBody>
          <a:bodyPr vert="horz" lIns="144000" tIns="144000" rIns="144000" bIns="144000" rtlCol="0">
            <a:noAutofit/>
          </a:bodyPr>
          <a:lstStyle>
            <a:lvl1pPr marL="0" indent="0">
              <a:buNone/>
              <a:defRPr sz="2000"/>
            </a:lvl1pPr>
          </a:lstStyle>
          <a:p>
            <a:pPr lvl="0"/>
            <a:r>
              <a:rPr lang="en-US"/>
              <a:t>Click to edit Master text styles</a:t>
            </a:r>
          </a:p>
        </p:txBody>
      </p:sp>
      <p:sp>
        <p:nvSpPr>
          <p:cNvPr id="3" name="Slide Number Placeholder 5">
            <a:extLst>
              <a:ext uri="{FF2B5EF4-FFF2-40B4-BE49-F238E27FC236}">
                <a16:creationId xmlns:a16="http://schemas.microsoft.com/office/drawing/2014/main" id="{487499CD-21D1-84C4-7FD1-F33A396395B0}"/>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3992288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6" name="Group 25"/>
          <p:cNvGrpSpPr/>
          <p:nvPr userDrawn="1"/>
        </p:nvGrpSpPr>
        <p:grpSpPr>
          <a:xfrm>
            <a:off x="-187238" y="-61483"/>
            <a:ext cx="3064644" cy="7042877"/>
            <a:chOff x="-140429" y="-46112"/>
            <a:chExt cx="2298483" cy="5282158"/>
          </a:xfrm>
        </p:grpSpPr>
        <p:pic>
          <p:nvPicPr>
            <p:cNvPr id="2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8" name="Group 27"/>
            <p:cNvGrpSpPr/>
            <p:nvPr userDrawn="1"/>
          </p:nvGrpSpPr>
          <p:grpSpPr>
            <a:xfrm>
              <a:off x="-140429" y="-46112"/>
              <a:ext cx="2298483" cy="5282158"/>
              <a:chOff x="-140429" y="-46112"/>
              <a:chExt cx="2298483" cy="5282158"/>
            </a:xfrm>
          </p:grpSpPr>
          <p:sp>
            <p:nvSpPr>
              <p:cNvPr id="29" name="Rectangle 2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0" name="Rectangle 29"/>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grpSp>
      <p:sp>
        <p:nvSpPr>
          <p:cNvPr id="2" name="Title 1"/>
          <p:cNvSpPr>
            <a:spLocks noGrp="1"/>
          </p:cNvSpPr>
          <p:nvPr>
            <p:ph type="title"/>
          </p:nvPr>
        </p:nvSpPr>
        <p:spPr>
          <a:xfrm>
            <a:off x="1342967"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5329005"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42967"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solidFill>
                  <a:prstClr val="black">
                    <a:tint val="75000"/>
                  </a:prstClr>
                </a:solidFill>
              </a:rPr>
              <a:pPr/>
              <a:t>2/11/25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47328" y="819780"/>
            <a:ext cx="1267523" cy="543867"/>
          </a:xfrm>
          <a:prstGeom prst="rect">
            <a:avLst/>
          </a:prstGeom>
          <a:noFill/>
          <a:ln>
            <a:noFill/>
          </a:ln>
        </p:spPr>
        <p:txBody>
          <a:bodyPr wrap="square" rtlCol="0">
            <a:spAutoFit/>
          </a:bodyPr>
          <a:lstStyle/>
          <a:p>
            <a:pPr algn="ctr"/>
            <a:r>
              <a:rPr lang="es-ES" sz="1467" dirty="0" err="1">
                <a:solidFill>
                  <a:srgbClr val="4BACC6">
                    <a:lumMod val="75000"/>
                  </a:srgbClr>
                </a:solidFill>
              </a:rPr>
              <a:t>Atmosphere</a:t>
            </a:r>
            <a:endParaRPr lang="es-ES" sz="1467" dirty="0">
              <a:solidFill>
                <a:srgbClr val="4BACC6">
                  <a:lumMod val="75000"/>
                </a:srgbClr>
              </a:solidFill>
            </a:endParaRPr>
          </a:p>
          <a:p>
            <a:pPr algn="ctr"/>
            <a:r>
              <a:rPr lang="es-ES" sz="1467" dirty="0">
                <a:solidFill>
                  <a:srgbClr val="4BACC6">
                    <a:lumMod val="75000"/>
                  </a:srgbClr>
                </a:solidFill>
              </a:rPr>
              <a:t>Monitoring</a:t>
            </a:r>
            <a:endParaRPr lang="en-US" sz="1467" dirty="0">
              <a:solidFill>
                <a:srgbClr val="4BACC6">
                  <a:lumMod val="75000"/>
                </a:srgb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userDrawn="1"/>
        </p:nvSpPr>
        <p:spPr>
          <a:xfrm>
            <a:off x="7920204" y="6147702"/>
            <a:ext cx="1201521" cy="545660"/>
          </a:xfrm>
          <a:prstGeom prst="rect">
            <a:avLst/>
          </a:prstGeom>
          <a:solidFill>
            <a:srgbClr val="F8F8F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solidFill>
                <a:prstClr val="black"/>
              </a:solidFill>
            </a:endParaRPr>
          </a:p>
        </p:txBody>
      </p:sp>
      <p:pic>
        <p:nvPicPr>
          <p:cNvPr id="20" name="Picture 19"/>
          <p:cNvPicPr>
            <a:picLocks noChangeAspect="1"/>
          </p:cNvPicPr>
          <p:nvPr userDrawn="1"/>
        </p:nvPicPr>
        <p:blipFill>
          <a:blip r:embed="rId4"/>
          <a:stretch>
            <a:fillRect/>
          </a:stretch>
        </p:blipFill>
        <p:spPr>
          <a:xfrm>
            <a:off x="8005401" y="6328236"/>
            <a:ext cx="1098000" cy="188667"/>
          </a:xfrm>
          <a:prstGeom prst="rect">
            <a:avLst/>
          </a:prstGeom>
        </p:spPr>
      </p:pic>
    </p:spTree>
    <p:extLst>
      <p:ext uri="{BB962C8B-B14F-4D97-AF65-F5344CB8AC3E}">
        <p14:creationId xmlns:p14="http://schemas.microsoft.com/office/powerpoint/2010/main" val="36782055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Picture Placeholder 7"/>
          <p:cNvSpPr>
            <a:spLocks noGrp="1"/>
          </p:cNvSpPr>
          <p:nvPr>
            <p:ph type="pic" sz="quarter" idx="13"/>
          </p:nvPr>
        </p:nvSpPr>
        <p:spPr>
          <a:xfrm>
            <a:off x="1" y="1301522"/>
            <a:ext cx="3589867" cy="5319411"/>
          </a:xfrm>
        </p:spPr>
        <p:txBody>
          <a:bodyPr rtlCol="0"/>
          <a:lstStyle/>
          <a:p>
            <a:pPr lvl="0"/>
            <a:endParaRPr lang="en-US" noProof="0"/>
          </a:p>
        </p:txBody>
      </p:sp>
      <p:sp>
        <p:nvSpPr>
          <p:cNvPr id="3" name="Slide Number Placeholder 5"/>
          <p:cNvSpPr>
            <a:spLocks noGrp="1"/>
          </p:cNvSpPr>
          <p:nvPr>
            <p:ph type="sldNum" sz="quarter" idx="14"/>
          </p:nvPr>
        </p:nvSpPr>
        <p:spPr/>
        <p:txBody>
          <a:bodyPr/>
          <a:lstStyle>
            <a:lvl1pPr>
              <a:defRPr>
                <a:solidFill>
                  <a:schemeClr val="tx1"/>
                </a:solidFill>
              </a:defRPr>
            </a:lvl1pPr>
          </a:lstStyle>
          <a:p>
            <a:fld id="{4593B854-9279-4566-A5D6-92151737123C}"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584517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9509" y="274639"/>
            <a:ext cx="9902891" cy="1143000"/>
          </a:xfrm>
          <a:prstGeom prst="rect">
            <a:avLst/>
          </a:prstGeom>
        </p:spPr>
        <p:txBody>
          <a:bodyPr/>
          <a:lstStyle/>
          <a:p>
            <a:r>
              <a:rPr lang="en-US"/>
              <a:t>Click to edit Master title style</a:t>
            </a:r>
            <a:endParaRPr lang="en-GB"/>
          </a:p>
        </p:txBody>
      </p:sp>
      <p:sp>
        <p:nvSpPr>
          <p:cNvPr id="3" name="Text Box 6"/>
          <p:cNvSpPr txBox="1">
            <a:spLocks noGrp="1" noChangeArrowheads="1"/>
          </p:cNvSpPr>
          <p:nvPr>
            <p:ph type="sldNum" sz="quarter" idx="4"/>
          </p:nvPr>
        </p:nvSpPr>
        <p:spPr>
          <a:xfrm>
            <a:off x="5146625" y="6564028"/>
            <a:ext cx="1841175" cy="262800"/>
          </a:xfrm>
          <a:prstGeom prst="rect">
            <a:avLst/>
          </a:prstGeom>
          <a:ln/>
        </p:spPr>
        <p:txBody>
          <a:bodyPr/>
          <a:lstStyle>
            <a:lvl1pPr algn="ctr">
              <a:defRPr sz="1400">
                <a:solidFill>
                  <a:schemeClr val="bg1"/>
                </a:solidFill>
                <a:latin typeface="PF Square Sans Pro" charset="0"/>
                <a:ea typeface="PF Square Sans Pro" charset="0"/>
                <a:cs typeface="PF Square Sans Pro" charset="0"/>
              </a:defRPr>
            </a:lvl1pPr>
          </a:lstStyle>
          <a:p>
            <a:fld id="{4D040BB9-1E30-A94E-9D02-07598F62FC8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764925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B525-BA06-B34D-9503-5EDB5F88D57C}"/>
              </a:ext>
            </a:extLst>
          </p:cNvPr>
          <p:cNvSpPr>
            <a:spLocks noGrp="1"/>
          </p:cNvSpPr>
          <p:nvPr>
            <p:ph type="title"/>
          </p:nvPr>
        </p:nvSpPr>
        <p:spPr/>
        <p:txBody>
          <a:bodyPr/>
          <a:lstStyle/>
          <a:p>
            <a:r>
              <a:rPr lang="en-GB"/>
              <a:t>Click to edit Master title style</a:t>
            </a:r>
            <a:endParaRPr lang="x-none"/>
          </a:p>
        </p:txBody>
      </p:sp>
      <p:sp>
        <p:nvSpPr>
          <p:cNvPr id="3" name="Footer Placeholder 2">
            <a:extLst>
              <a:ext uri="{FF2B5EF4-FFF2-40B4-BE49-F238E27FC236}">
                <a16:creationId xmlns:a16="http://schemas.microsoft.com/office/drawing/2014/main" id="{559EB339-9589-5A40-867D-862696A56552}"/>
              </a:ext>
            </a:extLst>
          </p:cNvPr>
          <p:cNvSpPr>
            <a:spLocks noGrp="1"/>
          </p:cNvSpPr>
          <p:nvPr>
            <p:ph type="ftr" sz="quarter" idx="10"/>
          </p:nvPr>
        </p:nvSpPr>
        <p:spPr/>
        <p:txBody>
          <a:bodyPr/>
          <a:lstStyle/>
          <a:p>
            <a:r>
              <a:rPr lang="en-GB" altLang="zh-CN" dirty="0"/>
              <a:t>Session </a:t>
            </a:r>
            <a:r>
              <a:rPr lang="en-US" altLang="zh-CN" dirty="0"/>
              <a:t>X</a:t>
            </a:r>
            <a:r>
              <a:rPr lang="en-GB" altLang="zh-CN" dirty="0"/>
              <a:t>: </a:t>
            </a:r>
            <a:r>
              <a:rPr lang="en-US" altLang="zh-CN" dirty="0"/>
              <a:t>Session Title</a:t>
            </a:r>
            <a:endParaRPr lang="x-none" altLang="zh-CN" dirty="0"/>
          </a:p>
        </p:txBody>
      </p:sp>
      <p:sp>
        <p:nvSpPr>
          <p:cNvPr id="4" name="Slide Number Placeholder 3">
            <a:extLst>
              <a:ext uri="{FF2B5EF4-FFF2-40B4-BE49-F238E27FC236}">
                <a16:creationId xmlns:a16="http://schemas.microsoft.com/office/drawing/2014/main" id="{CFAED8A5-F5D6-2942-B6C9-2B15947193AD}"/>
              </a:ext>
            </a:extLst>
          </p:cNvPr>
          <p:cNvSpPr>
            <a:spLocks noGrp="1"/>
          </p:cNvSpPr>
          <p:nvPr>
            <p:ph type="sldNum" sz="quarter" idx="11"/>
          </p:nvPr>
        </p:nvSpPr>
        <p:spPr/>
        <p:txBody>
          <a:bodyPr/>
          <a:lstStyle/>
          <a:p>
            <a:r>
              <a:rPr lang="en-GB" dirty="0"/>
              <a:t>Slide </a:t>
            </a:r>
            <a:fld id="{5F59E098-8F9F-AE47-9A29-25444A9D369A}" type="slidenum">
              <a:rPr smtClean="0"/>
              <a:pPr/>
              <a:t>‹#›</a:t>
            </a:fld>
            <a:endParaRPr dirty="0"/>
          </a:p>
        </p:txBody>
      </p:sp>
      <p:sp>
        <p:nvSpPr>
          <p:cNvPr id="5" name="Text Placeholder 2">
            <a:extLst>
              <a:ext uri="{FF2B5EF4-FFF2-40B4-BE49-F238E27FC236}">
                <a16:creationId xmlns:a16="http://schemas.microsoft.com/office/drawing/2014/main" id="{A3272CF6-421B-FA40-8301-97403DAB1698}"/>
              </a:ext>
            </a:extLst>
          </p:cNvPr>
          <p:cNvSpPr>
            <a:spLocks noGrp="1"/>
          </p:cNvSpPr>
          <p:nvPr>
            <p:ph idx="1"/>
          </p:nvPr>
        </p:nvSpPr>
        <p:spPr>
          <a:xfrm>
            <a:off x="335360" y="1988839"/>
            <a:ext cx="11521280" cy="418759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Tree>
    <p:extLst>
      <p:ext uri="{BB962C8B-B14F-4D97-AF65-F5344CB8AC3E}">
        <p14:creationId xmlns:p14="http://schemas.microsoft.com/office/powerpoint/2010/main" val="40827045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CEOS)">
  <p:cSld name="Title Slide (CEOS)">
    <p:spTree>
      <p:nvGrpSpPr>
        <p:cNvPr id="1" name="Shape 6"/>
        <p:cNvGrpSpPr/>
        <p:nvPr/>
      </p:nvGrpSpPr>
      <p:grpSpPr>
        <a:xfrm>
          <a:off x="0" y="0"/>
          <a:ext cx="0" cy="0"/>
          <a:chOff x="0" y="0"/>
          <a:chExt cx="0" cy="0"/>
        </a:xfrm>
      </p:grpSpPr>
      <p:pic>
        <p:nvPicPr>
          <p:cNvPr id="7" name="Google Shape;7;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8" name="Google Shape;8;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9" name="Google Shape;9;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0" name="Google Shape;10;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2" name="Google Shape;12;p2"/>
          <p:cNvPicPr preferRelativeResize="0"/>
          <p:nvPr/>
        </p:nvPicPr>
        <p:blipFill rotWithShape="1">
          <a:blip r:embed="rId5">
            <a:alphaModFix/>
          </a:blip>
          <a:srcRect/>
          <a:stretch/>
        </p:blipFill>
        <p:spPr>
          <a:xfrm>
            <a:off x="56845" y="5532418"/>
            <a:ext cx="2337760" cy="1287582"/>
          </a:xfrm>
          <a:prstGeom prst="rect">
            <a:avLst/>
          </a:prstGeom>
          <a:noFill/>
          <a:ln>
            <a:noFill/>
          </a:ln>
          <a:effectLst>
            <a:outerShdw blurRad="50800" dist="38100" dir="2700000" algn="tl" rotWithShape="0">
              <a:srgbClr val="000000">
                <a:alpha val="40000"/>
              </a:srgbClr>
            </a:outerShdw>
          </a:effectLst>
        </p:spPr>
      </p:pic>
      <p:pic>
        <p:nvPicPr>
          <p:cNvPr id="13" name="Google Shape;13;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4" name="Google Shape;14;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15" name="Google Shape;15;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Montserrat"/>
              <a:buNone/>
              <a:defRPr sz="80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6" name="Google Shape;16;p2"/>
          <p:cNvPicPr preferRelativeResize="0"/>
          <p:nvPr/>
        </p:nvPicPr>
        <p:blipFill rotWithShape="1">
          <a:blip r:embed="rId7">
            <a:alphaModFix/>
          </a:blip>
          <a:srcRect r="65873"/>
          <a:stretch/>
        </p:blipFill>
        <p:spPr>
          <a:xfrm>
            <a:off x="-418625" y="3902750"/>
            <a:ext cx="1554175" cy="2038775"/>
          </a:xfrm>
          <a:prstGeom prst="rect">
            <a:avLst/>
          </a:prstGeom>
          <a:noFill/>
          <a:ln>
            <a:noFill/>
          </a:ln>
          <a:effectLst>
            <a:outerShdw blurRad="57150" dist="19050" dir="5400000" algn="bl" rotWithShape="0">
              <a:srgbClr val="000000">
                <a:alpha val="50000"/>
              </a:srgbClr>
            </a:outerShdw>
          </a:effectLst>
        </p:spPr>
      </p:pic>
      <p:pic>
        <p:nvPicPr>
          <p:cNvPr id="17" name="Google Shape;17;p2"/>
          <p:cNvPicPr preferRelativeResize="0"/>
          <p:nvPr/>
        </p:nvPicPr>
        <p:blipFill rotWithShape="1">
          <a:blip r:embed="rId8">
            <a:alphaModFix/>
          </a:blip>
          <a:srcRect l="34128"/>
          <a:stretch/>
        </p:blipFill>
        <p:spPr>
          <a:xfrm>
            <a:off x="1135555" y="3902750"/>
            <a:ext cx="2999990" cy="2038774"/>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6834487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WGClimate)">
  <p:cSld name="Title Slide (WGClimate)">
    <p:bg>
      <p:bgPr>
        <a:solidFill>
          <a:schemeClr val="dk2"/>
        </a:solidFill>
        <a:effectLst/>
      </p:bgPr>
    </p:bg>
    <p:spTree>
      <p:nvGrpSpPr>
        <p:cNvPr id="1" name="Shape 18"/>
        <p:cNvGrpSpPr/>
        <p:nvPr/>
      </p:nvGrpSpPr>
      <p:grpSpPr>
        <a:xfrm>
          <a:off x="0" y="0"/>
          <a:ext cx="0" cy="0"/>
          <a:chOff x="0" y="0"/>
          <a:chExt cx="0" cy="0"/>
        </a:xfrm>
      </p:grpSpPr>
      <p:sp>
        <p:nvSpPr>
          <p:cNvPr id="19" name="Google Shape;19;p3"/>
          <p:cNvSpPr/>
          <p:nvPr/>
        </p:nvSpPr>
        <p:spPr>
          <a:xfrm flipH="1">
            <a:off x="7882594" y="57065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 name="Google Shape;20;p3"/>
          <p:cNvSpPr/>
          <p:nvPr/>
        </p:nvSpPr>
        <p:spPr>
          <a:xfrm flipH="1">
            <a:off x="-10031326" y="-4219917"/>
            <a:ext cx="12215481" cy="6870483"/>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1" name="Google Shape;21;p3"/>
          <p:cNvPicPr preferRelativeResize="0"/>
          <p:nvPr/>
        </p:nvPicPr>
        <p:blipFill rotWithShape="1">
          <a:blip r:embed="rId2">
            <a:alphaModFix/>
          </a:blip>
          <a:srcRect/>
          <a:stretch/>
        </p:blipFill>
        <p:spPr>
          <a:xfrm>
            <a:off x="334474" y="198875"/>
            <a:ext cx="2217500" cy="1221350"/>
          </a:xfrm>
          <a:prstGeom prst="rect">
            <a:avLst/>
          </a:prstGeom>
          <a:noFill/>
          <a:ln>
            <a:noFill/>
          </a:ln>
          <a:effectLst>
            <a:outerShdw blurRad="50800" dist="38100" dir="2700000" algn="tl" rotWithShape="0">
              <a:srgbClr val="000000">
                <a:alpha val="40000"/>
              </a:srgbClr>
            </a:outerShdw>
          </a:effectLst>
        </p:spPr>
      </p:pic>
      <p:pic>
        <p:nvPicPr>
          <p:cNvPr id="22" name="Google Shape;22;p3"/>
          <p:cNvPicPr preferRelativeResize="0"/>
          <p:nvPr/>
        </p:nvPicPr>
        <p:blipFill rotWithShape="1">
          <a:blip r:embed="rId3">
            <a:alphaModFix amt="58999"/>
          </a:blip>
          <a:srcRect l="11054" t="37272" r="40715" b="-20377"/>
          <a:stretch/>
        </p:blipFill>
        <p:spPr>
          <a:xfrm rot="5400000">
            <a:off x="8967750" y="3607650"/>
            <a:ext cx="2826600" cy="3617100"/>
          </a:xfrm>
          <a:prstGeom prst="rect">
            <a:avLst/>
          </a:prstGeom>
          <a:noFill/>
          <a:ln>
            <a:noFill/>
          </a:ln>
        </p:spPr>
      </p:pic>
      <p:sp>
        <p:nvSpPr>
          <p:cNvPr id="23" name="Google Shape;23;p3"/>
          <p:cNvSpPr txBox="1">
            <a:spLocks noGrp="1"/>
          </p:cNvSpPr>
          <p:nvPr>
            <p:ph type="title"/>
          </p:nvPr>
        </p:nvSpPr>
        <p:spPr>
          <a:xfrm>
            <a:off x="2072700" y="1886575"/>
            <a:ext cx="8046600" cy="23550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chemeClr val="lt1"/>
              </a:buClr>
              <a:buSzPts val="6000"/>
              <a:buFont typeface="Montserrat Medium"/>
              <a:buNone/>
              <a:defRPr sz="6000" i="0" u="none" strike="noStrike" cap="none">
                <a:solidFill>
                  <a:schemeClr val="lt1"/>
                </a:solidFill>
                <a:latin typeface="Montserrat Medium"/>
                <a:ea typeface="Montserrat Medium"/>
                <a:cs typeface="Montserrat Medium"/>
                <a:sym typeface="Montserrat Medium"/>
              </a:defRPr>
            </a:lvl1pPr>
            <a:lvl2pPr lvl="1"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2pPr>
            <a:lvl3pPr lvl="2"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3pPr>
            <a:lvl4pPr lvl="3"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4pPr>
            <a:lvl5pPr lvl="4"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5pPr>
            <a:lvl6pPr lvl="5"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6pPr>
            <a:lvl7pPr lvl="6"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7pPr>
            <a:lvl8pPr lvl="7"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8pPr>
            <a:lvl9pPr lvl="8"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9pPr>
          </a:lstStyle>
          <a:p>
            <a:endParaRPr/>
          </a:p>
        </p:txBody>
      </p:sp>
      <p:grpSp>
        <p:nvGrpSpPr>
          <p:cNvPr id="24" name="Google Shape;24;p3"/>
          <p:cNvGrpSpPr/>
          <p:nvPr/>
        </p:nvGrpSpPr>
        <p:grpSpPr>
          <a:xfrm>
            <a:off x="8662376" y="198875"/>
            <a:ext cx="3384923" cy="1059125"/>
            <a:chOff x="-7013547" y="6156743"/>
            <a:chExt cx="4139060" cy="1295091"/>
          </a:xfrm>
        </p:grpSpPr>
        <p:pic>
          <p:nvPicPr>
            <p:cNvPr id="25" name="Google Shape;25;p3"/>
            <p:cNvPicPr preferRelativeResize="0"/>
            <p:nvPr/>
          </p:nvPicPr>
          <p:blipFill rotWithShape="1">
            <a:blip r:embed="rId4">
              <a:alphaModFix/>
            </a:blip>
            <a:srcRect l="10790" t="22772" r="65874" b="23006"/>
            <a:stretch/>
          </p:blipFill>
          <p:spPr>
            <a:xfrm>
              <a:off x="-7013547" y="6156743"/>
              <a:ext cx="1245077" cy="1295091"/>
            </a:xfrm>
            <a:prstGeom prst="rect">
              <a:avLst/>
            </a:prstGeom>
            <a:noFill/>
            <a:ln>
              <a:noFill/>
            </a:ln>
            <a:effectLst>
              <a:outerShdw blurRad="57150" dist="19050" dir="5400000" algn="bl" rotWithShape="0">
                <a:srgbClr val="000000">
                  <a:alpha val="50000"/>
                </a:srgbClr>
              </a:outerShdw>
            </a:effectLst>
          </p:spPr>
        </p:pic>
        <p:pic>
          <p:nvPicPr>
            <p:cNvPr id="26" name="Google Shape;26;p3"/>
            <p:cNvPicPr preferRelativeResize="0"/>
            <p:nvPr/>
          </p:nvPicPr>
          <p:blipFill rotWithShape="1">
            <a:blip r:embed="rId5">
              <a:alphaModFix/>
            </a:blip>
            <a:srcRect l="34127" t="31914" r="11634" b="28523"/>
            <a:stretch/>
          </p:blipFill>
          <p:spPr>
            <a:xfrm>
              <a:off x="-5768470" y="6375042"/>
              <a:ext cx="2893983" cy="944944"/>
            </a:xfrm>
            <a:prstGeom prst="rect">
              <a:avLst/>
            </a:prstGeom>
            <a:noFill/>
            <a:ln>
              <a:noFill/>
            </a:ln>
            <a:effectLst>
              <a:outerShdw blurRad="57150" dist="19050" dir="5400000" algn="bl" rotWithShape="0">
                <a:srgbClr val="000000">
                  <a:alpha val="50000"/>
                </a:srgbClr>
              </a:outerShdw>
            </a:effectLst>
          </p:spPr>
        </p:pic>
      </p:grpSp>
      <p:sp>
        <p:nvSpPr>
          <p:cNvPr id="27" name="Google Shape;27;p3"/>
          <p:cNvSpPr txBox="1"/>
          <p:nvPr/>
        </p:nvSpPr>
        <p:spPr>
          <a:xfrm>
            <a:off x="0" y="5919000"/>
            <a:ext cx="2444100" cy="93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100" b="1">
                <a:solidFill>
                  <a:schemeClr val="lt1"/>
                </a:solidFill>
                <a:latin typeface="Lobster"/>
                <a:ea typeface="Lobster"/>
                <a:cs typeface="Lobster"/>
                <a:sym typeface="Lobster"/>
              </a:rPr>
              <a:t>WGClimate</a:t>
            </a:r>
            <a:endParaRPr sz="2100" b="1">
              <a:solidFill>
                <a:schemeClr val="lt1"/>
              </a:solidFill>
              <a:latin typeface="Lobster"/>
              <a:ea typeface="Lobster"/>
              <a:cs typeface="Lobster"/>
              <a:sym typeface="Lobster"/>
            </a:endParaRPr>
          </a:p>
          <a:p>
            <a:pPr marL="0" lvl="0" indent="0" algn="l" rtl="0">
              <a:spcBef>
                <a:spcPts val="0"/>
              </a:spcBef>
              <a:spcAft>
                <a:spcPts val="0"/>
              </a:spcAft>
              <a:buNone/>
            </a:pPr>
            <a:r>
              <a:rPr lang="en-GB" b="1">
                <a:solidFill>
                  <a:schemeClr val="lt1"/>
                </a:solidFill>
                <a:latin typeface="Barlow"/>
                <a:ea typeface="Barlow"/>
                <a:cs typeface="Barlow"/>
                <a:sym typeface="Barlow"/>
              </a:rPr>
              <a:t>The Joint CEOS-CGMS Working Group on Climate</a:t>
            </a:r>
            <a:endParaRPr b="1">
              <a:solidFill>
                <a:schemeClr val="lt1"/>
              </a:solidFill>
              <a:latin typeface="Barlow"/>
              <a:ea typeface="Barlow"/>
              <a:cs typeface="Barlow"/>
              <a:sym typeface="Barlow"/>
            </a:endParaRPr>
          </a:p>
        </p:txBody>
      </p:sp>
      <p:sp>
        <p:nvSpPr>
          <p:cNvPr id="28" name="Google Shape;28;p3"/>
          <p:cNvSpPr txBox="1"/>
          <p:nvPr/>
        </p:nvSpPr>
        <p:spPr>
          <a:xfrm>
            <a:off x="3158400" y="5706550"/>
            <a:ext cx="5875200" cy="11313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GB" sz="2100" b="1">
                <a:solidFill>
                  <a:schemeClr val="lt1"/>
                </a:solidFill>
                <a:latin typeface="Barlow"/>
                <a:ea typeface="Barlow"/>
                <a:cs typeface="Barlow"/>
                <a:sym typeface="Barlow"/>
              </a:rPr>
              <a:t>WGClimate-22 &amp; GHG-TT-5</a:t>
            </a:r>
            <a:endParaRPr sz="2100" b="1">
              <a:solidFill>
                <a:schemeClr val="lt1"/>
              </a:solidFill>
              <a:latin typeface="Barlow"/>
              <a:ea typeface="Barlow"/>
              <a:cs typeface="Barlow"/>
              <a:sym typeface="Barlow"/>
            </a:endParaRPr>
          </a:p>
          <a:p>
            <a:pPr marL="0" marR="0" lvl="0" indent="0" algn="ctr" rtl="0">
              <a:lnSpc>
                <a:spcPct val="100000"/>
              </a:lnSpc>
              <a:spcBef>
                <a:spcPts val="0"/>
              </a:spcBef>
              <a:spcAft>
                <a:spcPts val="0"/>
              </a:spcAft>
              <a:buNone/>
            </a:pPr>
            <a:r>
              <a:rPr lang="en-GB" sz="1800">
                <a:solidFill>
                  <a:schemeClr val="lt1"/>
                </a:solidFill>
                <a:latin typeface="Barlow"/>
                <a:ea typeface="Barlow"/>
                <a:cs typeface="Barlow"/>
                <a:sym typeface="Barlow"/>
              </a:rPr>
              <a:t>11 - 13 February, 2025</a:t>
            </a:r>
            <a:endParaRPr sz="1800">
              <a:solidFill>
                <a:schemeClr val="lt1"/>
              </a:solidFill>
              <a:latin typeface="Barlow"/>
              <a:ea typeface="Barlow"/>
              <a:cs typeface="Barlow"/>
              <a:sym typeface="Barlow"/>
            </a:endParaRPr>
          </a:p>
          <a:p>
            <a:pPr marL="0" marR="0" lvl="0" indent="0" algn="ctr" rtl="0">
              <a:lnSpc>
                <a:spcPct val="100000"/>
              </a:lnSpc>
              <a:spcBef>
                <a:spcPts val="0"/>
              </a:spcBef>
              <a:spcAft>
                <a:spcPts val="0"/>
              </a:spcAft>
              <a:buNone/>
            </a:pPr>
            <a:r>
              <a:rPr lang="en-GB" sz="1800">
                <a:solidFill>
                  <a:schemeClr val="lt1"/>
                </a:solidFill>
                <a:latin typeface="Barlow"/>
                <a:ea typeface="Barlow"/>
                <a:cs typeface="Barlow"/>
                <a:sym typeface="Barlow"/>
              </a:rPr>
              <a:t>ESA ECSAT, Harwell, UK</a:t>
            </a:r>
            <a:endParaRPr sz="1800">
              <a:solidFill>
                <a:schemeClr val="lt1"/>
              </a:solidFill>
              <a:latin typeface="Barlow"/>
              <a:ea typeface="Barlow"/>
              <a:cs typeface="Barlow"/>
              <a:sym typeface="Barlow"/>
            </a:endParaRPr>
          </a:p>
        </p:txBody>
      </p:sp>
    </p:spTree>
    <p:extLst>
      <p:ext uri="{BB962C8B-B14F-4D97-AF65-F5344CB8AC3E}">
        <p14:creationId xmlns:p14="http://schemas.microsoft.com/office/powerpoint/2010/main" val="3008188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
        <p:cNvGrpSpPr/>
        <p:nvPr/>
      </p:nvGrpSpPr>
      <p:grpSpPr>
        <a:xfrm>
          <a:off x="0" y="0"/>
          <a:ext cx="0" cy="0"/>
          <a:chOff x="0" y="0"/>
          <a:chExt cx="0" cy="0"/>
        </a:xfrm>
      </p:grpSpPr>
      <p:sp>
        <p:nvSpPr>
          <p:cNvPr id="30" name="Google Shape;30;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31" name="Google Shape;31;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grpSp>
        <p:nvGrpSpPr>
          <p:cNvPr id="32" name="Google Shape;32;p4"/>
          <p:cNvGrpSpPr/>
          <p:nvPr/>
        </p:nvGrpSpPr>
        <p:grpSpPr>
          <a:xfrm>
            <a:off x="10113330" y="274853"/>
            <a:ext cx="2154863" cy="964667"/>
            <a:chOff x="7336150" y="-5375"/>
            <a:chExt cx="2317556" cy="1037500"/>
          </a:xfrm>
        </p:grpSpPr>
        <p:pic>
          <p:nvPicPr>
            <p:cNvPr id="33" name="Google Shape;33;p4"/>
            <p:cNvPicPr preferRelativeResize="0"/>
            <p:nvPr/>
          </p:nvPicPr>
          <p:blipFill>
            <a:blip r:embed="rId3">
              <a:alphaModFix/>
            </a:blip>
            <a:stretch>
              <a:fillRect/>
            </a:stretch>
          </p:blipFill>
          <p:spPr>
            <a:xfrm>
              <a:off x="7336150" y="-5375"/>
              <a:ext cx="2317556" cy="1037500"/>
            </a:xfrm>
            <a:prstGeom prst="rect">
              <a:avLst/>
            </a:prstGeom>
            <a:noFill/>
            <a:ln>
              <a:noFill/>
            </a:ln>
          </p:spPr>
        </p:pic>
        <p:pic>
          <p:nvPicPr>
            <p:cNvPr id="34" name="Google Shape;34;p4"/>
            <p:cNvPicPr preferRelativeResize="0"/>
            <p:nvPr/>
          </p:nvPicPr>
          <p:blipFill rotWithShape="1">
            <a:blip r:embed="rId4">
              <a:alphaModFix/>
            </a:blip>
            <a:srcRect l="34128"/>
            <a:stretch/>
          </p:blipFill>
          <p:spPr>
            <a:xfrm>
              <a:off x="8127051" y="-5375"/>
              <a:ext cx="1526655" cy="1037500"/>
            </a:xfrm>
            <a:prstGeom prst="rect">
              <a:avLst/>
            </a:prstGeom>
            <a:noFill/>
            <a:ln>
              <a:noFill/>
            </a:ln>
          </p:spPr>
        </p:pic>
      </p:grpSp>
      <p:pic>
        <p:nvPicPr>
          <p:cNvPr id="35" name="Google Shape;35;p4"/>
          <p:cNvPicPr preferRelativeResize="0"/>
          <p:nvPr/>
        </p:nvPicPr>
        <p:blipFill rotWithShape="1">
          <a:blip r:embed="rId5">
            <a:alphaModFix/>
          </a:blip>
          <a:srcRect/>
          <a:stretch/>
        </p:blipFill>
        <p:spPr>
          <a:xfrm>
            <a:off x="10786300" y="92175"/>
            <a:ext cx="1191325" cy="472000"/>
          </a:xfrm>
          <a:prstGeom prst="rect">
            <a:avLst/>
          </a:prstGeom>
          <a:noFill/>
          <a:ln>
            <a:noFill/>
          </a:ln>
          <a:effectLst>
            <a:outerShdw blurRad="50800" dist="38100" dir="2700000" algn="tl" rotWithShape="0">
              <a:srgbClr val="000000">
                <a:alpha val="40000"/>
              </a:srgbClr>
            </a:outerShdw>
          </a:effectLst>
        </p:spPr>
      </p:pic>
      <p:sp>
        <p:nvSpPr>
          <p:cNvPr id="36" name="Google Shape;36;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37" name="Google Shape;37;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38" name="Google Shape;38;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i="0" u="none" strike="noStrike" cap="none">
                <a:solidFill>
                  <a:schemeClr val="accent1"/>
                </a:solidFill>
                <a:latin typeface="Barlow SemiBold"/>
                <a:ea typeface="Barlow SemiBold"/>
                <a:cs typeface="Barlow SemiBold"/>
                <a:sym typeface="Barlow SemiBold"/>
              </a:rPr>
              <a:t>Slide </a:t>
            </a:r>
            <a:fld id="{00000000-1234-1234-1234-123412341234}" type="slidenum">
              <a:rPr lang="en-GB" sz="1400" i="0" u="none" strike="noStrike" cap="none">
                <a:solidFill>
                  <a:schemeClr val="accent1"/>
                </a:solidFill>
                <a:latin typeface="Barlow SemiBold"/>
                <a:ea typeface="Barlow SemiBold"/>
                <a:cs typeface="Barlow SemiBold"/>
                <a:sym typeface="Barlow SemiBold"/>
              </a:rPr>
              <a:t>‹#›</a:t>
            </a:fld>
            <a:endParaRPr sz="1400" i="0" u="none" strike="noStrike" cap="none">
              <a:solidFill>
                <a:schemeClr val="accent1"/>
              </a:solidFill>
              <a:latin typeface="Barlow SemiBold"/>
              <a:ea typeface="Barlow SemiBold"/>
              <a:cs typeface="Barlow SemiBold"/>
              <a:sym typeface="Barlow SemiBold"/>
            </a:endParaRPr>
          </a:p>
        </p:txBody>
      </p:sp>
      <p:sp>
        <p:nvSpPr>
          <p:cNvPr id="39" name="Google Shape;39;p4"/>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a:solidFill>
                  <a:schemeClr val="accent1"/>
                </a:solidFill>
                <a:latin typeface="Montserrat SemiBold"/>
                <a:ea typeface="Montserrat SemiBold"/>
                <a:cs typeface="Montserrat SemiBold"/>
                <a:sym typeface="Montserrat SemiBold"/>
              </a:rPr>
              <a:t>WGClimate-22 &amp; GHG-TT-5 | 11 - 13 February, 2025</a:t>
            </a:r>
            <a:endParaRPr>
              <a:solidFill>
                <a:schemeClr val="accent1"/>
              </a:solidFill>
              <a:latin typeface="Montserrat SemiBold"/>
              <a:ea typeface="Montserrat SemiBold"/>
              <a:cs typeface="Montserrat SemiBold"/>
              <a:sym typeface="Montserrat SemiBold"/>
            </a:endParaRPr>
          </a:p>
        </p:txBody>
      </p:sp>
      <p:sp>
        <p:nvSpPr>
          <p:cNvPr id="40" name="Google Shape;40;p4"/>
          <p:cNvSpPr txBox="1">
            <a:spLocks noGrp="1"/>
          </p:cNvSpPr>
          <p:nvPr>
            <p:ph type="body" idx="1"/>
          </p:nvPr>
        </p:nvSpPr>
        <p:spPr>
          <a:xfrm>
            <a:off x="276008" y="1220858"/>
            <a:ext cx="11495400" cy="4662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41" name="Google Shape;41;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4"/>
          <p:cNvSpPr txBox="1"/>
          <p:nvPr/>
        </p:nvSpPr>
        <p:spPr>
          <a:xfrm>
            <a:off x="10547800" y="5883750"/>
            <a:ext cx="1668300" cy="661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300" b="1">
                <a:solidFill>
                  <a:schemeClr val="dk2"/>
                </a:solidFill>
                <a:latin typeface="Lobster"/>
                <a:ea typeface="Lobster"/>
                <a:cs typeface="Lobster"/>
                <a:sym typeface="Lobster"/>
              </a:rPr>
              <a:t>WGClimate</a:t>
            </a:r>
            <a:endParaRPr sz="1300" b="1">
              <a:solidFill>
                <a:schemeClr val="dk2"/>
              </a:solidFill>
              <a:latin typeface="Lobster"/>
              <a:ea typeface="Lobster"/>
              <a:cs typeface="Lobster"/>
              <a:sym typeface="Lobster"/>
            </a:endParaRPr>
          </a:p>
          <a:p>
            <a:pPr marL="0" lvl="0" indent="0" algn="r" rtl="0">
              <a:spcBef>
                <a:spcPts val="0"/>
              </a:spcBef>
              <a:spcAft>
                <a:spcPts val="0"/>
              </a:spcAft>
              <a:buNone/>
            </a:pPr>
            <a:r>
              <a:rPr lang="en-GB" sz="900" b="1">
                <a:solidFill>
                  <a:schemeClr val="dk2"/>
                </a:solidFill>
                <a:latin typeface="Barlow"/>
                <a:ea typeface="Barlow"/>
                <a:cs typeface="Barlow"/>
                <a:sym typeface="Barlow"/>
              </a:rPr>
              <a:t>The Joint CEOS-CGMS Working Group on Climate</a:t>
            </a:r>
            <a:endParaRPr sz="900" b="1">
              <a:solidFill>
                <a:schemeClr val="dk2"/>
              </a:solidFill>
              <a:latin typeface="Barlow"/>
              <a:ea typeface="Barlow"/>
              <a:cs typeface="Barlow"/>
              <a:sym typeface="Barlow"/>
            </a:endParaRPr>
          </a:p>
        </p:txBody>
      </p:sp>
    </p:spTree>
    <p:extLst>
      <p:ext uri="{BB962C8B-B14F-4D97-AF65-F5344CB8AC3E}">
        <p14:creationId xmlns:p14="http://schemas.microsoft.com/office/powerpoint/2010/main" val="13368511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3"/>
        <p:cNvGrpSpPr/>
        <p:nvPr/>
      </p:nvGrpSpPr>
      <p:grpSpPr>
        <a:xfrm>
          <a:off x="0" y="0"/>
          <a:ext cx="0" cy="0"/>
          <a:chOff x="0" y="0"/>
          <a:chExt cx="0" cy="0"/>
        </a:xfrm>
      </p:grpSpPr>
      <p:sp>
        <p:nvSpPr>
          <p:cNvPr id="44" name="Google Shape;44;p5"/>
          <p:cNvSpPr/>
          <p:nvPr/>
        </p:nvSpPr>
        <p:spPr>
          <a:xfrm>
            <a:off x="0" y="1"/>
            <a:ext cx="12192000" cy="1037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45" name="Google Shape;45;p5"/>
          <p:cNvPicPr preferRelativeResize="0"/>
          <p:nvPr/>
        </p:nvPicPr>
        <p:blipFill rotWithShape="1">
          <a:blip r:embed="rId2">
            <a:alphaModFix amt="34000"/>
          </a:blip>
          <a:srcRect l="51341" t="39268" r="-2842" b="35419"/>
          <a:stretch/>
        </p:blipFill>
        <p:spPr>
          <a:xfrm flipH="1">
            <a:off x="9304423" y="0"/>
            <a:ext cx="2887577" cy="1037492"/>
          </a:xfrm>
          <a:prstGeom prst="rect">
            <a:avLst/>
          </a:prstGeom>
          <a:noFill/>
          <a:ln>
            <a:noFill/>
          </a:ln>
        </p:spPr>
      </p:pic>
      <p:grpSp>
        <p:nvGrpSpPr>
          <p:cNvPr id="46" name="Google Shape;46;p5"/>
          <p:cNvGrpSpPr/>
          <p:nvPr/>
        </p:nvGrpSpPr>
        <p:grpSpPr>
          <a:xfrm>
            <a:off x="10113330" y="274853"/>
            <a:ext cx="2154863" cy="964667"/>
            <a:chOff x="7336150" y="-5375"/>
            <a:chExt cx="2317556" cy="1037500"/>
          </a:xfrm>
        </p:grpSpPr>
        <p:pic>
          <p:nvPicPr>
            <p:cNvPr id="47" name="Google Shape;47;p5"/>
            <p:cNvPicPr preferRelativeResize="0"/>
            <p:nvPr/>
          </p:nvPicPr>
          <p:blipFill>
            <a:blip r:embed="rId3">
              <a:alphaModFix/>
            </a:blip>
            <a:stretch>
              <a:fillRect/>
            </a:stretch>
          </p:blipFill>
          <p:spPr>
            <a:xfrm>
              <a:off x="7336150" y="-5375"/>
              <a:ext cx="2317556" cy="1037500"/>
            </a:xfrm>
            <a:prstGeom prst="rect">
              <a:avLst/>
            </a:prstGeom>
            <a:noFill/>
            <a:ln>
              <a:noFill/>
            </a:ln>
          </p:spPr>
        </p:pic>
        <p:pic>
          <p:nvPicPr>
            <p:cNvPr id="48" name="Google Shape;48;p5"/>
            <p:cNvPicPr preferRelativeResize="0"/>
            <p:nvPr/>
          </p:nvPicPr>
          <p:blipFill rotWithShape="1">
            <a:blip r:embed="rId4">
              <a:alphaModFix/>
            </a:blip>
            <a:srcRect l="34128"/>
            <a:stretch/>
          </p:blipFill>
          <p:spPr>
            <a:xfrm>
              <a:off x="8127051" y="-5375"/>
              <a:ext cx="1526655" cy="1037500"/>
            </a:xfrm>
            <a:prstGeom prst="rect">
              <a:avLst/>
            </a:prstGeom>
            <a:noFill/>
            <a:ln>
              <a:noFill/>
            </a:ln>
          </p:spPr>
        </p:pic>
      </p:grpSp>
      <p:pic>
        <p:nvPicPr>
          <p:cNvPr id="49" name="Google Shape;49;p5"/>
          <p:cNvPicPr preferRelativeResize="0"/>
          <p:nvPr/>
        </p:nvPicPr>
        <p:blipFill rotWithShape="1">
          <a:blip r:embed="rId5">
            <a:alphaModFix/>
          </a:blip>
          <a:srcRect/>
          <a:stretch/>
        </p:blipFill>
        <p:spPr>
          <a:xfrm>
            <a:off x="10786300" y="92175"/>
            <a:ext cx="1191325" cy="472000"/>
          </a:xfrm>
          <a:prstGeom prst="rect">
            <a:avLst/>
          </a:prstGeom>
          <a:noFill/>
          <a:ln>
            <a:noFill/>
          </a:ln>
          <a:effectLst>
            <a:outerShdw blurRad="50800" dist="38100" dir="2700000" algn="tl" rotWithShape="0">
              <a:srgbClr val="000000">
                <a:alpha val="40000"/>
              </a:srgbClr>
            </a:outerShdw>
          </a:effectLst>
        </p:spPr>
      </p:pic>
      <p:sp>
        <p:nvSpPr>
          <p:cNvPr id="50" name="Google Shape;50;p5"/>
          <p:cNvSpPr/>
          <p:nvPr/>
        </p:nvSpPr>
        <p:spPr>
          <a:xfrm>
            <a:off x="-1778" y="6574604"/>
            <a:ext cx="12193800" cy="28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51" name="Google Shape;51;p5"/>
          <p:cNvSpPr/>
          <p:nvPr/>
        </p:nvSpPr>
        <p:spPr>
          <a:xfrm rot="10800000" flipH="1">
            <a:off x="-4504" y="6540563"/>
            <a:ext cx="12196500" cy="59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52" name="Google Shape;52;p5"/>
          <p:cNvSpPr txBox="1"/>
          <p:nvPr/>
        </p:nvSpPr>
        <p:spPr>
          <a:xfrm>
            <a:off x="10265664" y="6574604"/>
            <a:ext cx="19254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i="0" u="none" strike="noStrike" cap="none">
                <a:solidFill>
                  <a:schemeClr val="accent1"/>
                </a:solidFill>
                <a:latin typeface="Barlow SemiBold"/>
                <a:ea typeface="Barlow SemiBold"/>
                <a:cs typeface="Barlow SemiBold"/>
                <a:sym typeface="Barlow SemiBold"/>
              </a:rPr>
              <a:t>Slide </a:t>
            </a:r>
            <a:fld id="{00000000-1234-1234-1234-123412341234}" type="slidenum">
              <a:rPr lang="en-GB" sz="1400" i="0" u="none" strike="noStrike" cap="none">
                <a:solidFill>
                  <a:schemeClr val="accent1"/>
                </a:solidFill>
                <a:latin typeface="Barlow SemiBold"/>
                <a:ea typeface="Barlow SemiBold"/>
                <a:cs typeface="Barlow SemiBold"/>
                <a:sym typeface="Barlow SemiBold"/>
              </a:rPr>
              <a:t>‹#›</a:t>
            </a:fld>
            <a:endParaRPr sz="1400" i="0" u="none" strike="noStrike" cap="none">
              <a:solidFill>
                <a:schemeClr val="accent1"/>
              </a:solidFill>
              <a:latin typeface="Barlow SemiBold"/>
              <a:ea typeface="Barlow SemiBold"/>
              <a:cs typeface="Barlow SemiBold"/>
              <a:sym typeface="Barlow SemiBold"/>
            </a:endParaRPr>
          </a:p>
        </p:txBody>
      </p:sp>
      <p:sp>
        <p:nvSpPr>
          <p:cNvPr id="53" name="Google Shape;53;p5"/>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a:solidFill>
                  <a:schemeClr val="accent1"/>
                </a:solidFill>
                <a:latin typeface="Montserrat SemiBold"/>
                <a:ea typeface="Montserrat SemiBold"/>
                <a:cs typeface="Montserrat SemiBold"/>
                <a:sym typeface="Montserrat SemiBold"/>
              </a:rPr>
              <a:t>WGClimate-22 &amp; GHG-TT-5 | 11 - 13 February, 2025</a:t>
            </a:r>
            <a:endParaRPr>
              <a:solidFill>
                <a:schemeClr val="accent1"/>
              </a:solidFill>
              <a:latin typeface="Montserrat SemiBold"/>
              <a:ea typeface="Montserrat SemiBold"/>
              <a:cs typeface="Montserrat SemiBold"/>
              <a:sym typeface="Montserrat SemiBold"/>
            </a:endParaRPr>
          </a:p>
        </p:txBody>
      </p:sp>
      <p:sp>
        <p:nvSpPr>
          <p:cNvPr id="54" name="Google Shape;54;p5"/>
          <p:cNvSpPr txBox="1">
            <a:spLocks noGrp="1"/>
          </p:cNvSpPr>
          <p:nvPr>
            <p:ph type="title"/>
          </p:nvPr>
        </p:nvSpPr>
        <p:spPr>
          <a:xfrm>
            <a:off x="176048" y="175939"/>
            <a:ext cx="9387000" cy="7791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5"/>
          <p:cNvSpPr txBox="1"/>
          <p:nvPr/>
        </p:nvSpPr>
        <p:spPr>
          <a:xfrm>
            <a:off x="10547800" y="5883750"/>
            <a:ext cx="1668300" cy="661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300" b="1">
                <a:solidFill>
                  <a:schemeClr val="dk2"/>
                </a:solidFill>
                <a:latin typeface="Lobster"/>
                <a:ea typeface="Lobster"/>
                <a:cs typeface="Lobster"/>
                <a:sym typeface="Lobster"/>
              </a:rPr>
              <a:t>WGClimate</a:t>
            </a:r>
            <a:endParaRPr sz="1300" b="1">
              <a:solidFill>
                <a:schemeClr val="dk2"/>
              </a:solidFill>
              <a:latin typeface="Lobster"/>
              <a:ea typeface="Lobster"/>
              <a:cs typeface="Lobster"/>
              <a:sym typeface="Lobster"/>
            </a:endParaRPr>
          </a:p>
          <a:p>
            <a:pPr marL="0" lvl="0" indent="0" algn="r" rtl="0">
              <a:spcBef>
                <a:spcPts val="0"/>
              </a:spcBef>
              <a:spcAft>
                <a:spcPts val="0"/>
              </a:spcAft>
              <a:buNone/>
            </a:pPr>
            <a:r>
              <a:rPr lang="en-GB" sz="900" b="1">
                <a:solidFill>
                  <a:schemeClr val="dk2"/>
                </a:solidFill>
                <a:latin typeface="Barlow"/>
                <a:ea typeface="Barlow"/>
                <a:cs typeface="Barlow"/>
                <a:sym typeface="Barlow"/>
              </a:rPr>
              <a:t>The Joint CEOS-CGMS Working Group on Climate</a:t>
            </a:r>
            <a:endParaRPr sz="900" b="1">
              <a:solidFill>
                <a:schemeClr val="dk2"/>
              </a:solidFill>
              <a:latin typeface="Barlow"/>
              <a:ea typeface="Barlow"/>
              <a:cs typeface="Barlow"/>
              <a:sym typeface="Barlow"/>
            </a:endParaRPr>
          </a:p>
        </p:txBody>
      </p:sp>
    </p:spTree>
    <p:extLst>
      <p:ext uri="{BB962C8B-B14F-4D97-AF65-F5344CB8AC3E}">
        <p14:creationId xmlns:p14="http://schemas.microsoft.com/office/powerpoint/2010/main" val="5496666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1" y="6356355"/>
            <a:ext cx="2743200" cy="365125"/>
          </a:xfrm>
          <a:prstGeom prst="rect">
            <a:avLst/>
          </a:prstGeom>
        </p:spPr>
        <p:txBody>
          <a:bodyPr/>
          <a:lstStyle/>
          <a:p>
            <a:fld id="{F27E363D-3748-1647-95F8-C4757EAA5CCF}" type="datetimeFigureOut">
              <a:rPr lang="en-BE" smtClean="0"/>
              <a:t>2/11/25</a:t>
            </a:fld>
            <a:endParaRPr lang="en-BE"/>
          </a:p>
        </p:txBody>
      </p:sp>
      <p:sp>
        <p:nvSpPr>
          <p:cNvPr id="5" name="Footer Placeholder 4"/>
          <p:cNvSpPr>
            <a:spLocks noGrp="1"/>
          </p:cNvSpPr>
          <p:nvPr>
            <p:ph type="ftr" sz="quarter" idx="11"/>
          </p:nvPr>
        </p:nvSpPr>
        <p:spPr>
          <a:xfrm>
            <a:off x="4038602" y="6356355"/>
            <a:ext cx="4114800" cy="365125"/>
          </a:xfrm>
          <a:prstGeom prst="rect">
            <a:avLst/>
          </a:prstGeom>
        </p:spPr>
        <p:txBody>
          <a:bodyPr/>
          <a:lstStyle/>
          <a:p>
            <a:endParaRPr lang="en-BE"/>
          </a:p>
        </p:txBody>
      </p:sp>
      <p:sp>
        <p:nvSpPr>
          <p:cNvPr id="6" name="Slide Number Placeholder 5"/>
          <p:cNvSpPr>
            <a:spLocks noGrp="1"/>
          </p:cNvSpPr>
          <p:nvPr>
            <p:ph type="sldNum" sz="quarter" idx="12"/>
          </p:nvPr>
        </p:nvSpPr>
        <p:spPr>
          <a:xfrm>
            <a:off x="8610601" y="6356355"/>
            <a:ext cx="2743200" cy="365125"/>
          </a:xfrm>
          <a:prstGeom prst="rect">
            <a:avLst/>
          </a:prstGeom>
        </p:spPr>
        <p:txBody>
          <a:bodyPr/>
          <a:lstStyle/>
          <a:p>
            <a:fld id="{CA8F13B8-E0AD-5346-B669-6910956CC191}" type="slidenum">
              <a:rPr lang="en-BE" smtClean="0"/>
              <a:t>‹#›</a:t>
            </a:fld>
            <a:endParaRPr lang="en-BE"/>
          </a:p>
        </p:txBody>
      </p:sp>
    </p:spTree>
    <p:extLst>
      <p:ext uri="{BB962C8B-B14F-4D97-AF65-F5344CB8AC3E}">
        <p14:creationId xmlns:p14="http://schemas.microsoft.com/office/powerpoint/2010/main" val="32983411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202" y="2016374"/>
            <a:ext cx="10515600" cy="4176919"/>
          </a:xfrm>
        </p:spPr>
        <p:txBody>
          <a:bodyPr/>
          <a:lstStyle>
            <a:lvl1pPr marL="278606" indent="-278606" algn="l">
              <a:lnSpc>
                <a:spcPct val="100000"/>
              </a:lnSpc>
              <a:buFont typeface="Arial" panose="020B0604020202020204" pitchFamily="34" charset="0"/>
              <a:buChar char="•"/>
              <a:defRPr baseline="0">
                <a:solidFill>
                  <a:schemeClr val="tx1">
                    <a:lumMod val="75000"/>
                    <a:lumOff val="25000"/>
                  </a:schemeClr>
                </a:solidFill>
                <a:latin typeface="+mj-lt"/>
              </a:defRPr>
            </a:lvl1pPr>
            <a:lvl2pPr marL="417909" indent="-139303" algn="l">
              <a:lnSpc>
                <a:spcPct val="100000"/>
              </a:lnSpc>
              <a:buFont typeface="Calibri Light" panose="020F0302020204030204" pitchFamily="34" charset="0"/>
              <a:buChar char="‒"/>
              <a:defRPr baseline="0">
                <a:solidFill>
                  <a:schemeClr val="tx1">
                    <a:lumMod val="75000"/>
                    <a:lumOff val="25000"/>
                  </a:schemeClr>
                </a:solidFill>
                <a:latin typeface="+mj-lt"/>
              </a:defRPr>
            </a:lvl2pPr>
            <a:lvl3pPr marL="696516" indent="-139303" algn="l">
              <a:lnSpc>
                <a:spcPct val="100000"/>
              </a:lnSpc>
              <a:buFont typeface="Calibri Light" panose="020F0302020204030204" pitchFamily="34" charset="0"/>
              <a:buChar char="‒"/>
              <a:defRPr>
                <a:solidFill>
                  <a:schemeClr val="tx1">
                    <a:lumMod val="75000"/>
                    <a:lumOff val="25000"/>
                  </a:schemeClr>
                </a:solidFill>
                <a:latin typeface="+mj-lt"/>
              </a:defRPr>
            </a:lvl3pPr>
            <a:lvl4pPr marL="975122" indent="-139303" algn="l">
              <a:lnSpc>
                <a:spcPct val="100000"/>
              </a:lnSpc>
              <a:buFont typeface="Calibri Light" panose="020F0302020204030204" pitchFamily="34" charset="0"/>
              <a:buChar char="‒"/>
              <a:defRPr>
                <a:solidFill>
                  <a:schemeClr val="tx1">
                    <a:lumMod val="75000"/>
                    <a:lumOff val="25000"/>
                  </a:schemeClr>
                </a:solidFill>
                <a:latin typeface="+mj-lt"/>
              </a:defRPr>
            </a:lvl4pPr>
            <a:lvl5pPr marL="1253728" indent="-139303" algn="l">
              <a:lnSpc>
                <a:spcPct val="100000"/>
              </a:lnSpc>
              <a:buFont typeface="Calibri Light" panose="020F0302020204030204" pitchFamily="34" charset="0"/>
              <a:buChar char="‒"/>
              <a:defRPr>
                <a:solidFill>
                  <a:schemeClr val="tx1">
                    <a:lumMod val="75000"/>
                    <a:lumOff val="25000"/>
                  </a:schemeClr>
                </a:solidFill>
                <a:latin typeface="+mj-lt"/>
              </a:defRPr>
            </a:lvl5pPr>
          </a:lstStyle>
          <a:p>
            <a:pPr lvl="0"/>
            <a:r>
              <a:rPr lang="en-US"/>
              <a:t>This is a list of bullet points</a:t>
            </a:r>
          </a:p>
          <a:p>
            <a:pPr lvl="1"/>
            <a:r>
              <a:rPr lang="en-US"/>
              <a:t>Keep your points as short as humanly possible!</a:t>
            </a:r>
          </a:p>
          <a:p>
            <a:pPr lvl="2"/>
            <a:r>
              <a:rPr lang="en-US"/>
              <a:t>Use pictures. Show, don’t tell.</a:t>
            </a:r>
          </a:p>
          <a:p>
            <a:pPr lvl="3"/>
            <a:r>
              <a:rPr lang="en-US"/>
              <a:t>Fourth level</a:t>
            </a:r>
          </a:p>
          <a:p>
            <a:pPr lvl="4"/>
            <a:r>
              <a:rPr lang="en-US"/>
              <a:t>Fifth level</a:t>
            </a:r>
            <a:endParaRPr lang="en-GB"/>
          </a:p>
        </p:txBody>
      </p:sp>
      <p:sp>
        <p:nvSpPr>
          <p:cNvPr id="4" name="Content Placeholder 3"/>
          <p:cNvSpPr>
            <a:spLocks noGrp="1"/>
          </p:cNvSpPr>
          <p:nvPr>
            <p:ph sz="quarter" idx="10" hasCustomPrompt="1"/>
          </p:nvPr>
        </p:nvSpPr>
        <p:spPr>
          <a:xfrm>
            <a:off x="838201" y="351064"/>
            <a:ext cx="9139241" cy="1355272"/>
          </a:xfrm>
        </p:spPr>
        <p:txBody>
          <a:bodyPr anchor="ctr">
            <a:noAutofit/>
          </a:bodyPr>
          <a:lstStyle>
            <a:lvl1pPr marL="0" indent="0">
              <a:buNone/>
              <a:defRPr sz="2681" b="1" baseline="0">
                <a:solidFill>
                  <a:schemeClr val="tx1">
                    <a:lumMod val="75000"/>
                    <a:lumOff val="25000"/>
                  </a:schemeClr>
                </a:solidFill>
              </a:defRPr>
            </a:lvl1pPr>
            <a:lvl2pPr marL="278606" indent="0">
              <a:buNone/>
              <a:defRPr/>
            </a:lvl2pPr>
            <a:lvl3pPr marL="557213" indent="0">
              <a:buNone/>
              <a:defRPr/>
            </a:lvl3pPr>
            <a:lvl4pPr marL="835819" indent="0">
              <a:buNone/>
              <a:defRPr/>
            </a:lvl4pPr>
            <a:lvl5pPr marL="1114425" indent="0">
              <a:buNone/>
              <a:defRPr/>
            </a:lvl5pPr>
          </a:lstStyle>
          <a:p>
            <a:pPr lvl="0"/>
            <a:r>
              <a:rPr lang="en-GB"/>
              <a:t>TYPE SLIDE TITLE HERE</a:t>
            </a:r>
          </a:p>
        </p:txBody>
      </p:sp>
      <p:sp>
        <p:nvSpPr>
          <p:cNvPr id="2" name="Slide Number Placeholder 1"/>
          <p:cNvSpPr>
            <a:spLocks noGrp="1"/>
          </p:cNvSpPr>
          <p:nvPr>
            <p:ph type="sldNum" sz="quarter" idx="11"/>
          </p:nvPr>
        </p:nvSpPr>
        <p:spPr>
          <a:xfrm>
            <a:off x="8610601" y="6356355"/>
            <a:ext cx="2743200" cy="365125"/>
          </a:xfrm>
          <a:prstGeom prst="rect">
            <a:avLst/>
          </a:prstGeom>
        </p:spPr>
        <p:txBody>
          <a:bodyPr/>
          <a:lstStyle/>
          <a:p>
            <a:fld id="{3520DCBE-BED3-4734-8114-7FD920ACA4E7}" type="slidenum">
              <a:rPr lang="en-GB" smtClean="0"/>
              <a:t>‹#›</a:t>
            </a:fld>
            <a:endParaRPr lang="en-GB"/>
          </a:p>
        </p:txBody>
      </p:sp>
    </p:spTree>
    <p:extLst>
      <p:ext uri="{BB962C8B-B14F-4D97-AF65-F5344CB8AC3E}">
        <p14:creationId xmlns:p14="http://schemas.microsoft.com/office/powerpoint/2010/main" val="211929561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body text and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lstStyle/>
          <a:p>
            <a:r>
              <a:rPr lang="en-US"/>
              <a:t>Click to edit Master title style</a:t>
            </a:r>
            <a:endParaRPr lang="en-IE"/>
          </a:p>
        </p:txBody>
      </p:sp>
      <p:sp>
        <p:nvSpPr>
          <p:cNvPr id="6" name="Text Placeholder 2">
            <a:extLst>
              <a:ext uri="{FF2B5EF4-FFF2-40B4-BE49-F238E27FC236}">
                <a16:creationId xmlns:a16="http://schemas.microsoft.com/office/drawing/2014/main" id="{509BE7C2-2602-0313-8D83-EAB1C755A713}"/>
              </a:ext>
            </a:extLst>
          </p:cNvPr>
          <p:cNvSpPr>
            <a:spLocks noGrp="1"/>
          </p:cNvSpPr>
          <p:nvPr>
            <p:ph idx="1"/>
          </p:nvPr>
        </p:nvSpPr>
        <p:spPr>
          <a:xfrm>
            <a:off x="838200" y="1825625"/>
            <a:ext cx="10515600" cy="3638473"/>
          </a:xfrm>
          <a:prstGeom prst="rect">
            <a:avLst/>
          </a:prstGeom>
        </p:spPr>
        <p:txBody>
          <a:bodyPr vert="horz" lIns="144000" tIns="144000" rIns="144000" bIns="144000" rtlCol="0">
            <a:noAutofit/>
          </a:bodyPr>
          <a:lstStyle>
            <a:lvl1pPr marL="342900" indent="-342900">
              <a:buClr>
                <a:schemeClr val="tx2"/>
              </a:buClr>
              <a:buSzPct val="150000"/>
              <a:buFont typeface="Arial" panose="020B0604020202020204" pitchFamily="34" charset="0"/>
              <a:buChar char="•"/>
              <a:defRPr sz="2000"/>
            </a:lvl1pPr>
            <a:lvl2pPr>
              <a:buClr>
                <a:schemeClr val="tx2"/>
              </a:buClr>
              <a:buSzPct val="100000"/>
              <a:defRPr sz="1800"/>
            </a:lvl2pPr>
            <a:lvl3pPr>
              <a:buClr>
                <a:schemeClr val="tx2"/>
              </a:buClr>
              <a:defRPr sz="1600"/>
            </a:lvl3pPr>
            <a:lvl4pPr>
              <a:buClr>
                <a:schemeClr val="tx2"/>
              </a:buClr>
              <a:defRPr sz="1400"/>
            </a:lvl4pPr>
          </a:lstStyle>
          <a:p>
            <a:pPr lvl="0"/>
            <a:r>
              <a:rPr lang="en-US"/>
              <a:t>Click to edit Master text styles</a:t>
            </a:r>
          </a:p>
          <a:p>
            <a:pPr lvl="1"/>
            <a:r>
              <a:rPr lang="en-US"/>
              <a:t>Second level</a:t>
            </a:r>
          </a:p>
          <a:p>
            <a:pPr lvl="2"/>
            <a:r>
              <a:rPr lang="en-US"/>
              <a:t>Third level</a:t>
            </a:r>
          </a:p>
        </p:txBody>
      </p:sp>
      <p:sp>
        <p:nvSpPr>
          <p:cNvPr id="3" name="Slide Number Placeholder 5">
            <a:extLst>
              <a:ext uri="{FF2B5EF4-FFF2-40B4-BE49-F238E27FC236}">
                <a16:creationId xmlns:a16="http://schemas.microsoft.com/office/drawing/2014/main" id="{5D43C2E6-DFE0-78B7-AEF2-E94F28383CAA}"/>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7490061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1" y="6356355"/>
            <a:ext cx="2743200" cy="365125"/>
          </a:xfrm>
          <a:prstGeom prst="rect">
            <a:avLst/>
          </a:prstGeom>
        </p:spPr>
        <p:txBody>
          <a:bodyPr/>
          <a:lstStyle/>
          <a:p>
            <a:fld id="{F27E363D-3748-1647-95F8-C4757EAA5CCF}" type="datetimeFigureOut">
              <a:rPr lang="en-BE" smtClean="0"/>
              <a:t>2/11/25</a:t>
            </a:fld>
            <a:endParaRPr lang="en-BE"/>
          </a:p>
        </p:txBody>
      </p:sp>
      <p:sp>
        <p:nvSpPr>
          <p:cNvPr id="5" name="Footer Placeholder 4"/>
          <p:cNvSpPr>
            <a:spLocks noGrp="1"/>
          </p:cNvSpPr>
          <p:nvPr>
            <p:ph type="ftr" sz="quarter" idx="11"/>
          </p:nvPr>
        </p:nvSpPr>
        <p:spPr>
          <a:xfrm>
            <a:off x="4038602" y="6356355"/>
            <a:ext cx="4114800" cy="365125"/>
          </a:xfrm>
          <a:prstGeom prst="rect">
            <a:avLst/>
          </a:prstGeom>
        </p:spPr>
        <p:txBody>
          <a:bodyPr/>
          <a:lstStyle/>
          <a:p>
            <a:endParaRPr lang="en-BE"/>
          </a:p>
        </p:txBody>
      </p:sp>
      <p:sp>
        <p:nvSpPr>
          <p:cNvPr id="6" name="Slide Number Placeholder 5"/>
          <p:cNvSpPr>
            <a:spLocks noGrp="1"/>
          </p:cNvSpPr>
          <p:nvPr>
            <p:ph type="sldNum" sz="quarter" idx="12"/>
          </p:nvPr>
        </p:nvSpPr>
        <p:spPr>
          <a:xfrm>
            <a:off x="8610601" y="6356355"/>
            <a:ext cx="2743200" cy="365125"/>
          </a:xfrm>
          <a:prstGeom prst="rect">
            <a:avLst/>
          </a:prstGeom>
        </p:spPr>
        <p:txBody>
          <a:bodyPr/>
          <a:lstStyle/>
          <a:p>
            <a:fld id="{CA8F13B8-E0AD-5346-B669-6910956CC191}" type="slidenum">
              <a:rPr lang="en-BE" smtClean="0"/>
              <a:t>‹#›</a:t>
            </a:fld>
            <a:endParaRPr lang="en-BE"/>
          </a:p>
        </p:txBody>
      </p:sp>
    </p:spTree>
    <p:extLst>
      <p:ext uri="{BB962C8B-B14F-4D97-AF65-F5344CB8AC3E}">
        <p14:creationId xmlns:p14="http://schemas.microsoft.com/office/powerpoint/2010/main" val="27773792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1" y="6356355"/>
            <a:ext cx="2743200" cy="365125"/>
          </a:xfrm>
          <a:prstGeom prst="rect">
            <a:avLst/>
          </a:prstGeom>
        </p:spPr>
        <p:txBody>
          <a:bodyPr/>
          <a:lstStyle/>
          <a:p>
            <a:fld id="{F27E363D-3748-1647-95F8-C4757EAA5CCF}" type="datetimeFigureOut">
              <a:rPr lang="en-BE" smtClean="0"/>
              <a:t>2/11/25</a:t>
            </a:fld>
            <a:endParaRPr lang="en-BE"/>
          </a:p>
        </p:txBody>
      </p:sp>
      <p:sp>
        <p:nvSpPr>
          <p:cNvPr id="4" name="Footer Placeholder 3"/>
          <p:cNvSpPr>
            <a:spLocks noGrp="1"/>
          </p:cNvSpPr>
          <p:nvPr>
            <p:ph type="ftr" sz="quarter" idx="11"/>
          </p:nvPr>
        </p:nvSpPr>
        <p:spPr>
          <a:xfrm>
            <a:off x="4038602" y="6356355"/>
            <a:ext cx="4114800" cy="365125"/>
          </a:xfrm>
          <a:prstGeom prst="rect">
            <a:avLst/>
          </a:prstGeom>
        </p:spPr>
        <p:txBody>
          <a:bodyPr/>
          <a:lstStyle/>
          <a:p>
            <a:endParaRPr lang="en-BE"/>
          </a:p>
        </p:txBody>
      </p:sp>
      <p:sp>
        <p:nvSpPr>
          <p:cNvPr id="5" name="Slide Number Placeholder 4"/>
          <p:cNvSpPr>
            <a:spLocks noGrp="1"/>
          </p:cNvSpPr>
          <p:nvPr>
            <p:ph type="sldNum" sz="quarter" idx="12"/>
          </p:nvPr>
        </p:nvSpPr>
        <p:spPr>
          <a:xfrm>
            <a:off x="8610601" y="6356355"/>
            <a:ext cx="2743200" cy="365125"/>
          </a:xfrm>
          <a:prstGeom prst="rect">
            <a:avLst/>
          </a:prstGeom>
        </p:spPr>
        <p:txBody>
          <a:bodyPr/>
          <a:lstStyle/>
          <a:p>
            <a:fld id="{CA8F13B8-E0AD-5346-B669-6910956CC191}" type="slidenum">
              <a:rPr lang="en-BE" smtClean="0"/>
              <a:t>‹#›</a:t>
            </a:fld>
            <a:endParaRPr lang="en-BE"/>
          </a:p>
        </p:txBody>
      </p:sp>
    </p:spTree>
    <p:extLst>
      <p:ext uri="{BB962C8B-B14F-4D97-AF65-F5344CB8AC3E}">
        <p14:creationId xmlns:p14="http://schemas.microsoft.com/office/powerpoint/2010/main" val="33478681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theme" Target="../theme/theme2.xml"/><Relationship Id="rId4"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image" Target="../media/image17.emf"/><Relationship Id="rId4" Type="http://schemas.openxmlformats.org/officeDocument/2006/relationships/slideLayout" Target="../slideLayouts/slideLayout5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image" Target="../media/image17.emf"/><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5.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image" Target="../media/image25.pn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theme" Target="../theme/theme6.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5" Type="http://schemas.openxmlformats.org/officeDocument/2006/relationships/slideLayout" Target="../slideLayouts/slideLayout88.xml"/><Relationship Id="rId4" Type="http://schemas.openxmlformats.org/officeDocument/2006/relationships/slideLayout" Target="../slideLayouts/slideLayout87.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0FE374-A678-A684-FA4B-26330CF65FB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2" name="Title Placeholder 1">
            <a:extLst>
              <a:ext uri="{FF2B5EF4-FFF2-40B4-BE49-F238E27FC236}">
                <a16:creationId xmlns:a16="http://schemas.microsoft.com/office/drawing/2014/main" id="{2D4A1E0C-386D-FF7A-6872-1942CD433577}"/>
              </a:ext>
            </a:extLst>
          </p:cNvPr>
          <p:cNvSpPr>
            <a:spLocks noGrp="1" noRot="1" noMove="1" noResize="1" noEditPoints="1" noAdjustHandles="1" noChangeArrowheads="1" noChangeShapeType="1"/>
          </p:cNvSpPr>
          <p:nvPr>
            <p:ph type="title"/>
          </p:nvPr>
        </p:nvSpPr>
        <p:spPr>
          <a:xfrm>
            <a:off x="838200" y="365126"/>
            <a:ext cx="10515600" cy="816904"/>
          </a:xfrm>
          <a:prstGeom prst="rect">
            <a:avLst/>
          </a:prstGeom>
        </p:spPr>
        <p:txBody>
          <a:bodyPr vert="horz" lIns="91440" tIns="45720" rIns="91440" bIns="45720" rtlCol="0" anchor="ctr">
            <a:no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30EE66B9-5E84-94E6-4EDD-A9E25FB078A4}"/>
              </a:ext>
            </a:extLst>
          </p:cNvPr>
          <p:cNvSpPr>
            <a:spLocks noGrp="1"/>
          </p:cNvSpPr>
          <p:nvPr>
            <p:ph type="body" idx="1"/>
          </p:nvPr>
        </p:nvSpPr>
        <p:spPr>
          <a:xfrm>
            <a:off x="838200" y="1825625"/>
            <a:ext cx="10515600" cy="3942619"/>
          </a:xfrm>
          <a:prstGeom prst="rect">
            <a:avLst/>
          </a:prstGeom>
        </p:spPr>
        <p:txBody>
          <a:bodyPr vert="horz" lIns="144000" tIns="144000" rIns="144000" bIns="144000" rtlCol="0">
            <a:noAutofit/>
          </a:bodyPr>
          <a:lstStyle/>
          <a:p>
            <a:pPr lvl="0"/>
            <a:r>
              <a:rPr lang="en-US"/>
              <a:t>Click to edit Master text styles</a:t>
            </a:r>
          </a:p>
          <a:p>
            <a:pPr lvl="1"/>
            <a:endParaRPr lang="en-US"/>
          </a:p>
          <a:p>
            <a:pPr lvl="1"/>
            <a:endParaRPr lang="en-US"/>
          </a:p>
          <a:p>
            <a:pPr lvl="1"/>
            <a:endParaRPr lang="en-US"/>
          </a:p>
          <a:p>
            <a:pPr lvl="0"/>
            <a:endParaRPr lang="en-US"/>
          </a:p>
          <a:p>
            <a:pPr lvl="1"/>
            <a:endParaRPr lang="en-US"/>
          </a:p>
        </p:txBody>
      </p:sp>
      <p:pic>
        <p:nvPicPr>
          <p:cNvPr id="7" name="Picture 6">
            <a:extLst>
              <a:ext uri="{FF2B5EF4-FFF2-40B4-BE49-F238E27FC236}">
                <a16:creationId xmlns:a16="http://schemas.microsoft.com/office/drawing/2014/main" id="{9F653097-A9FD-84E7-4EFA-47C8DA485037}"/>
              </a:ext>
              <a:ext uri="{C183D7F6-B498-43B3-948B-1728B52AA6E4}">
                <adec:decorative xmlns:adec="http://schemas.microsoft.com/office/drawing/2017/decorative" val="1"/>
              </a:ext>
            </a:extLst>
          </p:cNvPr>
          <p:cNvPicPr>
            <a:picLocks noChangeAspect="1"/>
          </p:cNvPicPr>
          <p:nvPr/>
        </p:nvPicPr>
        <p:blipFill>
          <a:blip r:embed="rId40"/>
          <a:stretch>
            <a:fillRect/>
          </a:stretch>
        </p:blipFill>
        <p:spPr>
          <a:xfrm>
            <a:off x="10725768" y="5901016"/>
            <a:ext cx="1256063" cy="762106"/>
          </a:xfrm>
          <a:prstGeom prst="rect">
            <a:avLst/>
          </a:prstGeom>
        </p:spPr>
      </p:pic>
      <p:pic>
        <p:nvPicPr>
          <p:cNvPr id="5" name="Picture 4" descr="A close-up of a line&#10;&#10;Description automatically generated" hidden="1">
            <a:extLst>
              <a:ext uri="{FF2B5EF4-FFF2-40B4-BE49-F238E27FC236}">
                <a16:creationId xmlns:a16="http://schemas.microsoft.com/office/drawing/2014/main" id="{CE57FDCE-6642-0FA5-3739-FA81457769C2}"/>
              </a:ext>
            </a:extLst>
          </p:cNvPr>
          <p:cNvPicPr>
            <a:picLocks noGrp="1" noRot="1" noChangeAspect="1" noMove="1" noResize="1" noEditPoints="1" noAdjustHandles="1" noChangeArrowheads="1" noChangeShapeType="1" noCrop="1"/>
          </p:cNvPicPr>
          <p:nvPr/>
        </p:nvPicPr>
        <p:blipFill>
          <a:blip r:embed="rId41">
            <a:alphaModFix amt="20000"/>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D640C55-B1A0-5DE0-B0E4-F05DE5506E17}"/>
              </a:ext>
              <a:ext uri="{C183D7F6-B498-43B3-948B-1728B52AA6E4}">
                <adec:decorative xmlns:adec="http://schemas.microsoft.com/office/drawing/2017/decorative" val="1"/>
              </a:ext>
            </a:extLst>
          </p:cNvPr>
          <p:cNvPicPr>
            <a:picLocks noChangeAspect="1"/>
          </p:cNvPicPr>
          <p:nvPr userDrawn="1"/>
        </p:nvPicPr>
        <p:blipFill>
          <a:blip r:embed="rId40"/>
          <a:stretch>
            <a:fillRect/>
          </a:stretch>
        </p:blipFill>
        <p:spPr>
          <a:xfrm>
            <a:off x="10725768" y="5901016"/>
            <a:ext cx="1256063" cy="762106"/>
          </a:xfrm>
          <a:prstGeom prst="rect">
            <a:avLst/>
          </a:prstGeom>
        </p:spPr>
      </p:pic>
      <p:pic>
        <p:nvPicPr>
          <p:cNvPr id="8" name="Picture 7" descr="A close-up of a line&#10;&#10;Description automatically generated" hidden="1">
            <a:extLst>
              <a:ext uri="{FF2B5EF4-FFF2-40B4-BE49-F238E27FC236}">
                <a16:creationId xmlns:a16="http://schemas.microsoft.com/office/drawing/2014/main" id="{A12B438D-C839-BF7B-253A-401802D9F2AC}"/>
              </a:ext>
            </a:extLst>
          </p:cNvPr>
          <p:cNvPicPr/>
          <p:nvPr userDrawn="1"/>
        </p:nvPicPr>
        <p:blipFill>
          <a:blip r:embed="rId41">
            <a:alphaModFix amt="2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934592"/>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 id="2147483946" r:id="rId26"/>
    <p:sldLayoutId id="2147483947" r:id="rId27"/>
    <p:sldLayoutId id="2147483948" r:id="rId28"/>
    <p:sldLayoutId id="2147483949" r:id="rId29"/>
    <p:sldLayoutId id="2147483950" r:id="rId30"/>
    <p:sldLayoutId id="2147483951" r:id="rId31"/>
    <p:sldLayoutId id="2147483952" r:id="rId32"/>
    <p:sldLayoutId id="2147483953" r:id="rId33"/>
    <p:sldLayoutId id="2147483954" r:id="rId34"/>
    <p:sldLayoutId id="2147483955" r:id="rId35"/>
    <p:sldLayoutId id="2147483956" r:id="rId36"/>
    <p:sldLayoutId id="2147483957" r:id="rId37"/>
    <p:sldLayoutId id="2147483958" r:id="rId38"/>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342900" indent="-3429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lumMod val="95000"/>
              <a:lumOff val="5000"/>
            </a:schemeClr>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6EC29C-3676-A4F4-BD7A-5F0B8B8A5DC9}"/>
              </a:ext>
            </a:extLst>
          </p:cNvPr>
          <p:cNvSpPr>
            <a:spLocks noGrp="1"/>
          </p:cNvSpPr>
          <p:nvPr>
            <p:ph type="title"/>
          </p:nvPr>
        </p:nvSpPr>
        <p:spPr>
          <a:xfrm>
            <a:off x="831850" y="365125"/>
            <a:ext cx="10529139" cy="1325563"/>
          </a:xfrm>
          <a:prstGeom prst="rect">
            <a:avLst/>
          </a:prstGeom>
        </p:spPr>
        <p:txBody>
          <a:bodyPr vert="horz" lIns="91440" tIns="45720" rIns="91440" bIns="45720" rtlCol="0" anchor="ctr">
            <a:normAutofit/>
          </a:bodyPr>
          <a:lstStyle/>
          <a:p>
            <a:r>
              <a:rPr lang="en-GB" noProof="0"/>
              <a:t>Click to edit Master title style</a:t>
            </a:r>
          </a:p>
        </p:txBody>
      </p:sp>
      <p:sp>
        <p:nvSpPr>
          <p:cNvPr id="3" name="Text Placeholder 2">
            <a:extLst>
              <a:ext uri="{FF2B5EF4-FFF2-40B4-BE49-F238E27FC236}">
                <a16:creationId xmlns:a16="http://schemas.microsoft.com/office/drawing/2014/main" id="{DF0E1955-9B80-ACCB-6D2A-2A6797D8BDA3}"/>
              </a:ext>
            </a:extLst>
          </p:cNvPr>
          <p:cNvSpPr>
            <a:spLocks noGrp="1"/>
          </p:cNvSpPr>
          <p:nvPr>
            <p:ph type="body" idx="1"/>
          </p:nvPr>
        </p:nvSpPr>
        <p:spPr>
          <a:xfrm>
            <a:off x="831851" y="1825625"/>
            <a:ext cx="10529138" cy="4351338"/>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5" name="Slide Number Placeholder 4">
            <a:extLst>
              <a:ext uri="{FF2B5EF4-FFF2-40B4-BE49-F238E27FC236}">
                <a16:creationId xmlns:a16="http://schemas.microsoft.com/office/drawing/2014/main" id="{E8384641-0F06-93E8-7B1C-9CFB38E6DD20}"/>
              </a:ext>
            </a:extLst>
          </p:cNvPr>
          <p:cNvSpPr>
            <a:spLocks noGrp="1"/>
          </p:cNvSpPr>
          <p:nvPr>
            <p:ph type="sldNum" sz="quarter" idx="4"/>
          </p:nvPr>
        </p:nvSpPr>
        <p:spPr>
          <a:xfrm>
            <a:off x="10163175" y="6356350"/>
            <a:ext cx="1197813" cy="365125"/>
          </a:xfrm>
          <a:prstGeom prst="rect">
            <a:avLst/>
          </a:prstGeom>
        </p:spPr>
        <p:txBody>
          <a:bodyPr vert="horz" lIns="91440" tIns="45720" rIns="91440" bIns="45720" rtlCol="0" anchor="ctr"/>
          <a:lstStyle>
            <a:lvl1pPr algn="r">
              <a:defRPr lang="en-GB" sz="1200" kern="1200" smtClean="0">
                <a:solidFill>
                  <a:srgbClr val="898989"/>
                </a:solidFill>
                <a:latin typeface="Arial" panose="020B0604020202020204" pitchFamily="34" charset="0"/>
                <a:ea typeface="+mn-ea"/>
                <a:cs typeface="Arial" panose="020B0604020202020204" pitchFamily="34" charset="0"/>
              </a:defRPr>
            </a:lvl1pPr>
          </a:lstStyle>
          <a:p>
            <a:fld id="{5EB2DE4D-3BD6-4D3C-8D2F-0ECED53F4028}" type="slidenum">
              <a:rPr lang="en-GB" smtClean="0"/>
              <a:pPr/>
              <a:t>‹#›</a:t>
            </a:fld>
            <a:endParaRPr lang="en-GB"/>
          </a:p>
        </p:txBody>
      </p:sp>
      <p:sp>
        <p:nvSpPr>
          <p:cNvPr id="9" name="Date Placeholder 8">
            <a:extLst>
              <a:ext uri="{FF2B5EF4-FFF2-40B4-BE49-F238E27FC236}">
                <a16:creationId xmlns:a16="http://schemas.microsoft.com/office/drawing/2014/main" id="{A2F59924-5875-B689-E396-C7103E8E328B}"/>
              </a:ext>
            </a:extLst>
          </p:cNvPr>
          <p:cNvSpPr>
            <a:spLocks noGrp="1"/>
          </p:cNvSpPr>
          <p:nvPr>
            <p:ph type="dt" sz="half" idx="2"/>
          </p:nvPr>
        </p:nvSpPr>
        <p:spPr>
          <a:xfrm>
            <a:off x="838200" y="6356350"/>
            <a:ext cx="1190625"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ABA2974D-7289-4ABD-B3C4-76385D9B5CC3}" type="datetimeFigureOut">
              <a:rPr lang="en-GB" smtClean="0"/>
              <a:pPr/>
              <a:t>11/02/2025</a:t>
            </a:fld>
            <a:endParaRPr lang="en-GB"/>
          </a:p>
        </p:txBody>
      </p:sp>
      <p:sp>
        <p:nvSpPr>
          <p:cNvPr id="10" name="Footer Placeholder 9">
            <a:extLst>
              <a:ext uri="{FF2B5EF4-FFF2-40B4-BE49-F238E27FC236}">
                <a16:creationId xmlns:a16="http://schemas.microsoft.com/office/drawing/2014/main" id="{95A0F77C-C11B-A162-0661-6E74802093D0}"/>
              </a:ext>
            </a:extLst>
          </p:cNvPr>
          <p:cNvSpPr>
            <a:spLocks noGrp="1"/>
          </p:cNvSpPr>
          <p:nvPr>
            <p:ph type="ftr" sz="quarter" idx="3"/>
          </p:nvPr>
        </p:nvSpPr>
        <p:spPr>
          <a:xfrm>
            <a:off x="2257425" y="6356350"/>
            <a:ext cx="767715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2549564249"/>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Lst>
  <p:hf hdr="0" ftr="0" dt="0"/>
  <p:txStyles>
    <p:title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b="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Wingdings" panose="05000000000000000000" pitchFamily="2" charset="2"/>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Courier New" panose="02070309020205020404" pitchFamily="49" charset="0"/>
        <a:buChar char="o"/>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EF3369B9-96AB-9012-67B6-1120D795CEF2}"/>
              </a:ext>
            </a:extLst>
          </p:cNvPr>
          <p:cNvCxnSpPr>
            <a:cxnSpLocks/>
          </p:cNvCxnSpPr>
          <p:nvPr userDrawn="1"/>
        </p:nvCxnSpPr>
        <p:spPr>
          <a:xfrm rot="-900000" flipH="1">
            <a:off x="11547255" y="-119775"/>
            <a:ext cx="892879" cy="892880"/>
          </a:xfrm>
          <a:prstGeom prst="line">
            <a:avLst/>
          </a:prstGeom>
          <a:ln w="209550" cap="rnd">
            <a:solidFill>
              <a:srgbClr val="FFD966"/>
            </a:solidFill>
            <a:roun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72E664B-3983-B910-F029-ADDB371A9653}"/>
              </a:ext>
            </a:extLst>
          </p:cNvPr>
          <p:cNvCxnSpPr>
            <a:cxnSpLocks/>
          </p:cNvCxnSpPr>
          <p:nvPr userDrawn="1"/>
        </p:nvCxnSpPr>
        <p:spPr>
          <a:xfrm flipH="1">
            <a:off x="11679160" y="-23162"/>
            <a:ext cx="261716" cy="453305"/>
          </a:xfrm>
          <a:prstGeom prst="line">
            <a:avLst/>
          </a:prstGeom>
          <a:ln w="38100" cap="rnd">
            <a:solidFill>
              <a:srgbClr val="4F7DB2"/>
            </a:solidFill>
            <a:roun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F1938B7-1756-E203-866E-E1CC6B25863A}"/>
              </a:ext>
            </a:extLst>
          </p:cNvPr>
          <p:cNvCxnSpPr>
            <a:cxnSpLocks/>
          </p:cNvCxnSpPr>
          <p:nvPr userDrawn="1"/>
        </p:nvCxnSpPr>
        <p:spPr>
          <a:xfrm flipH="1">
            <a:off x="11993695" y="430143"/>
            <a:ext cx="198308" cy="397100"/>
          </a:xfrm>
          <a:prstGeom prst="line">
            <a:avLst/>
          </a:prstGeom>
          <a:ln w="63500" cap="rnd">
            <a:solidFill>
              <a:srgbClr val="EB8C3D"/>
            </a:solidFill>
            <a:roun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EF8F4FA-EFE9-F93B-D68A-56E9595C0604}"/>
              </a:ext>
            </a:extLst>
          </p:cNvPr>
          <p:cNvCxnSpPr>
            <a:cxnSpLocks/>
          </p:cNvCxnSpPr>
          <p:nvPr userDrawn="1"/>
        </p:nvCxnSpPr>
        <p:spPr>
          <a:xfrm rot="-900000" flipH="1">
            <a:off x="-121395" y="5981416"/>
            <a:ext cx="892879" cy="892880"/>
          </a:xfrm>
          <a:prstGeom prst="line">
            <a:avLst/>
          </a:prstGeom>
          <a:ln w="209550" cap="rnd">
            <a:solidFill>
              <a:srgbClr val="FFD966"/>
            </a:solidFill>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A78F78-18ED-B023-86DD-8934D521B22C}"/>
              </a:ext>
            </a:extLst>
          </p:cNvPr>
          <p:cNvCxnSpPr>
            <a:cxnSpLocks/>
          </p:cNvCxnSpPr>
          <p:nvPr userDrawn="1"/>
        </p:nvCxnSpPr>
        <p:spPr>
          <a:xfrm flipH="1">
            <a:off x="10513" y="6078033"/>
            <a:ext cx="261716" cy="453305"/>
          </a:xfrm>
          <a:prstGeom prst="line">
            <a:avLst/>
          </a:prstGeom>
          <a:ln w="38100" cap="rnd">
            <a:solidFill>
              <a:srgbClr val="174489"/>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41057DE-99A6-AC7A-3C98-A30325E08962}"/>
              </a:ext>
            </a:extLst>
          </p:cNvPr>
          <p:cNvCxnSpPr>
            <a:cxnSpLocks/>
          </p:cNvCxnSpPr>
          <p:nvPr userDrawn="1"/>
        </p:nvCxnSpPr>
        <p:spPr>
          <a:xfrm flipH="1">
            <a:off x="325045" y="6531334"/>
            <a:ext cx="198308" cy="397100"/>
          </a:xfrm>
          <a:prstGeom prst="line">
            <a:avLst/>
          </a:prstGeom>
          <a:ln w="63500" cap="rnd">
            <a:solidFill>
              <a:srgbClr val="EB8C3D"/>
            </a:solidFill>
            <a:round/>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BE6D6B05-3098-1243-906C-65EA30D9B90A}"/>
              </a:ext>
            </a:extLst>
          </p:cNvPr>
          <p:cNvSpPr txBox="1">
            <a:spLocks/>
          </p:cNvSpPr>
          <p:nvPr userDrawn="1"/>
        </p:nvSpPr>
        <p:spPr>
          <a:xfrm>
            <a:off x="811611" y="6282069"/>
            <a:ext cx="2743200" cy="365125"/>
          </a:xfrm>
          <a:prstGeom prst="rect">
            <a:avLst/>
          </a:prstGeom>
        </p:spPr>
        <p:txBody>
          <a:bodyPr vert="horz" lIns="91440" tIns="45720" rIns="91440" bIns="45720" rtlCol="0" anchor="b"/>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fld id="{768364BB-9B21-4D29-A19C-C6410F652861}" type="slidenum">
              <a:rPr lang="en-IE" smtClean="0"/>
              <a:pPr algn="l"/>
              <a:t>‹#›</a:t>
            </a:fld>
            <a:endParaRPr lang="en-IE"/>
          </a:p>
        </p:txBody>
      </p:sp>
      <p:pic>
        <p:nvPicPr>
          <p:cNvPr id="14" name="Picture 13">
            <a:extLst>
              <a:ext uri="{FF2B5EF4-FFF2-40B4-BE49-F238E27FC236}">
                <a16:creationId xmlns:a16="http://schemas.microsoft.com/office/drawing/2014/main" id="{C5B9D532-7FC3-B938-B72F-2698AA3C02D7}"/>
              </a:ext>
              <a:ext uri="{C183D7F6-B498-43B3-948B-1728B52AA6E4}">
                <adec:decorative xmlns:adec="http://schemas.microsoft.com/office/drawing/2017/decorative" val="1"/>
              </a:ext>
            </a:extLst>
          </p:cNvPr>
          <p:cNvPicPr>
            <a:picLocks noChangeAspect="1"/>
          </p:cNvPicPr>
          <p:nvPr userDrawn="1"/>
        </p:nvPicPr>
        <p:blipFill>
          <a:blip r:embed="rId15"/>
          <a:stretch>
            <a:fillRect/>
          </a:stretch>
        </p:blipFill>
        <p:spPr>
          <a:xfrm>
            <a:off x="10725768" y="5901016"/>
            <a:ext cx="1256063" cy="762106"/>
          </a:xfrm>
          <a:prstGeom prst="rect">
            <a:avLst/>
          </a:prstGeom>
        </p:spPr>
      </p:pic>
    </p:spTree>
    <p:extLst>
      <p:ext uri="{BB962C8B-B14F-4D97-AF65-F5344CB8AC3E}">
        <p14:creationId xmlns:p14="http://schemas.microsoft.com/office/powerpoint/2010/main" val="3969257293"/>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50134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0E17047-C597-4B34-8FEE-7A0D1EA692A4}" type="datetimeFigureOut">
              <a:rPr lang="en-US" smtClean="0"/>
              <a:t>2/11/25</a:t>
            </a:fld>
            <a:endParaRPr lang="en-US" dirty="0"/>
          </a:p>
        </p:txBody>
      </p:sp>
      <p:sp>
        <p:nvSpPr>
          <p:cNvPr id="5" name="Footer Placeholder 4"/>
          <p:cNvSpPr>
            <a:spLocks noGrp="1"/>
          </p:cNvSpPr>
          <p:nvPr>
            <p:ph type="ftr" sz="quarter" idx="3"/>
          </p:nvPr>
        </p:nvSpPr>
        <p:spPr>
          <a:xfrm>
            <a:off x="4165600" y="650134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50134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8768E1A-8455-4611-8763-3FA1B747F6B6}" type="slidenum">
              <a:rPr lang="en-US" smtClean="0"/>
              <a:t>‹#›</a:t>
            </a:fld>
            <a:endParaRPr lang="en-US"/>
          </a:p>
        </p:txBody>
      </p:sp>
      <p:pic>
        <p:nvPicPr>
          <p:cNvPr id="7" name="Picture 6">
            <a:extLst>
              <a:ext uri="{FF2B5EF4-FFF2-40B4-BE49-F238E27FC236}">
                <a16:creationId xmlns:a16="http://schemas.microsoft.com/office/drawing/2014/main" id="{F0D2464B-1EC3-0B4C-97C6-BF8DE3BEB05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768075" y="6309320"/>
            <a:ext cx="4815152" cy="414883"/>
          </a:xfrm>
          <a:prstGeom prst="rect">
            <a:avLst/>
          </a:prstGeom>
        </p:spPr>
      </p:pic>
    </p:spTree>
    <p:extLst>
      <p:ext uri="{BB962C8B-B14F-4D97-AF65-F5344CB8AC3E}">
        <p14:creationId xmlns:p14="http://schemas.microsoft.com/office/powerpoint/2010/main" val="650678690"/>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Lst>
  <p:txStyles>
    <p:titleStyle>
      <a:lvl1pPr algn="ctr" defTabSz="1219170" rtl="0" eaLnBrk="1" latinLnBrk="0" hangingPunct="1">
        <a:spcBef>
          <a:spcPct val="0"/>
        </a:spcBef>
        <a:buNone/>
        <a:defRPr sz="42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50134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0E17047-C597-4B34-8FEE-7A0D1EA692A4}" type="datetimeFigureOut">
              <a:rPr lang="en-US" smtClean="0"/>
              <a:t>2/11/25</a:t>
            </a:fld>
            <a:endParaRPr lang="en-US"/>
          </a:p>
        </p:txBody>
      </p:sp>
      <p:sp>
        <p:nvSpPr>
          <p:cNvPr id="5" name="Footer Placeholder 4"/>
          <p:cNvSpPr>
            <a:spLocks noGrp="1"/>
          </p:cNvSpPr>
          <p:nvPr>
            <p:ph type="ftr" sz="quarter" idx="3"/>
          </p:nvPr>
        </p:nvSpPr>
        <p:spPr>
          <a:xfrm>
            <a:off x="4165600" y="650134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50134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8768E1A-8455-4611-8763-3FA1B747F6B6}" type="slidenum">
              <a:rPr lang="en-US" smtClean="0"/>
              <a:t>‹#›</a:t>
            </a:fld>
            <a:endParaRPr lang="en-US"/>
          </a:p>
        </p:txBody>
      </p:sp>
      <p:pic>
        <p:nvPicPr>
          <p:cNvPr id="7" name="Picture 6">
            <a:extLst>
              <a:ext uri="{FF2B5EF4-FFF2-40B4-BE49-F238E27FC236}">
                <a16:creationId xmlns:a16="http://schemas.microsoft.com/office/drawing/2014/main" id="{F0D2464B-1EC3-0B4C-97C6-BF8DE3BEB0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768075" y="6309320"/>
            <a:ext cx="4815152" cy="414883"/>
          </a:xfrm>
          <a:prstGeom prst="rect">
            <a:avLst/>
          </a:prstGeom>
        </p:spPr>
      </p:pic>
    </p:spTree>
    <p:extLst>
      <p:ext uri="{BB962C8B-B14F-4D97-AF65-F5344CB8AC3E}">
        <p14:creationId xmlns:p14="http://schemas.microsoft.com/office/powerpoint/2010/main" val="724470630"/>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Lst>
  <p:txStyles>
    <p:titleStyle>
      <a:lvl1pPr algn="ctr" defTabSz="1219170" rtl="0" eaLnBrk="1" latinLnBrk="0" hangingPunct="1">
        <a:spcBef>
          <a:spcPct val="0"/>
        </a:spcBef>
        <a:buNone/>
        <a:defRPr sz="42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577566"/>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0E17047-C597-4B34-8FEE-7A0D1EA692A4}" type="datetimeFigureOut">
              <a:rPr lang="en-US" smtClean="0">
                <a:solidFill>
                  <a:prstClr val="black">
                    <a:tint val="75000"/>
                  </a:prstClr>
                </a:solidFill>
              </a:rPr>
              <a:pPr/>
              <a:t>2/11/25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577566"/>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577566"/>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pic>
        <p:nvPicPr>
          <p:cNvPr id="7" name="Picture 2"/>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9116329" y="6147018"/>
            <a:ext cx="2717195" cy="546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3940418"/>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Lst>
  <p:txStyles>
    <p:titleStyle>
      <a:lvl1pPr algn="ctr" defTabSz="1219170" rtl="0" eaLnBrk="1" latinLnBrk="0" hangingPunct="1">
        <a:spcBef>
          <a:spcPct val="0"/>
        </a:spcBef>
        <a:buNone/>
        <a:defRPr sz="42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046290925"/>
      </p:ext>
    </p:extLst>
  </p:cSld>
  <p:clrMap bg1="lt1" tx1="dk1" bg2="dk2" tx2="lt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6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1.xml"/><Relationship Id="rId4" Type="http://schemas.openxmlformats.org/officeDocument/2006/relationships/image" Target="../media/image81.jpeg"/></Relationships>
</file>

<file path=ppt/slides/_rels/slide1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3.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hyperlink" Target="https://unfccc.int/sites/default/files/resource/The%20Global%20Stocktake.pdf" TargetMode="External"/><Relationship Id="rId2" Type="http://schemas.openxmlformats.org/officeDocument/2006/relationships/image" Target="../media/image52.png"/><Relationship Id="rId1" Type="http://schemas.openxmlformats.org/officeDocument/2006/relationships/slideLayout" Target="../slideLayouts/slideLayout54.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8" Type="http://schemas.openxmlformats.org/officeDocument/2006/relationships/image" Target="../media/image62.tiff"/><Relationship Id="rId13" Type="http://schemas.openxmlformats.org/officeDocument/2006/relationships/image" Target="../media/image67.png"/><Relationship Id="rId3" Type="http://schemas.openxmlformats.org/officeDocument/2006/relationships/image" Target="../media/image57.gif"/><Relationship Id="rId7" Type="http://schemas.openxmlformats.org/officeDocument/2006/relationships/image" Target="../media/image61.png"/><Relationship Id="rId12" Type="http://schemas.openxmlformats.org/officeDocument/2006/relationships/image" Target="../media/image66.tiff"/><Relationship Id="rId17" Type="http://schemas.openxmlformats.org/officeDocument/2006/relationships/image" Target="../media/image71.png"/><Relationship Id="rId2" Type="http://schemas.openxmlformats.org/officeDocument/2006/relationships/image" Target="../media/image56.png"/><Relationship Id="rId16" Type="http://schemas.openxmlformats.org/officeDocument/2006/relationships/image" Target="../media/image70.png"/><Relationship Id="rId1" Type="http://schemas.openxmlformats.org/officeDocument/2006/relationships/slideLayout" Target="../slideLayouts/slideLayout69.xml"/><Relationship Id="rId6" Type="http://schemas.openxmlformats.org/officeDocument/2006/relationships/image" Target="../media/image60.png"/><Relationship Id="rId11" Type="http://schemas.openxmlformats.org/officeDocument/2006/relationships/image" Target="../media/image65.tiff"/><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tiff"/><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6"/>
          <p:cNvSpPr txBox="1">
            <a:spLocks noGrp="1"/>
          </p:cNvSpPr>
          <p:nvPr>
            <p:ph type="title"/>
          </p:nvPr>
        </p:nvSpPr>
        <p:spPr>
          <a:xfrm>
            <a:off x="651075" y="1440475"/>
            <a:ext cx="10308600" cy="30447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lt1"/>
              </a:buClr>
              <a:buSzPts val="8000"/>
              <a:buFont typeface="Arial"/>
              <a:buNone/>
            </a:pPr>
            <a:r>
              <a:rPr lang="en-GB" dirty="0"/>
              <a:t>Copernicus Atmosphere Monitoring Service</a:t>
            </a:r>
            <a:endParaRPr dirty="0">
              <a:latin typeface="Montserrat"/>
              <a:ea typeface="Montserrat"/>
              <a:cs typeface="Montserrat"/>
              <a:sym typeface="Montserrat"/>
            </a:endParaRPr>
          </a:p>
          <a:p>
            <a:pPr marL="0" lvl="0" indent="0" algn="ctr" rtl="0">
              <a:lnSpc>
                <a:spcPct val="115000"/>
              </a:lnSpc>
              <a:spcBef>
                <a:spcPts val="0"/>
              </a:spcBef>
              <a:spcAft>
                <a:spcPts val="0"/>
              </a:spcAft>
              <a:buClr>
                <a:schemeClr val="lt1"/>
              </a:buClr>
              <a:buSzPts val="8000"/>
              <a:buFont typeface="Arial"/>
              <a:buNone/>
            </a:pPr>
            <a:r>
              <a:rPr lang="en-GB" sz="3000" i="1" dirty="0">
                <a:latin typeface="Montserrat"/>
                <a:ea typeface="Montserrat"/>
                <a:cs typeface="Montserrat"/>
                <a:sym typeface="Montserrat"/>
              </a:rPr>
              <a:t>Hugo </a:t>
            </a:r>
            <a:r>
              <a:rPr lang="en-GB" sz="3000" i="1" dirty="0" err="1">
                <a:latin typeface="Montserrat"/>
                <a:ea typeface="Montserrat"/>
                <a:cs typeface="Montserrat"/>
                <a:sym typeface="Montserrat"/>
              </a:rPr>
              <a:t>Zunker</a:t>
            </a:r>
            <a:r>
              <a:rPr lang="en-GB" sz="3000" i="1" dirty="0">
                <a:latin typeface="Montserrat"/>
                <a:ea typeface="Montserrat"/>
                <a:cs typeface="Montserrat"/>
                <a:sym typeface="Montserrat"/>
              </a:rPr>
              <a:t>, European Commission</a:t>
            </a:r>
            <a:br>
              <a:rPr lang="en-GB" sz="3000" i="1" dirty="0">
                <a:latin typeface="Montserrat"/>
                <a:ea typeface="Montserrat"/>
                <a:cs typeface="Montserrat"/>
                <a:sym typeface="Montserrat"/>
              </a:rPr>
            </a:br>
            <a:r>
              <a:rPr lang="en-GB" sz="3000" i="1" dirty="0">
                <a:latin typeface="Montserrat"/>
                <a:ea typeface="Montserrat"/>
                <a:cs typeface="Montserrat"/>
                <a:sym typeface="Montserrat"/>
              </a:rPr>
              <a:t>Richard Engelen, ECMWF</a:t>
            </a:r>
            <a:endParaRPr sz="3000" i="1" dirty="0">
              <a:latin typeface="Montserrat"/>
              <a:ea typeface="Montserrat"/>
              <a:cs typeface="Montserrat"/>
              <a:sym typeface="Montserrat"/>
            </a:endParaRPr>
          </a:p>
        </p:txBody>
      </p:sp>
      <p:sp>
        <p:nvSpPr>
          <p:cNvPr id="61" name="Google Shape;61;p6"/>
          <p:cNvSpPr/>
          <p:nvPr/>
        </p:nvSpPr>
        <p:spPr>
          <a:xfrm>
            <a:off x="6223225" y="5534125"/>
            <a:ext cx="5908500" cy="1275600"/>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endParaRPr kumimoji="0" sz="2200" b="0" i="0" u="none" strike="noStrike" kern="0" cap="none" spc="0" normalizeH="0" baseline="0" noProof="0" dirty="0">
              <a:ln>
                <a:noFill/>
              </a:ln>
              <a:solidFill>
                <a:srgbClr val="FFFFFF"/>
              </a:solidFill>
              <a:effectLst/>
              <a:uLnTx/>
              <a:uFillTx/>
              <a:latin typeface="Barlow Medium"/>
              <a:ea typeface="Barlow Medium"/>
              <a:cs typeface="Barlow Medium"/>
              <a:sym typeface="Barlow Medium"/>
            </a:endParaRPr>
          </a:p>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FFFFFF"/>
                </a:solidFill>
                <a:effectLst/>
                <a:uLnTx/>
                <a:uFillTx/>
                <a:latin typeface="Barlow Medium"/>
                <a:ea typeface="Barlow Medium"/>
                <a:cs typeface="Barlow Medium"/>
                <a:sym typeface="Barlow Medium"/>
              </a:rPr>
              <a:t>Agenda Item 5.2</a:t>
            </a:r>
            <a:endParaRPr kumimoji="0" sz="2200" b="0" i="0" u="none" strike="noStrike" kern="0" cap="none" spc="0" normalizeH="0" baseline="0" noProof="0" dirty="0">
              <a:ln>
                <a:noFill/>
              </a:ln>
              <a:solidFill>
                <a:srgbClr val="FFFFFF"/>
              </a:solidFill>
              <a:effectLst/>
              <a:uLnTx/>
              <a:uFillTx/>
              <a:latin typeface="Barlow Medium"/>
              <a:ea typeface="Barlow Medium"/>
              <a:cs typeface="Barlow Medium"/>
              <a:sym typeface="Barlow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7EA20-35B6-B982-FAD2-B9EFF3E773FD}"/>
              </a:ext>
            </a:extLst>
          </p:cNvPr>
          <p:cNvSpPr>
            <a:spLocks noGrp="1"/>
          </p:cNvSpPr>
          <p:nvPr>
            <p:ph type="title"/>
          </p:nvPr>
        </p:nvSpPr>
        <p:spPr/>
        <p:txBody>
          <a:bodyPr/>
          <a:lstStyle/>
          <a:p>
            <a:r>
              <a:rPr lang="en-US" dirty="0"/>
              <a:t>CAMS current offer on GHG information products</a:t>
            </a:r>
          </a:p>
        </p:txBody>
      </p:sp>
      <p:pic>
        <p:nvPicPr>
          <p:cNvPr id="4" name="Picture 3" descr="Map&#10;&#10;Description automatically generated">
            <a:extLst>
              <a:ext uri="{FF2B5EF4-FFF2-40B4-BE49-F238E27FC236}">
                <a16:creationId xmlns:a16="http://schemas.microsoft.com/office/drawing/2014/main" id="{30A80556-F816-0790-B6B6-A6C1C0741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5795" y="1932945"/>
            <a:ext cx="3049296" cy="1995903"/>
          </a:xfrm>
          <a:prstGeom prst="rect">
            <a:avLst/>
          </a:prstGeom>
        </p:spPr>
      </p:pic>
      <p:pic>
        <p:nvPicPr>
          <p:cNvPr id="5" name="Picture 4">
            <a:extLst>
              <a:ext uri="{FF2B5EF4-FFF2-40B4-BE49-F238E27FC236}">
                <a16:creationId xmlns:a16="http://schemas.microsoft.com/office/drawing/2014/main" id="{6C992B90-12F7-CABC-AA54-C2F072C42C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0363" y="888709"/>
            <a:ext cx="2414059" cy="1508785"/>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D55D036E-F327-834F-29AE-29AE9816CB41}"/>
              </a:ext>
            </a:extLst>
          </p:cNvPr>
          <p:cNvSpPr txBox="1"/>
          <p:nvPr/>
        </p:nvSpPr>
        <p:spPr>
          <a:xfrm>
            <a:off x="7203803" y="879148"/>
            <a:ext cx="2285979" cy="748795"/>
          </a:xfrm>
          <a:prstGeom prst="rect">
            <a:avLst/>
          </a:prstGeom>
          <a:noFill/>
        </p:spPr>
        <p:txBody>
          <a:bodyPr wrap="square" rtlCol="0">
            <a:spAutoFit/>
          </a:bodyPr>
          <a:lstStyle/>
          <a:p>
            <a:pPr defTabSz="1219170">
              <a:buClrTx/>
            </a:pPr>
            <a:r>
              <a:rPr lang="en-US" sz="2133" i="1" kern="1200" dirty="0">
                <a:solidFill>
                  <a:prstClr val="white">
                    <a:lumMod val="50000"/>
                  </a:prstClr>
                </a:solidFill>
                <a:latin typeface="Calibri"/>
                <a:ea typeface="+mn-ea"/>
                <a:cs typeface="+mn-cs"/>
              </a:rPr>
              <a:t>Inventory-based emissions</a:t>
            </a:r>
          </a:p>
        </p:txBody>
      </p:sp>
      <p:sp>
        <p:nvSpPr>
          <p:cNvPr id="11" name="TextBox 10">
            <a:extLst>
              <a:ext uri="{FF2B5EF4-FFF2-40B4-BE49-F238E27FC236}">
                <a16:creationId xmlns:a16="http://schemas.microsoft.com/office/drawing/2014/main" id="{8D3D58D5-9BF6-62F0-A6A6-984A7EE46911}"/>
              </a:ext>
            </a:extLst>
          </p:cNvPr>
          <p:cNvSpPr txBox="1"/>
          <p:nvPr/>
        </p:nvSpPr>
        <p:spPr>
          <a:xfrm>
            <a:off x="679197" y="3807040"/>
            <a:ext cx="5416803" cy="420564"/>
          </a:xfrm>
          <a:prstGeom prst="rect">
            <a:avLst/>
          </a:prstGeom>
          <a:noFill/>
        </p:spPr>
        <p:txBody>
          <a:bodyPr wrap="square" rtlCol="0">
            <a:spAutoFit/>
          </a:bodyPr>
          <a:lstStyle/>
          <a:p>
            <a:pPr defTabSz="1219170">
              <a:buClrTx/>
            </a:pPr>
            <a:r>
              <a:rPr lang="en-US" sz="2133" i="1" kern="1200" dirty="0">
                <a:solidFill>
                  <a:prstClr val="white">
                    <a:lumMod val="50000"/>
                  </a:prstClr>
                </a:solidFill>
                <a:latin typeface="Calibri"/>
                <a:ea typeface="+mn-ea"/>
                <a:cs typeface="+mn-cs"/>
              </a:rPr>
              <a:t>Daily CO</a:t>
            </a:r>
            <a:r>
              <a:rPr lang="en-US" sz="2133" i="1" kern="1200" baseline="-25000" dirty="0">
                <a:solidFill>
                  <a:prstClr val="white">
                    <a:lumMod val="50000"/>
                  </a:prstClr>
                </a:solidFill>
                <a:latin typeface="Calibri"/>
                <a:ea typeface="+mn-ea"/>
                <a:cs typeface="+mn-cs"/>
              </a:rPr>
              <a:t>2</a:t>
            </a:r>
            <a:r>
              <a:rPr lang="en-US" sz="2133" i="1" kern="1200" dirty="0">
                <a:solidFill>
                  <a:prstClr val="white">
                    <a:lumMod val="50000"/>
                  </a:prstClr>
                </a:solidFill>
                <a:latin typeface="Calibri"/>
                <a:ea typeface="+mn-ea"/>
                <a:cs typeface="+mn-cs"/>
              </a:rPr>
              <a:t> and CH</a:t>
            </a:r>
            <a:r>
              <a:rPr lang="en-US" sz="2133" i="1" kern="1200" baseline="-25000" dirty="0">
                <a:solidFill>
                  <a:prstClr val="white">
                    <a:lumMod val="50000"/>
                  </a:prstClr>
                </a:solidFill>
                <a:latin typeface="Calibri"/>
                <a:ea typeface="+mn-ea"/>
                <a:cs typeface="+mn-cs"/>
              </a:rPr>
              <a:t>4</a:t>
            </a:r>
            <a:r>
              <a:rPr lang="en-US" sz="2133" i="1" kern="1200" dirty="0">
                <a:solidFill>
                  <a:prstClr val="white">
                    <a:lumMod val="50000"/>
                  </a:prstClr>
                </a:solidFill>
                <a:latin typeface="Calibri"/>
                <a:ea typeface="+mn-ea"/>
                <a:cs typeface="+mn-cs"/>
              </a:rPr>
              <a:t> analyses &amp; forecasts</a:t>
            </a:r>
          </a:p>
        </p:txBody>
      </p:sp>
      <p:sp>
        <p:nvSpPr>
          <p:cNvPr id="12" name="TextBox 11">
            <a:extLst>
              <a:ext uri="{FF2B5EF4-FFF2-40B4-BE49-F238E27FC236}">
                <a16:creationId xmlns:a16="http://schemas.microsoft.com/office/drawing/2014/main" id="{1E37EB39-D083-8FE9-9C0F-E4D053AF878B}"/>
              </a:ext>
            </a:extLst>
          </p:cNvPr>
          <p:cNvSpPr txBox="1"/>
          <p:nvPr/>
        </p:nvSpPr>
        <p:spPr>
          <a:xfrm>
            <a:off x="9777684" y="4318698"/>
            <a:ext cx="2285979" cy="1077026"/>
          </a:xfrm>
          <a:prstGeom prst="rect">
            <a:avLst/>
          </a:prstGeom>
          <a:noFill/>
        </p:spPr>
        <p:txBody>
          <a:bodyPr wrap="square" rtlCol="0">
            <a:spAutoFit/>
          </a:bodyPr>
          <a:lstStyle/>
          <a:p>
            <a:pPr defTabSz="1219170">
              <a:buClrTx/>
            </a:pPr>
            <a:r>
              <a:rPr lang="en-US" sz="2133" i="1" kern="1200" dirty="0">
                <a:solidFill>
                  <a:prstClr val="white">
                    <a:lumMod val="50000"/>
                  </a:prstClr>
                </a:solidFill>
                <a:latin typeface="Calibri"/>
                <a:ea typeface="+mn-ea"/>
                <a:cs typeface="+mn-cs"/>
              </a:rPr>
              <a:t>Annually updated flux inversions for CO</a:t>
            </a:r>
            <a:r>
              <a:rPr lang="en-US" sz="2133" i="1" kern="1200" baseline="-25000" dirty="0">
                <a:solidFill>
                  <a:prstClr val="white">
                    <a:lumMod val="50000"/>
                  </a:prstClr>
                </a:solidFill>
                <a:latin typeface="Calibri"/>
                <a:ea typeface="+mn-ea"/>
                <a:cs typeface="+mn-cs"/>
              </a:rPr>
              <a:t>2</a:t>
            </a:r>
            <a:r>
              <a:rPr lang="en-US" sz="2133" i="1" kern="1200" dirty="0">
                <a:solidFill>
                  <a:prstClr val="white">
                    <a:lumMod val="50000"/>
                  </a:prstClr>
                </a:solidFill>
                <a:latin typeface="Calibri"/>
                <a:ea typeface="+mn-ea"/>
                <a:cs typeface="+mn-cs"/>
              </a:rPr>
              <a:t>, CH</a:t>
            </a:r>
            <a:r>
              <a:rPr lang="en-US" sz="2133" i="1" kern="1200" baseline="-25000" dirty="0">
                <a:solidFill>
                  <a:prstClr val="white">
                    <a:lumMod val="50000"/>
                  </a:prstClr>
                </a:solidFill>
                <a:latin typeface="Calibri"/>
                <a:ea typeface="+mn-ea"/>
                <a:cs typeface="+mn-cs"/>
              </a:rPr>
              <a:t>4</a:t>
            </a:r>
            <a:r>
              <a:rPr lang="en-US" sz="2133" i="1" kern="1200" dirty="0">
                <a:solidFill>
                  <a:prstClr val="white">
                    <a:lumMod val="50000"/>
                  </a:prstClr>
                </a:solidFill>
                <a:latin typeface="Calibri"/>
                <a:ea typeface="+mn-ea"/>
                <a:cs typeface="+mn-cs"/>
              </a:rPr>
              <a:t>, and N</a:t>
            </a:r>
            <a:r>
              <a:rPr lang="en-US" sz="2133" i="1" kern="1200" baseline="-25000" dirty="0">
                <a:solidFill>
                  <a:prstClr val="white">
                    <a:lumMod val="50000"/>
                  </a:prstClr>
                </a:solidFill>
                <a:latin typeface="Calibri"/>
                <a:ea typeface="+mn-ea"/>
                <a:cs typeface="+mn-cs"/>
              </a:rPr>
              <a:t>2</a:t>
            </a:r>
            <a:r>
              <a:rPr lang="en-US" sz="2133" i="1" kern="1200" dirty="0">
                <a:solidFill>
                  <a:prstClr val="white">
                    <a:lumMod val="50000"/>
                  </a:prstClr>
                </a:solidFill>
                <a:latin typeface="Calibri"/>
                <a:ea typeface="+mn-ea"/>
                <a:cs typeface="+mn-cs"/>
              </a:rPr>
              <a:t>O</a:t>
            </a:r>
          </a:p>
        </p:txBody>
      </p:sp>
      <p:pic>
        <p:nvPicPr>
          <p:cNvPr id="15" name="Picture 14" descr="A graph of a graph&#10;&#10;Description automatically generated">
            <a:extLst>
              <a:ext uri="{FF2B5EF4-FFF2-40B4-BE49-F238E27FC236}">
                <a16:creationId xmlns:a16="http://schemas.microsoft.com/office/drawing/2014/main" id="{F11C2C1D-207E-D8AA-8383-4985F4A065E0}"/>
              </a:ext>
            </a:extLst>
          </p:cNvPr>
          <p:cNvPicPr>
            <a:picLocks noChangeAspect="1"/>
          </p:cNvPicPr>
          <p:nvPr/>
        </p:nvPicPr>
        <p:blipFill rotWithShape="1">
          <a:blip r:embed="rId5">
            <a:extLst>
              <a:ext uri="{28A0092B-C50C-407E-A947-70E740481C1C}">
                <a14:useLocalDpi xmlns:a14="http://schemas.microsoft.com/office/drawing/2010/main" val="0"/>
              </a:ext>
            </a:extLst>
          </a:blip>
          <a:srcRect l="3482" t="4788" r="3482" b="15001"/>
          <a:stretch/>
        </p:blipFill>
        <p:spPr>
          <a:xfrm>
            <a:off x="1333991" y="795597"/>
            <a:ext cx="4320480" cy="2633403"/>
          </a:xfrm>
          <a:prstGeom prst="rect">
            <a:avLst/>
          </a:prstGeom>
        </p:spPr>
      </p:pic>
      <p:sp>
        <p:nvSpPr>
          <p:cNvPr id="16" name="TextBox 15">
            <a:extLst>
              <a:ext uri="{FF2B5EF4-FFF2-40B4-BE49-F238E27FC236}">
                <a16:creationId xmlns:a16="http://schemas.microsoft.com/office/drawing/2014/main" id="{ED70B1A3-2DE9-B6AA-8692-04286E81CEEF}"/>
              </a:ext>
            </a:extLst>
          </p:cNvPr>
          <p:cNvSpPr txBox="1"/>
          <p:nvPr/>
        </p:nvSpPr>
        <p:spPr>
          <a:xfrm>
            <a:off x="4357343" y="2781535"/>
            <a:ext cx="2285979" cy="748795"/>
          </a:xfrm>
          <a:prstGeom prst="rect">
            <a:avLst/>
          </a:prstGeom>
          <a:solidFill>
            <a:schemeClr val="bg1"/>
          </a:solidFill>
        </p:spPr>
        <p:txBody>
          <a:bodyPr wrap="square" rtlCol="0">
            <a:spAutoFit/>
          </a:bodyPr>
          <a:lstStyle/>
          <a:p>
            <a:pPr defTabSz="1219170">
              <a:buClrTx/>
            </a:pPr>
            <a:r>
              <a:rPr lang="en-US" sz="2133" i="1" kern="1200" dirty="0">
                <a:solidFill>
                  <a:prstClr val="white">
                    <a:lumMod val="50000"/>
                  </a:prstClr>
                </a:solidFill>
                <a:latin typeface="Calibri"/>
                <a:ea typeface="+mn-ea"/>
                <a:cs typeface="+mn-cs"/>
              </a:rPr>
              <a:t>Activity-based emissions</a:t>
            </a:r>
          </a:p>
        </p:txBody>
      </p:sp>
      <p:pic>
        <p:nvPicPr>
          <p:cNvPr id="8" name="Picture 7">
            <a:extLst>
              <a:ext uri="{FF2B5EF4-FFF2-40B4-BE49-F238E27FC236}">
                <a16:creationId xmlns:a16="http://schemas.microsoft.com/office/drawing/2014/main" id="{3F28C842-E1DC-7506-CE4E-44A73BEC9AE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43321" y="4185785"/>
            <a:ext cx="3134363" cy="2051583"/>
          </a:xfrm>
          <a:prstGeom prst="rect">
            <a:avLst/>
          </a:prstGeom>
        </p:spPr>
      </p:pic>
      <p:pic>
        <p:nvPicPr>
          <p:cNvPr id="6" name="Picture 5" descr="A map of the world&#10;&#10;AI-generated content may be incorrect.">
            <a:extLst>
              <a:ext uri="{FF2B5EF4-FFF2-40B4-BE49-F238E27FC236}">
                <a16:creationId xmlns:a16="http://schemas.microsoft.com/office/drawing/2014/main" id="{0F7CD823-8145-BBCF-4404-14A966A5E110}"/>
              </a:ext>
            </a:extLst>
          </p:cNvPr>
          <p:cNvPicPr>
            <a:picLocks noChangeAspect="1"/>
          </p:cNvPicPr>
          <p:nvPr/>
        </p:nvPicPr>
        <p:blipFill>
          <a:blip r:embed="rId7">
            <a:extLst>
              <a:ext uri="{28A0092B-C50C-407E-A947-70E740481C1C}">
                <a14:useLocalDpi xmlns:a14="http://schemas.microsoft.com/office/drawing/2010/main" val="0"/>
              </a:ext>
            </a:extLst>
          </a:blip>
          <a:srcRect t="1988" b="20601"/>
          <a:stretch/>
        </p:blipFill>
        <p:spPr>
          <a:xfrm>
            <a:off x="815414" y="4300863"/>
            <a:ext cx="2944709" cy="2051583"/>
          </a:xfrm>
          <a:prstGeom prst="rect">
            <a:avLst/>
          </a:prstGeom>
        </p:spPr>
      </p:pic>
      <p:pic>
        <p:nvPicPr>
          <p:cNvPr id="13" name="Picture 12" descr="A map of the world&#10;&#10;AI-generated content may be incorrect.">
            <a:extLst>
              <a:ext uri="{FF2B5EF4-FFF2-40B4-BE49-F238E27FC236}">
                <a16:creationId xmlns:a16="http://schemas.microsoft.com/office/drawing/2014/main" id="{76BC2AFD-A384-CBC9-1C70-DDDAD7993EC8}"/>
              </a:ext>
            </a:extLst>
          </p:cNvPr>
          <p:cNvPicPr>
            <a:picLocks noChangeAspect="1"/>
          </p:cNvPicPr>
          <p:nvPr/>
        </p:nvPicPr>
        <p:blipFill>
          <a:blip r:embed="rId8">
            <a:extLst>
              <a:ext uri="{28A0092B-C50C-407E-A947-70E740481C1C}">
                <a14:useLocalDpi xmlns:a14="http://schemas.microsoft.com/office/drawing/2010/main" val="0"/>
              </a:ext>
            </a:extLst>
          </a:blip>
          <a:srcRect t="1872" b="20717"/>
          <a:stretch/>
        </p:blipFill>
        <p:spPr>
          <a:xfrm>
            <a:off x="3358524" y="4677139"/>
            <a:ext cx="2944709" cy="20515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46934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98BE-9357-304F-252F-EAA6DBB4DF01}"/>
              </a:ext>
            </a:extLst>
          </p:cNvPr>
          <p:cNvSpPr>
            <a:spLocks noGrp="1"/>
          </p:cNvSpPr>
          <p:nvPr>
            <p:ph type="title"/>
          </p:nvPr>
        </p:nvSpPr>
        <p:spPr/>
        <p:txBody>
          <a:bodyPr/>
          <a:lstStyle/>
          <a:p>
            <a:r>
              <a:rPr lang="en-US" dirty="0"/>
              <a:t>AFOLU fluxes</a:t>
            </a:r>
          </a:p>
        </p:txBody>
      </p:sp>
      <p:pic>
        <p:nvPicPr>
          <p:cNvPr id="4" name="Picture 3" descr="A graph of different countries/regions&#10;&#10;Description automatically generated with medium confidence">
            <a:extLst>
              <a:ext uri="{FF2B5EF4-FFF2-40B4-BE49-F238E27FC236}">
                <a16:creationId xmlns:a16="http://schemas.microsoft.com/office/drawing/2014/main" id="{F4132685-5A89-39BD-9AB3-878FBC7A9DE2}"/>
              </a:ext>
            </a:extLst>
          </p:cNvPr>
          <p:cNvPicPr>
            <a:picLocks noChangeAspect="1"/>
          </p:cNvPicPr>
          <p:nvPr/>
        </p:nvPicPr>
        <p:blipFill>
          <a:blip r:embed="rId2">
            <a:extLst>
              <a:ext uri="{28A0092B-C50C-407E-A947-70E740481C1C}">
                <a14:useLocalDpi xmlns:a14="http://schemas.microsoft.com/office/drawing/2010/main" val="0"/>
              </a:ext>
            </a:extLst>
          </a:blip>
          <a:srcRect b="9707"/>
          <a:stretch/>
        </p:blipFill>
        <p:spPr>
          <a:xfrm>
            <a:off x="1391478" y="932723"/>
            <a:ext cx="7797629" cy="4224469"/>
          </a:xfrm>
          <a:prstGeom prst="rect">
            <a:avLst/>
          </a:prstGeom>
        </p:spPr>
      </p:pic>
      <p:sp>
        <p:nvSpPr>
          <p:cNvPr id="5" name="TextBox 4">
            <a:extLst>
              <a:ext uri="{FF2B5EF4-FFF2-40B4-BE49-F238E27FC236}">
                <a16:creationId xmlns:a16="http://schemas.microsoft.com/office/drawing/2014/main" id="{333E954B-E989-7248-ED27-98FB7E3C4F1F}"/>
              </a:ext>
            </a:extLst>
          </p:cNvPr>
          <p:cNvSpPr txBox="1"/>
          <p:nvPr/>
        </p:nvSpPr>
        <p:spPr>
          <a:xfrm>
            <a:off x="1391477" y="5253203"/>
            <a:ext cx="9793088" cy="830997"/>
          </a:xfrm>
          <a:prstGeom prst="rect">
            <a:avLst/>
          </a:prstGeom>
          <a:noFill/>
        </p:spPr>
        <p:txBody>
          <a:bodyPr wrap="square" rtlCol="0">
            <a:spAutoFit/>
          </a:bodyPr>
          <a:lstStyle/>
          <a:p>
            <a:pPr defTabSz="1219170">
              <a:buClrTx/>
            </a:pPr>
            <a:r>
              <a:rPr lang="en-US" sz="2400" kern="1200" dirty="0">
                <a:solidFill>
                  <a:prstClr val="black"/>
                </a:solidFill>
                <a:latin typeface="Calibri"/>
                <a:ea typeface="+mn-ea"/>
                <a:cs typeface="+mn-cs"/>
              </a:rPr>
              <a:t>The CAMS CO</a:t>
            </a:r>
            <a:r>
              <a:rPr lang="en-US" sz="2400" kern="1200" baseline="-25000" dirty="0">
                <a:solidFill>
                  <a:prstClr val="black"/>
                </a:solidFill>
                <a:latin typeface="Calibri"/>
                <a:ea typeface="+mn-ea"/>
                <a:cs typeface="+mn-cs"/>
              </a:rPr>
              <a:t>2</a:t>
            </a:r>
            <a:r>
              <a:rPr lang="en-US" sz="2400" kern="1200" dirty="0">
                <a:solidFill>
                  <a:prstClr val="black"/>
                </a:solidFill>
                <a:latin typeface="Calibri"/>
                <a:ea typeface="+mn-ea"/>
                <a:cs typeface="+mn-cs"/>
              </a:rPr>
              <a:t> atmospheric inversion data can be post-processed to provide policy relevant information. </a:t>
            </a:r>
          </a:p>
        </p:txBody>
      </p:sp>
      <p:sp>
        <p:nvSpPr>
          <p:cNvPr id="6" name="TextBox 5">
            <a:extLst>
              <a:ext uri="{FF2B5EF4-FFF2-40B4-BE49-F238E27FC236}">
                <a16:creationId xmlns:a16="http://schemas.microsoft.com/office/drawing/2014/main" id="{E1554C93-9151-4DC9-65F9-C9017C893CAE}"/>
              </a:ext>
            </a:extLst>
          </p:cNvPr>
          <p:cNvSpPr txBox="1"/>
          <p:nvPr/>
        </p:nvSpPr>
        <p:spPr>
          <a:xfrm>
            <a:off x="9072331" y="1028733"/>
            <a:ext cx="2784309" cy="2061718"/>
          </a:xfrm>
          <a:prstGeom prst="rect">
            <a:avLst/>
          </a:prstGeom>
          <a:noFill/>
        </p:spPr>
        <p:txBody>
          <a:bodyPr wrap="square" rtlCol="0">
            <a:spAutoFit/>
          </a:bodyPr>
          <a:lstStyle/>
          <a:p>
            <a:pPr defTabSz="1219170">
              <a:buClrTx/>
            </a:pPr>
            <a:r>
              <a:rPr lang="en-US" sz="2133" kern="1200" dirty="0">
                <a:solidFill>
                  <a:prstClr val="black"/>
                </a:solidFill>
                <a:latin typeface="Calibri"/>
                <a:ea typeface="+mn-ea"/>
                <a:cs typeface="+mn-cs"/>
              </a:rPr>
              <a:t>Estimates of CO</a:t>
            </a:r>
            <a:r>
              <a:rPr lang="en-US" sz="2133" kern="1200" baseline="-25000" dirty="0">
                <a:solidFill>
                  <a:prstClr val="black"/>
                </a:solidFill>
                <a:latin typeface="Calibri"/>
                <a:ea typeface="+mn-ea"/>
                <a:cs typeface="+mn-cs"/>
              </a:rPr>
              <a:t>2</a:t>
            </a:r>
            <a:r>
              <a:rPr lang="en-US" sz="2133" kern="1200" dirty="0">
                <a:solidFill>
                  <a:prstClr val="black"/>
                </a:solidFill>
                <a:latin typeface="Calibri"/>
                <a:ea typeface="+mn-ea"/>
                <a:cs typeface="+mn-cs"/>
              </a:rPr>
              <a:t> fluxes for AFOLU sector.</a:t>
            </a:r>
          </a:p>
          <a:p>
            <a:pPr defTabSz="1219170">
              <a:buClrTx/>
            </a:pPr>
            <a:endParaRPr lang="en-US" sz="2133" kern="1200" dirty="0">
              <a:solidFill>
                <a:prstClr val="black"/>
              </a:solidFill>
              <a:latin typeface="Calibri"/>
              <a:ea typeface="+mn-ea"/>
              <a:cs typeface="+mn-cs"/>
            </a:endParaRPr>
          </a:p>
          <a:p>
            <a:pPr defTabSz="1219170">
              <a:buClrTx/>
            </a:pPr>
            <a:r>
              <a:rPr lang="en-US" sz="2133" kern="1200" dirty="0">
                <a:solidFill>
                  <a:srgbClr val="25408F"/>
                </a:solidFill>
                <a:latin typeface="Calibri"/>
                <a:ea typeface="+mn-ea"/>
                <a:cs typeface="+mn-cs"/>
              </a:rPr>
              <a:t>In-situ based</a:t>
            </a:r>
          </a:p>
          <a:p>
            <a:pPr defTabSz="1219170">
              <a:buClrTx/>
            </a:pPr>
            <a:r>
              <a:rPr lang="en-US" sz="2133" kern="1200" dirty="0">
                <a:solidFill>
                  <a:srgbClr val="F79646"/>
                </a:solidFill>
                <a:latin typeface="Calibri"/>
                <a:ea typeface="+mn-ea"/>
                <a:cs typeface="+mn-cs"/>
              </a:rPr>
              <a:t>Satellite based</a:t>
            </a:r>
          </a:p>
          <a:p>
            <a:pPr defTabSz="1219170">
              <a:buClrTx/>
            </a:pPr>
            <a:r>
              <a:rPr lang="en-US" sz="2133" kern="1200" dirty="0">
                <a:solidFill>
                  <a:srgbClr val="00B050"/>
                </a:solidFill>
                <a:latin typeface="Calibri"/>
                <a:ea typeface="+mn-ea"/>
                <a:cs typeface="+mn-cs"/>
              </a:rPr>
              <a:t>Reported to UNFCCC</a:t>
            </a:r>
          </a:p>
        </p:txBody>
      </p:sp>
    </p:spTree>
    <p:extLst>
      <p:ext uri="{BB962C8B-B14F-4D97-AF65-F5344CB8AC3E}">
        <p14:creationId xmlns:p14="http://schemas.microsoft.com/office/powerpoint/2010/main" val="1068943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0CDB6-78DC-9AB4-B9AB-C625550C65A4}"/>
              </a:ext>
            </a:extLst>
          </p:cNvPr>
          <p:cNvSpPr>
            <a:spLocks noGrp="1"/>
          </p:cNvSpPr>
          <p:nvPr>
            <p:ph type="title"/>
          </p:nvPr>
        </p:nvSpPr>
        <p:spPr/>
        <p:txBody>
          <a:bodyPr/>
          <a:lstStyle/>
          <a:p>
            <a:r>
              <a:rPr lang="en-US" dirty="0"/>
              <a:t>CAMS wildfire emissions</a:t>
            </a:r>
          </a:p>
        </p:txBody>
      </p:sp>
      <p:pic>
        <p:nvPicPr>
          <p:cNvPr id="2050" name="Picture 2" descr="CAMS GFAS data for the Brazilian state of Mato Grosso do Sul">
            <a:extLst>
              <a:ext uri="{FF2B5EF4-FFF2-40B4-BE49-F238E27FC236}">
                <a16:creationId xmlns:a16="http://schemas.microsoft.com/office/drawing/2014/main" id="{C699BA74-F82C-1B2A-9B13-45C0F658AFB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670" y="712424"/>
            <a:ext cx="6432715" cy="28757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aily total fire radiative power (left) and total estimated wildfire carbon (right) for Portugal in September">
            <a:extLst>
              <a:ext uri="{FF2B5EF4-FFF2-40B4-BE49-F238E27FC236}">
                <a16:creationId xmlns:a16="http://schemas.microsoft.com/office/drawing/2014/main" id="{52896168-AD5D-D33B-1E72-CEB201E95D7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670" y="3736811"/>
            <a:ext cx="6417761" cy="28757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414AA7-0B59-2410-6191-D05A64BA9164}"/>
              </a:ext>
            </a:extLst>
          </p:cNvPr>
          <p:cNvSpPr txBox="1"/>
          <p:nvPr/>
        </p:nvSpPr>
        <p:spPr>
          <a:xfrm>
            <a:off x="7073461" y="3908434"/>
            <a:ext cx="5030644" cy="2308324"/>
          </a:xfrm>
          <a:prstGeom prst="rect">
            <a:avLst/>
          </a:prstGeom>
          <a:noFill/>
        </p:spPr>
        <p:txBody>
          <a:bodyPr wrap="square" rtlCol="0">
            <a:spAutoFit/>
          </a:bodyPr>
          <a:lstStyle/>
          <a:p>
            <a:pPr defTabSz="1219170">
              <a:buClrTx/>
            </a:pPr>
            <a:r>
              <a:rPr lang="en-US" sz="2400" kern="1200" dirty="0">
                <a:solidFill>
                  <a:prstClr val="black"/>
                </a:solidFill>
                <a:latin typeface="Calibri"/>
                <a:ea typeface="+mn-ea"/>
                <a:cs typeface="+mn-cs"/>
              </a:rPr>
              <a:t>Fire emissions are a (sometimes) important contribution to emissions. CAMS provides daily estimates (from Fire Radiative Power) that can be used to assess the impact of specific fire episodes.</a:t>
            </a:r>
          </a:p>
        </p:txBody>
      </p:sp>
      <p:pic>
        <p:nvPicPr>
          <p:cNvPr id="1026" name="Picture 2" descr="Canada wildfire carbon emissions.">
            <a:extLst>
              <a:ext uri="{FF2B5EF4-FFF2-40B4-BE49-F238E27FC236}">
                <a16:creationId xmlns:a16="http://schemas.microsoft.com/office/drawing/2014/main" id="{DF4360DE-F44F-682D-C99D-DF0FC6B97D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4700" y="1610484"/>
            <a:ext cx="3292997" cy="23248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AE0B7A-F0BA-C8DD-EB71-3CFF72348BD8}"/>
              </a:ext>
            </a:extLst>
          </p:cNvPr>
          <p:cNvSpPr txBox="1"/>
          <p:nvPr/>
        </p:nvSpPr>
        <p:spPr>
          <a:xfrm>
            <a:off x="7344657" y="817743"/>
            <a:ext cx="4188371" cy="769441"/>
          </a:xfrm>
          <a:prstGeom prst="rect">
            <a:avLst/>
          </a:prstGeom>
          <a:noFill/>
        </p:spPr>
        <p:txBody>
          <a:bodyPr wrap="square">
            <a:spAutoFit/>
          </a:bodyPr>
          <a:lstStyle/>
          <a:p>
            <a:r>
              <a:rPr lang="en-GB" sz="1100" b="1" i="0" u="none" strike="noStrike" dirty="0">
                <a:solidFill>
                  <a:srgbClr val="4D4D4D"/>
                </a:solidFill>
                <a:effectLst/>
                <a:latin typeface="Open Sans" panose="020B0606030504020204" pitchFamily="34" charset="0"/>
              </a:rPr>
              <a:t>Canada wildfire carbon emissions.</a:t>
            </a:r>
            <a:r>
              <a:rPr lang="en-GB" sz="1100" b="0" i="0" u="none" strike="noStrike" dirty="0">
                <a:solidFill>
                  <a:srgbClr val="777777"/>
                </a:solidFill>
                <a:effectLst/>
                <a:latin typeface="Open Sans" panose="020B0606030504020204" pitchFamily="34" charset="0"/>
              </a:rPr>
              <a:t> GFASv1.2 daily total cumulative wildfire carbon emissions for Canada in 2024 (red solid line) compared to 2023 (red dashed line) and the data for 2003–2022 (grey dashed lines, mean in black solid line).</a:t>
            </a:r>
            <a:endParaRPr lang="en-DE" sz="1100" dirty="0"/>
          </a:p>
        </p:txBody>
      </p:sp>
    </p:spTree>
    <p:extLst>
      <p:ext uri="{BB962C8B-B14F-4D97-AF65-F5344CB8AC3E}">
        <p14:creationId xmlns:p14="http://schemas.microsoft.com/office/powerpoint/2010/main" val="2590100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89-DDAF-484B-C206-B41789E49889}"/>
              </a:ext>
            </a:extLst>
          </p:cNvPr>
          <p:cNvSpPr>
            <a:spLocks noGrp="1"/>
          </p:cNvSpPr>
          <p:nvPr>
            <p:ph type="title"/>
          </p:nvPr>
        </p:nvSpPr>
        <p:spPr/>
        <p:txBody>
          <a:bodyPr/>
          <a:lstStyle/>
          <a:p>
            <a:r>
              <a:rPr lang="en-US" dirty="0"/>
              <a:t>Operational methane monitoring with Sentinel satellites</a:t>
            </a:r>
          </a:p>
        </p:txBody>
      </p:sp>
      <p:sp>
        <p:nvSpPr>
          <p:cNvPr id="3" name="TextBox 2">
            <a:extLst>
              <a:ext uri="{FF2B5EF4-FFF2-40B4-BE49-F238E27FC236}">
                <a16:creationId xmlns:a16="http://schemas.microsoft.com/office/drawing/2014/main" id="{1D7E5AC7-6991-1CA1-3E41-335998A59B53}"/>
              </a:ext>
            </a:extLst>
          </p:cNvPr>
          <p:cNvSpPr txBox="1"/>
          <p:nvPr/>
        </p:nvSpPr>
        <p:spPr>
          <a:xfrm>
            <a:off x="1247462" y="5265584"/>
            <a:ext cx="10425461" cy="1077026"/>
          </a:xfrm>
          <a:prstGeom prst="rect">
            <a:avLst/>
          </a:prstGeom>
          <a:noFill/>
        </p:spPr>
        <p:txBody>
          <a:bodyPr wrap="square" rtlCol="0">
            <a:spAutoFit/>
          </a:bodyPr>
          <a:lstStyle/>
          <a:p>
            <a:pPr defTabSz="1219170">
              <a:buClrTx/>
            </a:pPr>
            <a:r>
              <a:rPr lang="en-US" sz="2133" kern="1200" dirty="0">
                <a:solidFill>
                  <a:prstClr val="black"/>
                </a:solidFill>
                <a:latin typeface="Calibri"/>
                <a:ea typeface="+mn-ea"/>
                <a:cs typeface="+mn-cs"/>
              </a:rPr>
              <a:t>As a next step in ramping up the new operational portfolio on emission monitoring products for CO</a:t>
            </a:r>
            <a:r>
              <a:rPr lang="en-US" sz="2133" kern="1200" baseline="-25000" dirty="0">
                <a:solidFill>
                  <a:prstClr val="black"/>
                </a:solidFill>
                <a:latin typeface="Calibri"/>
                <a:ea typeface="+mn-ea"/>
                <a:cs typeface="+mn-cs"/>
              </a:rPr>
              <a:t>2</a:t>
            </a:r>
            <a:r>
              <a:rPr lang="en-US" sz="2133" kern="1200" dirty="0">
                <a:solidFill>
                  <a:prstClr val="black"/>
                </a:solidFill>
                <a:latin typeface="Calibri"/>
                <a:ea typeface="+mn-ea"/>
                <a:cs typeface="+mn-cs"/>
              </a:rPr>
              <a:t> and CH</a:t>
            </a:r>
            <a:r>
              <a:rPr lang="en-US" sz="2133" kern="1200" baseline="-25000" dirty="0">
                <a:solidFill>
                  <a:prstClr val="black"/>
                </a:solidFill>
                <a:latin typeface="Calibri"/>
                <a:ea typeface="+mn-ea"/>
                <a:cs typeface="+mn-cs"/>
              </a:rPr>
              <a:t>4</a:t>
            </a:r>
            <a:r>
              <a:rPr lang="en-US" sz="2133" kern="1200" dirty="0">
                <a:solidFill>
                  <a:prstClr val="black"/>
                </a:solidFill>
                <a:latin typeface="Calibri"/>
                <a:ea typeface="+mn-ea"/>
                <a:cs typeface="+mn-cs"/>
              </a:rPr>
              <a:t>, also contributing to IMEO and WMO G3W, CAMS has now implemented a CH</a:t>
            </a:r>
            <a:r>
              <a:rPr lang="en-US" sz="2133" kern="1200" baseline="-25000" dirty="0">
                <a:solidFill>
                  <a:prstClr val="black"/>
                </a:solidFill>
                <a:latin typeface="Calibri"/>
                <a:ea typeface="+mn-ea"/>
                <a:cs typeface="+mn-cs"/>
              </a:rPr>
              <a:t>4</a:t>
            </a:r>
            <a:r>
              <a:rPr lang="en-US" sz="2133" kern="1200" dirty="0">
                <a:solidFill>
                  <a:prstClr val="black"/>
                </a:solidFill>
                <a:latin typeface="Calibri"/>
                <a:ea typeface="+mn-ea"/>
                <a:cs typeface="+mn-cs"/>
              </a:rPr>
              <a:t> hotspot emission service.</a:t>
            </a:r>
          </a:p>
        </p:txBody>
      </p:sp>
      <p:pic>
        <p:nvPicPr>
          <p:cNvPr id="6" name="Picture 5" descr="A screenshot of a computer&#10;&#10;AI-generated content may be incorrect.">
            <a:extLst>
              <a:ext uri="{FF2B5EF4-FFF2-40B4-BE49-F238E27FC236}">
                <a16:creationId xmlns:a16="http://schemas.microsoft.com/office/drawing/2014/main" id="{AA646E26-27A2-8900-898F-1A1C14D65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462" y="836713"/>
            <a:ext cx="8868169" cy="4388183"/>
          </a:xfrm>
          <a:prstGeom prst="rect">
            <a:avLst/>
          </a:prstGeom>
        </p:spPr>
      </p:pic>
    </p:spTree>
    <p:extLst>
      <p:ext uri="{BB962C8B-B14F-4D97-AF65-F5344CB8AC3E}">
        <p14:creationId xmlns:p14="http://schemas.microsoft.com/office/powerpoint/2010/main" val="1344332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C7589-C47F-5375-3070-1D465C1D6362}"/>
              </a:ext>
            </a:extLst>
          </p:cNvPr>
          <p:cNvSpPr>
            <a:spLocks noGrp="1"/>
          </p:cNvSpPr>
          <p:nvPr>
            <p:ph type="title"/>
          </p:nvPr>
        </p:nvSpPr>
        <p:spPr/>
        <p:txBody>
          <a:bodyPr/>
          <a:lstStyle/>
          <a:p>
            <a:r>
              <a:rPr lang="en-US" dirty="0"/>
              <a:t>Copernicus Contributing Missions</a:t>
            </a:r>
          </a:p>
        </p:txBody>
      </p:sp>
      <p:pic>
        <p:nvPicPr>
          <p:cNvPr id="4" name="Picture 3" descr="A screenshot of a website&#10;&#10;Description automatically generated">
            <a:extLst>
              <a:ext uri="{FF2B5EF4-FFF2-40B4-BE49-F238E27FC236}">
                <a16:creationId xmlns:a16="http://schemas.microsoft.com/office/drawing/2014/main" id="{00BFA9F9-C714-C089-E772-7339D5E3A4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67" y="980728"/>
            <a:ext cx="6920999" cy="4896544"/>
          </a:xfrm>
          <a:prstGeom prst="rect">
            <a:avLst/>
          </a:prstGeom>
        </p:spPr>
      </p:pic>
      <p:sp>
        <p:nvSpPr>
          <p:cNvPr id="3" name="TextBox 2">
            <a:extLst>
              <a:ext uri="{FF2B5EF4-FFF2-40B4-BE49-F238E27FC236}">
                <a16:creationId xmlns:a16="http://schemas.microsoft.com/office/drawing/2014/main" id="{3942BFC1-F826-A2F4-1CA6-732C81F19417}"/>
              </a:ext>
            </a:extLst>
          </p:cNvPr>
          <p:cNvSpPr txBox="1"/>
          <p:nvPr/>
        </p:nvSpPr>
        <p:spPr>
          <a:xfrm>
            <a:off x="8496267" y="836713"/>
            <a:ext cx="3360373" cy="4359335"/>
          </a:xfrm>
          <a:prstGeom prst="rect">
            <a:avLst/>
          </a:prstGeom>
          <a:noFill/>
        </p:spPr>
        <p:txBody>
          <a:bodyPr wrap="square" rtlCol="0">
            <a:spAutoFit/>
          </a:bodyPr>
          <a:lstStyle/>
          <a:p>
            <a:pPr defTabSz="1219170">
              <a:buClrTx/>
            </a:pPr>
            <a:r>
              <a:rPr lang="en-US" sz="2133" kern="1200" dirty="0">
                <a:solidFill>
                  <a:prstClr val="black"/>
                </a:solidFill>
                <a:latin typeface="Calibri"/>
                <a:ea typeface="+mn-ea"/>
                <a:cs typeface="+mn-cs"/>
              </a:rPr>
              <a:t>CAMS also works with ESA’s Copernicus Contributing Missions </a:t>
            </a:r>
            <a:r>
              <a:rPr lang="en-US" sz="2133" kern="1200" dirty="0" err="1">
                <a:solidFill>
                  <a:prstClr val="black"/>
                </a:solidFill>
                <a:latin typeface="Calibri"/>
                <a:ea typeface="+mn-ea"/>
                <a:cs typeface="+mn-cs"/>
              </a:rPr>
              <a:t>programme</a:t>
            </a:r>
            <a:r>
              <a:rPr lang="en-US" sz="2133" kern="1200" dirty="0">
                <a:solidFill>
                  <a:prstClr val="black"/>
                </a:solidFill>
                <a:latin typeface="Calibri"/>
                <a:ea typeface="+mn-ea"/>
                <a:cs typeface="+mn-cs"/>
              </a:rPr>
              <a:t> with a particular focus on methane emission detection with new European small-sat missions.</a:t>
            </a:r>
          </a:p>
          <a:p>
            <a:pPr defTabSz="1219170">
              <a:buClrTx/>
            </a:pPr>
            <a:endParaRPr lang="en-US" sz="2133" kern="1200" dirty="0">
              <a:solidFill>
                <a:prstClr val="black"/>
              </a:solidFill>
              <a:latin typeface="Calibri"/>
              <a:ea typeface="+mn-ea"/>
              <a:cs typeface="+mn-cs"/>
            </a:endParaRPr>
          </a:p>
          <a:p>
            <a:pPr defTabSz="1219170">
              <a:buClrTx/>
            </a:pPr>
            <a:r>
              <a:rPr lang="en-US" sz="2133" kern="1200" dirty="0">
                <a:solidFill>
                  <a:prstClr val="black"/>
                </a:solidFill>
                <a:latin typeface="Calibri"/>
                <a:ea typeface="+mn-ea"/>
                <a:cs typeface="+mn-cs"/>
              </a:rPr>
              <a:t>Use cases have been set up with </a:t>
            </a:r>
            <a:r>
              <a:rPr lang="en-US" sz="2133" kern="1200" dirty="0" err="1">
                <a:solidFill>
                  <a:prstClr val="black"/>
                </a:solidFill>
                <a:latin typeface="Calibri"/>
                <a:ea typeface="+mn-ea"/>
                <a:cs typeface="+mn-cs"/>
              </a:rPr>
              <a:t>GHGSat</a:t>
            </a:r>
            <a:r>
              <a:rPr lang="en-US" sz="2133" kern="1200" dirty="0">
                <a:solidFill>
                  <a:prstClr val="black"/>
                </a:solidFill>
                <a:latin typeface="Calibri"/>
                <a:ea typeface="+mn-ea"/>
                <a:cs typeface="+mn-cs"/>
              </a:rPr>
              <a:t>, </a:t>
            </a:r>
            <a:r>
              <a:rPr lang="en-US" sz="2133" kern="1200" dirty="0" err="1">
                <a:solidFill>
                  <a:prstClr val="black"/>
                </a:solidFill>
                <a:latin typeface="Calibri"/>
                <a:ea typeface="+mn-ea"/>
                <a:cs typeface="+mn-cs"/>
              </a:rPr>
              <a:t>Satlantis</a:t>
            </a:r>
            <a:r>
              <a:rPr lang="en-US" sz="2133" kern="1200" dirty="0">
                <a:solidFill>
                  <a:prstClr val="black"/>
                </a:solidFill>
                <a:latin typeface="Calibri"/>
                <a:ea typeface="+mn-ea"/>
                <a:cs typeface="+mn-cs"/>
              </a:rPr>
              <a:t>, and Absolute Sensing to explore the maturity and quality of these new observations.</a:t>
            </a:r>
          </a:p>
        </p:txBody>
      </p:sp>
    </p:spTree>
    <p:extLst>
      <p:ext uri="{BB962C8B-B14F-4D97-AF65-F5344CB8AC3E}">
        <p14:creationId xmlns:p14="http://schemas.microsoft.com/office/powerpoint/2010/main" val="4123354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BE955-894A-D4B9-403B-13485BEF54E0}"/>
              </a:ext>
            </a:extLst>
          </p:cNvPr>
          <p:cNvSpPr>
            <a:spLocks noGrp="1"/>
          </p:cNvSpPr>
          <p:nvPr>
            <p:ph type="title"/>
          </p:nvPr>
        </p:nvSpPr>
        <p:spPr/>
        <p:txBody>
          <a:bodyPr/>
          <a:lstStyle/>
          <a:p>
            <a:r>
              <a:rPr lang="en-US" dirty="0"/>
              <a:t>Methane Emission from Ethiopia’s Mount </a:t>
            </a:r>
            <a:r>
              <a:rPr lang="en-US" dirty="0" err="1"/>
              <a:t>Fentale</a:t>
            </a:r>
            <a:r>
              <a:rPr lang="en-US" dirty="0"/>
              <a:t> Volcano </a:t>
            </a:r>
          </a:p>
        </p:txBody>
      </p:sp>
      <p:pic>
        <p:nvPicPr>
          <p:cNvPr id="3" name="Picture 2" descr="A map of a satellite image&#10;&#10;Description automatically generated with medium confidence">
            <a:extLst>
              <a:ext uri="{FF2B5EF4-FFF2-40B4-BE49-F238E27FC236}">
                <a16:creationId xmlns:a16="http://schemas.microsoft.com/office/drawing/2014/main" id="{C5E47E18-647A-3675-376E-A30F3BFE7479}"/>
              </a:ext>
            </a:extLst>
          </p:cNvPr>
          <p:cNvPicPr>
            <a:picLocks noChangeAspect="1"/>
          </p:cNvPicPr>
          <p:nvPr/>
        </p:nvPicPr>
        <p:blipFill>
          <a:blip r:embed="rId2"/>
          <a:stretch>
            <a:fillRect/>
          </a:stretch>
        </p:blipFill>
        <p:spPr>
          <a:xfrm>
            <a:off x="1316457" y="1398905"/>
            <a:ext cx="6584531" cy="2132697"/>
          </a:xfrm>
          <a:prstGeom prst="rect">
            <a:avLst/>
          </a:prstGeom>
        </p:spPr>
      </p:pic>
      <p:pic>
        <p:nvPicPr>
          <p:cNvPr id="4" name="Picture 3" descr="A map with a colorful cloud&#10;&#10;Description automatically generated with medium confidence">
            <a:extLst>
              <a:ext uri="{FF2B5EF4-FFF2-40B4-BE49-F238E27FC236}">
                <a16:creationId xmlns:a16="http://schemas.microsoft.com/office/drawing/2014/main" id="{7BD565E1-1302-390B-42CA-7EFB565A693E}"/>
              </a:ext>
            </a:extLst>
          </p:cNvPr>
          <p:cNvPicPr>
            <a:picLocks noChangeAspect="1"/>
          </p:cNvPicPr>
          <p:nvPr/>
        </p:nvPicPr>
        <p:blipFill>
          <a:blip r:embed="rId3"/>
          <a:stretch>
            <a:fillRect/>
          </a:stretch>
        </p:blipFill>
        <p:spPr>
          <a:xfrm>
            <a:off x="8297227" y="1398905"/>
            <a:ext cx="3512820" cy="4060190"/>
          </a:xfrm>
          <a:prstGeom prst="rect">
            <a:avLst/>
          </a:prstGeom>
        </p:spPr>
      </p:pic>
      <p:sp>
        <p:nvSpPr>
          <p:cNvPr id="5" name="TextBox 4">
            <a:extLst>
              <a:ext uri="{FF2B5EF4-FFF2-40B4-BE49-F238E27FC236}">
                <a16:creationId xmlns:a16="http://schemas.microsoft.com/office/drawing/2014/main" id="{C280AB5C-972A-5B5A-A256-E0EBBFF10BDD}"/>
              </a:ext>
            </a:extLst>
          </p:cNvPr>
          <p:cNvSpPr txBox="1"/>
          <p:nvPr/>
        </p:nvSpPr>
        <p:spPr>
          <a:xfrm>
            <a:off x="1316457" y="3827879"/>
            <a:ext cx="6516607" cy="1631216"/>
          </a:xfrm>
          <a:prstGeom prst="rect">
            <a:avLst/>
          </a:prstGeom>
          <a:noFill/>
        </p:spPr>
        <p:txBody>
          <a:bodyPr wrap="square" rtlCol="0">
            <a:spAutoFit/>
          </a:bodyPr>
          <a:lstStyle/>
          <a:p>
            <a:r>
              <a:rPr lang="en-US" sz="2000" dirty="0"/>
              <a:t>The CAMS </a:t>
            </a:r>
            <a:r>
              <a:rPr lang="en-US" sz="2000" dirty="0" err="1"/>
              <a:t>TropOMI</a:t>
            </a:r>
            <a:r>
              <a:rPr lang="en-US" sz="2000" dirty="0"/>
              <a:t>-based service provides methane detections with a short latency (&lt; 1 week) that can detect unexpected events. </a:t>
            </a:r>
          </a:p>
          <a:p>
            <a:r>
              <a:rPr lang="en-US" sz="2000" dirty="0"/>
              <a:t>Working with </a:t>
            </a:r>
            <a:r>
              <a:rPr lang="en-US" sz="2000" dirty="0" err="1"/>
              <a:t>GHGSat</a:t>
            </a:r>
            <a:r>
              <a:rPr lang="en-US" sz="2000" dirty="0"/>
              <a:t> (and other CCM missions in the future) then allows to zoom in.</a:t>
            </a:r>
          </a:p>
        </p:txBody>
      </p:sp>
      <p:sp>
        <p:nvSpPr>
          <p:cNvPr id="6" name="TextBox 5">
            <a:extLst>
              <a:ext uri="{FF2B5EF4-FFF2-40B4-BE49-F238E27FC236}">
                <a16:creationId xmlns:a16="http://schemas.microsoft.com/office/drawing/2014/main" id="{57B99A2C-FA8F-CBA3-786B-0A5A422A8385}"/>
              </a:ext>
            </a:extLst>
          </p:cNvPr>
          <p:cNvSpPr txBox="1"/>
          <p:nvPr/>
        </p:nvSpPr>
        <p:spPr>
          <a:xfrm>
            <a:off x="1952368" y="976184"/>
            <a:ext cx="4695567" cy="338554"/>
          </a:xfrm>
          <a:prstGeom prst="rect">
            <a:avLst/>
          </a:prstGeom>
          <a:noFill/>
        </p:spPr>
        <p:txBody>
          <a:bodyPr wrap="square" rtlCol="0">
            <a:spAutoFit/>
          </a:bodyPr>
          <a:lstStyle/>
          <a:p>
            <a:r>
              <a:rPr lang="en-US" sz="1600" dirty="0"/>
              <a:t>CAMS </a:t>
            </a:r>
            <a:r>
              <a:rPr lang="en-US" sz="1600" dirty="0" err="1"/>
              <a:t>TropOMI</a:t>
            </a:r>
            <a:r>
              <a:rPr lang="en-US" sz="1600" dirty="0"/>
              <a:t>-based CH</a:t>
            </a:r>
            <a:r>
              <a:rPr lang="en-US" sz="1600" baseline="-25000" dirty="0"/>
              <a:t>4</a:t>
            </a:r>
            <a:r>
              <a:rPr lang="en-US" sz="1600" dirty="0"/>
              <a:t> detections</a:t>
            </a:r>
          </a:p>
        </p:txBody>
      </p:sp>
    </p:spTree>
    <p:extLst>
      <p:ext uri="{BB962C8B-B14F-4D97-AF65-F5344CB8AC3E}">
        <p14:creationId xmlns:p14="http://schemas.microsoft.com/office/powerpoint/2010/main" val="4280598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C44BD-F325-ED29-8C88-8002E0B06EC5}"/>
              </a:ext>
            </a:extLst>
          </p:cNvPr>
          <p:cNvSpPr>
            <a:spLocks noGrp="1"/>
          </p:cNvSpPr>
          <p:nvPr>
            <p:ph type="title"/>
          </p:nvPr>
        </p:nvSpPr>
        <p:spPr/>
        <p:txBody>
          <a:bodyPr/>
          <a:lstStyle/>
          <a:p>
            <a:r>
              <a:rPr lang="en-US" dirty="0"/>
              <a:t>A global integrated system</a:t>
            </a:r>
          </a:p>
        </p:txBody>
      </p:sp>
      <p:pic>
        <p:nvPicPr>
          <p:cNvPr id="76" name="Picture 75">
            <a:extLst>
              <a:ext uri="{FF2B5EF4-FFF2-40B4-BE49-F238E27FC236}">
                <a16:creationId xmlns:a16="http://schemas.microsoft.com/office/drawing/2014/main" id="{F600CECA-E6DB-9E5C-B4C8-677A925A9C63}"/>
              </a:ext>
            </a:extLst>
          </p:cNvPr>
          <p:cNvPicPr>
            <a:picLocks noChangeAspect="1"/>
          </p:cNvPicPr>
          <p:nvPr/>
        </p:nvPicPr>
        <p:blipFill>
          <a:blip r:embed="rId2"/>
          <a:stretch>
            <a:fillRect/>
          </a:stretch>
        </p:blipFill>
        <p:spPr>
          <a:xfrm>
            <a:off x="1528598" y="789621"/>
            <a:ext cx="9134805" cy="5278759"/>
          </a:xfrm>
          <a:prstGeom prst="rect">
            <a:avLst/>
          </a:prstGeom>
        </p:spPr>
      </p:pic>
    </p:spTree>
    <p:extLst>
      <p:ext uri="{BB962C8B-B14F-4D97-AF65-F5344CB8AC3E}">
        <p14:creationId xmlns:p14="http://schemas.microsoft.com/office/powerpoint/2010/main" val="2644034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48F2F-4F5D-2D2A-A5BC-063E6B872B04}"/>
              </a:ext>
            </a:extLst>
          </p:cNvPr>
          <p:cNvSpPr>
            <a:spLocks noGrp="1"/>
          </p:cNvSpPr>
          <p:nvPr>
            <p:ph type="title"/>
          </p:nvPr>
        </p:nvSpPr>
        <p:spPr/>
        <p:txBody>
          <a:bodyPr/>
          <a:lstStyle/>
          <a:p>
            <a:r>
              <a:rPr lang="en-US" dirty="0"/>
              <a:t>Summary</a:t>
            </a:r>
          </a:p>
        </p:txBody>
      </p:sp>
      <p:sp>
        <p:nvSpPr>
          <p:cNvPr id="3" name="TextBox 2">
            <a:extLst>
              <a:ext uri="{FF2B5EF4-FFF2-40B4-BE49-F238E27FC236}">
                <a16:creationId xmlns:a16="http://schemas.microsoft.com/office/drawing/2014/main" id="{E98C8C6B-7EEB-6671-229E-C65C3D6B3618}"/>
              </a:ext>
            </a:extLst>
          </p:cNvPr>
          <p:cNvSpPr txBox="1"/>
          <p:nvPr/>
        </p:nvSpPr>
        <p:spPr>
          <a:xfrm>
            <a:off x="640492" y="1309816"/>
            <a:ext cx="10703011"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CAMS is ramping up its emission monitoring services with a first portfolio to become operational in 2026/2027.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Mature elements are already introduced, currently focused on bottom-up estimates and CH</a:t>
            </a:r>
            <a:r>
              <a:rPr lang="en-US" sz="2000" baseline="-25000" dirty="0"/>
              <a:t>4</a:t>
            </a:r>
            <a:r>
              <a:rPr lang="en-US" sz="2000" dirty="0"/>
              <a:t> hotspot monitoring.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a:t>
            </a:r>
            <a:r>
              <a:rPr lang="en-US" sz="2000" baseline="-25000" dirty="0"/>
              <a:t>2</a:t>
            </a:r>
            <a:r>
              <a:rPr lang="en-US" sz="2000" dirty="0"/>
              <a:t> emission monitoring requires increase in observations: </a:t>
            </a:r>
            <a:r>
              <a:rPr lang="en-US" sz="2000" dirty="0" err="1"/>
              <a:t>MicroCarb</a:t>
            </a:r>
            <a:r>
              <a:rPr lang="en-US" sz="2000" dirty="0"/>
              <a:t>, GOSAT-GW, CO2M. Exciting times, but very significant work ahead.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Services will consist of routine near-real-time monitoring and (multi-)annual reprocessing. Exact configurations will depend on user requirements.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Within Europe, CAMS is already interacting with several member states to explore the requirements and uptake.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Strong link to emission monitoring for atmospheric pollutants.</a:t>
            </a:r>
          </a:p>
        </p:txBody>
      </p:sp>
    </p:spTree>
    <p:extLst>
      <p:ext uri="{BB962C8B-B14F-4D97-AF65-F5344CB8AC3E}">
        <p14:creationId xmlns:p14="http://schemas.microsoft.com/office/powerpoint/2010/main" val="3968939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8D9D255-CD0B-6AF3-1A0C-6E367004B768}"/>
              </a:ext>
            </a:extLst>
          </p:cNvPr>
          <p:cNvPicPr>
            <a:picLocks noChangeAspect="1"/>
          </p:cNvPicPr>
          <p:nvPr/>
        </p:nvPicPr>
        <p:blipFill>
          <a:blip r:embed="rId2"/>
          <a:stretch>
            <a:fillRect/>
          </a:stretch>
        </p:blipFill>
        <p:spPr>
          <a:xfrm>
            <a:off x="6222993" y="2092085"/>
            <a:ext cx="5040296" cy="3443993"/>
          </a:xfrm>
          <a:prstGeom prst="rect">
            <a:avLst/>
          </a:prstGeom>
        </p:spPr>
      </p:pic>
      <p:pic>
        <p:nvPicPr>
          <p:cNvPr id="9" name="Grafik 8">
            <a:extLst>
              <a:ext uri="{FF2B5EF4-FFF2-40B4-BE49-F238E27FC236}">
                <a16:creationId xmlns:a16="http://schemas.microsoft.com/office/drawing/2014/main" id="{18D71B5D-E0F0-A735-FF97-40B12626E939}"/>
              </a:ext>
            </a:extLst>
          </p:cNvPr>
          <p:cNvPicPr>
            <a:picLocks noChangeAspect="1"/>
          </p:cNvPicPr>
          <p:nvPr/>
        </p:nvPicPr>
        <p:blipFill>
          <a:blip r:embed="rId3"/>
          <a:stretch>
            <a:fillRect/>
          </a:stretch>
        </p:blipFill>
        <p:spPr>
          <a:xfrm>
            <a:off x="604189" y="775589"/>
            <a:ext cx="5491811" cy="4760490"/>
          </a:xfrm>
          <a:prstGeom prst="rect">
            <a:avLst/>
          </a:prstGeom>
        </p:spPr>
      </p:pic>
      <p:pic>
        <p:nvPicPr>
          <p:cNvPr id="12" name="Grafik 11">
            <a:extLst>
              <a:ext uri="{FF2B5EF4-FFF2-40B4-BE49-F238E27FC236}">
                <a16:creationId xmlns:a16="http://schemas.microsoft.com/office/drawing/2014/main" id="{F735B608-2550-7242-510A-5A904D278A08}"/>
              </a:ext>
            </a:extLst>
          </p:cNvPr>
          <p:cNvPicPr>
            <a:picLocks noChangeAspect="1"/>
          </p:cNvPicPr>
          <p:nvPr/>
        </p:nvPicPr>
        <p:blipFill>
          <a:blip r:embed="rId4"/>
          <a:stretch>
            <a:fillRect/>
          </a:stretch>
        </p:blipFill>
        <p:spPr>
          <a:xfrm>
            <a:off x="6527528" y="1677638"/>
            <a:ext cx="4735761" cy="363381"/>
          </a:xfrm>
          <a:prstGeom prst="rect">
            <a:avLst/>
          </a:prstGeom>
        </p:spPr>
      </p:pic>
    </p:spTree>
    <p:extLst>
      <p:ext uri="{BB962C8B-B14F-4D97-AF65-F5344CB8AC3E}">
        <p14:creationId xmlns:p14="http://schemas.microsoft.com/office/powerpoint/2010/main" val="2769838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B45812-BA6D-64D1-53B6-2BF62F77A8F6}"/>
              </a:ext>
            </a:extLst>
          </p:cNvPr>
          <p:cNvPicPr>
            <a:picLocks noChangeAspect="1"/>
          </p:cNvPicPr>
          <p:nvPr/>
        </p:nvPicPr>
        <p:blipFill>
          <a:blip r:embed="rId2"/>
          <a:stretch>
            <a:fillRect/>
          </a:stretch>
        </p:blipFill>
        <p:spPr>
          <a:xfrm>
            <a:off x="1" y="1057276"/>
            <a:ext cx="8629650" cy="4852518"/>
          </a:xfrm>
          <a:prstGeom prst="rect">
            <a:avLst/>
          </a:prstGeom>
        </p:spPr>
      </p:pic>
      <p:sp>
        <p:nvSpPr>
          <p:cNvPr id="6" name="Content Placeholder 5">
            <a:extLst>
              <a:ext uri="{FF2B5EF4-FFF2-40B4-BE49-F238E27FC236}">
                <a16:creationId xmlns:a16="http://schemas.microsoft.com/office/drawing/2014/main" id="{0FA44E35-CA6D-0AD3-A97A-3B62FECE48F4}"/>
              </a:ext>
            </a:extLst>
          </p:cNvPr>
          <p:cNvSpPr>
            <a:spLocks noGrp="1"/>
          </p:cNvSpPr>
          <p:nvPr>
            <p:ph idx="1"/>
          </p:nvPr>
        </p:nvSpPr>
        <p:spPr>
          <a:xfrm>
            <a:off x="838201" y="1057276"/>
            <a:ext cx="10201273" cy="4852517"/>
          </a:xfrm>
          <a:gradFill flip="none" rotWithShape="1">
            <a:gsLst>
              <a:gs pos="0">
                <a:schemeClr val="bg1">
                  <a:alpha val="0"/>
                </a:schemeClr>
              </a:gs>
              <a:gs pos="71000">
                <a:srgbClr val="FFFFFF"/>
              </a:gs>
              <a:gs pos="30000">
                <a:srgbClr val="FFFFFF">
                  <a:alpha val="50000"/>
                </a:srgbClr>
              </a:gs>
              <a:gs pos="100000">
                <a:schemeClr val="bg1"/>
              </a:gs>
            </a:gsLst>
            <a:lin ang="0" scaled="1"/>
            <a:tileRect/>
          </a:gradFill>
        </p:spPr>
        <p:txBody>
          <a:bodyPr>
            <a:normAutofit/>
          </a:bodyPr>
          <a:lstStyle/>
          <a:p>
            <a:pPr marL="5200650" indent="-277813"/>
            <a:r>
              <a:rPr lang="en-US" sz="1800" b="0" i="0" dirty="0">
                <a:solidFill>
                  <a:srgbClr val="26324B"/>
                </a:solidFill>
                <a:effectLst/>
                <a:latin typeface="arial" panose="020B0604020202020204" pitchFamily="34" charset="0"/>
              </a:rPr>
              <a:t>A new plan for Europe's sustainable prosperity and competitiveness</a:t>
            </a:r>
          </a:p>
          <a:p>
            <a:pPr marL="5479257" lvl="2" indent="-277813"/>
            <a:r>
              <a:rPr lang="en-IE" sz="1800" b="0" i="0" dirty="0">
                <a:solidFill>
                  <a:srgbClr val="26324B"/>
                </a:solidFill>
                <a:effectLst/>
                <a:latin typeface="arial" panose="020B0604020202020204" pitchFamily="34" charset="0"/>
              </a:rPr>
              <a:t>A Clean Industrial Deal</a:t>
            </a:r>
            <a:endParaRPr lang="en-US" sz="1800" dirty="0">
              <a:solidFill>
                <a:srgbClr val="26324B"/>
              </a:solidFill>
              <a:latin typeface="arial" panose="020B0604020202020204" pitchFamily="34" charset="0"/>
            </a:endParaRPr>
          </a:p>
          <a:p>
            <a:pPr marL="5757862" lvl="4" indent="-277813"/>
            <a:r>
              <a:rPr lang="en-US" sz="2000" b="1" dirty="0">
                <a:solidFill>
                  <a:schemeClr val="accent1"/>
                </a:solidFill>
              </a:rPr>
              <a:t>propose to set out a 90% emission-reduction target for 2040 in the European Climate Law</a:t>
            </a:r>
          </a:p>
          <a:p>
            <a:pPr marL="5757862" lvl="4" indent="-277813"/>
            <a:r>
              <a:rPr lang="en-US" sz="2000" b="1" dirty="0">
                <a:solidFill>
                  <a:schemeClr val="accent1"/>
                </a:solidFill>
              </a:rPr>
              <a:t>continue to be a leader in international climate negotiations</a:t>
            </a:r>
          </a:p>
          <a:p>
            <a:pPr marL="5757862" lvl="4" indent="-277813"/>
            <a:r>
              <a:rPr lang="en-US" sz="1200" b="1" dirty="0">
                <a:solidFill>
                  <a:schemeClr val="accent1"/>
                </a:solidFill>
              </a:rPr>
              <a:t>secure supplies of </a:t>
            </a:r>
            <a:r>
              <a:rPr lang="en-US" sz="1200" dirty="0"/>
              <a:t>raw materials, </a:t>
            </a:r>
            <a:r>
              <a:rPr lang="en-US" sz="1200" b="1" dirty="0">
                <a:solidFill>
                  <a:schemeClr val="accent1"/>
                </a:solidFill>
              </a:rPr>
              <a:t>clean energy </a:t>
            </a:r>
            <a:r>
              <a:rPr lang="en-US" sz="1200" dirty="0"/>
              <a:t>and clean tech </a:t>
            </a:r>
            <a:r>
              <a:rPr lang="en-US" sz="1200" b="1" dirty="0">
                <a:solidFill>
                  <a:schemeClr val="accent1"/>
                </a:solidFill>
              </a:rPr>
              <a:t>with the development of clean trade and investment partnerships</a:t>
            </a:r>
          </a:p>
          <a:p>
            <a:pPr marL="5757862" lvl="4" indent="-277813"/>
            <a:r>
              <a:rPr lang="en-US" sz="1200" dirty="0"/>
              <a:t>support industries and companies through the transition by launching an Industrial </a:t>
            </a:r>
            <a:r>
              <a:rPr lang="en-US" sz="1200" dirty="0" err="1"/>
              <a:t>Decarbonisation</a:t>
            </a:r>
            <a:r>
              <a:rPr lang="en-US" sz="1200" dirty="0"/>
              <a:t> Accelerator Act, helping to speed up related planning, tendering and permitting</a:t>
            </a:r>
          </a:p>
          <a:p>
            <a:pPr marL="5757862" lvl="4" indent="-277813"/>
            <a:r>
              <a:rPr lang="en-US" sz="1200" dirty="0"/>
              <a:t>reduce energy costs for households and businesses by completing the Energy Union</a:t>
            </a:r>
          </a:p>
          <a:p>
            <a:pPr marL="5757862" lvl="4" indent="-277813"/>
            <a:r>
              <a:rPr lang="en-US" sz="1200" dirty="0"/>
              <a:t>invest in clean energy infrastructure and technologies</a:t>
            </a:r>
          </a:p>
          <a:p>
            <a:pPr marL="5885260" lvl="2" indent="-277813"/>
            <a:endParaRPr lang="en-IE" sz="1200" dirty="0"/>
          </a:p>
        </p:txBody>
      </p:sp>
      <p:sp>
        <p:nvSpPr>
          <p:cNvPr id="7" name="Content Placeholder 6">
            <a:extLst>
              <a:ext uri="{FF2B5EF4-FFF2-40B4-BE49-F238E27FC236}">
                <a16:creationId xmlns:a16="http://schemas.microsoft.com/office/drawing/2014/main" id="{A1DAC5B6-FAD2-3AD8-2085-D9C4B9571597}"/>
              </a:ext>
            </a:extLst>
          </p:cNvPr>
          <p:cNvSpPr>
            <a:spLocks noGrp="1"/>
          </p:cNvSpPr>
          <p:nvPr>
            <p:ph sz="quarter" idx="10"/>
          </p:nvPr>
        </p:nvSpPr>
        <p:spPr/>
        <p:txBody>
          <a:bodyPr anchor="t"/>
          <a:lstStyle/>
          <a:p>
            <a:r>
              <a:rPr lang="de-DE" dirty="0"/>
              <a:t>European </a:t>
            </a:r>
            <a:r>
              <a:rPr lang="de-DE" dirty="0" err="1"/>
              <a:t>Commission</a:t>
            </a:r>
            <a:r>
              <a:rPr lang="de-DE" dirty="0"/>
              <a:t> 2024-2029: </a:t>
            </a:r>
            <a:r>
              <a:rPr lang="de-DE" dirty="0" err="1"/>
              <a:t>Priorities</a:t>
            </a:r>
            <a:endParaRPr lang="en-IE" dirty="0"/>
          </a:p>
        </p:txBody>
      </p:sp>
    </p:spTree>
    <p:extLst>
      <p:ext uri="{BB962C8B-B14F-4D97-AF65-F5344CB8AC3E}">
        <p14:creationId xmlns:p14="http://schemas.microsoft.com/office/powerpoint/2010/main" val="3468097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group of icons on a square surface&#10;&#10;Description automatically generated with medium confidence">
            <a:extLst>
              <a:ext uri="{FF2B5EF4-FFF2-40B4-BE49-F238E27FC236}">
                <a16:creationId xmlns:a16="http://schemas.microsoft.com/office/drawing/2014/main" id="{A12CB7D7-5044-1155-5443-4C88A7D2C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1186" y="1981941"/>
            <a:ext cx="4198349" cy="2803225"/>
          </a:xfrm>
          <a:prstGeom prst="rect">
            <a:avLst/>
          </a:prstGeom>
        </p:spPr>
      </p:pic>
      <p:pic>
        <p:nvPicPr>
          <p:cNvPr id="6" name="Content Placeholder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71005" y="188917"/>
            <a:ext cx="3771817" cy="2841207"/>
          </a:xfrm>
          <a:prstGeom prst="rect">
            <a:avLst/>
          </a:prstGeom>
        </p:spPr>
      </p:pic>
      <p:sp>
        <p:nvSpPr>
          <p:cNvPr id="17" name="Rectangle 16"/>
          <p:cNvSpPr/>
          <p:nvPr/>
        </p:nvSpPr>
        <p:spPr>
          <a:xfrm>
            <a:off x="3104147" y="4883272"/>
            <a:ext cx="5036728" cy="369332"/>
          </a:xfrm>
          <a:prstGeom prst="rect">
            <a:avLst/>
          </a:prstGeom>
          <a:noFill/>
        </p:spPr>
        <p:txBody>
          <a:bodyPr wrap="square" rtlCol="0">
            <a:spAutoFit/>
          </a:bodyPr>
          <a:lstStyle/>
          <a:p>
            <a:pPr algn="ctr" fontAlgn="base">
              <a:spcBef>
                <a:spcPct val="0"/>
              </a:spcBef>
              <a:spcAft>
                <a:spcPct val="0"/>
              </a:spcAft>
            </a:pPr>
            <a:r>
              <a:rPr lang="en-GB" altLang="en-US">
                <a:solidFill>
                  <a:srgbClr val="0F5494"/>
                </a:solidFill>
                <a:latin typeface="Verdana" pitchFamily="34" charset="0"/>
              </a:rPr>
              <a:t>Value-added                     Services	</a:t>
            </a:r>
          </a:p>
        </p:txBody>
      </p:sp>
      <p:pic>
        <p:nvPicPr>
          <p:cNvPr id="5" name="Content Placeholder 3"/>
          <p:cNvPicPr>
            <a:picLocks noChangeAspect="1"/>
          </p:cNvPicPr>
          <p:nvPr/>
        </p:nvPicPr>
        <p:blipFill>
          <a:blip r:embed="rId5" cstate="print">
            <a:extLst>
              <a:ext uri="{28A0092B-C50C-407E-A947-70E740481C1C}">
                <a14:useLocalDpi xmlns:a14="http://schemas.microsoft.com/office/drawing/2010/main" val="0"/>
              </a:ext>
            </a:extLst>
          </a:blip>
          <a:srcRect l="14652" r="14652"/>
          <a:stretch/>
        </p:blipFill>
        <p:spPr>
          <a:xfrm>
            <a:off x="293909" y="832943"/>
            <a:ext cx="2479040" cy="2479040"/>
          </a:xfrm>
          <a:prstGeom prst="ellipse">
            <a:avLst/>
          </a:prstGeom>
          <a:ln w="63500" cap="rnd">
            <a:noFill/>
          </a:ln>
          <a:effectLst>
            <a:outerShdw blurRad="381000" dist="292100" dir="5400000" sx="-80000" sy="-18000" rotWithShape="0">
              <a:srgbClr val="000000">
                <a:alpha val="22000"/>
              </a:srgbClr>
            </a:outerShdw>
            <a:softEdge rad="63500"/>
          </a:effectLst>
          <a:scene3d>
            <a:camera prst="orthographicFront"/>
            <a:lightRig rig="contrasting" dir="t">
              <a:rot lat="0" lon="0" rev="3000000"/>
            </a:lightRig>
          </a:scene3d>
          <a:sp3d contourW="7620">
            <a:bevelT w="95250" h="31750"/>
            <a:contourClr>
              <a:srgbClr val="333333"/>
            </a:contourClr>
          </a:sp3d>
        </p:spPr>
      </p:pic>
      <p:sp>
        <p:nvSpPr>
          <p:cNvPr id="14" name="Bent Arrow 13"/>
          <p:cNvSpPr/>
          <p:nvPr/>
        </p:nvSpPr>
        <p:spPr bwMode="auto">
          <a:xfrm rot="10800000" flipH="1">
            <a:off x="1427743" y="3727938"/>
            <a:ext cx="1050559" cy="927109"/>
          </a:xfrm>
          <a:prstGeom prst="bentArrow">
            <a:avLst>
              <a:gd name="adj1" fmla="val 25000"/>
              <a:gd name="adj2" fmla="val 24436"/>
              <a:gd name="adj3" fmla="val 31708"/>
              <a:gd name="adj4" fmla="val 50123"/>
            </a:avLst>
          </a:prstGeom>
          <a:solidFill>
            <a:srgbClr val="073451"/>
          </a:solidFill>
          <a:ln>
            <a:noFill/>
          </a:ln>
          <a:effectLst/>
        </p:spPr>
        <p:txBody>
          <a:bodyPr anchor="ctr"/>
          <a:lstStyle/>
          <a:p>
            <a:pPr marL="4233"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5" name="Bent Arrow 14"/>
          <p:cNvSpPr/>
          <p:nvPr/>
        </p:nvSpPr>
        <p:spPr bwMode="auto">
          <a:xfrm rot="10800000">
            <a:off x="8242745" y="3381181"/>
            <a:ext cx="1493115" cy="597399"/>
          </a:xfrm>
          <a:prstGeom prst="bentArrow">
            <a:avLst>
              <a:gd name="adj1" fmla="val 25000"/>
              <a:gd name="adj2" fmla="val 32772"/>
              <a:gd name="adj3" fmla="val 31708"/>
              <a:gd name="adj4" fmla="val 50123"/>
            </a:avLst>
          </a:prstGeom>
          <a:solidFill>
            <a:srgbClr val="073451"/>
          </a:solidFill>
          <a:ln>
            <a:noFill/>
          </a:ln>
          <a:effectLst/>
        </p:spPr>
        <p:txBody>
          <a:bodyPr anchor="ctr"/>
          <a:lstStyle/>
          <a:p>
            <a:pPr marL="4233"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6" name="Bent Arrow 15"/>
          <p:cNvSpPr/>
          <p:nvPr/>
        </p:nvSpPr>
        <p:spPr bwMode="auto">
          <a:xfrm rot="10800000" flipV="1">
            <a:off x="8242864" y="3978580"/>
            <a:ext cx="1536169" cy="681792"/>
          </a:xfrm>
          <a:prstGeom prst="bentArrow">
            <a:avLst>
              <a:gd name="adj1" fmla="val 25000"/>
              <a:gd name="adj2" fmla="val 24436"/>
              <a:gd name="adj3" fmla="val 31708"/>
              <a:gd name="adj4" fmla="val 50123"/>
            </a:avLst>
          </a:prstGeom>
          <a:solidFill>
            <a:srgbClr val="073451"/>
          </a:solidFill>
          <a:ln>
            <a:noFill/>
          </a:ln>
          <a:effectLst/>
        </p:spPr>
        <p:txBody>
          <a:bodyPr anchor="ctr"/>
          <a:lstStyle/>
          <a:p>
            <a:pPr marL="4233"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9" name="Rectangle 18"/>
          <p:cNvSpPr/>
          <p:nvPr/>
        </p:nvSpPr>
        <p:spPr>
          <a:xfrm>
            <a:off x="766841" y="3275646"/>
            <a:ext cx="1519159" cy="369332"/>
          </a:xfrm>
          <a:prstGeom prst="rect">
            <a:avLst/>
          </a:prstGeom>
          <a:solidFill>
            <a:srgbClr val="FFC000"/>
          </a:solidFill>
        </p:spPr>
        <p:txBody>
          <a:bodyPr wrap="square" rtlCol="0">
            <a:spAutoFit/>
          </a:bodyPr>
          <a:lstStyle/>
          <a:p>
            <a:pPr algn="ctr" fontAlgn="base">
              <a:spcBef>
                <a:spcPct val="0"/>
              </a:spcBef>
              <a:spcAft>
                <a:spcPct val="0"/>
              </a:spcAft>
            </a:pPr>
            <a:r>
              <a:rPr lang="en-GB" altLang="en-US">
                <a:solidFill>
                  <a:srgbClr val="0F5494"/>
                </a:solidFill>
                <a:latin typeface="Verdana" pitchFamily="34" charset="0"/>
              </a:rPr>
              <a:t>Sentinels</a:t>
            </a:r>
          </a:p>
        </p:txBody>
      </p:sp>
      <p:sp>
        <p:nvSpPr>
          <p:cNvPr id="20" name="Rectangle 19"/>
          <p:cNvSpPr/>
          <p:nvPr/>
        </p:nvSpPr>
        <p:spPr>
          <a:xfrm>
            <a:off x="8502639" y="2995955"/>
            <a:ext cx="2712154" cy="369332"/>
          </a:xfrm>
          <a:prstGeom prst="rect">
            <a:avLst/>
          </a:prstGeom>
          <a:solidFill>
            <a:srgbClr val="FFC000"/>
          </a:solidFill>
        </p:spPr>
        <p:txBody>
          <a:bodyPr wrap="square" rtlCol="0">
            <a:spAutoFit/>
          </a:bodyPr>
          <a:lstStyle/>
          <a:p>
            <a:pPr algn="ctr" fontAlgn="base">
              <a:spcBef>
                <a:spcPct val="0"/>
              </a:spcBef>
              <a:spcAft>
                <a:spcPct val="0"/>
              </a:spcAft>
            </a:pPr>
            <a:r>
              <a:rPr lang="en-GB" altLang="en-US">
                <a:solidFill>
                  <a:srgbClr val="0F5494"/>
                </a:solidFill>
                <a:latin typeface="Verdana" pitchFamily="34" charset="0"/>
              </a:rPr>
              <a:t>Contributing missions</a:t>
            </a:r>
          </a:p>
        </p:txBody>
      </p:sp>
      <p:sp>
        <p:nvSpPr>
          <p:cNvPr id="21" name="Oval 20"/>
          <p:cNvSpPr/>
          <p:nvPr/>
        </p:nvSpPr>
        <p:spPr>
          <a:xfrm>
            <a:off x="8592202" y="4589092"/>
            <a:ext cx="2184405" cy="2049652"/>
          </a:xfrm>
          <a:prstGeom prst="ellipse">
            <a:avLst/>
          </a:prstGeom>
          <a:blipFill>
            <a:blip r:embed="rId6"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p>
        </p:txBody>
      </p:sp>
      <p:pic>
        <p:nvPicPr>
          <p:cNvPr id="26" name="Picture 2" descr="C:\Users\menesru\Desktop\find-people.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84897" y="5394088"/>
            <a:ext cx="2602512" cy="1463913"/>
          </a:xfrm>
          <a:prstGeom prst="rect">
            <a:avLst/>
          </a:prstGeom>
          <a:noFill/>
          <a:extLst>
            <a:ext uri="{909E8E84-426E-40DD-AFC4-6F175D3DCCD1}">
              <a14:hiddenFill xmlns:a14="http://schemas.microsoft.com/office/drawing/2010/main">
                <a:solidFill>
                  <a:srgbClr val="FFFFFF"/>
                </a:solidFill>
              </a14:hiddenFill>
            </a:ext>
          </a:extLst>
        </p:spPr>
      </p:pic>
      <p:sp>
        <p:nvSpPr>
          <p:cNvPr id="18" name="Striped Right Arrow 17"/>
          <p:cNvSpPr/>
          <p:nvPr/>
        </p:nvSpPr>
        <p:spPr bwMode="auto">
          <a:xfrm rot="5400000">
            <a:off x="5314981" y="4574771"/>
            <a:ext cx="633780" cy="1024395"/>
          </a:xfrm>
          <a:prstGeom prst="stripedRightArrow">
            <a:avLst/>
          </a:prstGeom>
          <a:solidFill>
            <a:srgbClr val="C00000"/>
          </a:solidFill>
          <a:ln>
            <a:noFill/>
          </a:ln>
          <a:effectLst/>
        </p:spPr>
        <p:txBody>
          <a:bodyPr anchor="ctr"/>
          <a:lstStyle/>
          <a:p>
            <a:pPr marL="4233"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C00000"/>
              </a:solidFill>
              <a:effectLst/>
              <a:uLnTx/>
              <a:uFillTx/>
              <a:latin typeface="Calibri" panose="020F0502020204030204"/>
              <a:ea typeface="+mn-ea"/>
              <a:cs typeface="Arial" charset="0"/>
            </a:endParaRPr>
          </a:p>
        </p:txBody>
      </p:sp>
      <p:sp>
        <p:nvSpPr>
          <p:cNvPr id="24" name="Rectangle 23">
            <a:extLst>
              <a:ext uri="{FF2B5EF4-FFF2-40B4-BE49-F238E27FC236}">
                <a16:creationId xmlns:a16="http://schemas.microsoft.com/office/drawing/2014/main" id="{9B611DEA-AD7F-F8C7-E2CB-22F883E60A9B}"/>
              </a:ext>
            </a:extLst>
          </p:cNvPr>
          <p:cNvSpPr/>
          <p:nvPr/>
        </p:nvSpPr>
        <p:spPr>
          <a:xfrm>
            <a:off x="3964344" y="1606875"/>
            <a:ext cx="3142717" cy="369332"/>
          </a:xfrm>
          <a:prstGeom prst="rect">
            <a:avLst/>
          </a:prstGeom>
          <a:solidFill>
            <a:srgbClr val="FFC000"/>
          </a:solidFill>
        </p:spPr>
        <p:txBody>
          <a:bodyPr wrap="square" rtlCol="0">
            <a:spAutoFit/>
          </a:bodyPr>
          <a:lstStyle/>
          <a:p>
            <a:pPr algn="ctr" fontAlgn="base">
              <a:spcBef>
                <a:spcPct val="0"/>
              </a:spcBef>
              <a:spcAft>
                <a:spcPct val="0"/>
              </a:spcAft>
            </a:pPr>
            <a:r>
              <a:rPr lang="en-GB" altLang="en-US">
                <a:solidFill>
                  <a:srgbClr val="0F5494"/>
                </a:solidFill>
                <a:latin typeface="Verdana" pitchFamily="34" charset="0"/>
              </a:rPr>
              <a:t>Six Copernicus Services</a:t>
            </a:r>
          </a:p>
        </p:txBody>
      </p:sp>
      <p:sp>
        <p:nvSpPr>
          <p:cNvPr id="25" name="TextBox 51">
            <a:extLst>
              <a:ext uri="{FF2B5EF4-FFF2-40B4-BE49-F238E27FC236}">
                <a16:creationId xmlns:a16="http://schemas.microsoft.com/office/drawing/2014/main" id="{0D84D3B7-2A88-A691-8EAA-C0B41968FFC0}"/>
              </a:ext>
            </a:extLst>
          </p:cNvPr>
          <p:cNvSpPr txBox="1">
            <a:spLocks noChangeArrowheads="1"/>
          </p:cNvSpPr>
          <p:nvPr/>
        </p:nvSpPr>
        <p:spPr bwMode="auto">
          <a:xfrm rot="20873056">
            <a:off x="785327" y="5000507"/>
            <a:ext cx="1706033" cy="830997"/>
          </a:xfrm>
          <a:prstGeom prst="rect">
            <a:avLst/>
          </a:prstGeom>
          <a:solidFill>
            <a:schemeClr val="bg1"/>
          </a:solidFill>
          <a:ln w="28575">
            <a:solidFill>
              <a:srgbClr val="FF0000"/>
            </a:solidFill>
            <a:miter lim="800000"/>
            <a:headEnd/>
            <a:tailEnd/>
          </a:ln>
        </p:spPr>
        <p:txBody>
          <a:bodyPr>
            <a:spAutoFit/>
          </a:bodyPr>
          <a:lstStyle/>
          <a:p>
            <a:pPr algn="ctr" defTabSz="1219140" fontAlgn="base">
              <a:spcBef>
                <a:spcPct val="0"/>
              </a:spcBef>
              <a:spcAft>
                <a:spcPct val="0"/>
              </a:spcAft>
            </a:pPr>
            <a:r>
              <a:rPr lang="en-US" sz="2400">
                <a:solidFill>
                  <a:srgbClr val="FF0000"/>
                </a:solidFill>
                <a:latin typeface="Calibri" pitchFamily="34" charset="0"/>
              </a:rPr>
              <a:t>FULL, FREE AND OPEN</a:t>
            </a:r>
          </a:p>
        </p:txBody>
      </p:sp>
      <p:sp>
        <p:nvSpPr>
          <p:cNvPr id="4" name="Title 3">
            <a:extLst>
              <a:ext uri="{FF2B5EF4-FFF2-40B4-BE49-F238E27FC236}">
                <a16:creationId xmlns:a16="http://schemas.microsoft.com/office/drawing/2014/main" id="{2BB904A1-1AD9-9ECE-CC82-00953087B3A4}"/>
              </a:ext>
            </a:extLst>
          </p:cNvPr>
          <p:cNvSpPr>
            <a:spLocks noGrp="1"/>
          </p:cNvSpPr>
          <p:nvPr>
            <p:ph type="title"/>
          </p:nvPr>
        </p:nvSpPr>
        <p:spPr/>
        <p:txBody>
          <a:bodyPr>
            <a:normAutofit fontScale="90000"/>
          </a:bodyPr>
          <a:lstStyle/>
          <a:p>
            <a:r>
              <a:rPr lang="en-GB" sz="3000" b="1" dirty="0">
                <a:solidFill>
                  <a:schemeClr val="tx1">
                    <a:lumMod val="75000"/>
                    <a:lumOff val="25000"/>
                  </a:schemeClr>
                </a:solidFill>
                <a:latin typeface="+mn-lt"/>
                <a:ea typeface="+mn-ea"/>
                <a:cs typeface="+mn-cs"/>
              </a:rPr>
              <a:t>Copernicus Components</a:t>
            </a:r>
            <a:br>
              <a:rPr lang="en-GB" sz="4400" b="1" dirty="0"/>
            </a:br>
            <a:br>
              <a:rPr lang="en-GB" b="1" dirty="0"/>
            </a:br>
            <a:endParaRPr lang="en-GB" dirty="0"/>
          </a:p>
        </p:txBody>
      </p:sp>
      <p:sp>
        <p:nvSpPr>
          <p:cNvPr id="22" name="TextBox 21"/>
          <p:cNvSpPr txBox="1"/>
          <p:nvPr/>
        </p:nvSpPr>
        <p:spPr>
          <a:xfrm>
            <a:off x="9851910" y="4322936"/>
            <a:ext cx="1611785" cy="369332"/>
          </a:xfrm>
          <a:prstGeom prst="rect">
            <a:avLst/>
          </a:prstGeom>
          <a:solidFill>
            <a:srgbClr val="FFC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i="0" u="none" strike="noStrike" kern="1200" cap="none" spc="0" normalizeH="0" baseline="0" noProof="0">
                <a:ln>
                  <a:noFill/>
                </a:ln>
                <a:solidFill>
                  <a:srgbClr val="0F5494"/>
                </a:solidFill>
                <a:effectLst/>
                <a:uLnTx/>
                <a:uFillTx/>
                <a:latin typeface="Verdana" pitchFamily="34" charset="0"/>
                <a:ea typeface="+mn-ea"/>
                <a:cs typeface="+mn-cs"/>
              </a:rPr>
              <a:t>In situ data</a:t>
            </a:r>
            <a:endParaRPr kumimoji="0" lang="en-GB"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823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75CC73-B727-8ACD-0ABC-0B71768155D7}"/>
              </a:ext>
            </a:extLst>
          </p:cNvPr>
          <p:cNvPicPr>
            <a:picLocks noChangeAspect="1"/>
          </p:cNvPicPr>
          <p:nvPr/>
        </p:nvPicPr>
        <p:blipFill>
          <a:blip r:embed="rId2"/>
          <a:srcRect l="-2069" t="9324" r="-346" b="45561"/>
          <a:stretch/>
        </p:blipFill>
        <p:spPr>
          <a:xfrm>
            <a:off x="7865858" y="3073399"/>
            <a:ext cx="3106942" cy="1934650"/>
          </a:xfrm>
          <a:prstGeom prst="rect">
            <a:avLst/>
          </a:prstGeom>
          <a:ln w="38100">
            <a:solidFill>
              <a:schemeClr val="bg1"/>
            </a:solidFill>
          </a:ln>
        </p:spPr>
      </p:pic>
      <p:sp>
        <p:nvSpPr>
          <p:cNvPr id="5" name="Content Placeholder 6">
            <a:extLst>
              <a:ext uri="{FF2B5EF4-FFF2-40B4-BE49-F238E27FC236}">
                <a16:creationId xmlns:a16="http://schemas.microsoft.com/office/drawing/2014/main" id="{C1B69EFF-2721-E57D-4536-91F8786D5943}"/>
              </a:ext>
            </a:extLst>
          </p:cNvPr>
          <p:cNvSpPr txBox="1">
            <a:spLocks/>
          </p:cNvSpPr>
          <p:nvPr/>
        </p:nvSpPr>
        <p:spPr>
          <a:xfrm>
            <a:off x="838201" y="351064"/>
            <a:ext cx="9139241" cy="1355272"/>
          </a:xfrm>
          <a:prstGeom prst="rect">
            <a:avLst/>
          </a:prstGeom>
        </p:spPr>
        <p:txBody>
          <a:bodyPr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de-DE" sz="2700" b="1" dirty="0">
                <a:latin typeface="+mn-lt"/>
              </a:rPr>
              <a:t>Copernicus </a:t>
            </a:r>
            <a:r>
              <a:rPr lang="de-DE" sz="2700" b="1" dirty="0" err="1">
                <a:latin typeface="+mn-lt"/>
              </a:rPr>
              <a:t>Satellites</a:t>
            </a:r>
            <a:endParaRPr lang="en-IE" sz="2700" b="1" dirty="0">
              <a:latin typeface="+mn-lt"/>
            </a:endParaRPr>
          </a:p>
        </p:txBody>
      </p:sp>
      <p:pic>
        <p:nvPicPr>
          <p:cNvPr id="6" name="Picture 5">
            <a:extLst>
              <a:ext uri="{FF2B5EF4-FFF2-40B4-BE49-F238E27FC236}">
                <a16:creationId xmlns:a16="http://schemas.microsoft.com/office/drawing/2014/main" id="{83053752-9F25-494E-6228-C810E8B7870C}"/>
              </a:ext>
            </a:extLst>
          </p:cNvPr>
          <p:cNvPicPr>
            <a:picLocks noChangeAspect="1"/>
          </p:cNvPicPr>
          <p:nvPr/>
        </p:nvPicPr>
        <p:blipFill>
          <a:blip r:embed="rId3"/>
          <a:stretch>
            <a:fillRect/>
          </a:stretch>
        </p:blipFill>
        <p:spPr>
          <a:xfrm>
            <a:off x="857250" y="990600"/>
            <a:ext cx="7008607" cy="4031721"/>
          </a:xfrm>
          <a:prstGeom prst="rect">
            <a:avLst/>
          </a:prstGeom>
        </p:spPr>
      </p:pic>
      <p:pic>
        <p:nvPicPr>
          <p:cNvPr id="7" name="Picture 6">
            <a:extLst>
              <a:ext uri="{FF2B5EF4-FFF2-40B4-BE49-F238E27FC236}">
                <a16:creationId xmlns:a16="http://schemas.microsoft.com/office/drawing/2014/main" id="{7529B983-E431-9101-2A6D-7B4D87B32F22}"/>
              </a:ext>
            </a:extLst>
          </p:cNvPr>
          <p:cNvPicPr>
            <a:picLocks noChangeAspect="1"/>
          </p:cNvPicPr>
          <p:nvPr/>
        </p:nvPicPr>
        <p:blipFill>
          <a:blip r:embed="rId4"/>
          <a:srcRect l="24857" r="23028"/>
          <a:stretch/>
        </p:blipFill>
        <p:spPr>
          <a:xfrm>
            <a:off x="7029449" y="1555719"/>
            <a:ext cx="1943907" cy="2096308"/>
          </a:xfrm>
          <a:prstGeom prst="rect">
            <a:avLst/>
          </a:prstGeom>
          <a:ln w="38100">
            <a:solidFill>
              <a:schemeClr val="bg1"/>
            </a:solidFill>
          </a:ln>
        </p:spPr>
      </p:pic>
      <p:pic>
        <p:nvPicPr>
          <p:cNvPr id="9" name="Picture 8">
            <a:extLst>
              <a:ext uri="{FF2B5EF4-FFF2-40B4-BE49-F238E27FC236}">
                <a16:creationId xmlns:a16="http://schemas.microsoft.com/office/drawing/2014/main" id="{4FB5AFF9-CA5A-E980-DA07-7B415D01449B}"/>
              </a:ext>
            </a:extLst>
          </p:cNvPr>
          <p:cNvPicPr>
            <a:picLocks noChangeAspect="1"/>
          </p:cNvPicPr>
          <p:nvPr/>
        </p:nvPicPr>
        <p:blipFill>
          <a:blip r:embed="rId5"/>
          <a:srcRect l="22800" r="19204"/>
          <a:stretch/>
        </p:blipFill>
        <p:spPr>
          <a:xfrm>
            <a:off x="9018230" y="484620"/>
            <a:ext cx="1954570" cy="2529417"/>
          </a:xfrm>
          <a:prstGeom prst="rect">
            <a:avLst/>
          </a:prstGeom>
          <a:ln w="38100">
            <a:solidFill>
              <a:schemeClr val="bg1"/>
            </a:solidFill>
          </a:ln>
        </p:spPr>
      </p:pic>
      <p:pic>
        <p:nvPicPr>
          <p:cNvPr id="13" name="Picture 12">
            <a:extLst>
              <a:ext uri="{FF2B5EF4-FFF2-40B4-BE49-F238E27FC236}">
                <a16:creationId xmlns:a16="http://schemas.microsoft.com/office/drawing/2014/main" id="{B7A183F6-993A-9887-EA8F-9362319A6E4C}"/>
              </a:ext>
            </a:extLst>
          </p:cNvPr>
          <p:cNvPicPr>
            <a:picLocks noChangeAspect="1"/>
          </p:cNvPicPr>
          <p:nvPr/>
        </p:nvPicPr>
        <p:blipFill>
          <a:blip r:embed="rId6"/>
          <a:stretch>
            <a:fillRect/>
          </a:stretch>
        </p:blipFill>
        <p:spPr>
          <a:xfrm>
            <a:off x="1126607" y="5166469"/>
            <a:ext cx="9472925" cy="1358156"/>
          </a:xfrm>
          <a:prstGeom prst="rect">
            <a:avLst/>
          </a:prstGeom>
        </p:spPr>
      </p:pic>
      <p:sp>
        <p:nvSpPr>
          <p:cNvPr id="14" name="TextBox 13">
            <a:extLst>
              <a:ext uri="{FF2B5EF4-FFF2-40B4-BE49-F238E27FC236}">
                <a16:creationId xmlns:a16="http://schemas.microsoft.com/office/drawing/2014/main" id="{66E0D1AE-B2A7-7CFD-482C-55827154B82D}"/>
              </a:ext>
            </a:extLst>
          </p:cNvPr>
          <p:cNvSpPr txBox="1"/>
          <p:nvPr/>
        </p:nvSpPr>
        <p:spPr>
          <a:xfrm>
            <a:off x="7029449" y="1590754"/>
            <a:ext cx="1123950" cy="307777"/>
          </a:xfrm>
          <a:prstGeom prst="rect">
            <a:avLst/>
          </a:prstGeom>
          <a:noFill/>
        </p:spPr>
        <p:txBody>
          <a:bodyPr wrap="square" rtlCol="0">
            <a:spAutoFit/>
          </a:bodyPr>
          <a:lstStyle/>
          <a:p>
            <a:r>
              <a:rPr lang="de-DE" dirty="0">
                <a:solidFill>
                  <a:schemeClr val="bg1"/>
                </a:solidFill>
                <a:effectLst>
                  <a:outerShdw blurRad="38100" dist="38100" dir="2700000" algn="tl">
                    <a:srgbClr val="000000">
                      <a:alpha val="43137"/>
                    </a:srgbClr>
                  </a:outerShdw>
                </a:effectLst>
              </a:rPr>
              <a:t>Sentinel 5p</a:t>
            </a:r>
            <a:endParaRPr lang="en-IE" dirty="0">
              <a:solidFill>
                <a:schemeClr val="bg1"/>
              </a:solidFill>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D8B05C49-D2CF-A977-4DE9-5E3295C38ADE}"/>
              </a:ext>
            </a:extLst>
          </p:cNvPr>
          <p:cNvSpPr txBox="1"/>
          <p:nvPr/>
        </p:nvSpPr>
        <p:spPr>
          <a:xfrm>
            <a:off x="9046805" y="484620"/>
            <a:ext cx="1123950" cy="307777"/>
          </a:xfrm>
          <a:prstGeom prst="rect">
            <a:avLst/>
          </a:prstGeom>
          <a:noFill/>
        </p:spPr>
        <p:txBody>
          <a:bodyPr wrap="square" rtlCol="0">
            <a:spAutoFit/>
          </a:bodyPr>
          <a:lstStyle/>
          <a:p>
            <a:r>
              <a:rPr lang="de-DE" dirty="0">
                <a:solidFill>
                  <a:schemeClr val="bg1"/>
                </a:solidFill>
                <a:effectLst>
                  <a:outerShdw blurRad="38100" dist="38100" dir="2700000" algn="tl">
                    <a:srgbClr val="000000">
                      <a:alpha val="43137"/>
                    </a:srgbClr>
                  </a:outerShdw>
                </a:effectLst>
              </a:rPr>
              <a:t>Sentinel 4</a:t>
            </a:r>
            <a:endParaRPr lang="en-IE" dirty="0">
              <a:solidFill>
                <a:schemeClr val="bg1"/>
              </a:solidFill>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1D2F1DED-E809-280B-B03F-41F8854E6149}"/>
              </a:ext>
            </a:extLst>
          </p:cNvPr>
          <p:cNvSpPr txBox="1"/>
          <p:nvPr/>
        </p:nvSpPr>
        <p:spPr>
          <a:xfrm>
            <a:off x="9018230" y="3091853"/>
            <a:ext cx="1123950" cy="307777"/>
          </a:xfrm>
          <a:prstGeom prst="rect">
            <a:avLst/>
          </a:prstGeom>
          <a:noFill/>
        </p:spPr>
        <p:txBody>
          <a:bodyPr wrap="square" rtlCol="0">
            <a:spAutoFit/>
          </a:bodyPr>
          <a:lstStyle/>
          <a:p>
            <a:r>
              <a:rPr lang="de-DE" dirty="0">
                <a:solidFill>
                  <a:schemeClr val="bg1"/>
                </a:solidFill>
                <a:effectLst>
                  <a:outerShdw blurRad="38100" dist="38100" dir="2700000" algn="tl">
                    <a:srgbClr val="000000">
                      <a:alpha val="43137"/>
                    </a:srgbClr>
                  </a:outerShdw>
                </a:effectLst>
              </a:rPr>
              <a:t>Sentinel 5</a:t>
            </a:r>
            <a:endParaRPr lang="en-IE" dirty="0">
              <a:solidFill>
                <a:schemeClr val="bg1"/>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15FF3FFB-407B-FA10-B609-DB192B41387A}"/>
              </a:ext>
            </a:extLst>
          </p:cNvPr>
          <p:cNvSpPr txBox="1"/>
          <p:nvPr/>
        </p:nvSpPr>
        <p:spPr>
          <a:xfrm>
            <a:off x="7029449" y="3321050"/>
            <a:ext cx="1123950" cy="307777"/>
          </a:xfrm>
          <a:prstGeom prst="rect">
            <a:avLst/>
          </a:prstGeom>
          <a:noFill/>
        </p:spPr>
        <p:txBody>
          <a:bodyPr wrap="square" rtlCol="0">
            <a:spAutoFit/>
          </a:bodyPr>
          <a:lstStyle/>
          <a:p>
            <a:r>
              <a:rPr lang="de-DE" dirty="0">
                <a:solidFill>
                  <a:srgbClr val="FFFF00"/>
                </a:solidFill>
                <a:effectLst>
                  <a:outerShdw blurRad="38100" dist="38100" dir="2700000" algn="tl">
                    <a:srgbClr val="000000">
                      <a:alpha val="43137"/>
                    </a:srgbClr>
                  </a:outerShdw>
                </a:effectLst>
              </a:rPr>
              <a:t>operational</a:t>
            </a:r>
            <a:endParaRPr lang="en-IE" dirty="0">
              <a:solidFill>
                <a:srgbClr val="FFFF00"/>
              </a:solidFill>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001269D6-60B8-226A-2764-8FA6BABDF38C}"/>
              </a:ext>
            </a:extLst>
          </p:cNvPr>
          <p:cNvSpPr txBox="1"/>
          <p:nvPr/>
        </p:nvSpPr>
        <p:spPr>
          <a:xfrm>
            <a:off x="9001778" y="2687806"/>
            <a:ext cx="1943907" cy="307777"/>
          </a:xfrm>
          <a:prstGeom prst="rect">
            <a:avLst/>
          </a:prstGeom>
          <a:noFill/>
        </p:spPr>
        <p:txBody>
          <a:bodyPr wrap="square" rtlCol="0">
            <a:spAutoFit/>
          </a:bodyPr>
          <a:lstStyle/>
          <a:p>
            <a:r>
              <a:rPr lang="de-DE" dirty="0">
                <a:solidFill>
                  <a:srgbClr val="FFFF00"/>
                </a:solidFill>
                <a:effectLst>
                  <a:outerShdw blurRad="38100" dist="38100" dir="2700000" algn="tl">
                    <a:srgbClr val="000000">
                      <a:alpha val="43137"/>
                    </a:srgbClr>
                  </a:outerShdw>
                </a:effectLst>
              </a:rPr>
              <a:t>Launch 2. </a:t>
            </a:r>
            <a:r>
              <a:rPr lang="de-DE" dirty="0" err="1">
                <a:solidFill>
                  <a:srgbClr val="FFFF00"/>
                </a:solidFill>
                <a:effectLst>
                  <a:outerShdw blurRad="38100" dist="38100" dir="2700000" algn="tl">
                    <a:srgbClr val="000000">
                      <a:alpha val="43137"/>
                    </a:srgbClr>
                  </a:outerShdw>
                </a:effectLst>
              </a:rPr>
              <a:t>July</a:t>
            </a:r>
            <a:r>
              <a:rPr lang="de-DE" dirty="0">
                <a:solidFill>
                  <a:srgbClr val="FFFF00"/>
                </a:solidFill>
                <a:effectLst>
                  <a:outerShdw blurRad="38100" dist="38100" dir="2700000" algn="tl">
                    <a:srgbClr val="000000">
                      <a:alpha val="43137"/>
                    </a:srgbClr>
                  </a:outerShdw>
                </a:effectLst>
              </a:rPr>
              <a:t> 2025</a:t>
            </a:r>
            <a:endParaRPr lang="en-IE" dirty="0">
              <a:solidFill>
                <a:srgbClr val="FFFF00"/>
              </a:solidFill>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84696D44-809E-62C8-BC27-F73B785B4158}"/>
              </a:ext>
            </a:extLst>
          </p:cNvPr>
          <p:cNvSpPr txBox="1"/>
          <p:nvPr/>
        </p:nvSpPr>
        <p:spPr>
          <a:xfrm>
            <a:off x="7894431" y="4702793"/>
            <a:ext cx="2554494" cy="307777"/>
          </a:xfrm>
          <a:prstGeom prst="rect">
            <a:avLst/>
          </a:prstGeom>
          <a:noFill/>
        </p:spPr>
        <p:txBody>
          <a:bodyPr wrap="square" rtlCol="0">
            <a:spAutoFit/>
          </a:bodyPr>
          <a:lstStyle/>
          <a:p>
            <a:r>
              <a:rPr lang="de-DE" dirty="0">
                <a:solidFill>
                  <a:srgbClr val="FFFF00"/>
                </a:solidFill>
                <a:effectLst>
                  <a:outerShdw blurRad="38100" dist="38100" dir="2700000" algn="tl">
                    <a:srgbClr val="000000">
                      <a:alpha val="43137"/>
                    </a:srgbClr>
                  </a:outerShdw>
                </a:effectLst>
              </a:rPr>
              <a:t>Launch </a:t>
            </a:r>
            <a:r>
              <a:rPr lang="de-DE" dirty="0" err="1">
                <a:solidFill>
                  <a:srgbClr val="FFFF00"/>
                </a:solidFill>
                <a:effectLst>
                  <a:outerShdw blurRad="38100" dist="38100" dir="2700000" algn="tl">
                    <a:srgbClr val="000000">
                      <a:alpha val="43137"/>
                    </a:srgbClr>
                  </a:outerShdw>
                </a:effectLst>
              </a:rPr>
              <a:t>mid</a:t>
            </a:r>
            <a:r>
              <a:rPr lang="de-DE" dirty="0">
                <a:solidFill>
                  <a:srgbClr val="FFFF00"/>
                </a:solidFill>
                <a:effectLst>
                  <a:outerShdw blurRad="38100" dist="38100" dir="2700000" algn="tl">
                    <a:srgbClr val="000000">
                      <a:alpha val="43137"/>
                    </a:srgbClr>
                  </a:outerShdw>
                </a:effectLst>
              </a:rPr>
              <a:t>-August 2025</a:t>
            </a:r>
            <a:endParaRPr lang="en-IE"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90470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03086EF6-0A2F-D836-BC5B-620F67F28C6E}"/>
              </a:ext>
            </a:extLst>
          </p:cNvPr>
          <p:cNvSpPr txBox="1">
            <a:spLocks/>
          </p:cNvSpPr>
          <p:nvPr/>
        </p:nvSpPr>
        <p:spPr>
          <a:xfrm>
            <a:off x="838201" y="351064"/>
            <a:ext cx="9838764" cy="1355272"/>
          </a:xfrm>
          <a:prstGeom prst="rect">
            <a:avLst/>
          </a:prstGeom>
        </p:spPr>
        <p:txBody>
          <a:bodyPr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de-DE" sz="2681" b="1" kern="1200">
                <a:solidFill>
                  <a:schemeClr val="tx1">
                    <a:lumMod val="75000"/>
                    <a:lumOff val="25000"/>
                  </a:schemeClr>
                </a:solidFill>
                <a:latin typeface="+mn-lt"/>
                <a:ea typeface="+mn-ea"/>
                <a:cs typeface="+mn-cs"/>
              </a:rPr>
              <a:t>Emissions</a:t>
            </a:r>
            <a:r>
              <a:rPr lang="de-DE" sz="2681" b="1" kern="1200" dirty="0">
                <a:solidFill>
                  <a:schemeClr val="tx1">
                    <a:lumMod val="75000"/>
                    <a:lumOff val="25000"/>
                  </a:schemeClr>
                </a:solidFill>
                <a:latin typeface="+mn-lt"/>
                <a:ea typeface="+mn-ea"/>
                <a:cs typeface="+mn-cs"/>
              </a:rPr>
              <a:t>  Monitoring and </a:t>
            </a:r>
            <a:r>
              <a:rPr lang="de-DE" sz="2681" b="1" kern="1200" dirty="0" err="1">
                <a:solidFill>
                  <a:schemeClr val="tx1">
                    <a:lumMod val="75000"/>
                    <a:lumOff val="25000"/>
                  </a:schemeClr>
                </a:solidFill>
                <a:latin typeface="+mn-lt"/>
                <a:ea typeface="+mn-ea"/>
                <a:cs typeface="+mn-cs"/>
              </a:rPr>
              <a:t>Verification</a:t>
            </a:r>
            <a:r>
              <a:rPr lang="de-DE" sz="2681" b="1" kern="1200" dirty="0">
                <a:solidFill>
                  <a:schemeClr val="tx1">
                    <a:lumMod val="75000"/>
                    <a:lumOff val="25000"/>
                  </a:schemeClr>
                </a:solidFill>
                <a:latin typeface="+mn-lt"/>
                <a:ea typeface="+mn-ea"/>
                <a:cs typeface="+mn-cs"/>
              </a:rPr>
              <a:t> Support (CO2 MVS) </a:t>
            </a:r>
            <a:endParaRPr lang="en-IE" sz="2681" b="1" kern="1200" dirty="0">
              <a:solidFill>
                <a:schemeClr val="tx1">
                  <a:lumMod val="75000"/>
                  <a:lumOff val="25000"/>
                </a:schemeClr>
              </a:solidFill>
              <a:latin typeface="+mn-lt"/>
              <a:ea typeface="+mn-ea"/>
              <a:cs typeface="+mn-cs"/>
            </a:endParaRPr>
          </a:p>
        </p:txBody>
      </p:sp>
      <p:grpSp>
        <p:nvGrpSpPr>
          <p:cNvPr id="7" name="Group 6">
            <a:extLst>
              <a:ext uri="{FF2B5EF4-FFF2-40B4-BE49-F238E27FC236}">
                <a16:creationId xmlns:a16="http://schemas.microsoft.com/office/drawing/2014/main" id="{36A0F16A-2A51-E079-A0EE-84E0FC2EABC2}"/>
              </a:ext>
            </a:extLst>
          </p:cNvPr>
          <p:cNvGrpSpPr/>
          <p:nvPr/>
        </p:nvGrpSpPr>
        <p:grpSpPr>
          <a:xfrm>
            <a:off x="1004608" y="1028700"/>
            <a:ext cx="9505950" cy="5347096"/>
            <a:chOff x="1004608" y="1028700"/>
            <a:chExt cx="9505950" cy="5347096"/>
          </a:xfrm>
        </p:grpSpPr>
        <p:pic>
          <p:nvPicPr>
            <p:cNvPr id="3" name="Picture 2">
              <a:extLst>
                <a:ext uri="{FF2B5EF4-FFF2-40B4-BE49-F238E27FC236}">
                  <a16:creationId xmlns:a16="http://schemas.microsoft.com/office/drawing/2014/main" id="{519A0714-989F-1012-B0BE-FEC5FB88C2B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04608" y="1028700"/>
              <a:ext cx="9505950" cy="5347096"/>
            </a:xfrm>
            <a:prstGeom prst="rect">
              <a:avLst/>
            </a:prstGeom>
          </p:spPr>
        </p:pic>
        <p:sp>
          <p:nvSpPr>
            <p:cNvPr id="2" name="Rectangle 1">
              <a:extLst>
                <a:ext uri="{FF2B5EF4-FFF2-40B4-BE49-F238E27FC236}">
                  <a16:creationId xmlns:a16="http://schemas.microsoft.com/office/drawing/2014/main" id="{869AF954-73D5-37F3-411D-5DDD23581A97}"/>
                </a:ext>
              </a:extLst>
            </p:cNvPr>
            <p:cNvSpPr/>
            <p:nvPr/>
          </p:nvSpPr>
          <p:spPr>
            <a:xfrm>
              <a:off x="1515035" y="1101219"/>
              <a:ext cx="7153832" cy="396688"/>
            </a:xfrm>
            <a:prstGeom prst="rect">
              <a:avLst/>
            </a:prstGeom>
            <a:solidFill>
              <a:srgbClr val="65C3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4216400" algn="ctr"/>
                </a:tabLst>
              </a:pPr>
              <a:r>
                <a:rPr lang="de-DE" sz="1600" dirty="0"/>
                <a:t>	Copernicus </a:t>
              </a:r>
              <a:r>
                <a:rPr lang="de-DE" sz="1600" dirty="0" err="1"/>
                <a:t>Atmosphere</a:t>
              </a:r>
              <a:r>
                <a:rPr lang="de-DE" sz="1600" dirty="0"/>
                <a:t> Monitoring Service (CAMS)</a:t>
              </a:r>
              <a:endParaRPr lang="en-IE" sz="1600" dirty="0"/>
            </a:p>
          </p:txBody>
        </p:sp>
        <p:sp>
          <p:nvSpPr>
            <p:cNvPr id="6" name="Rectangle 5">
              <a:extLst>
                <a:ext uri="{FF2B5EF4-FFF2-40B4-BE49-F238E27FC236}">
                  <a16:creationId xmlns:a16="http://schemas.microsoft.com/office/drawing/2014/main" id="{5F1BE46C-910D-B568-66A0-EF89DAC86A6D}"/>
                </a:ext>
              </a:extLst>
            </p:cNvPr>
            <p:cNvSpPr/>
            <p:nvPr/>
          </p:nvSpPr>
          <p:spPr>
            <a:xfrm>
              <a:off x="9329732" y="1101219"/>
              <a:ext cx="793377" cy="396688"/>
            </a:xfrm>
            <a:prstGeom prst="rect">
              <a:avLst/>
            </a:prstGeom>
            <a:solidFill>
              <a:srgbClr val="65C3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4169821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0"/>
              </a:schemeClr>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152698-456E-8605-52F0-F64188376D38}"/>
              </a:ext>
            </a:extLst>
          </p:cNvPr>
          <p:cNvPicPr>
            <a:picLocks noChangeAspect="1"/>
          </p:cNvPicPr>
          <p:nvPr/>
        </p:nvPicPr>
        <p:blipFill>
          <a:blip r:embed="rId2"/>
          <a:srcRect b="5863"/>
          <a:stretch/>
        </p:blipFill>
        <p:spPr>
          <a:xfrm>
            <a:off x="838200" y="801341"/>
            <a:ext cx="8315326" cy="4065934"/>
          </a:xfrm>
          <a:prstGeom prst="rect">
            <a:avLst/>
          </a:prstGeom>
        </p:spPr>
      </p:pic>
      <p:sp>
        <p:nvSpPr>
          <p:cNvPr id="2" name="Content Placeholder 1">
            <a:extLst>
              <a:ext uri="{FF2B5EF4-FFF2-40B4-BE49-F238E27FC236}">
                <a16:creationId xmlns:a16="http://schemas.microsoft.com/office/drawing/2014/main" id="{DE605F25-6F7B-4E29-E8CF-4C8D7CEEC870}"/>
              </a:ext>
            </a:extLst>
          </p:cNvPr>
          <p:cNvSpPr>
            <a:spLocks noGrp="1"/>
          </p:cNvSpPr>
          <p:nvPr>
            <p:ph idx="1"/>
          </p:nvPr>
        </p:nvSpPr>
        <p:spPr>
          <a:xfrm>
            <a:off x="838200" y="3321050"/>
            <a:ext cx="8391525" cy="2872243"/>
          </a:xfrm>
        </p:spPr>
        <p:txBody>
          <a:bodyPr>
            <a:normAutofit/>
          </a:bodyPr>
          <a:lstStyle/>
          <a:p>
            <a:r>
              <a:rPr lang="de-DE" dirty="0">
                <a:solidFill>
                  <a:schemeClr val="tx1"/>
                </a:solidFill>
                <a:latin typeface="Arial" panose="020B0604020202020204" pitchFamily="34" charset="0"/>
                <a:cs typeface="Arial" panose="020B0604020202020204" pitchFamily="34" charset="0"/>
              </a:rPr>
              <a:t>Emission Monitoring &amp; </a:t>
            </a:r>
            <a:r>
              <a:rPr lang="de-DE" dirty="0" err="1">
                <a:solidFill>
                  <a:schemeClr val="tx1"/>
                </a:solidFill>
                <a:latin typeface="Arial" panose="020B0604020202020204" pitchFamily="34" charset="0"/>
                <a:cs typeface="Arial" panose="020B0604020202020204" pitchFamily="34" charset="0"/>
              </a:rPr>
              <a:t>Verification</a:t>
            </a:r>
            <a:r>
              <a:rPr lang="de-DE" dirty="0">
                <a:solidFill>
                  <a:schemeClr val="tx1"/>
                </a:solidFill>
                <a:latin typeface="Arial" panose="020B0604020202020204" pitchFamily="34" charset="0"/>
                <a:cs typeface="Arial" panose="020B0604020202020204" pitchFamily="34" charset="0"/>
              </a:rPr>
              <a:t> System (MVS) will </a:t>
            </a:r>
            <a:r>
              <a:rPr lang="de-DE" dirty="0" err="1">
                <a:solidFill>
                  <a:schemeClr val="tx1"/>
                </a:solidFill>
                <a:latin typeface="Arial" panose="020B0604020202020204" pitchFamily="34" charset="0"/>
                <a:cs typeface="Arial" panose="020B0604020202020204" pitchFamily="34" charset="0"/>
              </a:rPr>
              <a:t>contribute</a:t>
            </a:r>
            <a:r>
              <a:rPr lang="de-DE" dirty="0">
                <a:solidFill>
                  <a:schemeClr val="tx1"/>
                </a:solidFill>
                <a:latin typeface="Arial" panose="020B0604020202020204" pitchFamily="34" charset="0"/>
                <a:cs typeface="Arial" panose="020B0604020202020204" pitchFamily="34" charset="0"/>
              </a:rPr>
              <a:t> </a:t>
            </a:r>
            <a:r>
              <a:rPr lang="de-DE" dirty="0" err="1">
                <a:solidFill>
                  <a:schemeClr val="tx1"/>
                </a:solidFill>
                <a:latin typeface="Arial" panose="020B0604020202020204" pitchFamily="34" charset="0"/>
                <a:cs typeface="Arial" panose="020B0604020202020204" pitchFamily="34" charset="0"/>
              </a:rPr>
              <a:t>to</a:t>
            </a:r>
            <a:r>
              <a:rPr lang="de-DE" dirty="0">
                <a:solidFill>
                  <a:schemeClr val="tx1"/>
                </a:solidFill>
                <a:latin typeface="Arial" panose="020B0604020202020204" pitchFamily="34" charset="0"/>
                <a:cs typeface="Arial" panose="020B0604020202020204" pitchFamily="34" charset="0"/>
              </a:rPr>
              <a:t> GST1</a:t>
            </a:r>
          </a:p>
          <a:p>
            <a:r>
              <a:rPr lang="de-DE" dirty="0">
                <a:solidFill>
                  <a:schemeClr val="tx1"/>
                </a:solidFill>
                <a:latin typeface="Arial" panose="020B0604020202020204" pitchFamily="34" charset="0"/>
                <a:cs typeface="Arial" panose="020B0604020202020204" pitchFamily="34" charset="0"/>
              </a:rPr>
              <a:t>MVS Roadmap </a:t>
            </a:r>
            <a:r>
              <a:rPr lang="de-DE" dirty="0" err="1">
                <a:solidFill>
                  <a:schemeClr val="tx1"/>
                </a:solidFill>
                <a:latin typeface="Arial" panose="020B0604020202020204" pitchFamily="34" charset="0"/>
                <a:cs typeface="Arial" panose="020B0604020202020204" pitchFamily="34" charset="0"/>
              </a:rPr>
              <a:t>to</a:t>
            </a:r>
            <a:r>
              <a:rPr lang="de-DE" dirty="0">
                <a:solidFill>
                  <a:schemeClr val="tx1"/>
                </a:solidFill>
                <a:latin typeface="Arial" panose="020B0604020202020204" pitchFamily="34" charset="0"/>
                <a:cs typeface="Arial" panose="020B0604020202020204" pitchFamily="34" charset="0"/>
              </a:rPr>
              <a:t> </a:t>
            </a:r>
            <a:r>
              <a:rPr lang="de-DE" dirty="0" err="1">
                <a:solidFill>
                  <a:schemeClr val="tx1"/>
                </a:solidFill>
                <a:latin typeface="Arial" panose="020B0604020202020204" pitchFamily="34" charset="0"/>
                <a:cs typeface="Arial" panose="020B0604020202020204" pitchFamily="34" charset="0"/>
              </a:rPr>
              <a:t>deliver</a:t>
            </a:r>
            <a:r>
              <a:rPr lang="de-DE" dirty="0">
                <a:solidFill>
                  <a:schemeClr val="tx1"/>
                </a:solidFill>
                <a:latin typeface="Arial" panose="020B0604020202020204" pitchFamily="34" charset="0"/>
                <a:cs typeface="Arial" panose="020B0604020202020204" pitchFamily="34" charset="0"/>
              </a:rPr>
              <a:t> </a:t>
            </a:r>
            <a:r>
              <a:rPr lang="de-DE" dirty="0" err="1">
                <a:solidFill>
                  <a:schemeClr val="tx1"/>
                </a:solidFill>
                <a:latin typeface="Arial" panose="020B0604020202020204" pitchFamily="34" charset="0"/>
                <a:cs typeface="Arial" panose="020B0604020202020204" pitchFamily="34" charset="0"/>
              </a:rPr>
              <a:t>timely</a:t>
            </a:r>
            <a:r>
              <a:rPr lang="de-DE" dirty="0">
                <a:solidFill>
                  <a:schemeClr val="tx1"/>
                </a:solidFill>
                <a:latin typeface="Arial" panose="020B0604020202020204" pitchFamily="34" charset="0"/>
                <a:cs typeface="Arial" panose="020B0604020202020204" pitchFamily="34" charset="0"/>
              </a:rPr>
              <a:t> </a:t>
            </a:r>
            <a:r>
              <a:rPr lang="de-DE" dirty="0" err="1">
                <a:solidFill>
                  <a:schemeClr val="tx1"/>
                </a:solidFill>
                <a:latin typeface="Arial" panose="020B0604020202020204" pitchFamily="34" charset="0"/>
                <a:cs typeface="Arial" panose="020B0604020202020204" pitchFamily="34" charset="0"/>
              </a:rPr>
              <a:t>information</a:t>
            </a:r>
            <a:r>
              <a:rPr lang="de-DE" dirty="0">
                <a:solidFill>
                  <a:schemeClr val="tx1"/>
                </a:solidFill>
                <a:latin typeface="Arial" panose="020B0604020202020204" pitchFamily="34" charset="0"/>
                <a:cs typeface="Arial" panose="020B0604020202020204" pitchFamily="34" charset="0"/>
              </a:rPr>
              <a:t> </a:t>
            </a:r>
            <a:r>
              <a:rPr lang="de-DE" dirty="0" err="1">
                <a:solidFill>
                  <a:schemeClr val="tx1"/>
                </a:solidFill>
                <a:latin typeface="Arial" panose="020B0604020202020204" pitchFamily="34" charset="0"/>
                <a:cs typeface="Arial" panose="020B0604020202020204" pitchFamily="34" charset="0"/>
              </a:rPr>
              <a:t>products</a:t>
            </a:r>
            <a:r>
              <a:rPr lang="de-DE" dirty="0">
                <a:solidFill>
                  <a:schemeClr val="tx1"/>
                </a:solidFill>
                <a:latin typeface="Arial" panose="020B0604020202020204" pitchFamily="34" charset="0"/>
                <a:cs typeface="Arial" panose="020B0604020202020204" pitchFamily="34" charset="0"/>
              </a:rPr>
              <a:t> </a:t>
            </a:r>
            <a:r>
              <a:rPr lang="de-DE" dirty="0" err="1">
                <a:solidFill>
                  <a:schemeClr val="tx1"/>
                </a:solidFill>
                <a:latin typeface="Arial" panose="020B0604020202020204" pitchFamily="34" charset="0"/>
                <a:cs typeface="Arial" panose="020B0604020202020204" pitchFamily="34" charset="0"/>
              </a:rPr>
              <a:t>for</a:t>
            </a:r>
            <a:r>
              <a:rPr lang="de-DE" dirty="0">
                <a:solidFill>
                  <a:schemeClr val="tx1"/>
                </a:solidFill>
                <a:latin typeface="Arial" panose="020B0604020202020204" pitchFamily="34" charset="0"/>
                <a:cs typeface="Arial" panose="020B0604020202020204" pitchFamily="34" charset="0"/>
              </a:rPr>
              <a:t> </a:t>
            </a:r>
            <a:r>
              <a:rPr lang="de-DE" dirty="0" err="1">
                <a:solidFill>
                  <a:schemeClr val="tx1"/>
                </a:solidFill>
                <a:latin typeface="Arial" panose="020B0604020202020204" pitchFamily="34" charset="0"/>
                <a:cs typeface="Arial" panose="020B0604020202020204" pitchFamily="34" charset="0"/>
              </a:rPr>
              <a:t>the</a:t>
            </a:r>
            <a:r>
              <a:rPr lang="de-DE" dirty="0">
                <a:solidFill>
                  <a:schemeClr val="tx1"/>
                </a:solidFill>
                <a:latin typeface="Arial" panose="020B0604020202020204" pitchFamily="34" charset="0"/>
                <a:cs typeface="Arial" panose="020B0604020202020204" pitchFamily="34" charset="0"/>
              </a:rPr>
              <a:t> Technical Assessment</a:t>
            </a:r>
          </a:p>
          <a:p>
            <a:r>
              <a:rPr lang="de-DE" dirty="0" err="1">
                <a:solidFill>
                  <a:schemeClr val="tx1"/>
                </a:solidFill>
                <a:latin typeface="Arial" panose="020B0604020202020204" pitchFamily="34" charset="0"/>
                <a:cs typeface="Arial" panose="020B0604020202020204" pitchFamily="34" charset="0"/>
              </a:rPr>
              <a:t>Product</a:t>
            </a:r>
            <a:r>
              <a:rPr lang="de-DE" dirty="0">
                <a:solidFill>
                  <a:schemeClr val="tx1"/>
                </a:solidFill>
                <a:latin typeface="Arial" panose="020B0604020202020204" pitchFamily="34" charset="0"/>
                <a:cs typeface="Arial" panose="020B0604020202020204" pitchFamily="34" charset="0"/>
              </a:rPr>
              <a:t> </a:t>
            </a:r>
            <a:r>
              <a:rPr lang="de-DE" dirty="0" err="1">
                <a:solidFill>
                  <a:schemeClr val="tx1"/>
                </a:solidFill>
                <a:latin typeface="Arial" panose="020B0604020202020204" pitchFamily="34" charset="0"/>
                <a:cs typeface="Arial" panose="020B0604020202020204" pitchFamily="34" charset="0"/>
              </a:rPr>
              <a:t>Specification</a:t>
            </a:r>
            <a:r>
              <a:rPr lang="de-DE" dirty="0">
                <a:solidFill>
                  <a:schemeClr val="tx1"/>
                </a:solidFill>
                <a:latin typeface="Arial" panose="020B0604020202020204" pitchFamily="34" charset="0"/>
                <a:cs typeface="Arial" panose="020B0604020202020204" pitchFamily="34" charset="0"/>
              </a:rPr>
              <a:t> </a:t>
            </a:r>
            <a:r>
              <a:rPr lang="de-DE" dirty="0" err="1">
                <a:solidFill>
                  <a:schemeClr val="tx1"/>
                </a:solidFill>
                <a:latin typeface="Arial" panose="020B0604020202020204" pitchFamily="34" charset="0"/>
                <a:cs typeface="Arial" panose="020B0604020202020204" pitchFamily="34" charset="0"/>
              </a:rPr>
              <a:t>to</a:t>
            </a:r>
            <a:r>
              <a:rPr lang="de-DE" dirty="0">
                <a:solidFill>
                  <a:schemeClr val="tx1"/>
                </a:solidFill>
                <a:latin typeface="Arial" panose="020B0604020202020204" pitchFamily="34" charset="0"/>
                <a:cs typeface="Arial" panose="020B0604020202020204" pitchFamily="34" charset="0"/>
              </a:rPr>
              <a:t> </a:t>
            </a:r>
            <a:r>
              <a:rPr lang="de-DE" dirty="0" err="1">
                <a:solidFill>
                  <a:schemeClr val="tx1"/>
                </a:solidFill>
                <a:latin typeface="Arial" panose="020B0604020202020204" pitchFamily="34" charset="0"/>
                <a:cs typeface="Arial" panose="020B0604020202020204" pitchFamily="34" charset="0"/>
              </a:rPr>
              <a:t>be</a:t>
            </a:r>
            <a:r>
              <a:rPr lang="de-DE" dirty="0">
                <a:solidFill>
                  <a:schemeClr val="tx1"/>
                </a:solidFill>
                <a:latin typeface="Arial" panose="020B0604020202020204" pitchFamily="34" charset="0"/>
                <a:cs typeface="Arial" panose="020B0604020202020204" pitchFamily="34" charset="0"/>
              </a:rPr>
              <a:t> </a:t>
            </a:r>
            <a:r>
              <a:rPr lang="de-DE" dirty="0" err="1">
                <a:solidFill>
                  <a:schemeClr val="tx1"/>
                </a:solidFill>
                <a:latin typeface="Arial" panose="020B0604020202020204" pitchFamily="34" charset="0"/>
                <a:cs typeface="Arial" panose="020B0604020202020204" pitchFamily="34" charset="0"/>
              </a:rPr>
              <a:t>further</a:t>
            </a:r>
            <a:r>
              <a:rPr lang="de-DE" dirty="0">
                <a:solidFill>
                  <a:schemeClr val="tx1"/>
                </a:solidFill>
                <a:latin typeface="Arial" panose="020B0604020202020204" pitchFamily="34" charset="0"/>
                <a:cs typeface="Arial" panose="020B0604020202020204" pitchFamily="34" charset="0"/>
              </a:rPr>
              <a:t> </a:t>
            </a:r>
            <a:r>
              <a:rPr lang="de-DE" dirty="0" err="1">
                <a:solidFill>
                  <a:schemeClr val="tx1"/>
                </a:solidFill>
                <a:latin typeface="Arial" panose="020B0604020202020204" pitchFamily="34" charset="0"/>
                <a:cs typeface="Arial" panose="020B0604020202020204" pitchFamily="34" charset="0"/>
              </a:rPr>
              <a:t>iterated</a:t>
            </a:r>
            <a:endParaRPr lang="en-IE"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1407A73-CF31-42E8-D090-BC4A2D98ACD5}"/>
              </a:ext>
            </a:extLst>
          </p:cNvPr>
          <p:cNvSpPr>
            <a:spLocks noGrp="1"/>
          </p:cNvSpPr>
          <p:nvPr>
            <p:ph sz="quarter" idx="10"/>
          </p:nvPr>
        </p:nvSpPr>
        <p:spPr/>
        <p:txBody>
          <a:bodyPr anchor="t"/>
          <a:lstStyle/>
          <a:p>
            <a:r>
              <a:rPr lang="de-DE" dirty="0"/>
              <a:t>GLOBAL: Paris Agreement Global Stocktake</a:t>
            </a:r>
            <a:endParaRPr lang="en-IE" dirty="0"/>
          </a:p>
        </p:txBody>
      </p:sp>
      <p:sp>
        <p:nvSpPr>
          <p:cNvPr id="6" name="TextBox 5">
            <a:extLst>
              <a:ext uri="{FF2B5EF4-FFF2-40B4-BE49-F238E27FC236}">
                <a16:creationId xmlns:a16="http://schemas.microsoft.com/office/drawing/2014/main" id="{508A2425-391A-5E47-7DC9-A76167121D4E}"/>
              </a:ext>
            </a:extLst>
          </p:cNvPr>
          <p:cNvSpPr txBox="1"/>
          <p:nvPr/>
        </p:nvSpPr>
        <p:spPr>
          <a:xfrm>
            <a:off x="1268368" y="6372526"/>
            <a:ext cx="8278906" cy="261610"/>
          </a:xfrm>
          <a:prstGeom prst="rect">
            <a:avLst/>
          </a:prstGeom>
          <a:noFill/>
        </p:spPr>
        <p:txBody>
          <a:bodyPr wrap="square" rtlCol="0">
            <a:spAutoFit/>
          </a:bodyPr>
          <a:lstStyle/>
          <a:p>
            <a:r>
              <a:rPr lang="de-DE" sz="1050" dirty="0"/>
              <a:t>Source: </a:t>
            </a:r>
            <a:r>
              <a:rPr lang="en-US" sz="1050" dirty="0">
                <a:hlinkClick r:id="rId3"/>
              </a:rPr>
              <a:t>https://unfccc.int/sites/default/files/resource/The Global Stocktake.pdf</a:t>
            </a:r>
            <a:r>
              <a:rPr lang="en-US" sz="1050" dirty="0"/>
              <a:t>, modified</a:t>
            </a:r>
            <a:endParaRPr lang="en-IE" sz="1050" dirty="0"/>
          </a:p>
        </p:txBody>
      </p:sp>
      <p:pic>
        <p:nvPicPr>
          <p:cNvPr id="12" name="Picture 11">
            <a:extLst>
              <a:ext uri="{FF2B5EF4-FFF2-40B4-BE49-F238E27FC236}">
                <a16:creationId xmlns:a16="http://schemas.microsoft.com/office/drawing/2014/main" id="{70DEC2B1-03E2-DBB3-E0AB-E0FEB9ADEC3B}"/>
              </a:ext>
            </a:extLst>
          </p:cNvPr>
          <p:cNvPicPr>
            <a:picLocks noChangeAspect="1"/>
          </p:cNvPicPr>
          <p:nvPr/>
        </p:nvPicPr>
        <p:blipFill>
          <a:blip r:embed="rId4"/>
          <a:stretch>
            <a:fillRect/>
          </a:stretch>
        </p:blipFill>
        <p:spPr>
          <a:xfrm>
            <a:off x="9461549" y="1216317"/>
            <a:ext cx="2435176" cy="4682031"/>
          </a:xfrm>
          <a:prstGeom prst="rect">
            <a:avLst/>
          </a:prstGeom>
        </p:spPr>
      </p:pic>
    </p:spTree>
    <p:extLst>
      <p:ext uri="{BB962C8B-B14F-4D97-AF65-F5344CB8AC3E}">
        <p14:creationId xmlns:p14="http://schemas.microsoft.com/office/powerpoint/2010/main" val="1107694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0"/>
              </a:schemeClr>
            </a:gs>
            <a:gs pos="74000">
              <a:schemeClr val="bg1"/>
            </a:gs>
            <a:gs pos="83000">
              <a:schemeClr val="bg1"/>
            </a:gs>
            <a:gs pos="100000">
              <a:schemeClr val="bg1"/>
            </a:gs>
          </a:gsLst>
          <a:lin ang="5400000" scaled="1"/>
        </a:gradFill>
        <a:effectLst/>
      </p:bgPr>
    </p:bg>
    <p:spTree>
      <p:nvGrpSpPr>
        <p:cNvPr id="1" name="">
          <a:extLst>
            <a:ext uri="{FF2B5EF4-FFF2-40B4-BE49-F238E27FC236}">
              <a16:creationId xmlns:a16="http://schemas.microsoft.com/office/drawing/2014/main" id="{B395AB29-4F7F-5145-3CD4-8C7D80BDDD1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ED5ABC-B7CC-6FA9-755D-288D1FE7ED4C}"/>
              </a:ext>
            </a:extLst>
          </p:cNvPr>
          <p:cNvSpPr>
            <a:spLocks noGrp="1"/>
          </p:cNvSpPr>
          <p:nvPr>
            <p:ph idx="1"/>
          </p:nvPr>
        </p:nvSpPr>
        <p:spPr>
          <a:xfrm>
            <a:off x="838202" y="1334585"/>
            <a:ext cx="6543673" cy="4176919"/>
          </a:xfrm>
        </p:spPr>
        <p:txBody>
          <a:bodyPr/>
          <a:lstStyle/>
          <a:p>
            <a:r>
              <a:rPr lang="de-DE" dirty="0" err="1"/>
              <a:t>Characterisation</a:t>
            </a:r>
            <a:r>
              <a:rPr lang="de-DE" dirty="0"/>
              <a:t> </a:t>
            </a:r>
            <a:r>
              <a:rPr lang="de-DE" dirty="0" err="1"/>
              <a:t>of</a:t>
            </a:r>
            <a:r>
              <a:rPr lang="de-DE" dirty="0"/>
              <a:t> </a:t>
            </a:r>
            <a:r>
              <a:rPr lang="de-DE" dirty="0" err="1"/>
              <a:t>local</a:t>
            </a:r>
            <a:r>
              <a:rPr lang="de-DE" dirty="0"/>
              <a:t> </a:t>
            </a:r>
            <a:r>
              <a:rPr lang="de-DE" dirty="0" err="1"/>
              <a:t>sources</a:t>
            </a:r>
            <a:endParaRPr lang="de-DE" dirty="0"/>
          </a:p>
          <a:p>
            <a:r>
              <a:rPr lang="de-DE" dirty="0" err="1"/>
              <a:t>Verify</a:t>
            </a:r>
            <a:r>
              <a:rPr lang="de-DE" dirty="0"/>
              <a:t> </a:t>
            </a:r>
            <a:r>
              <a:rPr lang="de-DE" dirty="0" err="1"/>
              <a:t>local</a:t>
            </a:r>
            <a:r>
              <a:rPr lang="de-DE" dirty="0"/>
              <a:t> </a:t>
            </a:r>
            <a:r>
              <a:rPr lang="de-DE" dirty="0" err="1"/>
              <a:t>mitigation</a:t>
            </a:r>
            <a:r>
              <a:rPr lang="de-DE" dirty="0"/>
              <a:t> </a:t>
            </a:r>
            <a:r>
              <a:rPr lang="de-DE" dirty="0" err="1"/>
              <a:t>efforts</a:t>
            </a:r>
            <a:endParaRPr lang="de-DE" dirty="0"/>
          </a:p>
          <a:p>
            <a:r>
              <a:rPr lang="de-DE" dirty="0"/>
              <a:t>Validation </a:t>
            </a:r>
            <a:r>
              <a:rPr lang="de-DE" dirty="0" err="1"/>
              <a:t>of</a:t>
            </a:r>
            <a:r>
              <a:rPr lang="de-DE" dirty="0"/>
              <a:t> </a:t>
            </a:r>
            <a:r>
              <a:rPr lang="de-DE" dirty="0" err="1"/>
              <a:t>modelling</a:t>
            </a:r>
            <a:endParaRPr lang="de-DE" dirty="0"/>
          </a:p>
          <a:p>
            <a:r>
              <a:rPr lang="de-DE" dirty="0" err="1"/>
              <a:t>Tip</a:t>
            </a:r>
            <a:r>
              <a:rPr lang="de-DE" dirty="0"/>
              <a:t> &amp; </a:t>
            </a:r>
            <a:r>
              <a:rPr lang="de-DE" dirty="0" err="1"/>
              <a:t>cue</a:t>
            </a:r>
            <a:r>
              <a:rPr lang="de-DE" dirty="0"/>
              <a:t> (</a:t>
            </a:r>
            <a:r>
              <a:rPr lang="de-DE" dirty="0" err="1"/>
              <a:t>with</a:t>
            </a:r>
            <a:r>
              <a:rPr lang="de-DE" dirty="0"/>
              <a:t> 3rd </a:t>
            </a:r>
            <a:br>
              <a:rPr lang="de-DE" dirty="0"/>
            </a:br>
            <a:r>
              <a:rPr lang="de-DE" dirty="0" err="1"/>
              <a:t>party</a:t>
            </a:r>
            <a:r>
              <a:rPr lang="de-DE" dirty="0"/>
              <a:t> </a:t>
            </a:r>
            <a:r>
              <a:rPr lang="de-DE" dirty="0" err="1"/>
              <a:t>missions</a:t>
            </a:r>
            <a:r>
              <a:rPr lang="de-DE" dirty="0"/>
              <a:t>)</a:t>
            </a:r>
            <a:endParaRPr lang="en-IE" dirty="0"/>
          </a:p>
        </p:txBody>
      </p:sp>
      <p:sp>
        <p:nvSpPr>
          <p:cNvPr id="3" name="Content Placeholder 2">
            <a:extLst>
              <a:ext uri="{FF2B5EF4-FFF2-40B4-BE49-F238E27FC236}">
                <a16:creationId xmlns:a16="http://schemas.microsoft.com/office/drawing/2014/main" id="{53D4DD0A-4F56-E8BB-C919-2DD38A0DDCDC}"/>
              </a:ext>
            </a:extLst>
          </p:cNvPr>
          <p:cNvSpPr>
            <a:spLocks noGrp="1"/>
          </p:cNvSpPr>
          <p:nvPr>
            <p:ph sz="quarter" idx="10"/>
          </p:nvPr>
        </p:nvSpPr>
        <p:spPr/>
        <p:txBody>
          <a:bodyPr anchor="t"/>
          <a:lstStyle/>
          <a:p>
            <a:r>
              <a:rPr lang="de-DE" sz="2650" dirty="0"/>
              <a:t>LOCAL: </a:t>
            </a:r>
            <a:r>
              <a:rPr lang="de-DE" sz="2650" dirty="0" err="1"/>
              <a:t>Methane</a:t>
            </a:r>
            <a:r>
              <a:rPr lang="de-DE" sz="2650" dirty="0"/>
              <a:t> </a:t>
            </a:r>
            <a:r>
              <a:rPr lang="de-DE" sz="2650" dirty="0" err="1"/>
              <a:t>hotspot</a:t>
            </a:r>
            <a:r>
              <a:rPr lang="de-DE" sz="2650" dirty="0"/>
              <a:t> </a:t>
            </a:r>
            <a:r>
              <a:rPr lang="de-DE" sz="2650" dirty="0" err="1"/>
              <a:t>detection</a:t>
            </a:r>
            <a:endParaRPr lang="en-IE" sz="2650" dirty="0" err="1"/>
          </a:p>
        </p:txBody>
      </p:sp>
      <p:pic>
        <p:nvPicPr>
          <p:cNvPr id="7" name="Picture 6">
            <a:extLst>
              <a:ext uri="{FF2B5EF4-FFF2-40B4-BE49-F238E27FC236}">
                <a16:creationId xmlns:a16="http://schemas.microsoft.com/office/drawing/2014/main" id="{D1780172-D798-4533-9D27-B112FF72BD14}"/>
              </a:ext>
            </a:extLst>
          </p:cNvPr>
          <p:cNvPicPr>
            <a:picLocks noChangeAspect="1"/>
          </p:cNvPicPr>
          <p:nvPr/>
        </p:nvPicPr>
        <p:blipFill>
          <a:blip r:embed="rId2"/>
          <a:stretch>
            <a:fillRect/>
          </a:stretch>
        </p:blipFill>
        <p:spPr>
          <a:xfrm>
            <a:off x="7381875" y="1028700"/>
            <a:ext cx="4799519" cy="4928737"/>
          </a:xfrm>
          <a:prstGeom prst="rect">
            <a:avLst/>
          </a:prstGeom>
        </p:spPr>
      </p:pic>
      <p:pic>
        <p:nvPicPr>
          <p:cNvPr id="8" name="Picture 7">
            <a:extLst>
              <a:ext uri="{FF2B5EF4-FFF2-40B4-BE49-F238E27FC236}">
                <a16:creationId xmlns:a16="http://schemas.microsoft.com/office/drawing/2014/main" id="{FD73CB78-AC57-E924-54C1-A06658A289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25547" y="2689857"/>
            <a:ext cx="6021836" cy="4474028"/>
          </a:xfrm>
          <a:prstGeom prst="rect">
            <a:avLst/>
          </a:prstGeom>
        </p:spPr>
      </p:pic>
    </p:spTree>
    <p:extLst>
      <p:ext uri="{BB962C8B-B14F-4D97-AF65-F5344CB8AC3E}">
        <p14:creationId xmlns:p14="http://schemas.microsoft.com/office/powerpoint/2010/main" val="670281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A3703-3D74-0F45-95C2-324F0384DCBF}"/>
              </a:ext>
            </a:extLst>
          </p:cNvPr>
          <p:cNvSpPr>
            <a:spLocks noGrp="1"/>
          </p:cNvSpPr>
          <p:nvPr>
            <p:ph type="title"/>
          </p:nvPr>
        </p:nvSpPr>
        <p:spPr/>
        <p:txBody>
          <a:bodyPr/>
          <a:lstStyle/>
          <a:p>
            <a:r>
              <a:rPr lang="en-US" spc="300" dirty="0">
                <a:latin typeface="Arial" panose="020B0604020202020204" pitchFamily="34" charset="0"/>
                <a:cs typeface="Arial" panose="020B0604020202020204" pitchFamily="34" charset="0"/>
              </a:rPr>
              <a:t>CAMS Workflow</a:t>
            </a:r>
          </a:p>
        </p:txBody>
      </p:sp>
      <p:sp>
        <p:nvSpPr>
          <p:cNvPr id="14" name="Rectangle 13">
            <a:extLst>
              <a:ext uri="{FF2B5EF4-FFF2-40B4-BE49-F238E27FC236}">
                <a16:creationId xmlns:a16="http://schemas.microsoft.com/office/drawing/2014/main" id="{9700373D-7E32-F844-87A4-269D6FE0CAB6}"/>
              </a:ext>
            </a:extLst>
          </p:cNvPr>
          <p:cNvSpPr/>
          <p:nvPr/>
        </p:nvSpPr>
        <p:spPr>
          <a:xfrm>
            <a:off x="5017689" y="6102845"/>
            <a:ext cx="651032" cy="20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D6E09D9A-F3DA-8248-8381-8B32D0A59D4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48528" y="807719"/>
            <a:ext cx="1451549" cy="2390184"/>
          </a:xfrm>
          <a:prstGeom prst="rect">
            <a:avLst/>
          </a:prstGeom>
        </p:spPr>
      </p:pic>
      <p:pic>
        <p:nvPicPr>
          <p:cNvPr id="17" name="Picture 16">
            <a:extLst>
              <a:ext uri="{FF2B5EF4-FFF2-40B4-BE49-F238E27FC236}">
                <a16:creationId xmlns:a16="http://schemas.microsoft.com/office/drawing/2014/main" id="{7B5A4F83-08CF-D54E-BB2A-42CBA9F9A14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609699" y="1123821"/>
            <a:ext cx="2603400" cy="1467387"/>
          </a:xfrm>
          <a:prstGeom prst="rect">
            <a:avLst/>
          </a:prstGeom>
          <a:ln>
            <a:solidFill>
              <a:schemeClr val="bg1">
                <a:lumMod val="65000"/>
              </a:schemeClr>
            </a:solidFill>
          </a:ln>
          <a:effectLst>
            <a:outerShdw blurRad="292100" dist="139700" dir="2700000" algn="tl" rotWithShape="0">
              <a:srgbClr val="333333">
                <a:alpha val="65000"/>
              </a:srgbClr>
            </a:outerShdw>
          </a:effectLst>
        </p:spPr>
        <p:style>
          <a:lnRef idx="0">
            <a:schemeClr val="accent1"/>
          </a:lnRef>
          <a:fillRef idx="3">
            <a:schemeClr val="accent1"/>
          </a:fillRef>
          <a:effectRef idx="3">
            <a:schemeClr val="accent1"/>
          </a:effectRef>
          <a:fontRef idx="minor">
            <a:schemeClr val="lt1"/>
          </a:fontRef>
        </p:style>
      </p:pic>
      <p:pic>
        <p:nvPicPr>
          <p:cNvPr id="19" name="Picture 18" descr="A close up of a map&#10;&#10;Description automatically generated">
            <a:extLst>
              <a:ext uri="{FF2B5EF4-FFF2-40B4-BE49-F238E27FC236}">
                <a16:creationId xmlns:a16="http://schemas.microsoft.com/office/drawing/2014/main" id="{7ED7887C-FFFE-8D43-B553-2F386D036A5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835619" y="3923554"/>
            <a:ext cx="1809267" cy="112970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0" name="Picture 19" descr="A close up of a map&#10;&#10;Description automatically generated">
            <a:extLst>
              <a:ext uri="{FF2B5EF4-FFF2-40B4-BE49-F238E27FC236}">
                <a16:creationId xmlns:a16="http://schemas.microsoft.com/office/drawing/2014/main" id="{F35CA599-D88C-5941-BE08-33589B3A999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988019" y="4075954"/>
            <a:ext cx="1809267" cy="112970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1" name="Picture 20" descr="A close up of a map&#10;&#10;Description automatically generated">
            <a:extLst>
              <a:ext uri="{FF2B5EF4-FFF2-40B4-BE49-F238E27FC236}">
                <a16:creationId xmlns:a16="http://schemas.microsoft.com/office/drawing/2014/main" id="{2560E573-9AF6-5F4B-8A3C-9DFDFBC73E4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140419" y="4228354"/>
            <a:ext cx="1809267" cy="112970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2" name="Picture 21" descr="A close up of a map&#10;&#10;Description automatically generated">
            <a:extLst>
              <a:ext uri="{FF2B5EF4-FFF2-40B4-BE49-F238E27FC236}">
                <a16:creationId xmlns:a16="http://schemas.microsoft.com/office/drawing/2014/main" id="{6C84397A-6E58-DB41-BD23-A6AFC0301AF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292819" y="4380754"/>
            <a:ext cx="1809267" cy="112970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3" name="Picture 22" descr="A close up of a map&#10;&#10;Description automatically generated">
            <a:extLst>
              <a:ext uri="{FF2B5EF4-FFF2-40B4-BE49-F238E27FC236}">
                <a16:creationId xmlns:a16="http://schemas.microsoft.com/office/drawing/2014/main" id="{B61B201D-2004-C24A-AD8B-15C14087F6E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445219" y="4533154"/>
            <a:ext cx="1809267" cy="112970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4" name="Picture 23" descr="A close up of a map&#10;&#10;Description automatically generated">
            <a:extLst>
              <a:ext uri="{FF2B5EF4-FFF2-40B4-BE49-F238E27FC236}">
                <a16:creationId xmlns:a16="http://schemas.microsoft.com/office/drawing/2014/main" id="{6D679552-3D3B-3446-809C-70AEC9DBD7B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597619" y="4685554"/>
            <a:ext cx="1809267" cy="112970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5" name="Picture 24" descr="A close up of a map&#10;&#10;Description automatically generated">
            <a:extLst>
              <a:ext uri="{FF2B5EF4-FFF2-40B4-BE49-F238E27FC236}">
                <a16:creationId xmlns:a16="http://schemas.microsoft.com/office/drawing/2014/main" id="{41525A0A-F02F-1C44-B7F1-D449A94BC0E5}"/>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750019" y="4837954"/>
            <a:ext cx="1809267" cy="112970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6" name="Picture 25" descr="A close up of a map&#10;&#10;Description automatically generated">
            <a:extLst>
              <a:ext uri="{FF2B5EF4-FFF2-40B4-BE49-F238E27FC236}">
                <a16:creationId xmlns:a16="http://schemas.microsoft.com/office/drawing/2014/main" id="{64437494-D635-EC46-B8F7-FFFDD034716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902419" y="4990354"/>
            <a:ext cx="1809267" cy="112970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7" name="Picture 26" descr="A close up of a map&#10;&#10;Description automatically generated">
            <a:extLst>
              <a:ext uri="{FF2B5EF4-FFF2-40B4-BE49-F238E27FC236}">
                <a16:creationId xmlns:a16="http://schemas.microsoft.com/office/drawing/2014/main" id="{F22BFE46-BFF5-4047-9204-4625223B7F5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54819" y="5142754"/>
            <a:ext cx="1809267" cy="112970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8035FB6D-B10B-444C-9A14-8B186DE2BB3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220534" y="889927"/>
            <a:ext cx="2247420" cy="1537175"/>
          </a:xfrm>
          <a:prstGeom prst="rect">
            <a:avLst/>
          </a:prstGeom>
          <a:ln>
            <a:noFill/>
          </a:ln>
          <a:effectLst/>
        </p:spPr>
      </p:pic>
      <p:pic>
        <p:nvPicPr>
          <p:cNvPr id="29" name="Picture 28">
            <a:extLst>
              <a:ext uri="{FF2B5EF4-FFF2-40B4-BE49-F238E27FC236}">
                <a16:creationId xmlns:a16="http://schemas.microsoft.com/office/drawing/2014/main" id="{CA4527A1-1616-D047-A998-29D6BE9035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8786" y="1378507"/>
            <a:ext cx="2022767" cy="1534624"/>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883978A7-6D17-EE4E-8499-3AAAB51FF8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1915" y="2040753"/>
            <a:ext cx="1608579" cy="1455987"/>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F628128A-31C8-E242-8C5A-E411D79092CC}"/>
              </a:ext>
            </a:extLst>
          </p:cNvPr>
          <p:cNvPicPr>
            <a:picLocks noChangeAspect="1"/>
          </p:cNvPicPr>
          <p:nvPr/>
        </p:nvPicPr>
        <p:blipFill>
          <a:blip r:embed="rId8"/>
          <a:stretch>
            <a:fillRect/>
          </a:stretch>
        </p:blipFill>
        <p:spPr>
          <a:xfrm>
            <a:off x="7882990" y="5215239"/>
            <a:ext cx="494783" cy="494783"/>
          </a:xfrm>
          <a:prstGeom prst="rect">
            <a:avLst/>
          </a:prstGeom>
        </p:spPr>
      </p:pic>
      <p:pic>
        <p:nvPicPr>
          <p:cNvPr id="33" name="Picture 32" descr="A picture containing map, black, cat, bird&#10;&#10;Description automatically generated">
            <a:extLst>
              <a:ext uri="{FF2B5EF4-FFF2-40B4-BE49-F238E27FC236}">
                <a16:creationId xmlns:a16="http://schemas.microsoft.com/office/drawing/2014/main" id="{7089B5F5-BC1B-1242-8B27-A562FB588226}"/>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8429509" y="4768774"/>
            <a:ext cx="2002223" cy="1268065"/>
          </a:xfrm>
          <a:prstGeom prst="rect">
            <a:avLst/>
          </a:prstGeom>
        </p:spPr>
      </p:pic>
      <p:pic>
        <p:nvPicPr>
          <p:cNvPr id="34" name="Picture 33">
            <a:extLst>
              <a:ext uri="{FF2B5EF4-FFF2-40B4-BE49-F238E27FC236}">
                <a16:creationId xmlns:a16="http://schemas.microsoft.com/office/drawing/2014/main" id="{7A66C723-911A-3141-8CB9-089C0A535CFE}"/>
              </a:ext>
            </a:extLst>
          </p:cNvPr>
          <p:cNvPicPr>
            <a:picLocks noChangeAspect="1"/>
          </p:cNvPicPr>
          <p:nvPr/>
        </p:nvPicPr>
        <p:blipFill rotWithShape="1">
          <a:blip r:embed="rId10"/>
          <a:srcRect l="48248" r="10919"/>
          <a:stretch/>
        </p:blipFill>
        <p:spPr>
          <a:xfrm>
            <a:off x="7900579" y="3086752"/>
            <a:ext cx="1180788" cy="1445883"/>
          </a:xfrm>
          <a:prstGeom prst="rect">
            <a:avLst/>
          </a:prstGeom>
        </p:spPr>
      </p:pic>
      <p:pic>
        <p:nvPicPr>
          <p:cNvPr id="35" name="Picture 34">
            <a:extLst>
              <a:ext uri="{FF2B5EF4-FFF2-40B4-BE49-F238E27FC236}">
                <a16:creationId xmlns:a16="http://schemas.microsoft.com/office/drawing/2014/main" id="{52DCAFA2-816F-7F4A-A8AE-E043636EB888}"/>
              </a:ext>
            </a:extLst>
          </p:cNvPr>
          <p:cNvPicPr>
            <a:picLocks noChangeAspect="1"/>
          </p:cNvPicPr>
          <p:nvPr/>
        </p:nvPicPr>
        <p:blipFill rotWithShape="1">
          <a:blip r:embed="rId11"/>
          <a:srcRect l="47197" r="6931" b="20958"/>
          <a:stretch/>
        </p:blipFill>
        <p:spPr>
          <a:xfrm>
            <a:off x="7259592" y="4631434"/>
            <a:ext cx="1083097" cy="466573"/>
          </a:xfrm>
          <a:prstGeom prst="rect">
            <a:avLst/>
          </a:prstGeom>
        </p:spPr>
      </p:pic>
      <p:pic>
        <p:nvPicPr>
          <p:cNvPr id="37" name="Picture 36">
            <a:extLst>
              <a:ext uri="{FF2B5EF4-FFF2-40B4-BE49-F238E27FC236}">
                <a16:creationId xmlns:a16="http://schemas.microsoft.com/office/drawing/2014/main" id="{FA19F3CD-82F7-EA48-9BC2-332B1D6BC4F6}"/>
              </a:ext>
            </a:extLst>
          </p:cNvPr>
          <p:cNvPicPr>
            <a:picLocks noChangeAspect="1"/>
          </p:cNvPicPr>
          <p:nvPr/>
        </p:nvPicPr>
        <p:blipFill>
          <a:blip r:embed="rId12"/>
          <a:stretch>
            <a:fillRect/>
          </a:stretch>
        </p:blipFill>
        <p:spPr>
          <a:xfrm>
            <a:off x="9251610" y="4158987"/>
            <a:ext cx="1260609" cy="321175"/>
          </a:xfrm>
          <a:prstGeom prst="rect">
            <a:avLst/>
          </a:prstGeom>
        </p:spPr>
      </p:pic>
      <p:pic>
        <p:nvPicPr>
          <p:cNvPr id="38" name="Picture 37">
            <a:extLst>
              <a:ext uri="{FF2B5EF4-FFF2-40B4-BE49-F238E27FC236}">
                <a16:creationId xmlns:a16="http://schemas.microsoft.com/office/drawing/2014/main" id="{59036687-985E-AF4E-A560-9981286862AF}"/>
              </a:ext>
            </a:extLst>
          </p:cNvPr>
          <p:cNvPicPr>
            <a:picLocks noChangeAspect="1"/>
          </p:cNvPicPr>
          <p:nvPr/>
        </p:nvPicPr>
        <p:blipFill rotWithShape="1">
          <a:blip r:embed="rId13">
            <a:extLst>
              <a:ext uri="{28A0092B-C50C-407E-A947-70E740481C1C}">
                <a14:useLocalDpi xmlns:a14="http://schemas.microsoft.com/office/drawing/2010/main" val="0"/>
              </a:ext>
            </a:extLst>
          </a:blip>
          <a:srcRect r="10009"/>
          <a:stretch/>
        </p:blipFill>
        <p:spPr>
          <a:xfrm>
            <a:off x="10067108" y="4533154"/>
            <a:ext cx="1971509" cy="1129708"/>
          </a:xfrm>
          <a:prstGeom prst="rect">
            <a:avLst/>
          </a:prstGeom>
        </p:spPr>
      </p:pic>
      <p:pic>
        <p:nvPicPr>
          <p:cNvPr id="39" name="Picture 38">
            <a:extLst>
              <a:ext uri="{FF2B5EF4-FFF2-40B4-BE49-F238E27FC236}">
                <a16:creationId xmlns:a16="http://schemas.microsoft.com/office/drawing/2014/main" id="{BCFC9D10-DD7E-C14A-82FC-EAB42BF08FB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28523" b="24884"/>
          <a:stretch/>
        </p:blipFill>
        <p:spPr>
          <a:xfrm>
            <a:off x="10188619" y="5462630"/>
            <a:ext cx="589696" cy="130997"/>
          </a:xfrm>
          <a:prstGeom prst="rect">
            <a:avLst/>
          </a:prstGeom>
        </p:spPr>
      </p:pic>
      <p:pic>
        <p:nvPicPr>
          <p:cNvPr id="41" name="Picture 40" descr="A picture containing map, text&#10;&#10;Description automatically generated">
            <a:extLst>
              <a:ext uri="{FF2B5EF4-FFF2-40B4-BE49-F238E27FC236}">
                <a16:creationId xmlns:a16="http://schemas.microsoft.com/office/drawing/2014/main" id="{B571917E-998D-7D42-94C5-2C98546E456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2002" y="4597337"/>
            <a:ext cx="2060863" cy="1646163"/>
          </a:xfrm>
          <a:prstGeom prst="rect">
            <a:avLst/>
          </a:prstGeom>
          <a:ln>
            <a:noFill/>
          </a:ln>
          <a:effectLst>
            <a:outerShdw blurRad="292100" dist="139700" dir="2700000" algn="tl" rotWithShape="0">
              <a:srgbClr val="333333">
                <a:alpha val="65000"/>
              </a:srgbClr>
            </a:outerShdw>
          </a:effectLst>
        </p:spPr>
      </p:pic>
      <p:sp>
        <p:nvSpPr>
          <p:cNvPr id="42" name="TextBox 41">
            <a:extLst>
              <a:ext uri="{FF2B5EF4-FFF2-40B4-BE49-F238E27FC236}">
                <a16:creationId xmlns:a16="http://schemas.microsoft.com/office/drawing/2014/main" id="{23FE155C-956C-9142-9E00-831C24022625}"/>
              </a:ext>
            </a:extLst>
          </p:cNvPr>
          <p:cNvSpPr txBox="1"/>
          <p:nvPr/>
        </p:nvSpPr>
        <p:spPr>
          <a:xfrm>
            <a:off x="820800" y="3089232"/>
            <a:ext cx="231913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AACC6"/>
                </a:solidFill>
                <a:effectLst/>
                <a:uLnTx/>
                <a:uFillTx/>
                <a:latin typeface="Calibri"/>
                <a:ea typeface="+mn-ea"/>
                <a:cs typeface="+mn-cs"/>
              </a:rPr>
              <a:t>Earth Observation </a:t>
            </a:r>
            <a:r>
              <a:rPr kumimoji="0" lang="en-US" sz="1800" b="0" i="0" u="none" strike="noStrike" kern="1200" cap="none" spc="0" normalizeH="0" baseline="0" noProof="0" dirty="0">
                <a:ln>
                  <a:noFill/>
                </a:ln>
                <a:solidFill>
                  <a:prstClr val="black"/>
                </a:solidFill>
                <a:effectLst/>
                <a:uLnTx/>
                <a:uFillTx/>
                <a:latin typeface="Calibri"/>
                <a:ea typeface="+mn-ea"/>
                <a:cs typeface="+mn-cs"/>
              </a:rPr>
              <a:t>from satellite (&gt;80 instruments) and in-situ (regulatory and research)</a:t>
            </a:r>
          </a:p>
        </p:txBody>
      </p:sp>
      <p:sp>
        <p:nvSpPr>
          <p:cNvPr id="43" name="Rectangle 42">
            <a:extLst>
              <a:ext uri="{FF2B5EF4-FFF2-40B4-BE49-F238E27FC236}">
                <a16:creationId xmlns:a16="http://schemas.microsoft.com/office/drawing/2014/main" id="{089E2F55-1D87-DE42-BCC6-199CCBE5EC13}"/>
              </a:ext>
            </a:extLst>
          </p:cNvPr>
          <p:cNvSpPr/>
          <p:nvPr/>
        </p:nvSpPr>
        <p:spPr>
          <a:xfrm>
            <a:off x="3279799" y="905908"/>
            <a:ext cx="3802312" cy="5854899"/>
          </a:xfrm>
          <a:prstGeom prst="rect">
            <a:avLst/>
          </a:prstGeom>
          <a:noFill/>
          <a:ln>
            <a:prstDash val="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71DB3C7A-3E61-B045-A9C8-FD0CF4EA62EC}"/>
              </a:ext>
            </a:extLst>
          </p:cNvPr>
          <p:cNvSpPr txBox="1"/>
          <p:nvPr/>
        </p:nvSpPr>
        <p:spPr>
          <a:xfrm>
            <a:off x="3360378" y="3270165"/>
            <a:ext cx="36917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CAMS main operational </a:t>
            </a:r>
            <a:r>
              <a:rPr kumimoji="0" lang="en-US" sz="1800" b="1" i="0" u="none" strike="noStrike" kern="1200" cap="none" spc="0" normalizeH="0" baseline="0" noProof="0" dirty="0">
                <a:ln>
                  <a:noFill/>
                </a:ln>
                <a:solidFill>
                  <a:srgbClr val="4AACC6"/>
                </a:solidFill>
                <a:effectLst/>
                <a:uLnTx/>
                <a:uFillTx/>
                <a:latin typeface="Calibri"/>
                <a:ea typeface="+mn-ea"/>
                <a:cs typeface="+mn-cs"/>
              </a:rPr>
              <a:t>data assimilation and modelling systems</a:t>
            </a:r>
          </a:p>
        </p:txBody>
      </p:sp>
      <p:sp>
        <p:nvSpPr>
          <p:cNvPr id="45" name="TextBox 44">
            <a:extLst>
              <a:ext uri="{FF2B5EF4-FFF2-40B4-BE49-F238E27FC236}">
                <a16:creationId xmlns:a16="http://schemas.microsoft.com/office/drawing/2014/main" id="{69519B1F-7FCD-1242-8957-22ED04B45C61}"/>
              </a:ext>
            </a:extLst>
          </p:cNvPr>
          <p:cNvSpPr txBox="1"/>
          <p:nvPr/>
        </p:nvSpPr>
        <p:spPr>
          <a:xfrm>
            <a:off x="10535899" y="801907"/>
            <a:ext cx="179004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AACC6"/>
                </a:solidFill>
                <a:effectLst/>
                <a:uLnTx/>
                <a:uFillTx/>
                <a:latin typeface="Calibri"/>
                <a:ea typeface="+mn-ea"/>
                <a:cs typeface="+mn-cs"/>
              </a:rPr>
              <a:t>CAMS users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∼36000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(∼3000 routine)</a:t>
            </a:r>
          </a:p>
        </p:txBody>
      </p:sp>
      <p:sp>
        <p:nvSpPr>
          <p:cNvPr id="46" name="TextBox 45">
            <a:extLst>
              <a:ext uri="{FF2B5EF4-FFF2-40B4-BE49-F238E27FC236}">
                <a16:creationId xmlns:a16="http://schemas.microsoft.com/office/drawing/2014/main" id="{9730F880-CF5D-1847-8F41-6C05765FE9A2}"/>
              </a:ext>
            </a:extLst>
          </p:cNvPr>
          <p:cNvSpPr txBox="1"/>
          <p:nvPr/>
        </p:nvSpPr>
        <p:spPr>
          <a:xfrm>
            <a:off x="3988019" y="2716869"/>
            <a:ext cx="28204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65000"/>
                  </a:prstClr>
                </a:solidFill>
                <a:effectLst/>
                <a:uLnTx/>
                <a:uFillTx/>
                <a:latin typeface="Calibri"/>
                <a:ea typeface="+mn-ea"/>
                <a:cs typeface="+mn-cs"/>
              </a:rPr>
              <a:t>40km Globe (twice daily, d+5)</a:t>
            </a:r>
          </a:p>
        </p:txBody>
      </p:sp>
      <p:sp>
        <p:nvSpPr>
          <p:cNvPr id="47" name="TextBox 46">
            <a:extLst>
              <a:ext uri="{FF2B5EF4-FFF2-40B4-BE49-F238E27FC236}">
                <a16:creationId xmlns:a16="http://schemas.microsoft.com/office/drawing/2014/main" id="{BE29AEA2-ACF3-6E40-A6BD-F48091CB0146}"/>
              </a:ext>
            </a:extLst>
          </p:cNvPr>
          <p:cNvSpPr txBox="1"/>
          <p:nvPr/>
        </p:nvSpPr>
        <p:spPr>
          <a:xfrm>
            <a:off x="3392181" y="5690663"/>
            <a:ext cx="14403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65000"/>
                  </a:prstClr>
                </a:solidFill>
                <a:effectLst/>
                <a:uLnTx/>
                <a:uFillTx/>
                <a:latin typeface="Calibri"/>
                <a:ea typeface="+mn-ea"/>
                <a:cs typeface="+mn-cs"/>
              </a:rPr>
              <a:t>10km Europe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65000"/>
                  </a:prstClr>
                </a:solidFill>
                <a:effectLst/>
                <a:uLnTx/>
                <a:uFillTx/>
                <a:latin typeface="Calibri"/>
                <a:ea typeface="+mn-ea"/>
                <a:cs typeface="+mn-cs"/>
              </a:rPr>
              <a:t>       (daily, d+4)</a:t>
            </a:r>
          </a:p>
        </p:txBody>
      </p:sp>
      <p:sp>
        <p:nvSpPr>
          <p:cNvPr id="3" name="Triangle 2">
            <a:extLst>
              <a:ext uri="{FF2B5EF4-FFF2-40B4-BE49-F238E27FC236}">
                <a16:creationId xmlns:a16="http://schemas.microsoft.com/office/drawing/2014/main" id="{93E4369D-A402-024B-AB48-258F1EB6C87C}"/>
              </a:ext>
            </a:extLst>
          </p:cNvPr>
          <p:cNvSpPr/>
          <p:nvPr/>
        </p:nvSpPr>
        <p:spPr>
          <a:xfrm rot="5400000">
            <a:off x="7035355" y="2858199"/>
            <a:ext cx="646835" cy="221287"/>
          </a:xfrm>
          <a:prstGeom prst="triangle">
            <a:avLst/>
          </a:prstGeom>
          <a:noFill/>
          <a:ln>
            <a:solidFill>
              <a:srgbClr val="4A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6" name="Triangle 35">
            <a:extLst>
              <a:ext uri="{FF2B5EF4-FFF2-40B4-BE49-F238E27FC236}">
                <a16:creationId xmlns:a16="http://schemas.microsoft.com/office/drawing/2014/main" id="{7BD497B5-EFAF-CF4E-8B4A-5FB1B3ADF594}"/>
              </a:ext>
            </a:extLst>
          </p:cNvPr>
          <p:cNvSpPr/>
          <p:nvPr/>
        </p:nvSpPr>
        <p:spPr>
          <a:xfrm rot="5400000">
            <a:off x="2714875" y="2858199"/>
            <a:ext cx="646835" cy="221287"/>
          </a:xfrm>
          <a:prstGeom prst="triangle">
            <a:avLst/>
          </a:prstGeom>
          <a:noFill/>
          <a:ln>
            <a:solidFill>
              <a:srgbClr val="4A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F2094E-0B04-2F4F-8F70-60F69BAF55ED}"/>
              </a:ext>
            </a:extLst>
          </p:cNvPr>
          <p:cNvSpPr txBox="1"/>
          <p:nvPr/>
        </p:nvSpPr>
        <p:spPr>
          <a:xfrm>
            <a:off x="9320676" y="3640897"/>
            <a:ext cx="2762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Major multiplication factor</a:t>
            </a:r>
          </a:p>
        </p:txBody>
      </p:sp>
      <p:sp>
        <p:nvSpPr>
          <p:cNvPr id="40" name="TextBox 39">
            <a:extLst>
              <a:ext uri="{FF2B5EF4-FFF2-40B4-BE49-F238E27FC236}">
                <a16:creationId xmlns:a16="http://schemas.microsoft.com/office/drawing/2014/main" id="{F0E2AF39-D7A1-C343-A107-F1E8D84CD6BF}"/>
              </a:ext>
            </a:extLst>
          </p:cNvPr>
          <p:cNvSpPr txBox="1"/>
          <p:nvPr/>
        </p:nvSpPr>
        <p:spPr>
          <a:xfrm>
            <a:off x="10430486" y="3909053"/>
            <a:ext cx="17900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(100Mil+)</a:t>
            </a:r>
          </a:p>
        </p:txBody>
      </p:sp>
      <p:pic>
        <p:nvPicPr>
          <p:cNvPr id="48" name="Picture 47" descr="Logo, icon&#10;&#10;Description automatically generated">
            <a:extLst>
              <a:ext uri="{FF2B5EF4-FFF2-40B4-BE49-F238E27FC236}">
                <a16:creationId xmlns:a16="http://schemas.microsoft.com/office/drawing/2014/main" id="{424A4A40-215F-6A40-A86F-969C7369602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98218" y="5425657"/>
            <a:ext cx="597733" cy="595313"/>
          </a:xfrm>
          <a:prstGeom prst="rect">
            <a:avLst/>
          </a:prstGeom>
        </p:spPr>
      </p:pic>
      <p:pic>
        <p:nvPicPr>
          <p:cNvPr id="49" name="Picture 48" descr="Icon&#10;&#10;Description automatically generated">
            <a:extLst>
              <a:ext uri="{FF2B5EF4-FFF2-40B4-BE49-F238E27FC236}">
                <a16:creationId xmlns:a16="http://schemas.microsoft.com/office/drawing/2014/main" id="{8677DFA1-03ED-4046-AF5F-9560B8B2295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490493" y="5747627"/>
            <a:ext cx="540080" cy="531227"/>
          </a:xfrm>
          <a:prstGeom prst="rect">
            <a:avLst/>
          </a:prstGeom>
        </p:spPr>
      </p:pic>
    </p:spTree>
    <p:extLst>
      <p:ext uri="{BB962C8B-B14F-4D97-AF65-F5344CB8AC3E}">
        <p14:creationId xmlns:p14="http://schemas.microsoft.com/office/powerpoint/2010/main" val="2160502556"/>
      </p:ext>
    </p:extLst>
  </p:cSld>
  <p:clrMapOvr>
    <a:masterClrMapping/>
  </p:clrMapOvr>
</p:sld>
</file>

<file path=ppt/theme/theme1.xml><?xml version="1.0" encoding="utf-8"?>
<a:theme xmlns:a="http://schemas.openxmlformats.org/drawingml/2006/main" name="colour palette new PPT">
  <a:themeElements>
    <a:clrScheme name="EC Colour Palette 2024">
      <a:dk1>
        <a:sysClr val="windowText" lastClr="000000"/>
      </a:dk1>
      <a:lt1>
        <a:sysClr val="window" lastClr="FFFFFF"/>
      </a:lt1>
      <a:dk2>
        <a:srgbClr val="003399"/>
      </a:dk2>
      <a:lt2>
        <a:srgbClr val="C6E5DF"/>
      </a:lt2>
      <a:accent1>
        <a:srgbClr val="44BA7E"/>
      </a:accent1>
      <a:accent2>
        <a:srgbClr val="000083"/>
      </a:accent2>
      <a:accent3>
        <a:srgbClr val="48038C"/>
      </a:accent3>
      <a:accent4>
        <a:srgbClr val="FF712C"/>
      </a:accent4>
      <a:accent5>
        <a:srgbClr val="FFD34E"/>
      </a:accent5>
      <a:accent6>
        <a:srgbClr val="DD0C86"/>
      </a:accent6>
      <a:hlink>
        <a:srgbClr val="003399"/>
      </a:hlink>
      <a:folHlink>
        <a:srgbClr val="003399"/>
      </a:folHlink>
    </a:clrScheme>
    <a:fontScheme name="EC reva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amp_VI_EC_Corporate_PPT_Template_2024.pptx  -  Read-Only" id="{A476E394-1417-47A8-998E-FFB3C413DF64}" vid="{1C6DC389-8EFF-4C14-8109-DFBA60FF7BAF}"/>
    </a:ext>
  </a:extLst>
</a:theme>
</file>

<file path=ppt/theme/theme2.xml><?xml version="1.0" encoding="utf-8"?>
<a:theme xmlns:a="http://schemas.openxmlformats.org/drawingml/2006/main" name="2_Generic">
  <a:themeElements>
    <a:clrScheme name="EU Space">
      <a:dk1>
        <a:sysClr val="windowText" lastClr="000000"/>
      </a:dk1>
      <a:lt1>
        <a:sysClr val="window" lastClr="FFFFFF"/>
      </a:lt1>
      <a:dk2>
        <a:srgbClr val="004494"/>
      </a:dk2>
      <a:lt2>
        <a:srgbClr val="D3E8F9"/>
      </a:lt2>
      <a:accent1>
        <a:srgbClr val="FABC20"/>
      </a:accent1>
      <a:accent2>
        <a:srgbClr val="5560A4"/>
      </a:accent2>
      <a:accent3>
        <a:srgbClr val="EC712D"/>
      </a:accent3>
      <a:accent4>
        <a:srgbClr val="B0C54C"/>
      </a:accent4>
      <a:accent5>
        <a:srgbClr val="00A4B6"/>
      </a:accent5>
      <a:accent6>
        <a:srgbClr val="EB595B"/>
      </a:accent6>
      <a:hlink>
        <a:srgbClr val="004494"/>
      </a:hlink>
      <a:folHlink>
        <a:srgbClr val="0044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 Space presentation template v1 corrected" id="{FE04786F-1C67-4573-97F2-1B34C9039A2D}" vid="{CC1870FA-51DC-4C34-9F59-C7F89A4E31EF}"/>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Atmosphere">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Atmosphere">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Atmosphere">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F1E423E1053143A72AC4DF303AC6F5" ma:contentTypeVersion="6" ma:contentTypeDescription="Create a new document." ma:contentTypeScope="" ma:versionID="c335e4cc78bd3e72b8c989fc70ca856a">
  <xsd:schema xmlns:xsd="http://www.w3.org/2001/XMLSchema" xmlns:xs="http://www.w3.org/2001/XMLSchema" xmlns:p="http://schemas.microsoft.com/office/2006/metadata/properties" xmlns:ns2="d47e9b79-a238-4c23-8f8d-deb36af73bea" targetNamespace="http://schemas.microsoft.com/office/2006/metadata/properties" ma:root="true" ma:fieldsID="353ee59c9bc2dc5d31448a3c9a156353" ns2:_="">
    <xsd:import namespace="d47e9b79-a238-4c23-8f8d-deb36af73b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e9b79-a238-4c23-8f8d-deb36af73b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5CEB3F-1771-4BDD-9EC1-8F69CC7A67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7e9b79-a238-4c23-8f8d-deb36af73b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7B6F83-6DDD-48D8-857B-BE72EE2D0B99}">
  <ds:schemaRefs>
    <ds:schemaRef ds:uri="http://purl.org/dc/dcmitype/"/>
    <ds:schemaRef ds:uri="d47e9b79-a238-4c23-8f8d-deb36af73bea"/>
    <ds:schemaRef ds:uri="http://schemas.microsoft.com/office/2006/documentManagement/types"/>
    <ds:schemaRef ds:uri="http://schemas.microsoft.com/office/infopath/2007/PartnerControls"/>
    <ds:schemaRef ds:uri="http://schemas.microsoft.com/office/2006/metadata/properties"/>
    <ds:schemaRef ds:uri="http://purl.org/dc/terms/"/>
    <ds:schemaRef ds:uri="http://www.w3.org/XML/1998/namespace"/>
    <ds:schemaRef ds:uri="http://purl.org/dc/elements/1.1/"/>
    <ds:schemaRef ds:uri="http://schemas.openxmlformats.org/package/2006/metadata/core-properties"/>
  </ds:schemaRefs>
</ds:datastoreItem>
</file>

<file path=customXml/itemProps3.xml><?xml version="1.0" encoding="utf-8"?>
<ds:datastoreItem xmlns:ds="http://schemas.openxmlformats.org/officeDocument/2006/customXml" ds:itemID="{BC578E49-555D-4D0C-B802-355039F0D8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4896</TotalTime>
  <Words>746</Words>
  <Application>Microsoft Macintosh PowerPoint</Application>
  <PresentationFormat>Widescreen</PresentationFormat>
  <Paragraphs>95</Paragraphs>
  <Slides>17</Slides>
  <Notes>3</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17</vt:i4>
      </vt:variant>
    </vt:vector>
  </HeadingPairs>
  <TitlesOfParts>
    <vt:vector size="42" baseType="lpstr">
      <vt:lpstr>Barlow SemiBold</vt:lpstr>
      <vt:lpstr>arial</vt:lpstr>
      <vt:lpstr>arial</vt:lpstr>
      <vt:lpstr>PF Square Sans Pro</vt:lpstr>
      <vt:lpstr>Courier New</vt:lpstr>
      <vt:lpstr>Arial Black</vt:lpstr>
      <vt:lpstr>Montserrat Medium</vt:lpstr>
      <vt:lpstr>Montserrat</vt:lpstr>
      <vt:lpstr>Barlow</vt:lpstr>
      <vt:lpstr>Calibri</vt:lpstr>
      <vt:lpstr>Open Sans</vt:lpstr>
      <vt:lpstr>Verdana</vt:lpstr>
      <vt:lpstr>Lobster</vt:lpstr>
      <vt:lpstr>Wingdings</vt:lpstr>
      <vt:lpstr>Average</vt:lpstr>
      <vt:lpstr>Montserrat SemiBold</vt:lpstr>
      <vt:lpstr>Barlow Medium</vt:lpstr>
      <vt:lpstr>Calibri Light</vt:lpstr>
      <vt:lpstr>colour palette new PPT</vt:lpstr>
      <vt:lpstr>2_Generic</vt:lpstr>
      <vt:lpstr>1_Office Theme</vt:lpstr>
      <vt:lpstr>Atmosphere</vt:lpstr>
      <vt:lpstr>2_Atmosphere</vt:lpstr>
      <vt:lpstr>1_Atmosphere</vt:lpstr>
      <vt:lpstr>ceos</vt:lpstr>
      <vt:lpstr>Copernicus Atmosphere Monitoring Service Hugo Zunker, European Commission Richard Engelen, ECMWF</vt:lpstr>
      <vt:lpstr>PowerPoint Presentation</vt:lpstr>
      <vt:lpstr>PowerPoint Presentation</vt:lpstr>
      <vt:lpstr>Copernicus Components  </vt:lpstr>
      <vt:lpstr>PowerPoint Presentation</vt:lpstr>
      <vt:lpstr>PowerPoint Presentation</vt:lpstr>
      <vt:lpstr>PowerPoint Presentation</vt:lpstr>
      <vt:lpstr>PowerPoint Presentation</vt:lpstr>
      <vt:lpstr>CAMS Workflow</vt:lpstr>
      <vt:lpstr>CAMS current offer on GHG information products</vt:lpstr>
      <vt:lpstr>AFOLU fluxes</vt:lpstr>
      <vt:lpstr>CAMS wildfire emissions</vt:lpstr>
      <vt:lpstr>Operational methane monitoring with Sentinel satellites</vt:lpstr>
      <vt:lpstr>Copernicus Contributing Missions</vt:lpstr>
      <vt:lpstr>Methane Emission from Ethiopia’s Mount Fentale Volcano </vt:lpstr>
      <vt:lpstr>A global integrated system</vt:lpstr>
      <vt:lpstr>Summary</vt:lpstr>
    </vt:vector>
  </TitlesOfParts>
  <Company>European Commission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 Space for the Arctic</dc:title>
  <dc:creator>BERDAHL Maria (DEFIS)</dc:creator>
  <cp:lastModifiedBy>Richard Engelen</cp:lastModifiedBy>
  <cp:revision>21</cp:revision>
  <dcterms:created xsi:type="dcterms:W3CDTF">2025-01-22T10:59:46Z</dcterms:created>
  <dcterms:modified xsi:type="dcterms:W3CDTF">2025-02-12T11:45:40Z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0x0101008CF1E423E1053143A72AC4DF303AC6F5</vt:lpwstr>
  </property>
  <property fmtid="{D5CDD505-2E9C-101B-9397-08002B2CF9AE}" pid="3" name="MSIP_Label_6bd9ddd1-4d20-43f6-abfa-fc3c07406f94_Enabled">
    <vt:lpwstr>true</vt:lpwstr>
  </property>
  <property fmtid="{D5CDD505-2E9C-101B-9397-08002B2CF9AE}" pid="4" name="MSIP_Label_6bd9ddd1-4d20-43f6-abfa-fc3c07406f94_SetDate">
    <vt:lpwstr>2023-09-26T10:27:54Z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5f9041e0-26c3-439f-9557-91c751557f9e</vt:lpwstr>
  </property>
  <property fmtid="{D5CDD505-2E9C-101B-9397-08002B2CF9AE}" pid="9" name="MSIP_Label_6bd9ddd1-4d20-43f6-abfa-fc3c07406f94_ContentBits">
    <vt:lpwstr>0</vt:lpwstr>
  </property>
</Properties>
</file>