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44EF1-5529-40CB-B285-5CBD39CAB6F1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C7D94-0C33-4547-9F72-455E41688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8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0" name="Google Shape;16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9193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525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 rot="5400000">
            <a:off x="7285038" y="1828806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4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438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930400" y="148819"/>
            <a:ext cx="8331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0381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1930400" y="148819"/>
            <a:ext cx="8331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09600" y="1600205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marL="1371600" lvl="2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marL="1828800" lvl="3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–"/>
              <a:defRPr sz="135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»"/>
              <a:defRPr sz="1350"/>
            </a:lvl5pPr>
            <a:lvl6pPr marL="2743200" lvl="5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6pPr>
            <a:lvl7pPr marL="3200400" lvl="6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6197600" y="1600205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marL="1371600" lvl="2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marL="1828800" lvl="3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–"/>
              <a:defRPr sz="135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»"/>
              <a:defRPr sz="1350"/>
            </a:lvl5pPr>
            <a:lvl6pPr marL="2743200" lvl="5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6pPr>
            <a:lvl7pPr marL="3200400" lvl="6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192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1930400" y="148819"/>
            <a:ext cx="8331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marL="2743200" lvl="5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3"/>
          </p:nvPr>
        </p:nvSpPr>
        <p:spPr>
          <a:xfrm>
            <a:off x="6193372" y="1535117"/>
            <a:ext cx="5389033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4"/>
          </p:nvPr>
        </p:nvSpPr>
        <p:spPr>
          <a:xfrm>
            <a:off x="6193372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marL="2743200" lvl="5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941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1930400" y="148819"/>
            <a:ext cx="8331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068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53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09603" y="273053"/>
            <a:ext cx="4011084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  <a:defRPr sz="15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766737" y="273057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4pPr>
            <a:lvl5pPr marL="2286000" lvl="4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1500"/>
            </a:lvl5pPr>
            <a:lvl6pPr marL="2743200" lvl="5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1pPr>
            <a:lvl2pPr marL="914400" lvl="1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5pPr>
            <a:lvl6pPr marL="2743200" lvl="5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6pPr>
            <a:lvl7pPr marL="3200400" lvl="6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7pPr>
            <a:lvl8pPr marL="3657600" lvl="7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8pPr>
            <a:lvl9pPr marL="4114800" lvl="8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908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  <a:defRPr sz="15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2389717" y="5367342"/>
            <a:ext cx="73152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1pPr>
            <a:lvl2pPr marL="914400" lvl="1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5pPr>
            <a:lvl6pPr marL="2743200" lvl="5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6pPr>
            <a:lvl7pPr marL="3200400" lvl="6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7pPr>
            <a:lvl8pPr marL="3657600" lvl="7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8pPr>
            <a:lvl9pPr marL="4114800" lvl="8" indent="-228600" algn="l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86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1930400" y="148819"/>
            <a:ext cx="8331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4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484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6210189"/>
            <a:ext cx="12192000" cy="647812"/>
          </a:xfrm>
          <a:prstGeom prst="rect">
            <a:avLst/>
          </a:prstGeom>
          <a:solidFill>
            <a:srgbClr val="DAE5F1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-1654" y="-333"/>
            <a:ext cx="12192000" cy="1447800"/>
          </a:xfrm>
          <a:prstGeom prst="rect">
            <a:avLst/>
          </a:prstGeom>
          <a:solidFill>
            <a:srgbClr val="DAE5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1930400" y="148819"/>
            <a:ext cx="8331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799" y="202140"/>
            <a:ext cx="1723588" cy="1036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677789" y="48319"/>
            <a:ext cx="1344000" cy="134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/>
          <p:nvPr/>
        </p:nvSpPr>
        <p:spPr>
          <a:xfrm>
            <a:off x="601237" y="6413946"/>
            <a:ext cx="7906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750" b="1" i="0" u="none" strike="noStrike" cap="none" dirty="0">
                <a:solidFill>
                  <a:srgbClr val="676A55"/>
                </a:solidFill>
                <a:latin typeface="Tahoma"/>
                <a:ea typeface="Tahoma"/>
                <a:cs typeface="Tahoma"/>
                <a:sym typeface="Tahoma"/>
              </a:rPr>
              <a:t>WGClimate-</a:t>
            </a:r>
            <a:r>
              <a:rPr lang="en-US" sz="750" b="1" dirty="0">
                <a:solidFill>
                  <a:srgbClr val="676A55"/>
                </a:solidFill>
                <a:latin typeface="Tahoma"/>
                <a:ea typeface="Tahoma"/>
                <a:cs typeface="Tahoma"/>
                <a:sym typeface="Tahoma"/>
              </a:rPr>
              <a:t>20</a:t>
            </a:r>
            <a:r>
              <a:rPr lang="en-US" sz="750" b="1" i="0" u="none" strike="noStrike" cap="none" dirty="0">
                <a:solidFill>
                  <a:srgbClr val="676A55"/>
                </a:solidFill>
                <a:latin typeface="Tahoma"/>
                <a:ea typeface="Tahoma"/>
                <a:cs typeface="Tahoma"/>
                <a:sym typeface="Tahoma"/>
              </a:rPr>
              <a:t>,</a:t>
            </a:r>
            <a:r>
              <a:rPr lang="en-US" sz="750" b="1" dirty="0">
                <a:solidFill>
                  <a:srgbClr val="676A55"/>
                </a:solidFill>
                <a:latin typeface="Tahoma"/>
                <a:ea typeface="Tahoma"/>
                <a:cs typeface="Tahoma"/>
                <a:sym typeface="Tahoma"/>
              </a:rPr>
              <a:t> Boulder</a:t>
            </a:r>
            <a:r>
              <a:rPr lang="en-US" sz="750" b="1" i="0" u="none" strike="noStrike" cap="none" dirty="0">
                <a:solidFill>
                  <a:srgbClr val="676A55"/>
                </a:solidFill>
                <a:latin typeface="Tahoma"/>
                <a:ea typeface="Tahoma"/>
                <a:cs typeface="Tahoma"/>
                <a:sym typeface="Tahoma"/>
              </a:rPr>
              <a:t>, 26–28 Mar 2024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803563" y="6252637"/>
            <a:ext cx="2365363" cy="605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418983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>
            <a:spLocks noGrp="1"/>
          </p:cNvSpPr>
          <p:nvPr>
            <p:ph type="title"/>
          </p:nvPr>
        </p:nvSpPr>
        <p:spPr>
          <a:xfrm>
            <a:off x="1930400" y="148819"/>
            <a:ext cx="8331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dirty="0"/>
              <a:t>Special Welcome to New Members</a:t>
            </a:r>
            <a:endParaRPr dirty="0"/>
          </a:p>
        </p:txBody>
      </p:sp>
      <p:sp>
        <p:nvSpPr>
          <p:cNvPr id="163" name="Google Shape;163;p26"/>
          <p:cNvSpPr txBox="1">
            <a:spLocks noGrp="1"/>
          </p:cNvSpPr>
          <p:nvPr>
            <p:ph type="body" idx="1"/>
          </p:nvPr>
        </p:nvSpPr>
        <p:spPr>
          <a:xfrm>
            <a:off x="843280" y="1807298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57168" lvl="0" indent="-257168">
              <a:spcBef>
                <a:spcPts val="0"/>
              </a:spcBef>
              <a:buSzPts val="2400"/>
            </a:pPr>
            <a:r>
              <a:rPr lang="en-US" dirty="0"/>
              <a:t>GISTA (Geo-Informatics and Space Technology Development Agency), Thailand</a:t>
            </a:r>
          </a:p>
          <a:p>
            <a:pPr marL="714368" lvl="1" indent="-257168">
              <a:spcBef>
                <a:spcPts val="0"/>
              </a:spcBef>
              <a:buSzPts val="2400"/>
              <a:buChar char="•"/>
            </a:pPr>
            <a:r>
              <a:rPr lang="en-US" dirty="0"/>
              <a:t>Mr. </a:t>
            </a:r>
            <a:r>
              <a:rPr lang="en-US" dirty="0" err="1"/>
              <a:t>Pakorn</a:t>
            </a:r>
            <a:r>
              <a:rPr lang="en-US" dirty="0"/>
              <a:t> </a:t>
            </a:r>
            <a:r>
              <a:rPr lang="en-US" dirty="0" err="1"/>
              <a:t>Petchprayoon</a:t>
            </a:r>
            <a:endParaRPr lang="en-US" dirty="0"/>
          </a:p>
          <a:p>
            <a:pPr marL="714368" lvl="1" indent="-257168">
              <a:spcBef>
                <a:spcPts val="0"/>
              </a:spcBef>
              <a:buSzPts val="2400"/>
              <a:buChar char="•"/>
            </a:pPr>
            <a:r>
              <a:rPr lang="en-US" dirty="0"/>
              <a:t>Ms. </a:t>
            </a:r>
            <a:r>
              <a:rPr lang="en-US" dirty="0" err="1"/>
              <a:t>Budsaba</a:t>
            </a:r>
            <a:r>
              <a:rPr lang="en-US" dirty="0"/>
              <a:t> </a:t>
            </a:r>
            <a:r>
              <a:rPr lang="en-US" dirty="0" err="1"/>
              <a:t>Uamkasem</a:t>
            </a:r>
            <a:endParaRPr lang="en-US" dirty="0"/>
          </a:p>
          <a:p>
            <a:pPr marL="714368" lvl="1" indent="-257168">
              <a:spcBef>
                <a:spcPts val="0"/>
              </a:spcBef>
              <a:buSzPts val="2400"/>
              <a:buChar char="•"/>
            </a:pPr>
            <a:r>
              <a:rPr lang="en-US" dirty="0"/>
              <a:t>Ms. </a:t>
            </a:r>
            <a:r>
              <a:rPr lang="en-US" dirty="0" err="1"/>
              <a:t>Kanjana</a:t>
            </a:r>
            <a:r>
              <a:rPr lang="en-US" dirty="0"/>
              <a:t> </a:t>
            </a:r>
            <a:r>
              <a:rPr lang="en-US" dirty="0" err="1"/>
              <a:t>Koedkurang</a:t>
            </a:r>
            <a:endParaRPr lang="en-US" dirty="0"/>
          </a:p>
          <a:p>
            <a:pPr marL="457200" lvl="1" indent="0">
              <a:spcBef>
                <a:spcPts val="0"/>
              </a:spcBef>
              <a:buSzPts val="2400"/>
              <a:buNone/>
            </a:pPr>
            <a:endParaRPr lang="en-US" dirty="0"/>
          </a:p>
          <a:p>
            <a:pPr marL="257168" indent="-257168">
              <a:spcBef>
                <a:spcPts val="0"/>
              </a:spcBef>
              <a:buSzPts val="2400"/>
            </a:pPr>
            <a:r>
              <a:rPr lang="en-US" dirty="0"/>
              <a:t>SANSA (South African National Space Agency), South Africa</a:t>
            </a:r>
          </a:p>
          <a:p>
            <a:pPr marL="714368" lvl="1" indent="-257168">
              <a:spcBef>
                <a:spcPts val="0"/>
              </a:spcBef>
              <a:buSzPts val="2400"/>
            </a:pPr>
            <a:r>
              <a:rPr lang="en-US" dirty="0"/>
              <a:t>Dr Lerato </a:t>
            </a:r>
            <a:r>
              <a:rPr lang="en-US" dirty="0" err="1"/>
              <a:t>Shikwambana</a:t>
            </a:r>
            <a:endParaRPr lang="en-US" dirty="0"/>
          </a:p>
          <a:p>
            <a:pPr marL="714368" lvl="1" indent="-257168">
              <a:spcBef>
                <a:spcPts val="0"/>
              </a:spcBef>
              <a:buSzPts val="2400"/>
            </a:pPr>
            <a:r>
              <a:rPr lang="en-US" dirty="0" err="1"/>
              <a:t>Ms</a:t>
            </a:r>
            <a:r>
              <a:rPr lang="en-US" dirty="0"/>
              <a:t> </a:t>
            </a:r>
            <a:r>
              <a:rPr lang="en-US" dirty="0" err="1"/>
              <a:t>Nale</a:t>
            </a:r>
            <a:r>
              <a:rPr lang="en-US" dirty="0"/>
              <a:t> </a:t>
            </a:r>
            <a:r>
              <a:rPr lang="en-US" dirty="0" err="1"/>
              <a:t>Mudau</a:t>
            </a:r>
            <a:endParaRPr lang="en-US" dirty="0"/>
          </a:p>
          <a:p>
            <a:pPr marL="714368" lvl="1" indent="-257168">
              <a:spcBef>
                <a:spcPts val="0"/>
              </a:spcBef>
              <a:buSzPts val="2400"/>
            </a:pPr>
            <a:endParaRPr lang="en-US" dirty="0"/>
          </a:p>
          <a:p>
            <a:pPr marL="257168" indent="-257168">
              <a:spcBef>
                <a:spcPts val="0"/>
              </a:spcBef>
              <a:buSzPts val="2400"/>
            </a:pPr>
            <a:r>
              <a:rPr lang="en-US" dirty="0"/>
              <a:t>USGS (U.S. Geological Survey), United States</a:t>
            </a:r>
          </a:p>
          <a:p>
            <a:pPr marL="714368" lvl="1" indent="-257168">
              <a:spcBef>
                <a:spcPts val="0"/>
              </a:spcBef>
              <a:buSzPts val="2400"/>
            </a:pPr>
            <a:r>
              <a:rPr lang="en-US" dirty="0"/>
              <a:t>Kimberly Casey</a:t>
            </a:r>
          </a:p>
          <a:p>
            <a:pPr marL="714368" lvl="1" indent="-257168">
              <a:spcBef>
                <a:spcPts val="0"/>
              </a:spcBef>
              <a:buSzPts val="2400"/>
            </a:pPr>
            <a:r>
              <a:rPr lang="en-US" dirty="0"/>
              <a:t>George Xian</a:t>
            </a:r>
          </a:p>
        </p:txBody>
      </p:sp>
    </p:spTree>
    <p:extLst>
      <p:ext uri="{BB962C8B-B14F-4D97-AF65-F5344CB8AC3E}">
        <p14:creationId xmlns:p14="http://schemas.microsoft.com/office/powerpoint/2010/main" val="798115271"/>
      </p:ext>
    </p:extLst>
  </p:cSld>
  <p:clrMapOvr>
    <a:masterClrMapping/>
  </p:clrMapOvr>
</p:sld>
</file>

<file path=ppt/theme/theme1.xml><?xml version="1.0" encoding="utf-8"?>
<a:theme xmlns:a="http://schemas.openxmlformats.org/drawingml/2006/main" name="WGClim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WGClimate</vt:lpstr>
      <vt:lpstr>Special Welcome to New 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Plan Deliverables</dc:title>
  <dc:creator>Kyle Wohlwend</dc:creator>
  <cp:lastModifiedBy>Kyle Wohlwend</cp:lastModifiedBy>
  <cp:revision>2</cp:revision>
  <dcterms:created xsi:type="dcterms:W3CDTF">2024-08-15T13:56:47Z</dcterms:created>
  <dcterms:modified xsi:type="dcterms:W3CDTF">2024-08-15T14:01:00Z</dcterms:modified>
</cp:coreProperties>
</file>