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700" r:id="rId2"/>
    <p:sldMasterId id="2147483721" r:id="rId3"/>
  </p:sldMasterIdLst>
  <p:notesMasterIdLst>
    <p:notesMasterId r:id="rId23"/>
  </p:notesMasterIdLst>
  <p:sldIdLst>
    <p:sldId id="256" r:id="rId4"/>
    <p:sldId id="257" r:id="rId5"/>
    <p:sldId id="262" r:id="rId6"/>
    <p:sldId id="304" r:id="rId7"/>
    <p:sldId id="259" r:id="rId8"/>
    <p:sldId id="260" r:id="rId9"/>
    <p:sldId id="263" r:id="rId10"/>
    <p:sldId id="268" r:id="rId11"/>
    <p:sldId id="264" r:id="rId12"/>
    <p:sldId id="274" r:id="rId13"/>
    <p:sldId id="305" r:id="rId14"/>
    <p:sldId id="306" r:id="rId15"/>
    <p:sldId id="275" r:id="rId16"/>
    <p:sldId id="277" r:id="rId17"/>
    <p:sldId id="273" r:id="rId18"/>
    <p:sldId id="308" r:id="rId19"/>
    <p:sldId id="307" r:id="rId20"/>
    <p:sldId id="310" r:id="rId21"/>
    <p:sldId id="30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942" y="6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D511E-0AB4-41F2-9A6A-E2957482BC67}" type="datetimeFigureOut">
              <a:rPr lang="en-US" smtClean="0"/>
              <a:t>3/22/2023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E53E47-4035-4656-9F00-411B2741FC7F}" type="slidenum">
              <a:rPr lang="en-US" smtClean="0"/>
              <a:t>‹#›</a:t>
            </a:fld>
            <a:endParaRPr lang="en-US"/>
          </a:p>
        </p:txBody>
      </p:sp>
    </p:spTree>
    <p:extLst>
      <p:ext uri="{BB962C8B-B14F-4D97-AF65-F5344CB8AC3E}">
        <p14:creationId xmlns:p14="http://schemas.microsoft.com/office/powerpoint/2010/main" val="3068662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1:notes"/>
          <p:cNvSpPr>
            <a:spLocks noGrp="1" noRot="1" noChangeAspect="1"/>
          </p:cNvSpPr>
          <p:nvPr>
            <p:ph type="sldImg" idx="2"/>
          </p:nvPr>
        </p:nvSpPr>
        <p:spPr>
          <a:xfrm>
            <a:off x="987425" y="685800"/>
            <a:ext cx="48831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403860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9162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4"/>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3399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41"/>
            <a:ext cx="9144000" cy="1655763"/>
          </a:xfrm>
        </p:spPr>
        <p:txBody>
          <a:bodyPr/>
          <a:lstStyle>
            <a:lvl1pPr marL="0" indent="0" algn="ctr">
              <a:buNone/>
              <a:defRPr sz="1800"/>
            </a:lvl1pPr>
            <a:lvl2pPr marL="342892" indent="0" algn="ctr">
              <a:buNone/>
              <a:defRPr sz="1500"/>
            </a:lvl2pPr>
            <a:lvl3pPr marL="685783" indent="0" algn="ctr">
              <a:buNone/>
              <a:defRPr sz="1425"/>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E57CA850-B011-4401-92D3-28535CD655E4}" type="datetimeFigureOut">
              <a:rPr lang="en-US" smtClean="0">
                <a:solidFill>
                  <a:prstClr val="black">
                    <a:tint val="75000"/>
                  </a:prstClr>
                </a:solidFill>
              </a:rPr>
              <a:pPr/>
              <a:t>3/22/2023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691CE-051C-4B7E-A23B-B2E80E9D09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73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
            <a:ext cx="11734800" cy="1003300"/>
          </a:xfrm>
          <a:solidFill>
            <a:srgbClr val="0A8F9D"/>
          </a:solidFill>
        </p:spPr>
        <p:txBody>
          <a:bodyPr/>
          <a:lstStyle>
            <a:lvl1pPr algn="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7CA850-B011-4401-92D3-28535CD655E4}" type="datetimeFigureOut">
              <a:rPr lang="en-US" smtClean="0">
                <a:solidFill>
                  <a:prstClr val="black">
                    <a:tint val="75000"/>
                  </a:prstClr>
                </a:solidFill>
              </a:rPr>
              <a:pPr/>
              <a:t>3/22/2023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691CE-051C-4B7E-A23B-B2E80E9D09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5296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8"/>
            <a:ext cx="105156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425">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7CA850-B011-4401-92D3-28535CD655E4}" type="datetimeFigureOut">
              <a:rPr lang="en-US" smtClean="0">
                <a:solidFill>
                  <a:prstClr val="black">
                    <a:tint val="75000"/>
                  </a:prstClr>
                </a:solidFill>
              </a:rPr>
              <a:pPr/>
              <a:t>3/22/2023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691CE-051C-4B7E-A23B-B2E80E9D09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161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7CA850-B011-4401-92D3-28535CD655E4}" type="datetimeFigureOut">
              <a:rPr lang="en-US" smtClean="0">
                <a:solidFill>
                  <a:prstClr val="black">
                    <a:tint val="75000"/>
                  </a:prstClr>
                </a:solidFill>
              </a:rPr>
              <a:pPr/>
              <a:t>3/22/2023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3691CE-051C-4B7E-A23B-B2E80E9D09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617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2" indent="0">
              <a:buNone/>
              <a:defRPr sz="1500" b="1"/>
            </a:lvl2pPr>
            <a:lvl3pPr marL="685783" indent="0">
              <a:buNone/>
              <a:defRPr sz="1425"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892" indent="0">
              <a:buNone/>
              <a:defRPr sz="1500" b="1"/>
            </a:lvl2pPr>
            <a:lvl3pPr marL="685783" indent="0">
              <a:buNone/>
              <a:defRPr sz="1425"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7CA850-B011-4401-92D3-28535CD655E4}" type="datetimeFigureOut">
              <a:rPr lang="en-US" smtClean="0">
                <a:solidFill>
                  <a:prstClr val="black">
                    <a:tint val="75000"/>
                  </a:prstClr>
                </a:solidFill>
              </a:rPr>
              <a:pPr/>
              <a:t>3/22/2023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3691CE-051C-4B7E-A23B-B2E80E9D09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948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7CA850-B011-4401-92D3-28535CD655E4}" type="datetimeFigureOut">
              <a:rPr lang="en-US" smtClean="0">
                <a:solidFill>
                  <a:prstClr val="black">
                    <a:tint val="75000"/>
                  </a:prstClr>
                </a:solidFill>
              </a:rPr>
              <a:pPr/>
              <a:t>3/22/2023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3691CE-051C-4B7E-A23B-B2E80E9D09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8690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CA850-B011-4401-92D3-28535CD655E4}" type="datetimeFigureOut">
              <a:rPr lang="en-US" smtClean="0">
                <a:solidFill>
                  <a:prstClr val="black">
                    <a:tint val="75000"/>
                  </a:prstClr>
                </a:solidFill>
              </a:rPr>
              <a:pPr/>
              <a:t>3/22/2023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3691CE-051C-4B7E-A23B-B2E80E9D09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977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30"/>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200"/>
            </a:lvl1pPr>
            <a:lvl2pPr marL="342892" indent="0">
              <a:buNone/>
              <a:defRPr sz="1125"/>
            </a:lvl2pPr>
            <a:lvl3pPr marL="685783" indent="0">
              <a:buNone/>
              <a:defRPr sz="900"/>
            </a:lvl3pPr>
            <a:lvl4pPr marL="1028675" indent="0">
              <a:buNone/>
              <a:defRPr sz="825"/>
            </a:lvl4pPr>
            <a:lvl5pPr marL="1371566" indent="0">
              <a:buNone/>
              <a:defRPr sz="825"/>
            </a:lvl5pPr>
            <a:lvl6pPr marL="1714457" indent="0">
              <a:buNone/>
              <a:defRPr sz="825"/>
            </a:lvl6pPr>
            <a:lvl7pPr marL="2057348" indent="0">
              <a:buNone/>
              <a:defRPr sz="825"/>
            </a:lvl7pPr>
            <a:lvl8pPr marL="2400240" indent="0">
              <a:buNone/>
              <a:defRPr sz="825"/>
            </a:lvl8pPr>
            <a:lvl9pPr marL="2743132"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E57CA850-B011-4401-92D3-28535CD655E4}" type="datetimeFigureOut">
              <a:rPr lang="en-US" smtClean="0">
                <a:solidFill>
                  <a:prstClr val="black">
                    <a:tint val="75000"/>
                  </a:prstClr>
                </a:solidFill>
              </a:rPr>
              <a:pPr/>
              <a:t>3/22/2023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3691CE-051C-4B7E-A23B-B2E80E9D09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353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29464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30"/>
            <a:ext cx="617220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200"/>
            </a:lvl1pPr>
            <a:lvl2pPr marL="342892" indent="0">
              <a:buNone/>
              <a:defRPr sz="1125"/>
            </a:lvl2pPr>
            <a:lvl3pPr marL="685783" indent="0">
              <a:buNone/>
              <a:defRPr sz="900"/>
            </a:lvl3pPr>
            <a:lvl4pPr marL="1028675" indent="0">
              <a:buNone/>
              <a:defRPr sz="825"/>
            </a:lvl4pPr>
            <a:lvl5pPr marL="1371566" indent="0">
              <a:buNone/>
              <a:defRPr sz="825"/>
            </a:lvl5pPr>
            <a:lvl6pPr marL="1714457" indent="0">
              <a:buNone/>
              <a:defRPr sz="825"/>
            </a:lvl6pPr>
            <a:lvl7pPr marL="2057348" indent="0">
              <a:buNone/>
              <a:defRPr sz="825"/>
            </a:lvl7pPr>
            <a:lvl8pPr marL="2400240" indent="0">
              <a:buNone/>
              <a:defRPr sz="825"/>
            </a:lvl8pPr>
            <a:lvl9pPr marL="2743132"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E57CA850-B011-4401-92D3-28535CD655E4}" type="datetimeFigureOut">
              <a:rPr lang="en-US" smtClean="0">
                <a:solidFill>
                  <a:prstClr val="black">
                    <a:tint val="75000"/>
                  </a:prstClr>
                </a:solidFill>
              </a:rPr>
              <a:pPr/>
              <a:t>3/22/2023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3691CE-051C-4B7E-A23B-B2E80E9D09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1183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7CA850-B011-4401-92D3-28535CD655E4}" type="datetimeFigureOut">
              <a:rPr lang="en-US" smtClean="0">
                <a:solidFill>
                  <a:prstClr val="black">
                    <a:tint val="75000"/>
                  </a:prstClr>
                </a:solidFill>
              </a:rPr>
              <a:pPr/>
              <a:t>3/22/2023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691CE-051C-4B7E-A23B-B2E80E9D09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98132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30"/>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30"/>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7CA850-B011-4401-92D3-28535CD655E4}" type="datetimeFigureOut">
              <a:rPr lang="en-US" smtClean="0">
                <a:solidFill>
                  <a:prstClr val="black">
                    <a:tint val="75000"/>
                  </a:prstClr>
                </a:solidFill>
              </a:rPr>
              <a:pPr/>
              <a:t>3/22/2023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691CE-051C-4B7E-A23B-B2E80E9D09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22505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11684000" y="6658489"/>
            <a:ext cx="406400" cy="191542"/>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25" i="1" smtClean="0">
                <a:solidFill>
                  <a:schemeClr val="tx2"/>
                </a:solidFill>
                <a:latin typeface="+mj-lt"/>
                <a:ea typeface="+mj-ea"/>
                <a:cs typeface="Proxima Nova Regular"/>
              </a:defRPr>
            </a:lvl1pPr>
          </a:lstStyle>
          <a:p>
            <a:pPr defTabSz="914355"/>
            <a:fld id="{86CB4B4D-7CA3-9044-876B-883B54F8677D}" type="slidenum">
              <a:rPr lang="en-US" smtClean="0">
                <a:solidFill>
                  <a:srgbClr val="44546A"/>
                </a:solidFill>
              </a:rPr>
              <a:pPr defTabSz="914355"/>
              <a:t>‹#›</a:t>
            </a:fld>
            <a:endParaRPr lang="en-US" dirty="0">
              <a:solidFill>
                <a:srgbClr val="44546A"/>
              </a:solidFill>
            </a:endParaRPr>
          </a:p>
        </p:txBody>
      </p:sp>
      <p:sp>
        <p:nvSpPr>
          <p:cNvPr id="3" name="Content Placeholder 2"/>
          <p:cNvSpPr>
            <a:spLocks noGrp="1"/>
          </p:cNvSpPr>
          <p:nvPr>
            <p:ph sz="quarter" idx="10"/>
          </p:nvPr>
        </p:nvSpPr>
        <p:spPr>
          <a:xfrm>
            <a:off x="609600" y="1600200"/>
            <a:ext cx="10871200" cy="4724400"/>
          </a:xfrm>
          <a:prstGeom prst="rect">
            <a:avLst/>
          </a:prstGeom>
        </p:spPr>
        <p:txBody>
          <a:bodyPr/>
          <a:lstStyle>
            <a:lvl1pPr>
              <a:defRPr sz="2025">
                <a:latin typeface="+mj-lt"/>
                <a:cs typeface="Arial" panose="020B0604020202020204" pitchFamily="34" charset="0"/>
              </a:defRPr>
            </a:lvl1pPr>
            <a:lvl2pPr marL="768889" indent="-311712">
              <a:buFont typeface="Courier New" panose="02070309020205020404" pitchFamily="49" charset="0"/>
              <a:buChar char="o"/>
              <a:defRPr sz="2025">
                <a:latin typeface="+mj-lt"/>
                <a:cs typeface="Arial" panose="020B0604020202020204" pitchFamily="34" charset="0"/>
              </a:defRPr>
            </a:lvl2pPr>
            <a:lvl3pPr marL="1188659" indent="-274307">
              <a:buFont typeface="Wingdings" panose="05000000000000000000" pitchFamily="2" charset="2"/>
              <a:buChar char="§"/>
              <a:defRPr sz="2025">
                <a:latin typeface="+mj-lt"/>
                <a:cs typeface="Arial" panose="020B0604020202020204" pitchFamily="34" charset="0"/>
              </a:defRPr>
            </a:lvl3pPr>
            <a:lvl4pPr>
              <a:defRPr sz="2025">
                <a:latin typeface="+mj-lt"/>
                <a:cs typeface="Arial" panose="020B0604020202020204" pitchFamily="34" charset="0"/>
              </a:defRPr>
            </a:lvl4pPr>
            <a:lvl5pPr>
              <a:defRPr sz="2025">
                <a:latin typeface="+mj-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quarter" idx="11" hasCustomPrompt="1"/>
          </p:nvPr>
        </p:nvSpPr>
        <p:spPr>
          <a:xfrm>
            <a:off x="2743200" y="304800"/>
            <a:ext cx="6604000" cy="533400"/>
          </a:xfrm>
          <a:prstGeom prst="rect">
            <a:avLst/>
          </a:prstGeom>
        </p:spPr>
        <p:txBody>
          <a:bodyPr/>
          <a:lstStyle>
            <a:lvl1pPr marL="0" indent="0">
              <a:buNone/>
              <a:defRPr>
                <a:solidFill>
                  <a:schemeClr val="bg1"/>
                </a:solidFill>
                <a:latin typeface="+mj-lt"/>
              </a:defRPr>
            </a:lvl1pPr>
          </a:lstStyle>
          <a:p>
            <a:pPr marL="342884" marR="0" lvl="0" indent="-342884" defTabSz="914355" eaLnBrk="1" fontAlgn="auto" latinLnBrk="0" hangingPunct="1">
              <a:lnSpc>
                <a:spcPct val="100000"/>
              </a:lnSpc>
              <a:spcBef>
                <a:spcPts val="500"/>
              </a:spcBef>
              <a:spcAft>
                <a:spcPts val="0"/>
              </a:spcAft>
              <a:buClrTx/>
              <a:buSzPct val="100000"/>
              <a:tabLst/>
              <a:defRPr/>
            </a:pPr>
            <a:r>
              <a:rPr lang="en-US" dirty="0"/>
              <a:t>Title TBA</a:t>
            </a:r>
          </a:p>
        </p:txBody>
      </p:sp>
    </p:spTree>
    <p:extLst>
      <p:ext uri="{BB962C8B-B14F-4D97-AF65-F5344CB8AC3E}">
        <p14:creationId xmlns:p14="http://schemas.microsoft.com/office/powerpoint/2010/main" val="2532939848"/>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11684000" y="6652815"/>
            <a:ext cx="406400" cy="140464"/>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825" i="1" smtClean="0">
                <a:solidFill>
                  <a:schemeClr val="tx2"/>
                </a:solidFill>
                <a:latin typeface="+mj-lt"/>
                <a:ea typeface="+mj-ea"/>
                <a:cs typeface="Proxima Nova Regular"/>
              </a:defRPr>
            </a:lvl1pPr>
          </a:lstStyle>
          <a:p>
            <a:fld id="{86CB4B4D-7CA3-9044-876B-883B54F8677D}" type="slidenum">
              <a:rPr>
                <a:solidFill>
                  <a:srgbClr val="44546A"/>
                </a:solidFill>
              </a:rPr>
              <a:pPr/>
              <a:t>‹#›</a:t>
            </a:fld>
            <a:endParaRPr dirty="0">
              <a:solidFill>
                <a:srgbClr val="44546A"/>
              </a:solidFill>
            </a:endParaRPr>
          </a:p>
        </p:txBody>
      </p:sp>
      <p:sp>
        <p:nvSpPr>
          <p:cNvPr id="3" name="Content Placeholder 2"/>
          <p:cNvSpPr>
            <a:spLocks noGrp="1"/>
          </p:cNvSpPr>
          <p:nvPr>
            <p:ph sz="quarter" idx="10"/>
          </p:nvPr>
        </p:nvSpPr>
        <p:spPr>
          <a:xfrm>
            <a:off x="609600" y="1600200"/>
            <a:ext cx="10871200" cy="4724400"/>
          </a:xfrm>
          <a:prstGeom prst="rect">
            <a:avLst/>
          </a:prstGeom>
        </p:spPr>
        <p:txBody>
          <a:bodyPr/>
          <a:lstStyle>
            <a:lvl1pPr>
              <a:defRPr sz="1500">
                <a:latin typeface="+mj-lt"/>
                <a:cs typeface="Arial" panose="020B0604020202020204" pitchFamily="34" charset="0"/>
              </a:defRPr>
            </a:lvl1pPr>
            <a:lvl2pPr marL="576680" indent="-233789">
              <a:buFont typeface="Courier New" panose="02070309020205020404" pitchFamily="49" charset="0"/>
              <a:buChar char="o"/>
              <a:defRPr sz="1500">
                <a:latin typeface="+mj-lt"/>
                <a:cs typeface="Arial" panose="020B0604020202020204" pitchFamily="34" charset="0"/>
              </a:defRPr>
            </a:lvl2pPr>
            <a:lvl3pPr marL="891517" indent="-205734">
              <a:buFont typeface="Wingdings" panose="05000000000000000000" pitchFamily="2" charset="2"/>
              <a:buChar char="§"/>
              <a:defRPr sz="1500">
                <a:latin typeface="+mj-lt"/>
                <a:cs typeface="Arial" panose="020B0604020202020204" pitchFamily="34" charset="0"/>
              </a:defRPr>
            </a:lvl3pPr>
            <a:lvl4pPr>
              <a:defRPr sz="1500">
                <a:latin typeface="+mj-lt"/>
                <a:cs typeface="Arial" panose="020B0604020202020204" pitchFamily="34" charset="0"/>
              </a:defRPr>
            </a:lvl4pPr>
            <a:lvl5pPr>
              <a:defRPr sz="1500">
                <a:latin typeface="+mj-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hape 3"/>
          <p:cNvSpPr/>
          <p:nvPr userDrawn="1"/>
        </p:nvSpPr>
        <p:spPr>
          <a:xfrm>
            <a:off x="101600" y="6629404"/>
            <a:ext cx="3149600" cy="140464"/>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algn="ctr" defTabSz="685783">
              <a:defRPr>
                <a:solidFill>
                  <a:srgbClr val="000000"/>
                </a:solidFill>
              </a:defRPr>
            </a:pPr>
            <a:r>
              <a:rPr lang="en-AU" sz="825" i="1" dirty="0">
                <a:solidFill>
                  <a:srgbClr val="44546A"/>
                </a:solidFill>
                <a:cs typeface="Proxima Nova Regular"/>
                <a:sym typeface="Proxima Nova Regular"/>
              </a:rPr>
              <a:t>CEOS Plenary 2017, 19-20 October</a:t>
            </a:r>
            <a:endParaRPr sz="825" i="1" dirty="0">
              <a:solidFill>
                <a:srgbClr val="44546A"/>
              </a:solidFill>
              <a:cs typeface="Proxima Nova Regular"/>
              <a:sym typeface="Proxima Nova Regular"/>
            </a:endParaRPr>
          </a:p>
        </p:txBody>
      </p:sp>
      <p:sp>
        <p:nvSpPr>
          <p:cNvPr id="9" name="Content Placeholder 3"/>
          <p:cNvSpPr>
            <a:spLocks noGrp="1"/>
          </p:cNvSpPr>
          <p:nvPr>
            <p:ph sz="quarter" idx="11" hasCustomPrompt="1"/>
          </p:nvPr>
        </p:nvSpPr>
        <p:spPr>
          <a:xfrm>
            <a:off x="2743200" y="304800"/>
            <a:ext cx="6604000" cy="533400"/>
          </a:xfrm>
          <a:prstGeom prst="rect">
            <a:avLst/>
          </a:prstGeom>
        </p:spPr>
        <p:txBody>
          <a:bodyPr/>
          <a:lstStyle>
            <a:lvl1pPr marL="0" indent="0">
              <a:buNone/>
              <a:defRPr>
                <a:solidFill>
                  <a:schemeClr val="bg1"/>
                </a:solidFill>
                <a:latin typeface="+mj-lt"/>
              </a:defRPr>
            </a:lvl1pPr>
          </a:lstStyle>
          <a:p>
            <a:pPr marL="257168" marR="0" lvl="0" indent="-257168" defTabSz="685783" eaLnBrk="1" fontAlgn="auto" latinLnBrk="0" hangingPunct="1">
              <a:lnSpc>
                <a:spcPct val="100000"/>
              </a:lnSpc>
              <a:spcBef>
                <a:spcPts val="375"/>
              </a:spcBef>
              <a:spcAft>
                <a:spcPts val="0"/>
              </a:spcAft>
              <a:buClrTx/>
              <a:buSzPct val="100000"/>
              <a:tabLst/>
              <a:defRPr/>
            </a:pPr>
            <a:r>
              <a:rPr lang="en-US" dirty="0"/>
              <a:t>Title TBA</a:t>
            </a:r>
          </a:p>
        </p:txBody>
      </p:sp>
    </p:spTree>
    <p:extLst>
      <p:ext uri="{BB962C8B-B14F-4D97-AF65-F5344CB8AC3E}">
        <p14:creationId xmlns:p14="http://schemas.microsoft.com/office/powerpoint/2010/main" val="3090577519"/>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914400" y="2130425"/>
            <a:ext cx="10363200" cy="14700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20100"/>
              <a:buFont typeface="Calibri"/>
              <a:buNone/>
              <a:defRPr sz="456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409"/>
            </a:lvl2pPr>
            <a:lvl3pPr lvl="2">
              <a:spcBef>
                <a:spcPts val="0"/>
              </a:spcBef>
              <a:spcAft>
                <a:spcPts val="0"/>
              </a:spcAft>
              <a:buSzPts val="1400"/>
              <a:buNone/>
              <a:defRPr sz="409"/>
            </a:lvl3pPr>
            <a:lvl4pPr lvl="3">
              <a:spcBef>
                <a:spcPts val="0"/>
              </a:spcBef>
              <a:spcAft>
                <a:spcPts val="0"/>
              </a:spcAft>
              <a:buSzPts val="1400"/>
              <a:buNone/>
              <a:defRPr sz="409"/>
            </a:lvl4pPr>
            <a:lvl5pPr lvl="4">
              <a:spcBef>
                <a:spcPts val="0"/>
              </a:spcBef>
              <a:spcAft>
                <a:spcPts val="0"/>
              </a:spcAft>
              <a:buSzPts val="1400"/>
              <a:buNone/>
              <a:defRPr sz="409"/>
            </a:lvl5pPr>
            <a:lvl6pPr lvl="5">
              <a:spcBef>
                <a:spcPts val="0"/>
              </a:spcBef>
              <a:spcAft>
                <a:spcPts val="0"/>
              </a:spcAft>
              <a:buSzPts val="1400"/>
              <a:buNone/>
              <a:defRPr sz="409"/>
            </a:lvl6pPr>
            <a:lvl7pPr lvl="6">
              <a:spcBef>
                <a:spcPts val="0"/>
              </a:spcBef>
              <a:spcAft>
                <a:spcPts val="0"/>
              </a:spcAft>
              <a:buSzPts val="1400"/>
              <a:buNone/>
              <a:defRPr sz="409"/>
            </a:lvl7pPr>
            <a:lvl8pPr lvl="7">
              <a:spcBef>
                <a:spcPts val="0"/>
              </a:spcBef>
              <a:spcAft>
                <a:spcPts val="0"/>
              </a:spcAft>
              <a:buSzPts val="1400"/>
              <a:buNone/>
              <a:defRPr sz="409"/>
            </a:lvl8pPr>
            <a:lvl9pPr lvl="8">
              <a:spcBef>
                <a:spcPts val="0"/>
              </a:spcBef>
              <a:spcAft>
                <a:spcPts val="0"/>
              </a:spcAft>
              <a:buSzPts val="1400"/>
              <a:buNone/>
              <a:defRPr sz="409"/>
            </a:lvl9pPr>
          </a:lstStyle>
          <a:p>
            <a:endParaRPr/>
          </a:p>
        </p:txBody>
      </p:sp>
      <p:sp>
        <p:nvSpPr>
          <p:cNvPr id="15" name="Google Shape;15;p3"/>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marR="0" lvl="0" algn="ctr" rtl="0">
              <a:spcBef>
                <a:spcPts val="664"/>
              </a:spcBef>
              <a:spcAft>
                <a:spcPts val="0"/>
              </a:spcAft>
              <a:buClr>
                <a:srgbClr val="888888"/>
              </a:buClr>
              <a:buSzPts val="14600"/>
              <a:buFont typeface="Arial"/>
              <a:buNone/>
              <a:defRPr sz="3319" b="0" i="0" u="none" strike="noStrike" cap="none">
                <a:solidFill>
                  <a:srgbClr val="888888"/>
                </a:solidFill>
                <a:latin typeface="Calibri"/>
                <a:ea typeface="Calibri"/>
                <a:cs typeface="Calibri"/>
                <a:sym typeface="Calibri"/>
              </a:defRPr>
            </a:lvl1pPr>
            <a:lvl2pPr marR="0" lvl="1" algn="ctr" rtl="0">
              <a:spcBef>
                <a:spcPts val="582"/>
              </a:spcBef>
              <a:spcAft>
                <a:spcPts val="0"/>
              </a:spcAft>
              <a:buClr>
                <a:srgbClr val="888888"/>
              </a:buClr>
              <a:buSzPts val="12800"/>
              <a:buFont typeface="Arial"/>
              <a:buNone/>
              <a:defRPr sz="2909" b="0" i="0" u="none" strike="noStrike" cap="none">
                <a:solidFill>
                  <a:srgbClr val="888888"/>
                </a:solidFill>
                <a:latin typeface="Calibri"/>
                <a:ea typeface="Calibri"/>
                <a:cs typeface="Calibri"/>
                <a:sym typeface="Calibri"/>
              </a:defRPr>
            </a:lvl2pPr>
            <a:lvl3pPr marR="0" lvl="2" algn="ctr" rtl="0">
              <a:spcBef>
                <a:spcPts val="500"/>
              </a:spcBef>
              <a:spcAft>
                <a:spcPts val="0"/>
              </a:spcAft>
              <a:buClr>
                <a:srgbClr val="888888"/>
              </a:buClr>
              <a:buSzPts val="11000"/>
              <a:buFont typeface="Arial"/>
              <a:buNone/>
              <a:defRPr sz="2500" b="0" i="0" u="none" strike="noStrike" cap="none">
                <a:solidFill>
                  <a:srgbClr val="888888"/>
                </a:solidFill>
                <a:latin typeface="Calibri"/>
                <a:ea typeface="Calibri"/>
                <a:cs typeface="Calibri"/>
                <a:sym typeface="Calibri"/>
              </a:defRPr>
            </a:lvl3pPr>
            <a:lvl4pPr marR="0" lvl="3" algn="ctr" rtl="0">
              <a:spcBef>
                <a:spcPts val="414"/>
              </a:spcBef>
              <a:spcAft>
                <a:spcPts val="0"/>
              </a:spcAft>
              <a:buClr>
                <a:srgbClr val="888888"/>
              </a:buClr>
              <a:buSzPts val="9100"/>
              <a:buFont typeface="Arial"/>
              <a:buNone/>
              <a:defRPr sz="2068" b="0" i="0" u="none" strike="noStrike" cap="none">
                <a:solidFill>
                  <a:srgbClr val="888888"/>
                </a:solidFill>
                <a:latin typeface="Calibri"/>
                <a:ea typeface="Calibri"/>
                <a:cs typeface="Calibri"/>
                <a:sym typeface="Calibri"/>
              </a:defRPr>
            </a:lvl4pPr>
            <a:lvl5pPr marR="0" lvl="4" algn="ctr" rtl="0">
              <a:spcBef>
                <a:spcPts val="414"/>
              </a:spcBef>
              <a:spcAft>
                <a:spcPts val="0"/>
              </a:spcAft>
              <a:buClr>
                <a:srgbClr val="888888"/>
              </a:buClr>
              <a:buSzPts val="9100"/>
              <a:buFont typeface="Arial"/>
              <a:buNone/>
              <a:defRPr sz="2068" b="0" i="0" u="none" strike="noStrike" cap="none">
                <a:solidFill>
                  <a:srgbClr val="888888"/>
                </a:solidFill>
                <a:latin typeface="Calibri"/>
                <a:ea typeface="Calibri"/>
                <a:cs typeface="Calibri"/>
                <a:sym typeface="Calibri"/>
              </a:defRPr>
            </a:lvl5pPr>
            <a:lvl6pPr marR="0" lvl="5" algn="ctr" rtl="0">
              <a:spcBef>
                <a:spcPts val="414"/>
              </a:spcBef>
              <a:spcAft>
                <a:spcPts val="0"/>
              </a:spcAft>
              <a:buClr>
                <a:srgbClr val="888888"/>
              </a:buClr>
              <a:buSzPts val="9100"/>
              <a:buFont typeface="Arial"/>
              <a:buNone/>
              <a:defRPr sz="2068" b="0" i="0" u="none" strike="noStrike" cap="none">
                <a:solidFill>
                  <a:srgbClr val="888888"/>
                </a:solidFill>
                <a:latin typeface="Calibri"/>
                <a:ea typeface="Calibri"/>
                <a:cs typeface="Calibri"/>
                <a:sym typeface="Calibri"/>
              </a:defRPr>
            </a:lvl6pPr>
            <a:lvl7pPr marR="0" lvl="6" algn="ctr" rtl="0">
              <a:spcBef>
                <a:spcPts val="414"/>
              </a:spcBef>
              <a:spcAft>
                <a:spcPts val="0"/>
              </a:spcAft>
              <a:buClr>
                <a:srgbClr val="888888"/>
              </a:buClr>
              <a:buSzPts val="9100"/>
              <a:buFont typeface="Arial"/>
              <a:buNone/>
              <a:defRPr sz="2068" b="0" i="0" u="none" strike="noStrike" cap="none">
                <a:solidFill>
                  <a:srgbClr val="888888"/>
                </a:solidFill>
                <a:latin typeface="Calibri"/>
                <a:ea typeface="Calibri"/>
                <a:cs typeface="Calibri"/>
                <a:sym typeface="Calibri"/>
              </a:defRPr>
            </a:lvl7pPr>
            <a:lvl8pPr marR="0" lvl="7" algn="ctr" rtl="0">
              <a:spcBef>
                <a:spcPts val="414"/>
              </a:spcBef>
              <a:spcAft>
                <a:spcPts val="0"/>
              </a:spcAft>
              <a:buClr>
                <a:srgbClr val="888888"/>
              </a:buClr>
              <a:buSzPts val="9100"/>
              <a:buFont typeface="Arial"/>
              <a:buNone/>
              <a:defRPr sz="2068" b="0" i="0" u="none" strike="noStrike" cap="none">
                <a:solidFill>
                  <a:srgbClr val="888888"/>
                </a:solidFill>
                <a:latin typeface="Calibri"/>
                <a:ea typeface="Calibri"/>
                <a:cs typeface="Calibri"/>
                <a:sym typeface="Calibri"/>
              </a:defRPr>
            </a:lvl8pPr>
            <a:lvl9pPr marR="0" lvl="8" algn="ctr" rtl="0">
              <a:spcBef>
                <a:spcPts val="414"/>
              </a:spcBef>
              <a:spcAft>
                <a:spcPts val="0"/>
              </a:spcAft>
              <a:buClr>
                <a:srgbClr val="888888"/>
              </a:buClr>
              <a:buSzPts val="9100"/>
              <a:buFont typeface="Arial"/>
              <a:buNone/>
              <a:defRPr sz="2068" b="0" i="0" u="none" strike="noStrike" cap="none">
                <a:solidFill>
                  <a:srgbClr val="888888"/>
                </a:solidFill>
                <a:latin typeface="Calibri"/>
                <a:ea typeface="Calibri"/>
                <a:cs typeface="Calibri"/>
                <a:sym typeface="Calibri"/>
              </a:defRPr>
            </a:lvl9pPr>
          </a:lstStyle>
          <a:p>
            <a:endParaRPr/>
          </a:p>
        </p:txBody>
      </p:sp>
      <p:sp>
        <p:nvSpPr>
          <p:cNvPr id="16" name="Google Shape;16;p3"/>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9pPr>
          </a:lstStyle>
          <a:p>
            <a:endParaRPr/>
          </a:p>
        </p:txBody>
      </p:sp>
      <p:sp>
        <p:nvSpPr>
          <p:cNvPr id="17" name="Google Shape;17;p3"/>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9pPr>
          </a:lstStyle>
          <a:p>
            <a:endParaRPr/>
          </a:p>
        </p:txBody>
      </p:sp>
      <p:sp>
        <p:nvSpPr>
          <p:cNvPr id="18" name="Google Shape;18;p3"/>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64" b="0" i="0" u="none" strike="noStrike" cap="none">
                <a:solidFill>
                  <a:schemeClr val="dk1"/>
                </a:solidFill>
                <a:latin typeface="Calibri"/>
                <a:ea typeface="Calibri"/>
                <a:cs typeface="Calibri"/>
                <a:sym typeface="Calibri"/>
              </a:defRPr>
            </a:lvl1pPr>
            <a:lvl2pPr marL="0" marR="0" lvl="1" indent="0" algn="l" rtl="0">
              <a:spcBef>
                <a:spcPts val="0"/>
              </a:spcBef>
              <a:buNone/>
              <a:defRPr sz="1864" b="0" i="0" u="none" strike="noStrike" cap="none">
                <a:solidFill>
                  <a:schemeClr val="dk1"/>
                </a:solidFill>
                <a:latin typeface="Calibri"/>
                <a:ea typeface="Calibri"/>
                <a:cs typeface="Calibri"/>
                <a:sym typeface="Calibri"/>
              </a:defRPr>
            </a:lvl2pPr>
            <a:lvl3pPr marL="0" marR="0" lvl="2" indent="0" algn="l" rtl="0">
              <a:spcBef>
                <a:spcPts val="0"/>
              </a:spcBef>
              <a:buNone/>
              <a:defRPr sz="1864" b="0" i="0" u="none" strike="noStrike" cap="none">
                <a:solidFill>
                  <a:schemeClr val="dk1"/>
                </a:solidFill>
                <a:latin typeface="Calibri"/>
                <a:ea typeface="Calibri"/>
                <a:cs typeface="Calibri"/>
                <a:sym typeface="Calibri"/>
              </a:defRPr>
            </a:lvl3pPr>
            <a:lvl4pPr marL="0" marR="0" lvl="3" indent="0" algn="l" rtl="0">
              <a:spcBef>
                <a:spcPts val="0"/>
              </a:spcBef>
              <a:buNone/>
              <a:defRPr sz="1864" b="0" i="0" u="none" strike="noStrike" cap="none">
                <a:solidFill>
                  <a:schemeClr val="dk1"/>
                </a:solidFill>
                <a:latin typeface="Calibri"/>
                <a:ea typeface="Calibri"/>
                <a:cs typeface="Calibri"/>
                <a:sym typeface="Calibri"/>
              </a:defRPr>
            </a:lvl4pPr>
            <a:lvl5pPr marL="0" marR="0" lvl="4" indent="0" algn="l" rtl="0">
              <a:spcBef>
                <a:spcPts val="0"/>
              </a:spcBef>
              <a:buNone/>
              <a:defRPr sz="1864" b="0" i="0" u="none" strike="noStrike" cap="none">
                <a:solidFill>
                  <a:schemeClr val="dk1"/>
                </a:solidFill>
                <a:latin typeface="Calibri"/>
                <a:ea typeface="Calibri"/>
                <a:cs typeface="Calibri"/>
                <a:sym typeface="Calibri"/>
              </a:defRPr>
            </a:lvl5pPr>
            <a:lvl6pPr marL="0" marR="0" lvl="5" indent="0" algn="l" rtl="0">
              <a:spcBef>
                <a:spcPts val="0"/>
              </a:spcBef>
              <a:buNone/>
              <a:defRPr sz="1864" b="0" i="0" u="none" strike="noStrike" cap="none">
                <a:solidFill>
                  <a:schemeClr val="dk1"/>
                </a:solidFill>
                <a:latin typeface="Calibri"/>
                <a:ea typeface="Calibri"/>
                <a:cs typeface="Calibri"/>
                <a:sym typeface="Calibri"/>
              </a:defRPr>
            </a:lvl6pPr>
            <a:lvl7pPr marL="0" marR="0" lvl="6" indent="0" algn="l" rtl="0">
              <a:spcBef>
                <a:spcPts val="0"/>
              </a:spcBef>
              <a:buNone/>
              <a:defRPr sz="1864" b="0" i="0" u="none" strike="noStrike" cap="none">
                <a:solidFill>
                  <a:schemeClr val="dk1"/>
                </a:solidFill>
                <a:latin typeface="Calibri"/>
                <a:ea typeface="Calibri"/>
                <a:cs typeface="Calibri"/>
                <a:sym typeface="Calibri"/>
              </a:defRPr>
            </a:lvl7pPr>
            <a:lvl8pPr marL="0" marR="0" lvl="7" indent="0" algn="l" rtl="0">
              <a:spcBef>
                <a:spcPts val="0"/>
              </a:spcBef>
              <a:buNone/>
              <a:defRPr sz="1864" b="0" i="0" u="none" strike="noStrike" cap="none">
                <a:solidFill>
                  <a:schemeClr val="dk1"/>
                </a:solidFill>
                <a:latin typeface="Calibri"/>
                <a:ea typeface="Calibri"/>
                <a:cs typeface="Calibri"/>
                <a:sym typeface="Calibri"/>
              </a:defRPr>
            </a:lvl8pPr>
            <a:lvl9pPr marL="0" marR="0" lvl="8" indent="0" algn="l" rtl="0">
              <a:spcBef>
                <a:spcPts val="0"/>
              </a:spcBef>
              <a:buNone/>
              <a:defRPr sz="1864"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98846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20100"/>
              <a:buFont typeface="Calibri"/>
              <a:buNone/>
              <a:defRPr sz="456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409"/>
            </a:lvl2pPr>
            <a:lvl3pPr lvl="2">
              <a:spcBef>
                <a:spcPts val="0"/>
              </a:spcBef>
              <a:spcAft>
                <a:spcPts val="0"/>
              </a:spcAft>
              <a:buSzPts val="1400"/>
              <a:buNone/>
              <a:defRPr sz="409"/>
            </a:lvl3pPr>
            <a:lvl4pPr lvl="3">
              <a:spcBef>
                <a:spcPts val="0"/>
              </a:spcBef>
              <a:spcAft>
                <a:spcPts val="0"/>
              </a:spcAft>
              <a:buSzPts val="1400"/>
              <a:buNone/>
              <a:defRPr sz="409"/>
            </a:lvl4pPr>
            <a:lvl5pPr lvl="4">
              <a:spcBef>
                <a:spcPts val="0"/>
              </a:spcBef>
              <a:spcAft>
                <a:spcPts val="0"/>
              </a:spcAft>
              <a:buSzPts val="1400"/>
              <a:buNone/>
              <a:defRPr sz="409"/>
            </a:lvl5pPr>
            <a:lvl6pPr lvl="5">
              <a:spcBef>
                <a:spcPts val="0"/>
              </a:spcBef>
              <a:spcAft>
                <a:spcPts val="0"/>
              </a:spcAft>
              <a:buSzPts val="1400"/>
              <a:buNone/>
              <a:defRPr sz="409"/>
            </a:lvl6pPr>
            <a:lvl7pPr lvl="6">
              <a:spcBef>
                <a:spcPts val="0"/>
              </a:spcBef>
              <a:spcAft>
                <a:spcPts val="0"/>
              </a:spcAft>
              <a:buSzPts val="1400"/>
              <a:buNone/>
              <a:defRPr sz="409"/>
            </a:lvl7pPr>
            <a:lvl8pPr lvl="7">
              <a:spcBef>
                <a:spcPts val="0"/>
              </a:spcBef>
              <a:spcAft>
                <a:spcPts val="0"/>
              </a:spcAft>
              <a:buSzPts val="1400"/>
              <a:buNone/>
              <a:defRPr sz="409"/>
            </a:lvl8pPr>
            <a:lvl9pPr lvl="8">
              <a:spcBef>
                <a:spcPts val="0"/>
              </a:spcBef>
              <a:spcAft>
                <a:spcPts val="0"/>
              </a:spcAft>
              <a:buSzPts val="1400"/>
              <a:buNone/>
              <a:defRPr sz="409"/>
            </a:lvl9pPr>
          </a:lstStyle>
          <a:p>
            <a:endParaRPr/>
          </a:p>
        </p:txBody>
      </p:sp>
      <p:sp>
        <p:nvSpPr>
          <p:cNvPr id="21" name="Google Shape;21;p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103922" marR="0" lvl="0" indent="-262691" algn="l" rtl="0">
              <a:spcBef>
                <a:spcPts val="664"/>
              </a:spcBef>
              <a:spcAft>
                <a:spcPts val="0"/>
              </a:spcAft>
              <a:buClr>
                <a:schemeClr val="dk1"/>
              </a:buClr>
              <a:buSzPts val="14600"/>
              <a:buFont typeface="Arial"/>
              <a:buChar char="•"/>
              <a:defRPr sz="3319" b="0" i="0" u="none" strike="noStrike" cap="none">
                <a:solidFill>
                  <a:schemeClr val="dk1"/>
                </a:solidFill>
                <a:latin typeface="Calibri"/>
                <a:ea typeface="Calibri"/>
                <a:cs typeface="Calibri"/>
                <a:sym typeface="Calibri"/>
              </a:defRPr>
            </a:lvl1pPr>
            <a:lvl2pPr marL="207843" marR="0" lvl="1" indent="-236710" algn="l" rtl="0">
              <a:spcBef>
                <a:spcPts val="582"/>
              </a:spcBef>
              <a:spcAft>
                <a:spcPts val="0"/>
              </a:spcAft>
              <a:buClr>
                <a:schemeClr val="dk1"/>
              </a:buClr>
              <a:buSzPts val="12800"/>
              <a:buFont typeface="Arial"/>
              <a:buChar char="–"/>
              <a:defRPr sz="2909" b="0" i="0" u="none" strike="noStrike" cap="none">
                <a:solidFill>
                  <a:schemeClr val="dk1"/>
                </a:solidFill>
                <a:latin typeface="Calibri"/>
                <a:ea typeface="Calibri"/>
                <a:cs typeface="Calibri"/>
                <a:sym typeface="Calibri"/>
              </a:defRPr>
            </a:lvl2pPr>
            <a:lvl3pPr marL="311765" marR="0" lvl="2" indent="-210730" algn="l" rtl="0">
              <a:spcBef>
                <a:spcPts val="500"/>
              </a:spcBef>
              <a:spcAft>
                <a:spcPts val="0"/>
              </a:spcAft>
              <a:buClr>
                <a:schemeClr val="dk1"/>
              </a:buClr>
              <a:buSzPts val="11000"/>
              <a:buFont typeface="Arial"/>
              <a:buChar char="•"/>
              <a:defRPr sz="2500" b="0" i="0" u="none" strike="noStrike" cap="none">
                <a:solidFill>
                  <a:schemeClr val="dk1"/>
                </a:solidFill>
                <a:latin typeface="Calibri"/>
                <a:ea typeface="Calibri"/>
                <a:cs typeface="Calibri"/>
                <a:sym typeface="Calibri"/>
              </a:defRPr>
            </a:lvl3pPr>
            <a:lvl4pPr marL="415686" marR="0" lvl="3"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4pPr>
            <a:lvl5pPr marL="519608" marR="0" lvl="4"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5pPr>
            <a:lvl6pPr marL="623529" marR="0" lvl="5"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6pPr>
            <a:lvl7pPr marL="727451" marR="0" lvl="6"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7pPr>
            <a:lvl8pPr marL="831372" marR="0" lvl="7"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8pPr>
            <a:lvl9pPr marL="935294" marR="0" lvl="8"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9pPr>
          </a:lstStyle>
          <a:p>
            <a:endParaRPr/>
          </a:p>
        </p:txBody>
      </p:sp>
      <p:sp>
        <p:nvSpPr>
          <p:cNvPr id="22" name="Google Shape;22;p4"/>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4">
                <a:solidFill>
                  <a:schemeClr val="dk1"/>
                </a:solidFill>
                <a:latin typeface="Calibri"/>
                <a:ea typeface="Calibri"/>
                <a:cs typeface="Calibri"/>
                <a:sym typeface="Calibri"/>
              </a:defRPr>
            </a:lvl1pPr>
            <a:lvl2pPr marR="0" lvl="1"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9pPr>
          </a:lstStyle>
          <a:p>
            <a:endParaRPr/>
          </a:p>
        </p:txBody>
      </p:sp>
      <p:sp>
        <p:nvSpPr>
          <p:cNvPr id="23" name="Google Shape;23;p4"/>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4">
                <a:solidFill>
                  <a:schemeClr val="dk1"/>
                </a:solidFill>
                <a:latin typeface="Calibri"/>
                <a:ea typeface="Calibri"/>
                <a:cs typeface="Calibri"/>
                <a:sym typeface="Calibri"/>
              </a:defRPr>
            </a:lvl1pPr>
            <a:lvl2pPr marR="0" lvl="1"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64">
                <a:solidFill>
                  <a:schemeClr val="dk1"/>
                </a:solidFill>
                <a:latin typeface="Calibri"/>
                <a:ea typeface="Calibri"/>
                <a:cs typeface="Calibri"/>
                <a:sym typeface="Calibri"/>
              </a:defRPr>
            </a:lvl1pPr>
            <a:lvl2pPr marL="0" marR="0" lvl="1" indent="0" algn="l" rtl="0">
              <a:spcBef>
                <a:spcPts val="0"/>
              </a:spcBef>
              <a:buNone/>
              <a:defRPr sz="1864">
                <a:solidFill>
                  <a:schemeClr val="dk1"/>
                </a:solidFill>
                <a:latin typeface="Calibri"/>
                <a:ea typeface="Calibri"/>
                <a:cs typeface="Calibri"/>
                <a:sym typeface="Calibri"/>
              </a:defRPr>
            </a:lvl2pPr>
            <a:lvl3pPr marL="0" marR="0" lvl="2" indent="0" algn="l" rtl="0">
              <a:spcBef>
                <a:spcPts val="0"/>
              </a:spcBef>
              <a:buNone/>
              <a:defRPr sz="1864">
                <a:solidFill>
                  <a:schemeClr val="dk1"/>
                </a:solidFill>
                <a:latin typeface="Calibri"/>
                <a:ea typeface="Calibri"/>
                <a:cs typeface="Calibri"/>
                <a:sym typeface="Calibri"/>
              </a:defRPr>
            </a:lvl3pPr>
            <a:lvl4pPr marL="0" marR="0" lvl="3" indent="0" algn="l" rtl="0">
              <a:spcBef>
                <a:spcPts val="0"/>
              </a:spcBef>
              <a:buNone/>
              <a:defRPr sz="1864">
                <a:solidFill>
                  <a:schemeClr val="dk1"/>
                </a:solidFill>
                <a:latin typeface="Calibri"/>
                <a:ea typeface="Calibri"/>
                <a:cs typeface="Calibri"/>
                <a:sym typeface="Calibri"/>
              </a:defRPr>
            </a:lvl4pPr>
            <a:lvl5pPr marL="0" marR="0" lvl="4" indent="0" algn="l" rtl="0">
              <a:spcBef>
                <a:spcPts val="0"/>
              </a:spcBef>
              <a:buNone/>
              <a:defRPr sz="1864">
                <a:solidFill>
                  <a:schemeClr val="dk1"/>
                </a:solidFill>
                <a:latin typeface="Calibri"/>
                <a:ea typeface="Calibri"/>
                <a:cs typeface="Calibri"/>
                <a:sym typeface="Calibri"/>
              </a:defRPr>
            </a:lvl5pPr>
            <a:lvl6pPr marL="0" marR="0" lvl="5" indent="0" algn="l" rtl="0">
              <a:spcBef>
                <a:spcPts val="0"/>
              </a:spcBef>
              <a:buNone/>
              <a:defRPr sz="1864">
                <a:solidFill>
                  <a:schemeClr val="dk1"/>
                </a:solidFill>
                <a:latin typeface="Calibri"/>
                <a:ea typeface="Calibri"/>
                <a:cs typeface="Calibri"/>
                <a:sym typeface="Calibri"/>
              </a:defRPr>
            </a:lvl6pPr>
            <a:lvl7pPr marL="0" marR="0" lvl="6" indent="0" algn="l" rtl="0">
              <a:spcBef>
                <a:spcPts val="0"/>
              </a:spcBef>
              <a:buNone/>
              <a:defRPr sz="1864">
                <a:solidFill>
                  <a:schemeClr val="dk1"/>
                </a:solidFill>
                <a:latin typeface="Calibri"/>
                <a:ea typeface="Calibri"/>
                <a:cs typeface="Calibri"/>
                <a:sym typeface="Calibri"/>
              </a:defRPr>
            </a:lvl7pPr>
            <a:lvl8pPr marL="0" marR="0" lvl="7" indent="0" algn="l" rtl="0">
              <a:spcBef>
                <a:spcPts val="0"/>
              </a:spcBef>
              <a:buNone/>
              <a:defRPr sz="1864">
                <a:solidFill>
                  <a:schemeClr val="dk1"/>
                </a:solidFill>
                <a:latin typeface="Calibri"/>
                <a:ea typeface="Calibri"/>
                <a:cs typeface="Calibri"/>
                <a:sym typeface="Calibri"/>
              </a:defRPr>
            </a:lvl8pPr>
            <a:lvl9pPr marL="0" marR="0" lvl="8" indent="0" algn="l" rtl="0">
              <a:spcBef>
                <a:spcPts val="0"/>
              </a:spcBef>
              <a:buNone/>
              <a:defRPr sz="1864">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338889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8300"/>
              <a:buFont typeface="Calibri"/>
              <a:buNone/>
              <a:defRPr sz="416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409"/>
            </a:lvl2pPr>
            <a:lvl3pPr lvl="2">
              <a:spcBef>
                <a:spcPts val="0"/>
              </a:spcBef>
              <a:spcAft>
                <a:spcPts val="0"/>
              </a:spcAft>
              <a:buSzPts val="1400"/>
              <a:buNone/>
              <a:defRPr sz="409"/>
            </a:lvl3pPr>
            <a:lvl4pPr lvl="3">
              <a:spcBef>
                <a:spcPts val="0"/>
              </a:spcBef>
              <a:spcAft>
                <a:spcPts val="0"/>
              </a:spcAft>
              <a:buSzPts val="1400"/>
              <a:buNone/>
              <a:defRPr sz="409"/>
            </a:lvl4pPr>
            <a:lvl5pPr lvl="4">
              <a:spcBef>
                <a:spcPts val="0"/>
              </a:spcBef>
              <a:spcAft>
                <a:spcPts val="0"/>
              </a:spcAft>
              <a:buSzPts val="1400"/>
              <a:buNone/>
              <a:defRPr sz="409"/>
            </a:lvl5pPr>
            <a:lvl6pPr lvl="5">
              <a:spcBef>
                <a:spcPts val="0"/>
              </a:spcBef>
              <a:spcAft>
                <a:spcPts val="0"/>
              </a:spcAft>
              <a:buSzPts val="1400"/>
              <a:buNone/>
              <a:defRPr sz="409"/>
            </a:lvl6pPr>
            <a:lvl7pPr lvl="6">
              <a:spcBef>
                <a:spcPts val="0"/>
              </a:spcBef>
              <a:spcAft>
                <a:spcPts val="0"/>
              </a:spcAft>
              <a:buSzPts val="1400"/>
              <a:buNone/>
              <a:defRPr sz="409"/>
            </a:lvl7pPr>
            <a:lvl8pPr lvl="7">
              <a:spcBef>
                <a:spcPts val="0"/>
              </a:spcBef>
              <a:spcAft>
                <a:spcPts val="0"/>
              </a:spcAft>
              <a:buSzPts val="1400"/>
              <a:buNone/>
              <a:defRPr sz="409"/>
            </a:lvl8pPr>
            <a:lvl9pPr lvl="8">
              <a:spcBef>
                <a:spcPts val="0"/>
              </a:spcBef>
              <a:spcAft>
                <a:spcPts val="0"/>
              </a:spcAft>
              <a:buSzPts val="1400"/>
              <a:buNone/>
              <a:defRPr sz="409"/>
            </a:lvl9pPr>
          </a:lstStyle>
          <a:p>
            <a:endParaRPr/>
          </a:p>
        </p:txBody>
      </p:sp>
      <p:sp>
        <p:nvSpPr>
          <p:cNvPr id="27" name="Google Shape;27;p5"/>
          <p:cNvSpPr txBox="1">
            <a:spLocks noGrp="1"/>
          </p:cNvSpPr>
          <p:nvPr>
            <p:ph type="body" idx="1"/>
          </p:nvPr>
        </p:nvSpPr>
        <p:spPr>
          <a:xfrm>
            <a:off x="963084" y="2906714"/>
            <a:ext cx="10363200" cy="1500187"/>
          </a:xfrm>
          <a:prstGeom prst="rect">
            <a:avLst/>
          </a:prstGeom>
          <a:noFill/>
          <a:ln>
            <a:noFill/>
          </a:ln>
        </p:spPr>
        <p:txBody>
          <a:bodyPr spcFirstLastPara="1" wrap="square" lIns="91425" tIns="45700" rIns="91425" bIns="45700" anchor="b" anchorCtr="0">
            <a:noAutofit/>
          </a:bodyPr>
          <a:lstStyle>
            <a:lvl1pPr marL="103922" marR="0" lvl="0" indent="-51961" algn="l" rtl="0">
              <a:spcBef>
                <a:spcPts val="414"/>
              </a:spcBef>
              <a:spcAft>
                <a:spcPts val="0"/>
              </a:spcAft>
              <a:buClr>
                <a:srgbClr val="888888"/>
              </a:buClr>
              <a:buSzPts val="9100"/>
              <a:buFont typeface="Arial"/>
              <a:buNone/>
              <a:defRPr sz="2068" b="0" i="0" u="none" strike="noStrike" cap="none">
                <a:solidFill>
                  <a:srgbClr val="888888"/>
                </a:solidFill>
                <a:latin typeface="Calibri"/>
                <a:ea typeface="Calibri"/>
                <a:cs typeface="Calibri"/>
                <a:sym typeface="Calibri"/>
              </a:defRPr>
            </a:lvl1pPr>
            <a:lvl2pPr marL="207843" marR="0" lvl="1" indent="-51961" algn="l" rtl="0">
              <a:spcBef>
                <a:spcPts val="373"/>
              </a:spcBef>
              <a:spcAft>
                <a:spcPts val="0"/>
              </a:spcAft>
              <a:buClr>
                <a:srgbClr val="888888"/>
              </a:buClr>
              <a:buSzPts val="8200"/>
              <a:buFont typeface="Arial"/>
              <a:buNone/>
              <a:defRPr sz="1864" b="0" i="0" u="none" strike="noStrike" cap="none">
                <a:solidFill>
                  <a:srgbClr val="888888"/>
                </a:solidFill>
                <a:latin typeface="Calibri"/>
                <a:ea typeface="Calibri"/>
                <a:cs typeface="Calibri"/>
                <a:sym typeface="Calibri"/>
              </a:defRPr>
            </a:lvl2pPr>
            <a:lvl3pPr marL="311765" marR="0" lvl="2" indent="-51961" algn="l" rtl="0">
              <a:spcBef>
                <a:spcPts val="332"/>
              </a:spcBef>
              <a:spcAft>
                <a:spcPts val="0"/>
              </a:spcAft>
              <a:buClr>
                <a:srgbClr val="888888"/>
              </a:buClr>
              <a:buSzPts val="7300"/>
              <a:buFont typeface="Arial"/>
              <a:buNone/>
              <a:defRPr sz="1659" b="0" i="0" u="none" strike="noStrike" cap="none">
                <a:solidFill>
                  <a:srgbClr val="888888"/>
                </a:solidFill>
                <a:latin typeface="Calibri"/>
                <a:ea typeface="Calibri"/>
                <a:cs typeface="Calibri"/>
                <a:sym typeface="Calibri"/>
              </a:defRPr>
            </a:lvl3pPr>
            <a:lvl4pPr marL="415686" marR="0" lvl="3" indent="-51961" algn="l" rtl="0">
              <a:spcBef>
                <a:spcPts val="291"/>
              </a:spcBef>
              <a:spcAft>
                <a:spcPts val="0"/>
              </a:spcAft>
              <a:buClr>
                <a:srgbClr val="888888"/>
              </a:buClr>
              <a:buSzPts val="6400"/>
              <a:buFont typeface="Arial"/>
              <a:buNone/>
              <a:defRPr sz="1455" b="0" i="0" u="none" strike="noStrike" cap="none">
                <a:solidFill>
                  <a:srgbClr val="888888"/>
                </a:solidFill>
                <a:latin typeface="Calibri"/>
                <a:ea typeface="Calibri"/>
                <a:cs typeface="Calibri"/>
                <a:sym typeface="Calibri"/>
              </a:defRPr>
            </a:lvl4pPr>
            <a:lvl5pPr marL="519608" marR="0" lvl="4" indent="-51961" algn="l" rtl="0">
              <a:spcBef>
                <a:spcPts val="291"/>
              </a:spcBef>
              <a:spcAft>
                <a:spcPts val="0"/>
              </a:spcAft>
              <a:buClr>
                <a:srgbClr val="888888"/>
              </a:buClr>
              <a:buSzPts val="6400"/>
              <a:buFont typeface="Arial"/>
              <a:buNone/>
              <a:defRPr sz="1455" b="0" i="0" u="none" strike="noStrike" cap="none">
                <a:solidFill>
                  <a:srgbClr val="888888"/>
                </a:solidFill>
                <a:latin typeface="Calibri"/>
                <a:ea typeface="Calibri"/>
                <a:cs typeface="Calibri"/>
                <a:sym typeface="Calibri"/>
              </a:defRPr>
            </a:lvl5pPr>
            <a:lvl6pPr marL="623529" marR="0" lvl="5" indent="-51961" algn="l" rtl="0">
              <a:spcBef>
                <a:spcPts val="291"/>
              </a:spcBef>
              <a:spcAft>
                <a:spcPts val="0"/>
              </a:spcAft>
              <a:buClr>
                <a:srgbClr val="888888"/>
              </a:buClr>
              <a:buSzPts val="6400"/>
              <a:buFont typeface="Arial"/>
              <a:buNone/>
              <a:defRPr sz="1455" b="0" i="0" u="none" strike="noStrike" cap="none">
                <a:solidFill>
                  <a:srgbClr val="888888"/>
                </a:solidFill>
                <a:latin typeface="Calibri"/>
                <a:ea typeface="Calibri"/>
                <a:cs typeface="Calibri"/>
                <a:sym typeface="Calibri"/>
              </a:defRPr>
            </a:lvl6pPr>
            <a:lvl7pPr marL="727451" marR="0" lvl="6" indent="-51961" algn="l" rtl="0">
              <a:spcBef>
                <a:spcPts val="291"/>
              </a:spcBef>
              <a:spcAft>
                <a:spcPts val="0"/>
              </a:spcAft>
              <a:buClr>
                <a:srgbClr val="888888"/>
              </a:buClr>
              <a:buSzPts val="6400"/>
              <a:buFont typeface="Arial"/>
              <a:buNone/>
              <a:defRPr sz="1455" b="0" i="0" u="none" strike="noStrike" cap="none">
                <a:solidFill>
                  <a:srgbClr val="888888"/>
                </a:solidFill>
                <a:latin typeface="Calibri"/>
                <a:ea typeface="Calibri"/>
                <a:cs typeface="Calibri"/>
                <a:sym typeface="Calibri"/>
              </a:defRPr>
            </a:lvl7pPr>
            <a:lvl8pPr marL="831372" marR="0" lvl="7" indent="-51961" algn="l" rtl="0">
              <a:spcBef>
                <a:spcPts val="291"/>
              </a:spcBef>
              <a:spcAft>
                <a:spcPts val="0"/>
              </a:spcAft>
              <a:buClr>
                <a:srgbClr val="888888"/>
              </a:buClr>
              <a:buSzPts val="6400"/>
              <a:buFont typeface="Arial"/>
              <a:buNone/>
              <a:defRPr sz="1455" b="0" i="0" u="none" strike="noStrike" cap="none">
                <a:solidFill>
                  <a:srgbClr val="888888"/>
                </a:solidFill>
                <a:latin typeface="Calibri"/>
                <a:ea typeface="Calibri"/>
                <a:cs typeface="Calibri"/>
                <a:sym typeface="Calibri"/>
              </a:defRPr>
            </a:lvl8pPr>
            <a:lvl9pPr marL="935294" marR="0" lvl="8" indent="-51961" algn="l" rtl="0">
              <a:spcBef>
                <a:spcPts val="291"/>
              </a:spcBef>
              <a:spcAft>
                <a:spcPts val="0"/>
              </a:spcAft>
              <a:buClr>
                <a:srgbClr val="888888"/>
              </a:buClr>
              <a:buSzPts val="6400"/>
              <a:buFont typeface="Arial"/>
              <a:buNone/>
              <a:defRPr sz="1455" b="0" i="0" u="none" strike="noStrike" cap="none">
                <a:solidFill>
                  <a:srgbClr val="888888"/>
                </a:solidFill>
                <a:latin typeface="Calibri"/>
                <a:ea typeface="Calibri"/>
                <a:cs typeface="Calibri"/>
                <a:sym typeface="Calibri"/>
              </a:defRPr>
            </a:lvl9pPr>
          </a:lstStyle>
          <a:p>
            <a:endParaRPr/>
          </a:p>
        </p:txBody>
      </p:sp>
      <p:sp>
        <p:nvSpPr>
          <p:cNvPr id="28" name="Google Shape;28;p5"/>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4">
                <a:solidFill>
                  <a:schemeClr val="dk1"/>
                </a:solidFill>
                <a:latin typeface="Calibri"/>
                <a:ea typeface="Calibri"/>
                <a:cs typeface="Calibri"/>
                <a:sym typeface="Calibri"/>
              </a:defRPr>
            </a:lvl1pPr>
            <a:lvl2pPr marR="0" lvl="1"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9pPr>
          </a:lstStyle>
          <a:p>
            <a:endParaRPr/>
          </a:p>
        </p:txBody>
      </p:sp>
      <p:sp>
        <p:nvSpPr>
          <p:cNvPr id="29" name="Google Shape;29;p5"/>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4">
                <a:solidFill>
                  <a:schemeClr val="dk1"/>
                </a:solidFill>
                <a:latin typeface="Calibri"/>
                <a:ea typeface="Calibri"/>
                <a:cs typeface="Calibri"/>
                <a:sym typeface="Calibri"/>
              </a:defRPr>
            </a:lvl1pPr>
            <a:lvl2pPr marR="0" lvl="1"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9pPr>
          </a:lstStyle>
          <a:p>
            <a:endParaRPr/>
          </a:p>
        </p:txBody>
      </p:sp>
      <p:sp>
        <p:nvSpPr>
          <p:cNvPr id="30" name="Google Shape;30;p5"/>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64">
                <a:solidFill>
                  <a:schemeClr val="dk1"/>
                </a:solidFill>
                <a:latin typeface="Calibri"/>
                <a:ea typeface="Calibri"/>
                <a:cs typeface="Calibri"/>
                <a:sym typeface="Calibri"/>
              </a:defRPr>
            </a:lvl1pPr>
            <a:lvl2pPr marL="0" marR="0" lvl="1" indent="0" algn="l" rtl="0">
              <a:spcBef>
                <a:spcPts val="0"/>
              </a:spcBef>
              <a:buNone/>
              <a:defRPr sz="1864">
                <a:solidFill>
                  <a:schemeClr val="dk1"/>
                </a:solidFill>
                <a:latin typeface="Calibri"/>
                <a:ea typeface="Calibri"/>
                <a:cs typeface="Calibri"/>
                <a:sym typeface="Calibri"/>
              </a:defRPr>
            </a:lvl2pPr>
            <a:lvl3pPr marL="0" marR="0" lvl="2" indent="0" algn="l" rtl="0">
              <a:spcBef>
                <a:spcPts val="0"/>
              </a:spcBef>
              <a:buNone/>
              <a:defRPr sz="1864">
                <a:solidFill>
                  <a:schemeClr val="dk1"/>
                </a:solidFill>
                <a:latin typeface="Calibri"/>
                <a:ea typeface="Calibri"/>
                <a:cs typeface="Calibri"/>
                <a:sym typeface="Calibri"/>
              </a:defRPr>
            </a:lvl3pPr>
            <a:lvl4pPr marL="0" marR="0" lvl="3" indent="0" algn="l" rtl="0">
              <a:spcBef>
                <a:spcPts val="0"/>
              </a:spcBef>
              <a:buNone/>
              <a:defRPr sz="1864">
                <a:solidFill>
                  <a:schemeClr val="dk1"/>
                </a:solidFill>
                <a:latin typeface="Calibri"/>
                <a:ea typeface="Calibri"/>
                <a:cs typeface="Calibri"/>
                <a:sym typeface="Calibri"/>
              </a:defRPr>
            </a:lvl4pPr>
            <a:lvl5pPr marL="0" marR="0" lvl="4" indent="0" algn="l" rtl="0">
              <a:spcBef>
                <a:spcPts val="0"/>
              </a:spcBef>
              <a:buNone/>
              <a:defRPr sz="1864">
                <a:solidFill>
                  <a:schemeClr val="dk1"/>
                </a:solidFill>
                <a:latin typeface="Calibri"/>
                <a:ea typeface="Calibri"/>
                <a:cs typeface="Calibri"/>
                <a:sym typeface="Calibri"/>
              </a:defRPr>
            </a:lvl5pPr>
            <a:lvl6pPr marL="0" marR="0" lvl="5" indent="0" algn="l" rtl="0">
              <a:spcBef>
                <a:spcPts val="0"/>
              </a:spcBef>
              <a:buNone/>
              <a:defRPr sz="1864">
                <a:solidFill>
                  <a:schemeClr val="dk1"/>
                </a:solidFill>
                <a:latin typeface="Calibri"/>
                <a:ea typeface="Calibri"/>
                <a:cs typeface="Calibri"/>
                <a:sym typeface="Calibri"/>
              </a:defRPr>
            </a:lvl6pPr>
            <a:lvl7pPr marL="0" marR="0" lvl="6" indent="0" algn="l" rtl="0">
              <a:spcBef>
                <a:spcPts val="0"/>
              </a:spcBef>
              <a:buNone/>
              <a:defRPr sz="1864">
                <a:solidFill>
                  <a:schemeClr val="dk1"/>
                </a:solidFill>
                <a:latin typeface="Calibri"/>
                <a:ea typeface="Calibri"/>
                <a:cs typeface="Calibri"/>
                <a:sym typeface="Calibri"/>
              </a:defRPr>
            </a:lvl7pPr>
            <a:lvl8pPr marL="0" marR="0" lvl="7" indent="0" algn="l" rtl="0">
              <a:spcBef>
                <a:spcPts val="0"/>
              </a:spcBef>
              <a:buNone/>
              <a:defRPr sz="1864">
                <a:solidFill>
                  <a:schemeClr val="dk1"/>
                </a:solidFill>
                <a:latin typeface="Calibri"/>
                <a:ea typeface="Calibri"/>
                <a:cs typeface="Calibri"/>
                <a:sym typeface="Calibri"/>
              </a:defRPr>
            </a:lvl8pPr>
            <a:lvl9pPr marL="0" marR="0" lvl="8" indent="0" algn="l" rtl="0">
              <a:spcBef>
                <a:spcPts val="0"/>
              </a:spcBef>
              <a:buNone/>
              <a:defRPr sz="1864">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82341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20100"/>
              <a:buFont typeface="Calibri"/>
              <a:buNone/>
              <a:defRPr sz="456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409"/>
            </a:lvl2pPr>
            <a:lvl3pPr lvl="2">
              <a:spcBef>
                <a:spcPts val="0"/>
              </a:spcBef>
              <a:spcAft>
                <a:spcPts val="0"/>
              </a:spcAft>
              <a:buSzPts val="1400"/>
              <a:buNone/>
              <a:defRPr sz="409"/>
            </a:lvl3pPr>
            <a:lvl4pPr lvl="3">
              <a:spcBef>
                <a:spcPts val="0"/>
              </a:spcBef>
              <a:spcAft>
                <a:spcPts val="0"/>
              </a:spcAft>
              <a:buSzPts val="1400"/>
              <a:buNone/>
              <a:defRPr sz="409"/>
            </a:lvl4pPr>
            <a:lvl5pPr lvl="4">
              <a:spcBef>
                <a:spcPts val="0"/>
              </a:spcBef>
              <a:spcAft>
                <a:spcPts val="0"/>
              </a:spcAft>
              <a:buSzPts val="1400"/>
              <a:buNone/>
              <a:defRPr sz="409"/>
            </a:lvl5pPr>
            <a:lvl6pPr lvl="5">
              <a:spcBef>
                <a:spcPts val="0"/>
              </a:spcBef>
              <a:spcAft>
                <a:spcPts val="0"/>
              </a:spcAft>
              <a:buSzPts val="1400"/>
              <a:buNone/>
              <a:defRPr sz="409"/>
            </a:lvl6pPr>
            <a:lvl7pPr lvl="6">
              <a:spcBef>
                <a:spcPts val="0"/>
              </a:spcBef>
              <a:spcAft>
                <a:spcPts val="0"/>
              </a:spcAft>
              <a:buSzPts val="1400"/>
              <a:buNone/>
              <a:defRPr sz="409"/>
            </a:lvl7pPr>
            <a:lvl8pPr lvl="7">
              <a:spcBef>
                <a:spcPts val="0"/>
              </a:spcBef>
              <a:spcAft>
                <a:spcPts val="0"/>
              </a:spcAft>
              <a:buSzPts val="1400"/>
              <a:buNone/>
              <a:defRPr sz="409"/>
            </a:lvl8pPr>
            <a:lvl9pPr lvl="8">
              <a:spcBef>
                <a:spcPts val="0"/>
              </a:spcBef>
              <a:spcAft>
                <a:spcPts val="0"/>
              </a:spcAft>
              <a:buSzPts val="1400"/>
              <a:buNone/>
              <a:defRPr sz="409"/>
            </a:lvl9pPr>
          </a:lstStyle>
          <a:p>
            <a:endParaRPr/>
          </a:p>
        </p:txBody>
      </p:sp>
      <p:sp>
        <p:nvSpPr>
          <p:cNvPr id="33" name="Google Shape;33;p6"/>
          <p:cNvSpPr txBox="1">
            <a:spLocks noGrp="1"/>
          </p:cNvSpPr>
          <p:nvPr>
            <p:ph type="body" idx="1"/>
          </p:nvPr>
        </p:nvSpPr>
        <p:spPr>
          <a:xfrm>
            <a:off x="2865967" y="7040563"/>
            <a:ext cx="25683633" cy="19915187"/>
          </a:xfrm>
          <a:prstGeom prst="rect">
            <a:avLst/>
          </a:prstGeom>
          <a:noFill/>
          <a:ln>
            <a:noFill/>
          </a:ln>
        </p:spPr>
        <p:txBody>
          <a:bodyPr spcFirstLastPara="1" wrap="square" lIns="91425" tIns="45700" rIns="91425" bIns="45700" anchor="t" anchorCtr="0">
            <a:noAutofit/>
          </a:bodyPr>
          <a:lstStyle>
            <a:lvl1pPr marL="103922" marR="0" lvl="0" indent="-236710" algn="l" rtl="0">
              <a:spcBef>
                <a:spcPts val="582"/>
              </a:spcBef>
              <a:spcAft>
                <a:spcPts val="0"/>
              </a:spcAft>
              <a:buClr>
                <a:schemeClr val="dk1"/>
              </a:buClr>
              <a:buSzPts val="12800"/>
              <a:buFont typeface="Arial"/>
              <a:buChar char="•"/>
              <a:defRPr sz="2909" b="0" i="0" u="none" strike="noStrike" cap="none">
                <a:solidFill>
                  <a:schemeClr val="dk1"/>
                </a:solidFill>
                <a:latin typeface="Calibri"/>
                <a:ea typeface="Calibri"/>
                <a:cs typeface="Calibri"/>
                <a:sym typeface="Calibri"/>
              </a:defRPr>
            </a:lvl1pPr>
            <a:lvl2pPr marL="207843" marR="0" lvl="1" indent="-210730" algn="l" rtl="0">
              <a:spcBef>
                <a:spcPts val="500"/>
              </a:spcBef>
              <a:spcAft>
                <a:spcPts val="0"/>
              </a:spcAft>
              <a:buClr>
                <a:schemeClr val="dk1"/>
              </a:buClr>
              <a:buSzPts val="11000"/>
              <a:buFont typeface="Arial"/>
              <a:buChar char="–"/>
              <a:defRPr sz="2500" b="0" i="0" u="none" strike="noStrike" cap="none">
                <a:solidFill>
                  <a:schemeClr val="dk1"/>
                </a:solidFill>
                <a:latin typeface="Calibri"/>
                <a:ea typeface="Calibri"/>
                <a:cs typeface="Calibri"/>
                <a:sym typeface="Calibri"/>
              </a:defRPr>
            </a:lvl2pPr>
            <a:lvl3pPr marL="311765" marR="0" lvl="2"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3pPr>
            <a:lvl4pPr marL="415686" marR="0" lvl="3" indent="-170316" algn="l" rtl="0">
              <a:spcBef>
                <a:spcPts val="373"/>
              </a:spcBef>
              <a:spcAft>
                <a:spcPts val="0"/>
              </a:spcAft>
              <a:buClr>
                <a:schemeClr val="dk1"/>
              </a:buClr>
              <a:buSzPts val="8200"/>
              <a:buFont typeface="Arial"/>
              <a:buChar char="–"/>
              <a:defRPr sz="1864" b="0" i="0" u="none" strike="noStrike" cap="none">
                <a:solidFill>
                  <a:schemeClr val="dk1"/>
                </a:solidFill>
                <a:latin typeface="Calibri"/>
                <a:ea typeface="Calibri"/>
                <a:cs typeface="Calibri"/>
                <a:sym typeface="Calibri"/>
              </a:defRPr>
            </a:lvl4pPr>
            <a:lvl5pPr marL="519608" marR="0" lvl="4" indent="-170316" algn="l" rtl="0">
              <a:spcBef>
                <a:spcPts val="373"/>
              </a:spcBef>
              <a:spcAft>
                <a:spcPts val="0"/>
              </a:spcAft>
              <a:buClr>
                <a:schemeClr val="dk1"/>
              </a:buClr>
              <a:buSzPts val="8200"/>
              <a:buFont typeface="Arial"/>
              <a:buChar char="»"/>
              <a:defRPr sz="1864" b="0" i="0" u="none" strike="noStrike" cap="none">
                <a:solidFill>
                  <a:schemeClr val="dk1"/>
                </a:solidFill>
                <a:latin typeface="Calibri"/>
                <a:ea typeface="Calibri"/>
                <a:cs typeface="Calibri"/>
                <a:sym typeface="Calibri"/>
              </a:defRPr>
            </a:lvl5pPr>
            <a:lvl6pPr marL="623529" marR="0" lvl="5" indent="-170316" algn="l" rtl="0">
              <a:spcBef>
                <a:spcPts val="373"/>
              </a:spcBef>
              <a:spcAft>
                <a:spcPts val="0"/>
              </a:spcAft>
              <a:buClr>
                <a:schemeClr val="dk1"/>
              </a:buClr>
              <a:buSzPts val="8200"/>
              <a:buFont typeface="Arial"/>
              <a:buChar char="•"/>
              <a:defRPr sz="1864" b="0" i="0" u="none" strike="noStrike" cap="none">
                <a:solidFill>
                  <a:schemeClr val="dk1"/>
                </a:solidFill>
                <a:latin typeface="Calibri"/>
                <a:ea typeface="Calibri"/>
                <a:cs typeface="Calibri"/>
                <a:sym typeface="Calibri"/>
              </a:defRPr>
            </a:lvl6pPr>
            <a:lvl7pPr marL="727451" marR="0" lvl="6" indent="-170316" algn="l" rtl="0">
              <a:spcBef>
                <a:spcPts val="373"/>
              </a:spcBef>
              <a:spcAft>
                <a:spcPts val="0"/>
              </a:spcAft>
              <a:buClr>
                <a:schemeClr val="dk1"/>
              </a:buClr>
              <a:buSzPts val="8200"/>
              <a:buFont typeface="Arial"/>
              <a:buChar char="•"/>
              <a:defRPr sz="1864" b="0" i="0" u="none" strike="noStrike" cap="none">
                <a:solidFill>
                  <a:schemeClr val="dk1"/>
                </a:solidFill>
                <a:latin typeface="Calibri"/>
                <a:ea typeface="Calibri"/>
                <a:cs typeface="Calibri"/>
                <a:sym typeface="Calibri"/>
              </a:defRPr>
            </a:lvl7pPr>
            <a:lvl8pPr marL="831372" marR="0" lvl="7" indent="-170316" algn="l" rtl="0">
              <a:spcBef>
                <a:spcPts val="373"/>
              </a:spcBef>
              <a:spcAft>
                <a:spcPts val="0"/>
              </a:spcAft>
              <a:buClr>
                <a:schemeClr val="dk1"/>
              </a:buClr>
              <a:buSzPts val="8200"/>
              <a:buFont typeface="Arial"/>
              <a:buChar char="•"/>
              <a:defRPr sz="1864" b="0" i="0" u="none" strike="noStrike" cap="none">
                <a:solidFill>
                  <a:schemeClr val="dk1"/>
                </a:solidFill>
                <a:latin typeface="Calibri"/>
                <a:ea typeface="Calibri"/>
                <a:cs typeface="Calibri"/>
                <a:sym typeface="Calibri"/>
              </a:defRPr>
            </a:lvl8pPr>
            <a:lvl9pPr marL="935294" marR="0" lvl="8" indent="-170316" algn="l" rtl="0">
              <a:spcBef>
                <a:spcPts val="373"/>
              </a:spcBef>
              <a:spcAft>
                <a:spcPts val="0"/>
              </a:spcAft>
              <a:buClr>
                <a:schemeClr val="dk1"/>
              </a:buClr>
              <a:buSzPts val="8200"/>
              <a:buFont typeface="Arial"/>
              <a:buChar char="•"/>
              <a:defRPr sz="1864" b="0" i="0" u="none" strike="noStrike" cap="none">
                <a:solidFill>
                  <a:schemeClr val="dk1"/>
                </a:solidFill>
                <a:latin typeface="Calibri"/>
                <a:ea typeface="Calibri"/>
                <a:cs typeface="Calibri"/>
                <a:sym typeface="Calibri"/>
              </a:defRPr>
            </a:lvl9pPr>
          </a:lstStyle>
          <a:p>
            <a:endParaRPr/>
          </a:p>
        </p:txBody>
      </p:sp>
      <p:sp>
        <p:nvSpPr>
          <p:cNvPr id="34" name="Google Shape;34;p6"/>
          <p:cNvSpPr txBox="1">
            <a:spLocks noGrp="1"/>
          </p:cNvSpPr>
          <p:nvPr>
            <p:ph type="body" idx="2"/>
          </p:nvPr>
        </p:nvSpPr>
        <p:spPr>
          <a:xfrm>
            <a:off x="28752801" y="7040563"/>
            <a:ext cx="25683633" cy="19915187"/>
          </a:xfrm>
          <a:prstGeom prst="rect">
            <a:avLst/>
          </a:prstGeom>
          <a:noFill/>
          <a:ln>
            <a:noFill/>
          </a:ln>
        </p:spPr>
        <p:txBody>
          <a:bodyPr spcFirstLastPara="1" wrap="square" lIns="91425" tIns="45700" rIns="91425" bIns="45700" anchor="t" anchorCtr="0">
            <a:noAutofit/>
          </a:bodyPr>
          <a:lstStyle>
            <a:lvl1pPr marL="103922" marR="0" lvl="0" indent="-236710" algn="l" rtl="0">
              <a:spcBef>
                <a:spcPts val="582"/>
              </a:spcBef>
              <a:spcAft>
                <a:spcPts val="0"/>
              </a:spcAft>
              <a:buClr>
                <a:schemeClr val="dk1"/>
              </a:buClr>
              <a:buSzPts val="12800"/>
              <a:buFont typeface="Arial"/>
              <a:buChar char="•"/>
              <a:defRPr sz="2909" b="0" i="0" u="none" strike="noStrike" cap="none">
                <a:solidFill>
                  <a:schemeClr val="dk1"/>
                </a:solidFill>
                <a:latin typeface="Calibri"/>
                <a:ea typeface="Calibri"/>
                <a:cs typeface="Calibri"/>
                <a:sym typeface="Calibri"/>
              </a:defRPr>
            </a:lvl1pPr>
            <a:lvl2pPr marL="207843" marR="0" lvl="1" indent="-210730" algn="l" rtl="0">
              <a:spcBef>
                <a:spcPts val="500"/>
              </a:spcBef>
              <a:spcAft>
                <a:spcPts val="0"/>
              </a:spcAft>
              <a:buClr>
                <a:schemeClr val="dk1"/>
              </a:buClr>
              <a:buSzPts val="11000"/>
              <a:buFont typeface="Arial"/>
              <a:buChar char="–"/>
              <a:defRPr sz="2500" b="0" i="0" u="none" strike="noStrike" cap="none">
                <a:solidFill>
                  <a:schemeClr val="dk1"/>
                </a:solidFill>
                <a:latin typeface="Calibri"/>
                <a:ea typeface="Calibri"/>
                <a:cs typeface="Calibri"/>
                <a:sym typeface="Calibri"/>
              </a:defRPr>
            </a:lvl2pPr>
            <a:lvl3pPr marL="311765" marR="0" lvl="2"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3pPr>
            <a:lvl4pPr marL="415686" marR="0" lvl="3" indent="-170316" algn="l" rtl="0">
              <a:spcBef>
                <a:spcPts val="373"/>
              </a:spcBef>
              <a:spcAft>
                <a:spcPts val="0"/>
              </a:spcAft>
              <a:buClr>
                <a:schemeClr val="dk1"/>
              </a:buClr>
              <a:buSzPts val="8200"/>
              <a:buFont typeface="Arial"/>
              <a:buChar char="–"/>
              <a:defRPr sz="1864" b="0" i="0" u="none" strike="noStrike" cap="none">
                <a:solidFill>
                  <a:schemeClr val="dk1"/>
                </a:solidFill>
                <a:latin typeface="Calibri"/>
                <a:ea typeface="Calibri"/>
                <a:cs typeface="Calibri"/>
                <a:sym typeface="Calibri"/>
              </a:defRPr>
            </a:lvl4pPr>
            <a:lvl5pPr marL="519608" marR="0" lvl="4" indent="-170316" algn="l" rtl="0">
              <a:spcBef>
                <a:spcPts val="373"/>
              </a:spcBef>
              <a:spcAft>
                <a:spcPts val="0"/>
              </a:spcAft>
              <a:buClr>
                <a:schemeClr val="dk1"/>
              </a:buClr>
              <a:buSzPts val="8200"/>
              <a:buFont typeface="Arial"/>
              <a:buChar char="»"/>
              <a:defRPr sz="1864" b="0" i="0" u="none" strike="noStrike" cap="none">
                <a:solidFill>
                  <a:schemeClr val="dk1"/>
                </a:solidFill>
                <a:latin typeface="Calibri"/>
                <a:ea typeface="Calibri"/>
                <a:cs typeface="Calibri"/>
                <a:sym typeface="Calibri"/>
              </a:defRPr>
            </a:lvl5pPr>
            <a:lvl6pPr marL="623529" marR="0" lvl="5" indent="-170316" algn="l" rtl="0">
              <a:spcBef>
                <a:spcPts val="373"/>
              </a:spcBef>
              <a:spcAft>
                <a:spcPts val="0"/>
              </a:spcAft>
              <a:buClr>
                <a:schemeClr val="dk1"/>
              </a:buClr>
              <a:buSzPts val="8200"/>
              <a:buFont typeface="Arial"/>
              <a:buChar char="•"/>
              <a:defRPr sz="1864" b="0" i="0" u="none" strike="noStrike" cap="none">
                <a:solidFill>
                  <a:schemeClr val="dk1"/>
                </a:solidFill>
                <a:latin typeface="Calibri"/>
                <a:ea typeface="Calibri"/>
                <a:cs typeface="Calibri"/>
                <a:sym typeface="Calibri"/>
              </a:defRPr>
            </a:lvl6pPr>
            <a:lvl7pPr marL="727451" marR="0" lvl="6" indent="-170316" algn="l" rtl="0">
              <a:spcBef>
                <a:spcPts val="373"/>
              </a:spcBef>
              <a:spcAft>
                <a:spcPts val="0"/>
              </a:spcAft>
              <a:buClr>
                <a:schemeClr val="dk1"/>
              </a:buClr>
              <a:buSzPts val="8200"/>
              <a:buFont typeface="Arial"/>
              <a:buChar char="•"/>
              <a:defRPr sz="1864" b="0" i="0" u="none" strike="noStrike" cap="none">
                <a:solidFill>
                  <a:schemeClr val="dk1"/>
                </a:solidFill>
                <a:latin typeface="Calibri"/>
                <a:ea typeface="Calibri"/>
                <a:cs typeface="Calibri"/>
                <a:sym typeface="Calibri"/>
              </a:defRPr>
            </a:lvl7pPr>
            <a:lvl8pPr marL="831372" marR="0" lvl="7" indent="-170316" algn="l" rtl="0">
              <a:spcBef>
                <a:spcPts val="373"/>
              </a:spcBef>
              <a:spcAft>
                <a:spcPts val="0"/>
              </a:spcAft>
              <a:buClr>
                <a:schemeClr val="dk1"/>
              </a:buClr>
              <a:buSzPts val="8200"/>
              <a:buFont typeface="Arial"/>
              <a:buChar char="•"/>
              <a:defRPr sz="1864" b="0" i="0" u="none" strike="noStrike" cap="none">
                <a:solidFill>
                  <a:schemeClr val="dk1"/>
                </a:solidFill>
                <a:latin typeface="Calibri"/>
                <a:ea typeface="Calibri"/>
                <a:cs typeface="Calibri"/>
                <a:sym typeface="Calibri"/>
              </a:defRPr>
            </a:lvl8pPr>
            <a:lvl9pPr marL="935294" marR="0" lvl="8" indent="-170316" algn="l" rtl="0">
              <a:spcBef>
                <a:spcPts val="373"/>
              </a:spcBef>
              <a:spcAft>
                <a:spcPts val="0"/>
              </a:spcAft>
              <a:buClr>
                <a:schemeClr val="dk1"/>
              </a:buClr>
              <a:buSzPts val="8200"/>
              <a:buFont typeface="Arial"/>
              <a:buChar char="•"/>
              <a:defRPr sz="1864" b="0" i="0" u="none" strike="noStrike" cap="none">
                <a:solidFill>
                  <a:schemeClr val="dk1"/>
                </a:solidFill>
                <a:latin typeface="Calibri"/>
                <a:ea typeface="Calibri"/>
                <a:cs typeface="Calibri"/>
                <a:sym typeface="Calibri"/>
              </a:defRPr>
            </a:lvl9pPr>
          </a:lstStyle>
          <a:p>
            <a:endParaRPr/>
          </a:p>
        </p:txBody>
      </p:sp>
      <p:sp>
        <p:nvSpPr>
          <p:cNvPr id="35" name="Google Shape;35;p6"/>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4">
                <a:solidFill>
                  <a:schemeClr val="dk1"/>
                </a:solidFill>
                <a:latin typeface="Calibri"/>
                <a:ea typeface="Calibri"/>
                <a:cs typeface="Calibri"/>
                <a:sym typeface="Calibri"/>
              </a:defRPr>
            </a:lvl1pPr>
            <a:lvl2pPr marR="0" lvl="1"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9pPr>
          </a:lstStyle>
          <a:p>
            <a:endParaRPr/>
          </a:p>
        </p:txBody>
      </p:sp>
      <p:sp>
        <p:nvSpPr>
          <p:cNvPr id="36" name="Google Shape;36;p6"/>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4">
                <a:solidFill>
                  <a:schemeClr val="dk1"/>
                </a:solidFill>
                <a:latin typeface="Calibri"/>
                <a:ea typeface="Calibri"/>
                <a:cs typeface="Calibri"/>
                <a:sym typeface="Calibri"/>
              </a:defRPr>
            </a:lvl1pPr>
            <a:lvl2pPr marR="0" lvl="1"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9pPr>
          </a:lstStyle>
          <a:p>
            <a:endParaRPr/>
          </a:p>
        </p:txBody>
      </p:sp>
      <p:sp>
        <p:nvSpPr>
          <p:cNvPr id="37" name="Google Shape;37;p6"/>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64">
                <a:solidFill>
                  <a:schemeClr val="dk1"/>
                </a:solidFill>
                <a:latin typeface="Calibri"/>
                <a:ea typeface="Calibri"/>
                <a:cs typeface="Calibri"/>
                <a:sym typeface="Calibri"/>
              </a:defRPr>
            </a:lvl1pPr>
            <a:lvl2pPr marL="0" marR="0" lvl="1" indent="0" algn="l" rtl="0">
              <a:spcBef>
                <a:spcPts val="0"/>
              </a:spcBef>
              <a:buNone/>
              <a:defRPr sz="1864">
                <a:solidFill>
                  <a:schemeClr val="dk1"/>
                </a:solidFill>
                <a:latin typeface="Calibri"/>
                <a:ea typeface="Calibri"/>
                <a:cs typeface="Calibri"/>
                <a:sym typeface="Calibri"/>
              </a:defRPr>
            </a:lvl2pPr>
            <a:lvl3pPr marL="0" marR="0" lvl="2" indent="0" algn="l" rtl="0">
              <a:spcBef>
                <a:spcPts val="0"/>
              </a:spcBef>
              <a:buNone/>
              <a:defRPr sz="1864">
                <a:solidFill>
                  <a:schemeClr val="dk1"/>
                </a:solidFill>
                <a:latin typeface="Calibri"/>
                <a:ea typeface="Calibri"/>
                <a:cs typeface="Calibri"/>
                <a:sym typeface="Calibri"/>
              </a:defRPr>
            </a:lvl3pPr>
            <a:lvl4pPr marL="0" marR="0" lvl="3" indent="0" algn="l" rtl="0">
              <a:spcBef>
                <a:spcPts val="0"/>
              </a:spcBef>
              <a:buNone/>
              <a:defRPr sz="1864">
                <a:solidFill>
                  <a:schemeClr val="dk1"/>
                </a:solidFill>
                <a:latin typeface="Calibri"/>
                <a:ea typeface="Calibri"/>
                <a:cs typeface="Calibri"/>
                <a:sym typeface="Calibri"/>
              </a:defRPr>
            </a:lvl4pPr>
            <a:lvl5pPr marL="0" marR="0" lvl="4" indent="0" algn="l" rtl="0">
              <a:spcBef>
                <a:spcPts val="0"/>
              </a:spcBef>
              <a:buNone/>
              <a:defRPr sz="1864">
                <a:solidFill>
                  <a:schemeClr val="dk1"/>
                </a:solidFill>
                <a:latin typeface="Calibri"/>
                <a:ea typeface="Calibri"/>
                <a:cs typeface="Calibri"/>
                <a:sym typeface="Calibri"/>
              </a:defRPr>
            </a:lvl5pPr>
            <a:lvl6pPr marL="0" marR="0" lvl="5" indent="0" algn="l" rtl="0">
              <a:spcBef>
                <a:spcPts val="0"/>
              </a:spcBef>
              <a:buNone/>
              <a:defRPr sz="1864">
                <a:solidFill>
                  <a:schemeClr val="dk1"/>
                </a:solidFill>
                <a:latin typeface="Calibri"/>
                <a:ea typeface="Calibri"/>
                <a:cs typeface="Calibri"/>
                <a:sym typeface="Calibri"/>
              </a:defRPr>
            </a:lvl6pPr>
            <a:lvl7pPr marL="0" marR="0" lvl="6" indent="0" algn="l" rtl="0">
              <a:spcBef>
                <a:spcPts val="0"/>
              </a:spcBef>
              <a:buNone/>
              <a:defRPr sz="1864">
                <a:solidFill>
                  <a:schemeClr val="dk1"/>
                </a:solidFill>
                <a:latin typeface="Calibri"/>
                <a:ea typeface="Calibri"/>
                <a:cs typeface="Calibri"/>
                <a:sym typeface="Calibri"/>
              </a:defRPr>
            </a:lvl7pPr>
            <a:lvl8pPr marL="0" marR="0" lvl="7" indent="0" algn="l" rtl="0">
              <a:spcBef>
                <a:spcPts val="0"/>
              </a:spcBef>
              <a:buNone/>
              <a:defRPr sz="1864">
                <a:solidFill>
                  <a:schemeClr val="dk1"/>
                </a:solidFill>
                <a:latin typeface="Calibri"/>
                <a:ea typeface="Calibri"/>
                <a:cs typeface="Calibri"/>
                <a:sym typeface="Calibri"/>
              </a:defRPr>
            </a:lvl8pPr>
            <a:lvl9pPr marL="0" marR="0" lvl="8" indent="0" algn="l" rtl="0">
              <a:spcBef>
                <a:spcPts val="0"/>
              </a:spcBef>
              <a:buNone/>
              <a:defRPr sz="1864">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705699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20100"/>
              <a:buFont typeface="Calibri"/>
              <a:buNone/>
              <a:defRPr sz="456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409"/>
            </a:lvl2pPr>
            <a:lvl3pPr lvl="2">
              <a:spcBef>
                <a:spcPts val="0"/>
              </a:spcBef>
              <a:spcAft>
                <a:spcPts val="0"/>
              </a:spcAft>
              <a:buSzPts val="1400"/>
              <a:buNone/>
              <a:defRPr sz="409"/>
            </a:lvl3pPr>
            <a:lvl4pPr lvl="3">
              <a:spcBef>
                <a:spcPts val="0"/>
              </a:spcBef>
              <a:spcAft>
                <a:spcPts val="0"/>
              </a:spcAft>
              <a:buSzPts val="1400"/>
              <a:buNone/>
              <a:defRPr sz="409"/>
            </a:lvl4pPr>
            <a:lvl5pPr lvl="4">
              <a:spcBef>
                <a:spcPts val="0"/>
              </a:spcBef>
              <a:spcAft>
                <a:spcPts val="0"/>
              </a:spcAft>
              <a:buSzPts val="1400"/>
              <a:buNone/>
              <a:defRPr sz="409"/>
            </a:lvl5pPr>
            <a:lvl6pPr lvl="5">
              <a:spcBef>
                <a:spcPts val="0"/>
              </a:spcBef>
              <a:spcAft>
                <a:spcPts val="0"/>
              </a:spcAft>
              <a:buSzPts val="1400"/>
              <a:buNone/>
              <a:defRPr sz="409"/>
            </a:lvl6pPr>
            <a:lvl7pPr lvl="6">
              <a:spcBef>
                <a:spcPts val="0"/>
              </a:spcBef>
              <a:spcAft>
                <a:spcPts val="0"/>
              </a:spcAft>
              <a:buSzPts val="1400"/>
              <a:buNone/>
              <a:defRPr sz="409"/>
            </a:lvl7pPr>
            <a:lvl8pPr lvl="7">
              <a:spcBef>
                <a:spcPts val="0"/>
              </a:spcBef>
              <a:spcAft>
                <a:spcPts val="0"/>
              </a:spcAft>
              <a:buSzPts val="1400"/>
              <a:buNone/>
              <a:defRPr sz="409"/>
            </a:lvl8pPr>
            <a:lvl9pPr lvl="8">
              <a:spcBef>
                <a:spcPts val="0"/>
              </a:spcBef>
              <a:spcAft>
                <a:spcPts val="0"/>
              </a:spcAft>
              <a:buSzPts val="1400"/>
              <a:buNone/>
              <a:defRPr sz="409"/>
            </a:lvl9pPr>
          </a:lstStyle>
          <a:p>
            <a:endParaRPr/>
          </a:p>
        </p:txBody>
      </p:sp>
      <p:sp>
        <p:nvSpPr>
          <p:cNvPr id="40" name="Google Shape;40;p7"/>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103922" marR="0" lvl="0" indent="-51961" algn="l" rtl="0">
              <a:spcBef>
                <a:spcPts val="500"/>
              </a:spcBef>
              <a:spcAft>
                <a:spcPts val="0"/>
              </a:spcAft>
              <a:buClr>
                <a:schemeClr val="dk1"/>
              </a:buClr>
              <a:buSzPts val="11000"/>
              <a:buFont typeface="Arial"/>
              <a:buNone/>
              <a:defRPr sz="2500" b="1" i="0" u="none" strike="noStrike" cap="none">
                <a:solidFill>
                  <a:schemeClr val="dk1"/>
                </a:solidFill>
                <a:latin typeface="Calibri"/>
                <a:ea typeface="Calibri"/>
                <a:cs typeface="Calibri"/>
                <a:sym typeface="Calibri"/>
              </a:defRPr>
            </a:lvl1pPr>
            <a:lvl2pPr marL="207843" marR="0" lvl="1" indent="-51961" algn="l" rtl="0">
              <a:spcBef>
                <a:spcPts val="414"/>
              </a:spcBef>
              <a:spcAft>
                <a:spcPts val="0"/>
              </a:spcAft>
              <a:buClr>
                <a:schemeClr val="dk1"/>
              </a:buClr>
              <a:buSzPts val="9100"/>
              <a:buFont typeface="Arial"/>
              <a:buNone/>
              <a:defRPr sz="2068" b="1" i="0" u="none" strike="noStrike" cap="none">
                <a:solidFill>
                  <a:schemeClr val="dk1"/>
                </a:solidFill>
                <a:latin typeface="Calibri"/>
                <a:ea typeface="Calibri"/>
                <a:cs typeface="Calibri"/>
                <a:sym typeface="Calibri"/>
              </a:defRPr>
            </a:lvl2pPr>
            <a:lvl3pPr marL="311765" marR="0" lvl="2" indent="-51961" algn="l" rtl="0">
              <a:spcBef>
                <a:spcPts val="373"/>
              </a:spcBef>
              <a:spcAft>
                <a:spcPts val="0"/>
              </a:spcAft>
              <a:buClr>
                <a:schemeClr val="dk1"/>
              </a:buClr>
              <a:buSzPts val="8200"/>
              <a:buFont typeface="Arial"/>
              <a:buNone/>
              <a:defRPr sz="1864" b="1" i="0" u="none" strike="noStrike" cap="none">
                <a:solidFill>
                  <a:schemeClr val="dk1"/>
                </a:solidFill>
                <a:latin typeface="Calibri"/>
                <a:ea typeface="Calibri"/>
                <a:cs typeface="Calibri"/>
                <a:sym typeface="Calibri"/>
              </a:defRPr>
            </a:lvl3pPr>
            <a:lvl4pPr marL="415686" marR="0" lvl="3" indent="-51961" algn="l" rtl="0">
              <a:spcBef>
                <a:spcPts val="332"/>
              </a:spcBef>
              <a:spcAft>
                <a:spcPts val="0"/>
              </a:spcAft>
              <a:buClr>
                <a:schemeClr val="dk1"/>
              </a:buClr>
              <a:buSzPts val="7300"/>
              <a:buFont typeface="Arial"/>
              <a:buNone/>
              <a:defRPr sz="1659" b="1" i="0" u="none" strike="noStrike" cap="none">
                <a:solidFill>
                  <a:schemeClr val="dk1"/>
                </a:solidFill>
                <a:latin typeface="Calibri"/>
                <a:ea typeface="Calibri"/>
                <a:cs typeface="Calibri"/>
                <a:sym typeface="Calibri"/>
              </a:defRPr>
            </a:lvl4pPr>
            <a:lvl5pPr marL="519608" marR="0" lvl="4" indent="-51961" algn="l" rtl="0">
              <a:spcBef>
                <a:spcPts val="332"/>
              </a:spcBef>
              <a:spcAft>
                <a:spcPts val="0"/>
              </a:spcAft>
              <a:buClr>
                <a:schemeClr val="dk1"/>
              </a:buClr>
              <a:buSzPts val="7300"/>
              <a:buFont typeface="Arial"/>
              <a:buNone/>
              <a:defRPr sz="1659" b="1" i="0" u="none" strike="noStrike" cap="none">
                <a:solidFill>
                  <a:schemeClr val="dk1"/>
                </a:solidFill>
                <a:latin typeface="Calibri"/>
                <a:ea typeface="Calibri"/>
                <a:cs typeface="Calibri"/>
                <a:sym typeface="Calibri"/>
              </a:defRPr>
            </a:lvl5pPr>
            <a:lvl6pPr marL="623529" marR="0" lvl="5" indent="-51961" algn="l" rtl="0">
              <a:spcBef>
                <a:spcPts val="332"/>
              </a:spcBef>
              <a:spcAft>
                <a:spcPts val="0"/>
              </a:spcAft>
              <a:buClr>
                <a:schemeClr val="dk1"/>
              </a:buClr>
              <a:buSzPts val="7300"/>
              <a:buFont typeface="Arial"/>
              <a:buNone/>
              <a:defRPr sz="1659" b="1" i="0" u="none" strike="noStrike" cap="none">
                <a:solidFill>
                  <a:schemeClr val="dk1"/>
                </a:solidFill>
                <a:latin typeface="Calibri"/>
                <a:ea typeface="Calibri"/>
                <a:cs typeface="Calibri"/>
                <a:sym typeface="Calibri"/>
              </a:defRPr>
            </a:lvl6pPr>
            <a:lvl7pPr marL="727451" marR="0" lvl="6" indent="-51961" algn="l" rtl="0">
              <a:spcBef>
                <a:spcPts val="332"/>
              </a:spcBef>
              <a:spcAft>
                <a:spcPts val="0"/>
              </a:spcAft>
              <a:buClr>
                <a:schemeClr val="dk1"/>
              </a:buClr>
              <a:buSzPts val="7300"/>
              <a:buFont typeface="Arial"/>
              <a:buNone/>
              <a:defRPr sz="1659" b="1" i="0" u="none" strike="noStrike" cap="none">
                <a:solidFill>
                  <a:schemeClr val="dk1"/>
                </a:solidFill>
                <a:latin typeface="Calibri"/>
                <a:ea typeface="Calibri"/>
                <a:cs typeface="Calibri"/>
                <a:sym typeface="Calibri"/>
              </a:defRPr>
            </a:lvl7pPr>
            <a:lvl8pPr marL="831372" marR="0" lvl="7" indent="-51961" algn="l" rtl="0">
              <a:spcBef>
                <a:spcPts val="332"/>
              </a:spcBef>
              <a:spcAft>
                <a:spcPts val="0"/>
              </a:spcAft>
              <a:buClr>
                <a:schemeClr val="dk1"/>
              </a:buClr>
              <a:buSzPts val="7300"/>
              <a:buFont typeface="Arial"/>
              <a:buNone/>
              <a:defRPr sz="1659" b="1" i="0" u="none" strike="noStrike" cap="none">
                <a:solidFill>
                  <a:schemeClr val="dk1"/>
                </a:solidFill>
                <a:latin typeface="Calibri"/>
                <a:ea typeface="Calibri"/>
                <a:cs typeface="Calibri"/>
                <a:sym typeface="Calibri"/>
              </a:defRPr>
            </a:lvl8pPr>
            <a:lvl9pPr marL="935294" marR="0" lvl="8" indent="-51961" algn="l" rtl="0">
              <a:spcBef>
                <a:spcPts val="332"/>
              </a:spcBef>
              <a:spcAft>
                <a:spcPts val="0"/>
              </a:spcAft>
              <a:buClr>
                <a:schemeClr val="dk1"/>
              </a:buClr>
              <a:buSzPts val="7300"/>
              <a:buFont typeface="Arial"/>
              <a:buNone/>
              <a:defRPr sz="1659" b="1" i="0" u="none" strike="noStrike" cap="none">
                <a:solidFill>
                  <a:schemeClr val="dk1"/>
                </a:solidFill>
                <a:latin typeface="Calibri"/>
                <a:ea typeface="Calibri"/>
                <a:cs typeface="Calibri"/>
                <a:sym typeface="Calibri"/>
              </a:defRPr>
            </a:lvl9pPr>
          </a:lstStyle>
          <a:p>
            <a:endParaRPr/>
          </a:p>
        </p:txBody>
      </p:sp>
      <p:sp>
        <p:nvSpPr>
          <p:cNvPr id="41" name="Google Shape;41;p7"/>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103922" marR="0" lvl="0" indent="-210730" algn="l" rtl="0">
              <a:spcBef>
                <a:spcPts val="500"/>
              </a:spcBef>
              <a:spcAft>
                <a:spcPts val="0"/>
              </a:spcAft>
              <a:buClr>
                <a:schemeClr val="dk1"/>
              </a:buClr>
              <a:buSzPts val="11000"/>
              <a:buFont typeface="Arial"/>
              <a:buChar char="•"/>
              <a:defRPr sz="2500" b="0" i="0" u="none" strike="noStrike" cap="none">
                <a:solidFill>
                  <a:schemeClr val="dk1"/>
                </a:solidFill>
                <a:latin typeface="Calibri"/>
                <a:ea typeface="Calibri"/>
                <a:cs typeface="Calibri"/>
                <a:sym typeface="Calibri"/>
              </a:defRPr>
            </a:lvl1pPr>
            <a:lvl2pPr marL="207843" marR="0" lvl="1"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2pPr>
            <a:lvl3pPr marL="311765" marR="0" lvl="2" indent="-170316" algn="l" rtl="0">
              <a:spcBef>
                <a:spcPts val="373"/>
              </a:spcBef>
              <a:spcAft>
                <a:spcPts val="0"/>
              </a:spcAft>
              <a:buClr>
                <a:schemeClr val="dk1"/>
              </a:buClr>
              <a:buSzPts val="8200"/>
              <a:buFont typeface="Arial"/>
              <a:buChar char="•"/>
              <a:defRPr sz="1864" b="0" i="0" u="none" strike="noStrike" cap="none">
                <a:solidFill>
                  <a:schemeClr val="dk1"/>
                </a:solidFill>
                <a:latin typeface="Calibri"/>
                <a:ea typeface="Calibri"/>
                <a:cs typeface="Calibri"/>
                <a:sym typeface="Calibri"/>
              </a:defRPr>
            </a:lvl3pPr>
            <a:lvl4pPr marL="415686" marR="0" lvl="3" indent="-157326" algn="l" rtl="0">
              <a:spcBef>
                <a:spcPts val="332"/>
              </a:spcBef>
              <a:spcAft>
                <a:spcPts val="0"/>
              </a:spcAft>
              <a:buClr>
                <a:schemeClr val="dk1"/>
              </a:buClr>
              <a:buSzPts val="7300"/>
              <a:buFont typeface="Arial"/>
              <a:buChar char="–"/>
              <a:defRPr sz="1659" b="0" i="0" u="none" strike="noStrike" cap="none">
                <a:solidFill>
                  <a:schemeClr val="dk1"/>
                </a:solidFill>
                <a:latin typeface="Calibri"/>
                <a:ea typeface="Calibri"/>
                <a:cs typeface="Calibri"/>
                <a:sym typeface="Calibri"/>
              </a:defRPr>
            </a:lvl4pPr>
            <a:lvl5pPr marL="519608" marR="0" lvl="4" indent="-157326" algn="l" rtl="0">
              <a:spcBef>
                <a:spcPts val="332"/>
              </a:spcBef>
              <a:spcAft>
                <a:spcPts val="0"/>
              </a:spcAft>
              <a:buClr>
                <a:schemeClr val="dk1"/>
              </a:buClr>
              <a:buSzPts val="7300"/>
              <a:buFont typeface="Arial"/>
              <a:buChar char="»"/>
              <a:defRPr sz="1659" b="0" i="0" u="none" strike="noStrike" cap="none">
                <a:solidFill>
                  <a:schemeClr val="dk1"/>
                </a:solidFill>
                <a:latin typeface="Calibri"/>
                <a:ea typeface="Calibri"/>
                <a:cs typeface="Calibri"/>
                <a:sym typeface="Calibri"/>
              </a:defRPr>
            </a:lvl5pPr>
            <a:lvl6pPr marL="623529" marR="0" lvl="5" indent="-157326" algn="l" rtl="0">
              <a:spcBef>
                <a:spcPts val="332"/>
              </a:spcBef>
              <a:spcAft>
                <a:spcPts val="0"/>
              </a:spcAft>
              <a:buClr>
                <a:schemeClr val="dk1"/>
              </a:buClr>
              <a:buSzPts val="7300"/>
              <a:buFont typeface="Arial"/>
              <a:buChar char="•"/>
              <a:defRPr sz="1659" b="0" i="0" u="none" strike="noStrike" cap="none">
                <a:solidFill>
                  <a:schemeClr val="dk1"/>
                </a:solidFill>
                <a:latin typeface="Calibri"/>
                <a:ea typeface="Calibri"/>
                <a:cs typeface="Calibri"/>
                <a:sym typeface="Calibri"/>
              </a:defRPr>
            </a:lvl6pPr>
            <a:lvl7pPr marL="727451" marR="0" lvl="6" indent="-157326" algn="l" rtl="0">
              <a:spcBef>
                <a:spcPts val="332"/>
              </a:spcBef>
              <a:spcAft>
                <a:spcPts val="0"/>
              </a:spcAft>
              <a:buClr>
                <a:schemeClr val="dk1"/>
              </a:buClr>
              <a:buSzPts val="7300"/>
              <a:buFont typeface="Arial"/>
              <a:buChar char="•"/>
              <a:defRPr sz="1659" b="0" i="0" u="none" strike="noStrike" cap="none">
                <a:solidFill>
                  <a:schemeClr val="dk1"/>
                </a:solidFill>
                <a:latin typeface="Calibri"/>
                <a:ea typeface="Calibri"/>
                <a:cs typeface="Calibri"/>
                <a:sym typeface="Calibri"/>
              </a:defRPr>
            </a:lvl7pPr>
            <a:lvl8pPr marL="831372" marR="0" lvl="7" indent="-157326" algn="l" rtl="0">
              <a:spcBef>
                <a:spcPts val="332"/>
              </a:spcBef>
              <a:spcAft>
                <a:spcPts val="0"/>
              </a:spcAft>
              <a:buClr>
                <a:schemeClr val="dk1"/>
              </a:buClr>
              <a:buSzPts val="7300"/>
              <a:buFont typeface="Arial"/>
              <a:buChar char="•"/>
              <a:defRPr sz="1659" b="0" i="0" u="none" strike="noStrike" cap="none">
                <a:solidFill>
                  <a:schemeClr val="dk1"/>
                </a:solidFill>
                <a:latin typeface="Calibri"/>
                <a:ea typeface="Calibri"/>
                <a:cs typeface="Calibri"/>
                <a:sym typeface="Calibri"/>
              </a:defRPr>
            </a:lvl8pPr>
            <a:lvl9pPr marL="935294" marR="0" lvl="8" indent="-157326" algn="l" rtl="0">
              <a:spcBef>
                <a:spcPts val="332"/>
              </a:spcBef>
              <a:spcAft>
                <a:spcPts val="0"/>
              </a:spcAft>
              <a:buClr>
                <a:schemeClr val="dk1"/>
              </a:buClr>
              <a:buSzPts val="7300"/>
              <a:buFont typeface="Arial"/>
              <a:buChar char="•"/>
              <a:defRPr sz="1659" b="0" i="0" u="none" strike="noStrike" cap="none">
                <a:solidFill>
                  <a:schemeClr val="dk1"/>
                </a:solidFill>
                <a:latin typeface="Calibri"/>
                <a:ea typeface="Calibri"/>
                <a:cs typeface="Calibri"/>
                <a:sym typeface="Calibri"/>
              </a:defRPr>
            </a:lvl9pPr>
          </a:lstStyle>
          <a:p>
            <a:endParaRPr/>
          </a:p>
        </p:txBody>
      </p:sp>
      <p:sp>
        <p:nvSpPr>
          <p:cNvPr id="42" name="Google Shape;42;p7"/>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103922" marR="0" lvl="0" indent="-51961" algn="l" rtl="0">
              <a:spcBef>
                <a:spcPts val="500"/>
              </a:spcBef>
              <a:spcAft>
                <a:spcPts val="0"/>
              </a:spcAft>
              <a:buClr>
                <a:schemeClr val="dk1"/>
              </a:buClr>
              <a:buSzPts val="11000"/>
              <a:buFont typeface="Arial"/>
              <a:buNone/>
              <a:defRPr sz="2500" b="1" i="0" u="none" strike="noStrike" cap="none">
                <a:solidFill>
                  <a:schemeClr val="dk1"/>
                </a:solidFill>
                <a:latin typeface="Calibri"/>
                <a:ea typeface="Calibri"/>
                <a:cs typeface="Calibri"/>
                <a:sym typeface="Calibri"/>
              </a:defRPr>
            </a:lvl1pPr>
            <a:lvl2pPr marL="207843" marR="0" lvl="1" indent="-51961" algn="l" rtl="0">
              <a:spcBef>
                <a:spcPts val="414"/>
              </a:spcBef>
              <a:spcAft>
                <a:spcPts val="0"/>
              </a:spcAft>
              <a:buClr>
                <a:schemeClr val="dk1"/>
              </a:buClr>
              <a:buSzPts val="9100"/>
              <a:buFont typeface="Arial"/>
              <a:buNone/>
              <a:defRPr sz="2068" b="1" i="0" u="none" strike="noStrike" cap="none">
                <a:solidFill>
                  <a:schemeClr val="dk1"/>
                </a:solidFill>
                <a:latin typeface="Calibri"/>
                <a:ea typeface="Calibri"/>
                <a:cs typeface="Calibri"/>
                <a:sym typeface="Calibri"/>
              </a:defRPr>
            </a:lvl2pPr>
            <a:lvl3pPr marL="311765" marR="0" lvl="2" indent="-51961" algn="l" rtl="0">
              <a:spcBef>
                <a:spcPts val="373"/>
              </a:spcBef>
              <a:spcAft>
                <a:spcPts val="0"/>
              </a:spcAft>
              <a:buClr>
                <a:schemeClr val="dk1"/>
              </a:buClr>
              <a:buSzPts val="8200"/>
              <a:buFont typeface="Arial"/>
              <a:buNone/>
              <a:defRPr sz="1864" b="1" i="0" u="none" strike="noStrike" cap="none">
                <a:solidFill>
                  <a:schemeClr val="dk1"/>
                </a:solidFill>
                <a:latin typeface="Calibri"/>
                <a:ea typeface="Calibri"/>
                <a:cs typeface="Calibri"/>
                <a:sym typeface="Calibri"/>
              </a:defRPr>
            </a:lvl3pPr>
            <a:lvl4pPr marL="415686" marR="0" lvl="3" indent="-51961" algn="l" rtl="0">
              <a:spcBef>
                <a:spcPts val="332"/>
              </a:spcBef>
              <a:spcAft>
                <a:spcPts val="0"/>
              </a:spcAft>
              <a:buClr>
                <a:schemeClr val="dk1"/>
              </a:buClr>
              <a:buSzPts val="7300"/>
              <a:buFont typeface="Arial"/>
              <a:buNone/>
              <a:defRPr sz="1659" b="1" i="0" u="none" strike="noStrike" cap="none">
                <a:solidFill>
                  <a:schemeClr val="dk1"/>
                </a:solidFill>
                <a:latin typeface="Calibri"/>
                <a:ea typeface="Calibri"/>
                <a:cs typeface="Calibri"/>
                <a:sym typeface="Calibri"/>
              </a:defRPr>
            </a:lvl4pPr>
            <a:lvl5pPr marL="519608" marR="0" lvl="4" indent="-51961" algn="l" rtl="0">
              <a:spcBef>
                <a:spcPts val="332"/>
              </a:spcBef>
              <a:spcAft>
                <a:spcPts val="0"/>
              </a:spcAft>
              <a:buClr>
                <a:schemeClr val="dk1"/>
              </a:buClr>
              <a:buSzPts val="7300"/>
              <a:buFont typeface="Arial"/>
              <a:buNone/>
              <a:defRPr sz="1659" b="1" i="0" u="none" strike="noStrike" cap="none">
                <a:solidFill>
                  <a:schemeClr val="dk1"/>
                </a:solidFill>
                <a:latin typeface="Calibri"/>
                <a:ea typeface="Calibri"/>
                <a:cs typeface="Calibri"/>
                <a:sym typeface="Calibri"/>
              </a:defRPr>
            </a:lvl5pPr>
            <a:lvl6pPr marL="623529" marR="0" lvl="5" indent="-51961" algn="l" rtl="0">
              <a:spcBef>
                <a:spcPts val="332"/>
              </a:spcBef>
              <a:spcAft>
                <a:spcPts val="0"/>
              </a:spcAft>
              <a:buClr>
                <a:schemeClr val="dk1"/>
              </a:buClr>
              <a:buSzPts val="7300"/>
              <a:buFont typeface="Arial"/>
              <a:buNone/>
              <a:defRPr sz="1659" b="1" i="0" u="none" strike="noStrike" cap="none">
                <a:solidFill>
                  <a:schemeClr val="dk1"/>
                </a:solidFill>
                <a:latin typeface="Calibri"/>
                <a:ea typeface="Calibri"/>
                <a:cs typeface="Calibri"/>
                <a:sym typeface="Calibri"/>
              </a:defRPr>
            </a:lvl6pPr>
            <a:lvl7pPr marL="727451" marR="0" lvl="6" indent="-51961" algn="l" rtl="0">
              <a:spcBef>
                <a:spcPts val="332"/>
              </a:spcBef>
              <a:spcAft>
                <a:spcPts val="0"/>
              </a:spcAft>
              <a:buClr>
                <a:schemeClr val="dk1"/>
              </a:buClr>
              <a:buSzPts val="7300"/>
              <a:buFont typeface="Arial"/>
              <a:buNone/>
              <a:defRPr sz="1659" b="1" i="0" u="none" strike="noStrike" cap="none">
                <a:solidFill>
                  <a:schemeClr val="dk1"/>
                </a:solidFill>
                <a:latin typeface="Calibri"/>
                <a:ea typeface="Calibri"/>
                <a:cs typeface="Calibri"/>
                <a:sym typeface="Calibri"/>
              </a:defRPr>
            </a:lvl7pPr>
            <a:lvl8pPr marL="831372" marR="0" lvl="7" indent="-51961" algn="l" rtl="0">
              <a:spcBef>
                <a:spcPts val="332"/>
              </a:spcBef>
              <a:spcAft>
                <a:spcPts val="0"/>
              </a:spcAft>
              <a:buClr>
                <a:schemeClr val="dk1"/>
              </a:buClr>
              <a:buSzPts val="7300"/>
              <a:buFont typeface="Arial"/>
              <a:buNone/>
              <a:defRPr sz="1659" b="1" i="0" u="none" strike="noStrike" cap="none">
                <a:solidFill>
                  <a:schemeClr val="dk1"/>
                </a:solidFill>
                <a:latin typeface="Calibri"/>
                <a:ea typeface="Calibri"/>
                <a:cs typeface="Calibri"/>
                <a:sym typeface="Calibri"/>
              </a:defRPr>
            </a:lvl8pPr>
            <a:lvl9pPr marL="935294" marR="0" lvl="8" indent="-51961" algn="l" rtl="0">
              <a:spcBef>
                <a:spcPts val="332"/>
              </a:spcBef>
              <a:spcAft>
                <a:spcPts val="0"/>
              </a:spcAft>
              <a:buClr>
                <a:schemeClr val="dk1"/>
              </a:buClr>
              <a:buSzPts val="7300"/>
              <a:buFont typeface="Arial"/>
              <a:buNone/>
              <a:defRPr sz="1659" b="1" i="0" u="none" strike="noStrike" cap="none">
                <a:solidFill>
                  <a:schemeClr val="dk1"/>
                </a:solidFill>
                <a:latin typeface="Calibri"/>
                <a:ea typeface="Calibri"/>
                <a:cs typeface="Calibri"/>
                <a:sym typeface="Calibri"/>
              </a:defRPr>
            </a:lvl9pPr>
          </a:lstStyle>
          <a:p>
            <a:endParaRPr/>
          </a:p>
        </p:txBody>
      </p:sp>
      <p:sp>
        <p:nvSpPr>
          <p:cNvPr id="43" name="Google Shape;43;p7"/>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103922" marR="0" lvl="0" indent="-210730" algn="l" rtl="0">
              <a:spcBef>
                <a:spcPts val="500"/>
              </a:spcBef>
              <a:spcAft>
                <a:spcPts val="0"/>
              </a:spcAft>
              <a:buClr>
                <a:schemeClr val="dk1"/>
              </a:buClr>
              <a:buSzPts val="11000"/>
              <a:buFont typeface="Arial"/>
              <a:buChar char="•"/>
              <a:defRPr sz="2500" b="0" i="0" u="none" strike="noStrike" cap="none">
                <a:solidFill>
                  <a:schemeClr val="dk1"/>
                </a:solidFill>
                <a:latin typeface="Calibri"/>
                <a:ea typeface="Calibri"/>
                <a:cs typeface="Calibri"/>
                <a:sym typeface="Calibri"/>
              </a:defRPr>
            </a:lvl1pPr>
            <a:lvl2pPr marL="207843" marR="0" lvl="1"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2pPr>
            <a:lvl3pPr marL="311765" marR="0" lvl="2" indent="-170316" algn="l" rtl="0">
              <a:spcBef>
                <a:spcPts val="373"/>
              </a:spcBef>
              <a:spcAft>
                <a:spcPts val="0"/>
              </a:spcAft>
              <a:buClr>
                <a:schemeClr val="dk1"/>
              </a:buClr>
              <a:buSzPts val="8200"/>
              <a:buFont typeface="Arial"/>
              <a:buChar char="•"/>
              <a:defRPr sz="1864" b="0" i="0" u="none" strike="noStrike" cap="none">
                <a:solidFill>
                  <a:schemeClr val="dk1"/>
                </a:solidFill>
                <a:latin typeface="Calibri"/>
                <a:ea typeface="Calibri"/>
                <a:cs typeface="Calibri"/>
                <a:sym typeface="Calibri"/>
              </a:defRPr>
            </a:lvl3pPr>
            <a:lvl4pPr marL="415686" marR="0" lvl="3" indent="-157326" algn="l" rtl="0">
              <a:spcBef>
                <a:spcPts val="332"/>
              </a:spcBef>
              <a:spcAft>
                <a:spcPts val="0"/>
              </a:spcAft>
              <a:buClr>
                <a:schemeClr val="dk1"/>
              </a:buClr>
              <a:buSzPts val="7300"/>
              <a:buFont typeface="Arial"/>
              <a:buChar char="–"/>
              <a:defRPr sz="1659" b="0" i="0" u="none" strike="noStrike" cap="none">
                <a:solidFill>
                  <a:schemeClr val="dk1"/>
                </a:solidFill>
                <a:latin typeface="Calibri"/>
                <a:ea typeface="Calibri"/>
                <a:cs typeface="Calibri"/>
                <a:sym typeface="Calibri"/>
              </a:defRPr>
            </a:lvl4pPr>
            <a:lvl5pPr marL="519608" marR="0" lvl="4" indent="-157326" algn="l" rtl="0">
              <a:spcBef>
                <a:spcPts val="332"/>
              </a:spcBef>
              <a:spcAft>
                <a:spcPts val="0"/>
              </a:spcAft>
              <a:buClr>
                <a:schemeClr val="dk1"/>
              </a:buClr>
              <a:buSzPts val="7300"/>
              <a:buFont typeface="Arial"/>
              <a:buChar char="»"/>
              <a:defRPr sz="1659" b="0" i="0" u="none" strike="noStrike" cap="none">
                <a:solidFill>
                  <a:schemeClr val="dk1"/>
                </a:solidFill>
                <a:latin typeface="Calibri"/>
                <a:ea typeface="Calibri"/>
                <a:cs typeface="Calibri"/>
                <a:sym typeface="Calibri"/>
              </a:defRPr>
            </a:lvl5pPr>
            <a:lvl6pPr marL="623529" marR="0" lvl="5" indent="-157326" algn="l" rtl="0">
              <a:spcBef>
                <a:spcPts val="332"/>
              </a:spcBef>
              <a:spcAft>
                <a:spcPts val="0"/>
              </a:spcAft>
              <a:buClr>
                <a:schemeClr val="dk1"/>
              </a:buClr>
              <a:buSzPts val="7300"/>
              <a:buFont typeface="Arial"/>
              <a:buChar char="•"/>
              <a:defRPr sz="1659" b="0" i="0" u="none" strike="noStrike" cap="none">
                <a:solidFill>
                  <a:schemeClr val="dk1"/>
                </a:solidFill>
                <a:latin typeface="Calibri"/>
                <a:ea typeface="Calibri"/>
                <a:cs typeface="Calibri"/>
                <a:sym typeface="Calibri"/>
              </a:defRPr>
            </a:lvl6pPr>
            <a:lvl7pPr marL="727451" marR="0" lvl="6" indent="-157326" algn="l" rtl="0">
              <a:spcBef>
                <a:spcPts val="332"/>
              </a:spcBef>
              <a:spcAft>
                <a:spcPts val="0"/>
              </a:spcAft>
              <a:buClr>
                <a:schemeClr val="dk1"/>
              </a:buClr>
              <a:buSzPts val="7300"/>
              <a:buFont typeface="Arial"/>
              <a:buChar char="•"/>
              <a:defRPr sz="1659" b="0" i="0" u="none" strike="noStrike" cap="none">
                <a:solidFill>
                  <a:schemeClr val="dk1"/>
                </a:solidFill>
                <a:latin typeface="Calibri"/>
                <a:ea typeface="Calibri"/>
                <a:cs typeface="Calibri"/>
                <a:sym typeface="Calibri"/>
              </a:defRPr>
            </a:lvl7pPr>
            <a:lvl8pPr marL="831372" marR="0" lvl="7" indent="-157326" algn="l" rtl="0">
              <a:spcBef>
                <a:spcPts val="332"/>
              </a:spcBef>
              <a:spcAft>
                <a:spcPts val="0"/>
              </a:spcAft>
              <a:buClr>
                <a:schemeClr val="dk1"/>
              </a:buClr>
              <a:buSzPts val="7300"/>
              <a:buFont typeface="Arial"/>
              <a:buChar char="•"/>
              <a:defRPr sz="1659" b="0" i="0" u="none" strike="noStrike" cap="none">
                <a:solidFill>
                  <a:schemeClr val="dk1"/>
                </a:solidFill>
                <a:latin typeface="Calibri"/>
                <a:ea typeface="Calibri"/>
                <a:cs typeface="Calibri"/>
                <a:sym typeface="Calibri"/>
              </a:defRPr>
            </a:lvl8pPr>
            <a:lvl9pPr marL="935294" marR="0" lvl="8" indent="-157326" algn="l" rtl="0">
              <a:spcBef>
                <a:spcPts val="332"/>
              </a:spcBef>
              <a:spcAft>
                <a:spcPts val="0"/>
              </a:spcAft>
              <a:buClr>
                <a:schemeClr val="dk1"/>
              </a:buClr>
              <a:buSzPts val="7300"/>
              <a:buFont typeface="Arial"/>
              <a:buChar char="•"/>
              <a:defRPr sz="1659" b="0" i="0" u="none" strike="noStrike" cap="none">
                <a:solidFill>
                  <a:schemeClr val="dk1"/>
                </a:solidFill>
                <a:latin typeface="Calibri"/>
                <a:ea typeface="Calibri"/>
                <a:cs typeface="Calibri"/>
                <a:sym typeface="Calibri"/>
              </a:defRPr>
            </a:lvl9pPr>
          </a:lstStyle>
          <a:p>
            <a:endParaRPr/>
          </a:p>
        </p:txBody>
      </p:sp>
      <p:sp>
        <p:nvSpPr>
          <p:cNvPr id="44" name="Google Shape;44;p7"/>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4">
                <a:solidFill>
                  <a:schemeClr val="dk1"/>
                </a:solidFill>
                <a:latin typeface="Calibri"/>
                <a:ea typeface="Calibri"/>
                <a:cs typeface="Calibri"/>
                <a:sym typeface="Calibri"/>
              </a:defRPr>
            </a:lvl1pPr>
            <a:lvl2pPr marR="0" lvl="1"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4">
                <a:solidFill>
                  <a:schemeClr val="dk1"/>
                </a:solidFill>
                <a:latin typeface="Calibri"/>
                <a:ea typeface="Calibri"/>
                <a:cs typeface="Calibri"/>
                <a:sym typeface="Calibri"/>
              </a:defRPr>
            </a:lvl1pPr>
            <a:lvl2pPr marR="0" lvl="1"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64">
                <a:solidFill>
                  <a:schemeClr val="dk1"/>
                </a:solidFill>
                <a:latin typeface="Calibri"/>
                <a:ea typeface="Calibri"/>
                <a:cs typeface="Calibri"/>
                <a:sym typeface="Calibri"/>
              </a:defRPr>
            </a:lvl1pPr>
            <a:lvl2pPr marL="0" marR="0" lvl="1" indent="0" algn="l" rtl="0">
              <a:spcBef>
                <a:spcPts val="0"/>
              </a:spcBef>
              <a:buNone/>
              <a:defRPr sz="1864">
                <a:solidFill>
                  <a:schemeClr val="dk1"/>
                </a:solidFill>
                <a:latin typeface="Calibri"/>
                <a:ea typeface="Calibri"/>
                <a:cs typeface="Calibri"/>
                <a:sym typeface="Calibri"/>
              </a:defRPr>
            </a:lvl2pPr>
            <a:lvl3pPr marL="0" marR="0" lvl="2" indent="0" algn="l" rtl="0">
              <a:spcBef>
                <a:spcPts val="0"/>
              </a:spcBef>
              <a:buNone/>
              <a:defRPr sz="1864">
                <a:solidFill>
                  <a:schemeClr val="dk1"/>
                </a:solidFill>
                <a:latin typeface="Calibri"/>
                <a:ea typeface="Calibri"/>
                <a:cs typeface="Calibri"/>
                <a:sym typeface="Calibri"/>
              </a:defRPr>
            </a:lvl3pPr>
            <a:lvl4pPr marL="0" marR="0" lvl="3" indent="0" algn="l" rtl="0">
              <a:spcBef>
                <a:spcPts val="0"/>
              </a:spcBef>
              <a:buNone/>
              <a:defRPr sz="1864">
                <a:solidFill>
                  <a:schemeClr val="dk1"/>
                </a:solidFill>
                <a:latin typeface="Calibri"/>
                <a:ea typeface="Calibri"/>
                <a:cs typeface="Calibri"/>
                <a:sym typeface="Calibri"/>
              </a:defRPr>
            </a:lvl4pPr>
            <a:lvl5pPr marL="0" marR="0" lvl="4" indent="0" algn="l" rtl="0">
              <a:spcBef>
                <a:spcPts val="0"/>
              </a:spcBef>
              <a:buNone/>
              <a:defRPr sz="1864">
                <a:solidFill>
                  <a:schemeClr val="dk1"/>
                </a:solidFill>
                <a:latin typeface="Calibri"/>
                <a:ea typeface="Calibri"/>
                <a:cs typeface="Calibri"/>
                <a:sym typeface="Calibri"/>
              </a:defRPr>
            </a:lvl5pPr>
            <a:lvl6pPr marL="0" marR="0" lvl="5" indent="0" algn="l" rtl="0">
              <a:spcBef>
                <a:spcPts val="0"/>
              </a:spcBef>
              <a:buNone/>
              <a:defRPr sz="1864">
                <a:solidFill>
                  <a:schemeClr val="dk1"/>
                </a:solidFill>
                <a:latin typeface="Calibri"/>
                <a:ea typeface="Calibri"/>
                <a:cs typeface="Calibri"/>
                <a:sym typeface="Calibri"/>
              </a:defRPr>
            </a:lvl6pPr>
            <a:lvl7pPr marL="0" marR="0" lvl="6" indent="0" algn="l" rtl="0">
              <a:spcBef>
                <a:spcPts val="0"/>
              </a:spcBef>
              <a:buNone/>
              <a:defRPr sz="1864">
                <a:solidFill>
                  <a:schemeClr val="dk1"/>
                </a:solidFill>
                <a:latin typeface="Calibri"/>
                <a:ea typeface="Calibri"/>
                <a:cs typeface="Calibri"/>
                <a:sym typeface="Calibri"/>
              </a:defRPr>
            </a:lvl7pPr>
            <a:lvl8pPr marL="0" marR="0" lvl="7" indent="0" algn="l" rtl="0">
              <a:spcBef>
                <a:spcPts val="0"/>
              </a:spcBef>
              <a:buNone/>
              <a:defRPr sz="1864">
                <a:solidFill>
                  <a:schemeClr val="dk1"/>
                </a:solidFill>
                <a:latin typeface="Calibri"/>
                <a:ea typeface="Calibri"/>
                <a:cs typeface="Calibri"/>
                <a:sym typeface="Calibri"/>
              </a:defRPr>
            </a:lvl8pPr>
            <a:lvl9pPr marL="0" marR="0" lvl="8" indent="0" algn="l" rtl="0">
              <a:spcBef>
                <a:spcPts val="0"/>
              </a:spcBef>
              <a:buNone/>
              <a:defRPr sz="1864">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95963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1043239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20100"/>
              <a:buFont typeface="Calibri"/>
              <a:buNone/>
              <a:defRPr sz="456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409"/>
            </a:lvl2pPr>
            <a:lvl3pPr lvl="2">
              <a:spcBef>
                <a:spcPts val="0"/>
              </a:spcBef>
              <a:spcAft>
                <a:spcPts val="0"/>
              </a:spcAft>
              <a:buSzPts val="1400"/>
              <a:buNone/>
              <a:defRPr sz="409"/>
            </a:lvl3pPr>
            <a:lvl4pPr lvl="3">
              <a:spcBef>
                <a:spcPts val="0"/>
              </a:spcBef>
              <a:spcAft>
                <a:spcPts val="0"/>
              </a:spcAft>
              <a:buSzPts val="1400"/>
              <a:buNone/>
              <a:defRPr sz="409"/>
            </a:lvl4pPr>
            <a:lvl5pPr lvl="4">
              <a:spcBef>
                <a:spcPts val="0"/>
              </a:spcBef>
              <a:spcAft>
                <a:spcPts val="0"/>
              </a:spcAft>
              <a:buSzPts val="1400"/>
              <a:buNone/>
              <a:defRPr sz="409"/>
            </a:lvl5pPr>
            <a:lvl6pPr lvl="5">
              <a:spcBef>
                <a:spcPts val="0"/>
              </a:spcBef>
              <a:spcAft>
                <a:spcPts val="0"/>
              </a:spcAft>
              <a:buSzPts val="1400"/>
              <a:buNone/>
              <a:defRPr sz="409"/>
            </a:lvl6pPr>
            <a:lvl7pPr lvl="6">
              <a:spcBef>
                <a:spcPts val="0"/>
              </a:spcBef>
              <a:spcAft>
                <a:spcPts val="0"/>
              </a:spcAft>
              <a:buSzPts val="1400"/>
              <a:buNone/>
              <a:defRPr sz="409"/>
            </a:lvl7pPr>
            <a:lvl8pPr lvl="7">
              <a:spcBef>
                <a:spcPts val="0"/>
              </a:spcBef>
              <a:spcAft>
                <a:spcPts val="0"/>
              </a:spcAft>
              <a:buSzPts val="1400"/>
              <a:buNone/>
              <a:defRPr sz="409"/>
            </a:lvl8pPr>
            <a:lvl9pPr lvl="8">
              <a:spcBef>
                <a:spcPts val="0"/>
              </a:spcBef>
              <a:spcAft>
                <a:spcPts val="0"/>
              </a:spcAft>
              <a:buSzPts val="1400"/>
              <a:buNone/>
              <a:defRPr sz="409"/>
            </a:lvl9pPr>
          </a:lstStyle>
          <a:p>
            <a:endParaRPr/>
          </a:p>
        </p:txBody>
      </p:sp>
      <p:sp>
        <p:nvSpPr>
          <p:cNvPr id="49" name="Google Shape;49;p8"/>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4">
                <a:solidFill>
                  <a:schemeClr val="dk1"/>
                </a:solidFill>
                <a:latin typeface="Calibri"/>
                <a:ea typeface="Calibri"/>
                <a:cs typeface="Calibri"/>
                <a:sym typeface="Calibri"/>
              </a:defRPr>
            </a:lvl1pPr>
            <a:lvl2pPr marR="0" lvl="1"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9pPr>
          </a:lstStyle>
          <a:p>
            <a:endParaRPr/>
          </a:p>
        </p:txBody>
      </p:sp>
      <p:sp>
        <p:nvSpPr>
          <p:cNvPr id="50" name="Google Shape;50;p8"/>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4">
                <a:solidFill>
                  <a:schemeClr val="dk1"/>
                </a:solidFill>
                <a:latin typeface="Calibri"/>
                <a:ea typeface="Calibri"/>
                <a:cs typeface="Calibri"/>
                <a:sym typeface="Calibri"/>
              </a:defRPr>
            </a:lvl1pPr>
            <a:lvl2pPr marR="0" lvl="1"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9pPr>
          </a:lstStyle>
          <a:p>
            <a:endParaRPr/>
          </a:p>
        </p:txBody>
      </p:sp>
      <p:sp>
        <p:nvSpPr>
          <p:cNvPr id="51" name="Google Shape;51;p8"/>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64">
                <a:solidFill>
                  <a:schemeClr val="dk1"/>
                </a:solidFill>
                <a:latin typeface="Calibri"/>
                <a:ea typeface="Calibri"/>
                <a:cs typeface="Calibri"/>
                <a:sym typeface="Calibri"/>
              </a:defRPr>
            </a:lvl1pPr>
            <a:lvl2pPr marL="0" marR="0" lvl="1" indent="0" algn="l" rtl="0">
              <a:spcBef>
                <a:spcPts val="0"/>
              </a:spcBef>
              <a:buNone/>
              <a:defRPr sz="1864">
                <a:solidFill>
                  <a:schemeClr val="dk1"/>
                </a:solidFill>
                <a:latin typeface="Calibri"/>
                <a:ea typeface="Calibri"/>
                <a:cs typeface="Calibri"/>
                <a:sym typeface="Calibri"/>
              </a:defRPr>
            </a:lvl2pPr>
            <a:lvl3pPr marL="0" marR="0" lvl="2" indent="0" algn="l" rtl="0">
              <a:spcBef>
                <a:spcPts val="0"/>
              </a:spcBef>
              <a:buNone/>
              <a:defRPr sz="1864">
                <a:solidFill>
                  <a:schemeClr val="dk1"/>
                </a:solidFill>
                <a:latin typeface="Calibri"/>
                <a:ea typeface="Calibri"/>
                <a:cs typeface="Calibri"/>
                <a:sym typeface="Calibri"/>
              </a:defRPr>
            </a:lvl3pPr>
            <a:lvl4pPr marL="0" marR="0" lvl="3" indent="0" algn="l" rtl="0">
              <a:spcBef>
                <a:spcPts val="0"/>
              </a:spcBef>
              <a:buNone/>
              <a:defRPr sz="1864">
                <a:solidFill>
                  <a:schemeClr val="dk1"/>
                </a:solidFill>
                <a:latin typeface="Calibri"/>
                <a:ea typeface="Calibri"/>
                <a:cs typeface="Calibri"/>
                <a:sym typeface="Calibri"/>
              </a:defRPr>
            </a:lvl4pPr>
            <a:lvl5pPr marL="0" marR="0" lvl="4" indent="0" algn="l" rtl="0">
              <a:spcBef>
                <a:spcPts val="0"/>
              </a:spcBef>
              <a:buNone/>
              <a:defRPr sz="1864">
                <a:solidFill>
                  <a:schemeClr val="dk1"/>
                </a:solidFill>
                <a:latin typeface="Calibri"/>
                <a:ea typeface="Calibri"/>
                <a:cs typeface="Calibri"/>
                <a:sym typeface="Calibri"/>
              </a:defRPr>
            </a:lvl5pPr>
            <a:lvl6pPr marL="0" marR="0" lvl="5" indent="0" algn="l" rtl="0">
              <a:spcBef>
                <a:spcPts val="0"/>
              </a:spcBef>
              <a:buNone/>
              <a:defRPr sz="1864">
                <a:solidFill>
                  <a:schemeClr val="dk1"/>
                </a:solidFill>
                <a:latin typeface="Calibri"/>
                <a:ea typeface="Calibri"/>
                <a:cs typeface="Calibri"/>
                <a:sym typeface="Calibri"/>
              </a:defRPr>
            </a:lvl6pPr>
            <a:lvl7pPr marL="0" marR="0" lvl="6" indent="0" algn="l" rtl="0">
              <a:spcBef>
                <a:spcPts val="0"/>
              </a:spcBef>
              <a:buNone/>
              <a:defRPr sz="1864">
                <a:solidFill>
                  <a:schemeClr val="dk1"/>
                </a:solidFill>
                <a:latin typeface="Calibri"/>
                <a:ea typeface="Calibri"/>
                <a:cs typeface="Calibri"/>
                <a:sym typeface="Calibri"/>
              </a:defRPr>
            </a:lvl7pPr>
            <a:lvl8pPr marL="0" marR="0" lvl="7" indent="0" algn="l" rtl="0">
              <a:spcBef>
                <a:spcPts val="0"/>
              </a:spcBef>
              <a:buNone/>
              <a:defRPr sz="1864">
                <a:solidFill>
                  <a:schemeClr val="dk1"/>
                </a:solidFill>
                <a:latin typeface="Calibri"/>
                <a:ea typeface="Calibri"/>
                <a:cs typeface="Calibri"/>
                <a:sym typeface="Calibri"/>
              </a:defRPr>
            </a:lvl8pPr>
            <a:lvl9pPr marL="0" marR="0" lvl="8" indent="0" algn="l" rtl="0">
              <a:spcBef>
                <a:spcPts val="0"/>
              </a:spcBef>
              <a:buNone/>
              <a:defRPr sz="1864">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675249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9"/>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4">
                <a:solidFill>
                  <a:schemeClr val="dk1"/>
                </a:solidFill>
                <a:latin typeface="Calibri"/>
                <a:ea typeface="Calibri"/>
                <a:cs typeface="Calibri"/>
                <a:sym typeface="Calibri"/>
              </a:defRPr>
            </a:lvl1pPr>
            <a:lvl2pPr marR="0" lvl="1"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9pPr>
          </a:lstStyle>
          <a:p>
            <a:endParaRPr/>
          </a:p>
        </p:txBody>
      </p:sp>
      <p:sp>
        <p:nvSpPr>
          <p:cNvPr id="54" name="Google Shape;54;p9"/>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4">
                <a:solidFill>
                  <a:schemeClr val="dk1"/>
                </a:solidFill>
                <a:latin typeface="Calibri"/>
                <a:ea typeface="Calibri"/>
                <a:cs typeface="Calibri"/>
                <a:sym typeface="Calibri"/>
              </a:defRPr>
            </a:lvl1pPr>
            <a:lvl2pPr marR="0" lvl="1"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9pPr>
          </a:lstStyle>
          <a:p>
            <a:endParaRPr/>
          </a:p>
        </p:txBody>
      </p:sp>
      <p:sp>
        <p:nvSpPr>
          <p:cNvPr id="55" name="Google Shape;55;p9"/>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64">
                <a:solidFill>
                  <a:schemeClr val="dk1"/>
                </a:solidFill>
                <a:latin typeface="Calibri"/>
                <a:ea typeface="Calibri"/>
                <a:cs typeface="Calibri"/>
                <a:sym typeface="Calibri"/>
              </a:defRPr>
            </a:lvl1pPr>
            <a:lvl2pPr marL="0" marR="0" lvl="1" indent="0" algn="l" rtl="0">
              <a:spcBef>
                <a:spcPts val="0"/>
              </a:spcBef>
              <a:buNone/>
              <a:defRPr sz="1864">
                <a:solidFill>
                  <a:schemeClr val="dk1"/>
                </a:solidFill>
                <a:latin typeface="Calibri"/>
                <a:ea typeface="Calibri"/>
                <a:cs typeface="Calibri"/>
                <a:sym typeface="Calibri"/>
              </a:defRPr>
            </a:lvl2pPr>
            <a:lvl3pPr marL="0" marR="0" lvl="2" indent="0" algn="l" rtl="0">
              <a:spcBef>
                <a:spcPts val="0"/>
              </a:spcBef>
              <a:buNone/>
              <a:defRPr sz="1864">
                <a:solidFill>
                  <a:schemeClr val="dk1"/>
                </a:solidFill>
                <a:latin typeface="Calibri"/>
                <a:ea typeface="Calibri"/>
                <a:cs typeface="Calibri"/>
                <a:sym typeface="Calibri"/>
              </a:defRPr>
            </a:lvl3pPr>
            <a:lvl4pPr marL="0" marR="0" lvl="3" indent="0" algn="l" rtl="0">
              <a:spcBef>
                <a:spcPts val="0"/>
              </a:spcBef>
              <a:buNone/>
              <a:defRPr sz="1864">
                <a:solidFill>
                  <a:schemeClr val="dk1"/>
                </a:solidFill>
                <a:latin typeface="Calibri"/>
                <a:ea typeface="Calibri"/>
                <a:cs typeface="Calibri"/>
                <a:sym typeface="Calibri"/>
              </a:defRPr>
            </a:lvl4pPr>
            <a:lvl5pPr marL="0" marR="0" lvl="4" indent="0" algn="l" rtl="0">
              <a:spcBef>
                <a:spcPts val="0"/>
              </a:spcBef>
              <a:buNone/>
              <a:defRPr sz="1864">
                <a:solidFill>
                  <a:schemeClr val="dk1"/>
                </a:solidFill>
                <a:latin typeface="Calibri"/>
                <a:ea typeface="Calibri"/>
                <a:cs typeface="Calibri"/>
                <a:sym typeface="Calibri"/>
              </a:defRPr>
            </a:lvl5pPr>
            <a:lvl6pPr marL="0" marR="0" lvl="5" indent="0" algn="l" rtl="0">
              <a:spcBef>
                <a:spcPts val="0"/>
              </a:spcBef>
              <a:buNone/>
              <a:defRPr sz="1864">
                <a:solidFill>
                  <a:schemeClr val="dk1"/>
                </a:solidFill>
                <a:latin typeface="Calibri"/>
                <a:ea typeface="Calibri"/>
                <a:cs typeface="Calibri"/>
                <a:sym typeface="Calibri"/>
              </a:defRPr>
            </a:lvl6pPr>
            <a:lvl7pPr marL="0" marR="0" lvl="6" indent="0" algn="l" rtl="0">
              <a:spcBef>
                <a:spcPts val="0"/>
              </a:spcBef>
              <a:buNone/>
              <a:defRPr sz="1864">
                <a:solidFill>
                  <a:schemeClr val="dk1"/>
                </a:solidFill>
                <a:latin typeface="Calibri"/>
                <a:ea typeface="Calibri"/>
                <a:cs typeface="Calibri"/>
                <a:sym typeface="Calibri"/>
              </a:defRPr>
            </a:lvl7pPr>
            <a:lvl8pPr marL="0" marR="0" lvl="7" indent="0" algn="l" rtl="0">
              <a:spcBef>
                <a:spcPts val="0"/>
              </a:spcBef>
              <a:buNone/>
              <a:defRPr sz="1864">
                <a:solidFill>
                  <a:schemeClr val="dk1"/>
                </a:solidFill>
                <a:latin typeface="Calibri"/>
                <a:ea typeface="Calibri"/>
                <a:cs typeface="Calibri"/>
                <a:sym typeface="Calibri"/>
              </a:defRPr>
            </a:lvl8pPr>
            <a:lvl9pPr marL="0" marR="0" lvl="8" indent="0" algn="l" rtl="0">
              <a:spcBef>
                <a:spcPts val="0"/>
              </a:spcBef>
              <a:buNone/>
              <a:defRPr sz="1864">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652765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9100"/>
              <a:buFont typeface="Calibri"/>
              <a:buNone/>
              <a:defRPr sz="2068"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409"/>
            </a:lvl2pPr>
            <a:lvl3pPr lvl="2">
              <a:spcBef>
                <a:spcPts val="0"/>
              </a:spcBef>
              <a:spcAft>
                <a:spcPts val="0"/>
              </a:spcAft>
              <a:buSzPts val="1400"/>
              <a:buNone/>
              <a:defRPr sz="409"/>
            </a:lvl3pPr>
            <a:lvl4pPr lvl="3">
              <a:spcBef>
                <a:spcPts val="0"/>
              </a:spcBef>
              <a:spcAft>
                <a:spcPts val="0"/>
              </a:spcAft>
              <a:buSzPts val="1400"/>
              <a:buNone/>
              <a:defRPr sz="409"/>
            </a:lvl4pPr>
            <a:lvl5pPr lvl="4">
              <a:spcBef>
                <a:spcPts val="0"/>
              </a:spcBef>
              <a:spcAft>
                <a:spcPts val="0"/>
              </a:spcAft>
              <a:buSzPts val="1400"/>
              <a:buNone/>
              <a:defRPr sz="409"/>
            </a:lvl5pPr>
            <a:lvl6pPr lvl="5">
              <a:spcBef>
                <a:spcPts val="0"/>
              </a:spcBef>
              <a:spcAft>
                <a:spcPts val="0"/>
              </a:spcAft>
              <a:buSzPts val="1400"/>
              <a:buNone/>
              <a:defRPr sz="409"/>
            </a:lvl6pPr>
            <a:lvl7pPr lvl="6">
              <a:spcBef>
                <a:spcPts val="0"/>
              </a:spcBef>
              <a:spcAft>
                <a:spcPts val="0"/>
              </a:spcAft>
              <a:buSzPts val="1400"/>
              <a:buNone/>
              <a:defRPr sz="409"/>
            </a:lvl7pPr>
            <a:lvl8pPr lvl="7">
              <a:spcBef>
                <a:spcPts val="0"/>
              </a:spcBef>
              <a:spcAft>
                <a:spcPts val="0"/>
              </a:spcAft>
              <a:buSzPts val="1400"/>
              <a:buNone/>
              <a:defRPr sz="409"/>
            </a:lvl8pPr>
            <a:lvl9pPr lvl="8">
              <a:spcBef>
                <a:spcPts val="0"/>
              </a:spcBef>
              <a:spcAft>
                <a:spcPts val="0"/>
              </a:spcAft>
              <a:buSzPts val="1400"/>
              <a:buNone/>
              <a:defRPr sz="409"/>
            </a:lvl9pPr>
          </a:lstStyle>
          <a:p>
            <a:endParaRPr/>
          </a:p>
        </p:txBody>
      </p:sp>
      <p:sp>
        <p:nvSpPr>
          <p:cNvPr id="58" name="Google Shape;58;p10"/>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103922" marR="0" lvl="0" indent="-262691" algn="l" rtl="0">
              <a:spcBef>
                <a:spcPts val="664"/>
              </a:spcBef>
              <a:spcAft>
                <a:spcPts val="0"/>
              </a:spcAft>
              <a:buClr>
                <a:schemeClr val="dk1"/>
              </a:buClr>
              <a:buSzPts val="14600"/>
              <a:buFont typeface="Arial"/>
              <a:buChar char="•"/>
              <a:defRPr sz="3319" b="0" i="0" u="none" strike="noStrike" cap="none">
                <a:solidFill>
                  <a:schemeClr val="dk1"/>
                </a:solidFill>
                <a:latin typeface="Calibri"/>
                <a:ea typeface="Calibri"/>
                <a:cs typeface="Calibri"/>
                <a:sym typeface="Calibri"/>
              </a:defRPr>
            </a:lvl1pPr>
            <a:lvl2pPr marL="207843" marR="0" lvl="1" indent="-236710" algn="l" rtl="0">
              <a:spcBef>
                <a:spcPts val="582"/>
              </a:spcBef>
              <a:spcAft>
                <a:spcPts val="0"/>
              </a:spcAft>
              <a:buClr>
                <a:schemeClr val="dk1"/>
              </a:buClr>
              <a:buSzPts val="12800"/>
              <a:buFont typeface="Arial"/>
              <a:buChar char="–"/>
              <a:defRPr sz="2909" b="0" i="0" u="none" strike="noStrike" cap="none">
                <a:solidFill>
                  <a:schemeClr val="dk1"/>
                </a:solidFill>
                <a:latin typeface="Calibri"/>
                <a:ea typeface="Calibri"/>
                <a:cs typeface="Calibri"/>
                <a:sym typeface="Calibri"/>
              </a:defRPr>
            </a:lvl2pPr>
            <a:lvl3pPr marL="311765" marR="0" lvl="2" indent="-210730" algn="l" rtl="0">
              <a:spcBef>
                <a:spcPts val="500"/>
              </a:spcBef>
              <a:spcAft>
                <a:spcPts val="0"/>
              </a:spcAft>
              <a:buClr>
                <a:schemeClr val="dk1"/>
              </a:buClr>
              <a:buSzPts val="11000"/>
              <a:buFont typeface="Arial"/>
              <a:buChar char="•"/>
              <a:defRPr sz="2500" b="0" i="0" u="none" strike="noStrike" cap="none">
                <a:solidFill>
                  <a:schemeClr val="dk1"/>
                </a:solidFill>
                <a:latin typeface="Calibri"/>
                <a:ea typeface="Calibri"/>
                <a:cs typeface="Calibri"/>
                <a:sym typeface="Calibri"/>
              </a:defRPr>
            </a:lvl3pPr>
            <a:lvl4pPr marL="415686" marR="0" lvl="3"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4pPr>
            <a:lvl5pPr marL="519608" marR="0" lvl="4"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5pPr>
            <a:lvl6pPr marL="623529" marR="0" lvl="5"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6pPr>
            <a:lvl7pPr marL="727451" marR="0" lvl="6"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7pPr>
            <a:lvl8pPr marL="831372" marR="0" lvl="7"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8pPr>
            <a:lvl9pPr marL="935294" marR="0" lvl="8"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9pPr>
          </a:lstStyle>
          <a:p>
            <a:endParaRPr/>
          </a:p>
        </p:txBody>
      </p:sp>
      <p:sp>
        <p:nvSpPr>
          <p:cNvPr id="59" name="Google Shape;59;p10"/>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103922" marR="0" lvl="0" indent="-51961" algn="l" rtl="0">
              <a:spcBef>
                <a:spcPts val="291"/>
              </a:spcBef>
              <a:spcAft>
                <a:spcPts val="0"/>
              </a:spcAft>
              <a:buClr>
                <a:schemeClr val="dk1"/>
              </a:buClr>
              <a:buSzPts val="6400"/>
              <a:buFont typeface="Arial"/>
              <a:buNone/>
              <a:defRPr sz="1455" b="0" i="0" u="none" strike="noStrike" cap="none">
                <a:solidFill>
                  <a:schemeClr val="dk1"/>
                </a:solidFill>
                <a:latin typeface="Calibri"/>
                <a:ea typeface="Calibri"/>
                <a:cs typeface="Calibri"/>
                <a:sym typeface="Calibri"/>
              </a:defRPr>
            </a:lvl1pPr>
            <a:lvl2pPr marL="207843" marR="0" lvl="1" indent="-51961" algn="l" rtl="0">
              <a:spcBef>
                <a:spcPts val="250"/>
              </a:spcBef>
              <a:spcAft>
                <a:spcPts val="0"/>
              </a:spcAft>
              <a:buClr>
                <a:schemeClr val="dk1"/>
              </a:buClr>
              <a:buSzPts val="5500"/>
              <a:buFont typeface="Arial"/>
              <a:buNone/>
              <a:defRPr sz="1250" b="0" i="0" u="none" strike="noStrike" cap="none">
                <a:solidFill>
                  <a:schemeClr val="dk1"/>
                </a:solidFill>
                <a:latin typeface="Calibri"/>
                <a:ea typeface="Calibri"/>
                <a:cs typeface="Calibri"/>
                <a:sym typeface="Calibri"/>
              </a:defRPr>
            </a:lvl2pPr>
            <a:lvl3pPr marL="311765" marR="0" lvl="2" indent="-51961" algn="l" rtl="0">
              <a:spcBef>
                <a:spcPts val="209"/>
              </a:spcBef>
              <a:spcAft>
                <a:spcPts val="0"/>
              </a:spcAft>
              <a:buClr>
                <a:schemeClr val="dk1"/>
              </a:buClr>
              <a:buSzPts val="4600"/>
              <a:buFont typeface="Arial"/>
              <a:buNone/>
              <a:defRPr sz="1046" b="0" i="0" u="none" strike="noStrike" cap="none">
                <a:solidFill>
                  <a:schemeClr val="dk1"/>
                </a:solidFill>
                <a:latin typeface="Calibri"/>
                <a:ea typeface="Calibri"/>
                <a:cs typeface="Calibri"/>
                <a:sym typeface="Calibri"/>
              </a:defRPr>
            </a:lvl3pPr>
            <a:lvl4pPr marL="415686" marR="0" lvl="3" indent="-51961" algn="l" rtl="0">
              <a:spcBef>
                <a:spcPts val="186"/>
              </a:spcBef>
              <a:spcAft>
                <a:spcPts val="0"/>
              </a:spcAft>
              <a:buClr>
                <a:schemeClr val="dk1"/>
              </a:buClr>
              <a:buSzPts val="4100"/>
              <a:buFont typeface="Arial"/>
              <a:buNone/>
              <a:defRPr sz="932" b="0" i="0" u="none" strike="noStrike" cap="none">
                <a:solidFill>
                  <a:schemeClr val="dk1"/>
                </a:solidFill>
                <a:latin typeface="Calibri"/>
                <a:ea typeface="Calibri"/>
                <a:cs typeface="Calibri"/>
                <a:sym typeface="Calibri"/>
              </a:defRPr>
            </a:lvl4pPr>
            <a:lvl5pPr marL="519608" marR="0" lvl="4" indent="-51961" algn="l" rtl="0">
              <a:spcBef>
                <a:spcPts val="186"/>
              </a:spcBef>
              <a:spcAft>
                <a:spcPts val="0"/>
              </a:spcAft>
              <a:buClr>
                <a:schemeClr val="dk1"/>
              </a:buClr>
              <a:buSzPts val="4100"/>
              <a:buFont typeface="Arial"/>
              <a:buNone/>
              <a:defRPr sz="932" b="0" i="0" u="none" strike="noStrike" cap="none">
                <a:solidFill>
                  <a:schemeClr val="dk1"/>
                </a:solidFill>
                <a:latin typeface="Calibri"/>
                <a:ea typeface="Calibri"/>
                <a:cs typeface="Calibri"/>
                <a:sym typeface="Calibri"/>
              </a:defRPr>
            </a:lvl5pPr>
            <a:lvl6pPr marL="623529" marR="0" lvl="5" indent="-51961" algn="l" rtl="0">
              <a:spcBef>
                <a:spcPts val="186"/>
              </a:spcBef>
              <a:spcAft>
                <a:spcPts val="0"/>
              </a:spcAft>
              <a:buClr>
                <a:schemeClr val="dk1"/>
              </a:buClr>
              <a:buSzPts val="4100"/>
              <a:buFont typeface="Arial"/>
              <a:buNone/>
              <a:defRPr sz="932" b="0" i="0" u="none" strike="noStrike" cap="none">
                <a:solidFill>
                  <a:schemeClr val="dk1"/>
                </a:solidFill>
                <a:latin typeface="Calibri"/>
                <a:ea typeface="Calibri"/>
                <a:cs typeface="Calibri"/>
                <a:sym typeface="Calibri"/>
              </a:defRPr>
            </a:lvl6pPr>
            <a:lvl7pPr marL="727451" marR="0" lvl="6" indent="-51961" algn="l" rtl="0">
              <a:spcBef>
                <a:spcPts val="186"/>
              </a:spcBef>
              <a:spcAft>
                <a:spcPts val="0"/>
              </a:spcAft>
              <a:buClr>
                <a:schemeClr val="dk1"/>
              </a:buClr>
              <a:buSzPts val="4100"/>
              <a:buFont typeface="Arial"/>
              <a:buNone/>
              <a:defRPr sz="932" b="0" i="0" u="none" strike="noStrike" cap="none">
                <a:solidFill>
                  <a:schemeClr val="dk1"/>
                </a:solidFill>
                <a:latin typeface="Calibri"/>
                <a:ea typeface="Calibri"/>
                <a:cs typeface="Calibri"/>
                <a:sym typeface="Calibri"/>
              </a:defRPr>
            </a:lvl7pPr>
            <a:lvl8pPr marL="831372" marR="0" lvl="7" indent="-51961" algn="l" rtl="0">
              <a:spcBef>
                <a:spcPts val="186"/>
              </a:spcBef>
              <a:spcAft>
                <a:spcPts val="0"/>
              </a:spcAft>
              <a:buClr>
                <a:schemeClr val="dk1"/>
              </a:buClr>
              <a:buSzPts val="4100"/>
              <a:buFont typeface="Arial"/>
              <a:buNone/>
              <a:defRPr sz="932" b="0" i="0" u="none" strike="noStrike" cap="none">
                <a:solidFill>
                  <a:schemeClr val="dk1"/>
                </a:solidFill>
                <a:latin typeface="Calibri"/>
                <a:ea typeface="Calibri"/>
                <a:cs typeface="Calibri"/>
                <a:sym typeface="Calibri"/>
              </a:defRPr>
            </a:lvl8pPr>
            <a:lvl9pPr marL="935294" marR="0" lvl="8" indent="-51961" algn="l" rtl="0">
              <a:spcBef>
                <a:spcPts val="186"/>
              </a:spcBef>
              <a:spcAft>
                <a:spcPts val="0"/>
              </a:spcAft>
              <a:buClr>
                <a:schemeClr val="dk1"/>
              </a:buClr>
              <a:buSzPts val="4100"/>
              <a:buFont typeface="Arial"/>
              <a:buNone/>
              <a:defRPr sz="932" b="0" i="0" u="none" strike="noStrike" cap="none">
                <a:solidFill>
                  <a:schemeClr val="dk1"/>
                </a:solidFill>
                <a:latin typeface="Calibri"/>
                <a:ea typeface="Calibri"/>
                <a:cs typeface="Calibri"/>
                <a:sym typeface="Calibri"/>
              </a:defRPr>
            </a:lvl9pPr>
          </a:lstStyle>
          <a:p>
            <a:endParaRPr/>
          </a:p>
        </p:txBody>
      </p:sp>
      <p:sp>
        <p:nvSpPr>
          <p:cNvPr id="60" name="Google Shape;60;p10"/>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4">
                <a:solidFill>
                  <a:schemeClr val="dk1"/>
                </a:solidFill>
                <a:latin typeface="Calibri"/>
                <a:ea typeface="Calibri"/>
                <a:cs typeface="Calibri"/>
                <a:sym typeface="Calibri"/>
              </a:defRPr>
            </a:lvl1pPr>
            <a:lvl2pPr marR="0" lvl="1"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9pPr>
          </a:lstStyle>
          <a:p>
            <a:endParaRPr/>
          </a:p>
        </p:txBody>
      </p:sp>
      <p:sp>
        <p:nvSpPr>
          <p:cNvPr id="61" name="Google Shape;61;p10"/>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4">
                <a:solidFill>
                  <a:schemeClr val="dk1"/>
                </a:solidFill>
                <a:latin typeface="Calibri"/>
                <a:ea typeface="Calibri"/>
                <a:cs typeface="Calibri"/>
                <a:sym typeface="Calibri"/>
              </a:defRPr>
            </a:lvl1pPr>
            <a:lvl2pPr marR="0" lvl="1"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9pPr>
          </a:lstStyle>
          <a:p>
            <a:endParaRPr/>
          </a:p>
        </p:txBody>
      </p:sp>
      <p:sp>
        <p:nvSpPr>
          <p:cNvPr id="62" name="Google Shape;62;p10"/>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64">
                <a:solidFill>
                  <a:schemeClr val="dk1"/>
                </a:solidFill>
                <a:latin typeface="Calibri"/>
                <a:ea typeface="Calibri"/>
                <a:cs typeface="Calibri"/>
                <a:sym typeface="Calibri"/>
              </a:defRPr>
            </a:lvl1pPr>
            <a:lvl2pPr marL="0" marR="0" lvl="1" indent="0" algn="l" rtl="0">
              <a:spcBef>
                <a:spcPts val="0"/>
              </a:spcBef>
              <a:buNone/>
              <a:defRPr sz="1864">
                <a:solidFill>
                  <a:schemeClr val="dk1"/>
                </a:solidFill>
                <a:latin typeface="Calibri"/>
                <a:ea typeface="Calibri"/>
                <a:cs typeface="Calibri"/>
                <a:sym typeface="Calibri"/>
              </a:defRPr>
            </a:lvl2pPr>
            <a:lvl3pPr marL="0" marR="0" lvl="2" indent="0" algn="l" rtl="0">
              <a:spcBef>
                <a:spcPts val="0"/>
              </a:spcBef>
              <a:buNone/>
              <a:defRPr sz="1864">
                <a:solidFill>
                  <a:schemeClr val="dk1"/>
                </a:solidFill>
                <a:latin typeface="Calibri"/>
                <a:ea typeface="Calibri"/>
                <a:cs typeface="Calibri"/>
                <a:sym typeface="Calibri"/>
              </a:defRPr>
            </a:lvl3pPr>
            <a:lvl4pPr marL="0" marR="0" lvl="3" indent="0" algn="l" rtl="0">
              <a:spcBef>
                <a:spcPts val="0"/>
              </a:spcBef>
              <a:buNone/>
              <a:defRPr sz="1864">
                <a:solidFill>
                  <a:schemeClr val="dk1"/>
                </a:solidFill>
                <a:latin typeface="Calibri"/>
                <a:ea typeface="Calibri"/>
                <a:cs typeface="Calibri"/>
                <a:sym typeface="Calibri"/>
              </a:defRPr>
            </a:lvl4pPr>
            <a:lvl5pPr marL="0" marR="0" lvl="4" indent="0" algn="l" rtl="0">
              <a:spcBef>
                <a:spcPts val="0"/>
              </a:spcBef>
              <a:buNone/>
              <a:defRPr sz="1864">
                <a:solidFill>
                  <a:schemeClr val="dk1"/>
                </a:solidFill>
                <a:latin typeface="Calibri"/>
                <a:ea typeface="Calibri"/>
                <a:cs typeface="Calibri"/>
                <a:sym typeface="Calibri"/>
              </a:defRPr>
            </a:lvl5pPr>
            <a:lvl6pPr marL="0" marR="0" lvl="5" indent="0" algn="l" rtl="0">
              <a:spcBef>
                <a:spcPts val="0"/>
              </a:spcBef>
              <a:buNone/>
              <a:defRPr sz="1864">
                <a:solidFill>
                  <a:schemeClr val="dk1"/>
                </a:solidFill>
                <a:latin typeface="Calibri"/>
                <a:ea typeface="Calibri"/>
                <a:cs typeface="Calibri"/>
                <a:sym typeface="Calibri"/>
              </a:defRPr>
            </a:lvl6pPr>
            <a:lvl7pPr marL="0" marR="0" lvl="6" indent="0" algn="l" rtl="0">
              <a:spcBef>
                <a:spcPts val="0"/>
              </a:spcBef>
              <a:buNone/>
              <a:defRPr sz="1864">
                <a:solidFill>
                  <a:schemeClr val="dk1"/>
                </a:solidFill>
                <a:latin typeface="Calibri"/>
                <a:ea typeface="Calibri"/>
                <a:cs typeface="Calibri"/>
                <a:sym typeface="Calibri"/>
              </a:defRPr>
            </a:lvl7pPr>
            <a:lvl8pPr marL="0" marR="0" lvl="7" indent="0" algn="l" rtl="0">
              <a:spcBef>
                <a:spcPts val="0"/>
              </a:spcBef>
              <a:buNone/>
              <a:defRPr sz="1864">
                <a:solidFill>
                  <a:schemeClr val="dk1"/>
                </a:solidFill>
                <a:latin typeface="Calibri"/>
                <a:ea typeface="Calibri"/>
                <a:cs typeface="Calibri"/>
                <a:sym typeface="Calibri"/>
              </a:defRPr>
            </a:lvl8pPr>
            <a:lvl9pPr marL="0" marR="0" lvl="8" indent="0" algn="l" rtl="0">
              <a:spcBef>
                <a:spcPts val="0"/>
              </a:spcBef>
              <a:buNone/>
              <a:defRPr sz="1864">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566434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3"/>
        <p:cNvGrpSpPr/>
        <p:nvPr/>
      </p:nvGrpSpPr>
      <p:grpSpPr>
        <a:xfrm>
          <a:off x="0" y="0"/>
          <a:ext cx="0" cy="0"/>
          <a:chOff x="0" y="0"/>
          <a:chExt cx="0" cy="0"/>
        </a:xfrm>
      </p:grpSpPr>
      <p:sp>
        <p:nvSpPr>
          <p:cNvPr id="64" name="Google Shape;64;p11"/>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9100"/>
              <a:buFont typeface="Calibri"/>
              <a:buNone/>
              <a:defRPr sz="2068"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409"/>
            </a:lvl2pPr>
            <a:lvl3pPr lvl="2">
              <a:spcBef>
                <a:spcPts val="0"/>
              </a:spcBef>
              <a:spcAft>
                <a:spcPts val="0"/>
              </a:spcAft>
              <a:buSzPts val="1400"/>
              <a:buNone/>
              <a:defRPr sz="409"/>
            </a:lvl3pPr>
            <a:lvl4pPr lvl="3">
              <a:spcBef>
                <a:spcPts val="0"/>
              </a:spcBef>
              <a:spcAft>
                <a:spcPts val="0"/>
              </a:spcAft>
              <a:buSzPts val="1400"/>
              <a:buNone/>
              <a:defRPr sz="409"/>
            </a:lvl4pPr>
            <a:lvl5pPr lvl="4">
              <a:spcBef>
                <a:spcPts val="0"/>
              </a:spcBef>
              <a:spcAft>
                <a:spcPts val="0"/>
              </a:spcAft>
              <a:buSzPts val="1400"/>
              <a:buNone/>
              <a:defRPr sz="409"/>
            </a:lvl5pPr>
            <a:lvl6pPr lvl="5">
              <a:spcBef>
                <a:spcPts val="0"/>
              </a:spcBef>
              <a:spcAft>
                <a:spcPts val="0"/>
              </a:spcAft>
              <a:buSzPts val="1400"/>
              <a:buNone/>
              <a:defRPr sz="409"/>
            </a:lvl6pPr>
            <a:lvl7pPr lvl="6">
              <a:spcBef>
                <a:spcPts val="0"/>
              </a:spcBef>
              <a:spcAft>
                <a:spcPts val="0"/>
              </a:spcAft>
              <a:buSzPts val="1400"/>
              <a:buNone/>
              <a:defRPr sz="409"/>
            </a:lvl7pPr>
            <a:lvl8pPr lvl="7">
              <a:spcBef>
                <a:spcPts val="0"/>
              </a:spcBef>
              <a:spcAft>
                <a:spcPts val="0"/>
              </a:spcAft>
              <a:buSzPts val="1400"/>
              <a:buNone/>
              <a:defRPr sz="409"/>
            </a:lvl8pPr>
            <a:lvl9pPr lvl="8">
              <a:spcBef>
                <a:spcPts val="0"/>
              </a:spcBef>
              <a:spcAft>
                <a:spcPts val="0"/>
              </a:spcAft>
              <a:buSzPts val="1400"/>
              <a:buNone/>
              <a:defRPr sz="409"/>
            </a:lvl9pPr>
          </a:lstStyle>
          <a:p>
            <a:endParaRPr/>
          </a:p>
        </p:txBody>
      </p:sp>
      <p:sp>
        <p:nvSpPr>
          <p:cNvPr id="65" name="Google Shape;65;p11"/>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Autofit/>
          </a:bodyPr>
          <a:lstStyle>
            <a:lvl1pPr marR="0" lvl="0" algn="l" rtl="0">
              <a:spcBef>
                <a:spcPts val="664"/>
              </a:spcBef>
              <a:spcAft>
                <a:spcPts val="0"/>
              </a:spcAft>
              <a:buClr>
                <a:schemeClr val="dk1"/>
              </a:buClr>
              <a:buSzPts val="14600"/>
              <a:buFont typeface="Arial"/>
              <a:buNone/>
              <a:defRPr sz="3319" b="0" i="0" u="none" strike="noStrike" cap="none">
                <a:solidFill>
                  <a:schemeClr val="dk1"/>
                </a:solidFill>
                <a:latin typeface="Calibri"/>
                <a:ea typeface="Calibri"/>
                <a:cs typeface="Calibri"/>
                <a:sym typeface="Calibri"/>
              </a:defRPr>
            </a:lvl1pPr>
            <a:lvl2pPr marR="0" lvl="1" algn="l" rtl="0">
              <a:spcBef>
                <a:spcPts val="582"/>
              </a:spcBef>
              <a:spcAft>
                <a:spcPts val="0"/>
              </a:spcAft>
              <a:buClr>
                <a:schemeClr val="dk1"/>
              </a:buClr>
              <a:buSzPts val="12800"/>
              <a:buFont typeface="Arial"/>
              <a:buNone/>
              <a:defRPr sz="2909" b="0" i="0" u="none" strike="noStrike" cap="none">
                <a:solidFill>
                  <a:schemeClr val="dk1"/>
                </a:solidFill>
                <a:latin typeface="Calibri"/>
                <a:ea typeface="Calibri"/>
                <a:cs typeface="Calibri"/>
                <a:sym typeface="Calibri"/>
              </a:defRPr>
            </a:lvl2pPr>
            <a:lvl3pPr marR="0" lvl="2" algn="l" rtl="0">
              <a:spcBef>
                <a:spcPts val="500"/>
              </a:spcBef>
              <a:spcAft>
                <a:spcPts val="0"/>
              </a:spcAft>
              <a:buClr>
                <a:schemeClr val="dk1"/>
              </a:buClr>
              <a:buSzPts val="11000"/>
              <a:buFont typeface="Arial"/>
              <a:buNone/>
              <a:defRPr sz="2500" b="0" i="0" u="none" strike="noStrike" cap="none">
                <a:solidFill>
                  <a:schemeClr val="dk1"/>
                </a:solidFill>
                <a:latin typeface="Calibri"/>
                <a:ea typeface="Calibri"/>
                <a:cs typeface="Calibri"/>
                <a:sym typeface="Calibri"/>
              </a:defRPr>
            </a:lvl3pPr>
            <a:lvl4pPr marR="0" lvl="3" algn="l" rtl="0">
              <a:spcBef>
                <a:spcPts val="414"/>
              </a:spcBef>
              <a:spcAft>
                <a:spcPts val="0"/>
              </a:spcAft>
              <a:buClr>
                <a:schemeClr val="dk1"/>
              </a:buClr>
              <a:buSzPts val="9100"/>
              <a:buFont typeface="Arial"/>
              <a:buNone/>
              <a:defRPr sz="2068" b="0" i="0" u="none" strike="noStrike" cap="none">
                <a:solidFill>
                  <a:schemeClr val="dk1"/>
                </a:solidFill>
                <a:latin typeface="Calibri"/>
                <a:ea typeface="Calibri"/>
                <a:cs typeface="Calibri"/>
                <a:sym typeface="Calibri"/>
              </a:defRPr>
            </a:lvl4pPr>
            <a:lvl5pPr marR="0" lvl="4" algn="l" rtl="0">
              <a:spcBef>
                <a:spcPts val="414"/>
              </a:spcBef>
              <a:spcAft>
                <a:spcPts val="0"/>
              </a:spcAft>
              <a:buClr>
                <a:schemeClr val="dk1"/>
              </a:buClr>
              <a:buSzPts val="9100"/>
              <a:buFont typeface="Arial"/>
              <a:buNone/>
              <a:defRPr sz="2068" b="0" i="0" u="none" strike="noStrike" cap="none">
                <a:solidFill>
                  <a:schemeClr val="dk1"/>
                </a:solidFill>
                <a:latin typeface="Calibri"/>
                <a:ea typeface="Calibri"/>
                <a:cs typeface="Calibri"/>
                <a:sym typeface="Calibri"/>
              </a:defRPr>
            </a:lvl5pPr>
            <a:lvl6pPr marR="0" lvl="5" algn="l" rtl="0">
              <a:spcBef>
                <a:spcPts val="414"/>
              </a:spcBef>
              <a:spcAft>
                <a:spcPts val="0"/>
              </a:spcAft>
              <a:buClr>
                <a:schemeClr val="dk1"/>
              </a:buClr>
              <a:buSzPts val="9100"/>
              <a:buFont typeface="Arial"/>
              <a:buNone/>
              <a:defRPr sz="2068" b="0" i="0" u="none" strike="noStrike" cap="none">
                <a:solidFill>
                  <a:schemeClr val="dk1"/>
                </a:solidFill>
                <a:latin typeface="Calibri"/>
                <a:ea typeface="Calibri"/>
                <a:cs typeface="Calibri"/>
                <a:sym typeface="Calibri"/>
              </a:defRPr>
            </a:lvl6pPr>
            <a:lvl7pPr marR="0" lvl="6" algn="l" rtl="0">
              <a:spcBef>
                <a:spcPts val="414"/>
              </a:spcBef>
              <a:spcAft>
                <a:spcPts val="0"/>
              </a:spcAft>
              <a:buClr>
                <a:schemeClr val="dk1"/>
              </a:buClr>
              <a:buSzPts val="9100"/>
              <a:buFont typeface="Arial"/>
              <a:buNone/>
              <a:defRPr sz="2068" b="0" i="0" u="none" strike="noStrike" cap="none">
                <a:solidFill>
                  <a:schemeClr val="dk1"/>
                </a:solidFill>
                <a:latin typeface="Calibri"/>
                <a:ea typeface="Calibri"/>
                <a:cs typeface="Calibri"/>
                <a:sym typeface="Calibri"/>
              </a:defRPr>
            </a:lvl7pPr>
            <a:lvl8pPr marR="0" lvl="7" algn="l" rtl="0">
              <a:spcBef>
                <a:spcPts val="414"/>
              </a:spcBef>
              <a:spcAft>
                <a:spcPts val="0"/>
              </a:spcAft>
              <a:buClr>
                <a:schemeClr val="dk1"/>
              </a:buClr>
              <a:buSzPts val="9100"/>
              <a:buFont typeface="Arial"/>
              <a:buNone/>
              <a:defRPr sz="2068" b="0" i="0" u="none" strike="noStrike" cap="none">
                <a:solidFill>
                  <a:schemeClr val="dk1"/>
                </a:solidFill>
                <a:latin typeface="Calibri"/>
                <a:ea typeface="Calibri"/>
                <a:cs typeface="Calibri"/>
                <a:sym typeface="Calibri"/>
              </a:defRPr>
            </a:lvl8pPr>
            <a:lvl9pPr marR="0" lvl="8" algn="l" rtl="0">
              <a:spcBef>
                <a:spcPts val="414"/>
              </a:spcBef>
              <a:spcAft>
                <a:spcPts val="0"/>
              </a:spcAft>
              <a:buClr>
                <a:schemeClr val="dk1"/>
              </a:buClr>
              <a:buSzPts val="9100"/>
              <a:buFont typeface="Arial"/>
              <a:buNone/>
              <a:defRPr sz="2068" b="0" i="0" u="none" strike="noStrike" cap="none">
                <a:solidFill>
                  <a:schemeClr val="dk1"/>
                </a:solidFill>
                <a:latin typeface="Calibri"/>
                <a:ea typeface="Calibri"/>
                <a:cs typeface="Calibri"/>
                <a:sym typeface="Calibri"/>
              </a:defRPr>
            </a:lvl9pPr>
          </a:lstStyle>
          <a:p>
            <a:endParaRPr/>
          </a:p>
        </p:txBody>
      </p:sp>
      <p:sp>
        <p:nvSpPr>
          <p:cNvPr id="66" name="Google Shape;66;p11"/>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103922" marR="0" lvl="0" indent="-51961" algn="l" rtl="0">
              <a:spcBef>
                <a:spcPts val="291"/>
              </a:spcBef>
              <a:spcAft>
                <a:spcPts val="0"/>
              </a:spcAft>
              <a:buClr>
                <a:schemeClr val="dk1"/>
              </a:buClr>
              <a:buSzPts val="6400"/>
              <a:buFont typeface="Arial"/>
              <a:buNone/>
              <a:defRPr sz="1455" b="0" i="0" u="none" strike="noStrike" cap="none">
                <a:solidFill>
                  <a:schemeClr val="dk1"/>
                </a:solidFill>
                <a:latin typeface="Calibri"/>
                <a:ea typeface="Calibri"/>
                <a:cs typeface="Calibri"/>
                <a:sym typeface="Calibri"/>
              </a:defRPr>
            </a:lvl1pPr>
            <a:lvl2pPr marL="207843" marR="0" lvl="1" indent="-51961" algn="l" rtl="0">
              <a:spcBef>
                <a:spcPts val="250"/>
              </a:spcBef>
              <a:spcAft>
                <a:spcPts val="0"/>
              </a:spcAft>
              <a:buClr>
                <a:schemeClr val="dk1"/>
              </a:buClr>
              <a:buSzPts val="5500"/>
              <a:buFont typeface="Arial"/>
              <a:buNone/>
              <a:defRPr sz="1250" b="0" i="0" u="none" strike="noStrike" cap="none">
                <a:solidFill>
                  <a:schemeClr val="dk1"/>
                </a:solidFill>
                <a:latin typeface="Calibri"/>
                <a:ea typeface="Calibri"/>
                <a:cs typeface="Calibri"/>
                <a:sym typeface="Calibri"/>
              </a:defRPr>
            </a:lvl2pPr>
            <a:lvl3pPr marL="311765" marR="0" lvl="2" indent="-51961" algn="l" rtl="0">
              <a:spcBef>
                <a:spcPts val="209"/>
              </a:spcBef>
              <a:spcAft>
                <a:spcPts val="0"/>
              </a:spcAft>
              <a:buClr>
                <a:schemeClr val="dk1"/>
              </a:buClr>
              <a:buSzPts val="4600"/>
              <a:buFont typeface="Arial"/>
              <a:buNone/>
              <a:defRPr sz="1046" b="0" i="0" u="none" strike="noStrike" cap="none">
                <a:solidFill>
                  <a:schemeClr val="dk1"/>
                </a:solidFill>
                <a:latin typeface="Calibri"/>
                <a:ea typeface="Calibri"/>
                <a:cs typeface="Calibri"/>
                <a:sym typeface="Calibri"/>
              </a:defRPr>
            </a:lvl3pPr>
            <a:lvl4pPr marL="415686" marR="0" lvl="3" indent="-51961" algn="l" rtl="0">
              <a:spcBef>
                <a:spcPts val="186"/>
              </a:spcBef>
              <a:spcAft>
                <a:spcPts val="0"/>
              </a:spcAft>
              <a:buClr>
                <a:schemeClr val="dk1"/>
              </a:buClr>
              <a:buSzPts val="4100"/>
              <a:buFont typeface="Arial"/>
              <a:buNone/>
              <a:defRPr sz="932" b="0" i="0" u="none" strike="noStrike" cap="none">
                <a:solidFill>
                  <a:schemeClr val="dk1"/>
                </a:solidFill>
                <a:latin typeface="Calibri"/>
                <a:ea typeface="Calibri"/>
                <a:cs typeface="Calibri"/>
                <a:sym typeface="Calibri"/>
              </a:defRPr>
            </a:lvl4pPr>
            <a:lvl5pPr marL="519608" marR="0" lvl="4" indent="-51961" algn="l" rtl="0">
              <a:spcBef>
                <a:spcPts val="186"/>
              </a:spcBef>
              <a:spcAft>
                <a:spcPts val="0"/>
              </a:spcAft>
              <a:buClr>
                <a:schemeClr val="dk1"/>
              </a:buClr>
              <a:buSzPts val="4100"/>
              <a:buFont typeface="Arial"/>
              <a:buNone/>
              <a:defRPr sz="932" b="0" i="0" u="none" strike="noStrike" cap="none">
                <a:solidFill>
                  <a:schemeClr val="dk1"/>
                </a:solidFill>
                <a:latin typeface="Calibri"/>
                <a:ea typeface="Calibri"/>
                <a:cs typeface="Calibri"/>
                <a:sym typeface="Calibri"/>
              </a:defRPr>
            </a:lvl5pPr>
            <a:lvl6pPr marL="623529" marR="0" lvl="5" indent="-51961" algn="l" rtl="0">
              <a:spcBef>
                <a:spcPts val="186"/>
              </a:spcBef>
              <a:spcAft>
                <a:spcPts val="0"/>
              </a:spcAft>
              <a:buClr>
                <a:schemeClr val="dk1"/>
              </a:buClr>
              <a:buSzPts val="4100"/>
              <a:buFont typeface="Arial"/>
              <a:buNone/>
              <a:defRPr sz="932" b="0" i="0" u="none" strike="noStrike" cap="none">
                <a:solidFill>
                  <a:schemeClr val="dk1"/>
                </a:solidFill>
                <a:latin typeface="Calibri"/>
                <a:ea typeface="Calibri"/>
                <a:cs typeface="Calibri"/>
                <a:sym typeface="Calibri"/>
              </a:defRPr>
            </a:lvl6pPr>
            <a:lvl7pPr marL="727451" marR="0" lvl="6" indent="-51961" algn="l" rtl="0">
              <a:spcBef>
                <a:spcPts val="186"/>
              </a:spcBef>
              <a:spcAft>
                <a:spcPts val="0"/>
              </a:spcAft>
              <a:buClr>
                <a:schemeClr val="dk1"/>
              </a:buClr>
              <a:buSzPts val="4100"/>
              <a:buFont typeface="Arial"/>
              <a:buNone/>
              <a:defRPr sz="932" b="0" i="0" u="none" strike="noStrike" cap="none">
                <a:solidFill>
                  <a:schemeClr val="dk1"/>
                </a:solidFill>
                <a:latin typeface="Calibri"/>
                <a:ea typeface="Calibri"/>
                <a:cs typeface="Calibri"/>
                <a:sym typeface="Calibri"/>
              </a:defRPr>
            </a:lvl7pPr>
            <a:lvl8pPr marL="831372" marR="0" lvl="7" indent="-51961" algn="l" rtl="0">
              <a:spcBef>
                <a:spcPts val="186"/>
              </a:spcBef>
              <a:spcAft>
                <a:spcPts val="0"/>
              </a:spcAft>
              <a:buClr>
                <a:schemeClr val="dk1"/>
              </a:buClr>
              <a:buSzPts val="4100"/>
              <a:buFont typeface="Arial"/>
              <a:buNone/>
              <a:defRPr sz="932" b="0" i="0" u="none" strike="noStrike" cap="none">
                <a:solidFill>
                  <a:schemeClr val="dk1"/>
                </a:solidFill>
                <a:latin typeface="Calibri"/>
                <a:ea typeface="Calibri"/>
                <a:cs typeface="Calibri"/>
                <a:sym typeface="Calibri"/>
              </a:defRPr>
            </a:lvl8pPr>
            <a:lvl9pPr marL="935294" marR="0" lvl="8" indent="-51961" algn="l" rtl="0">
              <a:spcBef>
                <a:spcPts val="186"/>
              </a:spcBef>
              <a:spcAft>
                <a:spcPts val="0"/>
              </a:spcAft>
              <a:buClr>
                <a:schemeClr val="dk1"/>
              </a:buClr>
              <a:buSzPts val="4100"/>
              <a:buFont typeface="Arial"/>
              <a:buNone/>
              <a:defRPr sz="932" b="0" i="0" u="none" strike="noStrike" cap="none">
                <a:solidFill>
                  <a:schemeClr val="dk1"/>
                </a:solidFill>
                <a:latin typeface="Calibri"/>
                <a:ea typeface="Calibri"/>
                <a:cs typeface="Calibri"/>
                <a:sym typeface="Calibri"/>
              </a:defRPr>
            </a:lvl9pPr>
          </a:lstStyle>
          <a:p>
            <a:endParaRPr/>
          </a:p>
        </p:txBody>
      </p:sp>
      <p:sp>
        <p:nvSpPr>
          <p:cNvPr id="67" name="Google Shape;67;p11"/>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4">
                <a:solidFill>
                  <a:schemeClr val="dk1"/>
                </a:solidFill>
                <a:latin typeface="Calibri"/>
                <a:ea typeface="Calibri"/>
                <a:cs typeface="Calibri"/>
                <a:sym typeface="Calibri"/>
              </a:defRPr>
            </a:lvl1pPr>
            <a:lvl2pPr marR="0" lvl="1"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9pPr>
          </a:lstStyle>
          <a:p>
            <a:endParaRPr/>
          </a:p>
        </p:txBody>
      </p:sp>
      <p:sp>
        <p:nvSpPr>
          <p:cNvPr id="68" name="Google Shape;68;p11"/>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4">
                <a:solidFill>
                  <a:schemeClr val="dk1"/>
                </a:solidFill>
                <a:latin typeface="Calibri"/>
                <a:ea typeface="Calibri"/>
                <a:cs typeface="Calibri"/>
                <a:sym typeface="Calibri"/>
              </a:defRPr>
            </a:lvl1pPr>
            <a:lvl2pPr marR="0" lvl="1"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9pPr>
          </a:lstStyle>
          <a:p>
            <a:endParaRPr/>
          </a:p>
        </p:txBody>
      </p:sp>
      <p:sp>
        <p:nvSpPr>
          <p:cNvPr id="69" name="Google Shape;69;p11"/>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64">
                <a:solidFill>
                  <a:schemeClr val="dk1"/>
                </a:solidFill>
                <a:latin typeface="Calibri"/>
                <a:ea typeface="Calibri"/>
                <a:cs typeface="Calibri"/>
                <a:sym typeface="Calibri"/>
              </a:defRPr>
            </a:lvl1pPr>
            <a:lvl2pPr marL="0" marR="0" lvl="1" indent="0" algn="l" rtl="0">
              <a:spcBef>
                <a:spcPts val="0"/>
              </a:spcBef>
              <a:buNone/>
              <a:defRPr sz="1864">
                <a:solidFill>
                  <a:schemeClr val="dk1"/>
                </a:solidFill>
                <a:latin typeface="Calibri"/>
                <a:ea typeface="Calibri"/>
                <a:cs typeface="Calibri"/>
                <a:sym typeface="Calibri"/>
              </a:defRPr>
            </a:lvl2pPr>
            <a:lvl3pPr marL="0" marR="0" lvl="2" indent="0" algn="l" rtl="0">
              <a:spcBef>
                <a:spcPts val="0"/>
              </a:spcBef>
              <a:buNone/>
              <a:defRPr sz="1864">
                <a:solidFill>
                  <a:schemeClr val="dk1"/>
                </a:solidFill>
                <a:latin typeface="Calibri"/>
                <a:ea typeface="Calibri"/>
                <a:cs typeface="Calibri"/>
                <a:sym typeface="Calibri"/>
              </a:defRPr>
            </a:lvl3pPr>
            <a:lvl4pPr marL="0" marR="0" lvl="3" indent="0" algn="l" rtl="0">
              <a:spcBef>
                <a:spcPts val="0"/>
              </a:spcBef>
              <a:buNone/>
              <a:defRPr sz="1864">
                <a:solidFill>
                  <a:schemeClr val="dk1"/>
                </a:solidFill>
                <a:latin typeface="Calibri"/>
                <a:ea typeface="Calibri"/>
                <a:cs typeface="Calibri"/>
                <a:sym typeface="Calibri"/>
              </a:defRPr>
            </a:lvl4pPr>
            <a:lvl5pPr marL="0" marR="0" lvl="4" indent="0" algn="l" rtl="0">
              <a:spcBef>
                <a:spcPts val="0"/>
              </a:spcBef>
              <a:buNone/>
              <a:defRPr sz="1864">
                <a:solidFill>
                  <a:schemeClr val="dk1"/>
                </a:solidFill>
                <a:latin typeface="Calibri"/>
                <a:ea typeface="Calibri"/>
                <a:cs typeface="Calibri"/>
                <a:sym typeface="Calibri"/>
              </a:defRPr>
            </a:lvl5pPr>
            <a:lvl6pPr marL="0" marR="0" lvl="5" indent="0" algn="l" rtl="0">
              <a:spcBef>
                <a:spcPts val="0"/>
              </a:spcBef>
              <a:buNone/>
              <a:defRPr sz="1864">
                <a:solidFill>
                  <a:schemeClr val="dk1"/>
                </a:solidFill>
                <a:latin typeface="Calibri"/>
                <a:ea typeface="Calibri"/>
                <a:cs typeface="Calibri"/>
                <a:sym typeface="Calibri"/>
              </a:defRPr>
            </a:lvl6pPr>
            <a:lvl7pPr marL="0" marR="0" lvl="6" indent="0" algn="l" rtl="0">
              <a:spcBef>
                <a:spcPts val="0"/>
              </a:spcBef>
              <a:buNone/>
              <a:defRPr sz="1864">
                <a:solidFill>
                  <a:schemeClr val="dk1"/>
                </a:solidFill>
                <a:latin typeface="Calibri"/>
                <a:ea typeface="Calibri"/>
                <a:cs typeface="Calibri"/>
                <a:sym typeface="Calibri"/>
              </a:defRPr>
            </a:lvl7pPr>
            <a:lvl8pPr marL="0" marR="0" lvl="7" indent="0" algn="l" rtl="0">
              <a:spcBef>
                <a:spcPts val="0"/>
              </a:spcBef>
              <a:buNone/>
              <a:defRPr sz="1864">
                <a:solidFill>
                  <a:schemeClr val="dk1"/>
                </a:solidFill>
                <a:latin typeface="Calibri"/>
                <a:ea typeface="Calibri"/>
                <a:cs typeface="Calibri"/>
                <a:sym typeface="Calibri"/>
              </a:defRPr>
            </a:lvl8pPr>
            <a:lvl9pPr marL="0" marR="0" lvl="8" indent="0" algn="l" rtl="0">
              <a:spcBef>
                <a:spcPts val="0"/>
              </a:spcBef>
              <a:buNone/>
              <a:defRPr sz="1864">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003411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0"/>
        <p:cNvGrpSpPr/>
        <p:nvPr/>
      </p:nvGrpSpPr>
      <p:grpSpPr>
        <a:xfrm>
          <a:off x="0" y="0"/>
          <a:ext cx="0" cy="0"/>
          <a:chOff x="0" y="0"/>
          <a:chExt cx="0" cy="0"/>
        </a:xfrm>
      </p:grpSpPr>
      <p:sp>
        <p:nvSpPr>
          <p:cNvPr id="71" name="Google Shape;71;p1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20100"/>
              <a:buFont typeface="Calibri"/>
              <a:buNone/>
              <a:defRPr sz="456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409"/>
            </a:lvl2pPr>
            <a:lvl3pPr lvl="2">
              <a:spcBef>
                <a:spcPts val="0"/>
              </a:spcBef>
              <a:spcAft>
                <a:spcPts val="0"/>
              </a:spcAft>
              <a:buSzPts val="1400"/>
              <a:buNone/>
              <a:defRPr sz="409"/>
            </a:lvl3pPr>
            <a:lvl4pPr lvl="3">
              <a:spcBef>
                <a:spcPts val="0"/>
              </a:spcBef>
              <a:spcAft>
                <a:spcPts val="0"/>
              </a:spcAft>
              <a:buSzPts val="1400"/>
              <a:buNone/>
              <a:defRPr sz="409"/>
            </a:lvl4pPr>
            <a:lvl5pPr lvl="4">
              <a:spcBef>
                <a:spcPts val="0"/>
              </a:spcBef>
              <a:spcAft>
                <a:spcPts val="0"/>
              </a:spcAft>
              <a:buSzPts val="1400"/>
              <a:buNone/>
              <a:defRPr sz="409"/>
            </a:lvl5pPr>
            <a:lvl6pPr lvl="5">
              <a:spcBef>
                <a:spcPts val="0"/>
              </a:spcBef>
              <a:spcAft>
                <a:spcPts val="0"/>
              </a:spcAft>
              <a:buSzPts val="1400"/>
              <a:buNone/>
              <a:defRPr sz="409"/>
            </a:lvl6pPr>
            <a:lvl7pPr lvl="6">
              <a:spcBef>
                <a:spcPts val="0"/>
              </a:spcBef>
              <a:spcAft>
                <a:spcPts val="0"/>
              </a:spcAft>
              <a:buSzPts val="1400"/>
              <a:buNone/>
              <a:defRPr sz="409"/>
            </a:lvl7pPr>
            <a:lvl8pPr lvl="7">
              <a:spcBef>
                <a:spcPts val="0"/>
              </a:spcBef>
              <a:spcAft>
                <a:spcPts val="0"/>
              </a:spcAft>
              <a:buSzPts val="1400"/>
              <a:buNone/>
              <a:defRPr sz="409"/>
            </a:lvl8pPr>
            <a:lvl9pPr lvl="8">
              <a:spcBef>
                <a:spcPts val="0"/>
              </a:spcBef>
              <a:spcAft>
                <a:spcPts val="0"/>
              </a:spcAft>
              <a:buSzPts val="1400"/>
              <a:buNone/>
              <a:defRPr sz="409"/>
            </a:lvl9pPr>
          </a:lstStyle>
          <a:p>
            <a:endParaRPr/>
          </a:p>
        </p:txBody>
      </p:sp>
      <p:sp>
        <p:nvSpPr>
          <p:cNvPr id="72" name="Google Shape;72;p12"/>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Autofit/>
          </a:bodyPr>
          <a:lstStyle>
            <a:lvl1pPr marL="103922" marR="0" lvl="0" indent="-262691" algn="l" rtl="0">
              <a:spcBef>
                <a:spcPts val="664"/>
              </a:spcBef>
              <a:spcAft>
                <a:spcPts val="0"/>
              </a:spcAft>
              <a:buClr>
                <a:schemeClr val="dk1"/>
              </a:buClr>
              <a:buSzPts val="14600"/>
              <a:buFont typeface="Arial"/>
              <a:buChar char="•"/>
              <a:defRPr sz="3319" b="0" i="0" u="none" strike="noStrike" cap="none">
                <a:solidFill>
                  <a:schemeClr val="dk1"/>
                </a:solidFill>
                <a:latin typeface="Calibri"/>
                <a:ea typeface="Calibri"/>
                <a:cs typeface="Calibri"/>
                <a:sym typeface="Calibri"/>
              </a:defRPr>
            </a:lvl1pPr>
            <a:lvl2pPr marL="207843" marR="0" lvl="1" indent="-236710" algn="l" rtl="0">
              <a:spcBef>
                <a:spcPts val="582"/>
              </a:spcBef>
              <a:spcAft>
                <a:spcPts val="0"/>
              </a:spcAft>
              <a:buClr>
                <a:schemeClr val="dk1"/>
              </a:buClr>
              <a:buSzPts val="12800"/>
              <a:buFont typeface="Arial"/>
              <a:buChar char="–"/>
              <a:defRPr sz="2909" b="0" i="0" u="none" strike="noStrike" cap="none">
                <a:solidFill>
                  <a:schemeClr val="dk1"/>
                </a:solidFill>
                <a:latin typeface="Calibri"/>
                <a:ea typeface="Calibri"/>
                <a:cs typeface="Calibri"/>
                <a:sym typeface="Calibri"/>
              </a:defRPr>
            </a:lvl2pPr>
            <a:lvl3pPr marL="311765" marR="0" lvl="2" indent="-210730" algn="l" rtl="0">
              <a:spcBef>
                <a:spcPts val="500"/>
              </a:spcBef>
              <a:spcAft>
                <a:spcPts val="0"/>
              </a:spcAft>
              <a:buClr>
                <a:schemeClr val="dk1"/>
              </a:buClr>
              <a:buSzPts val="11000"/>
              <a:buFont typeface="Arial"/>
              <a:buChar char="•"/>
              <a:defRPr sz="2500" b="0" i="0" u="none" strike="noStrike" cap="none">
                <a:solidFill>
                  <a:schemeClr val="dk1"/>
                </a:solidFill>
                <a:latin typeface="Calibri"/>
                <a:ea typeface="Calibri"/>
                <a:cs typeface="Calibri"/>
                <a:sym typeface="Calibri"/>
              </a:defRPr>
            </a:lvl3pPr>
            <a:lvl4pPr marL="415686" marR="0" lvl="3"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4pPr>
            <a:lvl5pPr marL="519608" marR="0" lvl="4"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5pPr>
            <a:lvl6pPr marL="623529" marR="0" lvl="5"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6pPr>
            <a:lvl7pPr marL="727451" marR="0" lvl="6"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7pPr>
            <a:lvl8pPr marL="831372" marR="0" lvl="7"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8pPr>
            <a:lvl9pPr marL="935294" marR="0" lvl="8"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9pPr>
          </a:lstStyle>
          <a:p>
            <a:endParaRPr/>
          </a:p>
        </p:txBody>
      </p:sp>
      <p:sp>
        <p:nvSpPr>
          <p:cNvPr id="73" name="Google Shape;73;p12"/>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4">
                <a:solidFill>
                  <a:schemeClr val="dk1"/>
                </a:solidFill>
                <a:latin typeface="Calibri"/>
                <a:ea typeface="Calibri"/>
                <a:cs typeface="Calibri"/>
                <a:sym typeface="Calibri"/>
              </a:defRPr>
            </a:lvl1pPr>
            <a:lvl2pPr marR="0" lvl="1"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9pPr>
          </a:lstStyle>
          <a:p>
            <a:endParaRPr/>
          </a:p>
        </p:txBody>
      </p:sp>
      <p:sp>
        <p:nvSpPr>
          <p:cNvPr id="74" name="Google Shape;74;p12"/>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4">
                <a:solidFill>
                  <a:schemeClr val="dk1"/>
                </a:solidFill>
                <a:latin typeface="Calibri"/>
                <a:ea typeface="Calibri"/>
                <a:cs typeface="Calibri"/>
                <a:sym typeface="Calibri"/>
              </a:defRPr>
            </a:lvl1pPr>
            <a:lvl2pPr marR="0" lvl="1"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9pPr>
          </a:lstStyle>
          <a:p>
            <a:endParaRPr/>
          </a:p>
        </p:txBody>
      </p:sp>
      <p:sp>
        <p:nvSpPr>
          <p:cNvPr id="75" name="Google Shape;75;p12"/>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64">
                <a:solidFill>
                  <a:schemeClr val="dk1"/>
                </a:solidFill>
                <a:latin typeface="Calibri"/>
                <a:ea typeface="Calibri"/>
                <a:cs typeface="Calibri"/>
                <a:sym typeface="Calibri"/>
              </a:defRPr>
            </a:lvl1pPr>
            <a:lvl2pPr marL="0" marR="0" lvl="1" indent="0" algn="l" rtl="0">
              <a:spcBef>
                <a:spcPts val="0"/>
              </a:spcBef>
              <a:buNone/>
              <a:defRPr sz="1864">
                <a:solidFill>
                  <a:schemeClr val="dk1"/>
                </a:solidFill>
                <a:latin typeface="Calibri"/>
                <a:ea typeface="Calibri"/>
                <a:cs typeface="Calibri"/>
                <a:sym typeface="Calibri"/>
              </a:defRPr>
            </a:lvl2pPr>
            <a:lvl3pPr marL="0" marR="0" lvl="2" indent="0" algn="l" rtl="0">
              <a:spcBef>
                <a:spcPts val="0"/>
              </a:spcBef>
              <a:buNone/>
              <a:defRPr sz="1864">
                <a:solidFill>
                  <a:schemeClr val="dk1"/>
                </a:solidFill>
                <a:latin typeface="Calibri"/>
                <a:ea typeface="Calibri"/>
                <a:cs typeface="Calibri"/>
                <a:sym typeface="Calibri"/>
              </a:defRPr>
            </a:lvl3pPr>
            <a:lvl4pPr marL="0" marR="0" lvl="3" indent="0" algn="l" rtl="0">
              <a:spcBef>
                <a:spcPts val="0"/>
              </a:spcBef>
              <a:buNone/>
              <a:defRPr sz="1864">
                <a:solidFill>
                  <a:schemeClr val="dk1"/>
                </a:solidFill>
                <a:latin typeface="Calibri"/>
                <a:ea typeface="Calibri"/>
                <a:cs typeface="Calibri"/>
                <a:sym typeface="Calibri"/>
              </a:defRPr>
            </a:lvl4pPr>
            <a:lvl5pPr marL="0" marR="0" lvl="4" indent="0" algn="l" rtl="0">
              <a:spcBef>
                <a:spcPts val="0"/>
              </a:spcBef>
              <a:buNone/>
              <a:defRPr sz="1864">
                <a:solidFill>
                  <a:schemeClr val="dk1"/>
                </a:solidFill>
                <a:latin typeface="Calibri"/>
                <a:ea typeface="Calibri"/>
                <a:cs typeface="Calibri"/>
                <a:sym typeface="Calibri"/>
              </a:defRPr>
            </a:lvl5pPr>
            <a:lvl6pPr marL="0" marR="0" lvl="5" indent="0" algn="l" rtl="0">
              <a:spcBef>
                <a:spcPts val="0"/>
              </a:spcBef>
              <a:buNone/>
              <a:defRPr sz="1864">
                <a:solidFill>
                  <a:schemeClr val="dk1"/>
                </a:solidFill>
                <a:latin typeface="Calibri"/>
                <a:ea typeface="Calibri"/>
                <a:cs typeface="Calibri"/>
                <a:sym typeface="Calibri"/>
              </a:defRPr>
            </a:lvl6pPr>
            <a:lvl7pPr marL="0" marR="0" lvl="6" indent="0" algn="l" rtl="0">
              <a:spcBef>
                <a:spcPts val="0"/>
              </a:spcBef>
              <a:buNone/>
              <a:defRPr sz="1864">
                <a:solidFill>
                  <a:schemeClr val="dk1"/>
                </a:solidFill>
                <a:latin typeface="Calibri"/>
                <a:ea typeface="Calibri"/>
                <a:cs typeface="Calibri"/>
                <a:sym typeface="Calibri"/>
              </a:defRPr>
            </a:lvl7pPr>
            <a:lvl8pPr marL="0" marR="0" lvl="7" indent="0" algn="l" rtl="0">
              <a:spcBef>
                <a:spcPts val="0"/>
              </a:spcBef>
              <a:buNone/>
              <a:defRPr sz="1864">
                <a:solidFill>
                  <a:schemeClr val="dk1"/>
                </a:solidFill>
                <a:latin typeface="Calibri"/>
                <a:ea typeface="Calibri"/>
                <a:cs typeface="Calibri"/>
                <a:sym typeface="Calibri"/>
              </a:defRPr>
            </a:lvl8pPr>
            <a:lvl9pPr marL="0" marR="0" lvl="8" indent="0" algn="l" rtl="0">
              <a:spcBef>
                <a:spcPts val="0"/>
              </a:spcBef>
              <a:buNone/>
              <a:defRPr sz="1864">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980978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6"/>
        <p:cNvGrpSpPr/>
        <p:nvPr/>
      </p:nvGrpSpPr>
      <p:grpSpPr>
        <a:xfrm>
          <a:off x="0" y="0"/>
          <a:ext cx="0" cy="0"/>
          <a:chOff x="0" y="0"/>
          <a:chExt cx="0" cy="0"/>
        </a:xfrm>
      </p:grpSpPr>
      <p:sp>
        <p:nvSpPr>
          <p:cNvPr id="77" name="Google Shape;77;p13"/>
          <p:cNvSpPr txBox="1">
            <a:spLocks noGrp="1"/>
          </p:cNvSpPr>
          <p:nvPr>
            <p:ph type="title"/>
          </p:nvPr>
        </p:nvSpPr>
        <p:spPr>
          <a:xfrm rot="5400000">
            <a:off x="35116294" y="7635611"/>
            <a:ext cx="25747662" cy="12892616"/>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20100"/>
              <a:buFont typeface="Calibri"/>
              <a:buNone/>
              <a:defRPr sz="456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409"/>
            </a:lvl2pPr>
            <a:lvl3pPr lvl="2">
              <a:spcBef>
                <a:spcPts val="0"/>
              </a:spcBef>
              <a:spcAft>
                <a:spcPts val="0"/>
              </a:spcAft>
              <a:buSzPts val="1400"/>
              <a:buNone/>
              <a:defRPr sz="409"/>
            </a:lvl3pPr>
            <a:lvl4pPr lvl="3">
              <a:spcBef>
                <a:spcPts val="0"/>
              </a:spcBef>
              <a:spcAft>
                <a:spcPts val="0"/>
              </a:spcAft>
              <a:buSzPts val="1400"/>
              <a:buNone/>
              <a:defRPr sz="409"/>
            </a:lvl4pPr>
            <a:lvl5pPr lvl="4">
              <a:spcBef>
                <a:spcPts val="0"/>
              </a:spcBef>
              <a:spcAft>
                <a:spcPts val="0"/>
              </a:spcAft>
              <a:buSzPts val="1400"/>
              <a:buNone/>
              <a:defRPr sz="409"/>
            </a:lvl5pPr>
            <a:lvl6pPr lvl="5">
              <a:spcBef>
                <a:spcPts val="0"/>
              </a:spcBef>
              <a:spcAft>
                <a:spcPts val="0"/>
              </a:spcAft>
              <a:buSzPts val="1400"/>
              <a:buNone/>
              <a:defRPr sz="409"/>
            </a:lvl6pPr>
            <a:lvl7pPr lvl="6">
              <a:spcBef>
                <a:spcPts val="0"/>
              </a:spcBef>
              <a:spcAft>
                <a:spcPts val="0"/>
              </a:spcAft>
              <a:buSzPts val="1400"/>
              <a:buNone/>
              <a:defRPr sz="409"/>
            </a:lvl7pPr>
            <a:lvl8pPr lvl="7">
              <a:spcBef>
                <a:spcPts val="0"/>
              </a:spcBef>
              <a:spcAft>
                <a:spcPts val="0"/>
              </a:spcAft>
              <a:buSzPts val="1400"/>
              <a:buNone/>
              <a:defRPr sz="409"/>
            </a:lvl8pPr>
            <a:lvl9pPr lvl="8">
              <a:spcBef>
                <a:spcPts val="0"/>
              </a:spcBef>
              <a:spcAft>
                <a:spcPts val="0"/>
              </a:spcAft>
              <a:buSzPts val="1400"/>
              <a:buNone/>
              <a:defRPr sz="409"/>
            </a:lvl9pPr>
          </a:lstStyle>
          <a:p>
            <a:endParaRPr/>
          </a:p>
        </p:txBody>
      </p:sp>
      <p:sp>
        <p:nvSpPr>
          <p:cNvPr id="78" name="Google Shape;78;p13"/>
          <p:cNvSpPr txBox="1">
            <a:spLocks noGrp="1"/>
          </p:cNvSpPr>
          <p:nvPr>
            <p:ph type="body" idx="1"/>
          </p:nvPr>
        </p:nvSpPr>
        <p:spPr>
          <a:xfrm rot="5400000">
            <a:off x="9229461" y="-5155406"/>
            <a:ext cx="25747662" cy="38474650"/>
          </a:xfrm>
          <a:prstGeom prst="rect">
            <a:avLst/>
          </a:prstGeom>
          <a:noFill/>
          <a:ln>
            <a:noFill/>
          </a:ln>
        </p:spPr>
        <p:txBody>
          <a:bodyPr spcFirstLastPara="1" wrap="square" lIns="91425" tIns="45700" rIns="91425" bIns="45700" anchor="t" anchorCtr="0">
            <a:noAutofit/>
          </a:bodyPr>
          <a:lstStyle>
            <a:lvl1pPr marL="103922" marR="0" lvl="0" indent="-262691" algn="l" rtl="0">
              <a:spcBef>
                <a:spcPts val="664"/>
              </a:spcBef>
              <a:spcAft>
                <a:spcPts val="0"/>
              </a:spcAft>
              <a:buClr>
                <a:schemeClr val="dk1"/>
              </a:buClr>
              <a:buSzPts val="14600"/>
              <a:buFont typeface="Arial"/>
              <a:buChar char="•"/>
              <a:defRPr sz="3319" b="0" i="0" u="none" strike="noStrike" cap="none">
                <a:solidFill>
                  <a:schemeClr val="dk1"/>
                </a:solidFill>
                <a:latin typeface="Calibri"/>
                <a:ea typeface="Calibri"/>
                <a:cs typeface="Calibri"/>
                <a:sym typeface="Calibri"/>
              </a:defRPr>
            </a:lvl1pPr>
            <a:lvl2pPr marL="207843" marR="0" lvl="1" indent="-236710" algn="l" rtl="0">
              <a:spcBef>
                <a:spcPts val="582"/>
              </a:spcBef>
              <a:spcAft>
                <a:spcPts val="0"/>
              </a:spcAft>
              <a:buClr>
                <a:schemeClr val="dk1"/>
              </a:buClr>
              <a:buSzPts val="12800"/>
              <a:buFont typeface="Arial"/>
              <a:buChar char="–"/>
              <a:defRPr sz="2909" b="0" i="0" u="none" strike="noStrike" cap="none">
                <a:solidFill>
                  <a:schemeClr val="dk1"/>
                </a:solidFill>
                <a:latin typeface="Calibri"/>
                <a:ea typeface="Calibri"/>
                <a:cs typeface="Calibri"/>
                <a:sym typeface="Calibri"/>
              </a:defRPr>
            </a:lvl2pPr>
            <a:lvl3pPr marL="311765" marR="0" lvl="2" indent="-210730" algn="l" rtl="0">
              <a:spcBef>
                <a:spcPts val="500"/>
              </a:spcBef>
              <a:spcAft>
                <a:spcPts val="0"/>
              </a:spcAft>
              <a:buClr>
                <a:schemeClr val="dk1"/>
              </a:buClr>
              <a:buSzPts val="11000"/>
              <a:buFont typeface="Arial"/>
              <a:buChar char="•"/>
              <a:defRPr sz="2500" b="0" i="0" u="none" strike="noStrike" cap="none">
                <a:solidFill>
                  <a:schemeClr val="dk1"/>
                </a:solidFill>
                <a:latin typeface="Calibri"/>
                <a:ea typeface="Calibri"/>
                <a:cs typeface="Calibri"/>
                <a:sym typeface="Calibri"/>
              </a:defRPr>
            </a:lvl3pPr>
            <a:lvl4pPr marL="415686" marR="0" lvl="3"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4pPr>
            <a:lvl5pPr marL="519608" marR="0" lvl="4"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5pPr>
            <a:lvl6pPr marL="623529" marR="0" lvl="5"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6pPr>
            <a:lvl7pPr marL="727451" marR="0" lvl="6"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7pPr>
            <a:lvl8pPr marL="831372" marR="0" lvl="7"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8pPr>
            <a:lvl9pPr marL="935294" marR="0" lvl="8"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9pPr>
          </a:lstStyle>
          <a:p>
            <a:endParaRPr/>
          </a:p>
        </p:txBody>
      </p:sp>
      <p:sp>
        <p:nvSpPr>
          <p:cNvPr id="79" name="Google Shape;79;p13"/>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4">
                <a:solidFill>
                  <a:schemeClr val="dk1"/>
                </a:solidFill>
                <a:latin typeface="Calibri"/>
                <a:ea typeface="Calibri"/>
                <a:cs typeface="Calibri"/>
                <a:sym typeface="Calibri"/>
              </a:defRPr>
            </a:lvl1pPr>
            <a:lvl2pPr marR="0" lvl="1"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9pPr>
          </a:lstStyle>
          <a:p>
            <a:endParaRPr/>
          </a:p>
        </p:txBody>
      </p:sp>
      <p:sp>
        <p:nvSpPr>
          <p:cNvPr id="80" name="Google Shape;80;p13"/>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4">
                <a:solidFill>
                  <a:schemeClr val="dk1"/>
                </a:solidFill>
                <a:latin typeface="Calibri"/>
                <a:ea typeface="Calibri"/>
                <a:cs typeface="Calibri"/>
                <a:sym typeface="Calibri"/>
              </a:defRPr>
            </a:lvl1pPr>
            <a:lvl2pPr marR="0" lvl="1"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9pPr>
          </a:lstStyle>
          <a:p>
            <a:endParaRPr/>
          </a:p>
        </p:txBody>
      </p:sp>
      <p:sp>
        <p:nvSpPr>
          <p:cNvPr id="81" name="Google Shape;81;p13"/>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64">
                <a:solidFill>
                  <a:schemeClr val="dk1"/>
                </a:solidFill>
                <a:latin typeface="Calibri"/>
                <a:ea typeface="Calibri"/>
                <a:cs typeface="Calibri"/>
                <a:sym typeface="Calibri"/>
              </a:defRPr>
            </a:lvl1pPr>
            <a:lvl2pPr marL="0" marR="0" lvl="1" indent="0" algn="l" rtl="0">
              <a:spcBef>
                <a:spcPts val="0"/>
              </a:spcBef>
              <a:buNone/>
              <a:defRPr sz="1864">
                <a:solidFill>
                  <a:schemeClr val="dk1"/>
                </a:solidFill>
                <a:latin typeface="Calibri"/>
                <a:ea typeface="Calibri"/>
                <a:cs typeface="Calibri"/>
                <a:sym typeface="Calibri"/>
              </a:defRPr>
            </a:lvl2pPr>
            <a:lvl3pPr marL="0" marR="0" lvl="2" indent="0" algn="l" rtl="0">
              <a:spcBef>
                <a:spcPts val="0"/>
              </a:spcBef>
              <a:buNone/>
              <a:defRPr sz="1864">
                <a:solidFill>
                  <a:schemeClr val="dk1"/>
                </a:solidFill>
                <a:latin typeface="Calibri"/>
                <a:ea typeface="Calibri"/>
                <a:cs typeface="Calibri"/>
                <a:sym typeface="Calibri"/>
              </a:defRPr>
            </a:lvl3pPr>
            <a:lvl4pPr marL="0" marR="0" lvl="3" indent="0" algn="l" rtl="0">
              <a:spcBef>
                <a:spcPts val="0"/>
              </a:spcBef>
              <a:buNone/>
              <a:defRPr sz="1864">
                <a:solidFill>
                  <a:schemeClr val="dk1"/>
                </a:solidFill>
                <a:latin typeface="Calibri"/>
                <a:ea typeface="Calibri"/>
                <a:cs typeface="Calibri"/>
                <a:sym typeface="Calibri"/>
              </a:defRPr>
            </a:lvl4pPr>
            <a:lvl5pPr marL="0" marR="0" lvl="4" indent="0" algn="l" rtl="0">
              <a:spcBef>
                <a:spcPts val="0"/>
              </a:spcBef>
              <a:buNone/>
              <a:defRPr sz="1864">
                <a:solidFill>
                  <a:schemeClr val="dk1"/>
                </a:solidFill>
                <a:latin typeface="Calibri"/>
                <a:ea typeface="Calibri"/>
                <a:cs typeface="Calibri"/>
                <a:sym typeface="Calibri"/>
              </a:defRPr>
            </a:lvl5pPr>
            <a:lvl6pPr marL="0" marR="0" lvl="5" indent="0" algn="l" rtl="0">
              <a:spcBef>
                <a:spcPts val="0"/>
              </a:spcBef>
              <a:buNone/>
              <a:defRPr sz="1864">
                <a:solidFill>
                  <a:schemeClr val="dk1"/>
                </a:solidFill>
                <a:latin typeface="Calibri"/>
                <a:ea typeface="Calibri"/>
                <a:cs typeface="Calibri"/>
                <a:sym typeface="Calibri"/>
              </a:defRPr>
            </a:lvl6pPr>
            <a:lvl7pPr marL="0" marR="0" lvl="6" indent="0" algn="l" rtl="0">
              <a:spcBef>
                <a:spcPts val="0"/>
              </a:spcBef>
              <a:buNone/>
              <a:defRPr sz="1864">
                <a:solidFill>
                  <a:schemeClr val="dk1"/>
                </a:solidFill>
                <a:latin typeface="Calibri"/>
                <a:ea typeface="Calibri"/>
                <a:cs typeface="Calibri"/>
                <a:sym typeface="Calibri"/>
              </a:defRPr>
            </a:lvl7pPr>
            <a:lvl8pPr marL="0" marR="0" lvl="7" indent="0" algn="l" rtl="0">
              <a:spcBef>
                <a:spcPts val="0"/>
              </a:spcBef>
              <a:buNone/>
              <a:defRPr sz="1864">
                <a:solidFill>
                  <a:schemeClr val="dk1"/>
                </a:solidFill>
                <a:latin typeface="Calibri"/>
                <a:ea typeface="Calibri"/>
                <a:cs typeface="Calibri"/>
                <a:sym typeface="Calibri"/>
              </a:defRPr>
            </a:lvl8pPr>
            <a:lvl9pPr marL="0" marR="0" lvl="8" indent="0" algn="l" rtl="0">
              <a:spcBef>
                <a:spcPts val="0"/>
              </a:spcBef>
              <a:buNone/>
              <a:defRPr sz="1864">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85600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dirty="0"/>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9217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defTabSz="685783" rtl="0" eaLnBrk="1" latinLnBrk="0" hangingPunct="1">
              <a:spcBef>
                <a:spcPct val="0"/>
              </a:spcBef>
              <a:buNone/>
              <a:defRPr lang="en-US" sz="4000" b="1" kern="1200" dirty="0">
                <a:solidFill>
                  <a:schemeClr val="tx1"/>
                </a:solidFill>
                <a:latin typeface="+mj-lt"/>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7"/>
            <a:ext cx="5389033" cy="639763"/>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0148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defTabSz="685783" rtl="0" eaLnBrk="1" latinLnBrk="0" hangingPunct="1">
              <a:spcBef>
                <a:spcPct val="0"/>
              </a:spcBef>
              <a:buNone/>
              <a:defRPr lang="en-US" sz="4000" b="1" kern="1200" dirty="0">
                <a:solidFill>
                  <a:schemeClr val="tx1"/>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2241949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5852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3"/>
            <a:ext cx="4011084"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7" y="273057"/>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Tree>
    <p:extLst>
      <p:ext uri="{BB962C8B-B14F-4D97-AF65-F5344CB8AC3E}">
        <p14:creationId xmlns:p14="http://schemas.microsoft.com/office/powerpoint/2010/main" val="4286674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4"/>
            <a:ext cx="73152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4" name="Text Placeholder 3"/>
          <p:cNvSpPr>
            <a:spLocks noGrp="1"/>
          </p:cNvSpPr>
          <p:nvPr>
            <p:ph type="body" sz="half" idx="2"/>
          </p:nvPr>
        </p:nvSpPr>
        <p:spPr>
          <a:xfrm>
            <a:off x="2389717" y="5367342"/>
            <a:ext cx="7315200" cy="8048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Tree>
    <p:extLst>
      <p:ext uri="{BB962C8B-B14F-4D97-AF65-F5344CB8AC3E}">
        <p14:creationId xmlns:p14="http://schemas.microsoft.com/office/powerpoint/2010/main" val="1910245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210189"/>
            <a:ext cx="12192000" cy="647812"/>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endParaRPr lang="en-GB" sz="1350">
              <a:solidFill>
                <a:prstClr val="white"/>
              </a:solidFill>
            </a:endParaRPr>
          </a:p>
        </p:txBody>
      </p:sp>
      <p:sp>
        <p:nvSpPr>
          <p:cNvPr id="8" name="Rectangle 7"/>
          <p:cNvSpPr/>
          <p:nvPr/>
        </p:nvSpPr>
        <p:spPr>
          <a:xfrm>
            <a:off x="-1654" y="-333"/>
            <a:ext cx="12192000" cy="14478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endParaRPr lang="en-GB" sz="1350">
              <a:solidFill>
                <a:prstClr val="white"/>
              </a:solidFill>
            </a:endParaRPr>
          </a:p>
        </p:txBody>
      </p:sp>
      <p:sp>
        <p:nvSpPr>
          <p:cNvPr id="2" name="Title Placeholder 1"/>
          <p:cNvSpPr>
            <a:spLocks noGrp="1"/>
          </p:cNvSpPr>
          <p:nvPr>
            <p:ph type="title"/>
          </p:nvPr>
        </p:nvSpPr>
        <p:spPr>
          <a:xfrm>
            <a:off x="1930400" y="148819"/>
            <a:ext cx="83312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rrowheads="1"/>
          </p:cNvPicPr>
          <p:nvPr/>
        </p:nvPicPr>
        <p:blipFill>
          <a:blip r:embed="rId13" cstate="print"/>
          <a:srcRect/>
          <a:stretch>
            <a:fillRect/>
          </a:stretch>
        </p:blipFill>
        <p:spPr bwMode="auto">
          <a:xfrm>
            <a:off x="9799" y="202140"/>
            <a:ext cx="1723588" cy="1036369"/>
          </a:xfrm>
          <a:prstGeom prst="rect">
            <a:avLst/>
          </a:prstGeom>
          <a:noFill/>
          <a:ln w="12700">
            <a:noFill/>
            <a:miter lim="800000"/>
            <a:headEnd/>
            <a:tailEnd/>
          </a:ln>
        </p:spPr>
      </p:pic>
      <p:pic>
        <p:nvPicPr>
          <p:cNvPr id="9" name="Picture 8"/>
          <p:cNvPicPr>
            <a:picLocks/>
          </p:cNvPicPr>
          <p:nvPr/>
        </p:nvPicPr>
        <p:blipFill>
          <a:blip r:embed="rId14" cstate="print"/>
          <a:stretch>
            <a:fillRect/>
          </a:stretch>
        </p:blipFill>
        <p:spPr>
          <a:xfrm>
            <a:off x="10677789" y="48319"/>
            <a:ext cx="1344000" cy="1344000"/>
          </a:xfrm>
          <a:prstGeom prst="rect">
            <a:avLst/>
          </a:prstGeom>
        </p:spPr>
      </p:pic>
      <p:sp>
        <p:nvSpPr>
          <p:cNvPr id="12" name="TextBox 11"/>
          <p:cNvSpPr txBox="1"/>
          <p:nvPr/>
        </p:nvSpPr>
        <p:spPr>
          <a:xfrm>
            <a:off x="601237" y="6413946"/>
            <a:ext cx="7906271" cy="207749"/>
          </a:xfrm>
          <a:prstGeom prst="rect">
            <a:avLst/>
          </a:prstGeom>
          <a:noFill/>
        </p:spPr>
        <p:txBody>
          <a:bodyPr wrap="square" rtlCol="0">
            <a:spAutoFit/>
          </a:bodyPr>
          <a:lstStyle/>
          <a:p>
            <a:pPr defTabSz="685783" fontAlgn="base">
              <a:spcBef>
                <a:spcPct val="0"/>
              </a:spcBef>
              <a:spcAft>
                <a:spcPct val="0"/>
              </a:spcAft>
            </a:pPr>
            <a:r>
              <a:rPr lang="en-GB" sz="750" b="1" dirty="0">
                <a:solidFill>
                  <a:srgbClr val="676A55"/>
                </a:solidFill>
                <a:latin typeface="Tahoma" pitchFamily="34" charset="0"/>
              </a:rPr>
              <a:t>WGClimate-18, Tokyo, 28 Feb – 2 Mar 2023</a:t>
            </a:r>
          </a:p>
        </p:txBody>
      </p:sp>
      <p:pic>
        <p:nvPicPr>
          <p:cNvPr id="13" name="Picture 12"/>
          <p:cNvPicPr>
            <a:picLocks/>
          </p:cNvPicPr>
          <p:nvPr/>
        </p:nvPicPr>
        <p:blipFill>
          <a:blip r:embed="rId15" cstate="print"/>
          <a:stretch>
            <a:fillRect/>
          </a:stretch>
        </p:blipFill>
        <p:spPr>
          <a:xfrm>
            <a:off x="9803563" y="6252637"/>
            <a:ext cx="2365363" cy="605369"/>
          </a:xfrm>
          <a:prstGeom prst="rect">
            <a:avLst/>
          </a:prstGeom>
        </p:spPr>
      </p:pic>
    </p:spTree>
    <p:extLst>
      <p:ext uri="{BB962C8B-B14F-4D97-AF65-F5344CB8AC3E}">
        <p14:creationId xmlns:p14="http://schemas.microsoft.com/office/powerpoint/2010/main" val="188658511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685783" rtl="0" eaLnBrk="1" latinLnBrk="0" hangingPunct="1">
        <a:spcBef>
          <a:spcPct val="0"/>
        </a:spcBef>
        <a:buNone/>
        <a:defRPr lang="en-US" sz="4000" b="1" kern="1200" dirty="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8"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0"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CADEA"/>
            </a:gs>
            <a:gs pos="50000">
              <a:srgbClr val="0CADEA"/>
            </a:gs>
            <a:gs pos="100000">
              <a:srgbClr val="0CADEA">
                <a:alpha val="51000"/>
              </a:srgb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38" tIns="45719" rIns="91438" bIns="4571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5"/>
            <a:ext cx="2743200" cy="365125"/>
          </a:xfrm>
          <a:prstGeom prst="rect">
            <a:avLst/>
          </a:prstGeom>
        </p:spPr>
        <p:txBody>
          <a:bodyPr vert="horz" lIns="91438" tIns="45719" rIns="91438" bIns="45719" rtlCol="0" anchor="ctr"/>
          <a:lstStyle>
            <a:lvl1pPr algn="l">
              <a:defRPr sz="900">
                <a:solidFill>
                  <a:schemeClr val="tx1">
                    <a:tint val="75000"/>
                  </a:schemeClr>
                </a:solidFill>
              </a:defRPr>
            </a:lvl1pPr>
          </a:lstStyle>
          <a:p>
            <a:pPr defTabSz="685783"/>
            <a:fld id="{E57CA850-B011-4401-92D3-28535CD655E4}" type="datetimeFigureOut">
              <a:rPr lang="en-US" smtClean="0">
                <a:solidFill>
                  <a:prstClr val="black">
                    <a:tint val="75000"/>
                  </a:prstClr>
                </a:solidFill>
              </a:rPr>
              <a:pPr defTabSz="685783"/>
              <a:t>3/22/2023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5"/>
            <a:ext cx="4114800" cy="365125"/>
          </a:xfrm>
          <a:prstGeom prst="rect">
            <a:avLst/>
          </a:prstGeom>
        </p:spPr>
        <p:txBody>
          <a:bodyPr vert="horz" lIns="91438" tIns="45719" rIns="91438" bIns="45719" rtlCol="0" anchor="ctr"/>
          <a:lstStyle>
            <a:lvl1pPr algn="ctr">
              <a:defRPr sz="900">
                <a:solidFill>
                  <a:schemeClr val="tx1">
                    <a:tint val="75000"/>
                  </a:schemeClr>
                </a:solidFill>
              </a:defRPr>
            </a:lvl1pPr>
          </a:lstStyle>
          <a:p>
            <a:pPr defTabSz="685783"/>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5"/>
            <a:ext cx="2743200" cy="365125"/>
          </a:xfrm>
          <a:prstGeom prst="rect">
            <a:avLst/>
          </a:prstGeom>
        </p:spPr>
        <p:txBody>
          <a:bodyPr vert="horz" lIns="91438" tIns="45719" rIns="91438" bIns="45719" rtlCol="0" anchor="ctr"/>
          <a:lstStyle>
            <a:lvl1pPr algn="r">
              <a:defRPr sz="900">
                <a:solidFill>
                  <a:schemeClr val="tx1">
                    <a:tint val="75000"/>
                  </a:schemeClr>
                </a:solidFill>
              </a:defRPr>
            </a:lvl1pPr>
          </a:lstStyle>
          <a:p>
            <a:pPr defTabSz="685783"/>
            <a:fld id="{2C3691CE-051C-4B7E-A23B-B2E80E9D0906}" type="slidenum">
              <a:rPr lang="en-US" smtClean="0">
                <a:solidFill>
                  <a:prstClr val="black">
                    <a:tint val="75000"/>
                  </a:prstClr>
                </a:solidFill>
              </a:rPr>
              <a:pPr defTabSz="685783"/>
              <a:t>‹#›</a:t>
            </a:fld>
            <a:endParaRPr lang="en-US">
              <a:solidFill>
                <a:prstClr val="black">
                  <a:tint val="75000"/>
                </a:prstClr>
              </a:solidFill>
            </a:endParaRPr>
          </a:p>
        </p:txBody>
      </p:sp>
      <p:grpSp>
        <p:nvGrpSpPr>
          <p:cNvPr id="7" name="Group 6"/>
          <p:cNvGrpSpPr/>
          <p:nvPr/>
        </p:nvGrpSpPr>
        <p:grpSpPr>
          <a:xfrm rot="16200000">
            <a:off x="-3108443" y="3111408"/>
            <a:ext cx="6858004" cy="641115"/>
            <a:chOff x="508738" y="3792312"/>
            <a:chExt cx="12192004" cy="641115"/>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25">
                <a:solidFill>
                  <a:prstClr val="white"/>
                </a:solidFill>
              </a:endParaRPr>
            </a:p>
          </p:txBody>
        </p:sp>
        <p:sp>
          <p:nvSpPr>
            <p:cNvPr id="9" name="Rectangle 8"/>
            <p:cNvSpPr/>
            <p:nvPr/>
          </p:nvSpPr>
          <p:spPr>
            <a:xfrm>
              <a:off x="508743" y="4007006"/>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25">
                <a:solidFill>
                  <a:prstClr val="white"/>
                </a:solidFill>
              </a:endParaRPr>
            </a:p>
          </p:txBody>
        </p:sp>
        <p:sp>
          <p:nvSpPr>
            <p:cNvPr id="10" name="Rectangle 9"/>
            <p:cNvSpPr/>
            <p:nvPr/>
          </p:nvSpPr>
          <p:spPr>
            <a:xfrm>
              <a:off x="508738" y="4220431"/>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25">
                <a:solidFill>
                  <a:prstClr val="white"/>
                </a:solidFill>
              </a:endParaRPr>
            </a:p>
          </p:txBody>
        </p:sp>
      </p:grpSp>
    </p:spTree>
    <p:extLst>
      <p:ext uri="{BB962C8B-B14F-4D97-AF65-F5344CB8AC3E}">
        <p14:creationId xmlns:p14="http://schemas.microsoft.com/office/powerpoint/2010/main" val="336799850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425"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425"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425"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25"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25"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25" kern="1200">
          <a:solidFill>
            <a:schemeClr val="tx1"/>
          </a:solidFill>
          <a:latin typeface="+mn-lt"/>
          <a:ea typeface="+mn-ea"/>
          <a:cs typeface="+mn-cs"/>
        </a:defRPr>
      </a:lvl9pPr>
    </p:bodyStyle>
    <p:otherStyle>
      <a:defPPr>
        <a:defRPr lang="en-US"/>
      </a:defPPr>
      <a:lvl1pPr marL="0" algn="l" defTabSz="685783" rtl="0" eaLnBrk="1" latinLnBrk="0" hangingPunct="1">
        <a:defRPr sz="1425" kern="1200">
          <a:solidFill>
            <a:schemeClr val="tx1"/>
          </a:solidFill>
          <a:latin typeface="+mn-lt"/>
          <a:ea typeface="+mn-ea"/>
          <a:cs typeface="+mn-cs"/>
        </a:defRPr>
      </a:lvl1pPr>
      <a:lvl2pPr marL="342892" algn="l" defTabSz="685783" rtl="0" eaLnBrk="1" latinLnBrk="0" hangingPunct="1">
        <a:defRPr sz="1425" kern="1200">
          <a:solidFill>
            <a:schemeClr val="tx1"/>
          </a:solidFill>
          <a:latin typeface="+mn-lt"/>
          <a:ea typeface="+mn-ea"/>
          <a:cs typeface="+mn-cs"/>
        </a:defRPr>
      </a:lvl2pPr>
      <a:lvl3pPr marL="685783" algn="l" defTabSz="685783" rtl="0" eaLnBrk="1" latinLnBrk="0" hangingPunct="1">
        <a:defRPr sz="1425" kern="1200">
          <a:solidFill>
            <a:schemeClr val="tx1"/>
          </a:solidFill>
          <a:latin typeface="+mn-lt"/>
          <a:ea typeface="+mn-ea"/>
          <a:cs typeface="+mn-cs"/>
        </a:defRPr>
      </a:lvl3pPr>
      <a:lvl4pPr marL="1028675" algn="l" defTabSz="685783" rtl="0" eaLnBrk="1" latinLnBrk="0" hangingPunct="1">
        <a:defRPr sz="1425" kern="1200">
          <a:solidFill>
            <a:schemeClr val="tx1"/>
          </a:solidFill>
          <a:latin typeface="+mn-lt"/>
          <a:ea typeface="+mn-ea"/>
          <a:cs typeface="+mn-cs"/>
        </a:defRPr>
      </a:lvl4pPr>
      <a:lvl5pPr marL="1371566" algn="l" defTabSz="685783" rtl="0" eaLnBrk="1" latinLnBrk="0" hangingPunct="1">
        <a:defRPr sz="1425" kern="1200">
          <a:solidFill>
            <a:schemeClr val="tx1"/>
          </a:solidFill>
          <a:latin typeface="+mn-lt"/>
          <a:ea typeface="+mn-ea"/>
          <a:cs typeface="+mn-cs"/>
        </a:defRPr>
      </a:lvl5pPr>
      <a:lvl6pPr marL="1714457" algn="l" defTabSz="685783" rtl="0" eaLnBrk="1" latinLnBrk="0" hangingPunct="1">
        <a:defRPr sz="1425" kern="1200">
          <a:solidFill>
            <a:schemeClr val="tx1"/>
          </a:solidFill>
          <a:latin typeface="+mn-lt"/>
          <a:ea typeface="+mn-ea"/>
          <a:cs typeface="+mn-cs"/>
        </a:defRPr>
      </a:lvl6pPr>
      <a:lvl7pPr marL="2057348" algn="l" defTabSz="685783" rtl="0" eaLnBrk="1" latinLnBrk="0" hangingPunct="1">
        <a:defRPr sz="1425" kern="1200">
          <a:solidFill>
            <a:schemeClr val="tx1"/>
          </a:solidFill>
          <a:latin typeface="+mn-lt"/>
          <a:ea typeface="+mn-ea"/>
          <a:cs typeface="+mn-cs"/>
        </a:defRPr>
      </a:lvl7pPr>
      <a:lvl8pPr marL="2400240" algn="l" defTabSz="685783" rtl="0" eaLnBrk="1" latinLnBrk="0" hangingPunct="1">
        <a:defRPr sz="1425" kern="1200">
          <a:solidFill>
            <a:schemeClr val="tx1"/>
          </a:solidFill>
          <a:latin typeface="+mn-lt"/>
          <a:ea typeface="+mn-ea"/>
          <a:cs typeface="+mn-cs"/>
        </a:defRPr>
      </a:lvl8pPr>
      <a:lvl9pPr marL="2743132" algn="l" defTabSz="685783" rtl="0" eaLnBrk="1" latinLnBrk="0" hangingPunct="1">
        <a:defRPr sz="14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4" name="Google Shape;10;p2">
            <a:extLst>
              <a:ext uri="{FF2B5EF4-FFF2-40B4-BE49-F238E27FC236}">
                <a16:creationId xmlns:a16="http://schemas.microsoft.com/office/drawing/2014/main" id="{FAD09AC1-AF9A-8655-F86A-3282CC197E17}"/>
              </a:ext>
            </a:extLst>
          </p:cNvPr>
          <p:cNvSpPr/>
          <p:nvPr userDrawn="1"/>
        </p:nvSpPr>
        <p:spPr>
          <a:xfrm>
            <a:off x="-6990" y="3097"/>
            <a:ext cx="12205979" cy="936567"/>
          </a:xfrm>
          <a:prstGeom prst="rect">
            <a:avLst/>
          </a:prstGeom>
          <a:solidFill>
            <a:srgbClr val="0085CA">
              <a:alpha val="19771"/>
            </a:srgbClr>
          </a:solidFill>
          <a:ln>
            <a:noFill/>
          </a:ln>
        </p:spPr>
        <p:txBody>
          <a:bodyPr spcFirstLastPara="1" wrap="square" lIns="20778" tIns="10386" rIns="20778" bIns="10386" anchor="ctr" anchorCtr="0">
            <a:noAutofit/>
          </a:bodyPr>
          <a:lstStyle/>
          <a:p>
            <a:pPr marL="0" marR="0" lvl="0" indent="0" algn="ctr" rtl="0">
              <a:spcBef>
                <a:spcPts val="0"/>
              </a:spcBef>
              <a:spcAft>
                <a:spcPts val="0"/>
              </a:spcAft>
              <a:buClr>
                <a:schemeClr val="dk1"/>
              </a:buClr>
              <a:buSzPts val="1800"/>
              <a:buFont typeface="Calibri"/>
              <a:buNone/>
            </a:pPr>
            <a:endParaRPr sz="409" b="0" i="0" u="none" strike="noStrike" cap="none">
              <a:solidFill>
                <a:schemeClr val="lt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FEB608E3-8754-318A-9427-DB39836034D4}"/>
              </a:ext>
            </a:extLst>
          </p:cNvPr>
          <p:cNvSpPr/>
          <p:nvPr userDrawn="1"/>
        </p:nvSpPr>
        <p:spPr>
          <a:xfrm>
            <a:off x="5978574" y="3394026"/>
            <a:ext cx="210314" cy="155299"/>
          </a:xfrm>
          <a:prstGeom prst="rect">
            <a:avLst/>
          </a:prstGeom>
        </p:spPr>
        <p:txBody>
          <a:bodyPr wrap="none">
            <a:spAutoFit/>
          </a:bodyPr>
          <a:lstStyle/>
          <a:p>
            <a:pPr marL="0" marR="0" lvl="0" indent="0" algn="ctr" defTabSz="207843" rtl="0" eaLnBrk="1" fontAlgn="auto" latinLnBrk="0" hangingPunct="1">
              <a:lnSpc>
                <a:spcPct val="100000"/>
              </a:lnSpc>
              <a:spcBef>
                <a:spcPts val="0"/>
              </a:spcBef>
              <a:spcAft>
                <a:spcPts val="0"/>
              </a:spcAft>
              <a:buClr>
                <a:srgbClr val="000000"/>
              </a:buClr>
              <a:buSzPts val="1800"/>
              <a:buFont typeface="Calibri"/>
              <a:buNone/>
              <a:tabLst/>
              <a:defRPr/>
            </a:pPr>
            <a:r>
              <a:rPr kumimoji="0" lang="en-US" sz="409" b="0" i="0" u="none" strike="noStrike" kern="0" cap="none" spc="0" normalizeH="0" baseline="0" noProof="0" dirty="0">
                <a:ln>
                  <a:noFill/>
                </a:ln>
                <a:solidFill>
                  <a:srgbClr val="FFFFFF"/>
                </a:solidFill>
                <a:effectLst/>
                <a:uLnTx/>
                <a:uFillTx/>
                <a:latin typeface="Calibri"/>
                <a:ea typeface="Calibri"/>
                <a:cs typeface="Calibri"/>
                <a:sym typeface="Calibri"/>
              </a:rPr>
              <a:t>a</a:t>
            </a:r>
          </a:p>
        </p:txBody>
      </p:sp>
      <p:sp>
        <p:nvSpPr>
          <p:cNvPr id="3" name="Rectangle 2">
            <a:extLst>
              <a:ext uri="{FF2B5EF4-FFF2-40B4-BE49-F238E27FC236}">
                <a16:creationId xmlns:a16="http://schemas.microsoft.com/office/drawing/2014/main" id="{D040FCE9-38BB-0CBB-3451-E29571B1865B}"/>
              </a:ext>
            </a:extLst>
          </p:cNvPr>
          <p:cNvSpPr/>
          <p:nvPr userDrawn="1"/>
        </p:nvSpPr>
        <p:spPr>
          <a:xfrm>
            <a:off x="5978574" y="3394026"/>
            <a:ext cx="210314" cy="155299"/>
          </a:xfrm>
          <a:prstGeom prst="rect">
            <a:avLst/>
          </a:prstGeom>
        </p:spPr>
        <p:txBody>
          <a:bodyPr wrap="none">
            <a:spAutoFit/>
          </a:bodyPr>
          <a:lstStyle/>
          <a:p>
            <a:pPr marL="0" marR="0" lvl="0" indent="0" algn="ctr" defTabSz="207843" rtl="0" eaLnBrk="1" fontAlgn="auto" latinLnBrk="0" hangingPunct="1">
              <a:lnSpc>
                <a:spcPct val="100000"/>
              </a:lnSpc>
              <a:spcBef>
                <a:spcPts val="0"/>
              </a:spcBef>
              <a:spcAft>
                <a:spcPts val="0"/>
              </a:spcAft>
              <a:buClr>
                <a:srgbClr val="000000"/>
              </a:buClr>
              <a:buSzPts val="1800"/>
              <a:buFont typeface="Calibri"/>
              <a:buNone/>
              <a:tabLst/>
              <a:defRPr/>
            </a:pPr>
            <a:r>
              <a:rPr kumimoji="0" lang="en-US" sz="409" b="0" i="0" u="none" strike="noStrike" kern="0" cap="none" spc="0" normalizeH="0" baseline="0" noProof="0" dirty="0">
                <a:ln>
                  <a:noFill/>
                </a:ln>
                <a:solidFill>
                  <a:srgbClr val="FFFFFF"/>
                </a:solidFill>
                <a:effectLst/>
                <a:uLnTx/>
                <a:uFillTx/>
                <a:latin typeface="Calibri"/>
                <a:ea typeface="Calibri"/>
                <a:cs typeface="Calibri"/>
                <a:sym typeface="Calibri"/>
              </a:rPr>
              <a:t>a</a:t>
            </a:r>
          </a:p>
        </p:txBody>
      </p:sp>
      <p:pic>
        <p:nvPicPr>
          <p:cNvPr id="15" name="Google Shape;11;p4">
            <a:extLst>
              <a:ext uri="{FF2B5EF4-FFF2-40B4-BE49-F238E27FC236}">
                <a16:creationId xmlns:a16="http://schemas.microsoft.com/office/drawing/2014/main" id="{98934D1D-37DF-AEBC-75BC-0C8A6B05A456}"/>
              </a:ext>
            </a:extLst>
          </p:cNvPr>
          <p:cNvPicPr preferRelativeResize="0"/>
          <p:nvPr userDrawn="1"/>
        </p:nvPicPr>
        <p:blipFill rotWithShape="1">
          <a:blip r:embed="rId13">
            <a:alphaModFix/>
          </a:blip>
          <a:srcRect/>
          <a:stretch/>
        </p:blipFill>
        <p:spPr>
          <a:xfrm>
            <a:off x="0" y="0"/>
            <a:ext cx="1020930" cy="936567"/>
          </a:xfrm>
          <a:prstGeom prst="rect">
            <a:avLst/>
          </a:prstGeom>
          <a:noFill/>
          <a:ln>
            <a:noFill/>
          </a:ln>
        </p:spPr>
      </p:pic>
      <p:sp>
        <p:nvSpPr>
          <p:cNvPr id="16" name="Parallelogram 3">
            <a:extLst>
              <a:ext uri="{FF2B5EF4-FFF2-40B4-BE49-F238E27FC236}">
                <a16:creationId xmlns:a16="http://schemas.microsoft.com/office/drawing/2014/main" id="{1936217F-90C1-CA5D-68D5-F0D85F3D9228}"/>
              </a:ext>
            </a:extLst>
          </p:cNvPr>
          <p:cNvSpPr/>
          <p:nvPr userDrawn="1"/>
        </p:nvSpPr>
        <p:spPr>
          <a:xfrm flipH="1">
            <a:off x="204033" y="0"/>
            <a:ext cx="789135" cy="521889"/>
          </a:xfrm>
          <a:custGeom>
            <a:avLst/>
            <a:gdLst>
              <a:gd name="connsiteX0" fmla="*/ 0 w 2396691"/>
              <a:gd name="connsiteY0" fmla="*/ 2305939 h 2305939"/>
              <a:gd name="connsiteX1" fmla="*/ 576485 w 2396691"/>
              <a:gd name="connsiteY1" fmla="*/ 0 h 2305939"/>
              <a:gd name="connsiteX2" fmla="*/ 2396691 w 2396691"/>
              <a:gd name="connsiteY2" fmla="*/ 0 h 2305939"/>
              <a:gd name="connsiteX3" fmla="*/ 1820206 w 2396691"/>
              <a:gd name="connsiteY3" fmla="*/ 2305939 h 2305939"/>
              <a:gd name="connsiteX4" fmla="*/ 0 w 2396691"/>
              <a:gd name="connsiteY4" fmla="*/ 2305939 h 2305939"/>
              <a:gd name="connsiteX0" fmla="*/ 0 w 2829828"/>
              <a:gd name="connsiteY0" fmla="*/ 2305939 h 2305939"/>
              <a:gd name="connsiteX1" fmla="*/ 1009622 w 2829828"/>
              <a:gd name="connsiteY1" fmla="*/ 0 h 2305939"/>
              <a:gd name="connsiteX2" fmla="*/ 2829828 w 2829828"/>
              <a:gd name="connsiteY2" fmla="*/ 0 h 2305939"/>
              <a:gd name="connsiteX3" fmla="*/ 2253343 w 2829828"/>
              <a:gd name="connsiteY3" fmla="*/ 2305939 h 2305939"/>
              <a:gd name="connsiteX4" fmla="*/ 0 w 2829828"/>
              <a:gd name="connsiteY4" fmla="*/ 2305939 h 2305939"/>
              <a:gd name="connsiteX0" fmla="*/ 0 w 2829828"/>
              <a:gd name="connsiteY0" fmla="*/ 2305939 h 2305939"/>
              <a:gd name="connsiteX1" fmla="*/ 1009622 w 2829828"/>
              <a:gd name="connsiteY1" fmla="*/ 0 h 2305939"/>
              <a:gd name="connsiteX2" fmla="*/ 2829828 w 2829828"/>
              <a:gd name="connsiteY2" fmla="*/ 0 h 2305939"/>
              <a:gd name="connsiteX3" fmla="*/ 1887583 w 2829828"/>
              <a:gd name="connsiteY3" fmla="*/ 2286689 h 2305939"/>
              <a:gd name="connsiteX4" fmla="*/ 0 w 2829828"/>
              <a:gd name="connsiteY4" fmla="*/ 2305939 h 2305939"/>
              <a:gd name="connsiteX0" fmla="*/ 0 w 2829828"/>
              <a:gd name="connsiteY0" fmla="*/ 2296313 h 2296313"/>
              <a:gd name="connsiteX1" fmla="*/ 1009622 w 2829828"/>
              <a:gd name="connsiteY1" fmla="*/ 0 h 2296313"/>
              <a:gd name="connsiteX2" fmla="*/ 2829828 w 2829828"/>
              <a:gd name="connsiteY2" fmla="*/ 0 h 2296313"/>
              <a:gd name="connsiteX3" fmla="*/ 1887583 w 2829828"/>
              <a:gd name="connsiteY3" fmla="*/ 2286689 h 2296313"/>
              <a:gd name="connsiteX4" fmla="*/ 0 w 2829828"/>
              <a:gd name="connsiteY4" fmla="*/ 2296313 h 2296313"/>
              <a:gd name="connsiteX0" fmla="*/ 0 w 2829828"/>
              <a:gd name="connsiteY0" fmla="*/ 2296313 h 2296313"/>
              <a:gd name="connsiteX1" fmla="*/ 913369 w 2829828"/>
              <a:gd name="connsiteY1" fmla="*/ 9625 h 2296313"/>
              <a:gd name="connsiteX2" fmla="*/ 2829828 w 2829828"/>
              <a:gd name="connsiteY2" fmla="*/ 0 h 2296313"/>
              <a:gd name="connsiteX3" fmla="*/ 1887583 w 2829828"/>
              <a:gd name="connsiteY3" fmla="*/ 2286689 h 2296313"/>
              <a:gd name="connsiteX4" fmla="*/ 0 w 2829828"/>
              <a:gd name="connsiteY4" fmla="*/ 2296313 h 2296313"/>
              <a:gd name="connsiteX0" fmla="*/ 0 w 2733575"/>
              <a:gd name="connsiteY0" fmla="*/ 2286688 h 2286688"/>
              <a:gd name="connsiteX1" fmla="*/ 913369 w 2733575"/>
              <a:gd name="connsiteY1" fmla="*/ 0 h 2286688"/>
              <a:gd name="connsiteX2" fmla="*/ 2733575 w 2733575"/>
              <a:gd name="connsiteY2" fmla="*/ 0 h 2286688"/>
              <a:gd name="connsiteX3" fmla="*/ 1887583 w 2733575"/>
              <a:gd name="connsiteY3" fmla="*/ 2277064 h 2286688"/>
              <a:gd name="connsiteX4" fmla="*/ 0 w 2733575"/>
              <a:gd name="connsiteY4" fmla="*/ 2286688 h 2286688"/>
              <a:gd name="connsiteX0" fmla="*/ 0 w 2781701"/>
              <a:gd name="connsiteY0" fmla="*/ 2296313 h 2296313"/>
              <a:gd name="connsiteX1" fmla="*/ 961495 w 2781701"/>
              <a:gd name="connsiteY1" fmla="*/ 0 h 2296313"/>
              <a:gd name="connsiteX2" fmla="*/ 2781701 w 2781701"/>
              <a:gd name="connsiteY2" fmla="*/ 0 h 2296313"/>
              <a:gd name="connsiteX3" fmla="*/ 1935709 w 2781701"/>
              <a:gd name="connsiteY3" fmla="*/ 2277064 h 2296313"/>
              <a:gd name="connsiteX4" fmla="*/ 0 w 2781701"/>
              <a:gd name="connsiteY4" fmla="*/ 2296313 h 2296313"/>
              <a:gd name="connsiteX0" fmla="*/ 0 w 2781701"/>
              <a:gd name="connsiteY0" fmla="*/ 2296313 h 2296313"/>
              <a:gd name="connsiteX1" fmla="*/ 961495 w 2781701"/>
              <a:gd name="connsiteY1" fmla="*/ 0 h 2296313"/>
              <a:gd name="connsiteX2" fmla="*/ 2781701 w 2781701"/>
              <a:gd name="connsiteY2" fmla="*/ 0 h 2296313"/>
              <a:gd name="connsiteX3" fmla="*/ 1877957 w 2781701"/>
              <a:gd name="connsiteY3" fmla="*/ 2286690 h 2296313"/>
              <a:gd name="connsiteX4" fmla="*/ 0 w 2781701"/>
              <a:gd name="connsiteY4" fmla="*/ 2296313 h 2296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1701" h="2296313">
                <a:moveTo>
                  <a:pt x="0" y="2296313"/>
                </a:moveTo>
                <a:lnTo>
                  <a:pt x="961495" y="0"/>
                </a:lnTo>
                <a:lnTo>
                  <a:pt x="2781701" y="0"/>
                </a:lnTo>
                <a:lnTo>
                  <a:pt x="1877957" y="2286690"/>
                </a:lnTo>
                <a:lnTo>
                  <a:pt x="0" y="2296313"/>
                </a:lnTo>
                <a:close/>
              </a:path>
            </a:pathLst>
          </a:custGeom>
          <a:solidFill>
            <a:srgbClr val="002F8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9" dirty="0"/>
          </a:p>
        </p:txBody>
      </p:sp>
      <p:sp>
        <p:nvSpPr>
          <p:cNvPr id="14" name="Google Shape;16;p2">
            <a:extLst>
              <a:ext uri="{FF2B5EF4-FFF2-40B4-BE49-F238E27FC236}">
                <a16:creationId xmlns:a16="http://schemas.microsoft.com/office/drawing/2014/main" id="{CAD0CD2F-BC0F-3D1E-BC26-49593092721B}"/>
              </a:ext>
            </a:extLst>
          </p:cNvPr>
          <p:cNvSpPr/>
          <p:nvPr userDrawn="1"/>
        </p:nvSpPr>
        <p:spPr>
          <a:xfrm>
            <a:off x="0" y="879603"/>
            <a:ext cx="12192000" cy="83939"/>
          </a:xfrm>
          <a:prstGeom prst="rect">
            <a:avLst/>
          </a:prstGeom>
          <a:solidFill>
            <a:srgbClr val="0085CA"/>
          </a:solidFill>
          <a:ln>
            <a:noFill/>
          </a:ln>
        </p:spPr>
        <p:txBody>
          <a:bodyPr spcFirstLastPara="1" wrap="square" lIns="20778" tIns="10386" rIns="20778" bIns="10386" anchor="ctr" anchorCtr="0">
            <a:noAutofit/>
          </a:bodyPr>
          <a:lstStyle/>
          <a:p>
            <a:pPr marL="0" marR="0" lvl="0" indent="0" algn="ctr" rtl="0">
              <a:spcBef>
                <a:spcPts val="0"/>
              </a:spcBef>
              <a:spcAft>
                <a:spcPts val="0"/>
              </a:spcAft>
              <a:buNone/>
            </a:pPr>
            <a:endParaRPr sz="2519" b="0" i="0" u="none" strike="noStrike" cap="none">
              <a:solidFill>
                <a:schemeClr val="lt1"/>
              </a:solidFill>
              <a:latin typeface="Calibri"/>
              <a:ea typeface="Calibri"/>
              <a:cs typeface="Calibri"/>
              <a:sym typeface="Calibri"/>
            </a:endParaRPr>
          </a:p>
        </p:txBody>
      </p:sp>
      <p:sp>
        <p:nvSpPr>
          <p:cNvPr id="17" name="Google Shape;11;p2">
            <a:extLst>
              <a:ext uri="{FF2B5EF4-FFF2-40B4-BE49-F238E27FC236}">
                <a16:creationId xmlns:a16="http://schemas.microsoft.com/office/drawing/2014/main" id="{39925539-21C9-AC21-70D2-741EC3E5DF68}"/>
              </a:ext>
            </a:extLst>
          </p:cNvPr>
          <p:cNvSpPr/>
          <p:nvPr userDrawn="1"/>
        </p:nvSpPr>
        <p:spPr>
          <a:xfrm>
            <a:off x="-13979" y="6412675"/>
            <a:ext cx="12205979" cy="445325"/>
          </a:xfrm>
          <a:prstGeom prst="rect">
            <a:avLst/>
          </a:prstGeom>
          <a:solidFill>
            <a:srgbClr val="0085CA"/>
          </a:solidFill>
          <a:ln>
            <a:noFill/>
          </a:ln>
        </p:spPr>
        <p:txBody>
          <a:bodyPr spcFirstLastPara="1" wrap="square" lIns="20778" tIns="10386" rIns="20778" bIns="10386" anchor="ctr" anchorCtr="0">
            <a:noAutofit/>
          </a:bodyPr>
          <a:lstStyle/>
          <a:p>
            <a:pPr marL="0" marR="0" lvl="0" indent="0" algn="ctr" rtl="0">
              <a:spcBef>
                <a:spcPts val="0"/>
              </a:spcBef>
              <a:spcAft>
                <a:spcPts val="0"/>
              </a:spcAft>
              <a:buNone/>
            </a:pPr>
            <a:endParaRPr sz="2519" b="0" i="0" u="none" strike="noStrike" cap="none">
              <a:solidFill>
                <a:srgbClr val="205867"/>
              </a:solidFill>
              <a:latin typeface="Calibri"/>
              <a:ea typeface="Calibri"/>
              <a:cs typeface="Calibri"/>
              <a:sym typeface="Calibri"/>
            </a:endParaRPr>
          </a:p>
        </p:txBody>
      </p:sp>
      <p:pic>
        <p:nvPicPr>
          <p:cNvPr id="7" name="Picture 6">
            <a:extLst>
              <a:ext uri="{FF2B5EF4-FFF2-40B4-BE49-F238E27FC236}">
                <a16:creationId xmlns:a16="http://schemas.microsoft.com/office/drawing/2014/main" id="{55BCD4E7-8BB1-829E-8819-4B432A7FA1C3}"/>
              </a:ext>
            </a:extLst>
          </p:cNvPr>
          <p:cNvPicPr>
            <a:picLocks noChangeAspect="1"/>
          </p:cNvPicPr>
          <p:nvPr userDrawn="1"/>
        </p:nvPicPr>
        <p:blipFill>
          <a:blip r:embed="rId14"/>
          <a:stretch>
            <a:fillRect/>
          </a:stretch>
        </p:blipFill>
        <p:spPr>
          <a:xfrm>
            <a:off x="115736" y="6119064"/>
            <a:ext cx="877432" cy="702943"/>
          </a:xfrm>
          <a:prstGeom prst="rect">
            <a:avLst/>
          </a:prstGeom>
        </p:spPr>
      </p:pic>
      <p:sp>
        <p:nvSpPr>
          <p:cNvPr id="5" name="Google Shape;14;p2">
            <a:extLst>
              <a:ext uri="{FF2B5EF4-FFF2-40B4-BE49-F238E27FC236}">
                <a16:creationId xmlns:a16="http://schemas.microsoft.com/office/drawing/2014/main" id="{9EAC7D23-B343-D3F2-9887-5CF8DF94AFF8}"/>
              </a:ext>
            </a:extLst>
          </p:cNvPr>
          <p:cNvSpPr txBox="1"/>
          <p:nvPr userDrawn="1"/>
        </p:nvSpPr>
        <p:spPr>
          <a:xfrm>
            <a:off x="0" y="6463174"/>
            <a:ext cx="12192000" cy="32766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FFFFFF"/>
              </a:buClr>
              <a:buSzPts val="2400"/>
              <a:buFont typeface="Arial"/>
              <a:buNone/>
            </a:pPr>
            <a:r>
              <a:rPr lang="en-US" sz="1000" b="1" i="0" u="none" strike="noStrike" cap="none" dirty="0">
                <a:solidFill>
                  <a:schemeClr val="lt1"/>
                </a:solidFill>
                <a:latin typeface="Calibri"/>
                <a:ea typeface="Calibri"/>
                <a:cs typeface="Calibri"/>
                <a:sym typeface="Calibri"/>
              </a:rPr>
              <a:t>National Centers for Environmental Information </a:t>
            </a:r>
            <a:r>
              <a:rPr lang="en-US" sz="1000" b="0" i="0" u="none" strike="noStrike" cap="none" dirty="0">
                <a:solidFill>
                  <a:schemeClr val="lt1"/>
                </a:solidFill>
                <a:latin typeface="Calibri"/>
                <a:ea typeface="Calibri"/>
                <a:cs typeface="Calibri"/>
                <a:sym typeface="Calibri"/>
              </a:rPr>
              <a:t>(</a:t>
            </a:r>
            <a:r>
              <a:rPr lang="en-US" sz="1000" b="1" i="0" u="none" strike="noStrike" cap="none" dirty="0">
                <a:solidFill>
                  <a:schemeClr val="lt1"/>
                </a:solidFill>
                <a:latin typeface="Calibri"/>
                <a:ea typeface="Calibri"/>
                <a:cs typeface="Calibri"/>
                <a:sym typeface="Calibri"/>
              </a:rPr>
              <a:t>NCEI</a:t>
            </a:r>
            <a:r>
              <a:rPr lang="en-US" sz="1000" b="0" i="0" u="none" strike="noStrike" cap="none" dirty="0">
                <a:solidFill>
                  <a:schemeClr val="lt1"/>
                </a:solidFill>
                <a:latin typeface="Calibri"/>
                <a:ea typeface="Calibri"/>
                <a:cs typeface="Calibri"/>
                <a:sym typeface="Calibri"/>
              </a:rPr>
              <a:t>)</a:t>
            </a:r>
            <a:endParaRPr sz="1000" b="1"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117428291"/>
      </p:ext>
    </p:extLst>
  </p:cSld>
  <p:clrMap bg1="lt1" tx1="dk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9.pn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965AA-22B5-4721-8C72-DBAE00FB4FB6}"/>
              </a:ext>
            </a:extLst>
          </p:cNvPr>
          <p:cNvSpPr>
            <a:spLocks noGrp="1"/>
          </p:cNvSpPr>
          <p:nvPr>
            <p:ph type="ctrTitle"/>
          </p:nvPr>
        </p:nvSpPr>
        <p:spPr/>
        <p:txBody>
          <a:bodyPr>
            <a:normAutofit/>
          </a:bodyPr>
          <a:lstStyle/>
          <a:p>
            <a:r>
              <a:rPr lang="en-US" sz="4000" b="1" dirty="0"/>
              <a:t>Welcome and Meeting Goals</a:t>
            </a:r>
          </a:p>
        </p:txBody>
      </p:sp>
      <p:sp>
        <p:nvSpPr>
          <p:cNvPr id="3" name="Subtitle 2">
            <a:extLst>
              <a:ext uri="{FF2B5EF4-FFF2-40B4-BE49-F238E27FC236}">
                <a16:creationId xmlns:a16="http://schemas.microsoft.com/office/drawing/2014/main" id="{4B0879F9-1D31-4CEA-92EF-748F1B69DD68}"/>
              </a:ext>
            </a:extLst>
          </p:cNvPr>
          <p:cNvSpPr>
            <a:spLocks noGrp="1"/>
          </p:cNvSpPr>
          <p:nvPr>
            <p:ph type="subTitle" idx="1"/>
          </p:nvPr>
        </p:nvSpPr>
        <p:spPr>
          <a:xfrm>
            <a:off x="2727593" y="3834530"/>
            <a:ext cx="6858000" cy="1996836"/>
          </a:xfrm>
        </p:spPr>
        <p:txBody>
          <a:bodyPr>
            <a:normAutofit fontScale="55000" lnSpcReduction="20000"/>
          </a:bodyPr>
          <a:lstStyle/>
          <a:p>
            <a:endParaRPr lang="en-US" dirty="0"/>
          </a:p>
          <a:p>
            <a:r>
              <a:rPr lang="en-US" sz="3600" dirty="0"/>
              <a:t>Jeff Privette, Chair (NOAA)</a:t>
            </a:r>
          </a:p>
          <a:p>
            <a:r>
              <a:rPr lang="en-US" sz="3600" dirty="0" err="1"/>
              <a:t>Wenying</a:t>
            </a:r>
            <a:r>
              <a:rPr lang="en-US" sz="3600" dirty="0"/>
              <a:t> </a:t>
            </a:r>
            <a:r>
              <a:rPr lang="en-US" sz="3600" dirty="0" err="1"/>
              <a:t>Su</a:t>
            </a:r>
            <a:r>
              <a:rPr lang="en-US" sz="3600" dirty="0"/>
              <a:t>, Vice-Chair (NASA)</a:t>
            </a:r>
            <a:endParaRPr lang="en-US" dirty="0"/>
          </a:p>
          <a:p>
            <a:endParaRPr lang="en-US" dirty="0"/>
          </a:p>
          <a:p>
            <a:endParaRPr lang="en-US" dirty="0"/>
          </a:p>
          <a:p>
            <a:r>
              <a:rPr lang="en-US" dirty="0"/>
              <a:t>18</a:t>
            </a:r>
            <a:r>
              <a:rPr lang="en-US" baseline="30000" dirty="0"/>
              <a:t>th</a:t>
            </a:r>
            <a:r>
              <a:rPr lang="en-US" dirty="0"/>
              <a:t> Meeting of the Joint CEOS-CGMS Working Group on Climate</a:t>
            </a:r>
          </a:p>
          <a:p>
            <a:r>
              <a:rPr lang="en-US" dirty="0"/>
              <a:t>Tokyo, Japan</a:t>
            </a:r>
          </a:p>
          <a:p>
            <a:r>
              <a:rPr lang="en-US" dirty="0"/>
              <a:t>28 February 2023</a:t>
            </a:r>
          </a:p>
        </p:txBody>
      </p:sp>
    </p:spTree>
    <p:extLst>
      <p:ext uri="{BB962C8B-B14F-4D97-AF65-F5344CB8AC3E}">
        <p14:creationId xmlns:p14="http://schemas.microsoft.com/office/powerpoint/2010/main" val="2453766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23ADA-30EC-458F-8F6B-9AF8D9C5C390}"/>
              </a:ext>
            </a:extLst>
          </p:cNvPr>
          <p:cNvSpPr>
            <a:spLocks noGrp="1"/>
          </p:cNvSpPr>
          <p:nvPr>
            <p:ph type="title"/>
          </p:nvPr>
        </p:nvSpPr>
        <p:spPr/>
        <p:txBody>
          <a:bodyPr/>
          <a:lstStyle/>
          <a:p>
            <a:r>
              <a:rPr lang="en-US" dirty="0"/>
              <a:t>WGClimate Work Plan Elements</a:t>
            </a:r>
          </a:p>
        </p:txBody>
      </p:sp>
      <p:sp>
        <p:nvSpPr>
          <p:cNvPr id="3" name="Content Placeholder 2">
            <a:extLst>
              <a:ext uri="{FF2B5EF4-FFF2-40B4-BE49-F238E27FC236}">
                <a16:creationId xmlns:a16="http://schemas.microsoft.com/office/drawing/2014/main" id="{E0172A42-6EFA-4028-8241-9F9D18205842}"/>
              </a:ext>
            </a:extLst>
          </p:cNvPr>
          <p:cNvSpPr>
            <a:spLocks noGrp="1"/>
          </p:cNvSpPr>
          <p:nvPr>
            <p:ph idx="1"/>
          </p:nvPr>
        </p:nvSpPr>
        <p:spPr/>
        <p:txBody>
          <a:bodyPr>
            <a:noAutofit/>
          </a:bodyPr>
          <a:lstStyle/>
          <a:p>
            <a:pPr marL="0" indent="0">
              <a:buNone/>
            </a:pPr>
            <a:r>
              <a:rPr lang="en-US" sz="1200" dirty="0"/>
              <a:t>During 2023, WGClimate will:</a:t>
            </a:r>
          </a:p>
          <a:p>
            <a:pPr marL="0" indent="0">
              <a:buNone/>
            </a:pPr>
            <a:r>
              <a:rPr lang="en-US" sz="1200" dirty="0"/>
              <a:t>•	</a:t>
            </a:r>
            <a:r>
              <a:rPr lang="en-US" sz="1200" u="sng" dirty="0"/>
              <a:t>Update and exploit the comprehensive Essential Climate Variable (ECV) Inventory </a:t>
            </a:r>
            <a:r>
              <a:rPr lang="en-US" sz="1200" dirty="0"/>
              <a:t>of Climate Data Records (CDRs) and implement actions arising from Gap Analysis.</a:t>
            </a:r>
          </a:p>
          <a:p>
            <a:pPr marL="0" indent="0">
              <a:buNone/>
            </a:pPr>
            <a:r>
              <a:rPr lang="en-US" sz="1200" dirty="0"/>
              <a:t>•	</a:t>
            </a:r>
            <a:r>
              <a:rPr lang="en-US" sz="1200" u="sng" dirty="0"/>
              <a:t>Complete the Version 4 Gap Analysis Report</a:t>
            </a:r>
            <a:r>
              <a:rPr lang="en-US" sz="1200" dirty="0"/>
              <a:t>, and deliver it to the Agriculture, Forestry and Other Land Uses (AFOLU) Team, GHG Task Team, and CEOS Oceans</a:t>
            </a:r>
          </a:p>
          <a:p>
            <a:pPr marL="0" indent="0">
              <a:buNone/>
            </a:pPr>
            <a:r>
              <a:rPr lang="en-US" sz="1200" dirty="0"/>
              <a:t>•	</a:t>
            </a:r>
            <a:r>
              <a:rPr lang="en-US" sz="1200" u="sng" dirty="0"/>
              <a:t>Examine the Inventory to identify issues in the future availability of measurements </a:t>
            </a:r>
            <a:r>
              <a:rPr lang="en-US" sz="1200" dirty="0"/>
              <a:t>for </a:t>
            </a:r>
            <a:r>
              <a:rPr lang="en-US" sz="1200" u="sng" dirty="0"/>
              <a:t>ECVs as described in the 2022 GCOS Implementation Plan</a:t>
            </a:r>
            <a:r>
              <a:rPr lang="en-US" sz="1200" dirty="0"/>
              <a:t>.  </a:t>
            </a:r>
            <a:r>
              <a:rPr lang="en-US" sz="1200" u="sng" dirty="0"/>
              <a:t>As issues are </a:t>
            </a:r>
            <a:r>
              <a:rPr lang="en-US" sz="1200" dirty="0"/>
              <a:t>	</a:t>
            </a:r>
            <a:r>
              <a:rPr lang="en-US" sz="1200" u="sng" dirty="0"/>
              <a:t>found, WGClimate will initiate mitigation actions </a:t>
            </a:r>
            <a:r>
              <a:rPr lang="en-US" sz="1200" dirty="0"/>
              <a:t>by improving coordination on long-term mission planning. </a:t>
            </a:r>
          </a:p>
          <a:p>
            <a:pPr marL="0" indent="0">
              <a:buNone/>
            </a:pPr>
            <a:r>
              <a:rPr lang="en-US" sz="1200" dirty="0"/>
              <a:t>•	</a:t>
            </a:r>
            <a:r>
              <a:rPr lang="en-US" sz="1200" u="sng" dirty="0"/>
              <a:t>Coordinate</a:t>
            </a:r>
            <a:r>
              <a:rPr lang="en-US" sz="1200" dirty="0"/>
              <a:t> CEOS and CGMS activities towards the </a:t>
            </a:r>
            <a:r>
              <a:rPr lang="en-US" sz="1200" u="sng" dirty="0"/>
              <a:t>definition and implementation of an integrated operational global carbon observing system, and coordinate </a:t>
            </a:r>
            <a:r>
              <a:rPr lang="en-US" sz="1200" dirty="0"/>
              <a:t>	</a:t>
            </a:r>
            <a:r>
              <a:rPr lang="en-US" sz="1200" u="sng" dirty="0"/>
              <a:t>progress on and provide updates to tasks in the Greenhouse Gas Roadmap (v2.4</a:t>
            </a:r>
            <a:r>
              <a:rPr lang="en-US" sz="1200" dirty="0"/>
              <a:t>)</a:t>
            </a:r>
            <a:r>
              <a:rPr lang="en-US" sz="1200" u="sng" dirty="0"/>
              <a:t> </a:t>
            </a:r>
            <a:r>
              <a:rPr lang="en-US" sz="1200" i="1" u="sng" dirty="0"/>
              <a:t>Annex</a:t>
            </a:r>
            <a:r>
              <a:rPr lang="en-US" sz="1200" u="sng" dirty="0"/>
              <a:t>,</a:t>
            </a:r>
            <a:r>
              <a:rPr lang="en-US" sz="1200" dirty="0"/>
              <a:t> including partnering with UNFCCC/SBSTA.</a:t>
            </a:r>
          </a:p>
          <a:p>
            <a:pPr marL="0" indent="0">
              <a:buNone/>
            </a:pPr>
            <a:r>
              <a:rPr lang="en-US" sz="1200" dirty="0"/>
              <a:t>•	Continue the activity on </a:t>
            </a:r>
            <a:r>
              <a:rPr lang="en-US" sz="1200" u="sng" dirty="0"/>
              <a:t>demonstration of use cases for climate data records </a:t>
            </a:r>
          </a:p>
          <a:p>
            <a:pPr marL="0" indent="0">
              <a:buNone/>
            </a:pPr>
            <a:r>
              <a:rPr lang="en-US" sz="1200" dirty="0"/>
              <a:t>•	</a:t>
            </a:r>
            <a:r>
              <a:rPr lang="en-US" sz="1200" u="sng" dirty="0"/>
              <a:t>Complete a CDR Definitions manuscript</a:t>
            </a:r>
            <a:r>
              <a:rPr lang="en-US" sz="1200" dirty="0"/>
              <a:t>, conduct </a:t>
            </a:r>
            <a:r>
              <a:rPr lang="en-US" sz="1200" u="sng" dirty="0"/>
              <a:t>review</a:t>
            </a:r>
            <a:r>
              <a:rPr lang="en-US" sz="1200" dirty="0"/>
              <a:t> with peer organizations (e.g., GCOS, WGCV), and </a:t>
            </a:r>
            <a:r>
              <a:rPr lang="en-US" sz="1200" u="sng" dirty="0"/>
              <a:t>submit</a:t>
            </a:r>
            <a:r>
              <a:rPr lang="en-US" sz="1200" dirty="0"/>
              <a:t> for publication. </a:t>
            </a:r>
          </a:p>
          <a:p>
            <a:pPr marL="0" indent="0">
              <a:buNone/>
            </a:pPr>
            <a:r>
              <a:rPr lang="en-US" sz="1200" dirty="0"/>
              <a:t>•	</a:t>
            </a:r>
            <a:r>
              <a:rPr lang="en-US" sz="1200" u="sng" dirty="0"/>
              <a:t>Develop and provide the Space Agency Response to the 2022 GCOS Implementation Plan</a:t>
            </a:r>
            <a:r>
              <a:rPr lang="en-US" sz="1200" dirty="0"/>
              <a:t>. </a:t>
            </a:r>
          </a:p>
          <a:p>
            <a:pPr marL="0" indent="0">
              <a:buNone/>
            </a:pPr>
            <a:r>
              <a:rPr lang="en-US" sz="1200" dirty="0"/>
              <a:t>•	</a:t>
            </a:r>
            <a:r>
              <a:rPr lang="en-US" sz="1200" u="sng" dirty="0"/>
              <a:t>Provide oversight to continuing implementation of GHG monitoring activities</a:t>
            </a:r>
            <a:r>
              <a:rPr lang="en-US" sz="1200" dirty="0"/>
              <a:t> (</a:t>
            </a:r>
            <a:r>
              <a:rPr lang="en-US" sz="1200" i="1" dirty="0"/>
              <a:t>2018 Coordinated Action Plan</a:t>
            </a:r>
            <a:r>
              <a:rPr lang="en-US" sz="1200" dirty="0"/>
              <a:t>: Actions 11 (coordinate CO2 CDRs); 13 (plan for 	stratospheric CH4 profiles); and 14 (coordinate CH4 CDRs). </a:t>
            </a:r>
          </a:p>
          <a:p>
            <a:pPr marL="0" indent="0">
              <a:buNone/>
            </a:pPr>
            <a:endParaRPr lang="en-US" sz="1200" dirty="0"/>
          </a:p>
        </p:txBody>
      </p:sp>
    </p:spTree>
    <p:extLst>
      <p:ext uri="{BB962C8B-B14F-4D97-AF65-F5344CB8AC3E}">
        <p14:creationId xmlns:p14="http://schemas.microsoft.com/office/powerpoint/2010/main" val="3616861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23ADA-30EC-458F-8F6B-9AF8D9C5C390}"/>
              </a:ext>
            </a:extLst>
          </p:cNvPr>
          <p:cNvSpPr>
            <a:spLocks noGrp="1"/>
          </p:cNvSpPr>
          <p:nvPr>
            <p:ph type="title"/>
          </p:nvPr>
        </p:nvSpPr>
        <p:spPr/>
        <p:txBody>
          <a:bodyPr/>
          <a:lstStyle/>
          <a:p>
            <a:r>
              <a:rPr lang="en-US" dirty="0"/>
              <a:t>WGClimate Work Plan Elements</a:t>
            </a:r>
          </a:p>
        </p:txBody>
      </p:sp>
      <p:sp>
        <p:nvSpPr>
          <p:cNvPr id="3" name="Content Placeholder 2">
            <a:extLst>
              <a:ext uri="{FF2B5EF4-FFF2-40B4-BE49-F238E27FC236}">
                <a16:creationId xmlns:a16="http://schemas.microsoft.com/office/drawing/2014/main" id="{E0172A42-6EFA-4028-8241-9F9D18205842}"/>
              </a:ext>
            </a:extLst>
          </p:cNvPr>
          <p:cNvSpPr>
            <a:spLocks noGrp="1"/>
          </p:cNvSpPr>
          <p:nvPr>
            <p:ph idx="1"/>
          </p:nvPr>
        </p:nvSpPr>
        <p:spPr/>
        <p:txBody>
          <a:bodyPr>
            <a:noAutofit/>
          </a:bodyPr>
          <a:lstStyle/>
          <a:p>
            <a:pPr marL="0" indent="0">
              <a:buNone/>
            </a:pPr>
            <a:r>
              <a:rPr lang="en-US" sz="1200" dirty="0"/>
              <a:t>During 2023, WGClimate will:</a:t>
            </a:r>
          </a:p>
          <a:p>
            <a:pPr marL="0" indent="0">
              <a:buNone/>
            </a:pPr>
            <a:r>
              <a:rPr lang="en-US" sz="1200" dirty="0"/>
              <a:t>•	</a:t>
            </a:r>
            <a:r>
              <a:rPr lang="en-US" sz="1200" u="sng" dirty="0"/>
              <a:t>Update and exploit the comprehensive Essential Climate Variable (ECV) Inventory </a:t>
            </a:r>
            <a:r>
              <a:rPr lang="en-US" sz="1200" dirty="0"/>
              <a:t>of Climate Data Records (CDRs) and implement actions arising from Gap Analysis.</a:t>
            </a:r>
          </a:p>
          <a:p>
            <a:pPr marL="0" indent="0">
              <a:buNone/>
            </a:pPr>
            <a:r>
              <a:rPr lang="en-US" sz="1200" dirty="0"/>
              <a:t>•	</a:t>
            </a:r>
            <a:r>
              <a:rPr lang="en-US" sz="1200" u="sng" dirty="0"/>
              <a:t>Complete the Version 4 Gap Analysis Report</a:t>
            </a:r>
            <a:r>
              <a:rPr lang="en-US" sz="1200" dirty="0"/>
              <a:t>, and deliver it to the Agriculture, Forestry and Other Land Uses (AFOLU) Team, GHG Task Team, and CEOS Oceans</a:t>
            </a:r>
          </a:p>
          <a:p>
            <a:pPr marL="0" indent="0">
              <a:buNone/>
            </a:pPr>
            <a:r>
              <a:rPr lang="en-US" sz="1200" dirty="0"/>
              <a:t>•	</a:t>
            </a:r>
            <a:r>
              <a:rPr lang="en-US" sz="1200" u="sng" dirty="0"/>
              <a:t>Examine the Inventory to identify issues in the future availability of measurements </a:t>
            </a:r>
            <a:r>
              <a:rPr lang="en-US" sz="1200" dirty="0"/>
              <a:t>for </a:t>
            </a:r>
            <a:r>
              <a:rPr lang="en-US" sz="1200" u="sng" dirty="0"/>
              <a:t>ECVs as described in the 2022 GCOS Implementation Plan</a:t>
            </a:r>
            <a:r>
              <a:rPr lang="en-US" sz="1200" dirty="0"/>
              <a:t>.  </a:t>
            </a:r>
            <a:r>
              <a:rPr lang="en-US" sz="1200" u="sng" dirty="0"/>
              <a:t>As issues are </a:t>
            </a:r>
            <a:r>
              <a:rPr lang="en-US" sz="1200" dirty="0"/>
              <a:t>	</a:t>
            </a:r>
            <a:r>
              <a:rPr lang="en-US" sz="1200" u="sng" dirty="0"/>
              <a:t>found, WGClimate will initiate mitigation actions </a:t>
            </a:r>
            <a:r>
              <a:rPr lang="en-US" sz="1200" dirty="0"/>
              <a:t>by improving coordination on long-term mission planning. </a:t>
            </a:r>
          </a:p>
          <a:p>
            <a:pPr marL="0" indent="0">
              <a:buNone/>
            </a:pPr>
            <a:r>
              <a:rPr lang="en-US" sz="1200" dirty="0"/>
              <a:t>•	</a:t>
            </a:r>
            <a:r>
              <a:rPr lang="en-US" sz="1200" u="sng" dirty="0"/>
              <a:t>Coordinate</a:t>
            </a:r>
            <a:r>
              <a:rPr lang="en-US" sz="1200" dirty="0"/>
              <a:t> CEOS and CGMS activities towards the </a:t>
            </a:r>
            <a:r>
              <a:rPr lang="en-US" sz="1200" u="sng" dirty="0"/>
              <a:t>definition and implementation of an integrated operational global carbon observing system, and coordinate </a:t>
            </a:r>
            <a:r>
              <a:rPr lang="en-US" sz="1200" dirty="0"/>
              <a:t>	</a:t>
            </a:r>
            <a:r>
              <a:rPr lang="en-US" sz="1200" u="sng" dirty="0"/>
              <a:t>progress on and provide updates to tasks in the Greenhouse Gas Roadmap (v2.4</a:t>
            </a:r>
            <a:r>
              <a:rPr lang="en-US" sz="1200" dirty="0"/>
              <a:t>)</a:t>
            </a:r>
            <a:r>
              <a:rPr lang="en-US" sz="1200" u="sng" dirty="0"/>
              <a:t> </a:t>
            </a:r>
            <a:r>
              <a:rPr lang="en-US" sz="1200" i="1" u="sng" dirty="0"/>
              <a:t>Annex</a:t>
            </a:r>
            <a:r>
              <a:rPr lang="en-US" sz="1200" u="sng" dirty="0"/>
              <a:t>,</a:t>
            </a:r>
            <a:r>
              <a:rPr lang="en-US" sz="1200" dirty="0"/>
              <a:t> including partnering with UNFCCC/SBSTA.</a:t>
            </a:r>
          </a:p>
          <a:p>
            <a:pPr marL="0" indent="0">
              <a:buNone/>
            </a:pPr>
            <a:r>
              <a:rPr lang="en-US" sz="1200" dirty="0"/>
              <a:t>•	Continue the activity on </a:t>
            </a:r>
            <a:r>
              <a:rPr lang="en-US" sz="1200" u="sng" dirty="0"/>
              <a:t>demonstration of use cases for climate data records </a:t>
            </a:r>
          </a:p>
          <a:p>
            <a:pPr marL="0" indent="0">
              <a:buNone/>
            </a:pPr>
            <a:r>
              <a:rPr lang="en-US" sz="1200" dirty="0"/>
              <a:t>•	</a:t>
            </a:r>
            <a:r>
              <a:rPr lang="en-US" sz="1200" u="sng" dirty="0"/>
              <a:t>Complete a CDR Definitions manuscript</a:t>
            </a:r>
            <a:r>
              <a:rPr lang="en-US" sz="1200" dirty="0"/>
              <a:t>, conduct </a:t>
            </a:r>
            <a:r>
              <a:rPr lang="en-US" sz="1200" u="sng" dirty="0"/>
              <a:t>review</a:t>
            </a:r>
            <a:r>
              <a:rPr lang="en-US" sz="1200" dirty="0"/>
              <a:t> with peer organizations (e.g., GCOS, WGCV), and </a:t>
            </a:r>
            <a:r>
              <a:rPr lang="en-US" sz="1200" u="sng" dirty="0"/>
              <a:t>submit</a:t>
            </a:r>
            <a:r>
              <a:rPr lang="en-US" sz="1200" dirty="0"/>
              <a:t> for publication. </a:t>
            </a:r>
          </a:p>
          <a:p>
            <a:pPr marL="0" indent="0">
              <a:buNone/>
            </a:pPr>
            <a:r>
              <a:rPr lang="en-US" sz="1200" dirty="0"/>
              <a:t>•	</a:t>
            </a:r>
            <a:r>
              <a:rPr lang="en-US" sz="1200" u="sng" dirty="0"/>
              <a:t>Develop and provide the Space Agency Response to the 2022 GCOS Implementation Plan</a:t>
            </a:r>
            <a:r>
              <a:rPr lang="en-US" sz="1200" dirty="0"/>
              <a:t>. </a:t>
            </a:r>
          </a:p>
          <a:p>
            <a:pPr marL="0" indent="0">
              <a:buNone/>
            </a:pPr>
            <a:r>
              <a:rPr lang="en-US" sz="1200" dirty="0"/>
              <a:t>•	</a:t>
            </a:r>
            <a:r>
              <a:rPr lang="en-US" sz="1200" u="sng" dirty="0"/>
              <a:t>Provide oversight to continuing implementation of GHG monitoring activities</a:t>
            </a:r>
            <a:r>
              <a:rPr lang="en-US" sz="1200" dirty="0"/>
              <a:t> (</a:t>
            </a:r>
            <a:r>
              <a:rPr lang="en-US" sz="1200" i="1" dirty="0"/>
              <a:t>2018 Coordinated Action Plan</a:t>
            </a:r>
            <a:r>
              <a:rPr lang="en-US" sz="1200" dirty="0"/>
              <a:t>: Actions 11 (coordinate CO2 CDRs); 13 (plan for 	stratospheric CH4 profiles); and 14 (coordinate CH4 CDRs). </a:t>
            </a:r>
          </a:p>
          <a:p>
            <a:pPr marL="0" indent="0">
              <a:buNone/>
            </a:pPr>
            <a:r>
              <a:rPr lang="en-US" sz="1200" dirty="0">
                <a:solidFill>
                  <a:schemeClr val="accent2"/>
                </a:solidFill>
              </a:rPr>
              <a:t>•	</a:t>
            </a:r>
            <a:r>
              <a:rPr lang="en-US" sz="1200" i="1" dirty="0">
                <a:solidFill>
                  <a:schemeClr val="accent2"/>
                </a:solidFill>
              </a:rPr>
              <a:t>Proposed: Update </a:t>
            </a:r>
            <a:r>
              <a:rPr lang="en-US" sz="1200" i="1" dirty="0" err="1">
                <a:solidFill>
                  <a:schemeClr val="accent2"/>
                </a:solidFill>
              </a:rPr>
              <a:t>WGClimate’s</a:t>
            </a:r>
            <a:r>
              <a:rPr lang="en-US" sz="1200" i="1" dirty="0">
                <a:solidFill>
                  <a:schemeClr val="accent2"/>
                </a:solidFill>
              </a:rPr>
              <a:t> Coordinated Action Plan</a:t>
            </a:r>
            <a:endParaRPr lang="en-US" sz="1200" dirty="0">
              <a:solidFill>
                <a:schemeClr val="accent2"/>
              </a:solidFill>
            </a:endParaRPr>
          </a:p>
          <a:p>
            <a:pPr marL="0" indent="0">
              <a:buNone/>
            </a:pPr>
            <a:endParaRPr lang="en-US" sz="1200" dirty="0"/>
          </a:p>
          <a:p>
            <a:pPr marL="0" indent="0">
              <a:buNone/>
            </a:pPr>
            <a:endParaRPr lang="en-US" sz="1200" dirty="0"/>
          </a:p>
          <a:p>
            <a:pPr marL="0" indent="0">
              <a:buNone/>
            </a:pPr>
            <a:endParaRPr lang="en-US" sz="1200" dirty="0"/>
          </a:p>
        </p:txBody>
      </p:sp>
    </p:spTree>
    <p:extLst>
      <p:ext uri="{BB962C8B-B14F-4D97-AF65-F5344CB8AC3E}">
        <p14:creationId xmlns:p14="http://schemas.microsoft.com/office/powerpoint/2010/main" val="2161826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23ADA-30EC-458F-8F6B-9AF8D9C5C390}"/>
              </a:ext>
            </a:extLst>
          </p:cNvPr>
          <p:cNvSpPr>
            <a:spLocks noGrp="1"/>
          </p:cNvSpPr>
          <p:nvPr>
            <p:ph type="title"/>
          </p:nvPr>
        </p:nvSpPr>
        <p:spPr/>
        <p:txBody>
          <a:bodyPr/>
          <a:lstStyle/>
          <a:p>
            <a:r>
              <a:rPr lang="en-US" dirty="0"/>
              <a:t>WGClimate Work Plan Elements</a:t>
            </a:r>
          </a:p>
        </p:txBody>
      </p:sp>
      <p:sp>
        <p:nvSpPr>
          <p:cNvPr id="3" name="Content Placeholder 2">
            <a:extLst>
              <a:ext uri="{FF2B5EF4-FFF2-40B4-BE49-F238E27FC236}">
                <a16:creationId xmlns:a16="http://schemas.microsoft.com/office/drawing/2014/main" id="{E0172A42-6EFA-4028-8241-9F9D18205842}"/>
              </a:ext>
            </a:extLst>
          </p:cNvPr>
          <p:cNvSpPr>
            <a:spLocks noGrp="1"/>
          </p:cNvSpPr>
          <p:nvPr>
            <p:ph idx="1"/>
          </p:nvPr>
        </p:nvSpPr>
        <p:spPr/>
        <p:txBody>
          <a:bodyPr>
            <a:noAutofit/>
          </a:bodyPr>
          <a:lstStyle/>
          <a:p>
            <a:pPr marL="0" indent="0">
              <a:buNone/>
            </a:pPr>
            <a:r>
              <a:rPr lang="en-US" sz="1200" dirty="0"/>
              <a:t>During 2023, WGClimate will:</a:t>
            </a:r>
          </a:p>
          <a:p>
            <a:pPr marL="0" indent="0">
              <a:buNone/>
            </a:pPr>
            <a:r>
              <a:rPr lang="en-US" sz="1200" dirty="0"/>
              <a:t>•	</a:t>
            </a:r>
            <a:r>
              <a:rPr lang="en-US" sz="1200" u="sng" dirty="0"/>
              <a:t>Update and exploit the comprehensive Essential Climate Variable (ECV) Inventory </a:t>
            </a:r>
            <a:r>
              <a:rPr lang="en-US" sz="1200" dirty="0"/>
              <a:t>of Climate Data Records (CDRs) and implement actions arising from Gap Analysis.</a:t>
            </a:r>
          </a:p>
          <a:p>
            <a:pPr marL="0" indent="0">
              <a:buNone/>
            </a:pPr>
            <a:r>
              <a:rPr lang="en-US" sz="1200" dirty="0"/>
              <a:t>•	</a:t>
            </a:r>
            <a:r>
              <a:rPr lang="en-US" sz="1200" u="sng" dirty="0"/>
              <a:t>Complete the Version 4 Gap Analysis Report</a:t>
            </a:r>
            <a:r>
              <a:rPr lang="en-US" sz="1200" dirty="0"/>
              <a:t>, and deliver it to the Agriculture, Forestry and Other Land Uses (AFOLU) Team, GHG Task Team, and CEOS Oceans</a:t>
            </a:r>
          </a:p>
          <a:p>
            <a:pPr marL="0" indent="0">
              <a:buNone/>
            </a:pPr>
            <a:r>
              <a:rPr lang="en-US" sz="1200" dirty="0"/>
              <a:t>•	</a:t>
            </a:r>
            <a:r>
              <a:rPr lang="en-US" sz="1200" u="sng" dirty="0"/>
              <a:t>Examine the Inventory to identify issues in the future availability of measurements </a:t>
            </a:r>
            <a:r>
              <a:rPr lang="en-US" sz="1200" dirty="0"/>
              <a:t>for </a:t>
            </a:r>
            <a:r>
              <a:rPr lang="en-US" sz="1200" u="sng" dirty="0"/>
              <a:t>ECVs as described in the 2022 GCOS Implementation Plan</a:t>
            </a:r>
            <a:r>
              <a:rPr lang="en-US" sz="1200" dirty="0"/>
              <a:t>.  </a:t>
            </a:r>
            <a:r>
              <a:rPr lang="en-US" sz="1200" u="sng" dirty="0"/>
              <a:t>As issues are </a:t>
            </a:r>
            <a:r>
              <a:rPr lang="en-US" sz="1200" dirty="0"/>
              <a:t>	</a:t>
            </a:r>
            <a:r>
              <a:rPr lang="en-US" sz="1200" u="sng" dirty="0"/>
              <a:t>found, WGClimate will initiate mitigation actions </a:t>
            </a:r>
            <a:r>
              <a:rPr lang="en-US" sz="1200" dirty="0"/>
              <a:t>by improving coordination on long-term mission planning. </a:t>
            </a:r>
          </a:p>
          <a:p>
            <a:pPr marL="0" indent="0">
              <a:buNone/>
            </a:pPr>
            <a:r>
              <a:rPr lang="en-US" sz="1200" dirty="0"/>
              <a:t>•	</a:t>
            </a:r>
            <a:r>
              <a:rPr lang="en-US" sz="1200" u="sng" dirty="0"/>
              <a:t>Coordinate</a:t>
            </a:r>
            <a:r>
              <a:rPr lang="en-US" sz="1200" dirty="0"/>
              <a:t> CEOS and CGMS activities towards the </a:t>
            </a:r>
            <a:r>
              <a:rPr lang="en-US" sz="1200" u="sng" dirty="0"/>
              <a:t>definition and implementation of an integrated operational global carbon observing system, and coordinate </a:t>
            </a:r>
            <a:r>
              <a:rPr lang="en-US" sz="1200" dirty="0"/>
              <a:t>	</a:t>
            </a:r>
            <a:r>
              <a:rPr lang="en-US" sz="1200" u="sng" dirty="0"/>
              <a:t>progress on and provide updates to tasks in the Greenhouse Gas Roadmap (v2.4</a:t>
            </a:r>
            <a:r>
              <a:rPr lang="en-US" sz="1200" dirty="0"/>
              <a:t>)</a:t>
            </a:r>
            <a:r>
              <a:rPr lang="en-US" sz="1200" u="sng" dirty="0"/>
              <a:t> </a:t>
            </a:r>
            <a:r>
              <a:rPr lang="en-US" sz="1200" i="1" u="sng" dirty="0"/>
              <a:t>Annex</a:t>
            </a:r>
            <a:r>
              <a:rPr lang="en-US" sz="1200" u="sng" dirty="0"/>
              <a:t>,</a:t>
            </a:r>
            <a:r>
              <a:rPr lang="en-US" sz="1200" dirty="0"/>
              <a:t> including partnering with UNFCCC/SBSTA.</a:t>
            </a:r>
          </a:p>
          <a:p>
            <a:pPr marL="0" indent="0">
              <a:buNone/>
            </a:pPr>
            <a:r>
              <a:rPr lang="en-US" sz="1200" dirty="0"/>
              <a:t>•	Continue the activity on </a:t>
            </a:r>
            <a:r>
              <a:rPr lang="en-US" sz="1200" u="sng" dirty="0"/>
              <a:t>demonstration of use cases for climate data records </a:t>
            </a:r>
          </a:p>
          <a:p>
            <a:pPr marL="0" indent="0">
              <a:buNone/>
            </a:pPr>
            <a:r>
              <a:rPr lang="en-US" sz="1200" dirty="0"/>
              <a:t>•	</a:t>
            </a:r>
            <a:r>
              <a:rPr lang="en-US" sz="1200" u="sng" dirty="0"/>
              <a:t>Complete a CDR Definitions manuscript</a:t>
            </a:r>
            <a:r>
              <a:rPr lang="en-US" sz="1200" dirty="0"/>
              <a:t>, conduct </a:t>
            </a:r>
            <a:r>
              <a:rPr lang="en-US" sz="1200" u="sng" dirty="0"/>
              <a:t>review</a:t>
            </a:r>
            <a:r>
              <a:rPr lang="en-US" sz="1200" dirty="0"/>
              <a:t> with peer organizations (e.g., GCOS, WGCV), and </a:t>
            </a:r>
            <a:r>
              <a:rPr lang="en-US" sz="1200" u="sng" dirty="0"/>
              <a:t>submit</a:t>
            </a:r>
            <a:r>
              <a:rPr lang="en-US" sz="1200" dirty="0"/>
              <a:t> for publication. </a:t>
            </a:r>
          </a:p>
          <a:p>
            <a:pPr marL="0" indent="0">
              <a:buNone/>
            </a:pPr>
            <a:r>
              <a:rPr lang="en-US" sz="1200" dirty="0"/>
              <a:t>•	</a:t>
            </a:r>
            <a:r>
              <a:rPr lang="en-US" sz="1200" u="sng" dirty="0"/>
              <a:t>Develop and provide the Space Agency Response to the 2022 GCOS Implementation Plan</a:t>
            </a:r>
            <a:r>
              <a:rPr lang="en-US" sz="1200" dirty="0"/>
              <a:t>. </a:t>
            </a:r>
          </a:p>
          <a:p>
            <a:pPr marL="0" indent="0">
              <a:buNone/>
            </a:pPr>
            <a:r>
              <a:rPr lang="en-US" sz="1200" dirty="0"/>
              <a:t>•	</a:t>
            </a:r>
            <a:r>
              <a:rPr lang="en-US" sz="1200" u="sng" dirty="0"/>
              <a:t>Provide oversight to continuing implementation of GHG monitoring activities</a:t>
            </a:r>
            <a:r>
              <a:rPr lang="en-US" sz="1200" dirty="0"/>
              <a:t> (</a:t>
            </a:r>
            <a:r>
              <a:rPr lang="en-US" sz="1200" i="1" dirty="0"/>
              <a:t>2018 Coordinated Action Plan</a:t>
            </a:r>
            <a:r>
              <a:rPr lang="en-US" sz="1200" dirty="0"/>
              <a:t>: Actions 11 (coordinate CO2 CDRs); 13 (plan for 	stratospheric CH4 profiles); and 14 (coordinate CH4 CDRs). </a:t>
            </a:r>
          </a:p>
          <a:p>
            <a:pPr marL="0" indent="0">
              <a:buNone/>
            </a:pPr>
            <a:r>
              <a:rPr lang="en-US" sz="1200" dirty="0"/>
              <a:t>•	</a:t>
            </a:r>
            <a:r>
              <a:rPr lang="en-US" sz="1200" i="1" dirty="0"/>
              <a:t>Proposed: Update </a:t>
            </a:r>
            <a:r>
              <a:rPr lang="en-US" sz="1200" i="1" dirty="0" err="1"/>
              <a:t>WGClimate’s</a:t>
            </a:r>
            <a:r>
              <a:rPr lang="en-US" sz="1200" i="1" dirty="0"/>
              <a:t> Coordinated Action Plan</a:t>
            </a:r>
            <a:endParaRPr lang="en-US" sz="1200" dirty="0"/>
          </a:p>
          <a:p>
            <a:pPr marL="0" indent="0">
              <a:buNone/>
            </a:pPr>
            <a:endParaRPr lang="en-US" sz="1200" dirty="0"/>
          </a:p>
          <a:p>
            <a:pPr marL="0" indent="0">
              <a:buNone/>
            </a:pPr>
            <a:endParaRPr lang="en-US" sz="1200" dirty="0"/>
          </a:p>
          <a:p>
            <a:pPr marL="0" indent="0">
              <a:buNone/>
            </a:pPr>
            <a:r>
              <a:rPr lang="en-US" sz="1200" dirty="0"/>
              <a:t>For 2024-2025, significant outputs will be:</a:t>
            </a:r>
          </a:p>
          <a:p>
            <a:pPr marL="0" indent="0">
              <a:buNone/>
            </a:pPr>
            <a:r>
              <a:rPr lang="en-US" sz="1200" dirty="0"/>
              <a:t>•	</a:t>
            </a:r>
            <a:r>
              <a:rPr lang="en-US" sz="1200" u="sng" dirty="0"/>
              <a:t>Updated versions of the ECV Inventory, Gap Analysis Report and Coordinated Action Plan</a:t>
            </a:r>
            <a:r>
              <a:rPr lang="en-US" sz="1200" dirty="0"/>
              <a:t>.</a:t>
            </a:r>
          </a:p>
          <a:p>
            <a:pPr marL="0" indent="0">
              <a:buNone/>
            </a:pPr>
            <a:r>
              <a:rPr lang="en-US" sz="1200" dirty="0"/>
              <a:t>•	Continue enhanced engagement with UNFCCC/SBSTA to better </a:t>
            </a:r>
            <a:r>
              <a:rPr lang="en-US" sz="1200" u="sng" dirty="0"/>
              <a:t>facilitate CEOS contributions beyond atmospheric CO2 monitoring, including AFOLU.</a:t>
            </a:r>
          </a:p>
          <a:p>
            <a:pPr marL="0" indent="0">
              <a:buNone/>
            </a:pPr>
            <a:r>
              <a:rPr lang="en-US" sz="1200" dirty="0"/>
              <a:t>•	The </a:t>
            </a:r>
            <a:r>
              <a:rPr lang="en-US" sz="1200" u="sng" dirty="0"/>
              <a:t>publication of use cases on the ECV inventory web portal</a:t>
            </a:r>
            <a:endParaRPr lang="en-US" sz="1200" dirty="0"/>
          </a:p>
        </p:txBody>
      </p:sp>
    </p:spTree>
    <p:extLst>
      <p:ext uri="{BB962C8B-B14F-4D97-AF65-F5344CB8AC3E}">
        <p14:creationId xmlns:p14="http://schemas.microsoft.com/office/powerpoint/2010/main" val="2073226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A0089-19D2-4619-8492-790F8AE6C1D5}"/>
              </a:ext>
            </a:extLst>
          </p:cNvPr>
          <p:cNvSpPr>
            <a:spLocks noGrp="1"/>
          </p:cNvSpPr>
          <p:nvPr>
            <p:ph type="title"/>
          </p:nvPr>
        </p:nvSpPr>
        <p:spPr/>
        <p:txBody>
          <a:bodyPr/>
          <a:lstStyle/>
          <a:p>
            <a:r>
              <a:rPr lang="en-US" dirty="0"/>
              <a:t>WGC’s Open CEOS Deliverables</a:t>
            </a:r>
          </a:p>
        </p:txBody>
      </p:sp>
      <p:graphicFrame>
        <p:nvGraphicFramePr>
          <p:cNvPr id="6" name="Table 5">
            <a:extLst>
              <a:ext uri="{FF2B5EF4-FFF2-40B4-BE49-F238E27FC236}">
                <a16:creationId xmlns:a16="http://schemas.microsoft.com/office/drawing/2014/main" id="{EBA3F845-D76F-41A2-832B-6B8C04C5BA4F}"/>
              </a:ext>
            </a:extLst>
          </p:cNvPr>
          <p:cNvGraphicFramePr>
            <a:graphicFrameLocks noGrp="1"/>
          </p:cNvGraphicFramePr>
          <p:nvPr>
            <p:extLst>
              <p:ext uri="{D42A27DB-BD31-4B8C-83A1-F6EECF244321}">
                <p14:modId xmlns:p14="http://schemas.microsoft.com/office/powerpoint/2010/main" val="371521210"/>
              </p:ext>
            </p:extLst>
          </p:nvPr>
        </p:nvGraphicFramePr>
        <p:xfrm>
          <a:off x="228600" y="1783094"/>
          <a:ext cx="11780520" cy="4242385"/>
        </p:xfrm>
        <a:graphic>
          <a:graphicData uri="http://schemas.openxmlformats.org/drawingml/2006/table">
            <a:tbl>
              <a:tblPr firstRow="1" bandRow="1">
                <a:tableStyleId>{5C22544A-7EE6-4342-B048-85BDC9FD1C3A}</a:tableStyleId>
              </a:tblPr>
              <a:tblGrid>
                <a:gridCol w="1062990">
                  <a:extLst>
                    <a:ext uri="{9D8B030D-6E8A-4147-A177-3AD203B41FA5}">
                      <a16:colId xmlns:a16="http://schemas.microsoft.com/office/drawing/2014/main" val="2947638424"/>
                    </a:ext>
                  </a:extLst>
                </a:gridCol>
                <a:gridCol w="971550">
                  <a:extLst>
                    <a:ext uri="{9D8B030D-6E8A-4147-A177-3AD203B41FA5}">
                      <a16:colId xmlns:a16="http://schemas.microsoft.com/office/drawing/2014/main" val="1426027224"/>
                    </a:ext>
                  </a:extLst>
                </a:gridCol>
                <a:gridCol w="4914900">
                  <a:extLst>
                    <a:ext uri="{9D8B030D-6E8A-4147-A177-3AD203B41FA5}">
                      <a16:colId xmlns:a16="http://schemas.microsoft.com/office/drawing/2014/main" val="1985141988"/>
                    </a:ext>
                  </a:extLst>
                </a:gridCol>
                <a:gridCol w="4831080">
                  <a:extLst>
                    <a:ext uri="{9D8B030D-6E8A-4147-A177-3AD203B41FA5}">
                      <a16:colId xmlns:a16="http://schemas.microsoft.com/office/drawing/2014/main" val="1989124211"/>
                    </a:ext>
                  </a:extLst>
                </a:gridCol>
              </a:tblGrid>
              <a:tr h="257540">
                <a:tc>
                  <a:txBody>
                    <a:bodyPr/>
                    <a:lstStyle/>
                    <a:p>
                      <a:pPr algn="l" fontAlgn="t"/>
                      <a:r>
                        <a:rPr lang="en-US" sz="1400" b="0" i="0" u="none" strike="noStrike">
                          <a:solidFill>
                            <a:srgbClr val="000000"/>
                          </a:solidFill>
                          <a:effectLst/>
                          <a:latin typeface="Calibri" panose="020F0502020204030204" pitchFamily="34" charset="0"/>
                        </a:rPr>
                        <a:t>number</a:t>
                      </a:r>
                    </a:p>
                  </a:txBody>
                  <a:tcPr marL="6350" marR="6350" marT="6350" marB="0"/>
                </a:tc>
                <a:tc>
                  <a:txBody>
                    <a:bodyPr/>
                    <a:lstStyle/>
                    <a:p>
                      <a:pPr algn="ctr" fontAlgn="t"/>
                      <a:r>
                        <a:rPr lang="en-US" sz="1400" b="0" i="0" u="none" strike="noStrike">
                          <a:solidFill>
                            <a:srgbClr val="000000"/>
                          </a:solidFill>
                          <a:effectLst/>
                          <a:latin typeface="Calibri" panose="020F0502020204030204" pitchFamily="34" charset="0"/>
                        </a:rPr>
                        <a:t>completion_date</a:t>
                      </a:r>
                    </a:p>
                  </a:txBody>
                  <a:tcPr marL="6350" marR="6350" marT="6350" marB="0"/>
                </a:tc>
                <a:tc>
                  <a:txBody>
                    <a:bodyPr/>
                    <a:lstStyle/>
                    <a:p>
                      <a:pPr algn="l" fontAlgn="t"/>
                      <a:r>
                        <a:rPr lang="en-US" sz="1400" b="0" i="0" u="none" strike="noStrike">
                          <a:solidFill>
                            <a:srgbClr val="000000"/>
                          </a:solidFill>
                          <a:effectLst/>
                          <a:latin typeface="Calibri" panose="020F0502020204030204" pitchFamily="34" charset="0"/>
                        </a:rPr>
                        <a:t>title</a:t>
                      </a:r>
                    </a:p>
                  </a:txBody>
                  <a:tcPr marL="6350" marR="6350" marT="6350" marB="0"/>
                </a:tc>
                <a:tc>
                  <a:txBody>
                    <a:bodyPr/>
                    <a:lstStyle/>
                    <a:p>
                      <a:pPr algn="l" fontAlgn="t"/>
                      <a:r>
                        <a:rPr lang="en-US" sz="1400" b="0" i="0" u="none" strike="noStrike">
                          <a:solidFill>
                            <a:srgbClr val="000000"/>
                          </a:solidFill>
                          <a:effectLst/>
                          <a:latin typeface="Calibri" panose="020F0502020204030204" pitchFamily="34" charset="0"/>
                        </a:rPr>
                        <a:t>description</a:t>
                      </a:r>
                    </a:p>
                  </a:txBody>
                  <a:tcPr marL="6350" marR="6350" marT="6350" marB="0"/>
                </a:tc>
                <a:extLst>
                  <a:ext uri="{0D108BD9-81ED-4DB2-BD59-A6C34878D82A}">
                    <a16:rowId xmlns:a16="http://schemas.microsoft.com/office/drawing/2014/main" val="405347572"/>
                  </a:ext>
                </a:extLst>
              </a:tr>
              <a:tr h="893452">
                <a:tc>
                  <a:txBody>
                    <a:bodyPr/>
                    <a:lstStyle/>
                    <a:p>
                      <a:pPr algn="l" fontAlgn="t"/>
                      <a:r>
                        <a:rPr lang="en-US" sz="1400" b="0" i="0" u="none" strike="sngStrike">
                          <a:solidFill>
                            <a:srgbClr val="000000"/>
                          </a:solidFill>
                          <a:effectLst/>
                          <a:latin typeface="Calibri" panose="020F0502020204030204" pitchFamily="34" charset="0"/>
                        </a:rPr>
                        <a:t>CMRS-19-04</a:t>
                      </a:r>
                      <a:endParaRPr lang="en-US" sz="1400" b="0"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US" sz="1400" b="0" i="0" u="none" strike="sngStrike">
                          <a:solidFill>
                            <a:srgbClr val="000000"/>
                          </a:solidFill>
                          <a:effectLst/>
                          <a:latin typeface="Calibri" panose="020F0502020204030204" pitchFamily="34" charset="0"/>
                        </a:rPr>
                        <a:t>9/30/2026</a:t>
                      </a:r>
                      <a:endParaRPr lang="en-US"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US" sz="1400" b="0" i="0" u="none" strike="sngStrike" dirty="0">
                          <a:solidFill>
                            <a:srgbClr val="000000"/>
                          </a:solidFill>
                          <a:effectLst/>
                          <a:latin typeface="Calibri" panose="020F0502020204030204" pitchFamily="34" charset="0"/>
                        </a:rPr>
                        <a:t>Provide oversight to the implementation of the greenhouse gas monitoring activities (Coordinated Actions 11;13;and 14).</a:t>
                      </a:r>
                      <a:endParaRPr lang="en-US" sz="1400" b="0" i="0" u="none" strike="noStrike" dirty="0">
                        <a:solidFill>
                          <a:srgbClr val="000000"/>
                        </a:solidFill>
                        <a:effectLst/>
                        <a:latin typeface="Calibri" panose="020F0502020204030204" pitchFamily="34" charset="0"/>
                      </a:endParaRPr>
                    </a:p>
                  </a:txBody>
                  <a:tcPr marL="6350" marR="6350" marT="6350" marB="0"/>
                </a:tc>
                <a:tc>
                  <a:txBody>
                    <a:bodyPr/>
                    <a:lstStyle/>
                    <a:p>
                      <a:pPr algn="l" fontAlgn="t"/>
                      <a:r>
                        <a:rPr lang="en-US" sz="1400" b="0" i="0" u="none" strike="sngStrike" dirty="0">
                          <a:solidFill>
                            <a:srgbClr val="000000"/>
                          </a:solidFill>
                          <a:effectLst/>
                          <a:latin typeface="Calibri" panose="020F0502020204030204" pitchFamily="34" charset="0"/>
                        </a:rPr>
                        <a:t>Three tasks: 1. Establish a roadmap for the development of a GHG monitoring system, 2. Deliver first data from a prototype GHG monitoring system to the Global </a:t>
                      </a:r>
                      <a:r>
                        <a:rPr lang="en-US" sz="1400" b="0" i="0" u="none" strike="sngStrike" dirty="0" err="1">
                          <a:solidFill>
                            <a:srgbClr val="000000"/>
                          </a:solidFill>
                          <a:effectLst/>
                          <a:latin typeface="Calibri" panose="020F0502020204030204" pitchFamily="34" charset="0"/>
                        </a:rPr>
                        <a:t>Stocktake</a:t>
                      </a:r>
                      <a:r>
                        <a:rPr lang="en-US" sz="1400" b="0" i="0" u="none" strike="sngStrike" dirty="0">
                          <a:solidFill>
                            <a:srgbClr val="000000"/>
                          </a:solidFill>
                          <a:effectLst/>
                          <a:latin typeface="Calibri" panose="020F0502020204030204" pitchFamily="34" charset="0"/>
                        </a:rPr>
                        <a:t> 2023 and engage users with it, 3. Develop the initial operational GHG monitoring system</a:t>
                      </a:r>
                      <a:br>
                        <a:rPr lang="en-US" sz="1400" b="0" i="0" u="none" strike="sngStrike" dirty="0">
                          <a:solidFill>
                            <a:srgbClr val="000000"/>
                          </a:solidFill>
                          <a:effectLst/>
                          <a:latin typeface="Calibri" panose="020F0502020204030204" pitchFamily="34" charset="0"/>
                        </a:rPr>
                      </a:br>
                      <a:endParaRPr lang="en-US" sz="1400" b="0" i="0" u="none" strike="noStrike" dirty="0">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530966144"/>
                  </a:ext>
                </a:extLst>
              </a:tr>
              <a:tr h="512434">
                <a:tc>
                  <a:txBody>
                    <a:bodyPr/>
                    <a:lstStyle/>
                    <a:p>
                      <a:pPr algn="l" fontAlgn="t"/>
                      <a:r>
                        <a:rPr lang="en-US" sz="1400" b="0" i="0" u="none" strike="noStrike">
                          <a:solidFill>
                            <a:srgbClr val="000000"/>
                          </a:solidFill>
                          <a:effectLst/>
                          <a:latin typeface="Calibri" panose="020F0502020204030204" pitchFamily="34" charset="0"/>
                        </a:rPr>
                        <a:t>CMRS-19-05</a:t>
                      </a:r>
                    </a:p>
                  </a:txBody>
                  <a:tcPr marL="6350" marR="6350" marT="6350" marB="0"/>
                </a:tc>
                <a:tc>
                  <a:txBody>
                    <a:bodyPr/>
                    <a:lstStyle/>
                    <a:p>
                      <a:pPr algn="ctr" fontAlgn="t"/>
                      <a:r>
                        <a:rPr lang="en-US" sz="1400" b="0" i="0" u="none" strike="noStrike">
                          <a:solidFill>
                            <a:srgbClr val="000000"/>
                          </a:solidFill>
                          <a:effectLst/>
                          <a:latin typeface="Calibri" panose="020F0502020204030204" pitchFamily="34" charset="0"/>
                        </a:rPr>
                        <a:t>6/30/2023</a:t>
                      </a:r>
                    </a:p>
                  </a:txBody>
                  <a:tcPr marL="6350" marR="6350" marT="6350" marB="0"/>
                </a:tc>
                <a:tc>
                  <a:txBody>
                    <a:bodyPr/>
                    <a:lstStyle/>
                    <a:p>
                      <a:pPr algn="l" fontAlgn="t"/>
                      <a:r>
                        <a:rPr lang="en-US" sz="1400" b="0" i="0" u="none" strike="noStrike" dirty="0">
                          <a:solidFill>
                            <a:srgbClr val="000000"/>
                          </a:solidFill>
                          <a:effectLst/>
                          <a:latin typeface="Calibri" panose="020F0502020204030204" pitchFamily="34" charset="0"/>
                        </a:rPr>
                        <a:t>Document new/updated </a:t>
                      </a:r>
                      <a:r>
                        <a:rPr lang="en-US" sz="1400" b="0" i="0" u="sng" strike="noStrike" dirty="0">
                          <a:solidFill>
                            <a:srgbClr val="000000"/>
                          </a:solidFill>
                          <a:effectLst/>
                          <a:latin typeface="Calibri" panose="020F0502020204030204" pitchFamily="34" charset="0"/>
                        </a:rPr>
                        <a:t>definitions</a:t>
                      </a:r>
                      <a:r>
                        <a:rPr lang="en-US" sz="1400" b="0" i="0" u="none" strike="noStrike" dirty="0">
                          <a:solidFill>
                            <a:srgbClr val="000000"/>
                          </a:solidFill>
                          <a:effectLst/>
                          <a:latin typeface="Calibri" panose="020F0502020204030204" pitchFamily="34" charset="0"/>
                        </a:rPr>
                        <a:t> for FCDR;CDR;ICDR (2018 Coordinated Action Plan: Action 1)</a:t>
                      </a:r>
                    </a:p>
                  </a:txBody>
                  <a:tcPr marL="6350" marR="6350" marT="6350" marB="0"/>
                </a:tc>
                <a:tc>
                  <a:txBody>
                    <a:bodyPr/>
                    <a:lstStyle/>
                    <a:p>
                      <a:pPr algn="l" fontAlgn="t"/>
                      <a:r>
                        <a:rPr lang="en-US" sz="1400" b="0" i="0" u="none" strike="noStrike">
                          <a:solidFill>
                            <a:srgbClr val="000000"/>
                          </a:solidFill>
                          <a:effectLst/>
                          <a:latin typeface="Calibri" panose="020F0502020204030204" pitchFamily="34" charset="0"/>
                        </a:rPr>
                        <a:t>Update defininitions for Fundamental Climate Data Records;Climate Data Records for GCOS ECVs and Interim Climate Data Records for both typs of data records.</a:t>
                      </a:r>
                    </a:p>
                  </a:txBody>
                  <a:tcPr marL="6350" marR="6350" marT="6350" marB="0"/>
                </a:tc>
                <a:extLst>
                  <a:ext uri="{0D108BD9-81ED-4DB2-BD59-A6C34878D82A}">
                    <a16:rowId xmlns:a16="http://schemas.microsoft.com/office/drawing/2014/main" val="1734232233"/>
                  </a:ext>
                </a:extLst>
              </a:tr>
              <a:tr h="512434">
                <a:tc>
                  <a:txBody>
                    <a:bodyPr/>
                    <a:lstStyle/>
                    <a:p>
                      <a:pPr algn="l" fontAlgn="t"/>
                      <a:r>
                        <a:rPr lang="en-US" sz="1400" b="0" i="0" u="none" strike="noStrike">
                          <a:solidFill>
                            <a:srgbClr val="000000"/>
                          </a:solidFill>
                          <a:effectLst/>
                          <a:latin typeface="Calibri" panose="020F0502020204030204" pitchFamily="34" charset="0"/>
                        </a:rPr>
                        <a:t>CMRS-19-06</a:t>
                      </a:r>
                    </a:p>
                  </a:txBody>
                  <a:tcPr marL="6350" marR="6350" marT="6350" marB="0"/>
                </a:tc>
                <a:tc>
                  <a:txBody>
                    <a:bodyPr/>
                    <a:lstStyle/>
                    <a:p>
                      <a:pPr algn="ctr" fontAlgn="t"/>
                      <a:r>
                        <a:rPr lang="en-US" sz="1400" b="0" i="0" u="none" strike="noStrike">
                          <a:solidFill>
                            <a:srgbClr val="000000"/>
                          </a:solidFill>
                          <a:effectLst/>
                          <a:latin typeface="Calibri" panose="020F0502020204030204" pitchFamily="34" charset="0"/>
                        </a:rPr>
                        <a:t>6/30/2024</a:t>
                      </a:r>
                    </a:p>
                  </a:txBody>
                  <a:tcPr marL="6350" marR="6350" marT="6350" marB="0"/>
                </a:tc>
                <a:tc>
                  <a:txBody>
                    <a:bodyPr/>
                    <a:lstStyle/>
                    <a:p>
                      <a:pPr algn="l" fontAlgn="t"/>
                      <a:r>
                        <a:rPr lang="en-US" sz="1400" b="0" i="0" u="none" strike="noStrike" dirty="0">
                          <a:solidFill>
                            <a:srgbClr val="000000"/>
                          </a:solidFill>
                          <a:effectLst/>
                          <a:latin typeface="Calibri" panose="020F0502020204030204" pitchFamily="34" charset="0"/>
                        </a:rPr>
                        <a:t>Provide cost-benefit recommendations and path forward of Coordinated Actions 5 (establish </a:t>
                      </a:r>
                      <a:r>
                        <a:rPr lang="en-US" sz="1400" b="0" i="0" u="sng" strike="noStrike" dirty="0">
                          <a:solidFill>
                            <a:srgbClr val="000000"/>
                          </a:solidFill>
                          <a:effectLst/>
                          <a:latin typeface="Calibri" panose="020F0502020204030204" pitchFamily="34" charset="0"/>
                        </a:rPr>
                        <a:t>FCDR Inventory</a:t>
                      </a:r>
                      <a:r>
                        <a:rPr lang="en-US" sz="1400" b="0" i="0" u="none" strike="noStrike" dirty="0">
                          <a:solidFill>
                            <a:srgbClr val="000000"/>
                          </a:solidFill>
                          <a:effectLst/>
                          <a:latin typeface="Calibri" panose="020F0502020204030204" pitchFamily="34" charset="0"/>
                        </a:rPr>
                        <a:t>) and 10 (</a:t>
                      </a:r>
                      <a:r>
                        <a:rPr lang="en-US" sz="1400" b="0" i="0" u="sng" strike="noStrike" dirty="0">
                          <a:solidFill>
                            <a:srgbClr val="000000"/>
                          </a:solidFill>
                          <a:effectLst/>
                          <a:latin typeface="Calibri" panose="020F0502020204030204" pitchFamily="34" charset="0"/>
                        </a:rPr>
                        <a:t>international CDR metadata standards</a:t>
                      </a:r>
                      <a:r>
                        <a:rPr lang="en-US" sz="1400" b="0" i="0" u="none" strike="noStrike" dirty="0">
                          <a:solidFill>
                            <a:srgbClr val="000000"/>
                          </a:solidFill>
                          <a:effectLst/>
                          <a:latin typeface="Calibri" panose="020F0502020204030204" pitchFamily="34" charset="0"/>
                        </a:rPr>
                        <a:t>)</a:t>
                      </a:r>
                    </a:p>
                  </a:txBody>
                  <a:tcPr marL="6350" marR="6350" marT="6350" marB="0"/>
                </a:tc>
                <a:tc>
                  <a:txBody>
                    <a:bodyPr/>
                    <a:lstStyle/>
                    <a:p>
                      <a:pPr algn="l" fontAlgn="t"/>
                      <a:r>
                        <a:rPr lang="en-US" sz="1400" b="0" i="0" u="none" strike="noStrike">
                          <a:solidFill>
                            <a:srgbClr val="000000"/>
                          </a:solidFill>
                          <a:effectLst/>
                          <a:latin typeface="Calibri" panose="020F0502020204030204" pitchFamily="34" charset="0"/>
                        </a:rPr>
                        <a:t>Assess value on technical upgrade to ECV Inventory for Level 1 base data records (FCDRs) and on working with CEOS agencies on documenting CDR meta data standards</a:t>
                      </a:r>
                    </a:p>
                  </a:txBody>
                  <a:tcPr marL="6350" marR="6350" marT="6350" marB="0"/>
                </a:tc>
                <a:extLst>
                  <a:ext uri="{0D108BD9-81ED-4DB2-BD59-A6C34878D82A}">
                    <a16:rowId xmlns:a16="http://schemas.microsoft.com/office/drawing/2014/main" val="2818248788"/>
                  </a:ext>
                </a:extLst>
              </a:tr>
              <a:tr h="796875">
                <a:tc>
                  <a:txBody>
                    <a:bodyPr/>
                    <a:lstStyle/>
                    <a:p>
                      <a:pPr algn="l" fontAlgn="t"/>
                      <a:r>
                        <a:rPr lang="en-US" sz="1400" b="0" i="0" u="none" strike="noStrike">
                          <a:solidFill>
                            <a:srgbClr val="000000"/>
                          </a:solidFill>
                          <a:effectLst/>
                          <a:latin typeface="Calibri" panose="020F0502020204030204" pitchFamily="34" charset="0"/>
                        </a:rPr>
                        <a:t>CMRS-22-02</a:t>
                      </a:r>
                    </a:p>
                  </a:txBody>
                  <a:tcPr marL="6350" marR="6350" marT="6350" marB="0"/>
                </a:tc>
                <a:tc>
                  <a:txBody>
                    <a:bodyPr/>
                    <a:lstStyle/>
                    <a:p>
                      <a:pPr algn="ctr" fontAlgn="t"/>
                      <a:r>
                        <a:rPr lang="en-US" sz="1400" b="0" i="0" u="none" strike="noStrike">
                          <a:solidFill>
                            <a:srgbClr val="000000"/>
                          </a:solidFill>
                          <a:effectLst/>
                          <a:latin typeface="Calibri" panose="020F0502020204030204" pitchFamily="34" charset="0"/>
                        </a:rPr>
                        <a:t>9/30/2023</a:t>
                      </a:r>
                    </a:p>
                  </a:txBody>
                  <a:tcPr marL="6350" marR="6350" marT="6350" marB="0"/>
                </a:tc>
                <a:tc>
                  <a:txBody>
                    <a:bodyPr/>
                    <a:lstStyle/>
                    <a:p>
                      <a:pPr algn="l" fontAlgn="t"/>
                      <a:r>
                        <a:rPr lang="en-US" sz="1400" b="0" i="0" u="none" strike="noStrike" dirty="0">
                          <a:solidFill>
                            <a:srgbClr val="000000"/>
                          </a:solidFill>
                          <a:effectLst/>
                          <a:latin typeface="Calibri" panose="020F0502020204030204" pitchFamily="34" charset="0"/>
                        </a:rPr>
                        <a:t>Provide condensed </a:t>
                      </a:r>
                      <a:r>
                        <a:rPr lang="en-US" sz="1400" b="0" i="0" u="sng" strike="noStrike" dirty="0">
                          <a:solidFill>
                            <a:srgbClr val="000000"/>
                          </a:solidFill>
                          <a:effectLst/>
                          <a:latin typeface="Calibri" panose="020F0502020204030204" pitchFamily="34" charset="0"/>
                        </a:rPr>
                        <a:t>feedback from the Gap Analysis </a:t>
                      </a:r>
                      <a:r>
                        <a:rPr lang="en-US" sz="1400" b="0" i="0" u="none" strike="noStrike" dirty="0">
                          <a:solidFill>
                            <a:srgbClr val="000000"/>
                          </a:solidFill>
                          <a:effectLst/>
                          <a:latin typeface="Calibri" panose="020F0502020204030204" pitchFamily="34" charset="0"/>
                        </a:rPr>
                        <a:t>to the GHG task team and AFOLU allowing refinement of their work plan</a:t>
                      </a:r>
                    </a:p>
                  </a:txBody>
                  <a:tcPr marL="6350" marR="6350" marT="6350" marB="0"/>
                </a:tc>
                <a:tc>
                  <a:txBody>
                    <a:bodyPr/>
                    <a:lstStyle/>
                    <a:p>
                      <a:pPr algn="l" fontAlgn="t"/>
                      <a:r>
                        <a:rPr lang="en-US" sz="1400" b="0" i="0" u="none" strike="noStrike">
                          <a:solidFill>
                            <a:srgbClr val="000000"/>
                          </a:solidFill>
                          <a:effectLst/>
                          <a:latin typeface="Calibri" panose="020F0502020204030204" pitchFamily="34" charset="0"/>
                        </a:rPr>
                        <a:t>A dedicated excerpt shall be condensed to support GHG task team&amp;nbsp;and AFOLU in updating their roadmap/work plan. The excerpt shall be genrated in close cooperation with both teams.</a:t>
                      </a:r>
                    </a:p>
                  </a:txBody>
                  <a:tcPr marL="6350" marR="6350" marT="6350" marB="0"/>
                </a:tc>
                <a:extLst>
                  <a:ext uri="{0D108BD9-81ED-4DB2-BD59-A6C34878D82A}">
                    <a16:rowId xmlns:a16="http://schemas.microsoft.com/office/drawing/2014/main" val="2150580078"/>
                  </a:ext>
                </a:extLst>
              </a:tr>
              <a:tr h="512434">
                <a:tc>
                  <a:txBody>
                    <a:bodyPr/>
                    <a:lstStyle/>
                    <a:p>
                      <a:pPr algn="l" fontAlgn="t"/>
                      <a:r>
                        <a:rPr lang="en-US" sz="1400" b="0" i="0" u="none" strike="noStrike">
                          <a:solidFill>
                            <a:srgbClr val="000000"/>
                          </a:solidFill>
                          <a:effectLst/>
                          <a:latin typeface="Calibri" panose="020F0502020204030204" pitchFamily="34" charset="0"/>
                        </a:rPr>
                        <a:t>CMRS-22-03</a:t>
                      </a:r>
                    </a:p>
                  </a:txBody>
                  <a:tcPr marL="6350" marR="6350" marT="6350" marB="0"/>
                </a:tc>
                <a:tc>
                  <a:txBody>
                    <a:bodyPr/>
                    <a:lstStyle/>
                    <a:p>
                      <a:pPr algn="ctr" fontAlgn="t"/>
                      <a:r>
                        <a:rPr lang="en-US" sz="1400" b="0" i="0" u="none" strike="noStrike" dirty="0">
                          <a:solidFill>
                            <a:srgbClr val="000000"/>
                          </a:solidFill>
                          <a:effectLst/>
                          <a:latin typeface="Calibri" panose="020F0502020204030204" pitchFamily="34" charset="0"/>
                        </a:rPr>
                        <a:t>9/30/2023</a:t>
                      </a:r>
                    </a:p>
                  </a:txBody>
                  <a:tcPr marL="6350" marR="6350" marT="6350" marB="0"/>
                </a:tc>
                <a:tc>
                  <a:txBody>
                    <a:bodyPr/>
                    <a:lstStyle/>
                    <a:p>
                      <a:pPr algn="l" fontAlgn="t"/>
                      <a:r>
                        <a:rPr lang="en-US" sz="1400" b="0" i="0" u="none" strike="noStrike" dirty="0">
                          <a:solidFill>
                            <a:srgbClr val="000000"/>
                          </a:solidFill>
                          <a:effectLst/>
                          <a:latin typeface="Calibri" panose="020F0502020204030204" pitchFamily="34" charset="0"/>
                        </a:rPr>
                        <a:t>Provide condensed </a:t>
                      </a:r>
                      <a:r>
                        <a:rPr lang="en-US" sz="1400" b="0" i="0" u="sng" strike="noStrike" dirty="0">
                          <a:solidFill>
                            <a:srgbClr val="000000"/>
                          </a:solidFill>
                          <a:effectLst/>
                          <a:latin typeface="Calibri" panose="020F0502020204030204" pitchFamily="34" charset="0"/>
                        </a:rPr>
                        <a:t>feedback from the Gap Analysis in support of the Ocean community within CEOS in support of the CEOS GST Strategy</a:t>
                      </a:r>
                    </a:p>
                  </a:txBody>
                  <a:tcPr marL="6350" marR="6350" marT="6350" marB="0"/>
                </a:tc>
                <a:tc>
                  <a:txBody>
                    <a:bodyPr/>
                    <a:lstStyle/>
                    <a:p>
                      <a:pPr algn="l" fontAlgn="t"/>
                      <a:r>
                        <a:rPr lang="en-US" sz="1400" b="0" i="0" u="none" strike="noStrike" dirty="0">
                          <a:solidFill>
                            <a:srgbClr val="000000"/>
                          </a:solidFill>
                          <a:effectLst/>
                          <a:latin typeface="Calibri" panose="020F0502020204030204" pitchFamily="34" charset="0"/>
                        </a:rPr>
                        <a:t>A dedicated excerpt shall be condensed to support the CEOS Ocean tasks </a:t>
                      </a:r>
                      <a:r>
                        <a:rPr lang="en-US" sz="1400" b="0" i="0" u="none" strike="noStrike" dirty="0" err="1">
                          <a:solidFill>
                            <a:srgbClr val="000000"/>
                          </a:solidFill>
                          <a:effectLst/>
                          <a:latin typeface="Calibri" panose="020F0502020204030204" pitchFamily="34" charset="0"/>
                        </a:rPr>
                        <a:t>reletd</a:t>
                      </a:r>
                      <a:r>
                        <a:rPr lang="en-US" sz="1400" b="0" i="0" u="none" strike="noStrike" dirty="0">
                          <a:solidFill>
                            <a:srgbClr val="000000"/>
                          </a:solidFill>
                          <a:effectLst/>
                          <a:latin typeface="Calibri" panose="020F0502020204030204" pitchFamily="34" charset="0"/>
                        </a:rPr>
                        <a:t> to GST in close cooperation with the stakeholders of other CEOS entities.</a:t>
                      </a:r>
                    </a:p>
                  </a:txBody>
                  <a:tcPr marL="6350" marR="6350" marT="6350" marB="0"/>
                </a:tc>
                <a:extLst>
                  <a:ext uri="{0D108BD9-81ED-4DB2-BD59-A6C34878D82A}">
                    <a16:rowId xmlns:a16="http://schemas.microsoft.com/office/drawing/2014/main" val="1899214852"/>
                  </a:ext>
                </a:extLst>
              </a:tr>
            </a:tbl>
          </a:graphicData>
        </a:graphic>
      </p:graphicFrame>
    </p:spTree>
    <p:extLst>
      <p:ext uri="{BB962C8B-B14F-4D97-AF65-F5344CB8AC3E}">
        <p14:creationId xmlns:p14="http://schemas.microsoft.com/office/powerpoint/2010/main" val="2810397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A0089-19D2-4619-8492-790F8AE6C1D5}"/>
              </a:ext>
            </a:extLst>
          </p:cNvPr>
          <p:cNvSpPr>
            <a:spLocks noGrp="1"/>
          </p:cNvSpPr>
          <p:nvPr>
            <p:ph type="title"/>
          </p:nvPr>
        </p:nvSpPr>
        <p:spPr/>
        <p:txBody>
          <a:bodyPr/>
          <a:lstStyle/>
          <a:p>
            <a:r>
              <a:rPr lang="en-US" dirty="0"/>
              <a:t>WGC’s New CEOS Deliverables</a:t>
            </a:r>
          </a:p>
        </p:txBody>
      </p:sp>
      <p:graphicFrame>
        <p:nvGraphicFramePr>
          <p:cNvPr id="5" name="Table 4">
            <a:extLst>
              <a:ext uri="{FF2B5EF4-FFF2-40B4-BE49-F238E27FC236}">
                <a16:creationId xmlns:a16="http://schemas.microsoft.com/office/drawing/2014/main" id="{F90FD738-A042-4E79-8267-45B29A83019C}"/>
              </a:ext>
            </a:extLst>
          </p:cNvPr>
          <p:cNvGraphicFramePr>
            <a:graphicFrameLocks noGrp="1"/>
          </p:cNvGraphicFramePr>
          <p:nvPr>
            <p:extLst>
              <p:ext uri="{D42A27DB-BD31-4B8C-83A1-F6EECF244321}">
                <p14:modId xmlns:p14="http://schemas.microsoft.com/office/powerpoint/2010/main" val="3777391672"/>
              </p:ext>
            </p:extLst>
          </p:nvPr>
        </p:nvGraphicFramePr>
        <p:xfrm>
          <a:off x="268407" y="1797752"/>
          <a:ext cx="11655186" cy="4067032"/>
        </p:xfrm>
        <a:graphic>
          <a:graphicData uri="http://schemas.openxmlformats.org/drawingml/2006/table">
            <a:tbl>
              <a:tblPr firstRow="1" bandRow="1">
                <a:tableStyleId>{5C22544A-7EE6-4342-B048-85BDC9FD1C3A}</a:tableStyleId>
              </a:tblPr>
              <a:tblGrid>
                <a:gridCol w="6237027">
                  <a:extLst>
                    <a:ext uri="{9D8B030D-6E8A-4147-A177-3AD203B41FA5}">
                      <a16:colId xmlns:a16="http://schemas.microsoft.com/office/drawing/2014/main" val="892033389"/>
                    </a:ext>
                  </a:extLst>
                </a:gridCol>
                <a:gridCol w="1910686">
                  <a:extLst>
                    <a:ext uri="{9D8B030D-6E8A-4147-A177-3AD203B41FA5}">
                      <a16:colId xmlns:a16="http://schemas.microsoft.com/office/drawing/2014/main" val="3858915343"/>
                    </a:ext>
                  </a:extLst>
                </a:gridCol>
                <a:gridCol w="3507473">
                  <a:extLst>
                    <a:ext uri="{9D8B030D-6E8A-4147-A177-3AD203B41FA5}">
                      <a16:colId xmlns:a16="http://schemas.microsoft.com/office/drawing/2014/main" val="1368217884"/>
                    </a:ext>
                  </a:extLst>
                </a:gridCol>
              </a:tblGrid>
              <a:tr h="646700">
                <a:tc>
                  <a:txBody>
                    <a:bodyPr/>
                    <a:lstStyle/>
                    <a:p>
                      <a:pPr algn="ctr" fontAlgn="b"/>
                      <a:r>
                        <a:rPr lang="en-US" sz="2000" b="0" i="0" u="none" strike="noStrike" dirty="0">
                          <a:solidFill>
                            <a:srgbClr val="000000"/>
                          </a:solidFill>
                          <a:effectLst/>
                          <a:latin typeface="Calibri" panose="020F0502020204030204" pitchFamily="34" charset="0"/>
                        </a:rPr>
                        <a:t>Title</a:t>
                      </a:r>
                    </a:p>
                  </a:txBody>
                  <a:tcPr marL="6350" marR="6350" marT="6350" marB="0" anchor="b"/>
                </a:tc>
                <a:tc>
                  <a:txBody>
                    <a:bodyPr/>
                    <a:lstStyle/>
                    <a:p>
                      <a:pPr algn="ctr" fontAlgn="b"/>
                      <a:r>
                        <a:rPr lang="en-US" sz="1600" b="0" i="0" u="none" strike="noStrike">
                          <a:effectLst/>
                          <a:latin typeface="Arial" panose="020B0604020202020204" pitchFamily="34" charset="0"/>
                        </a:rPr>
                        <a:t>Completion Date</a:t>
                      </a:r>
                    </a:p>
                  </a:txBody>
                  <a:tcPr marL="6350" marR="6350" marT="6350" marB="0" anchor="b"/>
                </a:tc>
                <a:tc>
                  <a:txBody>
                    <a:bodyPr/>
                    <a:lstStyle/>
                    <a:p>
                      <a:pPr algn="ctr" fontAlgn="b"/>
                      <a:r>
                        <a:rPr lang="en-US" sz="2000" b="0" i="0" u="none" strike="noStrike">
                          <a:solidFill>
                            <a:srgbClr val="000000"/>
                          </a:solidFill>
                          <a:effectLst/>
                          <a:latin typeface="Calibri" panose="020F0502020204030204" pitchFamily="34" charset="0"/>
                        </a:rPr>
                        <a:t>Description</a:t>
                      </a:r>
                    </a:p>
                  </a:txBody>
                  <a:tcPr marL="6350" marR="6350" marT="6350" marB="0" anchor="b"/>
                </a:tc>
                <a:extLst>
                  <a:ext uri="{0D108BD9-81ED-4DB2-BD59-A6C34878D82A}">
                    <a16:rowId xmlns:a16="http://schemas.microsoft.com/office/drawing/2014/main" val="2980710469"/>
                  </a:ext>
                </a:extLst>
              </a:tr>
              <a:tr h="855083">
                <a:tc>
                  <a:txBody>
                    <a:bodyPr/>
                    <a:lstStyle/>
                    <a:p>
                      <a:pPr algn="ctr" fontAlgn="b"/>
                      <a:r>
                        <a:rPr lang="en-US" sz="2000" b="0" i="0" u="none" strike="noStrike" dirty="0">
                          <a:solidFill>
                            <a:srgbClr val="000000"/>
                          </a:solidFill>
                          <a:effectLst/>
                          <a:latin typeface="Calibri" panose="020F0502020204030204" pitchFamily="34" charset="0"/>
                        </a:rPr>
                        <a:t>Provide COP-27 </a:t>
                      </a:r>
                      <a:r>
                        <a:rPr lang="en-US" sz="2000" b="0" i="0" u="sng" strike="noStrike" dirty="0">
                          <a:solidFill>
                            <a:srgbClr val="000000"/>
                          </a:solidFill>
                          <a:effectLst/>
                          <a:latin typeface="Calibri" panose="020F0502020204030204" pitchFamily="34" charset="0"/>
                        </a:rPr>
                        <a:t>SBSTA Statement </a:t>
                      </a:r>
                      <a:r>
                        <a:rPr lang="en-US" sz="2000" b="0" i="0" u="none" strike="noStrike" dirty="0">
                          <a:solidFill>
                            <a:srgbClr val="000000"/>
                          </a:solidFill>
                          <a:effectLst/>
                          <a:latin typeface="Calibri" panose="020F0502020204030204" pitchFamily="34" charset="0"/>
                        </a:rPr>
                        <a:t>for CEOS Chair Delegation</a:t>
                      </a:r>
                    </a:p>
                  </a:txBody>
                  <a:tcPr marL="6350" marR="6350" marT="6350" marB="0" anchor="b"/>
                </a:tc>
                <a:tc>
                  <a:txBody>
                    <a:bodyPr/>
                    <a:lstStyle/>
                    <a:p>
                      <a:pPr algn="ctr" fontAlgn="b"/>
                      <a:r>
                        <a:rPr lang="en-US" sz="1600" b="0" i="0" u="none" strike="noStrike">
                          <a:effectLst/>
                          <a:latin typeface="Arial" panose="020B0604020202020204" pitchFamily="34" charset="0"/>
                        </a:rPr>
                        <a:t>9/30/2023</a:t>
                      </a:r>
                    </a:p>
                  </a:txBody>
                  <a:tcPr marL="6350" marR="6350" marT="6350" marB="0" anchor="b"/>
                </a:tc>
                <a:tc>
                  <a:txBody>
                    <a:bodyPr/>
                    <a:lstStyle/>
                    <a:p>
                      <a:pPr algn="ctr" fontAlgn="b"/>
                      <a:r>
                        <a:rPr lang="en-US" sz="1600" b="0" i="0" u="none" strike="noStrike">
                          <a:effectLst/>
                          <a:latin typeface="Arial" panose="020B0604020202020204" pitchFamily="34" charset="0"/>
                        </a:rPr>
                        <a:t>Annual deliverable</a:t>
                      </a:r>
                    </a:p>
                  </a:txBody>
                  <a:tcPr marL="6350" marR="6350" marT="6350" marB="0" anchor="b"/>
                </a:tc>
                <a:extLst>
                  <a:ext uri="{0D108BD9-81ED-4DB2-BD59-A6C34878D82A}">
                    <a16:rowId xmlns:a16="http://schemas.microsoft.com/office/drawing/2014/main" val="3095935444"/>
                  </a:ext>
                </a:extLst>
              </a:tr>
              <a:tr h="855083">
                <a:tc>
                  <a:txBody>
                    <a:bodyPr/>
                    <a:lstStyle/>
                    <a:p>
                      <a:pPr algn="ctr" fontAlgn="b"/>
                      <a:r>
                        <a:rPr lang="en-US" sz="2000" b="0" i="0" u="none" strike="noStrike" dirty="0">
                          <a:solidFill>
                            <a:srgbClr val="000000"/>
                          </a:solidFill>
                          <a:effectLst/>
                          <a:latin typeface="Calibri" panose="020F0502020204030204" pitchFamily="34" charset="0"/>
                        </a:rPr>
                        <a:t>Provide COP-28 </a:t>
                      </a:r>
                      <a:r>
                        <a:rPr lang="en-US" sz="2000" b="0" i="0" u="sng" strike="noStrike" dirty="0">
                          <a:solidFill>
                            <a:srgbClr val="000000"/>
                          </a:solidFill>
                          <a:effectLst/>
                          <a:latin typeface="Calibri" panose="020F0502020204030204" pitchFamily="34" charset="0"/>
                        </a:rPr>
                        <a:t>SBSTA Statement </a:t>
                      </a:r>
                      <a:r>
                        <a:rPr lang="en-US" sz="2000" b="0" i="0" u="none" strike="noStrike" dirty="0">
                          <a:solidFill>
                            <a:srgbClr val="000000"/>
                          </a:solidFill>
                          <a:effectLst/>
                          <a:latin typeface="Calibri" panose="020F0502020204030204" pitchFamily="34" charset="0"/>
                        </a:rPr>
                        <a:t>for CEOS Chair Delegation</a:t>
                      </a:r>
                    </a:p>
                  </a:txBody>
                  <a:tcPr marL="6350" marR="6350" marT="6350" marB="0" anchor="b"/>
                </a:tc>
                <a:tc>
                  <a:txBody>
                    <a:bodyPr/>
                    <a:lstStyle/>
                    <a:p>
                      <a:pPr algn="ctr" fontAlgn="b"/>
                      <a:r>
                        <a:rPr lang="en-US" sz="1600" b="0" i="0" u="none" strike="noStrike" dirty="0">
                          <a:effectLst/>
                          <a:latin typeface="Arial" panose="020B0604020202020204" pitchFamily="34" charset="0"/>
                        </a:rPr>
                        <a:t>9/30/2024</a:t>
                      </a:r>
                    </a:p>
                  </a:txBody>
                  <a:tcPr marL="6350" marR="6350" marT="6350" marB="0" anchor="b"/>
                </a:tc>
                <a:tc>
                  <a:txBody>
                    <a:bodyPr/>
                    <a:lstStyle/>
                    <a:p>
                      <a:pPr algn="ctr" fontAlgn="b"/>
                      <a:r>
                        <a:rPr lang="en-US" sz="1600" b="0" i="0" u="none" strike="noStrike" dirty="0">
                          <a:effectLst/>
                          <a:latin typeface="Arial" panose="020B0604020202020204" pitchFamily="34" charset="0"/>
                        </a:rPr>
                        <a:t>Annual deliverable</a:t>
                      </a:r>
                    </a:p>
                  </a:txBody>
                  <a:tcPr marL="6350" marR="6350" marT="6350" marB="0" anchor="b"/>
                </a:tc>
                <a:extLst>
                  <a:ext uri="{0D108BD9-81ED-4DB2-BD59-A6C34878D82A}">
                    <a16:rowId xmlns:a16="http://schemas.microsoft.com/office/drawing/2014/main" val="2542615611"/>
                  </a:ext>
                </a:extLst>
              </a:tr>
              <a:tr h="855083">
                <a:tc>
                  <a:txBody>
                    <a:bodyPr/>
                    <a:lstStyle/>
                    <a:p>
                      <a:pPr algn="ctr" fontAlgn="b"/>
                      <a:r>
                        <a:rPr lang="en-US" sz="2000" b="0" i="0" u="none" strike="noStrike" dirty="0">
                          <a:solidFill>
                            <a:srgbClr val="000000"/>
                          </a:solidFill>
                          <a:effectLst/>
                          <a:latin typeface="Calibri" panose="020F0502020204030204" pitchFamily="34" charset="0"/>
                        </a:rPr>
                        <a:t>Provide COP-29 </a:t>
                      </a:r>
                      <a:r>
                        <a:rPr lang="en-US" sz="2000" b="0" i="0" u="sng" strike="noStrike" dirty="0">
                          <a:solidFill>
                            <a:srgbClr val="000000"/>
                          </a:solidFill>
                          <a:effectLst/>
                          <a:latin typeface="Calibri" panose="020F0502020204030204" pitchFamily="34" charset="0"/>
                        </a:rPr>
                        <a:t>SBSTA Statement </a:t>
                      </a:r>
                      <a:r>
                        <a:rPr lang="en-US" sz="2000" b="0" i="0" u="none" strike="noStrike" dirty="0">
                          <a:solidFill>
                            <a:srgbClr val="000000"/>
                          </a:solidFill>
                          <a:effectLst/>
                          <a:latin typeface="Calibri" panose="020F0502020204030204" pitchFamily="34" charset="0"/>
                        </a:rPr>
                        <a:t>for CEOS Chair Delegation</a:t>
                      </a:r>
                    </a:p>
                  </a:txBody>
                  <a:tcPr marL="6350" marR="6350" marT="6350" marB="0" anchor="b"/>
                </a:tc>
                <a:tc>
                  <a:txBody>
                    <a:bodyPr/>
                    <a:lstStyle/>
                    <a:p>
                      <a:pPr algn="ctr" fontAlgn="b"/>
                      <a:r>
                        <a:rPr lang="en-US" sz="1600" b="0" i="0" u="none" strike="noStrike" dirty="0">
                          <a:effectLst/>
                          <a:latin typeface="Arial" panose="020B0604020202020204" pitchFamily="34" charset="0"/>
                        </a:rPr>
                        <a:t>9/30/2025</a:t>
                      </a:r>
                    </a:p>
                  </a:txBody>
                  <a:tcPr marL="6350" marR="6350" marT="6350" marB="0" anchor="b"/>
                </a:tc>
                <a:tc>
                  <a:txBody>
                    <a:bodyPr/>
                    <a:lstStyle/>
                    <a:p>
                      <a:pPr algn="ctr" fontAlgn="b"/>
                      <a:r>
                        <a:rPr lang="en-US" sz="1600" b="0" i="0" u="none" strike="noStrike" dirty="0">
                          <a:effectLst/>
                          <a:latin typeface="Arial" panose="020B0604020202020204" pitchFamily="34" charset="0"/>
                        </a:rPr>
                        <a:t>Annual deliverable</a:t>
                      </a:r>
                    </a:p>
                  </a:txBody>
                  <a:tcPr marL="6350" marR="6350" marT="6350" marB="0" anchor="b"/>
                </a:tc>
                <a:extLst>
                  <a:ext uri="{0D108BD9-81ED-4DB2-BD59-A6C34878D82A}">
                    <a16:rowId xmlns:a16="http://schemas.microsoft.com/office/drawing/2014/main" val="2183119818"/>
                  </a:ext>
                </a:extLst>
              </a:tr>
              <a:tr h="855083">
                <a:tc>
                  <a:txBody>
                    <a:bodyPr/>
                    <a:lstStyle/>
                    <a:p>
                      <a:pPr algn="ctr" fontAlgn="b"/>
                      <a:r>
                        <a:rPr lang="en-US" sz="2000" b="0" i="0" u="none" strike="noStrike" dirty="0">
                          <a:solidFill>
                            <a:srgbClr val="000000"/>
                          </a:solidFill>
                          <a:effectLst/>
                          <a:latin typeface="Calibri" panose="020F0502020204030204" pitchFamily="34" charset="0"/>
                        </a:rPr>
                        <a:t>Provide Agency </a:t>
                      </a:r>
                      <a:r>
                        <a:rPr lang="en-US" sz="2000" b="0" i="0" u="sng" strike="noStrike" dirty="0">
                          <a:solidFill>
                            <a:srgbClr val="000000"/>
                          </a:solidFill>
                          <a:effectLst/>
                          <a:latin typeface="Calibri" panose="020F0502020204030204" pitchFamily="34" charset="0"/>
                        </a:rPr>
                        <a:t>Response to GCOP IP</a:t>
                      </a:r>
                    </a:p>
                  </a:txBody>
                  <a:tcPr marL="6350" marR="6350" marT="6350" marB="0" anchor="b"/>
                </a:tc>
                <a:tc>
                  <a:txBody>
                    <a:bodyPr/>
                    <a:lstStyle/>
                    <a:p>
                      <a:pPr algn="ctr" fontAlgn="b"/>
                      <a:r>
                        <a:rPr lang="en-US" sz="1600" b="0" i="0" u="none" strike="noStrike">
                          <a:effectLst/>
                          <a:latin typeface="Arial" panose="020B0604020202020204" pitchFamily="34" charset="0"/>
                        </a:rPr>
                        <a:t>11/13/2023</a:t>
                      </a:r>
                    </a:p>
                  </a:txBody>
                  <a:tcPr marL="6350" marR="6350" marT="6350" marB="0" anchor="b"/>
                </a:tc>
                <a:tc>
                  <a:txBody>
                    <a:bodyPr/>
                    <a:lstStyle/>
                    <a:p>
                      <a:pPr algn="ctr" fontAlgn="b"/>
                      <a:r>
                        <a:rPr lang="en-US" sz="1600" b="0" i="0" u="none" strike="noStrike" dirty="0">
                          <a:effectLst/>
                          <a:latin typeface="Arial" panose="020B0604020202020204" pitchFamily="34" charset="0"/>
                        </a:rPr>
                        <a:t>Status updates and comments focused on Space Supplement</a:t>
                      </a:r>
                    </a:p>
                  </a:txBody>
                  <a:tcPr marL="6350" marR="6350" marT="6350" marB="0" anchor="b"/>
                </a:tc>
                <a:extLst>
                  <a:ext uri="{0D108BD9-81ED-4DB2-BD59-A6C34878D82A}">
                    <a16:rowId xmlns:a16="http://schemas.microsoft.com/office/drawing/2014/main" val="3447613209"/>
                  </a:ext>
                </a:extLst>
              </a:tr>
            </a:tbl>
          </a:graphicData>
        </a:graphic>
      </p:graphicFrame>
    </p:spTree>
    <p:extLst>
      <p:ext uri="{BB962C8B-B14F-4D97-AF65-F5344CB8AC3E}">
        <p14:creationId xmlns:p14="http://schemas.microsoft.com/office/powerpoint/2010/main" val="2032126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BA4C0-8130-45D8-BD21-3B843AA2FB40}"/>
              </a:ext>
            </a:extLst>
          </p:cNvPr>
          <p:cNvSpPr>
            <a:spLocks noGrp="1"/>
          </p:cNvSpPr>
          <p:nvPr>
            <p:ph type="title"/>
          </p:nvPr>
        </p:nvSpPr>
        <p:spPr/>
        <p:txBody>
          <a:bodyPr/>
          <a:lstStyle/>
          <a:p>
            <a:r>
              <a:rPr lang="en-US" dirty="0"/>
              <a:t>Definitions Work</a:t>
            </a:r>
          </a:p>
        </p:txBody>
      </p:sp>
      <p:sp>
        <p:nvSpPr>
          <p:cNvPr id="5" name="Content Placeholder 4">
            <a:extLst>
              <a:ext uri="{FF2B5EF4-FFF2-40B4-BE49-F238E27FC236}">
                <a16:creationId xmlns:a16="http://schemas.microsoft.com/office/drawing/2014/main" id="{A55986E0-E869-4BAD-B592-D2F9DE1FF0F5}"/>
              </a:ext>
            </a:extLst>
          </p:cNvPr>
          <p:cNvSpPr>
            <a:spLocks noGrp="1"/>
          </p:cNvSpPr>
          <p:nvPr>
            <p:ph idx="1"/>
          </p:nvPr>
        </p:nvSpPr>
        <p:spPr>
          <a:xfrm>
            <a:off x="769155" y="1863494"/>
            <a:ext cx="10972800" cy="4525963"/>
          </a:xfrm>
        </p:spPr>
        <p:txBody>
          <a:bodyPr/>
          <a:lstStyle/>
          <a:p>
            <a:r>
              <a:rPr lang="en-US" dirty="0"/>
              <a:t>Presented poster at AMS in Denver in January</a:t>
            </a:r>
          </a:p>
          <a:p>
            <a:r>
              <a:rPr lang="en-US" dirty="0"/>
              <a:t>Led to some additional changes in definitions and inputs</a:t>
            </a:r>
          </a:p>
          <a:p>
            <a:r>
              <a:rPr lang="en-US" dirty="0"/>
              <a:t>Not many visitors to the poster, but those that visited were very engaged and supportive</a:t>
            </a:r>
          </a:p>
          <a:p>
            <a:pPr lvl="1"/>
            <a:r>
              <a:rPr lang="en-US" dirty="0"/>
              <a:t>Some research teams had run into same problem</a:t>
            </a:r>
            <a:br>
              <a:rPr lang="en-US" dirty="0"/>
            </a:br>
            <a:endParaRPr lang="en-US" dirty="0"/>
          </a:p>
          <a:p>
            <a:r>
              <a:rPr lang="en-US" dirty="0"/>
              <a:t>One issue raised by Joerg and also by visitors:</a:t>
            </a:r>
          </a:p>
          <a:p>
            <a:pPr lvl="1"/>
            <a:r>
              <a:rPr lang="en-US" dirty="0"/>
              <a:t>Use of “CDRs” to denote both the general category and thematic CDRs</a:t>
            </a:r>
          </a:p>
          <a:p>
            <a:pPr lvl="1"/>
            <a:endParaRPr lang="en-US" dirty="0"/>
          </a:p>
          <a:p>
            <a:r>
              <a:rPr lang="en-US" dirty="0"/>
              <a:t>Request: converge on the definitions here/now so only need to finish manuscript</a:t>
            </a:r>
          </a:p>
        </p:txBody>
      </p:sp>
    </p:spTree>
    <p:extLst>
      <p:ext uri="{BB962C8B-B14F-4D97-AF65-F5344CB8AC3E}">
        <p14:creationId xmlns:p14="http://schemas.microsoft.com/office/powerpoint/2010/main" val="1641562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36" name="Google Shape;23;p1">
            <a:extLst>
              <a:ext uri="{FF2B5EF4-FFF2-40B4-BE49-F238E27FC236}">
                <a16:creationId xmlns:a16="http://schemas.microsoft.com/office/drawing/2014/main" id="{1AAC787B-6D53-4732-B085-863D003454A0}"/>
              </a:ext>
            </a:extLst>
          </p:cNvPr>
          <p:cNvSpPr/>
          <p:nvPr/>
        </p:nvSpPr>
        <p:spPr>
          <a:xfrm>
            <a:off x="5251835" y="1016941"/>
            <a:ext cx="5252093" cy="272217"/>
          </a:xfrm>
          <a:prstGeom prst="rect">
            <a:avLst/>
          </a:prstGeom>
          <a:solidFill>
            <a:srgbClr val="0085CA">
              <a:alpha val="10204"/>
            </a:srgbClr>
          </a:solidFill>
          <a:ln>
            <a:noFill/>
          </a:ln>
        </p:spPr>
        <p:txBody>
          <a:bodyPr spcFirstLastPara="1" wrap="square" lIns="20778" tIns="10386" rIns="20778" bIns="10386" anchor="ctr" anchorCtr="0">
            <a:noAutofit/>
          </a:bodyPr>
          <a:lstStyle/>
          <a:p>
            <a:pPr algn="ctr" defTabSz="207843">
              <a:buClr>
                <a:srgbClr val="000000"/>
              </a:buClr>
              <a:buSzPts val="1800"/>
            </a:pPr>
            <a:endParaRPr sz="364" kern="0">
              <a:solidFill>
                <a:srgbClr val="FFFFFF"/>
              </a:solidFill>
              <a:latin typeface="Calibri"/>
              <a:ea typeface="Calibri"/>
              <a:cs typeface="Calibri"/>
              <a:sym typeface="Calibri"/>
            </a:endParaRPr>
          </a:p>
        </p:txBody>
      </p:sp>
      <p:sp>
        <p:nvSpPr>
          <p:cNvPr id="37" name="Google Shape;23;p1">
            <a:extLst>
              <a:ext uri="{FF2B5EF4-FFF2-40B4-BE49-F238E27FC236}">
                <a16:creationId xmlns:a16="http://schemas.microsoft.com/office/drawing/2014/main" id="{8DE65180-80E2-4A34-A45C-416E86DDE824}"/>
              </a:ext>
            </a:extLst>
          </p:cNvPr>
          <p:cNvSpPr/>
          <p:nvPr/>
        </p:nvSpPr>
        <p:spPr>
          <a:xfrm>
            <a:off x="5251835" y="4077410"/>
            <a:ext cx="5252093" cy="272217"/>
          </a:xfrm>
          <a:prstGeom prst="rect">
            <a:avLst/>
          </a:prstGeom>
          <a:solidFill>
            <a:srgbClr val="0085CA">
              <a:alpha val="10204"/>
            </a:srgbClr>
          </a:solidFill>
          <a:ln>
            <a:noFill/>
          </a:ln>
        </p:spPr>
        <p:txBody>
          <a:bodyPr spcFirstLastPara="1" wrap="square" lIns="20778" tIns="10386" rIns="20778" bIns="10386" anchor="ctr" anchorCtr="0">
            <a:noAutofit/>
          </a:bodyPr>
          <a:lstStyle/>
          <a:p>
            <a:pPr algn="ctr" defTabSz="207843">
              <a:buClr>
                <a:srgbClr val="000000"/>
              </a:buClr>
              <a:buSzPts val="1800"/>
            </a:pPr>
            <a:endParaRPr sz="364" kern="0" dirty="0">
              <a:solidFill>
                <a:srgbClr val="FFFFFF"/>
              </a:solidFill>
              <a:latin typeface="Calibri"/>
              <a:ea typeface="Calibri"/>
              <a:cs typeface="Calibri"/>
              <a:sym typeface="Calibri"/>
            </a:endParaRPr>
          </a:p>
        </p:txBody>
      </p:sp>
      <p:sp>
        <p:nvSpPr>
          <p:cNvPr id="87" name="Google Shape;87;p1"/>
          <p:cNvSpPr txBox="1"/>
          <p:nvPr/>
        </p:nvSpPr>
        <p:spPr>
          <a:xfrm>
            <a:off x="2073234" y="550017"/>
            <a:ext cx="8927623" cy="160885"/>
          </a:xfrm>
          <a:prstGeom prst="rect">
            <a:avLst/>
          </a:prstGeom>
          <a:noFill/>
          <a:ln>
            <a:noFill/>
          </a:ln>
        </p:spPr>
        <p:txBody>
          <a:bodyPr spcFirstLastPara="1" wrap="square" lIns="20778" tIns="10386" rIns="20778" bIns="10386" anchor="t" anchorCtr="0">
            <a:spAutoFit/>
          </a:bodyPr>
          <a:lstStyle/>
          <a:p>
            <a:pPr algn="ctr" defTabSz="207843">
              <a:buClr>
                <a:srgbClr val="000000"/>
              </a:buClr>
            </a:pPr>
            <a:r>
              <a:rPr lang="en-US" sz="909" kern="0" dirty="0">
                <a:solidFill>
                  <a:srgbClr val="000000"/>
                </a:solidFill>
                <a:latin typeface="Arial"/>
                <a:cs typeface="Arial"/>
                <a:sym typeface="Arial"/>
              </a:rPr>
              <a:t>Jeffrey L. Privette (NOAA), </a:t>
            </a:r>
            <a:r>
              <a:rPr lang="en-US" sz="909" kern="0" dirty="0" err="1">
                <a:solidFill>
                  <a:srgbClr val="000000"/>
                </a:solidFill>
                <a:latin typeface="Arial"/>
                <a:cs typeface="Arial"/>
                <a:sym typeface="Arial"/>
              </a:rPr>
              <a:t>Wenying</a:t>
            </a:r>
            <a:r>
              <a:rPr lang="en-US" sz="909" kern="0" dirty="0">
                <a:solidFill>
                  <a:srgbClr val="000000"/>
                </a:solidFill>
                <a:latin typeface="Arial"/>
                <a:cs typeface="Arial"/>
                <a:sym typeface="Arial"/>
              </a:rPr>
              <a:t> </a:t>
            </a:r>
            <a:r>
              <a:rPr lang="en-US" sz="909" kern="0" dirty="0" err="1">
                <a:solidFill>
                  <a:srgbClr val="000000"/>
                </a:solidFill>
                <a:latin typeface="Arial"/>
                <a:cs typeface="Arial"/>
                <a:sym typeface="Arial"/>
              </a:rPr>
              <a:t>Su</a:t>
            </a:r>
            <a:r>
              <a:rPr lang="en-US" sz="909" kern="0" dirty="0">
                <a:solidFill>
                  <a:srgbClr val="000000"/>
                </a:solidFill>
                <a:latin typeface="Arial"/>
                <a:cs typeface="Arial"/>
                <a:sym typeface="Arial"/>
              </a:rPr>
              <a:t> (NASA), </a:t>
            </a:r>
            <a:r>
              <a:rPr lang="en-US" sz="909" kern="0" dirty="0" err="1">
                <a:solidFill>
                  <a:srgbClr val="000000"/>
                </a:solidFill>
                <a:latin typeface="Arial"/>
                <a:cs typeface="Arial"/>
                <a:sym typeface="Arial"/>
              </a:rPr>
              <a:t>Jörg</a:t>
            </a:r>
            <a:r>
              <a:rPr lang="en-US" sz="909" kern="0" dirty="0">
                <a:solidFill>
                  <a:srgbClr val="000000"/>
                </a:solidFill>
                <a:latin typeface="Arial"/>
                <a:cs typeface="Arial"/>
                <a:sym typeface="Arial"/>
              </a:rPr>
              <a:t> Schulz (EUMETSAT), Christopher J Merchant (University of Reading)</a:t>
            </a:r>
          </a:p>
        </p:txBody>
      </p:sp>
      <p:sp>
        <p:nvSpPr>
          <p:cNvPr id="88" name="Google Shape;88;p1"/>
          <p:cNvSpPr txBox="1"/>
          <p:nvPr/>
        </p:nvSpPr>
        <p:spPr>
          <a:xfrm>
            <a:off x="1905000" y="23996"/>
            <a:ext cx="5713555" cy="132865"/>
          </a:xfrm>
          <a:prstGeom prst="rect">
            <a:avLst/>
          </a:prstGeom>
          <a:noFill/>
          <a:ln>
            <a:noFill/>
          </a:ln>
        </p:spPr>
        <p:txBody>
          <a:bodyPr spcFirstLastPara="1" wrap="square" lIns="20778" tIns="10386" rIns="20778" bIns="10386" anchor="t" anchorCtr="0">
            <a:spAutoFit/>
          </a:bodyPr>
          <a:lstStyle/>
          <a:p>
            <a:pPr defTabSz="207843">
              <a:buClr>
                <a:srgbClr val="000000"/>
              </a:buClr>
            </a:pPr>
            <a:r>
              <a:rPr lang="en-US" sz="727" kern="0" dirty="0">
                <a:solidFill>
                  <a:srgbClr val="000000"/>
                </a:solidFill>
                <a:latin typeface="Calibri"/>
                <a:ea typeface="Calibri"/>
                <a:cs typeface="Calibri"/>
                <a:sym typeface="Calibri"/>
              </a:rPr>
              <a:t>AMS’s 36th Conference on Climate Variability and Change: Poster #66 </a:t>
            </a:r>
            <a:endParaRPr sz="318" kern="0" dirty="0">
              <a:solidFill>
                <a:srgbClr val="000000"/>
              </a:solidFill>
              <a:latin typeface="Arial"/>
              <a:cs typeface="Arial"/>
              <a:sym typeface="Arial"/>
            </a:endParaRPr>
          </a:p>
        </p:txBody>
      </p:sp>
      <p:sp>
        <p:nvSpPr>
          <p:cNvPr id="91" name="Google Shape;91;p1"/>
          <p:cNvSpPr txBox="1"/>
          <p:nvPr/>
        </p:nvSpPr>
        <p:spPr>
          <a:xfrm>
            <a:off x="9576955" y="6746811"/>
            <a:ext cx="1355274" cy="77016"/>
          </a:xfrm>
          <a:prstGeom prst="rect">
            <a:avLst/>
          </a:prstGeom>
          <a:noFill/>
          <a:ln>
            <a:noFill/>
          </a:ln>
        </p:spPr>
        <p:txBody>
          <a:bodyPr spcFirstLastPara="1" wrap="square" lIns="20778" tIns="10386" rIns="20778" bIns="10386" anchor="t" anchorCtr="0">
            <a:spAutoFit/>
          </a:bodyPr>
          <a:lstStyle/>
          <a:p>
            <a:pPr algn="r" defTabSz="207843">
              <a:buClr>
                <a:srgbClr val="000000"/>
              </a:buClr>
            </a:pPr>
            <a:r>
              <a:rPr lang="en-US" sz="364" kern="0" dirty="0">
                <a:solidFill>
                  <a:srgbClr val="FFFFFF"/>
                </a:solidFill>
                <a:latin typeface="Calibri"/>
                <a:ea typeface="Calibri"/>
                <a:cs typeface="Calibri"/>
                <a:sym typeface="Calibri"/>
              </a:rPr>
              <a:t>December 2022</a:t>
            </a:r>
            <a:endParaRPr sz="318" kern="0" dirty="0">
              <a:solidFill>
                <a:srgbClr val="000000"/>
              </a:solidFill>
              <a:latin typeface="Arial"/>
              <a:cs typeface="Arial"/>
              <a:sym typeface="Arial"/>
            </a:endParaRPr>
          </a:p>
        </p:txBody>
      </p:sp>
      <p:sp>
        <p:nvSpPr>
          <p:cNvPr id="92" name="Google Shape;92;p1"/>
          <p:cNvSpPr txBox="1"/>
          <p:nvPr/>
        </p:nvSpPr>
        <p:spPr>
          <a:xfrm>
            <a:off x="1905000" y="225137"/>
            <a:ext cx="9097194" cy="272903"/>
          </a:xfrm>
          <a:prstGeom prst="rect">
            <a:avLst/>
          </a:prstGeom>
          <a:noFill/>
          <a:ln>
            <a:noFill/>
          </a:ln>
        </p:spPr>
        <p:txBody>
          <a:bodyPr spcFirstLastPara="1" wrap="square" lIns="20778" tIns="10386" rIns="20778" bIns="10386" anchor="t" anchorCtr="0">
            <a:spAutoFit/>
          </a:bodyPr>
          <a:lstStyle/>
          <a:p>
            <a:pPr algn="ctr" defTabSz="207843">
              <a:buClr>
                <a:srgbClr val="000000"/>
              </a:buClr>
            </a:pPr>
            <a:r>
              <a:rPr lang="en-US" sz="1637" b="1" kern="0" dirty="0">
                <a:solidFill>
                  <a:srgbClr val="012F87"/>
                </a:solidFill>
                <a:latin typeface="Open Sans"/>
                <a:ea typeface="Open Sans"/>
                <a:cs typeface="Open Sans"/>
                <a:sym typeface="Open Sans"/>
              </a:rPr>
              <a:t>A Definitions Taxonomy for Satellite Climate Data Records and Time Series Data Sets</a:t>
            </a:r>
            <a:endParaRPr sz="239" kern="0" dirty="0">
              <a:solidFill>
                <a:srgbClr val="012F87"/>
              </a:solidFill>
              <a:latin typeface="Arial"/>
              <a:cs typeface="Arial"/>
              <a:sym typeface="Arial"/>
            </a:endParaRPr>
          </a:p>
        </p:txBody>
      </p:sp>
      <p:sp>
        <p:nvSpPr>
          <p:cNvPr id="9" name="Google Shape;23;p1">
            <a:extLst>
              <a:ext uri="{FF2B5EF4-FFF2-40B4-BE49-F238E27FC236}">
                <a16:creationId xmlns:a16="http://schemas.microsoft.com/office/drawing/2014/main" id="{2F160A40-5718-B4F6-8D87-7AB211820E52}"/>
              </a:ext>
            </a:extLst>
          </p:cNvPr>
          <p:cNvSpPr/>
          <p:nvPr/>
        </p:nvSpPr>
        <p:spPr>
          <a:xfrm>
            <a:off x="1294473" y="1076364"/>
            <a:ext cx="3478156" cy="2776027"/>
          </a:xfrm>
          <a:prstGeom prst="rect">
            <a:avLst/>
          </a:prstGeom>
          <a:solidFill>
            <a:srgbClr val="0085CA">
              <a:alpha val="10204"/>
            </a:srgbClr>
          </a:solidFill>
          <a:ln>
            <a:noFill/>
          </a:ln>
        </p:spPr>
        <p:txBody>
          <a:bodyPr spcFirstLastPara="1" wrap="square" lIns="20778" tIns="10386" rIns="20778" bIns="10386" anchor="ctr" anchorCtr="0">
            <a:noAutofit/>
          </a:bodyPr>
          <a:lstStyle/>
          <a:p>
            <a:pPr algn="ctr" defTabSz="207843">
              <a:buClr>
                <a:srgbClr val="000000"/>
              </a:buClr>
              <a:buSzPts val="1800"/>
            </a:pPr>
            <a:endParaRPr sz="364" kern="0">
              <a:solidFill>
                <a:srgbClr val="FFFFFF"/>
              </a:solidFill>
              <a:latin typeface="Calibri"/>
              <a:ea typeface="Calibri"/>
              <a:cs typeface="Calibri"/>
              <a:sym typeface="Calibri"/>
            </a:endParaRPr>
          </a:p>
        </p:txBody>
      </p:sp>
      <p:sp>
        <p:nvSpPr>
          <p:cNvPr id="10" name="Google Shape;28;p1">
            <a:extLst>
              <a:ext uri="{FF2B5EF4-FFF2-40B4-BE49-F238E27FC236}">
                <a16:creationId xmlns:a16="http://schemas.microsoft.com/office/drawing/2014/main" id="{25E4114C-4155-79B3-8A78-96AB06818EB3}"/>
              </a:ext>
            </a:extLst>
          </p:cNvPr>
          <p:cNvSpPr txBox="1"/>
          <p:nvPr/>
        </p:nvSpPr>
        <p:spPr>
          <a:xfrm>
            <a:off x="1371175" y="1099311"/>
            <a:ext cx="4201925" cy="209809"/>
          </a:xfrm>
          <a:prstGeom prst="rect">
            <a:avLst/>
          </a:prstGeom>
          <a:noFill/>
          <a:ln>
            <a:noFill/>
          </a:ln>
        </p:spPr>
        <p:txBody>
          <a:bodyPr spcFirstLastPara="1" wrap="square" lIns="20778" tIns="10386" rIns="20778" bIns="10386" anchor="t" anchorCtr="0">
            <a:spAutoFit/>
          </a:bodyPr>
          <a:lstStyle/>
          <a:p>
            <a:pPr defTabSz="207843">
              <a:buClr>
                <a:srgbClr val="000000"/>
              </a:buClr>
            </a:pPr>
            <a:r>
              <a:rPr lang="en-US" sz="1227" b="1" kern="0" dirty="0">
                <a:solidFill>
                  <a:srgbClr val="012F87"/>
                </a:solidFill>
                <a:latin typeface="Calibri"/>
                <a:ea typeface="Calibri"/>
                <a:cs typeface="Calibri"/>
                <a:sym typeface="Calibri"/>
              </a:rPr>
              <a:t>Introduction</a:t>
            </a:r>
            <a:endParaRPr sz="239" kern="0" dirty="0">
              <a:solidFill>
                <a:srgbClr val="012F87"/>
              </a:solidFill>
              <a:latin typeface="Arial"/>
              <a:cs typeface="Arial"/>
              <a:sym typeface="Arial"/>
            </a:endParaRPr>
          </a:p>
        </p:txBody>
      </p:sp>
      <p:sp>
        <p:nvSpPr>
          <p:cNvPr id="11" name="Google Shape;29;p1">
            <a:extLst>
              <a:ext uri="{FF2B5EF4-FFF2-40B4-BE49-F238E27FC236}">
                <a16:creationId xmlns:a16="http://schemas.microsoft.com/office/drawing/2014/main" id="{24BB7064-F839-3934-A378-FFE16F97F81B}"/>
              </a:ext>
            </a:extLst>
          </p:cNvPr>
          <p:cNvSpPr txBox="1"/>
          <p:nvPr/>
        </p:nvSpPr>
        <p:spPr>
          <a:xfrm>
            <a:off x="1369934" y="1296611"/>
            <a:ext cx="3421313" cy="2482546"/>
          </a:xfrm>
          <a:prstGeom prst="rect">
            <a:avLst/>
          </a:prstGeom>
          <a:noFill/>
          <a:ln>
            <a:noFill/>
          </a:ln>
        </p:spPr>
        <p:txBody>
          <a:bodyPr spcFirstLastPara="1" wrap="square" lIns="20778" tIns="10386" rIns="20778" bIns="10386" anchor="t" anchorCtr="0">
            <a:spAutoFit/>
          </a:bodyPr>
          <a:lstStyle/>
          <a:p>
            <a:pPr marL="129902" indent="-129902" defTabSz="207843">
              <a:buClr>
                <a:srgbClr val="000000"/>
              </a:buClr>
              <a:buFont typeface="Arial" panose="020B0604020202020204" pitchFamily="34" charset="0"/>
              <a:buChar char="•"/>
            </a:pPr>
            <a:r>
              <a:rPr lang="en-US" sz="727" kern="0" dirty="0">
                <a:solidFill>
                  <a:srgbClr val="000000"/>
                </a:solidFill>
                <a:latin typeface="Calibri"/>
                <a:ea typeface="Calibri"/>
                <a:cs typeface="Calibri"/>
                <a:sym typeface="Calibri"/>
              </a:rPr>
              <a:t>Sustained and consistent space-based observations began in the 1970s with satellites from NOAA, EUMETSAT, NASA, USGS and the U.S. Department of Defense.</a:t>
            </a:r>
          </a:p>
          <a:p>
            <a:pPr defTabSz="207843">
              <a:buClr>
                <a:srgbClr val="000000"/>
              </a:buClr>
            </a:pPr>
            <a:endParaRPr lang="en-US" sz="727" kern="0" dirty="0">
              <a:solidFill>
                <a:srgbClr val="000000"/>
              </a:solidFill>
              <a:latin typeface="Calibri"/>
              <a:ea typeface="Calibri"/>
              <a:cs typeface="Calibri"/>
              <a:sym typeface="Calibri"/>
            </a:endParaRPr>
          </a:p>
          <a:p>
            <a:pPr marL="129902" indent="-129902" defTabSz="207843">
              <a:buClr>
                <a:srgbClr val="000000"/>
              </a:buClr>
              <a:buFont typeface="Arial" panose="020B0604020202020204" pitchFamily="34" charset="0"/>
              <a:buChar char="•"/>
            </a:pPr>
            <a:r>
              <a:rPr lang="en-US" sz="727" kern="0" dirty="0">
                <a:solidFill>
                  <a:srgbClr val="000000"/>
                </a:solidFill>
                <a:latin typeface="Calibri"/>
                <a:ea typeface="Calibri"/>
                <a:cs typeface="Calibri"/>
                <a:sym typeface="Calibri"/>
              </a:rPr>
              <a:t>Climate Data Records -- consistent time series data merged from successive satellites </a:t>
            </a:r>
            <a:br>
              <a:rPr lang="en-US" sz="727" kern="0" dirty="0">
                <a:solidFill>
                  <a:srgbClr val="000000"/>
                </a:solidFill>
                <a:latin typeface="Calibri"/>
                <a:ea typeface="Calibri"/>
                <a:cs typeface="Calibri"/>
                <a:sym typeface="Calibri"/>
              </a:rPr>
            </a:br>
            <a:r>
              <a:rPr lang="en-US" sz="727" kern="0" dirty="0">
                <a:solidFill>
                  <a:srgbClr val="000000"/>
                </a:solidFill>
                <a:latin typeface="Calibri"/>
                <a:ea typeface="Calibri"/>
                <a:cs typeface="Calibri"/>
                <a:sym typeface="Calibri"/>
              </a:rPr>
              <a:t>-- are used to characterize, monitor and model the environment, conduct scientific analyses, and with industry, social or economic data to reveal relationships and develop predictive models.</a:t>
            </a:r>
          </a:p>
          <a:p>
            <a:pPr marL="129902" indent="-129902" defTabSz="207843">
              <a:buClr>
                <a:srgbClr val="000000"/>
              </a:buClr>
              <a:buFont typeface="Arial" panose="020B0604020202020204" pitchFamily="34" charset="0"/>
              <a:buChar char="•"/>
            </a:pPr>
            <a:endParaRPr lang="en-US" sz="727" kern="0" dirty="0">
              <a:solidFill>
                <a:srgbClr val="000000"/>
              </a:solidFill>
              <a:latin typeface="Calibri"/>
              <a:ea typeface="Calibri"/>
              <a:cs typeface="Calibri"/>
              <a:sym typeface="Calibri"/>
            </a:endParaRPr>
          </a:p>
          <a:p>
            <a:pPr marL="129902" indent="-129902" defTabSz="207843">
              <a:buClr>
                <a:srgbClr val="000000"/>
              </a:buClr>
              <a:buFont typeface="Arial" panose="020B0604020202020204" pitchFamily="34" charset="0"/>
              <a:buChar char="•"/>
            </a:pPr>
            <a:r>
              <a:rPr lang="en-US" sz="727" kern="0" dirty="0">
                <a:solidFill>
                  <a:srgbClr val="000000"/>
                </a:solidFill>
                <a:latin typeface="Calibri"/>
                <a:ea typeface="Calibri"/>
                <a:cs typeface="Calibri"/>
                <a:sym typeface="Calibri"/>
              </a:rPr>
              <a:t>Various groups have proposed definitions for these data, including the U.S. National Academies of Science, the Global Climate Observing System (GCOS), the Committee for Earth Observation Systems (CEOS), the Coordination Group for Meteorological Satellites (CGMS), as well as some research teams (e.g., </a:t>
            </a:r>
            <a:r>
              <a:rPr lang="en-US" sz="727" kern="0" dirty="0" err="1">
                <a:solidFill>
                  <a:srgbClr val="000000"/>
                </a:solidFill>
                <a:latin typeface="Calibri"/>
                <a:ea typeface="Calibri"/>
                <a:cs typeface="Calibri"/>
                <a:sym typeface="Calibri"/>
              </a:rPr>
              <a:t>Mittaz</a:t>
            </a:r>
            <a:r>
              <a:rPr lang="en-US" sz="727" kern="0" dirty="0">
                <a:solidFill>
                  <a:srgbClr val="000000"/>
                </a:solidFill>
                <a:latin typeface="Calibri"/>
                <a:ea typeface="Calibri"/>
                <a:cs typeface="Calibri"/>
                <a:sym typeface="Calibri"/>
              </a:rPr>
              <a:t> et al., 2019).</a:t>
            </a:r>
            <a:br>
              <a:rPr lang="en-US" sz="727" kern="0" dirty="0">
                <a:solidFill>
                  <a:srgbClr val="000000"/>
                </a:solidFill>
                <a:latin typeface="Calibri"/>
                <a:ea typeface="Calibri"/>
                <a:cs typeface="Calibri"/>
                <a:sym typeface="Calibri"/>
              </a:rPr>
            </a:br>
            <a:endParaRPr lang="en-US" sz="727" kern="0" dirty="0">
              <a:solidFill>
                <a:srgbClr val="000000"/>
              </a:solidFill>
              <a:latin typeface="Calibri"/>
              <a:ea typeface="Calibri"/>
              <a:cs typeface="Calibri"/>
              <a:sym typeface="Calibri"/>
            </a:endParaRPr>
          </a:p>
          <a:p>
            <a:pPr marL="129902" indent="-129902" defTabSz="207843">
              <a:buClr>
                <a:srgbClr val="000000"/>
              </a:buClr>
              <a:buFont typeface="Arial" panose="020B0604020202020204" pitchFamily="34" charset="0"/>
              <a:buChar char="•"/>
            </a:pPr>
            <a:r>
              <a:rPr lang="en-US" sz="727" kern="0" dirty="0">
                <a:solidFill>
                  <a:srgbClr val="000000"/>
                </a:solidFill>
                <a:latin typeface="Calibri"/>
                <a:ea typeface="Calibri"/>
                <a:cs typeface="Calibri"/>
                <a:sym typeface="Calibri"/>
              </a:rPr>
              <a:t>Existing terminology is inconsistent, incomplete, ad hoc or has become inadequate as remote sensing and climate science have evolved.</a:t>
            </a:r>
            <a:br>
              <a:rPr lang="en-US" sz="727" kern="0" dirty="0">
                <a:solidFill>
                  <a:srgbClr val="000000"/>
                </a:solidFill>
                <a:latin typeface="Calibri"/>
                <a:ea typeface="Calibri"/>
                <a:cs typeface="Calibri"/>
                <a:sym typeface="Calibri"/>
              </a:rPr>
            </a:br>
            <a:endParaRPr lang="en-US" sz="727" kern="0" dirty="0">
              <a:solidFill>
                <a:srgbClr val="000000"/>
              </a:solidFill>
              <a:latin typeface="Calibri"/>
              <a:ea typeface="Calibri"/>
              <a:cs typeface="Calibri"/>
              <a:sym typeface="Calibri"/>
            </a:endParaRPr>
          </a:p>
          <a:p>
            <a:pPr marL="129902" indent="-129902" defTabSz="207843">
              <a:buClr>
                <a:srgbClr val="000000"/>
              </a:buClr>
              <a:buFont typeface="Arial" panose="020B0604020202020204" pitchFamily="34" charset="0"/>
              <a:buChar char="•"/>
            </a:pPr>
            <a:r>
              <a:rPr lang="en-US" sz="727" kern="0" dirty="0">
                <a:solidFill>
                  <a:srgbClr val="000000"/>
                </a:solidFill>
                <a:latin typeface="Calibri"/>
                <a:ea typeface="Calibri"/>
                <a:cs typeface="Calibri"/>
                <a:sym typeface="Calibri"/>
              </a:rPr>
              <a:t>The Joint CEOS-CGMS Working Group on Climate (</a:t>
            </a:r>
            <a:r>
              <a:rPr lang="en-US" sz="727" kern="0" dirty="0" err="1">
                <a:solidFill>
                  <a:srgbClr val="000000"/>
                </a:solidFill>
                <a:latin typeface="Calibri"/>
                <a:ea typeface="Calibri"/>
                <a:cs typeface="Calibri"/>
                <a:sym typeface="Calibri"/>
              </a:rPr>
              <a:t>WGClimate</a:t>
            </a:r>
            <a:r>
              <a:rPr lang="en-US" sz="727" kern="0" dirty="0">
                <a:solidFill>
                  <a:srgbClr val="000000"/>
                </a:solidFill>
                <a:latin typeface="Calibri"/>
                <a:ea typeface="Calibri"/>
                <a:cs typeface="Calibri"/>
                <a:sym typeface="Calibri"/>
              </a:rPr>
              <a:t>) is developing new definitions within a self-consistent taxonomy. The draft definitions will be reviewed</a:t>
            </a:r>
            <a:br>
              <a:rPr lang="en-US" sz="727" kern="0" dirty="0">
                <a:solidFill>
                  <a:srgbClr val="000000"/>
                </a:solidFill>
                <a:latin typeface="Calibri"/>
                <a:ea typeface="Calibri"/>
                <a:cs typeface="Calibri"/>
                <a:sym typeface="Calibri"/>
              </a:rPr>
            </a:br>
            <a:r>
              <a:rPr lang="en-US" sz="727" kern="0" dirty="0">
                <a:solidFill>
                  <a:srgbClr val="000000"/>
                </a:solidFill>
                <a:latin typeface="Calibri"/>
                <a:ea typeface="Calibri"/>
                <a:cs typeface="Calibri"/>
                <a:sym typeface="Calibri"/>
              </a:rPr>
              <a:t>by other international organizations before publication.</a:t>
            </a:r>
            <a:br>
              <a:rPr lang="en-US" sz="727" kern="0" dirty="0">
                <a:solidFill>
                  <a:srgbClr val="000000"/>
                </a:solidFill>
                <a:latin typeface="Calibri"/>
                <a:ea typeface="Calibri"/>
                <a:cs typeface="Calibri"/>
                <a:sym typeface="Calibri"/>
              </a:rPr>
            </a:br>
            <a:endParaRPr lang="en-US" sz="727" kern="0" dirty="0">
              <a:solidFill>
                <a:srgbClr val="000000"/>
              </a:solidFill>
              <a:latin typeface="Calibri"/>
              <a:ea typeface="Calibri"/>
              <a:cs typeface="Calibri"/>
              <a:sym typeface="Calibri"/>
            </a:endParaRPr>
          </a:p>
          <a:p>
            <a:pPr marL="129902" indent="-129902" defTabSz="207843">
              <a:buClr>
                <a:srgbClr val="000000"/>
              </a:buClr>
              <a:buFont typeface="Arial" panose="020B0604020202020204" pitchFamily="34" charset="0"/>
              <a:buChar char="•"/>
            </a:pPr>
            <a:r>
              <a:rPr lang="en-US" sz="727" kern="0" dirty="0">
                <a:solidFill>
                  <a:srgbClr val="000000"/>
                </a:solidFill>
                <a:latin typeface="Calibri"/>
                <a:ea typeface="Calibri"/>
                <a:cs typeface="Calibri"/>
                <a:sym typeface="Calibri"/>
              </a:rPr>
              <a:t>Community adoption of the final taxonomy will facilitate more effective communication among CDR developers, producers and users.</a:t>
            </a:r>
          </a:p>
        </p:txBody>
      </p:sp>
      <p:sp>
        <p:nvSpPr>
          <p:cNvPr id="2" name="Rectangle 1">
            <a:extLst>
              <a:ext uri="{FF2B5EF4-FFF2-40B4-BE49-F238E27FC236}">
                <a16:creationId xmlns:a16="http://schemas.microsoft.com/office/drawing/2014/main" id="{40337B6C-4046-4191-B2C2-622B45181CF3}"/>
              </a:ext>
            </a:extLst>
          </p:cNvPr>
          <p:cNvSpPr/>
          <p:nvPr/>
        </p:nvSpPr>
        <p:spPr>
          <a:xfrm>
            <a:off x="5118237" y="4431317"/>
            <a:ext cx="5519288" cy="1985095"/>
          </a:xfrm>
          <a:prstGeom prst="rect">
            <a:avLst/>
          </a:prstGeom>
        </p:spPr>
        <p:txBody>
          <a:bodyPr wrap="square">
            <a:spAutoFit/>
          </a:bodyPr>
          <a:lstStyle/>
          <a:p>
            <a:pPr defTabSz="207843" fontAlgn="base">
              <a:spcAft>
                <a:spcPts val="409"/>
              </a:spcAft>
              <a:buClr>
                <a:srgbClr val="000000"/>
              </a:buClr>
              <a:buFont typeface="Arial" panose="020B0604020202020204" pitchFamily="34" charset="0"/>
              <a:buChar char="•"/>
            </a:pPr>
            <a:r>
              <a:rPr lang="en-US" sz="818" kern="0" dirty="0">
                <a:solidFill>
                  <a:srgbClr val="000000"/>
                </a:solidFill>
                <a:latin typeface="Calibri" panose="020F0502020204030204" pitchFamily="34" charset="0"/>
                <a:cs typeface="Arial"/>
                <a:sym typeface="Arial"/>
              </a:rPr>
              <a:t> A </a:t>
            </a:r>
            <a:r>
              <a:rPr lang="en-US" sz="818" b="1" kern="0" dirty="0">
                <a:solidFill>
                  <a:srgbClr val="000000"/>
                </a:solidFill>
                <a:latin typeface="Calibri" panose="020F0502020204030204" pitchFamily="34" charset="0"/>
                <a:cs typeface="Arial"/>
                <a:sym typeface="Arial"/>
              </a:rPr>
              <a:t>Forward-processed Data Record (FDR)</a:t>
            </a:r>
            <a:r>
              <a:rPr lang="en-US" sz="818" kern="0" dirty="0">
                <a:solidFill>
                  <a:srgbClr val="000000"/>
                </a:solidFill>
                <a:latin typeface="Calibri" panose="020F0502020204030204" pitchFamily="34" charset="0"/>
                <a:cs typeface="Arial"/>
                <a:sym typeface="Arial"/>
              </a:rPr>
              <a:t> is a time series of data, located in time and space, processed and released for the first time from a given input data set and production system. Subtypes are </a:t>
            </a:r>
            <a:r>
              <a:rPr lang="en-US" sz="818" b="1" kern="0" dirty="0">
                <a:solidFill>
                  <a:srgbClr val="000000"/>
                </a:solidFill>
                <a:latin typeface="Calibri" panose="020F0502020204030204" pitchFamily="34" charset="0"/>
                <a:cs typeface="Arial"/>
                <a:sym typeface="Arial"/>
              </a:rPr>
              <a:t>Fundamental (FFDR) </a:t>
            </a:r>
            <a:r>
              <a:rPr lang="en-US" sz="818" kern="0" dirty="0">
                <a:solidFill>
                  <a:srgbClr val="000000"/>
                </a:solidFill>
                <a:latin typeface="Calibri" panose="020F0502020204030204" pitchFamily="34" charset="0"/>
                <a:cs typeface="Arial"/>
                <a:sym typeface="Arial"/>
              </a:rPr>
              <a:t>and</a:t>
            </a:r>
            <a:r>
              <a:rPr lang="en-US" sz="818" b="1" kern="0" dirty="0">
                <a:solidFill>
                  <a:srgbClr val="000000"/>
                </a:solidFill>
                <a:latin typeface="Calibri" panose="020F0502020204030204" pitchFamily="34" charset="0"/>
                <a:cs typeface="Arial"/>
                <a:sym typeface="Arial"/>
              </a:rPr>
              <a:t> Thematic (TFDR)</a:t>
            </a:r>
            <a:r>
              <a:rPr lang="en-US" sz="818" kern="0" dirty="0">
                <a:solidFill>
                  <a:srgbClr val="000000"/>
                </a:solidFill>
                <a:latin typeface="Calibri" panose="020F0502020204030204" pitchFamily="34" charset="0"/>
                <a:cs typeface="Arial"/>
                <a:sym typeface="Arial"/>
              </a:rPr>
              <a:t>.</a:t>
            </a:r>
            <a:endParaRPr lang="en-US" sz="818" kern="0" dirty="0">
              <a:solidFill>
                <a:srgbClr val="000000"/>
              </a:solidFill>
              <a:latin typeface="Noto Sans Symbols"/>
              <a:cs typeface="Arial"/>
              <a:sym typeface="Arial"/>
            </a:endParaRPr>
          </a:p>
          <a:p>
            <a:pPr defTabSz="207843" fontAlgn="base">
              <a:spcAft>
                <a:spcPts val="409"/>
              </a:spcAft>
              <a:buClr>
                <a:srgbClr val="000000"/>
              </a:buClr>
              <a:buFont typeface="Arial" panose="020B0604020202020204" pitchFamily="34" charset="0"/>
              <a:buChar char="•"/>
            </a:pPr>
            <a:r>
              <a:rPr lang="en-US" sz="818" kern="0" dirty="0">
                <a:solidFill>
                  <a:srgbClr val="000000"/>
                </a:solidFill>
                <a:latin typeface="Calibri" panose="020F0502020204030204" pitchFamily="34" charset="0"/>
                <a:cs typeface="Arial"/>
                <a:sym typeface="Arial"/>
              </a:rPr>
              <a:t> A </a:t>
            </a:r>
            <a:r>
              <a:rPr lang="en-US" sz="818" b="1" kern="0" dirty="0">
                <a:solidFill>
                  <a:srgbClr val="000000"/>
                </a:solidFill>
                <a:latin typeface="Calibri" panose="020F0502020204030204" pitchFamily="34" charset="0"/>
                <a:cs typeface="Arial"/>
                <a:sym typeface="Arial"/>
              </a:rPr>
              <a:t>Mission-reprocessed Data Record (MDR) </a:t>
            </a:r>
            <a:r>
              <a:rPr lang="en-US" sz="818" kern="0" dirty="0">
                <a:solidFill>
                  <a:srgbClr val="000000"/>
                </a:solidFill>
                <a:latin typeface="Calibri" panose="020F0502020204030204" pitchFamily="34" charset="0"/>
                <a:cs typeface="Arial"/>
                <a:sym typeface="Arial"/>
              </a:rPr>
              <a:t>is a consistently-processed time series of data, located in time and space, produced using observations from instrument(s) on one observing platform that improves upon a previously-released version of the record. Subtypes are </a:t>
            </a:r>
            <a:r>
              <a:rPr lang="en-US" sz="818" b="1" kern="0" dirty="0">
                <a:solidFill>
                  <a:srgbClr val="000000"/>
                </a:solidFill>
                <a:latin typeface="Calibri" panose="020F0502020204030204" pitchFamily="34" charset="0"/>
                <a:cs typeface="Arial"/>
                <a:sym typeface="Arial"/>
              </a:rPr>
              <a:t>Fundamental (FMDR) </a:t>
            </a:r>
            <a:r>
              <a:rPr lang="en-US" sz="818" kern="0" dirty="0">
                <a:solidFill>
                  <a:srgbClr val="000000"/>
                </a:solidFill>
                <a:latin typeface="Calibri" panose="020F0502020204030204" pitchFamily="34" charset="0"/>
                <a:cs typeface="Arial"/>
                <a:sym typeface="Arial"/>
              </a:rPr>
              <a:t>and</a:t>
            </a:r>
            <a:r>
              <a:rPr lang="en-US" sz="818" b="1" kern="0" dirty="0">
                <a:solidFill>
                  <a:srgbClr val="000000"/>
                </a:solidFill>
                <a:latin typeface="Calibri" panose="020F0502020204030204" pitchFamily="34" charset="0"/>
                <a:cs typeface="Arial"/>
                <a:sym typeface="Arial"/>
              </a:rPr>
              <a:t> Thematic (TMDR)</a:t>
            </a:r>
            <a:r>
              <a:rPr lang="en-US" sz="818" kern="0" dirty="0">
                <a:solidFill>
                  <a:srgbClr val="000000"/>
                </a:solidFill>
                <a:latin typeface="Calibri" panose="020F0502020204030204" pitchFamily="34" charset="0"/>
                <a:cs typeface="Arial"/>
                <a:sym typeface="Arial"/>
              </a:rPr>
              <a:t>.</a:t>
            </a:r>
            <a:endParaRPr lang="en-US" sz="818" kern="0" dirty="0">
              <a:solidFill>
                <a:srgbClr val="000000"/>
              </a:solidFill>
              <a:latin typeface="Noto Sans Symbols"/>
              <a:cs typeface="Arial"/>
              <a:sym typeface="Arial"/>
            </a:endParaRPr>
          </a:p>
          <a:p>
            <a:pPr defTabSz="207843" fontAlgn="base">
              <a:spcAft>
                <a:spcPts val="409"/>
              </a:spcAft>
              <a:buClr>
                <a:srgbClr val="000000"/>
              </a:buClr>
              <a:buFont typeface="Arial" panose="020B0604020202020204" pitchFamily="34" charset="0"/>
              <a:buChar char="•"/>
            </a:pPr>
            <a:r>
              <a:rPr lang="en-US" sz="818" kern="0" dirty="0">
                <a:solidFill>
                  <a:srgbClr val="000000"/>
                </a:solidFill>
                <a:latin typeface="Calibri" panose="020F0502020204030204" pitchFamily="34" charset="0"/>
                <a:cs typeface="Arial"/>
                <a:sym typeface="Arial"/>
              </a:rPr>
              <a:t> A </a:t>
            </a:r>
            <a:r>
              <a:rPr lang="en-US" sz="818" b="1" kern="0" dirty="0">
                <a:solidFill>
                  <a:srgbClr val="000000"/>
                </a:solidFill>
                <a:latin typeface="Calibri" panose="020F0502020204030204" pitchFamily="34" charset="0"/>
                <a:cs typeface="Arial"/>
                <a:sym typeface="Arial"/>
              </a:rPr>
              <a:t>Climate Data Record (CDR) </a:t>
            </a:r>
            <a:r>
              <a:rPr lang="en-US" sz="818" kern="0" dirty="0">
                <a:solidFill>
                  <a:srgbClr val="000000"/>
                </a:solidFill>
                <a:latin typeface="Calibri" panose="020F0502020204030204" pitchFamily="34" charset="0"/>
                <a:cs typeface="Arial"/>
                <a:sym typeface="Arial"/>
              </a:rPr>
              <a:t>is a consistently-processed time series of uncertainty-quantified data, located in time and space, of sufficient length and quality to be useful for climate time-scale uses.</a:t>
            </a:r>
            <a:endParaRPr lang="en-US" sz="818" kern="0" dirty="0">
              <a:solidFill>
                <a:srgbClr val="000000"/>
              </a:solidFill>
              <a:latin typeface="Noto Sans Symbols"/>
              <a:cs typeface="Arial"/>
              <a:sym typeface="Arial"/>
            </a:endParaRPr>
          </a:p>
          <a:p>
            <a:pPr defTabSz="207843" fontAlgn="base">
              <a:spcAft>
                <a:spcPts val="409"/>
              </a:spcAft>
              <a:buClr>
                <a:srgbClr val="000000"/>
              </a:buClr>
              <a:buFont typeface="Arial" panose="020B0604020202020204" pitchFamily="34" charset="0"/>
              <a:buChar char="•"/>
            </a:pPr>
            <a:r>
              <a:rPr lang="en-US" sz="818" kern="0" dirty="0">
                <a:solidFill>
                  <a:srgbClr val="000000"/>
                </a:solidFill>
                <a:latin typeface="Calibri" panose="020F0502020204030204" pitchFamily="34" charset="0"/>
                <a:cs typeface="Arial"/>
                <a:sym typeface="Arial"/>
              </a:rPr>
              <a:t> A </a:t>
            </a:r>
            <a:r>
              <a:rPr lang="en-US" sz="818" b="1" kern="0" dirty="0">
                <a:solidFill>
                  <a:srgbClr val="000000"/>
                </a:solidFill>
                <a:latin typeface="Calibri" panose="020F0502020204030204" pitchFamily="34" charset="0"/>
                <a:cs typeface="Arial"/>
                <a:sym typeface="Arial"/>
              </a:rPr>
              <a:t>Fundamental CDR (FCDR) </a:t>
            </a:r>
            <a:r>
              <a:rPr lang="en-US" sz="818" kern="0" dirty="0">
                <a:solidFill>
                  <a:srgbClr val="000000"/>
                </a:solidFill>
                <a:latin typeface="Calibri" panose="020F0502020204030204" pitchFamily="34" charset="0"/>
                <a:cs typeface="Arial"/>
                <a:sym typeface="Arial"/>
              </a:rPr>
              <a:t>is a consistently-processed time series of uncertainty-quantified sensor observations calibrated to physical units, located in time and space, of sufficient length and quality to be useful for climate time-scale uses.</a:t>
            </a:r>
            <a:endParaRPr lang="en-US" sz="818" kern="0" dirty="0">
              <a:solidFill>
                <a:srgbClr val="000000"/>
              </a:solidFill>
              <a:latin typeface="Noto Sans Symbols"/>
              <a:cs typeface="Arial"/>
              <a:sym typeface="Arial"/>
            </a:endParaRPr>
          </a:p>
          <a:p>
            <a:pPr defTabSz="207843" fontAlgn="base">
              <a:spcAft>
                <a:spcPts val="409"/>
              </a:spcAft>
              <a:buClr>
                <a:srgbClr val="000000"/>
              </a:buClr>
              <a:buFont typeface="Arial" panose="020B0604020202020204" pitchFamily="34" charset="0"/>
              <a:buChar char="•"/>
            </a:pPr>
            <a:r>
              <a:rPr lang="en-US" sz="818" kern="0" dirty="0">
                <a:solidFill>
                  <a:srgbClr val="000000"/>
                </a:solidFill>
                <a:latin typeface="Calibri" panose="020F0502020204030204" pitchFamily="34" charset="0"/>
                <a:cs typeface="Arial"/>
                <a:sym typeface="Arial"/>
              </a:rPr>
              <a:t> A </a:t>
            </a:r>
            <a:r>
              <a:rPr lang="en-US" sz="818" b="1" kern="0" dirty="0">
                <a:solidFill>
                  <a:srgbClr val="000000"/>
                </a:solidFill>
                <a:latin typeface="Calibri" panose="020F0502020204030204" pitchFamily="34" charset="0"/>
                <a:cs typeface="Arial"/>
                <a:sym typeface="Arial"/>
              </a:rPr>
              <a:t>Thematic CDR (TCDR) </a:t>
            </a:r>
            <a:r>
              <a:rPr lang="en-US" sz="818" kern="0" dirty="0">
                <a:solidFill>
                  <a:srgbClr val="000000"/>
                </a:solidFill>
                <a:latin typeface="Calibri" panose="020F0502020204030204" pitchFamily="34" charset="0"/>
                <a:cs typeface="Arial"/>
                <a:sym typeface="Arial"/>
              </a:rPr>
              <a:t>is a consistently-processed time series of uncertainty-quantified values of a geophysical variable or related indicator, located in time and space, of sufficient length and quality to be useful for climate time-scale uses.</a:t>
            </a:r>
            <a:endParaRPr lang="en-US" sz="818" kern="0" dirty="0">
              <a:solidFill>
                <a:srgbClr val="000000"/>
              </a:solidFill>
              <a:latin typeface="Noto Sans Symbols"/>
              <a:cs typeface="Arial"/>
              <a:sym typeface="Arial"/>
            </a:endParaRPr>
          </a:p>
          <a:p>
            <a:pPr defTabSz="207843" fontAlgn="base">
              <a:spcAft>
                <a:spcPts val="409"/>
              </a:spcAft>
              <a:buClr>
                <a:srgbClr val="000000"/>
              </a:buClr>
              <a:buFont typeface="Arial" panose="020B0604020202020204" pitchFamily="34" charset="0"/>
              <a:buChar char="•"/>
            </a:pPr>
            <a:r>
              <a:rPr lang="en-US" sz="818" kern="0" dirty="0">
                <a:solidFill>
                  <a:srgbClr val="000000"/>
                </a:solidFill>
                <a:latin typeface="Calibri" panose="020F0502020204030204" pitchFamily="34" charset="0"/>
                <a:cs typeface="Arial"/>
                <a:sym typeface="Arial"/>
              </a:rPr>
              <a:t> An </a:t>
            </a:r>
            <a:r>
              <a:rPr lang="en-US" sz="818" b="1" kern="0" dirty="0">
                <a:solidFill>
                  <a:srgbClr val="000000"/>
                </a:solidFill>
                <a:latin typeface="Calibri" panose="020F0502020204030204" pitchFamily="34" charset="0"/>
                <a:cs typeface="Arial"/>
                <a:sym typeface="Arial"/>
              </a:rPr>
              <a:t>Interim CDR (ICDR) </a:t>
            </a:r>
            <a:r>
              <a:rPr lang="en-US" sz="818" kern="0" dirty="0">
                <a:solidFill>
                  <a:srgbClr val="000000"/>
                </a:solidFill>
                <a:latin typeface="Calibri" panose="020F0502020204030204" pitchFamily="34" charset="0"/>
                <a:cs typeface="Arial"/>
                <a:sym typeface="Arial"/>
              </a:rPr>
              <a:t>is a consistently-processed time series of uncertainty-quantified data, located in time and space, processed with a system approximating an baselined CDR system but operating at lower latency.</a:t>
            </a:r>
            <a:endParaRPr lang="en-US" sz="818" kern="0" dirty="0">
              <a:solidFill>
                <a:srgbClr val="000000"/>
              </a:solidFill>
              <a:latin typeface="Noto Sans Symbols"/>
              <a:cs typeface="Arial"/>
              <a:sym typeface="Arial"/>
            </a:endParaRPr>
          </a:p>
        </p:txBody>
      </p:sp>
      <p:graphicFrame>
        <p:nvGraphicFramePr>
          <p:cNvPr id="3" name="Table 2">
            <a:extLst>
              <a:ext uri="{FF2B5EF4-FFF2-40B4-BE49-F238E27FC236}">
                <a16:creationId xmlns:a16="http://schemas.microsoft.com/office/drawing/2014/main" id="{BC8AE8FC-7DA2-4779-9905-98A7D91EEB90}"/>
              </a:ext>
            </a:extLst>
          </p:cNvPr>
          <p:cNvGraphicFramePr>
            <a:graphicFrameLocks noGrp="1"/>
          </p:cNvGraphicFramePr>
          <p:nvPr>
            <p:extLst/>
          </p:nvPr>
        </p:nvGraphicFramePr>
        <p:xfrm>
          <a:off x="4839253" y="1168583"/>
          <a:ext cx="6077257" cy="2831992"/>
        </p:xfrm>
        <a:graphic>
          <a:graphicData uri="http://schemas.openxmlformats.org/drawingml/2006/table">
            <a:tbl>
              <a:tblPr/>
              <a:tblGrid>
                <a:gridCol w="535671">
                  <a:extLst>
                    <a:ext uri="{9D8B030D-6E8A-4147-A177-3AD203B41FA5}">
                      <a16:colId xmlns:a16="http://schemas.microsoft.com/office/drawing/2014/main" val="1438446919"/>
                    </a:ext>
                  </a:extLst>
                </a:gridCol>
                <a:gridCol w="85328">
                  <a:extLst>
                    <a:ext uri="{9D8B030D-6E8A-4147-A177-3AD203B41FA5}">
                      <a16:colId xmlns:a16="http://schemas.microsoft.com/office/drawing/2014/main" val="3428288397"/>
                    </a:ext>
                  </a:extLst>
                </a:gridCol>
                <a:gridCol w="446091">
                  <a:extLst>
                    <a:ext uri="{9D8B030D-6E8A-4147-A177-3AD203B41FA5}">
                      <a16:colId xmlns:a16="http://schemas.microsoft.com/office/drawing/2014/main" val="3763474588"/>
                    </a:ext>
                  </a:extLst>
                </a:gridCol>
                <a:gridCol w="400406">
                  <a:extLst>
                    <a:ext uri="{9D8B030D-6E8A-4147-A177-3AD203B41FA5}">
                      <a16:colId xmlns:a16="http://schemas.microsoft.com/office/drawing/2014/main" val="4227506692"/>
                    </a:ext>
                  </a:extLst>
                </a:gridCol>
                <a:gridCol w="516881">
                  <a:extLst>
                    <a:ext uri="{9D8B030D-6E8A-4147-A177-3AD203B41FA5}">
                      <a16:colId xmlns:a16="http://schemas.microsoft.com/office/drawing/2014/main" val="3794696809"/>
                    </a:ext>
                  </a:extLst>
                </a:gridCol>
                <a:gridCol w="442280">
                  <a:extLst>
                    <a:ext uri="{9D8B030D-6E8A-4147-A177-3AD203B41FA5}">
                      <a16:colId xmlns:a16="http://schemas.microsoft.com/office/drawing/2014/main" val="2665684901"/>
                    </a:ext>
                  </a:extLst>
                </a:gridCol>
                <a:gridCol w="495567">
                  <a:extLst>
                    <a:ext uri="{9D8B030D-6E8A-4147-A177-3AD203B41FA5}">
                      <a16:colId xmlns:a16="http://schemas.microsoft.com/office/drawing/2014/main" val="1293218583"/>
                    </a:ext>
                  </a:extLst>
                </a:gridCol>
                <a:gridCol w="479580">
                  <a:extLst>
                    <a:ext uri="{9D8B030D-6E8A-4147-A177-3AD203B41FA5}">
                      <a16:colId xmlns:a16="http://schemas.microsoft.com/office/drawing/2014/main" val="224415942"/>
                    </a:ext>
                  </a:extLst>
                </a:gridCol>
                <a:gridCol w="479580">
                  <a:extLst>
                    <a:ext uri="{9D8B030D-6E8A-4147-A177-3AD203B41FA5}">
                      <a16:colId xmlns:a16="http://schemas.microsoft.com/office/drawing/2014/main" val="1339267979"/>
                    </a:ext>
                  </a:extLst>
                </a:gridCol>
                <a:gridCol w="463595">
                  <a:extLst>
                    <a:ext uri="{9D8B030D-6E8A-4147-A177-3AD203B41FA5}">
                      <a16:colId xmlns:a16="http://schemas.microsoft.com/office/drawing/2014/main" val="1261170513"/>
                    </a:ext>
                  </a:extLst>
                </a:gridCol>
                <a:gridCol w="468923">
                  <a:extLst>
                    <a:ext uri="{9D8B030D-6E8A-4147-A177-3AD203B41FA5}">
                      <a16:colId xmlns:a16="http://schemas.microsoft.com/office/drawing/2014/main" val="1137434137"/>
                    </a:ext>
                  </a:extLst>
                </a:gridCol>
                <a:gridCol w="473947">
                  <a:extLst>
                    <a:ext uri="{9D8B030D-6E8A-4147-A177-3AD203B41FA5}">
                      <a16:colId xmlns:a16="http://schemas.microsoft.com/office/drawing/2014/main" val="2673662734"/>
                    </a:ext>
                  </a:extLst>
                </a:gridCol>
                <a:gridCol w="789408">
                  <a:extLst>
                    <a:ext uri="{9D8B030D-6E8A-4147-A177-3AD203B41FA5}">
                      <a16:colId xmlns:a16="http://schemas.microsoft.com/office/drawing/2014/main" val="2961033489"/>
                    </a:ext>
                  </a:extLst>
                </a:gridCol>
              </a:tblGrid>
              <a:tr h="157002">
                <a:tc>
                  <a:txBody>
                    <a:bodyPr/>
                    <a:lstStyle/>
                    <a:p>
                      <a:pPr algn="ctr" fontAlgn="b"/>
                      <a:r>
                        <a:rPr lang="en-US" sz="90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900" dirty="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gridSpan="11">
                  <a:txBody>
                    <a:bodyPr/>
                    <a:lstStyle/>
                    <a:p>
                      <a:pPr algn="ctr" fontAlgn="b"/>
                      <a:r>
                        <a:rPr lang="en-US" sz="90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6280" cap="flat" cmpd="sng" algn="ctr">
                      <a:solidFill>
                        <a:srgbClr val="CCCCCC"/>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6280" cap="flat" cmpd="sng" algn="ctr">
                      <a:solidFill>
                        <a:srgbClr val="CCCCCC"/>
                      </a:solidFill>
                      <a:prstDash val="solid"/>
                      <a:round/>
                      <a:headEnd type="none" w="med" len="med"/>
                      <a:tailEnd type="none" w="med" len="med"/>
                    </a:lnL>
                  </a:tcPr>
                </a:tc>
                <a:tc hMerge="1">
                  <a:txBody>
                    <a:bodyPr/>
                    <a:lstStyle/>
                    <a:p>
                      <a:endParaRPr lang="en-US"/>
                    </a:p>
                  </a:txBody>
                  <a:tcPr>
                    <a:lnL w="6280" cap="flat" cmpd="sng" algn="ctr">
                      <a:solidFill>
                        <a:srgbClr val="CCCCCC"/>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lnL w="6280" cap="flat" cmpd="sng" algn="ctr">
                      <a:solidFill>
                        <a:srgbClr val="CCCCCC"/>
                      </a:solidFill>
                      <a:prstDash val="solid"/>
                      <a:round/>
                      <a:headEnd type="none" w="med" len="med"/>
                      <a:tailEnd type="none" w="med" len="med"/>
                    </a:lnL>
                  </a:tcPr>
                </a:tc>
                <a:extLst>
                  <a:ext uri="{0D108BD9-81ED-4DB2-BD59-A6C34878D82A}">
                    <a16:rowId xmlns:a16="http://schemas.microsoft.com/office/drawing/2014/main" val="1359526522"/>
                  </a:ext>
                </a:extLst>
              </a:tr>
              <a:tr h="184673">
                <a:tc>
                  <a:txBody>
                    <a:bodyPr/>
                    <a:lstStyle/>
                    <a:p>
                      <a:pPr algn="ctr" fontAlgn="b"/>
                      <a:r>
                        <a:rPr lang="en-US" sz="900" dirty="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90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500" b="1" i="0" u="none" strike="noStrike" dirty="0">
                          <a:solidFill>
                            <a:srgbClr val="000000"/>
                          </a:solidFill>
                          <a:effectLst/>
                          <a:latin typeface="Arial" panose="020B0604020202020204" pitchFamily="34" charset="0"/>
                        </a:rPr>
                        <a:t>Raw Data</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a:noFill/>
                    </a:lnR>
                    <a:lnT w="628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D1DC"/>
                    </a:solidFill>
                  </a:tcPr>
                </a:tc>
                <a:tc gridSpan="3">
                  <a:txBody>
                    <a:bodyPr/>
                    <a:lstStyle/>
                    <a:p>
                      <a:pPr algn="ctr" rtl="0" fontAlgn="b">
                        <a:spcBef>
                          <a:spcPts val="0"/>
                        </a:spcBef>
                        <a:spcAft>
                          <a:spcPts val="0"/>
                        </a:spcAft>
                      </a:pPr>
                      <a:r>
                        <a:rPr lang="en-US" sz="500" b="1" i="0" u="none" strike="noStrike" dirty="0">
                          <a:solidFill>
                            <a:srgbClr val="000000"/>
                          </a:solidFill>
                          <a:effectLst/>
                          <a:latin typeface="Arial" panose="020B0604020202020204" pitchFamily="34" charset="0"/>
                        </a:rPr>
                        <a:t>Lowest Latency Time Series</a:t>
                      </a:r>
                      <a:endParaRPr lang="en-US" sz="900" dirty="0">
                        <a:effectLst/>
                      </a:endParaRPr>
                    </a:p>
                  </a:txBody>
                  <a:tcPr marL="4330" marR="4330" marT="2886" marB="2886" anchor="ctr">
                    <a:lnL>
                      <a:noFill/>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D1DC"/>
                    </a:solidFill>
                  </a:tcPr>
                </a:tc>
                <a:tc hMerge="1">
                  <a:txBody>
                    <a:bodyPr/>
                    <a:lstStyle/>
                    <a:p>
                      <a:endParaRPr lang="en-US"/>
                    </a:p>
                  </a:txBody>
                  <a:tcPr/>
                </a:tc>
                <a:tc hMerge="1">
                  <a:txBody>
                    <a:bodyPr/>
                    <a:lstStyle/>
                    <a:p>
                      <a:endParaRPr lang="en-US"/>
                    </a:p>
                  </a:txBody>
                  <a:tcPr/>
                </a:tc>
                <a:tc gridSpan="3">
                  <a:txBody>
                    <a:bodyPr/>
                    <a:lstStyle/>
                    <a:p>
                      <a:pPr algn="ctr" rtl="0" fontAlgn="b">
                        <a:spcBef>
                          <a:spcPts val="0"/>
                        </a:spcBef>
                        <a:spcAft>
                          <a:spcPts val="0"/>
                        </a:spcAft>
                      </a:pPr>
                      <a:r>
                        <a:rPr lang="en-US" sz="500" b="1" i="0" u="none" strike="noStrike" dirty="0">
                          <a:solidFill>
                            <a:srgbClr val="000000"/>
                          </a:solidFill>
                          <a:effectLst/>
                          <a:latin typeface="Arial" panose="020B0604020202020204" pitchFamily="34" charset="0"/>
                        </a:rPr>
                        <a:t>Single Mission Reprocessed Time Series</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2CC"/>
                    </a:solidFill>
                  </a:tcPr>
                </a:tc>
                <a:tc hMerge="1">
                  <a:txBody>
                    <a:bodyPr/>
                    <a:lstStyle/>
                    <a:p>
                      <a:endParaRPr lang="en-US"/>
                    </a:p>
                  </a:txBody>
                  <a:tcPr/>
                </a:tc>
                <a:tc hMerge="1">
                  <a:txBody>
                    <a:bodyPr/>
                    <a:lstStyle/>
                    <a:p>
                      <a:pPr algn="ctr" rtl="0" fontAlgn="b">
                        <a:spcBef>
                          <a:spcPts val="0"/>
                        </a:spcBef>
                        <a:spcAft>
                          <a:spcPts val="0"/>
                        </a:spcAft>
                      </a:pP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B w="6280" cap="flat" cmpd="sng" algn="ctr">
                      <a:solidFill>
                        <a:srgbClr val="000000"/>
                      </a:solidFill>
                      <a:prstDash val="solid"/>
                      <a:round/>
                      <a:headEnd type="none" w="med" len="med"/>
                      <a:tailEnd type="none" w="med" len="med"/>
                    </a:lnB>
                    <a:solidFill>
                      <a:srgbClr val="FFF2CC"/>
                    </a:solidFill>
                  </a:tcPr>
                </a:tc>
                <a:tc gridSpan="4">
                  <a:txBody>
                    <a:bodyPr/>
                    <a:lstStyle/>
                    <a:p>
                      <a:pPr algn="ctr" rtl="0" fontAlgn="b">
                        <a:spcBef>
                          <a:spcPts val="0"/>
                        </a:spcBef>
                        <a:spcAft>
                          <a:spcPts val="0"/>
                        </a:spcAft>
                      </a:pPr>
                      <a:r>
                        <a:rPr lang="en-US" sz="500" b="1" i="0" u="none" strike="noStrike" dirty="0">
                          <a:solidFill>
                            <a:srgbClr val="000000"/>
                          </a:solidFill>
                          <a:effectLst/>
                          <a:latin typeface="Arial" panose="020B0604020202020204" pitchFamily="34" charset="0"/>
                        </a:rPr>
                        <a:t>Complete Period of Record Time Series</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FE2F3"/>
                    </a:solidFill>
                  </a:tcPr>
                </a:tc>
                <a:tc hMerge="1">
                  <a:txBody>
                    <a:bodyPr/>
                    <a:lstStyle/>
                    <a:p>
                      <a:endParaRPr lang="en-US"/>
                    </a:p>
                  </a:txBody>
                  <a:tcPr/>
                </a:tc>
                <a:tc hMerge="1">
                  <a:txBody>
                    <a:bodyPr/>
                    <a:lstStyle/>
                    <a:p>
                      <a:endParaRPr lang="en-US"/>
                    </a:p>
                  </a:txBody>
                  <a:tcPr/>
                </a:tc>
                <a:tc hMerge="1">
                  <a:txBody>
                    <a:bodyPr/>
                    <a:lstStyle/>
                    <a:p>
                      <a:endParaRPr lang="en-US"/>
                    </a:p>
                  </a:txBody>
                  <a:tcPr>
                    <a:lnL w="6280" cap="flat" cmpd="sng" algn="ctr">
                      <a:solidFill>
                        <a:srgbClr val="CCCCCC"/>
                      </a:solidFill>
                      <a:prstDash val="solid"/>
                      <a:round/>
                      <a:headEnd type="none" w="med" len="med"/>
                      <a:tailEnd type="none" w="med" len="med"/>
                    </a:lnL>
                  </a:tcPr>
                </a:tc>
                <a:extLst>
                  <a:ext uri="{0D108BD9-81ED-4DB2-BD59-A6C34878D82A}">
                    <a16:rowId xmlns:a16="http://schemas.microsoft.com/office/drawing/2014/main" val="3262250020"/>
                  </a:ext>
                </a:extLst>
              </a:tr>
              <a:tr h="299953">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500" b="1" i="0" u="none" strike="noStrike" cap="none" dirty="0">
                          <a:solidFill>
                            <a:srgbClr val="000000"/>
                          </a:solidFill>
                          <a:effectLst/>
                          <a:latin typeface="Arial" panose="020B0604020202020204" pitchFamily="34" charset="0"/>
                          <a:ea typeface="+mn-ea"/>
                          <a:cs typeface="+mn-cs"/>
                          <a:sym typeface="Arial"/>
                        </a:rPr>
                        <a:t>Description</a:t>
                      </a:r>
                    </a:p>
                  </a:txBody>
                  <a:tcPr marL="4330" marR="4330" marT="2886" marB="2886" anchor="ctr">
                    <a:lnL w="6280" cap="flat" cmpd="sng" algn="ctr">
                      <a:solidFill>
                        <a:srgbClr val="CCCCCC"/>
                      </a:solidFill>
                      <a:prstDash val="solid"/>
                      <a:round/>
                      <a:headEnd type="none" w="med" len="med"/>
                      <a:tailEnd type="none" w="med" len="med"/>
                    </a:lnL>
                    <a:lnR w="38100" cap="flat" cmpd="sng" algn="ctr">
                      <a:noFill/>
                      <a:prstDash val="solid"/>
                      <a:round/>
                      <a:headEnd type="none" w="med" len="med"/>
                      <a:tailEnd type="none" w="med" len="med"/>
                    </a:lnR>
                    <a:lnT w="6280" cap="flat" cmpd="sng" algn="ctr">
                      <a:solidFill>
                        <a:srgbClr val="CCCCCC"/>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n-US" sz="900" dirty="0">
                          <a:effectLst/>
                        </a:rPr>
                        <a:t> </a:t>
                      </a:r>
                    </a:p>
                  </a:txBody>
                  <a:tcPr marL="4330" marR="4330" marT="2886" marB="2886"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500" b="0" i="0" u="none" strike="noStrike" dirty="0">
                          <a:solidFill>
                            <a:srgbClr val="000000"/>
                          </a:solidFill>
                          <a:effectLst/>
                          <a:latin typeface="Arial" panose="020B0604020202020204" pitchFamily="34" charset="0"/>
                        </a:rPr>
                        <a:t>Instrument Data</a:t>
                      </a:r>
                      <a:endParaRPr lang="en-US" sz="900" dirty="0">
                        <a:effectLst/>
                      </a:endParaRPr>
                    </a:p>
                  </a:txBody>
                  <a:tcPr marL="4330" marR="4330" marT="2886" marB="2886" anchor="ctr">
                    <a:lnL w="38100" cap="flat" cmpd="sng" algn="ctr">
                      <a:no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AD1DC"/>
                    </a:solidFill>
                  </a:tcPr>
                </a:tc>
                <a:tc>
                  <a:txBody>
                    <a:bodyPr/>
                    <a:lstStyle/>
                    <a:p>
                      <a:pPr algn="ctr" rtl="0" fontAlgn="ctr">
                        <a:spcBef>
                          <a:spcPts val="0"/>
                        </a:spcBef>
                        <a:spcAft>
                          <a:spcPts val="0"/>
                        </a:spcAft>
                      </a:pPr>
                      <a:r>
                        <a:rPr lang="en-US" sz="500" b="0" i="0" u="none" strike="noStrike" cap="none" dirty="0">
                          <a:solidFill>
                            <a:srgbClr val="000000"/>
                          </a:solidFill>
                          <a:effectLst/>
                          <a:latin typeface="Arial" panose="020B0604020202020204" pitchFamily="34" charset="0"/>
                          <a:ea typeface="+mn-ea"/>
                          <a:cs typeface="+mn-cs"/>
                          <a:sym typeface="Arial"/>
                        </a:rPr>
                        <a:t>General Category</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4CCCC"/>
                    </a:solidFill>
                  </a:tcPr>
                </a:tc>
                <a:tc>
                  <a:txBody>
                    <a:bodyPr/>
                    <a:lstStyle/>
                    <a:p>
                      <a:pPr algn="ctr" rtl="0" fontAlgn="ctr">
                        <a:spcBef>
                          <a:spcPts val="0"/>
                        </a:spcBef>
                        <a:spcAft>
                          <a:spcPts val="0"/>
                        </a:spcAft>
                      </a:pPr>
                      <a:r>
                        <a:rPr lang="en-US" sz="500" b="0" i="0" u="none" strike="noStrike" dirty="0">
                          <a:solidFill>
                            <a:srgbClr val="000000"/>
                          </a:solidFill>
                          <a:effectLst/>
                          <a:latin typeface="Arial" panose="020B0604020202020204" pitchFamily="34" charset="0"/>
                        </a:rPr>
                        <a:t>Calibrated Observations</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4CCCC"/>
                    </a:solidFill>
                  </a:tcPr>
                </a:tc>
                <a:tc>
                  <a:txBody>
                    <a:bodyPr/>
                    <a:lstStyle/>
                    <a:p>
                      <a:pPr algn="ctr" rtl="0" fontAlgn="ctr">
                        <a:spcBef>
                          <a:spcPts val="0"/>
                        </a:spcBef>
                        <a:spcAft>
                          <a:spcPts val="0"/>
                        </a:spcAft>
                      </a:pPr>
                      <a:r>
                        <a:rPr lang="en-US" sz="500" b="0" i="0" u="none" strike="noStrike" dirty="0">
                          <a:solidFill>
                            <a:srgbClr val="000000"/>
                          </a:solidFill>
                          <a:effectLst/>
                          <a:latin typeface="Arial" panose="020B0604020202020204" pitchFamily="34" charset="0"/>
                        </a:rPr>
                        <a:t>Retrieved Geophysical Variable</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4CCCC"/>
                    </a:solidFill>
                  </a:tcPr>
                </a:tc>
                <a:tc>
                  <a:txBody>
                    <a:bodyPr/>
                    <a:lstStyle/>
                    <a:p>
                      <a:pPr algn="ctr" rtl="0" fontAlgn="ctr">
                        <a:spcBef>
                          <a:spcPts val="0"/>
                        </a:spcBef>
                        <a:spcAft>
                          <a:spcPts val="0"/>
                        </a:spcAft>
                      </a:pPr>
                      <a:r>
                        <a:rPr lang="en-US" sz="500" b="0" i="0" u="none" strike="noStrike" cap="none" dirty="0">
                          <a:solidFill>
                            <a:srgbClr val="000000"/>
                          </a:solidFill>
                          <a:effectLst/>
                          <a:latin typeface="Arial" panose="020B0604020202020204" pitchFamily="34" charset="0"/>
                          <a:ea typeface="+mn-ea"/>
                          <a:cs typeface="+mn-cs"/>
                          <a:sym typeface="Arial"/>
                        </a:rPr>
                        <a:t>General Category</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2CC"/>
                    </a:solidFill>
                  </a:tcPr>
                </a:tc>
                <a:tc>
                  <a:txBody>
                    <a:bodyPr/>
                    <a:lstStyle/>
                    <a:p>
                      <a:pPr algn="ctr" rtl="0" fontAlgn="ctr">
                        <a:spcBef>
                          <a:spcPts val="0"/>
                        </a:spcBef>
                        <a:spcAft>
                          <a:spcPts val="0"/>
                        </a:spcAft>
                      </a:pPr>
                      <a:r>
                        <a:rPr lang="en-US" sz="500" b="0" i="0" u="none" strike="noStrike" dirty="0">
                          <a:solidFill>
                            <a:srgbClr val="000000"/>
                          </a:solidFill>
                          <a:effectLst/>
                          <a:latin typeface="Arial" panose="020B0604020202020204" pitchFamily="34" charset="0"/>
                        </a:rPr>
                        <a:t>Calibrated Observations</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FFF2CC"/>
                    </a:solidFill>
                  </a:tcPr>
                </a:tc>
                <a:tc>
                  <a:txBody>
                    <a:bodyPr/>
                    <a:lstStyle/>
                    <a:p>
                      <a:pPr algn="ctr" rtl="0" fontAlgn="ctr">
                        <a:spcBef>
                          <a:spcPts val="0"/>
                        </a:spcBef>
                        <a:spcAft>
                          <a:spcPts val="0"/>
                        </a:spcAft>
                      </a:pPr>
                      <a:r>
                        <a:rPr lang="en-US" sz="500" b="0" i="0" u="none" strike="noStrike">
                          <a:solidFill>
                            <a:srgbClr val="000000"/>
                          </a:solidFill>
                          <a:effectLst/>
                          <a:latin typeface="Arial" panose="020B0604020202020204" pitchFamily="34" charset="0"/>
                        </a:rPr>
                        <a:t>Retrieved Geophysical Variable</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FFF2CC"/>
                    </a:solidFill>
                  </a:tcPr>
                </a:tc>
                <a:tc>
                  <a:txBody>
                    <a:bodyPr/>
                    <a:lstStyle/>
                    <a:p>
                      <a:pPr algn="ctr" rtl="0" fontAlgn="ctr">
                        <a:spcBef>
                          <a:spcPts val="0"/>
                        </a:spcBef>
                        <a:spcAft>
                          <a:spcPts val="0"/>
                        </a:spcAft>
                      </a:pPr>
                      <a:r>
                        <a:rPr lang="en-US" sz="500" b="0" i="0" u="none" strike="noStrike" cap="none" dirty="0">
                          <a:solidFill>
                            <a:srgbClr val="000000"/>
                          </a:solidFill>
                          <a:effectLst/>
                          <a:latin typeface="Arial" panose="020B0604020202020204" pitchFamily="34" charset="0"/>
                          <a:ea typeface="+mn-ea"/>
                          <a:cs typeface="+mn-cs"/>
                          <a:sym typeface="Arial"/>
                        </a:rPr>
                        <a:t>General Category</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FE2F3"/>
                    </a:solidFill>
                  </a:tcPr>
                </a:tc>
                <a:tc>
                  <a:txBody>
                    <a:bodyPr/>
                    <a:lstStyle/>
                    <a:p>
                      <a:pPr algn="ctr" rtl="0" fontAlgn="ctr">
                        <a:spcBef>
                          <a:spcPts val="0"/>
                        </a:spcBef>
                        <a:spcAft>
                          <a:spcPts val="0"/>
                        </a:spcAft>
                      </a:pPr>
                      <a:r>
                        <a:rPr lang="en-US" sz="500" b="0" i="0" u="none" strike="noStrike" dirty="0">
                          <a:solidFill>
                            <a:srgbClr val="000000"/>
                          </a:solidFill>
                          <a:effectLst/>
                          <a:latin typeface="Arial" panose="020B0604020202020204" pitchFamily="34" charset="0"/>
                        </a:rPr>
                        <a:t>Calibrated Observations</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CFE2F3"/>
                    </a:solidFill>
                  </a:tcPr>
                </a:tc>
                <a:tc>
                  <a:txBody>
                    <a:bodyPr/>
                    <a:lstStyle/>
                    <a:p>
                      <a:pPr algn="ctr" rtl="0" fontAlgn="ctr">
                        <a:spcBef>
                          <a:spcPts val="0"/>
                        </a:spcBef>
                        <a:spcAft>
                          <a:spcPts val="0"/>
                        </a:spcAft>
                      </a:pPr>
                      <a:r>
                        <a:rPr lang="en-US" sz="500" b="0" i="0" u="none" strike="noStrike">
                          <a:solidFill>
                            <a:srgbClr val="000000"/>
                          </a:solidFill>
                          <a:effectLst/>
                          <a:latin typeface="Arial" panose="020B0604020202020204" pitchFamily="34" charset="0"/>
                        </a:rPr>
                        <a:t>Retrieved Geophysical Variable</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CFE2F3"/>
                    </a:solidFill>
                  </a:tcPr>
                </a:tc>
                <a:tc>
                  <a:txBody>
                    <a:bodyPr/>
                    <a:lstStyle/>
                    <a:p>
                      <a:pPr algn="ctr" rtl="0" fontAlgn="ctr">
                        <a:spcBef>
                          <a:spcPts val="0"/>
                        </a:spcBef>
                        <a:spcAft>
                          <a:spcPts val="0"/>
                        </a:spcAft>
                      </a:pPr>
                      <a:r>
                        <a:rPr lang="en-US" sz="500" b="0" i="0" u="none" strike="noStrike" dirty="0">
                          <a:solidFill>
                            <a:srgbClr val="000000"/>
                          </a:solidFill>
                          <a:effectLst/>
                          <a:latin typeface="Arial" panose="020B0604020202020204" pitchFamily="34" charset="0"/>
                        </a:rPr>
                        <a:t>Early estimate of CDR values using different production system</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B w="6280" cap="flat" cmpd="sng" algn="ctr">
                      <a:solidFill>
                        <a:srgbClr val="000000"/>
                      </a:solidFill>
                      <a:prstDash val="solid"/>
                      <a:round/>
                      <a:headEnd type="none" w="med" len="med"/>
                      <a:tailEnd type="none" w="med" len="med"/>
                    </a:lnB>
                    <a:solidFill>
                      <a:srgbClr val="CFE2F3"/>
                    </a:solidFill>
                  </a:tcPr>
                </a:tc>
                <a:extLst>
                  <a:ext uri="{0D108BD9-81ED-4DB2-BD59-A6C34878D82A}">
                    <a16:rowId xmlns:a16="http://schemas.microsoft.com/office/drawing/2014/main" val="1431184339"/>
                  </a:ext>
                </a:extLst>
              </a:tr>
              <a:tr h="421409">
                <a:tc>
                  <a:txBody>
                    <a:bodyPr/>
                    <a:lstStyle/>
                    <a:p>
                      <a:pPr algn="ctr" rtl="0" fontAlgn="b">
                        <a:spcBef>
                          <a:spcPts val="0"/>
                        </a:spcBef>
                        <a:spcAft>
                          <a:spcPts val="0"/>
                        </a:spcAft>
                      </a:pPr>
                      <a:r>
                        <a:rPr lang="en-US" sz="500" b="1" i="0" u="none" strike="noStrike" dirty="0">
                          <a:solidFill>
                            <a:srgbClr val="000000"/>
                          </a:solidFill>
                          <a:effectLst/>
                          <a:latin typeface="Arial" panose="020B0604020202020204" pitchFamily="34" charset="0"/>
                        </a:rPr>
                        <a:t>Typical Characteristics</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dirty="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spcBef>
                          <a:spcPts val="0"/>
                        </a:spcBef>
                        <a:spcAft>
                          <a:spcPts val="0"/>
                        </a:spcAft>
                      </a:pPr>
                      <a:r>
                        <a:rPr lang="en-US" sz="500" b="0" i="0" u="none" strike="noStrike" cap="none" dirty="0">
                          <a:solidFill>
                            <a:srgbClr val="000000"/>
                          </a:solidFill>
                          <a:effectLst/>
                          <a:latin typeface="Arial" panose="020B0604020202020204" pitchFamily="34" charset="0"/>
                          <a:ea typeface="+mn-ea"/>
                          <a:cs typeface="+mn-cs"/>
                          <a:sym typeface="Arial"/>
                        </a:rPr>
                        <a:t>Unprocessed</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D1DC"/>
                    </a:solidFill>
                  </a:tcPr>
                </a:tc>
                <a:tc>
                  <a:txBody>
                    <a:bodyPr/>
                    <a:lstStyle/>
                    <a:p>
                      <a:pPr algn="ctr" rtl="0" fontAlgn="b">
                        <a:spcBef>
                          <a:spcPts val="0"/>
                        </a:spcBef>
                        <a:spcAft>
                          <a:spcPts val="0"/>
                        </a:spcAft>
                      </a:pPr>
                      <a:r>
                        <a:rPr lang="en-US" sz="500" b="0" i="0" u="none" strike="noStrike" cap="none" dirty="0">
                          <a:solidFill>
                            <a:srgbClr val="000000"/>
                          </a:solidFill>
                          <a:effectLst/>
                          <a:latin typeface="Arial" panose="020B0604020202020204" pitchFamily="34" charset="0"/>
                          <a:ea typeface="+mn-ea"/>
                          <a:cs typeface="+mn-cs"/>
                          <a:sym typeface="Arial"/>
                        </a:rPr>
                        <a:t>Low latency or NRT</a:t>
                      </a:r>
                    </a:p>
                  </a:txBody>
                  <a:tcPr marL="4330" marR="4330" marT="2886" marB="2886" anchor="ctr">
                    <a:lnL w="6280" cap="flat" cmpd="sng" algn="ctr">
                      <a:solidFill>
                        <a:srgbClr val="CCCCCC"/>
                      </a:solidFill>
                      <a:prstDash val="solid"/>
                      <a:round/>
                      <a:headEnd type="none" w="med" len="med"/>
                      <a:tailEnd type="none" w="med" len="med"/>
                    </a:lnL>
                    <a:lnR w="628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500" b="0" i="0" u="none" strike="noStrike" cap="none" dirty="0">
                          <a:solidFill>
                            <a:srgbClr val="000000"/>
                          </a:solidFill>
                          <a:effectLst/>
                          <a:latin typeface="Arial" panose="020B0604020202020204" pitchFamily="34" charset="0"/>
                          <a:ea typeface="+mn-ea"/>
                          <a:cs typeface="+mn-cs"/>
                          <a:sym typeface="Arial"/>
                        </a:rPr>
                        <a:t>NRT, calibrated radiances, brightness or antenna temperatures</a:t>
                      </a:r>
                    </a:p>
                  </a:txBody>
                  <a:tcPr marL="4330" marR="4330" marT="2886" marB="2886" anchor="ctr">
                    <a:lnL w="6280" cap="flat" cmpd="sng" algn="ctr">
                      <a:noFill/>
                      <a:prstDash val="solid"/>
                      <a:round/>
                      <a:headEnd type="none" w="med" len="med"/>
                      <a:tailEnd type="none" w="med" len="med"/>
                    </a:lnL>
                    <a:lnR w="628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CCCC"/>
                    </a:solidFill>
                  </a:tcPr>
                </a:tc>
                <a:tc>
                  <a:txBody>
                    <a:bodyPr/>
                    <a:lstStyle/>
                    <a:p>
                      <a:pPr algn="ctr" rtl="0" fontAlgn="b">
                        <a:spcBef>
                          <a:spcPts val="0"/>
                        </a:spcBef>
                        <a:spcAft>
                          <a:spcPts val="0"/>
                        </a:spcAft>
                      </a:pPr>
                      <a:r>
                        <a:rPr lang="en-US" sz="500" b="0" i="0" u="none" strike="noStrike" cap="none" dirty="0">
                          <a:solidFill>
                            <a:srgbClr val="000000"/>
                          </a:solidFill>
                          <a:effectLst/>
                          <a:latin typeface="Arial" panose="020B0604020202020204" pitchFamily="34" charset="0"/>
                          <a:ea typeface="+mn-ea"/>
                          <a:cs typeface="+mn-cs"/>
                          <a:sym typeface="Arial"/>
                        </a:rPr>
                        <a:t>NRT, geophysical</a:t>
                      </a:r>
                    </a:p>
                  </a:txBody>
                  <a:tcPr marL="4330" marR="4330" marT="2886" marB="2886" anchor="ctr">
                    <a:lnL w="6280" cap="flat" cmpd="sng" algn="ctr">
                      <a:no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CCCC"/>
                    </a:solidFill>
                  </a:tcPr>
                </a:tc>
                <a:tc>
                  <a:txBody>
                    <a:bodyPr/>
                    <a:lstStyle/>
                    <a:p>
                      <a:pPr algn="ctr" fontAlgn="b"/>
                      <a:r>
                        <a:rPr lang="en-US" sz="500" b="0" i="0" u="none" strike="noStrike" cap="none" dirty="0">
                          <a:solidFill>
                            <a:srgbClr val="000000"/>
                          </a:solidFill>
                          <a:effectLst/>
                          <a:latin typeface="Arial" panose="020B0604020202020204" pitchFamily="34" charset="0"/>
                          <a:ea typeface="+mn-ea"/>
                          <a:cs typeface="+mn-cs"/>
                          <a:sym typeface="Arial"/>
                        </a:rPr>
                        <a:t> Consistent Processing</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500" b="0" i="0" u="none" strike="noStrike" cap="none" dirty="0">
                          <a:solidFill>
                            <a:srgbClr val="000000"/>
                          </a:solidFill>
                          <a:effectLst/>
                          <a:latin typeface="Arial" panose="020B0604020202020204" pitchFamily="34" charset="0"/>
                          <a:ea typeface="+mn-ea"/>
                          <a:cs typeface="+mn-cs"/>
                          <a:sym typeface="Arial"/>
                        </a:rPr>
                        <a:t> Consistent Processing</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500" b="0" i="0" u="none" strike="noStrike" cap="none" dirty="0">
                          <a:solidFill>
                            <a:srgbClr val="000000"/>
                          </a:solidFill>
                          <a:effectLst/>
                          <a:latin typeface="Arial" panose="020B0604020202020204" pitchFamily="34" charset="0"/>
                          <a:ea typeface="+mn-ea"/>
                          <a:cs typeface="+mn-cs"/>
                          <a:sym typeface="Arial"/>
                        </a:rPr>
                        <a:t>Consistent Processing</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500" b="0" i="0" u="none" strike="noStrike" cap="none" dirty="0">
                          <a:solidFill>
                            <a:srgbClr val="000000"/>
                          </a:solidFill>
                          <a:effectLst/>
                          <a:latin typeface="Arial" panose="020B0604020202020204" pitchFamily="34" charset="0"/>
                          <a:ea typeface="+mn-ea"/>
                          <a:cs typeface="+mn-cs"/>
                          <a:sym typeface="Arial"/>
                        </a:rPr>
                        <a:t>Merged multi-satellite, Homogeneous</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2F3"/>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500" b="0" i="0" u="none" strike="noStrike" cap="none" dirty="0">
                          <a:solidFill>
                            <a:srgbClr val="000000"/>
                          </a:solidFill>
                          <a:effectLst/>
                          <a:latin typeface="Arial" panose="020B0604020202020204" pitchFamily="34" charset="0"/>
                          <a:ea typeface="+mn-ea"/>
                          <a:cs typeface="+mn-cs"/>
                          <a:sym typeface="Arial"/>
                        </a:rPr>
                        <a:t>Merged multi-satellite, Homogeneous</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2F3"/>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500" b="0" i="0" u="none" strike="noStrike" cap="none" dirty="0">
                          <a:solidFill>
                            <a:srgbClr val="000000"/>
                          </a:solidFill>
                          <a:effectLst/>
                          <a:latin typeface="Arial" panose="020B0604020202020204" pitchFamily="34" charset="0"/>
                          <a:ea typeface="+mn-ea"/>
                          <a:cs typeface="+mn-cs"/>
                          <a:sym typeface="Arial"/>
                        </a:rPr>
                        <a:t>Merged multi-satellite, Homogeneous</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500" b="0" i="0" u="none" strike="noStrike" cap="none" dirty="0">
                          <a:solidFill>
                            <a:srgbClr val="000000"/>
                          </a:solidFill>
                          <a:effectLst/>
                          <a:latin typeface="Arial" panose="020B0604020202020204" pitchFamily="34" charset="0"/>
                          <a:ea typeface="+mn-ea"/>
                          <a:cs typeface="+mn-cs"/>
                          <a:sym typeface="Arial"/>
                        </a:rPr>
                        <a:t>Produced on CDR-like system with algorithm, inputs or ancillary data adjustments to reduce latency</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2F3"/>
                    </a:solidFill>
                  </a:tcPr>
                </a:tc>
                <a:extLst>
                  <a:ext uri="{0D108BD9-81ED-4DB2-BD59-A6C34878D82A}">
                    <a16:rowId xmlns:a16="http://schemas.microsoft.com/office/drawing/2014/main" val="574255969"/>
                  </a:ext>
                </a:extLst>
              </a:tr>
              <a:tr h="255155">
                <a:tc>
                  <a:txBody>
                    <a:bodyPr/>
                    <a:lstStyle/>
                    <a:p>
                      <a:pPr algn="ctr" rtl="0" fontAlgn="b">
                        <a:spcBef>
                          <a:spcPts val="0"/>
                        </a:spcBef>
                        <a:spcAft>
                          <a:spcPts val="0"/>
                        </a:spcAft>
                      </a:pPr>
                      <a:r>
                        <a:rPr lang="en-US" sz="500" b="1" i="0" u="none" strike="noStrike" dirty="0">
                          <a:solidFill>
                            <a:srgbClr val="000000"/>
                          </a:solidFill>
                          <a:effectLst/>
                          <a:latin typeface="Arial" panose="020B0604020202020204" pitchFamily="34" charset="0"/>
                        </a:rPr>
                        <a:t>Colloquial Terms</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900" dirty="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Raw</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AD1DC"/>
                    </a:solidFill>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Operational Products</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Calibrated Products</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Geophysical Products</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Reprocessed Data</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Reprocessed Calibrated Products</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Reprocessed Geophysical Products</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Multi-satellite Records</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CFE2F3"/>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US" sz="500" b="0" i="0" u="none" strike="noStrike" kern="0" cap="none" spc="0" normalizeH="0" baseline="0" noProof="0" dirty="0">
                          <a:ln>
                            <a:noFill/>
                          </a:ln>
                          <a:solidFill>
                            <a:srgbClr val="000000"/>
                          </a:solidFill>
                          <a:effectLst/>
                          <a:uLnTx/>
                          <a:uFillTx/>
                          <a:latin typeface="Arial" panose="020B0604020202020204" pitchFamily="34" charset="0"/>
                          <a:ea typeface="+mn-ea"/>
                          <a:cs typeface="+mn-cs"/>
                          <a:sym typeface="Arial"/>
                        </a:rPr>
                        <a:t>Multi-satellite Records</a:t>
                      </a:r>
                      <a:endParaRPr kumimoji="0" lang="en-US" sz="900" b="0" i="0" u="none" strike="noStrike" kern="0" cap="none" spc="0" normalizeH="0" baseline="0" noProof="0" dirty="0">
                        <a:ln>
                          <a:noFill/>
                        </a:ln>
                        <a:solidFill>
                          <a:srgbClr val="000000"/>
                        </a:solidFill>
                        <a:effectLst/>
                        <a:uLnTx/>
                        <a:uFillTx/>
                        <a:latin typeface="+mn-lt"/>
                        <a:ea typeface="+mn-ea"/>
                        <a:cs typeface="+mn-cs"/>
                        <a:sym typeface="Arial"/>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CFE2F3"/>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US" sz="500" b="0" i="0" u="none" strike="noStrike" kern="0" cap="none" spc="0" normalizeH="0" baseline="0" noProof="0" dirty="0">
                          <a:ln>
                            <a:noFill/>
                          </a:ln>
                          <a:solidFill>
                            <a:srgbClr val="000000"/>
                          </a:solidFill>
                          <a:effectLst/>
                          <a:uLnTx/>
                          <a:uFillTx/>
                          <a:latin typeface="Arial" panose="020B0604020202020204" pitchFamily="34" charset="0"/>
                          <a:ea typeface="+mn-ea"/>
                          <a:cs typeface="+mn-cs"/>
                          <a:sym typeface="Arial"/>
                        </a:rPr>
                        <a:t>Multi-satellite Records</a:t>
                      </a:r>
                      <a:endParaRPr kumimoji="0" lang="en-US" sz="900" b="0" i="0" u="none" strike="noStrike" kern="0" cap="none" spc="0" normalizeH="0" baseline="0" noProof="0" dirty="0">
                        <a:ln>
                          <a:noFill/>
                        </a:ln>
                        <a:solidFill>
                          <a:srgbClr val="000000"/>
                        </a:solidFill>
                        <a:effectLst/>
                        <a:uLnTx/>
                        <a:uFillTx/>
                        <a:latin typeface="+mn-lt"/>
                        <a:ea typeface="+mn-ea"/>
                        <a:cs typeface="+mn-cs"/>
                        <a:sym typeface="Arial"/>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CFE2F3"/>
                    </a:solidFill>
                  </a:tcPr>
                </a:tc>
                <a:tc>
                  <a:txBody>
                    <a:bodyPr/>
                    <a:lstStyle/>
                    <a:p>
                      <a:pPr algn="ctr" fontAlgn="b"/>
                      <a:r>
                        <a:rPr lang="en-US" sz="900" dirty="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CFE2F3"/>
                    </a:solidFill>
                  </a:tcPr>
                </a:tc>
                <a:extLst>
                  <a:ext uri="{0D108BD9-81ED-4DB2-BD59-A6C34878D82A}">
                    <a16:rowId xmlns:a16="http://schemas.microsoft.com/office/drawing/2014/main" val="3396931523"/>
                  </a:ext>
                </a:extLst>
              </a:tr>
              <a:tr h="273911">
                <a:tc>
                  <a:txBody>
                    <a:bodyPr/>
                    <a:lstStyle/>
                    <a:p>
                      <a:pPr algn="ctr" rtl="0" fontAlgn="b">
                        <a:spcBef>
                          <a:spcPts val="0"/>
                        </a:spcBef>
                        <a:spcAft>
                          <a:spcPts val="0"/>
                        </a:spcAft>
                      </a:pPr>
                      <a:r>
                        <a:rPr lang="en-US" sz="500" b="1" i="0" u="none" strike="noStrike" dirty="0">
                          <a:solidFill>
                            <a:srgbClr val="000000"/>
                          </a:solidFill>
                          <a:effectLst/>
                          <a:latin typeface="Arial" panose="020B0604020202020204" pitchFamily="34" charset="0"/>
                        </a:rPr>
                        <a:t>NOAA</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90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no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RDR</a:t>
                      </a:r>
                      <a:endParaRPr lang="en-US" sz="900" dirty="0">
                        <a:effectLst/>
                      </a:endParaRPr>
                    </a:p>
                  </a:txBody>
                  <a:tcPr marL="4330" marR="4330" marT="2886" marB="2886" anchor="ctr">
                    <a:lnL w="6280" cap="flat" cmpd="sng" algn="ctr">
                      <a:noFill/>
                      <a:prstDash val="solid"/>
                      <a:round/>
                      <a:headEnd type="none" w="med" len="med"/>
                      <a:tailEnd type="none" w="med" len="med"/>
                    </a:lnL>
                    <a:lnR w="628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280" cap="flat" cmpd="sng" algn="ctr">
                      <a:noFill/>
                      <a:prstDash val="solid"/>
                      <a:round/>
                      <a:headEnd type="none" w="med" len="med"/>
                      <a:tailEnd type="none" w="med" len="med"/>
                    </a:lnB>
                    <a:lnTlToBr w="12700" cmpd="sng">
                      <a:noFill/>
                      <a:prstDash val="solid"/>
                    </a:lnTlToBr>
                    <a:lnBlToTr w="12700" cmpd="sng">
                      <a:noFill/>
                      <a:prstDash val="solid"/>
                    </a:lnBlToTr>
                    <a:solidFill>
                      <a:srgbClr val="EAD1DC"/>
                    </a:solidFill>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Operational Products</a:t>
                      </a:r>
                      <a:endParaRPr lang="en-US" sz="900" dirty="0">
                        <a:effectLst/>
                      </a:endParaRPr>
                    </a:p>
                  </a:txBody>
                  <a:tcPr marL="4330" marR="4330" marT="2886" marB="2886" anchor="ctr">
                    <a:lnL w="6280" cap="flat" cmpd="sng" algn="ctr">
                      <a:no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SDR</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500" b="0" i="0" u="none" strike="noStrike">
                          <a:solidFill>
                            <a:srgbClr val="000000"/>
                          </a:solidFill>
                          <a:effectLst/>
                          <a:latin typeface="Arial" panose="020B0604020202020204" pitchFamily="34" charset="0"/>
                        </a:rPr>
                        <a:t>EDR</a:t>
                      </a:r>
                      <a:endParaRPr lang="en-US" sz="9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Reprocessed Mission Data</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Reprocessed SDR</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Reprocessed EDR</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CDR</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FCDR</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500" b="0" i="0" u="none" strike="noStrike">
                          <a:solidFill>
                            <a:srgbClr val="000000"/>
                          </a:solidFill>
                          <a:effectLst/>
                          <a:latin typeface="Arial" panose="020B0604020202020204" pitchFamily="34" charset="0"/>
                        </a:rPr>
                        <a:t>TCDR</a:t>
                      </a:r>
                      <a:endParaRPr lang="en-US" sz="9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ICDR</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extLst>
                  <a:ext uri="{0D108BD9-81ED-4DB2-BD59-A6C34878D82A}">
                    <a16:rowId xmlns:a16="http://schemas.microsoft.com/office/drawing/2014/main" val="2627478239"/>
                  </a:ext>
                </a:extLst>
              </a:tr>
              <a:tr h="273911">
                <a:tc>
                  <a:txBody>
                    <a:bodyPr/>
                    <a:lstStyle/>
                    <a:p>
                      <a:pPr algn="ctr" rtl="0" fontAlgn="b">
                        <a:spcBef>
                          <a:spcPts val="0"/>
                        </a:spcBef>
                        <a:spcAft>
                          <a:spcPts val="0"/>
                        </a:spcAft>
                      </a:pPr>
                      <a:r>
                        <a:rPr lang="en-US" sz="500" b="1" i="0" u="none" strike="noStrike" dirty="0">
                          <a:solidFill>
                            <a:srgbClr val="000000"/>
                          </a:solidFill>
                          <a:effectLst/>
                          <a:latin typeface="Arial" panose="020B0604020202020204" pitchFamily="34" charset="0"/>
                        </a:rPr>
                        <a:t>NASA</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90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Level 0</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no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EAD1DC"/>
                    </a:solidFill>
                  </a:tcPr>
                </a:tc>
                <a:tc>
                  <a:txBody>
                    <a:bodyPr/>
                    <a:lstStyle/>
                    <a:p>
                      <a:pPr algn="ctr" rtl="0" fontAlgn="b">
                        <a:spcBef>
                          <a:spcPts val="0"/>
                        </a:spcBef>
                        <a:spcAft>
                          <a:spcPts val="0"/>
                        </a:spcAft>
                      </a:pPr>
                      <a:r>
                        <a:rPr lang="en-US" sz="500" b="0" i="0" u="none" strike="noStrike">
                          <a:solidFill>
                            <a:srgbClr val="000000"/>
                          </a:solidFill>
                          <a:effectLst/>
                          <a:latin typeface="Arial" panose="020B0604020202020204" pitchFamily="34" charset="0"/>
                        </a:rPr>
                        <a:t>Products</a:t>
                      </a:r>
                      <a:endParaRPr lang="en-US" sz="9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500" b="0" i="0" u="none" strike="noStrike">
                          <a:solidFill>
                            <a:srgbClr val="000000"/>
                          </a:solidFill>
                          <a:effectLst/>
                          <a:latin typeface="Arial" panose="020B0604020202020204" pitchFamily="34" charset="0"/>
                        </a:rPr>
                        <a:t>L1, L1b</a:t>
                      </a:r>
                      <a:endParaRPr lang="en-US" sz="9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500" b="0" i="0" u="none" strike="noStrike">
                          <a:solidFill>
                            <a:srgbClr val="000000"/>
                          </a:solidFill>
                          <a:effectLst/>
                          <a:latin typeface="Arial" panose="020B0604020202020204" pitchFamily="34" charset="0"/>
                        </a:rPr>
                        <a:t>L2-L4</a:t>
                      </a:r>
                      <a:endParaRPr lang="en-US" sz="9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500" b="0" i="0" u="none" strike="noStrike">
                          <a:solidFill>
                            <a:srgbClr val="000000"/>
                          </a:solidFill>
                          <a:effectLst/>
                          <a:latin typeface="Arial" panose="020B0604020202020204" pitchFamily="34" charset="0"/>
                        </a:rPr>
                        <a:t>Reprocessed Collections</a:t>
                      </a:r>
                      <a:endParaRPr lang="en-US" sz="9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500" b="0" i="0" u="none" strike="noStrike">
                          <a:solidFill>
                            <a:srgbClr val="000000"/>
                          </a:solidFill>
                          <a:effectLst/>
                          <a:latin typeface="Arial" panose="020B0604020202020204" pitchFamily="34" charset="0"/>
                        </a:rPr>
                        <a:t>L1, L1b</a:t>
                      </a:r>
                      <a:endParaRPr lang="en-US" sz="9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500" b="0" i="0" u="none" strike="noStrike">
                          <a:solidFill>
                            <a:srgbClr val="000000"/>
                          </a:solidFill>
                          <a:effectLst/>
                          <a:latin typeface="Arial" panose="020B0604020202020204" pitchFamily="34" charset="0"/>
                        </a:rPr>
                        <a:t>L2-L4</a:t>
                      </a:r>
                      <a:endParaRPr lang="en-US" sz="9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ESDR</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500" b="0" i="0" u="none" strike="noStrike">
                          <a:solidFill>
                            <a:srgbClr val="000000"/>
                          </a:solidFill>
                          <a:effectLst/>
                          <a:latin typeface="Arial" panose="020B0604020202020204" pitchFamily="34" charset="0"/>
                        </a:rPr>
                        <a:t>L1, L1b</a:t>
                      </a:r>
                      <a:endParaRPr lang="en-US" sz="9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500" b="0" i="0" u="none" strike="noStrike">
                          <a:solidFill>
                            <a:srgbClr val="000000"/>
                          </a:solidFill>
                          <a:effectLst/>
                          <a:latin typeface="Arial" panose="020B0604020202020204" pitchFamily="34" charset="0"/>
                        </a:rPr>
                        <a:t>L2-L4</a:t>
                      </a:r>
                      <a:endParaRPr lang="en-US" sz="9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fontAlgn="b"/>
                      <a:r>
                        <a:rPr lang="en-US" sz="900" dirty="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extLst>
                  <a:ext uri="{0D108BD9-81ED-4DB2-BD59-A6C34878D82A}">
                    <a16:rowId xmlns:a16="http://schemas.microsoft.com/office/drawing/2014/main" val="31007445"/>
                  </a:ext>
                </a:extLst>
              </a:tr>
              <a:tr h="157002">
                <a:tc>
                  <a:txBody>
                    <a:bodyPr/>
                    <a:lstStyle/>
                    <a:p>
                      <a:pPr algn="ctr" rtl="0" fontAlgn="b">
                        <a:spcBef>
                          <a:spcPts val="0"/>
                        </a:spcBef>
                        <a:spcAft>
                          <a:spcPts val="0"/>
                        </a:spcAft>
                      </a:pPr>
                      <a:r>
                        <a:rPr lang="en-US" sz="500" b="1" i="0" u="none" strike="noStrike">
                          <a:solidFill>
                            <a:srgbClr val="000000"/>
                          </a:solidFill>
                          <a:effectLst/>
                          <a:latin typeface="Arial" panose="020B0604020202020204" pitchFamily="34" charset="0"/>
                        </a:rPr>
                        <a:t>Nat’l Academy</a:t>
                      </a:r>
                      <a:endParaRPr lang="en-US" sz="9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90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900" dirty="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EAD1DC"/>
                    </a:solidFill>
                  </a:tcPr>
                </a:tc>
                <a:tc>
                  <a:txBody>
                    <a:bodyPr/>
                    <a:lstStyle/>
                    <a:p>
                      <a:pPr algn="ctr" fontAlgn="b"/>
                      <a:r>
                        <a:rPr lang="en-US" sz="900" dirty="0">
                          <a:effectLst/>
                        </a:rPr>
                        <a:t>-</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fontAlgn="b"/>
                      <a:r>
                        <a:rPr lang="en-US" sz="900" dirty="0">
                          <a:effectLst/>
                        </a:rPr>
                        <a:t>-</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fontAlgn="b"/>
                      <a:r>
                        <a:rPr lang="en-US" sz="900">
                          <a:effectLst/>
                        </a:rPr>
                        <a:t>-</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fontAlgn="b"/>
                      <a:r>
                        <a:rPr lang="en-US" sz="900" dirty="0">
                          <a:effectLst/>
                        </a:rPr>
                        <a:t>-</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fontAlgn="b"/>
                      <a:r>
                        <a:rPr lang="en-US" sz="900" dirty="0">
                          <a:effectLst/>
                        </a:rPr>
                        <a:t>-</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fontAlgn="b"/>
                      <a:r>
                        <a:rPr lang="en-US" sz="900">
                          <a:effectLst/>
                        </a:rPr>
                        <a:t>-</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CDR</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500" b="0" i="0" u="none" strike="noStrike">
                          <a:solidFill>
                            <a:srgbClr val="000000"/>
                          </a:solidFill>
                          <a:effectLst/>
                          <a:latin typeface="Arial" panose="020B0604020202020204" pitchFamily="34" charset="0"/>
                        </a:rPr>
                        <a:t>FCDR</a:t>
                      </a:r>
                      <a:endParaRPr lang="en-US" sz="9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500" b="0" i="0" u="none" strike="noStrike">
                          <a:solidFill>
                            <a:srgbClr val="000000"/>
                          </a:solidFill>
                          <a:effectLst/>
                          <a:latin typeface="Arial" panose="020B0604020202020204" pitchFamily="34" charset="0"/>
                        </a:rPr>
                        <a:t>TCDR</a:t>
                      </a:r>
                      <a:endParaRPr lang="en-US" sz="9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900" dirty="0">
                          <a:effectLst/>
                        </a:rPr>
                        <a:t> -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extLst>
                  <a:ext uri="{0D108BD9-81ED-4DB2-BD59-A6C34878D82A}">
                    <a16:rowId xmlns:a16="http://schemas.microsoft.com/office/drawing/2014/main" val="1416651033"/>
                  </a:ext>
                </a:extLst>
              </a:tr>
              <a:tr h="157002">
                <a:tc>
                  <a:txBody>
                    <a:bodyPr/>
                    <a:lstStyle/>
                    <a:p>
                      <a:pPr algn="ctr" rtl="0" fontAlgn="b">
                        <a:spcBef>
                          <a:spcPts val="0"/>
                        </a:spcBef>
                        <a:spcAft>
                          <a:spcPts val="0"/>
                        </a:spcAft>
                      </a:pPr>
                      <a:r>
                        <a:rPr lang="en-US" sz="500" b="1" i="0" u="none" strike="noStrike">
                          <a:solidFill>
                            <a:srgbClr val="000000"/>
                          </a:solidFill>
                          <a:effectLst/>
                          <a:latin typeface="Arial" panose="020B0604020202020204" pitchFamily="34" charset="0"/>
                        </a:rPr>
                        <a:t>GCOS</a:t>
                      </a:r>
                      <a:endParaRPr lang="en-US" sz="9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90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900" dirty="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EAD1DC"/>
                    </a:solidFill>
                  </a:tcPr>
                </a:tc>
                <a:tc>
                  <a:txBody>
                    <a:bodyPr/>
                    <a:lstStyle/>
                    <a:p>
                      <a:pPr algn="ctr" fontAlgn="b"/>
                      <a:r>
                        <a:rPr lang="en-US" sz="900" dirty="0">
                          <a:effectLst/>
                        </a:rPr>
                        <a:t>-</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fontAlgn="b"/>
                      <a:r>
                        <a:rPr lang="en-US" sz="900" dirty="0">
                          <a:effectLst/>
                        </a:rPr>
                        <a:t>-</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fontAlgn="b"/>
                      <a:r>
                        <a:rPr lang="en-US" sz="900">
                          <a:effectLst/>
                        </a:rPr>
                        <a:t>-</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fontAlgn="b"/>
                      <a:r>
                        <a:rPr lang="en-US" sz="900" dirty="0">
                          <a:effectLst/>
                        </a:rPr>
                        <a:t>-</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fontAlgn="b"/>
                      <a:r>
                        <a:rPr lang="en-US" sz="900" dirty="0">
                          <a:effectLst/>
                        </a:rPr>
                        <a:t>-</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fontAlgn="b"/>
                      <a:r>
                        <a:rPr lang="en-US" sz="900">
                          <a:effectLst/>
                        </a:rPr>
                        <a:t>-</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CDR</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500" b="0" i="0" u="none" strike="noStrike">
                          <a:solidFill>
                            <a:srgbClr val="000000"/>
                          </a:solidFill>
                          <a:effectLst/>
                          <a:latin typeface="Arial" panose="020B0604020202020204" pitchFamily="34" charset="0"/>
                        </a:rPr>
                        <a:t>FCDR</a:t>
                      </a:r>
                      <a:endParaRPr lang="en-US" sz="9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500" b="0" i="0" u="none" strike="noStrike">
                          <a:solidFill>
                            <a:srgbClr val="000000"/>
                          </a:solidFill>
                          <a:effectLst/>
                          <a:latin typeface="Arial" panose="020B0604020202020204" pitchFamily="34" charset="0"/>
                        </a:rPr>
                        <a:t>TCDR</a:t>
                      </a:r>
                      <a:endParaRPr lang="en-US" sz="9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fontAlgn="b"/>
                      <a:r>
                        <a:rPr lang="en-US" sz="900" dirty="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extLst>
                  <a:ext uri="{0D108BD9-81ED-4DB2-BD59-A6C34878D82A}">
                    <a16:rowId xmlns:a16="http://schemas.microsoft.com/office/drawing/2014/main" val="3293782264"/>
                  </a:ext>
                </a:extLst>
              </a:tr>
              <a:tr h="325987">
                <a:tc>
                  <a:txBody>
                    <a:bodyPr/>
                    <a:lstStyle/>
                    <a:p>
                      <a:pPr algn="ctr" rtl="0" fontAlgn="b">
                        <a:spcBef>
                          <a:spcPts val="0"/>
                        </a:spcBef>
                        <a:spcAft>
                          <a:spcPts val="0"/>
                        </a:spcAft>
                      </a:pPr>
                      <a:r>
                        <a:rPr lang="en-US" sz="500" b="1" i="0" u="none" strike="noStrike" dirty="0">
                          <a:solidFill>
                            <a:srgbClr val="000000"/>
                          </a:solidFill>
                          <a:effectLst/>
                          <a:latin typeface="Arial" panose="020B0604020202020204" pitchFamily="34" charset="0"/>
                        </a:rPr>
                        <a:t>EUMETSAT</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tcPr>
                </a:tc>
                <a:tc>
                  <a:txBody>
                    <a:bodyPr/>
                    <a:lstStyle/>
                    <a:p>
                      <a:pPr algn="ctr" fontAlgn="b"/>
                      <a:r>
                        <a:rPr lang="en-US" sz="90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Level 0</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EAD1DC"/>
                    </a:solidFill>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Operational Products</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L1, L1.5</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L2, EDR</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F4CCCC"/>
                    </a:solidFill>
                  </a:tcPr>
                </a:tc>
                <a:tc>
                  <a:txBody>
                    <a:bodyPr/>
                    <a:lstStyle/>
                    <a:p>
                      <a:pPr marR="0" algn="ctr" rtl="0" fontAlgn="b">
                        <a:lnSpc>
                          <a:spcPct val="100000"/>
                        </a:lnSpc>
                        <a:spcBef>
                          <a:spcPts val="0"/>
                        </a:spcBef>
                        <a:spcAft>
                          <a:spcPts val="0"/>
                        </a:spcAft>
                        <a:buClr>
                          <a:srgbClr val="000000"/>
                        </a:buClr>
                        <a:buFont typeface="Arial"/>
                      </a:pPr>
                      <a:r>
                        <a:rPr lang="en-US" sz="900" dirty="0">
                          <a:solidFill>
                            <a:schemeClr val="tx1"/>
                          </a:solidFill>
                          <a:effectLst/>
                        </a:rPr>
                        <a:t> </a:t>
                      </a:r>
                      <a:r>
                        <a:rPr lang="en-US" sz="500" b="0" i="0" u="none" strike="noStrike" cap="none" dirty="0">
                          <a:solidFill>
                            <a:schemeClr val="tx1"/>
                          </a:solidFill>
                          <a:effectLst/>
                          <a:latin typeface="Arial" panose="020B0604020202020204" pitchFamily="34" charset="0"/>
                          <a:ea typeface="+mn-ea"/>
                          <a:cs typeface="+mn-cs"/>
                          <a:sym typeface="Arial"/>
                        </a:rPr>
                        <a:t>Reprocessed Mission Data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FFF2CC"/>
                    </a:solidFill>
                  </a:tcPr>
                </a:tc>
                <a:tc>
                  <a:txBody>
                    <a:bodyPr/>
                    <a:lstStyle/>
                    <a:p>
                      <a:pPr algn="ctr" fontAlgn="b"/>
                      <a:r>
                        <a:rPr lang="en-US" sz="900" dirty="0">
                          <a:solidFill>
                            <a:schemeClr val="tx1"/>
                          </a:solidFill>
                          <a:effectLst/>
                        </a:rPr>
                        <a:t> </a:t>
                      </a:r>
                      <a:r>
                        <a:rPr lang="en-US" sz="500" b="0" i="0" u="none" strike="noStrike" cap="none" dirty="0">
                          <a:solidFill>
                            <a:schemeClr val="tx1"/>
                          </a:solidFill>
                          <a:effectLst/>
                          <a:latin typeface="Arial" panose="020B0604020202020204" pitchFamily="34" charset="0"/>
                          <a:ea typeface="+mn-ea"/>
                          <a:cs typeface="+mn-cs"/>
                          <a:sym typeface="Arial"/>
                        </a:rPr>
                        <a:t>FDR</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FFF2CC"/>
                    </a:solidFill>
                  </a:tcPr>
                </a:tc>
                <a:tc>
                  <a:txBody>
                    <a:bodyPr/>
                    <a:lstStyle/>
                    <a:p>
                      <a:pPr algn="ctr" fontAlgn="b"/>
                      <a:r>
                        <a:rPr lang="en-US" sz="900" dirty="0">
                          <a:solidFill>
                            <a:schemeClr val="tx1"/>
                          </a:solidFill>
                          <a:effectLst/>
                        </a:rPr>
                        <a:t> </a:t>
                      </a:r>
                      <a:r>
                        <a:rPr lang="en-US" sz="500" b="0" i="0" u="none" strike="noStrike" cap="none" dirty="0">
                          <a:solidFill>
                            <a:schemeClr val="tx1"/>
                          </a:solidFill>
                          <a:effectLst/>
                          <a:latin typeface="Arial" panose="020B0604020202020204" pitchFamily="34" charset="0"/>
                          <a:ea typeface="+mn-ea"/>
                          <a:cs typeface="+mn-cs"/>
                          <a:sym typeface="Arial"/>
                        </a:rPr>
                        <a:t>Reprocessed L2</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500" b="0" i="0" u="none" strike="noStrike" dirty="0">
                          <a:solidFill>
                            <a:schemeClr val="tx1"/>
                          </a:solidFill>
                          <a:effectLst/>
                          <a:latin typeface="Arial" panose="020B0604020202020204" pitchFamily="34" charset="0"/>
                        </a:rPr>
                        <a:t>CDR</a:t>
                      </a:r>
                      <a:endParaRPr lang="en-US" sz="900" dirty="0">
                        <a:solidFill>
                          <a:schemeClr val="tx1"/>
                        </a:solidFill>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500" b="0" i="0" u="none" strike="noStrike" dirty="0">
                          <a:solidFill>
                            <a:schemeClr val="tx1"/>
                          </a:solidFill>
                          <a:effectLst/>
                          <a:latin typeface="Arial" panose="020B0604020202020204" pitchFamily="34" charset="0"/>
                        </a:rPr>
                        <a:t>FDR/FCDR</a:t>
                      </a:r>
                      <a:endParaRPr lang="en-US" sz="900" dirty="0">
                        <a:solidFill>
                          <a:schemeClr val="tx1"/>
                        </a:solidFill>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CDR</a:t>
                      </a:r>
                      <a:endParaRPr lang="en-US" sz="900" dirty="0">
                        <a:solidFill>
                          <a:schemeClr val="tx1"/>
                        </a:solidFill>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ICDR</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38100" cap="flat" cmpd="sng" algn="ctr">
                      <a:no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CFE2F3"/>
                    </a:solidFill>
                  </a:tcPr>
                </a:tc>
                <a:extLst>
                  <a:ext uri="{0D108BD9-81ED-4DB2-BD59-A6C34878D82A}">
                    <a16:rowId xmlns:a16="http://schemas.microsoft.com/office/drawing/2014/main" val="1160764247"/>
                  </a:ext>
                </a:extLst>
              </a:tr>
              <a:tr h="325987">
                <a:tc>
                  <a:txBody>
                    <a:bodyPr/>
                    <a:lstStyle/>
                    <a:p>
                      <a:pPr algn="ctr" rtl="0" fontAlgn="b">
                        <a:spcBef>
                          <a:spcPts val="0"/>
                        </a:spcBef>
                        <a:spcAft>
                          <a:spcPts val="0"/>
                        </a:spcAft>
                      </a:pPr>
                      <a:r>
                        <a:rPr lang="en-US" sz="500" b="1" i="1" u="none" strike="noStrike" dirty="0">
                          <a:solidFill>
                            <a:srgbClr val="000000"/>
                          </a:solidFill>
                          <a:effectLst/>
                          <a:latin typeface="Arial" panose="020B0604020202020204" pitchFamily="34" charset="0"/>
                        </a:rPr>
                        <a:t>Proposed here (defined below)</a:t>
                      </a:r>
                      <a:endParaRPr lang="en-US" sz="900" i="1"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900" i="1" dirty="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rtl="0" fontAlgn="b">
                        <a:spcBef>
                          <a:spcPts val="0"/>
                        </a:spcBef>
                        <a:spcAft>
                          <a:spcPts val="0"/>
                        </a:spcAft>
                      </a:pPr>
                      <a:r>
                        <a:rPr lang="en-US" sz="500" b="0" i="1" u="none" strike="noStrike" dirty="0">
                          <a:solidFill>
                            <a:srgbClr val="000000"/>
                          </a:solidFill>
                          <a:effectLst/>
                          <a:latin typeface="Arial" panose="020B0604020202020204" pitchFamily="34" charset="0"/>
                        </a:rPr>
                        <a:t>RDR</a:t>
                      </a:r>
                      <a:endParaRPr lang="en-US" sz="900" i="1"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EAD1DC"/>
                    </a:solidFill>
                  </a:tcPr>
                </a:tc>
                <a:tc>
                  <a:txBody>
                    <a:bodyPr/>
                    <a:lstStyle/>
                    <a:p>
                      <a:pPr algn="ctr" rtl="0" fontAlgn="b">
                        <a:spcBef>
                          <a:spcPts val="0"/>
                        </a:spcBef>
                        <a:spcAft>
                          <a:spcPts val="0"/>
                        </a:spcAft>
                      </a:pPr>
                      <a:r>
                        <a:rPr lang="en-US" sz="500" b="0" i="1" u="none" strike="noStrike" dirty="0">
                          <a:solidFill>
                            <a:srgbClr val="000000"/>
                          </a:solidFill>
                          <a:effectLst/>
                          <a:latin typeface="Arial" panose="020B0604020202020204" pitchFamily="34" charset="0"/>
                        </a:rPr>
                        <a:t>FDR</a:t>
                      </a:r>
                      <a:endParaRPr lang="en-US" sz="900" i="1"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500" b="0" i="1" u="none" strike="noStrike" dirty="0">
                          <a:solidFill>
                            <a:srgbClr val="000000"/>
                          </a:solidFill>
                          <a:effectLst/>
                          <a:latin typeface="Arial" panose="020B0604020202020204" pitchFamily="34" charset="0"/>
                        </a:rPr>
                        <a:t>FFDR</a:t>
                      </a:r>
                      <a:endParaRPr lang="en-US" sz="900" i="1"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500" b="0" i="1" u="none" strike="noStrike" dirty="0">
                          <a:solidFill>
                            <a:srgbClr val="000000"/>
                          </a:solidFill>
                          <a:effectLst/>
                          <a:latin typeface="Arial" panose="020B0604020202020204" pitchFamily="34" charset="0"/>
                        </a:rPr>
                        <a:t>TFDR</a:t>
                      </a:r>
                      <a:endParaRPr lang="en-US" sz="900" i="1"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500" b="0" i="1" u="none" strike="noStrike">
                          <a:solidFill>
                            <a:srgbClr val="000000"/>
                          </a:solidFill>
                          <a:effectLst/>
                          <a:latin typeface="Arial" panose="020B0604020202020204" pitchFamily="34" charset="0"/>
                        </a:rPr>
                        <a:t>MDR</a:t>
                      </a:r>
                      <a:endParaRPr lang="en-US" sz="900" i="1">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500" b="0" i="1" u="none" strike="noStrike" dirty="0">
                          <a:solidFill>
                            <a:srgbClr val="000000"/>
                          </a:solidFill>
                          <a:effectLst/>
                          <a:latin typeface="Arial" panose="020B0604020202020204" pitchFamily="34" charset="0"/>
                        </a:rPr>
                        <a:t>FMDR</a:t>
                      </a:r>
                      <a:endParaRPr lang="en-US" sz="900" i="1"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500" b="0" i="1" u="none" strike="noStrike" dirty="0">
                          <a:solidFill>
                            <a:srgbClr val="000000"/>
                          </a:solidFill>
                          <a:effectLst/>
                          <a:latin typeface="Arial" panose="020B0604020202020204" pitchFamily="34" charset="0"/>
                        </a:rPr>
                        <a:t>TMDR</a:t>
                      </a:r>
                      <a:endParaRPr lang="en-US" sz="900" i="1"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500" b="0" i="1" u="none" strike="noStrike" dirty="0">
                          <a:solidFill>
                            <a:srgbClr val="000000"/>
                          </a:solidFill>
                          <a:effectLst/>
                          <a:latin typeface="Arial" panose="020B0604020202020204" pitchFamily="34" charset="0"/>
                        </a:rPr>
                        <a:t>CDR</a:t>
                      </a:r>
                      <a:endParaRPr lang="en-US" sz="900" i="1"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500" b="0" i="1" u="none" strike="noStrike" dirty="0">
                          <a:solidFill>
                            <a:srgbClr val="000000"/>
                          </a:solidFill>
                          <a:effectLst/>
                          <a:latin typeface="Arial" panose="020B0604020202020204" pitchFamily="34" charset="0"/>
                        </a:rPr>
                        <a:t>FCDR</a:t>
                      </a:r>
                      <a:endParaRPr lang="en-US" sz="900" i="1"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500" b="0" i="1" u="none" strike="noStrike" dirty="0">
                          <a:solidFill>
                            <a:srgbClr val="000000"/>
                          </a:solidFill>
                          <a:effectLst/>
                          <a:latin typeface="Arial" panose="020B0604020202020204" pitchFamily="34" charset="0"/>
                        </a:rPr>
                        <a:t>TCDR</a:t>
                      </a:r>
                      <a:endParaRPr lang="en-US" sz="900" i="1"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500" b="0" i="1" u="none" strike="noStrike" dirty="0">
                          <a:solidFill>
                            <a:srgbClr val="000000"/>
                          </a:solidFill>
                          <a:effectLst/>
                          <a:latin typeface="Arial" panose="020B0604020202020204" pitchFamily="34" charset="0"/>
                        </a:rPr>
                        <a:t>ICDR</a:t>
                      </a:r>
                      <a:endParaRPr lang="en-US" sz="900" i="1"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extLst>
                  <a:ext uri="{0D108BD9-81ED-4DB2-BD59-A6C34878D82A}">
                    <a16:rowId xmlns:a16="http://schemas.microsoft.com/office/drawing/2014/main" val="4128464393"/>
                  </a:ext>
                </a:extLst>
              </a:tr>
            </a:tbl>
          </a:graphicData>
        </a:graphic>
      </p:graphicFrame>
      <p:sp>
        <p:nvSpPr>
          <p:cNvPr id="8" name="TextBox 7">
            <a:extLst>
              <a:ext uri="{FF2B5EF4-FFF2-40B4-BE49-F238E27FC236}">
                <a16:creationId xmlns:a16="http://schemas.microsoft.com/office/drawing/2014/main" id="{6E650249-C2E9-4DF9-A2EE-6DBCF7A25A08}"/>
              </a:ext>
            </a:extLst>
          </p:cNvPr>
          <p:cNvSpPr txBox="1"/>
          <p:nvPr/>
        </p:nvSpPr>
        <p:spPr>
          <a:xfrm>
            <a:off x="5346922" y="4108024"/>
            <a:ext cx="5194051" cy="281167"/>
          </a:xfrm>
          <a:prstGeom prst="rect">
            <a:avLst/>
          </a:prstGeom>
          <a:noFill/>
        </p:spPr>
        <p:txBody>
          <a:bodyPr wrap="none" rtlCol="0">
            <a:spAutoFit/>
          </a:bodyPr>
          <a:lstStyle/>
          <a:p>
            <a:pPr defTabSz="207843">
              <a:buClr>
                <a:srgbClr val="000000"/>
              </a:buClr>
            </a:pPr>
            <a:r>
              <a:rPr lang="en-US" sz="1227" b="1" kern="0" dirty="0">
                <a:solidFill>
                  <a:srgbClr val="012F87"/>
                </a:solidFill>
                <a:latin typeface="Calibri"/>
                <a:cs typeface="Calibri"/>
                <a:sym typeface="Arial"/>
              </a:rPr>
              <a:t>Proposed: A Coherent Taxonomy of Satellite Time Series Data Set Definitions</a:t>
            </a:r>
          </a:p>
        </p:txBody>
      </p:sp>
      <p:sp>
        <p:nvSpPr>
          <p:cNvPr id="16" name="TextBox 15">
            <a:extLst>
              <a:ext uri="{FF2B5EF4-FFF2-40B4-BE49-F238E27FC236}">
                <a16:creationId xmlns:a16="http://schemas.microsoft.com/office/drawing/2014/main" id="{45ED806F-A07D-4454-9496-03EE529E0319}"/>
              </a:ext>
            </a:extLst>
          </p:cNvPr>
          <p:cNvSpPr txBox="1"/>
          <p:nvPr/>
        </p:nvSpPr>
        <p:spPr>
          <a:xfrm>
            <a:off x="5251835" y="1026140"/>
            <a:ext cx="5384807" cy="281167"/>
          </a:xfrm>
          <a:prstGeom prst="rect">
            <a:avLst/>
          </a:prstGeom>
          <a:noFill/>
        </p:spPr>
        <p:txBody>
          <a:bodyPr wrap="none" rtlCol="0">
            <a:spAutoFit/>
          </a:bodyPr>
          <a:lstStyle/>
          <a:p>
            <a:pPr defTabSz="207843">
              <a:buClr>
                <a:srgbClr val="000000"/>
              </a:buClr>
            </a:pPr>
            <a:r>
              <a:rPr lang="en-US" sz="1227" b="1" kern="0" dirty="0">
                <a:solidFill>
                  <a:srgbClr val="012F87"/>
                </a:solidFill>
                <a:latin typeface="Calibri"/>
                <a:cs typeface="Calibri"/>
                <a:sym typeface="Arial"/>
              </a:rPr>
              <a:t>Problem: Inconsistent and Incomplete Naming of Satellite Time Series Data Sets</a:t>
            </a:r>
          </a:p>
        </p:txBody>
      </p:sp>
      <p:pic>
        <p:nvPicPr>
          <p:cNvPr id="31" name="Picture 5" descr="Figure_SSU_BT_spccor_offset_SPARC.jpg">
            <a:extLst>
              <a:ext uri="{FF2B5EF4-FFF2-40B4-BE49-F238E27FC236}">
                <a16:creationId xmlns:a16="http://schemas.microsoft.com/office/drawing/2014/main" id="{17B8C157-5477-4F96-8B8F-D71CDE1F5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1671" y="3892380"/>
            <a:ext cx="1479577" cy="1188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7" descr="f16.jpg">
            <a:extLst>
              <a:ext uri="{FF2B5EF4-FFF2-40B4-BE49-F238E27FC236}">
                <a16:creationId xmlns:a16="http://schemas.microsoft.com/office/drawing/2014/main" id="{289677DA-20D6-41F9-915A-2B923A14FE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6894" y="5086583"/>
            <a:ext cx="1444353" cy="127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9">
            <a:extLst>
              <a:ext uri="{FF2B5EF4-FFF2-40B4-BE49-F238E27FC236}">
                <a16:creationId xmlns:a16="http://schemas.microsoft.com/office/drawing/2014/main" id="{5FA1F582-BB9A-49F3-9782-8E9E8CB85B84}"/>
              </a:ext>
            </a:extLst>
          </p:cNvPr>
          <p:cNvSpPr txBox="1">
            <a:spLocks noChangeArrowheads="1"/>
          </p:cNvSpPr>
          <p:nvPr/>
        </p:nvSpPr>
        <p:spPr bwMode="auto">
          <a:xfrm>
            <a:off x="1398068" y="5551594"/>
            <a:ext cx="1853254" cy="54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207843" eaLnBrk="0" fontAlgn="base" hangingPunct="0">
              <a:spcBef>
                <a:spcPct val="0"/>
              </a:spcBef>
              <a:spcAft>
                <a:spcPct val="0"/>
              </a:spcAft>
            </a:pPr>
            <a:r>
              <a:rPr lang="en-US" altLang="en-US" sz="364" dirty="0">
                <a:solidFill>
                  <a:srgbClr val="000000"/>
                </a:solidFill>
                <a:cs typeface="Arial"/>
                <a:sym typeface="Arial"/>
              </a:rPr>
              <a:t>Figure 2. Zou et al. (2014) co-calibrated and re-calibrated (right, top panel) NOAA’s Stratospheric Sounding Unit (SSU) Raw Data Record (RDR) and transformed it into (right, bottom panel) consistent, intercalibrated and merged Thematic Climate Data Records (TCDRs) of Stratospheric Mean Layer Temperatures suitable for climate time-scale applications. The TCDRs were similarly merged with other sounder data, including that currently-operational </a:t>
            </a:r>
            <a:r>
              <a:rPr lang="en-US" altLang="en-US" sz="364" dirty="0" err="1">
                <a:solidFill>
                  <a:srgbClr val="000000"/>
                </a:solidFill>
                <a:cs typeface="Arial"/>
                <a:sym typeface="Arial"/>
              </a:rPr>
              <a:t>CrIS</a:t>
            </a:r>
            <a:r>
              <a:rPr lang="en-US" altLang="en-US" sz="364" dirty="0">
                <a:solidFill>
                  <a:srgbClr val="000000"/>
                </a:solidFill>
                <a:cs typeface="Arial"/>
                <a:sym typeface="Arial"/>
              </a:rPr>
              <a:t> and ATMS sounders on JPSS satellites, to extend the TCDRs to span more than 40 years.</a:t>
            </a:r>
          </a:p>
        </p:txBody>
      </p:sp>
      <p:sp>
        <p:nvSpPr>
          <p:cNvPr id="34" name="TextBox 9">
            <a:extLst>
              <a:ext uri="{FF2B5EF4-FFF2-40B4-BE49-F238E27FC236}">
                <a16:creationId xmlns:a16="http://schemas.microsoft.com/office/drawing/2014/main" id="{D87A8EE4-BDA7-4922-8C94-AA822C9075B8}"/>
              </a:ext>
            </a:extLst>
          </p:cNvPr>
          <p:cNvSpPr txBox="1">
            <a:spLocks noChangeArrowheads="1"/>
          </p:cNvSpPr>
          <p:nvPr/>
        </p:nvSpPr>
        <p:spPr bwMode="auto">
          <a:xfrm>
            <a:off x="1398068" y="5115068"/>
            <a:ext cx="1853254" cy="31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207843" eaLnBrk="0" fontAlgn="base" hangingPunct="0">
              <a:spcBef>
                <a:spcPct val="0"/>
              </a:spcBef>
              <a:spcAft>
                <a:spcPct val="0"/>
              </a:spcAft>
            </a:pPr>
            <a:r>
              <a:rPr lang="en-US" altLang="en-US" sz="364" dirty="0">
                <a:solidFill>
                  <a:srgbClr val="000000"/>
                </a:solidFill>
                <a:cs typeface="Arial"/>
                <a:sym typeface="Arial"/>
              </a:rPr>
              <a:t>Figure 1. Atmospheric sounders on NOAA operational and NASA research satellites have continuously observed upper-air temperatures with global coverage for more than 40 years, enough time to depict both short term variability and longer-term trends and patterns.</a:t>
            </a:r>
          </a:p>
        </p:txBody>
      </p:sp>
      <p:pic>
        <p:nvPicPr>
          <p:cNvPr id="14" name="Picture 13">
            <a:extLst>
              <a:ext uri="{FF2B5EF4-FFF2-40B4-BE49-F238E27FC236}">
                <a16:creationId xmlns:a16="http://schemas.microsoft.com/office/drawing/2014/main" id="{2DC49C92-41DB-4C69-8F2F-215760B9CED9}"/>
              </a:ext>
            </a:extLst>
          </p:cNvPr>
          <p:cNvPicPr>
            <a:picLocks noChangeAspect="1"/>
          </p:cNvPicPr>
          <p:nvPr/>
        </p:nvPicPr>
        <p:blipFill>
          <a:blip r:embed="rId5"/>
          <a:stretch>
            <a:fillRect/>
          </a:stretch>
        </p:blipFill>
        <p:spPr>
          <a:xfrm>
            <a:off x="1273379" y="3894376"/>
            <a:ext cx="1989685" cy="122069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20CE133-0232-485F-861A-84D338C5C6FD}"/>
              </a:ext>
            </a:extLst>
          </p:cNvPr>
          <p:cNvGraphicFramePr>
            <a:graphicFrameLocks noGrp="1"/>
          </p:cNvGraphicFramePr>
          <p:nvPr>
            <p:extLst>
              <p:ext uri="{D42A27DB-BD31-4B8C-83A1-F6EECF244321}">
                <p14:modId xmlns:p14="http://schemas.microsoft.com/office/powerpoint/2010/main" val="940286188"/>
              </p:ext>
            </p:extLst>
          </p:nvPr>
        </p:nvGraphicFramePr>
        <p:xfrm>
          <a:off x="1" y="0"/>
          <a:ext cx="12191999" cy="6858000"/>
        </p:xfrm>
        <a:graphic>
          <a:graphicData uri="http://schemas.openxmlformats.org/drawingml/2006/table">
            <a:tbl>
              <a:tblPr/>
              <a:tblGrid>
                <a:gridCol w="1074646">
                  <a:extLst>
                    <a:ext uri="{9D8B030D-6E8A-4147-A177-3AD203B41FA5}">
                      <a16:colId xmlns:a16="http://schemas.microsoft.com/office/drawing/2014/main" val="1438446919"/>
                    </a:ext>
                  </a:extLst>
                </a:gridCol>
                <a:gridCol w="171183">
                  <a:extLst>
                    <a:ext uri="{9D8B030D-6E8A-4147-A177-3AD203B41FA5}">
                      <a16:colId xmlns:a16="http://schemas.microsoft.com/office/drawing/2014/main" val="3428288397"/>
                    </a:ext>
                  </a:extLst>
                </a:gridCol>
                <a:gridCol w="894933">
                  <a:extLst>
                    <a:ext uri="{9D8B030D-6E8A-4147-A177-3AD203B41FA5}">
                      <a16:colId xmlns:a16="http://schemas.microsoft.com/office/drawing/2014/main" val="3763474588"/>
                    </a:ext>
                  </a:extLst>
                </a:gridCol>
                <a:gridCol w="803282">
                  <a:extLst>
                    <a:ext uri="{9D8B030D-6E8A-4147-A177-3AD203B41FA5}">
                      <a16:colId xmlns:a16="http://schemas.microsoft.com/office/drawing/2014/main" val="4227506692"/>
                    </a:ext>
                  </a:extLst>
                </a:gridCol>
                <a:gridCol w="1036950">
                  <a:extLst>
                    <a:ext uri="{9D8B030D-6E8A-4147-A177-3AD203B41FA5}">
                      <a16:colId xmlns:a16="http://schemas.microsoft.com/office/drawing/2014/main" val="3794696809"/>
                    </a:ext>
                  </a:extLst>
                </a:gridCol>
                <a:gridCol w="887288">
                  <a:extLst>
                    <a:ext uri="{9D8B030D-6E8A-4147-A177-3AD203B41FA5}">
                      <a16:colId xmlns:a16="http://schemas.microsoft.com/office/drawing/2014/main" val="2665684901"/>
                    </a:ext>
                  </a:extLst>
                </a:gridCol>
                <a:gridCol w="994191">
                  <a:extLst>
                    <a:ext uri="{9D8B030D-6E8A-4147-A177-3AD203B41FA5}">
                      <a16:colId xmlns:a16="http://schemas.microsoft.com/office/drawing/2014/main" val="1293218583"/>
                    </a:ext>
                  </a:extLst>
                </a:gridCol>
                <a:gridCol w="962118">
                  <a:extLst>
                    <a:ext uri="{9D8B030D-6E8A-4147-A177-3AD203B41FA5}">
                      <a16:colId xmlns:a16="http://schemas.microsoft.com/office/drawing/2014/main" val="224415942"/>
                    </a:ext>
                  </a:extLst>
                </a:gridCol>
                <a:gridCol w="962118">
                  <a:extLst>
                    <a:ext uri="{9D8B030D-6E8A-4147-A177-3AD203B41FA5}">
                      <a16:colId xmlns:a16="http://schemas.microsoft.com/office/drawing/2014/main" val="1339267979"/>
                    </a:ext>
                  </a:extLst>
                </a:gridCol>
                <a:gridCol w="930050">
                  <a:extLst>
                    <a:ext uri="{9D8B030D-6E8A-4147-A177-3AD203B41FA5}">
                      <a16:colId xmlns:a16="http://schemas.microsoft.com/office/drawing/2014/main" val="1261170513"/>
                    </a:ext>
                  </a:extLst>
                </a:gridCol>
                <a:gridCol w="940738">
                  <a:extLst>
                    <a:ext uri="{9D8B030D-6E8A-4147-A177-3AD203B41FA5}">
                      <a16:colId xmlns:a16="http://schemas.microsoft.com/office/drawing/2014/main" val="1137434137"/>
                    </a:ext>
                  </a:extLst>
                </a:gridCol>
                <a:gridCol w="950817">
                  <a:extLst>
                    <a:ext uri="{9D8B030D-6E8A-4147-A177-3AD203B41FA5}">
                      <a16:colId xmlns:a16="http://schemas.microsoft.com/office/drawing/2014/main" val="2673662734"/>
                    </a:ext>
                  </a:extLst>
                </a:gridCol>
                <a:gridCol w="1583685">
                  <a:extLst>
                    <a:ext uri="{9D8B030D-6E8A-4147-A177-3AD203B41FA5}">
                      <a16:colId xmlns:a16="http://schemas.microsoft.com/office/drawing/2014/main" val="2961033489"/>
                    </a:ext>
                  </a:extLst>
                </a:gridCol>
              </a:tblGrid>
              <a:tr h="380199">
                <a:tc>
                  <a:txBody>
                    <a:bodyPr/>
                    <a:lstStyle/>
                    <a:p>
                      <a:pPr algn="ctr" fontAlgn="b"/>
                      <a:r>
                        <a:rPr lang="en-US" sz="180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1800" dirty="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gridSpan="11">
                  <a:txBody>
                    <a:bodyPr/>
                    <a:lstStyle/>
                    <a:p>
                      <a:pPr algn="ctr" fontAlgn="b"/>
                      <a:r>
                        <a:rPr lang="en-US" sz="180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6280" cap="flat" cmpd="sng" algn="ctr">
                      <a:solidFill>
                        <a:srgbClr val="CCCCCC"/>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6280" cap="flat" cmpd="sng" algn="ctr">
                      <a:solidFill>
                        <a:srgbClr val="CCCCCC"/>
                      </a:solidFill>
                      <a:prstDash val="solid"/>
                      <a:round/>
                      <a:headEnd type="none" w="med" len="med"/>
                      <a:tailEnd type="none" w="med" len="med"/>
                    </a:lnL>
                  </a:tcPr>
                </a:tc>
                <a:tc hMerge="1">
                  <a:txBody>
                    <a:bodyPr/>
                    <a:lstStyle/>
                    <a:p>
                      <a:endParaRPr lang="en-US"/>
                    </a:p>
                  </a:txBody>
                  <a:tcPr>
                    <a:lnL w="6280" cap="flat" cmpd="sng" algn="ctr">
                      <a:solidFill>
                        <a:srgbClr val="CCCCCC"/>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lnL w="6280" cap="flat" cmpd="sng" algn="ctr">
                      <a:solidFill>
                        <a:srgbClr val="CCCCCC"/>
                      </a:solidFill>
                      <a:prstDash val="solid"/>
                      <a:round/>
                      <a:headEnd type="none" w="med" len="med"/>
                      <a:tailEnd type="none" w="med" len="med"/>
                    </a:lnL>
                  </a:tcPr>
                </a:tc>
                <a:extLst>
                  <a:ext uri="{0D108BD9-81ED-4DB2-BD59-A6C34878D82A}">
                    <a16:rowId xmlns:a16="http://schemas.microsoft.com/office/drawing/2014/main" val="1359526522"/>
                  </a:ext>
                </a:extLst>
              </a:tr>
              <a:tr h="447207">
                <a:tc>
                  <a:txBody>
                    <a:bodyPr/>
                    <a:lstStyle/>
                    <a:p>
                      <a:pPr algn="ctr" fontAlgn="b"/>
                      <a:r>
                        <a:rPr lang="en-US" sz="1800" dirty="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180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1100" b="1" i="0" u="none" strike="noStrike" dirty="0">
                          <a:solidFill>
                            <a:srgbClr val="000000"/>
                          </a:solidFill>
                          <a:effectLst/>
                          <a:latin typeface="Arial" panose="020B0604020202020204" pitchFamily="34" charset="0"/>
                        </a:rPr>
                        <a:t>Raw Data</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a:noFill/>
                    </a:lnR>
                    <a:lnT w="628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D1DC"/>
                    </a:solidFill>
                  </a:tcPr>
                </a:tc>
                <a:tc gridSpan="3">
                  <a:txBody>
                    <a:bodyPr/>
                    <a:lstStyle/>
                    <a:p>
                      <a:pPr algn="ctr" rtl="0" fontAlgn="b">
                        <a:spcBef>
                          <a:spcPts val="0"/>
                        </a:spcBef>
                        <a:spcAft>
                          <a:spcPts val="0"/>
                        </a:spcAft>
                      </a:pPr>
                      <a:r>
                        <a:rPr lang="en-US" sz="1100" b="1" i="0" u="none" strike="noStrike" dirty="0">
                          <a:solidFill>
                            <a:srgbClr val="000000"/>
                          </a:solidFill>
                          <a:effectLst/>
                          <a:latin typeface="Arial" panose="020B0604020202020204" pitchFamily="34" charset="0"/>
                        </a:rPr>
                        <a:t>Lowest Latency Time Series</a:t>
                      </a:r>
                      <a:endParaRPr lang="en-US" sz="1800" dirty="0">
                        <a:effectLst/>
                      </a:endParaRPr>
                    </a:p>
                  </a:txBody>
                  <a:tcPr marL="4330" marR="4330" marT="2886" marB="2886" anchor="ctr">
                    <a:lnL>
                      <a:noFill/>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D1DC"/>
                    </a:solidFill>
                  </a:tcPr>
                </a:tc>
                <a:tc hMerge="1">
                  <a:txBody>
                    <a:bodyPr/>
                    <a:lstStyle/>
                    <a:p>
                      <a:endParaRPr lang="en-US"/>
                    </a:p>
                  </a:txBody>
                  <a:tcPr/>
                </a:tc>
                <a:tc hMerge="1">
                  <a:txBody>
                    <a:bodyPr/>
                    <a:lstStyle/>
                    <a:p>
                      <a:endParaRPr lang="en-US"/>
                    </a:p>
                  </a:txBody>
                  <a:tcPr/>
                </a:tc>
                <a:tc gridSpan="3">
                  <a:txBody>
                    <a:bodyPr/>
                    <a:lstStyle/>
                    <a:p>
                      <a:pPr algn="ctr" rtl="0" fontAlgn="b">
                        <a:spcBef>
                          <a:spcPts val="0"/>
                        </a:spcBef>
                        <a:spcAft>
                          <a:spcPts val="0"/>
                        </a:spcAft>
                      </a:pPr>
                      <a:r>
                        <a:rPr lang="en-US" sz="1100" b="1" i="0" u="none" strike="noStrike" dirty="0">
                          <a:solidFill>
                            <a:srgbClr val="000000"/>
                          </a:solidFill>
                          <a:effectLst/>
                          <a:latin typeface="Arial" panose="020B0604020202020204" pitchFamily="34" charset="0"/>
                        </a:rPr>
                        <a:t>Single Mission Reprocessed Time Series</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2CC"/>
                    </a:solidFill>
                  </a:tcPr>
                </a:tc>
                <a:tc hMerge="1">
                  <a:txBody>
                    <a:bodyPr/>
                    <a:lstStyle/>
                    <a:p>
                      <a:endParaRPr lang="en-US"/>
                    </a:p>
                  </a:txBody>
                  <a:tcPr/>
                </a:tc>
                <a:tc hMerge="1">
                  <a:txBody>
                    <a:bodyPr/>
                    <a:lstStyle/>
                    <a:p>
                      <a:pPr algn="ctr" rtl="0" fontAlgn="b">
                        <a:spcBef>
                          <a:spcPts val="0"/>
                        </a:spcBef>
                        <a:spcAft>
                          <a:spcPts val="0"/>
                        </a:spcAft>
                      </a:pP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B w="6280" cap="flat" cmpd="sng" algn="ctr">
                      <a:solidFill>
                        <a:srgbClr val="000000"/>
                      </a:solidFill>
                      <a:prstDash val="solid"/>
                      <a:round/>
                      <a:headEnd type="none" w="med" len="med"/>
                      <a:tailEnd type="none" w="med" len="med"/>
                    </a:lnB>
                    <a:solidFill>
                      <a:srgbClr val="FFF2CC"/>
                    </a:solidFill>
                  </a:tcPr>
                </a:tc>
                <a:tc gridSpan="4">
                  <a:txBody>
                    <a:bodyPr/>
                    <a:lstStyle/>
                    <a:p>
                      <a:pPr algn="ctr" rtl="0" fontAlgn="b">
                        <a:spcBef>
                          <a:spcPts val="0"/>
                        </a:spcBef>
                        <a:spcAft>
                          <a:spcPts val="0"/>
                        </a:spcAft>
                      </a:pPr>
                      <a:r>
                        <a:rPr lang="en-US" sz="1100" b="1" i="0" u="none" strike="noStrike" dirty="0">
                          <a:solidFill>
                            <a:srgbClr val="000000"/>
                          </a:solidFill>
                          <a:effectLst/>
                          <a:latin typeface="Arial" panose="020B0604020202020204" pitchFamily="34" charset="0"/>
                        </a:rPr>
                        <a:t>Complete Period of Record Time Series</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FE2F3"/>
                    </a:solidFill>
                  </a:tcPr>
                </a:tc>
                <a:tc hMerge="1">
                  <a:txBody>
                    <a:bodyPr/>
                    <a:lstStyle/>
                    <a:p>
                      <a:endParaRPr lang="en-US"/>
                    </a:p>
                  </a:txBody>
                  <a:tcPr/>
                </a:tc>
                <a:tc hMerge="1">
                  <a:txBody>
                    <a:bodyPr/>
                    <a:lstStyle/>
                    <a:p>
                      <a:endParaRPr lang="en-US"/>
                    </a:p>
                  </a:txBody>
                  <a:tcPr/>
                </a:tc>
                <a:tc hMerge="1">
                  <a:txBody>
                    <a:bodyPr/>
                    <a:lstStyle/>
                    <a:p>
                      <a:endParaRPr lang="en-US"/>
                    </a:p>
                  </a:txBody>
                  <a:tcPr>
                    <a:lnL w="6280" cap="flat" cmpd="sng" algn="ctr">
                      <a:solidFill>
                        <a:srgbClr val="CCCCCC"/>
                      </a:solidFill>
                      <a:prstDash val="solid"/>
                      <a:round/>
                      <a:headEnd type="none" w="med" len="med"/>
                      <a:tailEnd type="none" w="med" len="med"/>
                    </a:lnL>
                  </a:tcPr>
                </a:tc>
                <a:extLst>
                  <a:ext uri="{0D108BD9-81ED-4DB2-BD59-A6C34878D82A}">
                    <a16:rowId xmlns:a16="http://schemas.microsoft.com/office/drawing/2014/main" val="3262250020"/>
                  </a:ext>
                </a:extLst>
              </a:tr>
              <a:tr h="726372">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1100" b="1" i="0" u="none" strike="noStrike" cap="none" dirty="0">
                          <a:solidFill>
                            <a:srgbClr val="000000"/>
                          </a:solidFill>
                          <a:effectLst/>
                          <a:latin typeface="Arial" panose="020B0604020202020204" pitchFamily="34" charset="0"/>
                          <a:ea typeface="+mn-ea"/>
                          <a:cs typeface="+mn-cs"/>
                          <a:sym typeface="Arial"/>
                        </a:rPr>
                        <a:t>Description</a:t>
                      </a:r>
                    </a:p>
                  </a:txBody>
                  <a:tcPr marL="4330" marR="4330" marT="2886" marB="2886" anchor="ctr">
                    <a:lnL w="6280" cap="flat" cmpd="sng" algn="ctr">
                      <a:solidFill>
                        <a:srgbClr val="CCCCCC"/>
                      </a:solidFill>
                      <a:prstDash val="solid"/>
                      <a:round/>
                      <a:headEnd type="none" w="med" len="med"/>
                      <a:tailEnd type="none" w="med" len="med"/>
                    </a:lnL>
                    <a:lnR w="38100" cap="flat" cmpd="sng" algn="ctr">
                      <a:noFill/>
                      <a:prstDash val="solid"/>
                      <a:round/>
                      <a:headEnd type="none" w="med" len="med"/>
                      <a:tailEnd type="none" w="med" len="med"/>
                    </a:lnR>
                    <a:lnT w="6280" cap="flat" cmpd="sng" algn="ctr">
                      <a:solidFill>
                        <a:srgbClr val="CCCCCC"/>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n-US" sz="1800" dirty="0">
                          <a:effectLst/>
                        </a:rPr>
                        <a:t> </a:t>
                      </a:r>
                    </a:p>
                  </a:txBody>
                  <a:tcPr marL="4330" marR="4330" marT="2886" marB="2886"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1100" b="0" i="0" u="none" strike="noStrike" dirty="0">
                          <a:solidFill>
                            <a:srgbClr val="000000"/>
                          </a:solidFill>
                          <a:effectLst/>
                          <a:latin typeface="Arial" panose="020B0604020202020204" pitchFamily="34" charset="0"/>
                        </a:rPr>
                        <a:t>Instrument Data</a:t>
                      </a:r>
                      <a:endParaRPr lang="en-US" sz="1800" dirty="0">
                        <a:effectLst/>
                      </a:endParaRPr>
                    </a:p>
                  </a:txBody>
                  <a:tcPr marL="4330" marR="4330" marT="2886" marB="2886" anchor="ctr">
                    <a:lnL w="38100" cap="flat" cmpd="sng" algn="ctr">
                      <a:no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AD1DC"/>
                    </a:solidFill>
                  </a:tcPr>
                </a:tc>
                <a:tc>
                  <a:txBody>
                    <a:bodyPr/>
                    <a:lstStyle/>
                    <a:p>
                      <a:pPr algn="ctr" rtl="0" fontAlgn="ctr">
                        <a:spcBef>
                          <a:spcPts val="0"/>
                        </a:spcBef>
                        <a:spcAft>
                          <a:spcPts val="0"/>
                        </a:spcAft>
                      </a:pPr>
                      <a:r>
                        <a:rPr lang="en-US" sz="1100" b="0" i="0" u="none" strike="noStrike" cap="none" dirty="0">
                          <a:solidFill>
                            <a:srgbClr val="000000"/>
                          </a:solidFill>
                          <a:effectLst/>
                          <a:latin typeface="Arial" panose="020B0604020202020204" pitchFamily="34" charset="0"/>
                          <a:ea typeface="+mn-ea"/>
                          <a:cs typeface="+mn-cs"/>
                          <a:sym typeface="Arial"/>
                        </a:rPr>
                        <a:t>General Category</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4CCCC"/>
                    </a:solidFill>
                  </a:tcPr>
                </a:tc>
                <a:tc>
                  <a:txBody>
                    <a:bodyPr/>
                    <a:lstStyle/>
                    <a:p>
                      <a:pPr algn="ctr" rtl="0" fontAlgn="ctr">
                        <a:spcBef>
                          <a:spcPts val="0"/>
                        </a:spcBef>
                        <a:spcAft>
                          <a:spcPts val="0"/>
                        </a:spcAft>
                      </a:pPr>
                      <a:r>
                        <a:rPr lang="en-US" sz="1100" b="0" i="0" u="none" strike="noStrike" dirty="0">
                          <a:solidFill>
                            <a:srgbClr val="000000"/>
                          </a:solidFill>
                          <a:effectLst/>
                          <a:latin typeface="Arial" panose="020B0604020202020204" pitchFamily="34" charset="0"/>
                        </a:rPr>
                        <a:t>Calibrated Observations</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4CCCC"/>
                    </a:solidFill>
                  </a:tcPr>
                </a:tc>
                <a:tc>
                  <a:txBody>
                    <a:bodyPr/>
                    <a:lstStyle/>
                    <a:p>
                      <a:pPr algn="ctr" rtl="0" fontAlgn="ctr">
                        <a:spcBef>
                          <a:spcPts val="0"/>
                        </a:spcBef>
                        <a:spcAft>
                          <a:spcPts val="0"/>
                        </a:spcAft>
                      </a:pPr>
                      <a:r>
                        <a:rPr lang="en-US" sz="1100" b="0" i="0" u="none" strike="noStrike" dirty="0">
                          <a:solidFill>
                            <a:srgbClr val="000000"/>
                          </a:solidFill>
                          <a:effectLst/>
                          <a:latin typeface="Arial" panose="020B0604020202020204" pitchFamily="34" charset="0"/>
                        </a:rPr>
                        <a:t>Retrieved Geophysical Variable</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4CCCC"/>
                    </a:solidFill>
                  </a:tcPr>
                </a:tc>
                <a:tc>
                  <a:txBody>
                    <a:bodyPr/>
                    <a:lstStyle/>
                    <a:p>
                      <a:pPr algn="ctr" rtl="0" fontAlgn="ctr">
                        <a:spcBef>
                          <a:spcPts val="0"/>
                        </a:spcBef>
                        <a:spcAft>
                          <a:spcPts val="0"/>
                        </a:spcAft>
                      </a:pPr>
                      <a:r>
                        <a:rPr lang="en-US" sz="1100" b="0" i="0" u="none" strike="noStrike" cap="none" dirty="0">
                          <a:solidFill>
                            <a:srgbClr val="000000"/>
                          </a:solidFill>
                          <a:effectLst/>
                          <a:latin typeface="Arial" panose="020B0604020202020204" pitchFamily="34" charset="0"/>
                          <a:ea typeface="+mn-ea"/>
                          <a:cs typeface="+mn-cs"/>
                          <a:sym typeface="Arial"/>
                        </a:rPr>
                        <a:t>General Category</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2CC"/>
                    </a:solidFill>
                  </a:tcPr>
                </a:tc>
                <a:tc>
                  <a:txBody>
                    <a:bodyPr/>
                    <a:lstStyle/>
                    <a:p>
                      <a:pPr algn="ctr" rtl="0" fontAlgn="ctr">
                        <a:spcBef>
                          <a:spcPts val="0"/>
                        </a:spcBef>
                        <a:spcAft>
                          <a:spcPts val="0"/>
                        </a:spcAft>
                      </a:pPr>
                      <a:r>
                        <a:rPr lang="en-US" sz="1100" b="0" i="0" u="none" strike="noStrike" dirty="0">
                          <a:solidFill>
                            <a:srgbClr val="000000"/>
                          </a:solidFill>
                          <a:effectLst/>
                          <a:latin typeface="Arial" panose="020B0604020202020204" pitchFamily="34" charset="0"/>
                        </a:rPr>
                        <a:t>Calibrated Observations</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FFF2CC"/>
                    </a:solidFill>
                  </a:tcPr>
                </a:tc>
                <a:tc>
                  <a:txBody>
                    <a:bodyPr/>
                    <a:lstStyle/>
                    <a:p>
                      <a:pPr algn="ctr" rtl="0" fontAlgn="ctr">
                        <a:spcBef>
                          <a:spcPts val="0"/>
                        </a:spcBef>
                        <a:spcAft>
                          <a:spcPts val="0"/>
                        </a:spcAft>
                      </a:pPr>
                      <a:r>
                        <a:rPr lang="en-US" sz="1100" b="0" i="0" u="none" strike="noStrike">
                          <a:solidFill>
                            <a:srgbClr val="000000"/>
                          </a:solidFill>
                          <a:effectLst/>
                          <a:latin typeface="Arial" panose="020B0604020202020204" pitchFamily="34" charset="0"/>
                        </a:rPr>
                        <a:t>Retrieved Geophysical Variable</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FFF2CC"/>
                    </a:solidFill>
                  </a:tcPr>
                </a:tc>
                <a:tc>
                  <a:txBody>
                    <a:bodyPr/>
                    <a:lstStyle/>
                    <a:p>
                      <a:pPr algn="ctr" rtl="0" fontAlgn="ctr">
                        <a:spcBef>
                          <a:spcPts val="0"/>
                        </a:spcBef>
                        <a:spcAft>
                          <a:spcPts val="0"/>
                        </a:spcAft>
                      </a:pPr>
                      <a:r>
                        <a:rPr lang="en-US" sz="1100" b="0" i="0" u="none" strike="noStrike" cap="none" dirty="0">
                          <a:solidFill>
                            <a:srgbClr val="000000"/>
                          </a:solidFill>
                          <a:effectLst/>
                          <a:latin typeface="Arial" panose="020B0604020202020204" pitchFamily="34" charset="0"/>
                          <a:ea typeface="+mn-ea"/>
                          <a:cs typeface="+mn-cs"/>
                          <a:sym typeface="Arial"/>
                        </a:rPr>
                        <a:t>General Category</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FE2F3"/>
                    </a:solidFill>
                  </a:tcPr>
                </a:tc>
                <a:tc>
                  <a:txBody>
                    <a:bodyPr/>
                    <a:lstStyle/>
                    <a:p>
                      <a:pPr algn="ctr" rtl="0" fontAlgn="ctr">
                        <a:spcBef>
                          <a:spcPts val="0"/>
                        </a:spcBef>
                        <a:spcAft>
                          <a:spcPts val="0"/>
                        </a:spcAft>
                      </a:pPr>
                      <a:r>
                        <a:rPr lang="en-US" sz="1100" b="0" i="0" u="none" strike="noStrike" dirty="0">
                          <a:solidFill>
                            <a:srgbClr val="000000"/>
                          </a:solidFill>
                          <a:effectLst/>
                          <a:latin typeface="Arial" panose="020B0604020202020204" pitchFamily="34" charset="0"/>
                        </a:rPr>
                        <a:t>Calibrated Observations</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CFE2F3"/>
                    </a:solidFill>
                  </a:tcPr>
                </a:tc>
                <a:tc>
                  <a:txBody>
                    <a:bodyPr/>
                    <a:lstStyle/>
                    <a:p>
                      <a:pPr algn="ctr" rtl="0" fontAlgn="ctr">
                        <a:spcBef>
                          <a:spcPts val="0"/>
                        </a:spcBef>
                        <a:spcAft>
                          <a:spcPts val="0"/>
                        </a:spcAft>
                      </a:pPr>
                      <a:r>
                        <a:rPr lang="en-US" sz="1100" b="0" i="0" u="none" strike="noStrike">
                          <a:solidFill>
                            <a:srgbClr val="000000"/>
                          </a:solidFill>
                          <a:effectLst/>
                          <a:latin typeface="Arial" panose="020B0604020202020204" pitchFamily="34" charset="0"/>
                        </a:rPr>
                        <a:t>Retrieved Geophysical Variable</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CFE2F3"/>
                    </a:solidFill>
                  </a:tcPr>
                </a:tc>
                <a:tc>
                  <a:txBody>
                    <a:bodyPr/>
                    <a:lstStyle/>
                    <a:p>
                      <a:pPr algn="ctr" rtl="0" fontAlgn="ctr">
                        <a:spcBef>
                          <a:spcPts val="0"/>
                        </a:spcBef>
                        <a:spcAft>
                          <a:spcPts val="0"/>
                        </a:spcAft>
                      </a:pPr>
                      <a:r>
                        <a:rPr lang="en-US" sz="1100" b="0" i="0" u="none" strike="noStrike" dirty="0">
                          <a:solidFill>
                            <a:srgbClr val="000000"/>
                          </a:solidFill>
                          <a:effectLst/>
                          <a:latin typeface="Arial" panose="020B0604020202020204" pitchFamily="34" charset="0"/>
                        </a:rPr>
                        <a:t>Early estimate of CDR values using different production system</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B w="6280" cap="flat" cmpd="sng" algn="ctr">
                      <a:solidFill>
                        <a:srgbClr val="000000"/>
                      </a:solidFill>
                      <a:prstDash val="solid"/>
                      <a:round/>
                      <a:headEnd type="none" w="med" len="med"/>
                      <a:tailEnd type="none" w="med" len="med"/>
                    </a:lnB>
                    <a:solidFill>
                      <a:srgbClr val="CFE2F3"/>
                    </a:solidFill>
                  </a:tcPr>
                </a:tc>
                <a:extLst>
                  <a:ext uri="{0D108BD9-81ED-4DB2-BD59-A6C34878D82A}">
                    <a16:rowId xmlns:a16="http://schemas.microsoft.com/office/drawing/2014/main" val="1431184339"/>
                  </a:ext>
                </a:extLst>
              </a:tr>
              <a:tr h="1020491">
                <a:tc>
                  <a:txBody>
                    <a:bodyPr/>
                    <a:lstStyle/>
                    <a:p>
                      <a:pPr algn="ctr" rtl="0" fontAlgn="b">
                        <a:spcBef>
                          <a:spcPts val="0"/>
                        </a:spcBef>
                        <a:spcAft>
                          <a:spcPts val="0"/>
                        </a:spcAft>
                      </a:pPr>
                      <a:r>
                        <a:rPr lang="en-US" sz="1100" b="1" i="0" u="none" strike="noStrike" dirty="0">
                          <a:solidFill>
                            <a:srgbClr val="000000"/>
                          </a:solidFill>
                          <a:effectLst/>
                          <a:latin typeface="Arial" panose="020B0604020202020204" pitchFamily="34" charset="0"/>
                        </a:rPr>
                        <a:t>Typical Characteristics</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dirty="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spcBef>
                          <a:spcPts val="0"/>
                        </a:spcBef>
                        <a:spcAft>
                          <a:spcPts val="0"/>
                        </a:spcAft>
                      </a:pPr>
                      <a:r>
                        <a:rPr lang="en-US" sz="1100" b="0" i="0" u="none" strike="noStrike" cap="none" dirty="0">
                          <a:solidFill>
                            <a:srgbClr val="000000"/>
                          </a:solidFill>
                          <a:effectLst/>
                          <a:latin typeface="Arial" panose="020B0604020202020204" pitchFamily="34" charset="0"/>
                          <a:ea typeface="+mn-ea"/>
                          <a:cs typeface="+mn-cs"/>
                          <a:sym typeface="Arial"/>
                        </a:rPr>
                        <a:t>Unprocessed</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D1DC"/>
                    </a:solidFill>
                  </a:tcPr>
                </a:tc>
                <a:tc>
                  <a:txBody>
                    <a:bodyPr/>
                    <a:lstStyle/>
                    <a:p>
                      <a:pPr algn="ctr" rtl="0" fontAlgn="b">
                        <a:spcBef>
                          <a:spcPts val="0"/>
                        </a:spcBef>
                        <a:spcAft>
                          <a:spcPts val="0"/>
                        </a:spcAft>
                      </a:pPr>
                      <a:r>
                        <a:rPr lang="en-US" sz="1100" b="0" i="0" u="none" strike="noStrike" cap="none" dirty="0">
                          <a:solidFill>
                            <a:srgbClr val="000000"/>
                          </a:solidFill>
                          <a:effectLst/>
                          <a:latin typeface="Arial" panose="020B0604020202020204" pitchFamily="34" charset="0"/>
                          <a:ea typeface="+mn-ea"/>
                          <a:cs typeface="+mn-cs"/>
                          <a:sym typeface="Arial"/>
                        </a:rPr>
                        <a:t>Low latency or NRT</a:t>
                      </a:r>
                    </a:p>
                  </a:txBody>
                  <a:tcPr marL="4330" marR="4330" marT="2886" marB="2886" anchor="ctr">
                    <a:lnL w="6280" cap="flat" cmpd="sng" algn="ctr">
                      <a:solidFill>
                        <a:srgbClr val="CCCCCC"/>
                      </a:solidFill>
                      <a:prstDash val="solid"/>
                      <a:round/>
                      <a:headEnd type="none" w="med" len="med"/>
                      <a:tailEnd type="none" w="med" len="med"/>
                    </a:lnL>
                    <a:lnR w="628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1100" b="0" i="0" u="none" strike="noStrike" cap="none" dirty="0">
                          <a:solidFill>
                            <a:srgbClr val="000000"/>
                          </a:solidFill>
                          <a:effectLst/>
                          <a:latin typeface="Arial" panose="020B0604020202020204" pitchFamily="34" charset="0"/>
                          <a:ea typeface="+mn-ea"/>
                          <a:cs typeface="+mn-cs"/>
                          <a:sym typeface="Arial"/>
                        </a:rPr>
                        <a:t>NRT, calibrated radiances, brightness or antenna temperatures</a:t>
                      </a:r>
                    </a:p>
                  </a:txBody>
                  <a:tcPr marL="4330" marR="4330" marT="2886" marB="2886" anchor="ctr">
                    <a:lnL w="6280" cap="flat" cmpd="sng" algn="ctr">
                      <a:noFill/>
                      <a:prstDash val="solid"/>
                      <a:round/>
                      <a:headEnd type="none" w="med" len="med"/>
                      <a:tailEnd type="none" w="med" len="med"/>
                    </a:lnL>
                    <a:lnR w="628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CCCC"/>
                    </a:solidFill>
                  </a:tcPr>
                </a:tc>
                <a:tc>
                  <a:txBody>
                    <a:bodyPr/>
                    <a:lstStyle/>
                    <a:p>
                      <a:pPr algn="ctr" rtl="0" fontAlgn="b">
                        <a:spcBef>
                          <a:spcPts val="0"/>
                        </a:spcBef>
                        <a:spcAft>
                          <a:spcPts val="0"/>
                        </a:spcAft>
                      </a:pPr>
                      <a:r>
                        <a:rPr lang="en-US" sz="1100" b="0" i="0" u="none" strike="noStrike" cap="none" dirty="0">
                          <a:solidFill>
                            <a:srgbClr val="000000"/>
                          </a:solidFill>
                          <a:effectLst/>
                          <a:latin typeface="Arial" panose="020B0604020202020204" pitchFamily="34" charset="0"/>
                          <a:ea typeface="+mn-ea"/>
                          <a:cs typeface="+mn-cs"/>
                          <a:sym typeface="Arial"/>
                        </a:rPr>
                        <a:t>NRT, geophysical</a:t>
                      </a:r>
                    </a:p>
                  </a:txBody>
                  <a:tcPr marL="4330" marR="4330" marT="2886" marB="2886" anchor="ctr">
                    <a:lnL w="6280" cap="flat" cmpd="sng" algn="ctr">
                      <a:no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CCCC"/>
                    </a:solidFill>
                  </a:tcPr>
                </a:tc>
                <a:tc>
                  <a:txBody>
                    <a:bodyPr/>
                    <a:lstStyle/>
                    <a:p>
                      <a:pPr algn="ctr" fontAlgn="b"/>
                      <a:r>
                        <a:rPr lang="en-US" sz="1100" b="0" i="0" u="none" strike="noStrike" cap="none" dirty="0">
                          <a:solidFill>
                            <a:srgbClr val="000000"/>
                          </a:solidFill>
                          <a:effectLst/>
                          <a:latin typeface="Arial" panose="020B0604020202020204" pitchFamily="34" charset="0"/>
                          <a:ea typeface="+mn-ea"/>
                          <a:cs typeface="+mn-cs"/>
                          <a:sym typeface="Arial"/>
                        </a:rPr>
                        <a:t> Consistent Processing</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100" b="0" i="0" u="none" strike="noStrike" cap="none" dirty="0">
                          <a:solidFill>
                            <a:srgbClr val="000000"/>
                          </a:solidFill>
                          <a:effectLst/>
                          <a:latin typeface="Arial" panose="020B0604020202020204" pitchFamily="34" charset="0"/>
                          <a:ea typeface="+mn-ea"/>
                          <a:cs typeface="+mn-cs"/>
                          <a:sym typeface="Arial"/>
                        </a:rPr>
                        <a:t> Consistent Processing</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100" b="0" i="0" u="none" strike="noStrike" cap="none" dirty="0">
                          <a:solidFill>
                            <a:srgbClr val="000000"/>
                          </a:solidFill>
                          <a:effectLst/>
                          <a:latin typeface="Arial" panose="020B0604020202020204" pitchFamily="34" charset="0"/>
                          <a:ea typeface="+mn-ea"/>
                          <a:cs typeface="+mn-cs"/>
                          <a:sym typeface="Arial"/>
                        </a:rPr>
                        <a:t>Consistent Processing</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1100" b="0" i="0" u="none" strike="noStrike" cap="none" dirty="0">
                          <a:solidFill>
                            <a:srgbClr val="000000"/>
                          </a:solidFill>
                          <a:effectLst/>
                          <a:latin typeface="Arial" panose="020B0604020202020204" pitchFamily="34" charset="0"/>
                          <a:ea typeface="+mn-ea"/>
                          <a:cs typeface="+mn-cs"/>
                          <a:sym typeface="Arial"/>
                        </a:rPr>
                        <a:t>Merged multi-satellite, Homogeneous</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2F3"/>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100" b="0" i="0" u="none" strike="noStrike" cap="none" dirty="0">
                          <a:solidFill>
                            <a:srgbClr val="000000"/>
                          </a:solidFill>
                          <a:effectLst/>
                          <a:latin typeface="Arial" panose="020B0604020202020204" pitchFamily="34" charset="0"/>
                          <a:ea typeface="+mn-ea"/>
                          <a:cs typeface="+mn-cs"/>
                          <a:sym typeface="Arial"/>
                        </a:rPr>
                        <a:t>Merged multi-satellite, Homogeneous</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2F3"/>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100" b="0" i="0" u="none" strike="noStrike" cap="none" dirty="0">
                          <a:solidFill>
                            <a:srgbClr val="000000"/>
                          </a:solidFill>
                          <a:effectLst/>
                          <a:latin typeface="Arial" panose="020B0604020202020204" pitchFamily="34" charset="0"/>
                          <a:ea typeface="+mn-ea"/>
                          <a:cs typeface="+mn-cs"/>
                          <a:sym typeface="Arial"/>
                        </a:rPr>
                        <a:t>Merged multi-satellite, Homogeneous</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1100" b="0" i="0" u="none" strike="noStrike" cap="none" dirty="0">
                          <a:solidFill>
                            <a:srgbClr val="000000"/>
                          </a:solidFill>
                          <a:effectLst/>
                          <a:latin typeface="Arial" panose="020B0604020202020204" pitchFamily="34" charset="0"/>
                          <a:ea typeface="+mn-ea"/>
                          <a:cs typeface="+mn-cs"/>
                          <a:sym typeface="Arial"/>
                        </a:rPr>
                        <a:t>Produced on CDR-like system with algorithm, inputs or ancillary data adjustments to reduce latency</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2F3"/>
                    </a:solidFill>
                  </a:tcPr>
                </a:tc>
                <a:extLst>
                  <a:ext uri="{0D108BD9-81ED-4DB2-BD59-A6C34878D82A}">
                    <a16:rowId xmlns:a16="http://schemas.microsoft.com/office/drawing/2014/main" val="574255969"/>
                  </a:ext>
                </a:extLst>
              </a:tr>
              <a:tr h="617887">
                <a:tc>
                  <a:txBody>
                    <a:bodyPr/>
                    <a:lstStyle/>
                    <a:p>
                      <a:pPr algn="ctr" rtl="0" fontAlgn="b">
                        <a:spcBef>
                          <a:spcPts val="0"/>
                        </a:spcBef>
                        <a:spcAft>
                          <a:spcPts val="0"/>
                        </a:spcAft>
                      </a:pPr>
                      <a:r>
                        <a:rPr lang="en-US" sz="1100" b="1" i="0" u="none" strike="noStrike" dirty="0">
                          <a:solidFill>
                            <a:srgbClr val="000000"/>
                          </a:solidFill>
                          <a:effectLst/>
                          <a:latin typeface="Arial" panose="020B0604020202020204" pitchFamily="34" charset="0"/>
                        </a:rPr>
                        <a:t>Colloquial Terms</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1800" dirty="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Raw</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AD1DC"/>
                    </a:solidFill>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Operational Products</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Calibrated Products</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Geophysical Products</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Reprocessed Data</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Reprocessed Calibrated Products</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Reprocessed Geophysical Products</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Multi-satellite Records</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CFE2F3"/>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mn-ea"/>
                          <a:cs typeface="+mn-cs"/>
                          <a:sym typeface="Arial"/>
                        </a:rPr>
                        <a:t>Multi-satellite Records</a:t>
                      </a:r>
                      <a:endParaRPr kumimoji="0" lang="en-US" sz="1800" b="0" i="0" u="none" strike="noStrike" kern="0" cap="none" spc="0" normalizeH="0" baseline="0" noProof="0" dirty="0">
                        <a:ln>
                          <a:noFill/>
                        </a:ln>
                        <a:solidFill>
                          <a:srgbClr val="000000"/>
                        </a:solidFill>
                        <a:effectLst/>
                        <a:uLnTx/>
                        <a:uFillTx/>
                        <a:latin typeface="+mn-lt"/>
                        <a:ea typeface="+mn-ea"/>
                        <a:cs typeface="+mn-cs"/>
                        <a:sym typeface="Arial"/>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CFE2F3"/>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mn-ea"/>
                          <a:cs typeface="+mn-cs"/>
                          <a:sym typeface="Arial"/>
                        </a:rPr>
                        <a:t>Multi-satellite Records</a:t>
                      </a:r>
                      <a:endParaRPr kumimoji="0" lang="en-US" sz="1800" b="0" i="0" u="none" strike="noStrike" kern="0" cap="none" spc="0" normalizeH="0" baseline="0" noProof="0" dirty="0">
                        <a:ln>
                          <a:noFill/>
                        </a:ln>
                        <a:solidFill>
                          <a:srgbClr val="000000"/>
                        </a:solidFill>
                        <a:effectLst/>
                        <a:uLnTx/>
                        <a:uFillTx/>
                        <a:latin typeface="+mn-lt"/>
                        <a:ea typeface="+mn-ea"/>
                        <a:cs typeface="+mn-cs"/>
                        <a:sym typeface="Arial"/>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CFE2F3"/>
                    </a:solidFill>
                  </a:tcPr>
                </a:tc>
                <a:tc>
                  <a:txBody>
                    <a:bodyPr/>
                    <a:lstStyle/>
                    <a:p>
                      <a:pPr algn="ctr" fontAlgn="b"/>
                      <a:r>
                        <a:rPr lang="en-US" sz="1800" dirty="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CFE2F3"/>
                    </a:solidFill>
                  </a:tcPr>
                </a:tc>
                <a:extLst>
                  <a:ext uri="{0D108BD9-81ED-4DB2-BD59-A6C34878D82A}">
                    <a16:rowId xmlns:a16="http://schemas.microsoft.com/office/drawing/2014/main" val="3396931523"/>
                  </a:ext>
                </a:extLst>
              </a:tr>
              <a:tr h="663308">
                <a:tc>
                  <a:txBody>
                    <a:bodyPr/>
                    <a:lstStyle/>
                    <a:p>
                      <a:pPr algn="ctr" rtl="0" fontAlgn="b">
                        <a:spcBef>
                          <a:spcPts val="0"/>
                        </a:spcBef>
                        <a:spcAft>
                          <a:spcPts val="0"/>
                        </a:spcAft>
                      </a:pPr>
                      <a:r>
                        <a:rPr lang="en-US" sz="1100" b="1" i="0" u="none" strike="noStrike" dirty="0">
                          <a:solidFill>
                            <a:srgbClr val="000000"/>
                          </a:solidFill>
                          <a:effectLst/>
                          <a:latin typeface="Arial" panose="020B0604020202020204" pitchFamily="34" charset="0"/>
                        </a:rPr>
                        <a:t>NOAA</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180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no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RDR</a:t>
                      </a:r>
                      <a:endParaRPr lang="en-US" sz="1800" dirty="0">
                        <a:effectLst/>
                      </a:endParaRPr>
                    </a:p>
                  </a:txBody>
                  <a:tcPr marL="4330" marR="4330" marT="2886" marB="2886" anchor="ctr">
                    <a:lnL w="6280" cap="flat" cmpd="sng" algn="ctr">
                      <a:noFill/>
                      <a:prstDash val="solid"/>
                      <a:round/>
                      <a:headEnd type="none" w="med" len="med"/>
                      <a:tailEnd type="none" w="med" len="med"/>
                    </a:lnL>
                    <a:lnR w="628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280" cap="flat" cmpd="sng" algn="ctr">
                      <a:noFill/>
                      <a:prstDash val="solid"/>
                      <a:round/>
                      <a:headEnd type="none" w="med" len="med"/>
                      <a:tailEnd type="none" w="med" len="med"/>
                    </a:lnB>
                    <a:lnTlToBr w="12700" cmpd="sng">
                      <a:noFill/>
                      <a:prstDash val="solid"/>
                    </a:lnTlToBr>
                    <a:lnBlToTr w="12700" cmpd="sng">
                      <a:noFill/>
                      <a:prstDash val="solid"/>
                    </a:lnBlToTr>
                    <a:solidFill>
                      <a:srgbClr val="EAD1DC"/>
                    </a:solidFill>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Operational Products</a:t>
                      </a:r>
                      <a:endParaRPr lang="en-US" sz="1800" dirty="0">
                        <a:effectLst/>
                      </a:endParaRPr>
                    </a:p>
                  </a:txBody>
                  <a:tcPr marL="4330" marR="4330" marT="2886" marB="2886" anchor="ctr">
                    <a:lnL w="6280" cap="flat" cmpd="sng" algn="ctr">
                      <a:no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SDR</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1100" b="0" i="0" u="none" strike="noStrike">
                          <a:solidFill>
                            <a:srgbClr val="000000"/>
                          </a:solidFill>
                          <a:effectLst/>
                          <a:latin typeface="Arial" panose="020B0604020202020204" pitchFamily="34" charset="0"/>
                        </a:rPr>
                        <a:t>EDR</a:t>
                      </a:r>
                      <a:endParaRPr lang="en-US" sz="18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Reprocessed Mission Data</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Reprocessed SDR</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Reprocessed EDR</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CDR</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FCDR</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1100" b="0" i="0" u="none" strike="noStrike">
                          <a:solidFill>
                            <a:srgbClr val="000000"/>
                          </a:solidFill>
                          <a:effectLst/>
                          <a:latin typeface="Arial" panose="020B0604020202020204" pitchFamily="34" charset="0"/>
                        </a:rPr>
                        <a:t>TCDR</a:t>
                      </a:r>
                      <a:endParaRPr lang="en-US" sz="18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ICDR</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extLst>
                  <a:ext uri="{0D108BD9-81ED-4DB2-BD59-A6C34878D82A}">
                    <a16:rowId xmlns:a16="http://schemas.microsoft.com/office/drawing/2014/main" val="2627478239"/>
                  </a:ext>
                </a:extLst>
              </a:tr>
              <a:tr h="663308">
                <a:tc>
                  <a:txBody>
                    <a:bodyPr/>
                    <a:lstStyle/>
                    <a:p>
                      <a:pPr algn="ctr" rtl="0" fontAlgn="b">
                        <a:spcBef>
                          <a:spcPts val="0"/>
                        </a:spcBef>
                        <a:spcAft>
                          <a:spcPts val="0"/>
                        </a:spcAft>
                      </a:pPr>
                      <a:r>
                        <a:rPr lang="en-US" sz="1100" b="1" i="0" u="none" strike="noStrike" dirty="0">
                          <a:solidFill>
                            <a:srgbClr val="000000"/>
                          </a:solidFill>
                          <a:effectLst/>
                          <a:latin typeface="Arial" panose="020B0604020202020204" pitchFamily="34" charset="0"/>
                        </a:rPr>
                        <a:t>NASA</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180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Level 0</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no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EAD1DC"/>
                    </a:solidFill>
                  </a:tcPr>
                </a:tc>
                <a:tc>
                  <a:txBody>
                    <a:bodyPr/>
                    <a:lstStyle/>
                    <a:p>
                      <a:pPr algn="ctr" rtl="0" fontAlgn="b">
                        <a:spcBef>
                          <a:spcPts val="0"/>
                        </a:spcBef>
                        <a:spcAft>
                          <a:spcPts val="0"/>
                        </a:spcAft>
                      </a:pPr>
                      <a:r>
                        <a:rPr lang="en-US" sz="1100" b="0" i="0" u="none" strike="noStrike">
                          <a:solidFill>
                            <a:srgbClr val="000000"/>
                          </a:solidFill>
                          <a:effectLst/>
                          <a:latin typeface="Arial" panose="020B0604020202020204" pitchFamily="34" charset="0"/>
                        </a:rPr>
                        <a:t>Products</a:t>
                      </a:r>
                      <a:endParaRPr lang="en-US" sz="18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1100" b="0" i="0" u="none" strike="noStrike">
                          <a:solidFill>
                            <a:srgbClr val="000000"/>
                          </a:solidFill>
                          <a:effectLst/>
                          <a:latin typeface="Arial" panose="020B0604020202020204" pitchFamily="34" charset="0"/>
                        </a:rPr>
                        <a:t>L1, L1b</a:t>
                      </a:r>
                      <a:endParaRPr lang="en-US" sz="18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1100" b="0" i="0" u="none" strike="noStrike">
                          <a:solidFill>
                            <a:srgbClr val="000000"/>
                          </a:solidFill>
                          <a:effectLst/>
                          <a:latin typeface="Arial" panose="020B0604020202020204" pitchFamily="34" charset="0"/>
                        </a:rPr>
                        <a:t>L2-L4</a:t>
                      </a:r>
                      <a:endParaRPr lang="en-US" sz="18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1100" b="0" i="0" u="none" strike="noStrike">
                          <a:solidFill>
                            <a:srgbClr val="000000"/>
                          </a:solidFill>
                          <a:effectLst/>
                          <a:latin typeface="Arial" panose="020B0604020202020204" pitchFamily="34" charset="0"/>
                        </a:rPr>
                        <a:t>Reprocessed Collections</a:t>
                      </a:r>
                      <a:endParaRPr lang="en-US" sz="18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1100" b="0" i="0" u="none" strike="noStrike">
                          <a:solidFill>
                            <a:srgbClr val="000000"/>
                          </a:solidFill>
                          <a:effectLst/>
                          <a:latin typeface="Arial" panose="020B0604020202020204" pitchFamily="34" charset="0"/>
                        </a:rPr>
                        <a:t>L1, L1b</a:t>
                      </a:r>
                      <a:endParaRPr lang="en-US" sz="18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1100" b="0" i="0" u="none" strike="noStrike">
                          <a:solidFill>
                            <a:srgbClr val="000000"/>
                          </a:solidFill>
                          <a:effectLst/>
                          <a:latin typeface="Arial" panose="020B0604020202020204" pitchFamily="34" charset="0"/>
                        </a:rPr>
                        <a:t>L2-L4</a:t>
                      </a:r>
                      <a:endParaRPr lang="en-US" sz="18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ESDR</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1100" b="0" i="0" u="none" strike="noStrike">
                          <a:solidFill>
                            <a:srgbClr val="000000"/>
                          </a:solidFill>
                          <a:effectLst/>
                          <a:latin typeface="Arial" panose="020B0604020202020204" pitchFamily="34" charset="0"/>
                        </a:rPr>
                        <a:t>L1, L1b</a:t>
                      </a:r>
                      <a:endParaRPr lang="en-US" sz="18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1100" b="0" i="0" u="none" strike="noStrike">
                          <a:solidFill>
                            <a:srgbClr val="000000"/>
                          </a:solidFill>
                          <a:effectLst/>
                          <a:latin typeface="Arial" panose="020B0604020202020204" pitchFamily="34" charset="0"/>
                        </a:rPr>
                        <a:t>L2-L4</a:t>
                      </a:r>
                      <a:endParaRPr lang="en-US" sz="18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fontAlgn="b"/>
                      <a:r>
                        <a:rPr lang="en-US" sz="1800" dirty="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extLst>
                  <a:ext uri="{0D108BD9-81ED-4DB2-BD59-A6C34878D82A}">
                    <a16:rowId xmlns:a16="http://schemas.microsoft.com/office/drawing/2014/main" val="31007445"/>
                  </a:ext>
                </a:extLst>
              </a:tr>
              <a:tr h="380199">
                <a:tc>
                  <a:txBody>
                    <a:bodyPr/>
                    <a:lstStyle/>
                    <a:p>
                      <a:pPr algn="ctr" rtl="0" fontAlgn="b">
                        <a:spcBef>
                          <a:spcPts val="0"/>
                        </a:spcBef>
                        <a:spcAft>
                          <a:spcPts val="0"/>
                        </a:spcAft>
                      </a:pPr>
                      <a:r>
                        <a:rPr lang="en-US" sz="1100" b="1" i="0" u="none" strike="noStrike">
                          <a:solidFill>
                            <a:srgbClr val="000000"/>
                          </a:solidFill>
                          <a:effectLst/>
                          <a:latin typeface="Arial" panose="020B0604020202020204" pitchFamily="34" charset="0"/>
                        </a:rPr>
                        <a:t>Nat’l Academy</a:t>
                      </a:r>
                      <a:endParaRPr lang="en-US" sz="18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180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1800" dirty="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EAD1DC"/>
                    </a:solidFill>
                  </a:tcPr>
                </a:tc>
                <a:tc>
                  <a:txBody>
                    <a:bodyPr/>
                    <a:lstStyle/>
                    <a:p>
                      <a:pPr algn="ctr" fontAlgn="b"/>
                      <a:r>
                        <a:rPr lang="en-US" sz="1800" dirty="0">
                          <a:effectLst/>
                        </a:rPr>
                        <a:t>-</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fontAlgn="b"/>
                      <a:r>
                        <a:rPr lang="en-US" sz="1800" dirty="0">
                          <a:effectLst/>
                        </a:rPr>
                        <a:t>-</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fontAlgn="b"/>
                      <a:r>
                        <a:rPr lang="en-US" sz="1800">
                          <a:effectLst/>
                        </a:rPr>
                        <a:t>-</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fontAlgn="b"/>
                      <a:r>
                        <a:rPr lang="en-US" sz="1800" dirty="0">
                          <a:effectLst/>
                        </a:rPr>
                        <a:t>-</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fontAlgn="b"/>
                      <a:r>
                        <a:rPr lang="en-US" sz="1800" dirty="0">
                          <a:effectLst/>
                        </a:rPr>
                        <a:t>-</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fontAlgn="b"/>
                      <a:r>
                        <a:rPr lang="en-US" sz="1800">
                          <a:effectLst/>
                        </a:rPr>
                        <a:t>-</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CDR</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1100" b="0" i="0" u="none" strike="noStrike">
                          <a:solidFill>
                            <a:srgbClr val="000000"/>
                          </a:solidFill>
                          <a:effectLst/>
                          <a:latin typeface="Arial" panose="020B0604020202020204" pitchFamily="34" charset="0"/>
                        </a:rPr>
                        <a:t>FCDR</a:t>
                      </a:r>
                      <a:endParaRPr lang="en-US" sz="18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1100" b="0" i="0" u="none" strike="noStrike">
                          <a:solidFill>
                            <a:srgbClr val="000000"/>
                          </a:solidFill>
                          <a:effectLst/>
                          <a:latin typeface="Arial" panose="020B0604020202020204" pitchFamily="34" charset="0"/>
                        </a:rPr>
                        <a:t>TCDR</a:t>
                      </a:r>
                      <a:endParaRPr lang="en-US" sz="18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800" dirty="0">
                          <a:effectLst/>
                        </a:rPr>
                        <a:t> -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extLst>
                  <a:ext uri="{0D108BD9-81ED-4DB2-BD59-A6C34878D82A}">
                    <a16:rowId xmlns:a16="http://schemas.microsoft.com/office/drawing/2014/main" val="1416651033"/>
                  </a:ext>
                </a:extLst>
              </a:tr>
              <a:tr h="380199">
                <a:tc>
                  <a:txBody>
                    <a:bodyPr/>
                    <a:lstStyle/>
                    <a:p>
                      <a:pPr algn="ctr" rtl="0" fontAlgn="b">
                        <a:spcBef>
                          <a:spcPts val="0"/>
                        </a:spcBef>
                        <a:spcAft>
                          <a:spcPts val="0"/>
                        </a:spcAft>
                      </a:pPr>
                      <a:r>
                        <a:rPr lang="en-US" sz="1100" b="1" i="0" u="none" strike="noStrike">
                          <a:solidFill>
                            <a:srgbClr val="000000"/>
                          </a:solidFill>
                          <a:effectLst/>
                          <a:latin typeface="Arial" panose="020B0604020202020204" pitchFamily="34" charset="0"/>
                        </a:rPr>
                        <a:t>GCOS</a:t>
                      </a:r>
                      <a:endParaRPr lang="en-US" sz="18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180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1800" dirty="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EAD1DC"/>
                    </a:solidFill>
                  </a:tcPr>
                </a:tc>
                <a:tc>
                  <a:txBody>
                    <a:bodyPr/>
                    <a:lstStyle/>
                    <a:p>
                      <a:pPr algn="ctr" fontAlgn="b"/>
                      <a:r>
                        <a:rPr lang="en-US" sz="1800" dirty="0">
                          <a:effectLst/>
                        </a:rPr>
                        <a:t>-</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fontAlgn="b"/>
                      <a:r>
                        <a:rPr lang="en-US" sz="1800" dirty="0">
                          <a:effectLst/>
                        </a:rPr>
                        <a:t>-</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fontAlgn="b"/>
                      <a:r>
                        <a:rPr lang="en-US" sz="1800">
                          <a:effectLst/>
                        </a:rPr>
                        <a:t>-</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fontAlgn="b"/>
                      <a:r>
                        <a:rPr lang="en-US" sz="1800" dirty="0">
                          <a:effectLst/>
                        </a:rPr>
                        <a:t>-</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fontAlgn="b"/>
                      <a:r>
                        <a:rPr lang="en-US" sz="1800" dirty="0">
                          <a:effectLst/>
                        </a:rPr>
                        <a:t>-</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fontAlgn="b"/>
                      <a:r>
                        <a:rPr lang="en-US" sz="1800">
                          <a:effectLst/>
                        </a:rPr>
                        <a:t>-</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CDR</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1100" b="0" i="0" u="none" strike="noStrike">
                          <a:solidFill>
                            <a:srgbClr val="000000"/>
                          </a:solidFill>
                          <a:effectLst/>
                          <a:latin typeface="Arial" panose="020B0604020202020204" pitchFamily="34" charset="0"/>
                        </a:rPr>
                        <a:t>FCDR</a:t>
                      </a:r>
                      <a:endParaRPr lang="en-US" sz="18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1100" b="0" i="0" u="none" strike="noStrike">
                          <a:solidFill>
                            <a:srgbClr val="000000"/>
                          </a:solidFill>
                          <a:effectLst/>
                          <a:latin typeface="Arial" panose="020B0604020202020204" pitchFamily="34" charset="0"/>
                        </a:rPr>
                        <a:t>TCDR</a:t>
                      </a:r>
                      <a:endParaRPr lang="en-US" sz="18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fontAlgn="b"/>
                      <a:r>
                        <a:rPr lang="en-US" sz="1800" dirty="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extLst>
                  <a:ext uri="{0D108BD9-81ED-4DB2-BD59-A6C34878D82A}">
                    <a16:rowId xmlns:a16="http://schemas.microsoft.com/office/drawing/2014/main" val="3293782264"/>
                  </a:ext>
                </a:extLst>
              </a:tr>
              <a:tr h="789415">
                <a:tc>
                  <a:txBody>
                    <a:bodyPr/>
                    <a:lstStyle/>
                    <a:p>
                      <a:pPr algn="ctr" rtl="0" fontAlgn="b">
                        <a:spcBef>
                          <a:spcPts val="0"/>
                        </a:spcBef>
                        <a:spcAft>
                          <a:spcPts val="0"/>
                        </a:spcAft>
                      </a:pPr>
                      <a:r>
                        <a:rPr lang="en-US" sz="1100" b="1" i="0" u="none" strike="noStrike" dirty="0">
                          <a:solidFill>
                            <a:srgbClr val="000000"/>
                          </a:solidFill>
                          <a:effectLst/>
                          <a:latin typeface="Arial" panose="020B0604020202020204" pitchFamily="34" charset="0"/>
                        </a:rPr>
                        <a:t>EUMETSAT</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tcPr>
                </a:tc>
                <a:tc>
                  <a:txBody>
                    <a:bodyPr/>
                    <a:lstStyle/>
                    <a:p>
                      <a:pPr algn="ctr" fontAlgn="b"/>
                      <a:r>
                        <a:rPr lang="en-US" sz="180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Level 0</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EAD1DC"/>
                    </a:solidFill>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Operational Products</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L1, L1.5</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L2, EDR</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F4CCCC"/>
                    </a:solidFill>
                  </a:tcPr>
                </a:tc>
                <a:tc>
                  <a:txBody>
                    <a:bodyPr/>
                    <a:lstStyle/>
                    <a:p>
                      <a:pPr marR="0" algn="ctr" rtl="0" fontAlgn="b">
                        <a:lnSpc>
                          <a:spcPct val="100000"/>
                        </a:lnSpc>
                        <a:spcBef>
                          <a:spcPts val="0"/>
                        </a:spcBef>
                        <a:spcAft>
                          <a:spcPts val="0"/>
                        </a:spcAft>
                        <a:buClr>
                          <a:srgbClr val="000000"/>
                        </a:buClr>
                        <a:buFont typeface="Arial"/>
                      </a:pPr>
                      <a:r>
                        <a:rPr lang="en-US" sz="1800" dirty="0">
                          <a:solidFill>
                            <a:schemeClr val="tx1"/>
                          </a:solidFill>
                          <a:effectLst/>
                        </a:rPr>
                        <a:t> </a:t>
                      </a:r>
                      <a:r>
                        <a:rPr lang="en-US" sz="1100" b="0" i="0" u="none" strike="noStrike" cap="none" dirty="0">
                          <a:solidFill>
                            <a:schemeClr val="tx1"/>
                          </a:solidFill>
                          <a:effectLst/>
                          <a:latin typeface="Arial" panose="020B0604020202020204" pitchFamily="34" charset="0"/>
                          <a:ea typeface="+mn-ea"/>
                          <a:cs typeface="+mn-cs"/>
                          <a:sym typeface="Arial"/>
                        </a:rPr>
                        <a:t>Reprocessed Mission Data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FFF2CC"/>
                    </a:solidFill>
                  </a:tcPr>
                </a:tc>
                <a:tc>
                  <a:txBody>
                    <a:bodyPr/>
                    <a:lstStyle/>
                    <a:p>
                      <a:pPr algn="ctr" fontAlgn="b"/>
                      <a:r>
                        <a:rPr lang="en-US" sz="1800" dirty="0">
                          <a:solidFill>
                            <a:schemeClr val="tx1"/>
                          </a:solidFill>
                          <a:effectLst/>
                        </a:rPr>
                        <a:t> </a:t>
                      </a:r>
                      <a:r>
                        <a:rPr lang="en-US" sz="1100" b="0" i="0" u="none" strike="noStrike" cap="none" dirty="0">
                          <a:solidFill>
                            <a:schemeClr val="tx1"/>
                          </a:solidFill>
                          <a:effectLst/>
                          <a:latin typeface="Arial" panose="020B0604020202020204" pitchFamily="34" charset="0"/>
                          <a:ea typeface="+mn-ea"/>
                          <a:cs typeface="+mn-cs"/>
                          <a:sym typeface="Arial"/>
                        </a:rPr>
                        <a:t>FDR</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FFF2CC"/>
                    </a:solidFill>
                  </a:tcPr>
                </a:tc>
                <a:tc>
                  <a:txBody>
                    <a:bodyPr/>
                    <a:lstStyle/>
                    <a:p>
                      <a:pPr algn="ctr" fontAlgn="b"/>
                      <a:r>
                        <a:rPr lang="en-US" sz="1800" dirty="0">
                          <a:solidFill>
                            <a:schemeClr val="tx1"/>
                          </a:solidFill>
                          <a:effectLst/>
                        </a:rPr>
                        <a:t> </a:t>
                      </a:r>
                      <a:r>
                        <a:rPr lang="en-US" sz="1100" b="0" i="0" u="none" strike="noStrike" cap="none" dirty="0">
                          <a:solidFill>
                            <a:schemeClr val="tx1"/>
                          </a:solidFill>
                          <a:effectLst/>
                          <a:latin typeface="Arial" panose="020B0604020202020204" pitchFamily="34" charset="0"/>
                          <a:ea typeface="+mn-ea"/>
                          <a:cs typeface="+mn-cs"/>
                          <a:sym typeface="Arial"/>
                        </a:rPr>
                        <a:t>Reprocessed L2</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1100" b="0" i="0" u="none" strike="noStrike" dirty="0">
                          <a:solidFill>
                            <a:schemeClr val="tx1"/>
                          </a:solidFill>
                          <a:effectLst/>
                          <a:latin typeface="Arial" panose="020B0604020202020204" pitchFamily="34" charset="0"/>
                        </a:rPr>
                        <a:t>CDR</a:t>
                      </a:r>
                      <a:endParaRPr lang="en-US" sz="1800" dirty="0">
                        <a:solidFill>
                          <a:schemeClr val="tx1"/>
                        </a:solidFill>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1100" b="0" i="0" u="none" strike="noStrike" dirty="0">
                          <a:solidFill>
                            <a:schemeClr val="tx1"/>
                          </a:solidFill>
                          <a:effectLst/>
                          <a:latin typeface="Arial" panose="020B0604020202020204" pitchFamily="34" charset="0"/>
                        </a:rPr>
                        <a:t>FDR/FCDR</a:t>
                      </a:r>
                      <a:endParaRPr lang="en-US" sz="1800" dirty="0">
                        <a:solidFill>
                          <a:schemeClr val="tx1"/>
                        </a:solidFill>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CDR</a:t>
                      </a:r>
                      <a:endParaRPr lang="en-US" sz="1800" dirty="0">
                        <a:solidFill>
                          <a:schemeClr val="tx1"/>
                        </a:solidFill>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ICDR</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38100" cap="flat" cmpd="sng" algn="ctr">
                      <a:no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CFE2F3"/>
                    </a:solidFill>
                  </a:tcPr>
                </a:tc>
                <a:extLst>
                  <a:ext uri="{0D108BD9-81ED-4DB2-BD59-A6C34878D82A}">
                    <a16:rowId xmlns:a16="http://schemas.microsoft.com/office/drawing/2014/main" val="1160764247"/>
                  </a:ext>
                </a:extLst>
              </a:tr>
              <a:tr h="789415">
                <a:tc>
                  <a:txBody>
                    <a:bodyPr/>
                    <a:lstStyle/>
                    <a:p>
                      <a:pPr algn="ctr" rtl="0" fontAlgn="b">
                        <a:spcBef>
                          <a:spcPts val="0"/>
                        </a:spcBef>
                        <a:spcAft>
                          <a:spcPts val="0"/>
                        </a:spcAft>
                      </a:pPr>
                      <a:r>
                        <a:rPr lang="en-US" sz="1100" b="1" i="1" u="none" strike="noStrike" dirty="0">
                          <a:solidFill>
                            <a:srgbClr val="000000"/>
                          </a:solidFill>
                          <a:effectLst/>
                          <a:latin typeface="Arial" panose="020B0604020202020204" pitchFamily="34" charset="0"/>
                        </a:rPr>
                        <a:t>Proposed here (defined below)</a:t>
                      </a:r>
                      <a:endParaRPr lang="en-US" sz="1800" i="1"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1800" i="1" dirty="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rtl="0" fontAlgn="b">
                        <a:spcBef>
                          <a:spcPts val="0"/>
                        </a:spcBef>
                        <a:spcAft>
                          <a:spcPts val="0"/>
                        </a:spcAft>
                      </a:pPr>
                      <a:r>
                        <a:rPr lang="en-US" sz="1100" b="0" i="1" u="none" strike="noStrike" dirty="0">
                          <a:solidFill>
                            <a:srgbClr val="000000"/>
                          </a:solidFill>
                          <a:effectLst/>
                          <a:latin typeface="Arial" panose="020B0604020202020204" pitchFamily="34" charset="0"/>
                        </a:rPr>
                        <a:t>RDR</a:t>
                      </a:r>
                      <a:endParaRPr lang="en-US" sz="1800" i="1"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EAD1DC"/>
                    </a:solidFill>
                  </a:tcPr>
                </a:tc>
                <a:tc>
                  <a:txBody>
                    <a:bodyPr/>
                    <a:lstStyle/>
                    <a:p>
                      <a:pPr algn="ctr" rtl="0" fontAlgn="b">
                        <a:spcBef>
                          <a:spcPts val="0"/>
                        </a:spcBef>
                        <a:spcAft>
                          <a:spcPts val="0"/>
                        </a:spcAft>
                      </a:pPr>
                      <a:r>
                        <a:rPr lang="en-US" sz="1100" b="0" i="1" u="none" strike="noStrike" dirty="0">
                          <a:solidFill>
                            <a:srgbClr val="000000"/>
                          </a:solidFill>
                          <a:effectLst/>
                          <a:latin typeface="Arial" panose="020B0604020202020204" pitchFamily="34" charset="0"/>
                        </a:rPr>
                        <a:t>FDR</a:t>
                      </a:r>
                      <a:endParaRPr lang="en-US" sz="1800" i="1"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1100" b="0" i="1" u="none" strike="noStrike" dirty="0">
                          <a:solidFill>
                            <a:srgbClr val="000000"/>
                          </a:solidFill>
                          <a:effectLst/>
                          <a:latin typeface="Arial" panose="020B0604020202020204" pitchFamily="34" charset="0"/>
                        </a:rPr>
                        <a:t>FFDR</a:t>
                      </a:r>
                      <a:endParaRPr lang="en-US" sz="1800" i="1"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1100" b="0" i="1" u="none" strike="noStrike" dirty="0">
                          <a:solidFill>
                            <a:srgbClr val="000000"/>
                          </a:solidFill>
                          <a:effectLst/>
                          <a:latin typeface="Arial" panose="020B0604020202020204" pitchFamily="34" charset="0"/>
                        </a:rPr>
                        <a:t>TFDR</a:t>
                      </a:r>
                      <a:endParaRPr lang="en-US" sz="1800" i="1"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1100" b="0" i="1" u="none" strike="noStrike">
                          <a:solidFill>
                            <a:srgbClr val="000000"/>
                          </a:solidFill>
                          <a:effectLst/>
                          <a:latin typeface="Arial" panose="020B0604020202020204" pitchFamily="34" charset="0"/>
                        </a:rPr>
                        <a:t>MDR</a:t>
                      </a:r>
                      <a:endParaRPr lang="en-US" sz="1800" i="1">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1100" b="0" i="1" u="none" strike="noStrike" dirty="0">
                          <a:solidFill>
                            <a:srgbClr val="000000"/>
                          </a:solidFill>
                          <a:effectLst/>
                          <a:latin typeface="Arial" panose="020B0604020202020204" pitchFamily="34" charset="0"/>
                        </a:rPr>
                        <a:t>FMDR</a:t>
                      </a:r>
                      <a:endParaRPr lang="en-US" sz="1800" i="1"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1100" b="0" i="1" u="none" strike="noStrike" dirty="0">
                          <a:solidFill>
                            <a:srgbClr val="000000"/>
                          </a:solidFill>
                          <a:effectLst/>
                          <a:latin typeface="Arial" panose="020B0604020202020204" pitchFamily="34" charset="0"/>
                        </a:rPr>
                        <a:t>TMDR</a:t>
                      </a:r>
                      <a:endParaRPr lang="en-US" sz="1800" i="1"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1100" b="0" i="1" u="none" strike="noStrike" dirty="0">
                          <a:solidFill>
                            <a:srgbClr val="000000"/>
                          </a:solidFill>
                          <a:effectLst/>
                          <a:latin typeface="Arial" panose="020B0604020202020204" pitchFamily="34" charset="0"/>
                        </a:rPr>
                        <a:t>CDR</a:t>
                      </a:r>
                      <a:endParaRPr lang="en-US" sz="1800" i="1"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1100" b="0" i="1" u="none" strike="noStrike" dirty="0">
                          <a:solidFill>
                            <a:srgbClr val="000000"/>
                          </a:solidFill>
                          <a:effectLst/>
                          <a:latin typeface="Arial" panose="020B0604020202020204" pitchFamily="34" charset="0"/>
                        </a:rPr>
                        <a:t>FCDR</a:t>
                      </a:r>
                      <a:endParaRPr lang="en-US" sz="1800" i="1"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1100" b="0" i="1" u="none" strike="noStrike" dirty="0">
                          <a:solidFill>
                            <a:srgbClr val="000000"/>
                          </a:solidFill>
                          <a:effectLst/>
                          <a:latin typeface="Arial" panose="020B0604020202020204" pitchFamily="34" charset="0"/>
                        </a:rPr>
                        <a:t>TCDR</a:t>
                      </a:r>
                      <a:endParaRPr lang="en-US" sz="1800" i="1"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1100" b="0" i="1" u="none" strike="noStrike" dirty="0">
                          <a:solidFill>
                            <a:srgbClr val="000000"/>
                          </a:solidFill>
                          <a:effectLst/>
                          <a:latin typeface="Arial" panose="020B0604020202020204" pitchFamily="34" charset="0"/>
                        </a:rPr>
                        <a:t>ICDR</a:t>
                      </a:r>
                      <a:endParaRPr lang="en-US" sz="1800" i="1"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extLst>
                  <a:ext uri="{0D108BD9-81ED-4DB2-BD59-A6C34878D82A}">
                    <a16:rowId xmlns:a16="http://schemas.microsoft.com/office/drawing/2014/main" val="4128464393"/>
                  </a:ext>
                </a:extLst>
              </a:tr>
            </a:tbl>
          </a:graphicData>
        </a:graphic>
      </p:graphicFrame>
    </p:spTree>
    <p:extLst>
      <p:ext uri="{BB962C8B-B14F-4D97-AF65-F5344CB8AC3E}">
        <p14:creationId xmlns:p14="http://schemas.microsoft.com/office/powerpoint/2010/main" val="1285133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CCF7980-84AD-4CFE-A90C-46969787ABEC}"/>
              </a:ext>
            </a:extLst>
          </p:cNvPr>
          <p:cNvSpPr/>
          <p:nvPr/>
        </p:nvSpPr>
        <p:spPr>
          <a:xfrm>
            <a:off x="96252" y="415729"/>
            <a:ext cx="12192000" cy="6170920"/>
          </a:xfrm>
          <a:prstGeom prst="rect">
            <a:avLst/>
          </a:prstGeom>
        </p:spPr>
        <p:txBody>
          <a:bodyPr wrap="square">
            <a:spAutoFit/>
          </a:bodyPr>
          <a:lstStyle/>
          <a:p>
            <a:pPr fontAlgn="base">
              <a:spcAft>
                <a:spcPts val="1800"/>
              </a:spcAft>
              <a:buClr>
                <a:srgbClr val="000000"/>
              </a:buClr>
              <a:buFont typeface="Arial" panose="020B0604020202020204" pitchFamily="34" charset="0"/>
              <a:buChar char="•"/>
            </a:pPr>
            <a:r>
              <a:rPr lang="en-US" sz="2000" kern="0" dirty="0">
                <a:solidFill>
                  <a:srgbClr val="000000"/>
                </a:solidFill>
                <a:cs typeface="Arial"/>
                <a:sym typeface="Arial"/>
              </a:rPr>
              <a:t> A </a:t>
            </a:r>
            <a:r>
              <a:rPr lang="en-US" sz="2000" b="1" kern="0" dirty="0">
                <a:solidFill>
                  <a:srgbClr val="000000"/>
                </a:solidFill>
                <a:cs typeface="Arial"/>
                <a:sym typeface="Arial"/>
              </a:rPr>
              <a:t>Forward-processed Data Record (FDR)</a:t>
            </a:r>
            <a:r>
              <a:rPr lang="en-US" sz="2000" kern="0" dirty="0">
                <a:solidFill>
                  <a:srgbClr val="000000"/>
                </a:solidFill>
                <a:cs typeface="Arial"/>
                <a:sym typeface="Arial"/>
              </a:rPr>
              <a:t> is a time series of data, located in time and space, processed and released for the first time from a given input data set and production system. Subtypes are </a:t>
            </a:r>
            <a:r>
              <a:rPr lang="en-US" sz="2000" b="1" kern="0" dirty="0">
                <a:solidFill>
                  <a:srgbClr val="000000"/>
                </a:solidFill>
                <a:cs typeface="Arial"/>
                <a:sym typeface="Arial"/>
              </a:rPr>
              <a:t>Fundamental (FFDR) </a:t>
            </a:r>
            <a:r>
              <a:rPr lang="en-US" sz="2000" kern="0" dirty="0">
                <a:solidFill>
                  <a:srgbClr val="000000"/>
                </a:solidFill>
                <a:cs typeface="Arial"/>
                <a:sym typeface="Arial"/>
              </a:rPr>
              <a:t>and</a:t>
            </a:r>
            <a:r>
              <a:rPr lang="en-US" sz="2000" b="1" kern="0" dirty="0">
                <a:solidFill>
                  <a:srgbClr val="000000"/>
                </a:solidFill>
                <a:cs typeface="Arial"/>
                <a:sym typeface="Arial"/>
              </a:rPr>
              <a:t> Thematic (TFDR)</a:t>
            </a:r>
            <a:r>
              <a:rPr lang="en-US" sz="2000" kern="0" dirty="0">
                <a:solidFill>
                  <a:srgbClr val="000000"/>
                </a:solidFill>
                <a:cs typeface="Arial"/>
                <a:sym typeface="Arial"/>
              </a:rPr>
              <a:t>.</a:t>
            </a:r>
            <a:endParaRPr lang="en-US" sz="2000" kern="0" dirty="0">
              <a:solidFill>
                <a:srgbClr val="000000"/>
              </a:solidFill>
              <a:latin typeface="Noto Sans Symbols"/>
              <a:cs typeface="Arial"/>
              <a:sym typeface="Arial"/>
            </a:endParaRPr>
          </a:p>
          <a:p>
            <a:pPr fontAlgn="base">
              <a:spcAft>
                <a:spcPts val="1800"/>
              </a:spcAft>
              <a:buClr>
                <a:srgbClr val="000000"/>
              </a:buClr>
              <a:buFont typeface="Arial" panose="020B0604020202020204" pitchFamily="34" charset="0"/>
              <a:buChar char="•"/>
            </a:pPr>
            <a:r>
              <a:rPr lang="en-US" sz="2000" kern="0" dirty="0">
                <a:solidFill>
                  <a:srgbClr val="000000"/>
                </a:solidFill>
                <a:cs typeface="Arial"/>
                <a:sym typeface="Arial"/>
              </a:rPr>
              <a:t> A </a:t>
            </a:r>
            <a:r>
              <a:rPr lang="en-US" sz="2000" b="1" kern="0" dirty="0">
                <a:solidFill>
                  <a:srgbClr val="000000"/>
                </a:solidFill>
                <a:cs typeface="Arial"/>
                <a:sym typeface="Arial"/>
              </a:rPr>
              <a:t>Mission-reprocessed Data Record (MDR) </a:t>
            </a:r>
            <a:r>
              <a:rPr lang="en-US" sz="2000" kern="0" dirty="0">
                <a:solidFill>
                  <a:srgbClr val="000000"/>
                </a:solidFill>
                <a:cs typeface="Arial"/>
                <a:sym typeface="Arial"/>
              </a:rPr>
              <a:t>is a consistently-processed time series of data, located in time and space, produced using observations from instrument(s) on one observing platform that improves upon a previously-released version of the record. Subtypes are </a:t>
            </a:r>
            <a:r>
              <a:rPr lang="en-US" sz="2000" b="1" kern="0" dirty="0">
                <a:solidFill>
                  <a:srgbClr val="000000"/>
                </a:solidFill>
                <a:cs typeface="Arial"/>
                <a:sym typeface="Arial"/>
              </a:rPr>
              <a:t>Fundamental (FMDR) </a:t>
            </a:r>
            <a:r>
              <a:rPr lang="en-US" sz="2000" kern="0" dirty="0">
                <a:solidFill>
                  <a:srgbClr val="000000"/>
                </a:solidFill>
                <a:cs typeface="Arial"/>
                <a:sym typeface="Arial"/>
              </a:rPr>
              <a:t>and</a:t>
            </a:r>
            <a:r>
              <a:rPr lang="en-US" sz="2000" b="1" kern="0" dirty="0">
                <a:solidFill>
                  <a:srgbClr val="000000"/>
                </a:solidFill>
                <a:cs typeface="Arial"/>
                <a:sym typeface="Arial"/>
              </a:rPr>
              <a:t> Thematic (TMDR)</a:t>
            </a:r>
            <a:r>
              <a:rPr lang="en-US" sz="2000" kern="0" dirty="0">
                <a:solidFill>
                  <a:srgbClr val="000000"/>
                </a:solidFill>
                <a:cs typeface="Arial"/>
                <a:sym typeface="Arial"/>
              </a:rPr>
              <a:t>.</a:t>
            </a:r>
            <a:endParaRPr lang="en-US" sz="2000" kern="0" dirty="0">
              <a:solidFill>
                <a:srgbClr val="000000"/>
              </a:solidFill>
              <a:latin typeface="Noto Sans Symbols"/>
              <a:cs typeface="Arial"/>
              <a:sym typeface="Arial"/>
            </a:endParaRPr>
          </a:p>
          <a:p>
            <a:pPr fontAlgn="base">
              <a:spcAft>
                <a:spcPts val="1800"/>
              </a:spcAft>
              <a:buClr>
                <a:srgbClr val="000000"/>
              </a:buClr>
              <a:buFont typeface="Arial" panose="020B0604020202020204" pitchFamily="34" charset="0"/>
              <a:buChar char="•"/>
            </a:pPr>
            <a:r>
              <a:rPr lang="en-US" sz="2000" kern="0" dirty="0">
                <a:solidFill>
                  <a:srgbClr val="000000"/>
                </a:solidFill>
                <a:cs typeface="Arial"/>
                <a:sym typeface="Arial"/>
              </a:rPr>
              <a:t> A </a:t>
            </a:r>
            <a:r>
              <a:rPr lang="en-US" sz="2000" b="1" kern="0" dirty="0">
                <a:solidFill>
                  <a:srgbClr val="000000"/>
                </a:solidFill>
                <a:cs typeface="Arial"/>
                <a:sym typeface="Arial"/>
              </a:rPr>
              <a:t>Climate Data Record (CDR) </a:t>
            </a:r>
            <a:r>
              <a:rPr lang="en-US" sz="2000" kern="0" dirty="0">
                <a:solidFill>
                  <a:srgbClr val="000000"/>
                </a:solidFill>
                <a:cs typeface="Arial"/>
                <a:sym typeface="Arial"/>
              </a:rPr>
              <a:t>is a consistently-processed time series of uncertainty-quantified data, located in time and space, of sufficient length and quality to be useful for climate time-scale uses.</a:t>
            </a:r>
            <a:endParaRPr lang="en-US" sz="2000" kern="0" dirty="0">
              <a:solidFill>
                <a:srgbClr val="000000"/>
              </a:solidFill>
              <a:latin typeface="Noto Sans Symbols"/>
              <a:cs typeface="Arial"/>
              <a:sym typeface="Arial"/>
            </a:endParaRPr>
          </a:p>
          <a:p>
            <a:pPr fontAlgn="base">
              <a:spcAft>
                <a:spcPts val="1800"/>
              </a:spcAft>
              <a:buClr>
                <a:srgbClr val="000000"/>
              </a:buClr>
              <a:buFont typeface="Arial" panose="020B0604020202020204" pitchFamily="34" charset="0"/>
              <a:buChar char="•"/>
            </a:pPr>
            <a:r>
              <a:rPr lang="en-US" sz="2000" kern="0" dirty="0">
                <a:solidFill>
                  <a:srgbClr val="000000"/>
                </a:solidFill>
                <a:cs typeface="Arial"/>
                <a:sym typeface="Arial"/>
              </a:rPr>
              <a:t> A </a:t>
            </a:r>
            <a:r>
              <a:rPr lang="en-US" sz="2000" b="1" kern="0" dirty="0">
                <a:solidFill>
                  <a:srgbClr val="000000"/>
                </a:solidFill>
                <a:cs typeface="Arial"/>
                <a:sym typeface="Arial"/>
              </a:rPr>
              <a:t>Fundamental CDR (FCDR) </a:t>
            </a:r>
            <a:r>
              <a:rPr lang="en-US" sz="2000" kern="0" dirty="0">
                <a:solidFill>
                  <a:srgbClr val="000000"/>
                </a:solidFill>
                <a:cs typeface="Arial"/>
                <a:sym typeface="Arial"/>
              </a:rPr>
              <a:t>is a consistently-processed time series of uncertainty-quantified sensor observations calibrated to physical units, located in time and space, of sufficient length and quality to be useful for climate time-scale uses.</a:t>
            </a:r>
            <a:endParaRPr lang="en-US" sz="2000" kern="0" dirty="0">
              <a:solidFill>
                <a:srgbClr val="000000"/>
              </a:solidFill>
              <a:latin typeface="Noto Sans Symbols"/>
              <a:cs typeface="Arial"/>
              <a:sym typeface="Arial"/>
            </a:endParaRPr>
          </a:p>
          <a:p>
            <a:pPr fontAlgn="base">
              <a:spcAft>
                <a:spcPts val="1800"/>
              </a:spcAft>
              <a:buClr>
                <a:srgbClr val="000000"/>
              </a:buClr>
              <a:buFont typeface="Arial" panose="020B0604020202020204" pitchFamily="34" charset="0"/>
              <a:buChar char="•"/>
            </a:pPr>
            <a:r>
              <a:rPr lang="en-US" sz="2000" kern="0" dirty="0">
                <a:solidFill>
                  <a:srgbClr val="000000"/>
                </a:solidFill>
                <a:cs typeface="Arial"/>
                <a:sym typeface="Arial"/>
              </a:rPr>
              <a:t> A </a:t>
            </a:r>
            <a:r>
              <a:rPr lang="en-US" sz="2000" b="1" kern="0" dirty="0">
                <a:solidFill>
                  <a:srgbClr val="000000"/>
                </a:solidFill>
                <a:cs typeface="Arial"/>
                <a:sym typeface="Arial"/>
              </a:rPr>
              <a:t>Thematic CDR (TCDR) </a:t>
            </a:r>
            <a:r>
              <a:rPr lang="en-US" sz="2000" kern="0" dirty="0">
                <a:solidFill>
                  <a:srgbClr val="000000"/>
                </a:solidFill>
                <a:cs typeface="Arial"/>
                <a:sym typeface="Arial"/>
              </a:rPr>
              <a:t>is a consistently-processed time series of uncertainty-quantified values of a geophysical variable or related indicator, located in time and space, of sufficient length and quality to be useful for climate time-scale uses.</a:t>
            </a:r>
            <a:endParaRPr lang="en-US" sz="2000" kern="0" dirty="0">
              <a:solidFill>
                <a:srgbClr val="000000"/>
              </a:solidFill>
              <a:latin typeface="Noto Sans Symbols"/>
              <a:cs typeface="Arial"/>
              <a:sym typeface="Arial"/>
            </a:endParaRPr>
          </a:p>
          <a:p>
            <a:pPr fontAlgn="base">
              <a:spcAft>
                <a:spcPts val="1800"/>
              </a:spcAft>
              <a:buClr>
                <a:srgbClr val="000000"/>
              </a:buClr>
              <a:buFont typeface="Arial" panose="020B0604020202020204" pitchFamily="34" charset="0"/>
              <a:buChar char="•"/>
            </a:pPr>
            <a:r>
              <a:rPr lang="en-US" sz="2000" kern="0" dirty="0">
                <a:solidFill>
                  <a:srgbClr val="000000"/>
                </a:solidFill>
                <a:cs typeface="Arial"/>
                <a:sym typeface="Arial"/>
              </a:rPr>
              <a:t> An </a:t>
            </a:r>
            <a:r>
              <a:rPr lang="en-US" sz="2000" b="1" kern="0" dirty="0">
                <a:solidFill>
                  <a:srgbClr val="000000"/>
                </a:solidFill>
                <a:cs typeface="Arial"/>
                <a:sym typeface="Arial"/>
              </a:rPr>
              <a:t>Interim CDR (ICDR) </a:t>
            </a:r>
            <a:r>
              <a:rPr lang="en-US" sz="2000" kern="0" dirty="0">
                <a:solidFill>
                  <a:srgbClr val="000000"/>
                </a:solidFill>
                <a:cs typeface="Arial"/>
                <a:sym typeface="Arial"/>
              </a:rPr>
              <a:t>is a consistently-processed time series of uncertainty-quantified data, located in time and space, processed with a system approximating an baselined CDR system but operating at lower latency.</a:t>
            </a:r>
            <a:endParaRPr lang="en-US" sz="2000" kern="0" dirty="0">
              <a:solidFill>
                <a:srgbClr val="000000"/>
              </a:solidFill>
              <a:latin typeface="Noto Sans Symbols"/>
              <a:cs typeface="Arial"/>
              <a:sym typeface="Arial"/>
            </a:endParaRPr>
          </a:p>
        </p:txBody>
      </p:sp>
    </p:spTree>
    <p:extLst>
      <p:ext uri="{BB962C8B-B14F-4D97-AF65-F5344CB8AC3E}">
        <p14:creationId xmlns:p14="http://schemas.microsoft.com/office/powerpoint/2010/main" val="3249399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C054D-8A9D-46A1-BB7C-0113859364AE}"/>
              </a:ext>
            </a:extLst>
          </p:cNvPr>
          <p:cNvSpPr>
            <a:spLocks noGrp="1"/>
          </p:cNvSpPr>
          <p:nvPr>
            <p:ph type="title"/>
          </p:nvPr>
        </p:nvSpPr>
        <p:spPr>
          <a:xfrm>
            <a:off x="1635432" y="3010006"/>
            <a:ext cx="8331200" cy="1143000"/>
          </a:xfrm>
        </p:spPr>
        <p:txBody>
          <a:bodyPr/>
          <a:lstStyle/>
          <a:p>
            <a:r>
              <a:rPr lang="en-US" dirty="0"/>
              <a:t>Thank You</a:t>
            </a:r>
          </a:p>
        </p:txBody>
      </p:sp>
    </p:spTree>
    <p:extLst>
      <p:ext uri="{BB962C8B-B14F-4D97-AF65-F5344CB8AC3E}">
        <p14:creationId xmlns:p14="http://schemas.microsoft.com/office/powerpoint/2010/main" val="4052634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1C5F1-5A96-4FF4-914F-8342295DA8EB}"/>
              </a:ext>
            </a:extLst>
          </p:cNvPr>
          <p:cNvSpPr>
            <a:spLocks noGrp="1"/>
          </p:cNvSpPr>
          <p:nvPr>
            <p:ph type="title"/>
          </p:nvPr>
        </p:nvSpPr>
        <p:spPr/>
        <p:txBody>
          <a:bodyPr/>
          <a:lstStyle/>
          <a:p>
            <a:pPr algn="ctr"/>
            <a:r>
              <a:rPr lang="en-US" dirty="0"/>
              <a:t>Thank You</a:t>
            </a:r>
          </a:p>
        </p:txBody>
      </p:sp>
      <p:sp>
        <p:nvSpPr>
          <p:cNvPr id="3" name="Content Placeholder 2">
            <a:extLst>
              <a:ext uri="{FF2B5EF4-FFF2-40B4-BE49-F238E27FC236}">
                <a16:creationId xmlns:a16="http://schemas.microsoft.com/office/drawing/2014/main" id="{10F2B755-4CE1-4CB8-A3C7-E5A14599BEFB}"/>
              </a:ext>
            </a:extLst>
          </p:cNvPr>
          <p:cNvSpPr>
            <a:spLocks noGrp="1"/>
          </p:cNvSpPr>
          <p:nvPr>
            <p:ph idx="1"/>
          </p:nvPr>
        </p:nvSpPr>
        <p:spPr>
          <a:xfrm>
            <a:off x="895546" y="2226469"/>
            <a:ext cx="10303497" cy="3263504"/>
          </a:xfrm>
        </p:spPr>
        <p:txBody>
          <a:bodyPr vert="horz" lIns="91440" tIns="45720" rIns="91440" bIns="45720" rtlCol="0">
            <a:normAutofit lnSpcReduction="10000"/>
          </a:bodyPr>
          <a:lstStyle/>
          <a:p>
            <a:pPr marL="0" indent="0">
              <a:buNone/>
            </a:pPr>
            <a:r>
              <a:rPr lang="en-US" sz="2800" dirty="0"/>
              <a:t>The Joint CEOS-CGMS Working Group on Climate (WGClimate) expresses its great appreciation to the Japanese Space Agency (JAXA) for graciously hosting this meeting.</a:t>
            </a:r>
          </a:p>
          <a:p>
            <a:pPr marL="0" indent="0">
              <a:buNone/>
            </a:pPr>
            <a:endParaRPr lang="en-US" sz="2800" dirty="0"/>
          </a:p>
          <a:p>
            <a:pPr lvl="1"/>
            <a:r>
              <a:rPr lang="en-US" sz="2300" dirty="0"/>
              <a:t>Mr. Takeshi </a:t>
            </a:r>
            <a:r>
              <a:rPr lang="en-US" sz="2300" dirty="0" err="1"/>
              <a:t>Hirabayashi</a:t>
            </a:r>
            <a:endParaRPr lang="en-US" sz="2300" dirty="0"/>
          </a:p>
          <a:p>
            <a:pPr lvl="1"/>
            <a:r>
              <a:rPr lang="en-US" sz="2300" dirty="0"/>
              <a:t>Dr. </a:t>
            </a:r>
            <a:r>
              <a:rPr lang="en-US" sz="2300" dirty="0" err="1"/>
              <a:t>Riko</a:t>
            </a:r>
            <a:r>
              <a:rPr lang="en-US" sz="2300" dirty="0"/>
              <a:t> Oki</a:t>
            </a:r>
          </a:p>
          <a:p>
            <a:pPr lvl="1"/>
            <a:r>
              <a:rPr lang="en-US" sz="2300" dirty="0"/>
              <a:t>Ms. Misako </a:t>
            </a:r>
            <a:r>
              <a:rPr lang="en-US" sz="2300" dirty="0" err="1"/>
              <a:t>Kachi</a:t>
            </a:r>
            <a:endParaRPr lang="en-US" sz="2300" dirty="0"/>
          </a:p>
          <a:p>
            <a:pPr lvl="1"/>
            <a:r>
              <a:rPr lang="en-US" sz="2300" dirty="0"/>
              <a:t>JAXA’s organizing and support teams</a:t>
            </a:r>
          </a:p>
        </p:txBody>
      </p:sp>
    </p:spTree>
    <p:extLst>
      <p:ext uri="{BB962C8B-B14F-4D97-AF65-F5344CB8AC3E}">
        <p14:creationId xmlns:p14="http://schemas.microsoft.com/office/powerpoint/2010/main" val="2390104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9C48F-F708-48F5-BD0A-99218C8E1775}"/>
              </a:ext>
            </a:extLst>
          </p:cNvPr>
          <p:cNvSpPr>
            <a:spLocks noGrp="1"/>
          </p:cNvSpPr>
          <p:nvPr>
            <p:ph type="title"/>
          </p:nvPr>
        </p:nvSpPr>
        <p:spPr/>
        <p:txBody>
          <a:bodyPr/>
          <a:lstStyle/>
          <a:p>
            <a:r>
              <a:rPr lang="en-US" dirty="0"/>
              <a:t>High Level Agenda</a:t>
            </a:r>
          </a:p>
        </p:txBody>
      </p:sp>
      <p:sp>
        <p:nvSpPr>
          <p:cNvPr id="3" name="Content Placeholder 2">
            <a:extLst>
              <a:ext uri="{FF2B5EF4-FFF2-40B4-BE49-F238E27FC236}">
                <a16:creationId xmlns:a16="http://schemas.microsoft.com/office/drawing/2014/main" id="{0CF1597A-7897-4372-ABE3-45CDFBE5AFEE}"/>
              </a:ext>
            </a:extLst>
          </p:cNvPr>
          <p:cNvSpPr>
            <a:spLocks noGrp="1"/>
          </p:cNvSpPr>
          <p:nvPr>
            <p:ph idx="1"/>
          </p:nvPr>
        </p:nvSpPr>
        <p:spPr>
          <a:xfrm>
            <a:off x="975360" y="1657579"/>
            <a:ext cx="10972800" cy="4525963"/>
          </a:xfrm>
        </p:spPr>
        <p:txBody>
          <a:bodyPr/>
          <a:lstStyle/>
          <a:p>
            <a:r>
              <a:rPr lang="en-US" dirty="0"/>
              <a:t>Day 1</a:t>
            </a:r>
          </a:p>
          <a:p>
            <a:pPr lvl="1"/>
            <a:r>
              <a:rPr lang="en-US" dirty="0"/>
              <a:t>Opening and Charge</a:t>
            </a:r>
          </a:p>
          <a:p>
            <a:pPr lvl="1"/>
            <a:r>
              <a:rPr lang="en-US" dirty="0"/>
              <a:t>Core Business</a:t>
            </a:r>
          </a:p>
          <a:p>
            <a:pPr lvl="2"/>
            <a:r>
              <a:rPr lang="en-US" dirty="0"/>
              <a:t>Inventory, Gap Analysis, Use Cases, Definitions, CEOS Work Plan, Space Agency Response to GCOS IP</a:t>
            </a:r>
          </a:p>
          <a:p>
            <a:r>
              <a:rPr lang="en-US" dirty="0"/>
              <a:t>Day 2</a:t>
            </a:r>
          </a:p>
          <a:p>
            <a:pPr lvl="1"/>
            <a:r>
              <a:rPr lang="en-US" dirty="0"/>
              <a:t>New Initiatives</a:t>
            </a:r>
          </a:p>
          <a:p>
            <a:pPr lvl="1"/>
            <a:r>
              <a:rPr lang="en-US" dirty="0"/>
              <a:t>Carbon and Paris (GHG / AFOLU / GST)</a:t>
            </a:r>
          </a:p>
          <a:p>
            <a:r>
              <a:rPr lang="en-US" dirty="0"/>
              <a:t>Day 3</a:t>
            </a:r>
          </a:p>
          <a:p>
            <a:pPr lvl="1"/>
            <a:r>
              <a:rPr lang="en-US" dirty="0"/>
              <a:t>Working Session: Paths forward for key 2023 activities</a:t>
            </a:r>
          </a:p>
          <a:p>
            <a:pPr lvl="2"/>
            <a:r>
              <a:rPr lang="en-US" dirty="0"/>
              <a:t>Space Agencies’ Response to 2022 GCOS IP</a:t>
            </a:r>
          </a:p>
          <a:p>
            <a:pPr lvl="2"/>
            <a:r>
              <a:rPr lang="en-US" dirty="0"/>
              <a:t>COP-28: Space Agency Statement for SBSTA, Earth Information Day</a:t>
            </a:r>
          </a:p>
          <a:p>
            <a:pPr marL="685782" lvl="2" indent="0">
              <a:buNone/>
            </a:pPr>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055910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9C48F-F708-48F5-BD0A-99218C8E1775}"/>
              </a:ext>
            </a:extLst>
          </p:cNvPr>
          <p:cNvSpPr>
            <a:spLocks noGrp="1"/>
          </p:cNvSpPr>
          <p:nvPr>
            <p:ph type="title"/>
          </p:nvPr>
        </p:nvSpPr>
        <p:spPr/>
        <p:txBody>
          <a:bodyPr/>
          <a:lstStyle/>
          <a:p>
            <a:r>
              <a:rPr lang="en-US" dirty="0"/>
              <a:t>High Level Agenda</a:t>
            </a:r>
          </a:p>
        </p:txBody>
      </p:sp>
      <p:sp>
        <p:nvSpPr>
          <p:cNvPr id="3" name="Content Placeholder 2">
            <a:extLst>
              <a:ext uri="{FF2B5EF4-FFF2-40B4-BE49-F238E27FC236}">
                <a16:creationId xmlns:a16="http://schemas.microsoft.com/office/drawing/2014/main" id="{0CF1597A-7897-4372-ABE3-45CDFBE5AFEE}"/>
              </a:ext>
            </a:extLst>
          </p:cNvPr>
          <p:cNvSpPr>
            <a:spLocks noGrp="1"/>
          </p:cNvSpPr>
          <p:nvPr>
            <p:ph idx="1"/>
          </p:nvPr>
        </p:nvSpPr>
        <p:spPr>
          <a:xfrm>
            <a:off x="975360" y="1657579"/>
            <a:ext cx="10972800" cy="4525963"/>
          </a:xfrm>
        </p:spPr>
        <p:txBody>
          <a:bodyPr/>
          <a:lstStyle/>
          <a:p>
            <a:r>
              <a:rPr lang="en-US" dirty="0"/>
              <a:t>Day 1</a:t>
            </a:r>
          </a:p>
          <a:p>
            <a:pPr lvl="1"/>
            <a:r>
              <a:rPr lang="en-US" dirty="0"/>
              <a:t>Opening and Charge</a:t>
            </a:r>
          </a:p>
          <a:p>
            <a:pPr lvl="1"/>
            <a:r>
              <a:rPr lang="en-US" dirty="0"/>
              <a:t>Core Business</a:t>
            </a:r>
          </a:p>
          <a:p>
            <a:pPr lvl="2"/>
            <a:r>
              <a:rPr lang="en-US" dirty="0"/>
              <a:t>Inventory, Gap Analysis, Use Cases, Definitions, CEOS Work Plan, Space Agency Response to GCOS IP</a:t>
            </a:r>
          </a:p>
          <a:p>
            <a:r>
              <a:rPr lang="en-US" dirty="0"/>
              <a:t>Day 2</a:t>
            </a:r>
          </a:p>
          <a:p>
            <a:pPr lvl="1"/>
            <a:r>
              <a:rPr lang="en-US" dirty="0"/>
              <a:t>New Initiatives</a:t>
            </a:r>
          </a:p>
          <a:p>
            <a:pPr lvl="1"/>
            <a:r>
              <a:rPr lang="en-US" dirty="0"/>
              <a:t>Carbon and Paris (GHG / AFOLU / GST)</a:t>
            </a:r>
          </a:p>
          <a:p>
            <a:r>
              <a:rPr lang="en-US" dirty="0"/>
              <a:t>Day 3</a:t>
            </a:r>
          </a:p>
          <a:p>
            <a:pPr lvl="1"/>
            <a:r>
              <a:rPr lang="en-US" dirty="0"/>
              <a:t>Working Session: Paths forward for key 2023 activities</a:t>
            </a:r>
          </a:p>
          <a:p>
            <a:pPr lvl="2"/>
            <a:r>
              <a:rPr lang="en-US" dirty="0"/>
              <a:t>Space Agencies’ Response to 2022 GCOS IP</a:t>
            </a:r>
          </a:p>
          <a:p>
            <a:pPr lvl="2"/>
            <a:r>
              <a:rPr lang="en-US" dirty="0"/>
              <a:t>COP-28: Space Agency Statement for SBSTA, Earth Information Day</a:t>
            </a:r>
          </a:p>
          <a:p>
            <a:pPr marL="685782" lvl="2" indent="0">
              <a:buNone/>
            </a:pPr>
            <a:endParaRPr lang="en-US" dirty="0"/>
          </a:p>
          <a:p>
            <a:pPr lvl="1"/>
            <a:endParaRPr lang="en-US" dirty="0"/>
          </a:p>
          <a:p>
            <a:pPr lvl="1"/>
            <a:endParaRPr lang="en-US" dirty="0"/>
          </a:p>
          <a:p>
            <a:pPr lvl="1"/>
            <a:endParaRPr lang="en-US" dirty="0"/>
          </a:p>
        </p:txBody>
      </p:sp>
      <p:sp>
        <p:nvSpPr>
          <p:cNvPr id="4" name="Rectangle 3">
            <a:extLst>
              <a:ext uri="{FF2B5EF4-FFF2-40B4-BE49-F238E27FC236}">
                <a16:creationId xmlns:a16="http://schemas.microsoft.com/office/drawing/2014/main" id="{B130A609-0637-4C75-B244-3F0A5EC6D60D}"/>
              </a:ext>
            </a:extLst>
          </p:cNvPr>
          <p:cNvSpPr/>
          <p:nvPr/>
        </p:nvSpPr>
        <p:spPr>
          <a:xfrm>
            <a:off x="9182897" y="3516682"/>
            <a:ext cx="2430379" cy="2201779"/>
          </a:xfrm>
          <a:prstGeom prst="rect">
            <a:avLst/>
          </a:prstGeom>
          <a:solidFill>
            <a:srgbClr val="F2F2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Featured:</a:t>
            </a:r>
          </a:p>
          <a:p>
            <a:pPr algn="ctr"/>
            <a:r>
              <a:rPr lang="en-US" dirty="0">
                <a:solidFill>
                  <a:schemeClr val="tx1"/>
                </a:solidFill>
              </a:rPr>
              <a:t>JAXA science presentations sprinkled throughout meeting</a:t>
            </a:r>
          </a:p>
        </p:txBody>
      </p:sp>
    </p:spTree>
    <p:extLst>
      <p:ext uri="{BB962C8B-B14F-4D97-AF65-F5344CB8AC3E}">
        <p14:creationId xmlns:p14="http://schemas.microsoft.com/office/powerpoint/2010/main" val="533628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BC948-5FD4-4F38-BD64-3E71B096154E}"/>
              </a:ext>
            </a:extLst>
          </p:cNvPr>
          <p:cNvSpPr>
            <a:spLocks noGrp="1"/>
          </p:cNvSpPr>
          <p:nvPr>
            <p:ph type="title"/>
          </p:nvPr>
        </p:nvSpPr>
        <p:spPr/>
        <p:txBody>
          <a:bodyPr/>
          <a:lstStyle/>
          <a:p>
            <a:pPr algn="ctr"/>
            <a:r>
              <a:rPr lang="en-US" dirty="0"/>
              <a:t>Tour de Table</a:t>
            </a:r>
          </a:p>
        </p:txBody>
      </p:sp>
      <p:sp>
        <p:nvSpPr>
          <p:cNvPr id="3" name="Content Placeholder 2">
            <a:extLst>
              <a:ext uri="{FF2B5EF4-FFF2-40B4-BE49-F238E27FC236}">
                <a16:creationId xmlns:a16="http://schemas.microsoft.com/office/drawing/2014/main" id="{6F49534B-59DE-4BC4-BBFB-59E85FD0529C}"/>
              </a:ext>
            </a:extLst>
          </p:cNvPr>
          <p:cNvSpPr>
            <a:spLocks noGrp="1"/>
          </p:cNvSpPr>
          <p:nvPr>
            <p:ph idx="1"/>
          </p:nvPr>
        </p:nvSpPr>
        <p:spPr>
          <a:xfrm>
            <a:off x="609600" y="1995412"/>
            <a:ext cx="10972800" cy="4525963"/>
          </a:xfrm>
        </p:spPr>
        <p:txBody>
          <a:bodyPr/>
          <a:lstStyle/>
          <a:p>
            <a:r>
              <a:rPr lang="en-US" dirty="0"/>
              <a:t>Please provide:</a:t>
            </a:r>
          </a:p>
          <a:p>
            <a:pPr lvl="1"/>
            <a:r>
              <a:rPr lang="en-US" dirty="0"/>
              <a:t>Your name and agency/organization</a:t>
            </a:r>
          </a:p>
          <a:p>
            <a:pPr lvl="1"/>
            <a:r>
              <a:rPr lang="en-US" dirty="0"/>
              <a:t>Relevant positions, if applicable (</a:t>
            </a:r>
            <a:r>
              <a:rPr lang="en-US" i="1" dirty="0"/>
              <a:t>e.g., </a:t>
            </a:r>
            <a:r>
              <a:rPr lang="en-US" dirty="0"/>
              <a:t>WGC representative to GEO Climate Team)</a:t>
            </a:r>
          </a:p>
          <a:p>
            <a:pPr lvl="1"/>
            <a:r>
              <a:rPr lang="en-US" dirty="0"/>
              <a:t>What you want from this meeting</a:t>
            </a:r>
            <a:br>
              <a:rPr lang="en-US" dirty="0"/>
            </a:br>
            <a:endParaRPr lang="en-US" dirty="0"/>
          </a:p>
          <a:p>
            <a:r>
              <a:rPr lang="en-US" dirty="0"/>
              <a:t>Order of Introductions</a:t>
            </a:r>
          </a:p>
          <a:p>
            <a:pPr lvl="1"/>
            <a:r>
              <a:rPr lang="en-US" dirty="0"/>
              <a:t>In-room participants</a:t>
            </a:r>
          </a:p>
          <a:p>
            <a:pPr lvl="1"/>
            <a:r>
              <a:rPr lang="en-US" dirty="0"/>
              <a:t>Virtual participants (roughly going west around globe from Japan)</a:t>
            </a:r>
          </a:p>
        </p:txBody>
      </p:sp>
    </p:spTree>
    <p:extLst>
      <p:ext uri="{BB962C8B-B14F-4D97-AF65-F5344CB8AC3E}">
        <p14:creationId xmlns:p14="http://schemas.microsoft.com/office/powerpoint/2010/main" val="2470562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BC948-5FD4-4F38-BD64-3E71B096154E}"/>
              </a:ext>
            </a:extLst>
          </p:cNvPr>
          <p:cNvSpPr>
            <a:spLocks noGrp="1"/>
          </p:cNvSpPr>
          <p:nvPr>
            <p:ph type="title"/>
          </p:nvPr>
        </p:nvSpPr>
        <p:spPr/>
        <p:txBody>
          <a:bodyPr/>
          <a:lstStyle/>
          <a:p>
            <a:pPr algn="ctr"/>
            <a:r>
              <a:rPr lang="en-US" dirty="0"/>
              <a:t>Welcome from JAXA</a:t>
            </a:r>
          </a:p>
        </p:txBody>
      </p:sp>
      <p:sp>
        <p:nvSpPr>
          <p:cNvPr id="6" name="Content Placeholder 2">
            <a:extLst>
              <a:ext uri="{FF2B5EF4-FFF2-40B4-BE49-F238E27FC236}">
                <a16:creationId xmlns:a16="http://schemas.microsoft.com/office/drawing/2014/main" id="{D0EE9A5D-322E-4BC7-B986-5624A3DBD0B3}"/>
              </a:ext>
            </a:extLst>
          </p:cNvPr>
          <p:cNvSpPr>
            <a:spLocks noGrp="1"/>
          </p:cNvSpPr>
          <p:nvPr>
            <p:ph idx="1"/>
          </p:nvPr>
        </p:nvSpPr>
        <p:spPr>
          <a:xfrm>
            <a:off x="1031875" y="1941748"/>
            <a:ext cx="10128250" cy="3590372"/>
          </a:xfrm>
        </p:spPr>
        <p:txBody>
          <a:bodyPr>
            <a:noAutofit/>
          </a:bodyPr>
          <a:lstStyle/>
          <a:p>
            <a:pPr marL="0" indent="0" algn="ctr">
              <a:buNone/>
            </a:pPr>
            <a:r>
              <a:rPr lang="en-US" sz="3200" dirty="0"/>
              <a:t>Mr. Takeshi </a:t>
            </a:r>
            <a:r>
              <a:rPr lang="en-US" sz="3200" dirty="0" err="1"/>
              <a:t>Hirabayashi</a:t>
            </a:r>
            <a:endParaRPr lang="en-US" sz="1400" dirty="0"/>
          </a:p>
          <a:p>
            <a:pPr marL="0" indent="0" algn="ctr">
              <a:buNone/>
            </a:pPr>
            <a:endParaRPr lang="en-US" sz="1800" dirty="0"/>
          </a:p>
          <a:p>
            <a:pPr marL="0" indent="0">
              <a:buNone/>
            </a:pPr>
            <a:r>
              <a:rPr lang="en-US" sz="2000" dirty="0"/>
              <a:t>Mr. Takeshi </a:t>
            </a:r>
            <a:r>
              <a:rPr lang="en-US" sz="2000" dirty="0" err="1"/>
              <a:t>Hirabayashi</a:t>
            </a:r>
            <a:r>
              <a:rPr lang="en-US" sz="2000" dirty="0"/>
              <a:t> is the Senior Chief Officer of Earth Observation Missions and the Director of Satellite Applications and Operations Center (SAOC) at the Japan Aerospace Exploration Agency (JAXA). He is currently responsible for promoting satellite applications in the field of Earth observation and </a:t>
            </a:r>
            <a:r>
              <a:rPr lang="en-US" sz="2000" dirty="0" err="1"/>
              <a:t>analysing</a:t>
            </a:r>
            <a:r>
              <a:rPr lang="en-US" sz="2000" dirty="0"/>
              <a:t> Earth observation satellite data. Formerly, Mr. </a:t>
            </a:r>
            <a:r>
              <a:rPr lang="en-US" sz="2000" dirty="0" err="1"/>
              <a:t>Hirabayashi</a:t>
            </a:r>
            <a:r>
              <a:rPr lang="en-US" sz="2000" dirty="0"/>
              <a:t> was the Project Manager of GOSAT-2 Project Team (Greenhouse Gases Observing Satellite-2 Project Team) from 2014-2019 and has held various management posts in JAXA including Satellite System Technology Group, Positioning Satellite System Technology Office and Strategic Planning and Management Department.</a:t>
            </a:r>
          </a:p>
        </p:txBody>
      </p:sp>
    </p:spTree>
    <p:extLst>
      <p:ext uri="{BB962C8B-B14F-4D97-AF65-F5344CB8AC3E}">
        <p14:creationId xmlns:p14="http://schemas.microsoft.com/office/powerpoint/2010/main" val="4014591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EE653-F400-4F6E-9959-542B6D09075E}"/>
              </a:ext>
            </a:extLst>
          </p:cNvPr>
          <p:cNvSpPr>
            <a:spLocks noGrp="1"/>
          </p:cNvSpPr>
          <p:nvPr>
            <p:ph type="title"/>
          </p:nvPr>
        </p:nvSpPr>
        <p:spPr/>
        <p:txBody>
          <a:bodyPr>
            <a:normAutofit/>
          </a:bodyPr>
          <a:lstStyle/>
          <a:p>
            <a:r>
              <a:rPr lang="en-US" dirty="0"/>
              <a:t>Meeting Goals, Charge to Members</a:t>
            </a:r>
          </a:p>
        </p:txBody>
      </p:sp>
      <p:sp>
        <p:nvSpPr>
          <p:cNvPr id="3" name="Content Placeholder 2">
            <a:extLst>
              <a:ext uri="{FF2B5EF4-FFF2-40B4-BE49-F238E27FC236}">
                <a16:creationId xmlns:a16="http://schemas.microsoft.com/office/drawing/2014/main" id="{C5A16525-ABDD-4415-9CB2-6B971ADB4F85}"/>
              </a:ext>
            </a:extLst>
          </p:cNvPr>
          <p:cNvSpPr>
            <a:spLocks noGrp="1"/>
          </p:cNvSpPr>
          <p:nvPr>
            <p:ph idx="1"/>
          </p:nvPr>
        </p:nvSpPr>
        <p:spPr/>
        <p:txBody>
          <a:bodyPr>
            <a:normAutofit fontScale="92500" lnSpcReduction="20000"/>
          </a:bodyPr>
          <a:lstStyle/>
          <a:p>
            <a:r>
              <a:rPr lang="en-US" dirty="0"/>
              <a:t>Meeting Goals</a:t>
            </a:r>
          </a:p>
          <a:p>
            <a:pPr lvl="1"/>
            <a:r>
              <a:rPr lang="en-US" dirty="0"/>
              <a:t>WGClimate members are current on internal and key partner initiatives</a:t>
            </a:r>
          </a:p>
          <a:p>
            <a:pPr lvl="1"/>
            <a:r>
              <a:rPr lang="en-US" dirty="0"/>
              <a:t>Learn more about JAXA’s team and activities</a:t>
            </a:r>
          </a:p>
          <a:p>
            <a:pPr lvl="1"/>
            <a:r>
              <a:rPr lang="en-US" dirty="0"/>
              <a:t>Determine WGClimate activity leads and representatives to partner initiatives</a:t>
            </a:r>
          </a:p>
          <a:p>
            <a:pPr lvl="1"/>
            <a:r>
              <a:rPr lang="en-US" dirty="0"/>
              <a:t>Establish 2023 WGClimate work plans</a:t>
            </a:r>
          </a:p>
          <a:p>
            <a:pPr lvl="2"/>
            <a:r>
              <a:rPr lang="en-US" dirty="0"/>
              <a:t>Develop strategies, initiate project planning and kick off activities as possible</a:t>
            </a:r>
          </a:p>
          <a:p>
            <a:pPr lvl="3"/>
            <a:r>
              <a:rPr lang="en-US" dirty="0"/>
              <a:t>Schedules and staffing</a:t>
            </a:r>
            <a:br>
              <a:rPr lang="en-US" dirty="0"/>
            </a:br>
            <a:endParaRPr lang="en-US" dirty="0"/>
          </a:p>
          <a:p>
            <a:pPr marL="385760" indent="-342900"/>
            <a:r>
              <a:rPr lang="en-US" dirty="0"/>
              <a:t>Charge to Members</a:t>
            </a:r>
          </a:p>
          <a:p>
            <a:pPr marL="685791" lvl="1" indent="-342900"/>
            <a:r>
              <a:rPr lang="en-US" dirty="0"/>
              <a:t>Stay present, participate</a:t>
            </a:r>
          </a:p>
          <a:p>
            <a:pPr marL="985820" lvl="2" indent="-342900"/>
            <a:r>
              <a:rPr lang="en-US" dirty="0"/>
              <a:t>Hybrid format enables richer discussions</a:t>
            </a:r>
          </a:p>
          <a:p>
            <a:pPr marL="985820" lvl="2" indent="-342900"/>
            <a:r>
              <a:rPr lang="en-US" dirty="0"/>
              <a:t>Stay mindful of new and virtual participants (provide context, define acronyms)</a:t>
            </a:r>
          </a:p>
          <a:p>
            <a:pPr marL="685791" lvl="1" indent="-342900"/>
            <a:r>
              <a:rPr lang="en-US" dirty="0"/>
              <a:t>Reassess your role and volunteer(!)</a:t>
            </a:r>
          </a:p>
          <a:p>
            <a:pPr marL="985820" lvl="2" indent="-342900"/>
            <a:r>
              <a:rPr lang="en-US" dirty="0"/>
              <a:t>WGClimate is a team sport</a:t>
            </a:r>
          </a:p>
          <a:p>
            <a:pPr marL="985820" lvl="2" indent="-342900"/>
            <a:r>
              <a:rPr lang="en-US" dirty="0"/>
              <a:t>Equitably distribute the workload among member agencies</a:t>
            </a:r>
          </a:p>
          <a:p>
            <a:pPr marL="685791" lvl="1" indent="-342900"/>
            <a:r>
              <a:rPr lang="en-US" dirty="0"/>
              <a:t>Hold ourselves accountable for achieving meeting objectives</a:t>
            </a:r>
          </a:p>
        </p:txBody>
      </p:sp>
    </p:spTree>
    <p:extLst>
      <p:ext uri="{BB962C8B-B14F-4D97-AF65-F5344CB8AC3E}">
        <p14:creationId xmlns:p14="http://schemas.microsoft.com/office/powerpoint/2010/main" val="2081772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0B11-6951-4644-ACC2-E2957EC50798}"/>
              </a:ext>
            </a:extLst>
          </p:cNvPr>
          <p:cNvSpPr>
            <a:spLocks noGrp="1"/>
          </p:cNvSpPr>
          <p:nvPr>
            <p:ph type="title"/>
          </p:nvPr>
        </p:nvSpPr>
        <p:spPr>
          <a:xfrm>
            <a:off x="1930400" y="140654"/>
            <a:ext cx="8331200" cy="1143000"/>
          </a:xfrm>
        </p:spPr>
        <p:txBody>
          <a:bodyPr/>
          <a:lstStyle/>
          <a:p>
            <a:r>
              <a:rPr lang="en-US" dirty="0"/>
              <a:t>Acronyms</a:t>
            </a:r>
          </a:p>
        </p:txBody>
      </p:sp>
      <p:sp>
        <p:nvSpPr>
          <p:cNvPr id="3" name="Content Placeholder 2">
            <a:extLst>
              <a:ext uri="{FF2B5EF4-FFF2-40B4-BE49-F238E27FC236}">
                <a16:creationId xmlns:a16="http://schemas.microsoft.com/office/drawing/2014/main" id="{1A192CEE-3963-47F3-84C0-46EE51EA2265}"/>
              </a:ext>
            </a:extLst>
          </p:cNvPr>
          <p:cNvSpPr>
            <a:spLocks noGrp="1"/>
          </p:cNvSpPr>
          <p:nvPr>
            <p:ph idx="1"/>
          </p:nvPr>
        </p:nvSpPr>
        <p:spPr>
          <a:xfrm>
            <a:off x="1817915" y="1441979"/>
            <a:ext cx="9303143" cy="5367037"/>
          </a:xfrm>
        </p:spPr>
        <p:txBody>
          <a:bodyPr>
            <a:normAutofit fontScale="32500" lnSpcReduction="20000"/>
          </a:bodyPr>
          <a:lstStyle/>
          <a:p>
            <a:pPr marL="0" indent="0">
              <a:buNone/>
            </a:pPr>
            <a:r>
              <a:rPr lang="en-US" dirty="0"/>
              <a:t>AC-VC 		CEOS Atmospheric Composition Virtual Constellation</a:t>
            </a:r>
          </a:p>
          <a:p>
            <a:pPr marL="0" indent="0">
              <a:buNone/>
            </a:pPr>
            <a:r>
              <a:rPr lang="en-US" dirty="0"/>
              <a:t>CARD or CARD4L	CEOS Analysis Ready Data team (4L=For Land)	</a:t>
            </a:r>
          </a:p>
          <a:p>
            <a:pPr marL="0" indent="0">
              <a:buNone/>
            </a:pPr>
            <a:r>
              <a:rPr lang="en-US" dirty="0"/>
              <a:t>CEO 		CEOS Executive Officer</a:t>
            </a:r>
          </a:p>
          <a:p>
            <a:pPr marL="0" indent="0">
              <a:buNone/>
            </a:pPr>
            <a:r>
              <a:rPr lang="en-US" dirty="0"/>
              <a:t>CEOS		Committee on Earth Observation Satellites</a:t>
            </a:r>
          </a:p>
          <a:p>
            <a:pPr marL="0" indent="0">
              <a:buNone/>
            </a:pPr>
            <a:r>
              <a:rPr lang="en-US" dirty="0"/>
              <a:t>CGMS 		Coordination Group for Meteorological Satellites</a:t>
            </a:r>
          </a:p>
          <a:p>
            <a:pPr marL="0" indent="0">
              <a:buNone/>
            </a:pPr>
            <a:r>
              <a:rPr lang="en-US" dirty="0"/>
              <a:t>COAST AHT 		CEOS Coastal Observations Applications Services and Tools ad hoc Team</a:t>
            </a:r>
          </a:p>
          <a:p>
            <a:pPr marL="0" indent="0">
              <a:buNone/>
            </a:pPr>
            <a:r>
              <a:rPr lang="en-US" dirty="0"/>
              <a:t>COP		UNFCCC Conference of the Parties</a:t>
            </a:r>
          </a:p>
          <a:p>
            <a:pPr marL="0" indent="0">
              <a:buNone/>
            </a:pPr>
            <a:r>
              <a:rPr lang="en-US" dirty="0"/>
              <a:t>COVERAGE 		CEOS Ocean Variables Enabling Research and Applications for GEO	</a:t>
            </a:r>
          </a:p>
          <a:p>
            <a:pPr marL="0" indent="0">
              <a:buNone/>
            </a:pPr>
            <a:r>
              <a:rPr lang="en-US" dirty="0"/>
              <a:t>EID		UNFCCC COP Earth Information Day</a:t>
            </a:r>
          </a:p>
          <a:p>
            <a:pPr marL="0" indent="0">
              <a:buNone/>
            </a:pPr>
            <a:r>
              <a:rPr lang="en-US" dirty="0"/>
              <a:t>GCOS		Global Climate Observing System</a:t>
            </a:r>
          </a:p>
          <a:p>
            <a:pPr marL="0" indent="0">
              <a:buNone/>
            </a:pPr>
            <a:r>
              <a:rPr lang="en-US" dirty="0"/>
              <a:t>GEO 		Group on Earth Observations</a:t>
            </a:r>
          </a:p>
          <a:p>
            <a:pPr marL="0" indent="0">
              <a:buNone/>
            </a:pPr>
            <a:r>
              <a:rPr lang="en-US" dirty="0"/>
              <a:t>GHG TT		Greenhouse Gas Task Team (part of WGClimate)</a:t>
            </a:r>
          </a:p>
          <a:p>
            <a:pPr marL="0" indent="0">
              <a:buNone/>
            </a:pPr>
            <a:r>
              <a:rPr lang="en-US" dirty="0"/>
              <a:t>IP		GCOS Implementation Plan</a:t>
            </a:r>
          </a:p>
          <a:p>
            <a:pPr marL="0" indent="0">
              <a:buNone/>
            </a:pPr>
            <a:r>
              <a:rPr lang="en-US" dirty="0"/>
              <a:t>LSI-VC 		CEOS Land Surface Imaging Virtual Constellation</a:t>
            </a:r>
          </a:p>
          <a:p>
            <a:pPr marL="0" indent="0">
              <a:buNone/>
            </a:pPr>
            <a:r>
              <a:rPr lang="en-US" dirty="0" err="1"/>
              <a:t>NewSpace</a:t>
            </a:r>
            <a:r>
              <a:rPr lang="en-US" dirty="0"/>
              <a:t>		Evolving private-sector, mostly small concerns with high innovation, fast, higher-risk development &amp; launch	</a:t>
            </a:r>
          </a:p>
          <a:p>
            <a:pPr marL="0" indent="0">
              <a:buNone/>
            </a:pPr>
            <a:r>
              <a:rPr lang="en-US" dirty="0"/>
              <a:t>OCR-VC 		CEOS Ocean </a:t>
            </a:r>
            <a:r>
              <a:rPr lang="en-US" dirty="0" err="1"/>
              <a:t>Colour</a:t>
            </a:r>
            <a:r>
              <a:rPr lang="en-US" dirty="0"/>
              <a:t> Radiometry Virtual Constellation</a:t>
            </a:r>
          </a:p>
          <a:p>
            <a:pPr marL="0" indent="0">
              <a:buNone/>
            </a:pPr>
            <a:r>
              <a:rPr lang="en-US" dirty="0"/>
              <a:t>OST-VC 		CEOS Ocean Surface Topography Virtual Constellation</a:t>
            </a:r>
          </a:p>
          <a:p>
            <a:pPr marL="0" indent="0">
              <a:buNone/>
            </a:pPr>
            <a:r>
              <a:rPr lang="en-US" dirty="0"/>
              <a:t>OSVW-VC 		CEOS Ocean Surface Vector Winds Virtual Constellation</a:t>
            </a:r>
          </a:p>
          <a:p>
            <a:pPr marL="0" indent="0">
              <a:buNone/>
            </a:pPr>
            <a:r>
              <a:rPr lang="en-US" dirty="0"/>
              <a:t>P-VC 		CEOS Precipitation Virtual Constellation</a:t>
            </a:r>
          </a:p>
          <a:p>
            <a:pPr marL="0" indent="0">
              <a:buNone/>
            </a:pPr>
            <a:r>
              <a:rPr lang="en-US" dirty="0"/>
              <a:t>SBSTA		Subsidiary Body Scientific and Technical Advice (part of UNFCCC)</a:t>
            </a:r>
          </a:p>
          <a:p>
            <a:pPr marL="0" indent="0">
              <a:buNone/>
            </a:pPr>
            <a:r>
              <a:rPr lang="en-US" dirty="0"/>
              <a:t>SCO		Space for Climate Observations</a:t>
            </a:r>
          </a:p>
          <a:p>
            <a:pPr marL="0" indent="0">
              <a:buNone/>
            </a:pPr>
            <a:r>
              <a:rPr lang="en-US" dirty="0"/>
              <a:t>SEC 		CEOS Secretariat</a:t>
            </a:r>
          </a:p>
          <a:p>
            <a:pPr marL="0" indent="0">
              <a:buNone/>
            </a:pPr>
            <a:r>
              <a:rPr lang="en-US" dirty="0"/>
              <a:t>SEO 		CEOS Systems Engineering Office</a:t>
            </a:r>
          </a:p>
          <a:p>
            <a:pPr marL="0" indent="0">
              <a:buNone/>
            </a:pPr>
            <a:r>
              <a:rPr lang="en-US" dirty="0"/>
              <a:t>SIT 		CEOS Strategic Implementation Team</a:t>
            </a:r>
          </a:p>
          <a:p>
            <a:pPr marL="0" indent="0">
              <a:buNone/>
            </a:pPr>
            <a:r>
              <a:rPr lang="en-US" dirty="0"/>
              <a:t>SIT TW		CEOS SIT Technical Workshop</a:t>
            </a:r>
          </a:p>
          <a:p>
            <a:pPr marL="0" indent="0">
              <a:buNone/>
            </a:pPr>
            <a:r>
              <a:rPr lang="en-US" dirty="0"/>
              <a:t>SST-VC 		CEOS Sea-Surface Temperature Virtual Constellation</a:t>
            </a:r>
          </a:p>
          <a:p>
            <a:pPr marL="0" indent="0">
              <a:buNone/>
            </a:pPr>
            <a:r>
              <a:rPr lang="en-US" dirty="0"/>
              <a:t>TT		CEOS Task Team</a:t>
            </a:r>
          </a:p>
          <a:p>
            <a:pPr marL="0" indent="0">
              <a:buNone/>
            </a:pPr>
            <a:r>
              <a:rPr lang="en-US" dirty="0"/>
              <a:t>UN		United Nations</a:t>
            </a:r>
          </a:p>
          <a:p>
            <a:pPr marL="0" indent="0">
              <a:buNone/>
            </a:pPr>
            <a:r>
              <a:rPr lang="en-US" dirty="0"/>
              <a:t>VC 		CEOS Virtual Constellation</a:t>
            </a:r>
          </a:p>
          <a:p>
            <a:pPr marL="0" indent="0">
              <a:buNone/>
            </a:pPr>
            <a:r>
              <a:rPr lang="en-US" dirty="0"/>
              <a:t>WCRP		World Climate Research </a:t>
            </a:r>
            <a:r>
              <a:rPr lang="en-US" dirty="0" err="1"/>
              <a:t>Programme</a:t>
            </a:r>
            <a:endParaRPr lang="en-US" dirty="0"/>
          </a:p>
          <a:p>
            <a:pPr marL="0" indent="0">
              <a:buNone/>
            </a:pPr>
            <a:r>
              <a:rPr lang="en-US" dirty="0"/>
              <a:t>WG 		CEOS Working Group</a:t>
            </a:r>
          </a:p>
          <a:p>
            <a:pPr marL="0" indent="0">
              <a:buNone/>
            </a:pPr>
            <a:r>
              <a:rPr lang="en-US" dirty="0"/>
              <a:t>WG I,II,III,IV		CGMS Working Group 1-4</a:t>
            </a:r>
          </a:p>
          <a:p>
            <a:pPr marL="0" indent="0">
              <a:buNone/>
            </a:pPr>
            <a:r>
              <a:rPr lang="en-US" dirty="0"/>
              <a:t>WGC		Joint CEOS-CGMS Working Group on Climate (a.k.a. WGClimate)</a:t>
            </a:r>
          </a:p>
          <a:p>
            <a:pPr marL="0" indent="0">
              <a:buNone/>
            </a:pPr>
            <a:r>
              <a:rPr lang="en-US" dirty="0" err="1"/>
              <a:t>WGCapD</a:t>
            </a:r>
            <a:r>
              <a:rPr lang="en-US" dirty="0"/>
              <a:t> 		CEOS Working Group on Capacity Building and Data Democracy</a:t>
            </a:r>
          </a:p>
          <a:p>
            <a:pPr marL="0" indent="0">
              <a:buNone/>
            </a:pPr>
            <a:r>
              <a:rPr lang="en-US" dirty="0"/>
              <a:t>WGClimate		Joint CEOS-CGMS Working Group on Climate (a.k.a. WGC)	</a:t>
            </a:r>
          </a:p>
          <a:p>
            <a:pPr marL="0" indent="0">
              <a:buNone/>
            </a:pPr>
            <a:r>
              <a:rPr lang="en-US" dirty="0"/>
              <a:t>WGCV		CEOS Working Group on Calibration and Validation</a:t>
            </a:r>
          </a:p>
          <a:p>
            <a:pPr marL="0" indent="0">
              <a:buNone/>
            </a:pPr>
            <a:r>
              <a:rPr lang="en-US" dirty="0" err="1"/>
              <a:t>WGDisasters</a:t>
            </a:r>
            <a:r>
              <a:rPr lang="en-US" dirty="0"/>
              <a:t> 		CEOS Working Group on Disasters	</a:t>
            </a:r>
          </a:p>
          <a:p>
            <a:pPr marL="0" indent="0">
              <a:buNone/>
            </a:pPr>
            <a:r>
              <a:rPr lang="en-US" dirty="0"/>
              <a:t>WGISS		CEOS Working Group on Information Systems and Services</a:t>
            </a:r>
          </a:p>
          <a:p>
            <a:pPr marL="0" indent="0">
              <a:buNone/>
            </a:pPr>
            <a:r>
              <a:rPr lang="en-US" dirty="0"/>
              <a:t>WMO		World Meteorological Organization</a:t>
            </a:r>
          </a:p>
        </p:txBody>
      </p:sp>
    </p:spTree>
    <p:extLst>
      <p:ext uri="{BB962C8B-B14F-4D97-AF65-F5344CB8AC3E}">
        <p14:creationId xmlns:p14="http://schemas.microsoft.com/office/powerpoint/2010/main" val="9627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0C147-9C5A-4852-8130-4D4EF36F1F0B}"/>
              </a:ext>
            </a:extLst>
          </p:cNvPr>
          <p:cNvSpPr>
            <a:spLocks noGrp="1"/>
          </p:cNvSpPr>
          <p:nvPr>
            <p:ph type="title"/>
          </p:nvPr>
        </p:nvSpPr>
        <p:spPr/>
        <p:txBody>
          <a:bodyPr/>
          <a:lstStyle/>
          <a:p>
            <a:r>
              <a:rPr lang="en-US" dirty="0"/>
              <a:t>CEOS 2023-2025 Work Plan</a:t>
            </a:r>
          </a:p>
        </p:txBody>
      </p:sp>
      <p:sp>
        <p:nvSpPr>
          <p:cNvPr id="3" name="Content Placeholder 2">
            <a:extLst>
              <a:ext uri="{FF2B5EF4-FFF2-40B4-BE49-F238E27FC236}">
                <a16:creationId xmlns:a16="http://schemas.microsoft.com/office/drawing/2014/main" id="{6CFC2BD6-FA95-4B71-B93A-2925F8A9A872}"/>
              </a:ext>
            </a:extLst>
          </p:cNvPr>
          <p:cNvSpPr>
            <a:spLocks noGrp="1"/>
          </p:cNvSpPr>
          <p:nvPr>
            <p:ph idx="1"/>
          </p:nvPr>
        </p:nvSpPr>
        <p:spPr>
          <a:xfrm>
            <a:off x="235130" y="1581762"/>
            <a:ext cx="8038737" cy="4525963"/>
          </a:xfrm>
        </p:spPr>
        <p:txBody>
          <a:bodyPr/>
          <a:lstStyle/>
          <a:p>
            <a:r>
              <a:rPr lang="en-US" dirty="0"/>
              <a:t>CEOS Executive Officer coordinates annual updates</a:t>
            </a:r>
          </a:p>
          <a:p>
            <a:pPr lvl="1"/>
            <a:r>
              <a:rPr lang="en-US" dirty="0"/>
              <a:t>CEOS/SIT Chairs, VCs, WGs, AHGs, TTs, offices provide sections</a:t>
            </a:r>
          </a:p>
          <a:p>
            <a:pPr lvl="2"/>
            <a:r>
              <a:rPr lang="en-US" dirty="0"/>
              <a:t>Defines major activities and deliverables</a:t>
            </a:r>
          </a:p>
          <a:p>
            <a:pPr lvl="1"/>
            <a:r>
              <a:rPr lang="en-US" dirty="0"/>
              <a:t>Presented to SIT for approval in March</a:t>
            </a:r>
          </a:p>
          <a:p>
            <a:pPr lvl="2"/>
            <a:r>
              <a:rPr lang="en-US" dirty="0"/>
              <a:t>Draft v1 currently out for review</a:t>
            </a:r>
          </a:p>
        </p:txBody>
      </p:sp>
      <p:pic>
        <p:nvPicPr>
          <p:cNvPr id="4" name="Picture 3">
            <a:extLst>
              <a:ext uri="{FF2B5EF4-FFF2-40B4-BE49-F238E27FC236}">
                <a16:creationId xmlns:a16="http://schemas.microsoft.com/office/drawing/2014/main" id="{D67CF3FF-FFC8-4FF6-9ADC-71755B59F4E3}"/>
              </a:ext>
            </a:extLst>
          </p:cNvPr>
          <p:cNvPicPr>
            <a:picLocks noChangeAspect="1"/>
          </p:cNvPicPr>
          <p:nvPr/>
        </p:nvPicPr>
        <p:blipFill>
          <a:blip r:embed="rId2"/>
          <a:stretch>
            <a:fillRect/>
          </a:stretch>
        </p:blipFill>
        <p:spPr>
          <a:xfrm>
            <a:off x="8404497" y="1575439"/>
            <a:ext cx="3714206" cy="4532286"/>
          </a:xfrm>
          <a:prstGeom prst="rect">
            <a:avLst/>
          </a:prstGeom>
        </p:spPr>
      </p:pic>
    </p:spTree>
    <p:extLst>
      <p:ext uri="{BB962C8B-B14F-4D97-AF65-F5344CB8AC3E}">
        <p14:creationId xmlns:p14="http://schemas.microsoft.com/office/powerpoint/2010/main" val="1143570039"/>
      </p:ext>
    </p:extLst>
  </p:cSld>
  <p:clrMapOvr>
    <a:masterClrMapping/>
  </p:clrMapOvr>
</p:sld>
</file>

<file path=ppt/theme/theme1.xml><?xml version="1.0" encoding="utf-8"?>
<a:theme xmlns:a="http://schemas.openxmlformats.org/drawingml/2006/main" name="WGClim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Schulz_CEOS-CGMS-WGClimate_WMO_Workshop_190206</Template>
  <TotalTime>3418</TotalTime>
  <Words>3673</Words>
  <Application>Microsoft Office PowerPoint</Application>
  <PresentationFormat>Widescreen</PresentationFormat>
  <Paragraphs>491</Paragraphs>
  <Slides>19</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19</vt:i4>
      </vt:variant>
    </vt:vector>
  </HeadingPairs>
  <TitlesOfParts>
    <vt:vector size="31" baseType="lpstr">
      <vt:lpstr>Arial</vt:lpstr>
      <vt:lpstr>Calibri</vt:lpstr>
      <vt:lpstr>Calibri Light</vt:lpstr>
      <vt:lpstr>Courier New</vt:lpstr>
      <vt:lpstr>Noto Sans Symbols</vt:lpstr>
      <vt:lpstr>Open Sans</vt:lpstr>
      <vt:lpstr>Proxima Nova Regular</vt:lpstr>
      <vt:lpstr>Tahoma</vt:lpstr>
      <vt:lpstr>Wingdings</vt:lpstr>
      <vt:lpstr>WGClimate</vt:lpstr>
      <vt:lpstr>2_Office Theme</vt:lpstr>
      <vt:lpstr>Office Theme</vt:lpstr>
      <vt:lpstr>Welcome and Meeting Goals</vt:lpstr>
      <vt:lpstr>Thank You</vt:lpstr>
      <vt:lpstr>High Level Agenda</vt:lpstr>
      <vt:lpstr>High Level Agenda</vt:lpstr>
      <vt:lpstr>Tour de Table</vt:lpstr>
      <vt:lpstr>Welcome from JAXA</vt:lpstr>
      <vt:lpstr>Meeting Goals, Charge to Members</vt:lpstr>
      <vt:lpstr>Acronyms</vt:lpstr>
      <vt:lpstr>CEOS 2023-2025 Work Plan</vt:lpstr>
      <vt:lpstr>WGClimate Work Plan Elements</vt:lpstr>
      <vt:lpstr>WGClimate Work Plan Elements</vt:lpstr>
      <vt:lpstr>WGClimate Work Plan Elements</vt:lpstr>
      <vt:lpstr>WGC’s Open CEOS Deliverables</vt:lpstr>
      <vt:lpstr>WGC’s New CEOS Deliverables</vt:lpstr>
      <vt:lpstr>Definitions Work</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and Goals</dc:title>
  <dc:creator>Jeff Privette</dc:creator>
  <cp:lastModifiedBy>Jeff Privette</cp:lastModifiedBy>
  <cp:revision>60</cp:revision>
  <dcterms:created xsi:type="dcterms:W3CDTF">2023-02-25T19:48:06Z</dcterms:created>
  <dcterms:modified xsi:type="dcterms:W3CDTF">2023-03-22T17:56:29Z</dcterms:modified>
</cp:coreProperties>
</file>