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2976800" cy="30175200"/>
  <p:notesSz cx="6858000" cy="9144000"/>
  <p:embeddedFontLst>
    <p:embeddedFont>
      <p:font typeface="Calibri" panose="020F0502020204030204" pitchFamily="34" charset="0"/>
      <p:regular r:id="rId4"/>
      <p:bold r:id="rId5"/>
      <p:italic r:id="rId6"/>
      <p:boldItalic r:id="rId7"/>
    </p:embeddedFont>
    <p:embeddedFont>
      <p:font typeface="Open Sans"/>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504">
          <p15:clr>
            <a:srgbClr val="A4A3A4"/>
          </p15:clr>
        </p15:guide>
        <p15:guide id="2" pos="13536">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h7YixHd0i1f6HvKKBr+KUspBz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F87"/>
    <a:srgbClr val="0085CA"/>
    <a:srgbClr val="007DD6"/>
    <a:srgbClr val="002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3979" autoAdjust="0"/>
  </p:normalViewPr>
  <p:slideViewPr>
    <p:cSldViewPr snapToGrid="0">
      <p:cViewPr varScale="1">
        <p:scale>
          <a:sx n="26" d="100"/>
          <a:sy n="26" d="100"/>
        </p:scale>
        <p:origin x="1410" y="192"/>
      </p:cViewPr>
      <p:guideLst>
        <p:guide orient="horz" pos="9504"/>
        <p:guide pos="135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987425" y="685800"/>
            <a:ext cx="48831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3223260" y="9373872"/>
            <a:ext cx="36530279" cy="646811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0100"/>
              <a:buFont typeface="Calibri"/>
              <a:buNone/>
              <a:defRPr sz="20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3"/>
          <p:cNvSpPr txBox="1">
            <a:spLocks noGrp="1"/>
          </p:cNvSpPr>
          <p:nvPr>
            <p:ph type="subTitle" idx="1"/>
          </p:nvPr>
        </p:nvSpPr>
        <p:spPr>
          <a:xfrm>
            <a:off x="6446520" y="17099280"/>
            <a:ext cx="30083759" cy="7711440"/>
          </a:xfrm>
          <a:prstGeom prst="rect">
            <a:avLst/>
          </a:prstGeom>
          <a:noFill/>
          <a:ln>
            <a:noFill/>
          </a:ln>
        </p:spPr>
        <p:txBody>
          <a:bodyPr spcFirstLastPara="1" wrap="square" lIns="91425" tIns="45700" rIns="91425" bIns="45700" anchor="t" anchorCtr="0">
            <a:noAutofit/>
          </a:bodyPr>
          <a:lstStyle>
            <a:lvl1pPr marR="0" lvl="0" algn="ctr" rtl="0">
              <a:spcBef>
                <a:spcPts val="2920"/>
              </a:spcBef>
              <a:spcAft>
                <a:spcPts val="0"/>
              </a:spcAft>
              <a:buClr>
                <a:srgbClr val="888888"/>
              </a:buClr>
              <a:buSzPts val="14600"/>
              <a:buFont typeface="Arial"/>
              <a:buNone/>
              <a:defRPr sz="14600" b="0" i="0" u="none" strike="noStrike" cap="none">
                <a:solidFill>
                  <a:srgbClr val="888888"/>
                </a:solidFill>
                <a:latin typeface="Calibri"/>
                <a:ea typeface="Calibri"/>
                <a:cs typeface="Calibri"/>
                <a:sym typeface="Calibri"/>
              </a:defRPr>
            </a:lvl1pPr>
            <a:lvl2pPr marR="0" lvl="1" algn="ctr" rtl="0">
              <a:spcBef>
                <a:spcPts val="2560"/>
              </a:spcBef>
              <a:spcAft>
                <a:spcPts val="0"/>
              </a:spcAft>
              <a:buClr>
                <a:srgbClr val="888888"/>
              </a:buClr>
              <a:buSzPts val="12800"/>
              <a:buFont typeface="Arial"/>
              <a:buNone/>
              <a:defRPr sz="12800" b="0" i="0" u="none" strike="noStrike" cap="none">
                <a:solidFill>
                  <a:srgbClr val="888888"/>
                </a:solidFill>
                <a:latin typeface="Calibri"/>
                <a:ea typeface="Calibri"/>
                <a:cs typeface="Calibri"/>
                <a:sym typeface="Calibri"/>
              </a:defRPr>
            </a:lvl2pPr>
            <a:lvl3pPr marR="0" lvl="2" algn="ctr" rtl="0">
              <a:spcBef>
                <a:spcPts val="2200"/>
              </a:spcBef>
              <a:spcAft>
                <a:spcPts val="0"/>
              </a:spcAft>
              <a:buClr>
                <a:srgbClr val="888888"/>
              </a:buClr>
              <a:buSzPts val="11000"/>
              <a:buFont typeface="Arial"/>
              <a:buNone/>
              <a:defRPr sz="11000" b="0" i="0" u="none" strike="noStrike" cap="none">
                <a:solidFill>
                  <a:srgbClr val="888888"/>
                </a:solidFill>
                <a:latin typeface="Calibri"/>
                <a:ea typeface="Calibri"/>
                <a:cs typeface="Calibri"/>
                <a:sym typeface="Calibri"/>
              </a:defRPr>
            </a:lvl3pPr>
            <a:lvl4pPr marR="0" lvl="3" algn="ctr" rtl="0">
              <a:spcBef>
                <a:spcPts val="1820"/>
              </a:spcBef>
              <a:spcAft>
                <a:spcPts val="0"/>
              </a:spcAft>
              <a:buClr>
                <a:srgbClr val="888888"/>
              </a:buClr>
              <a:buSzPts val="9100"/>
              <a:buFont typeface="Arial"/>
              <a:buNone/>
              <a:defRPr sz="9100" b="0" i="0" u="none" strike="noStrike" cap="none">
                <a:solidFill>
                  <a:srgbClr val="888888"/>
                </a:solidFill>
                <a:latin typeface="Calibri"/>
                <a:ea typeface="Calibri"/>
                <a:cs typeface="Calibri"/>
                <a:sym typeface="Calibri"/>
              </a:defRPr>
            </a:lvl4pPr>
            <a:lvl5pPr marR="0" lvl="4" algn="ctr" rtl="0">
              <a:spcBef>
                <a:spcPts val="1820"/>
              </a:spcBef>
              <a:spcAft>
                <a:spcPts val="0"/>
              </a:spcAft>
              <a:buClr>
                <a:srgbClr val="888888"/>
              </a:buClr>
              <a:buSzPts val="9100"/>
              <a:buFont typeface="Arial"/>
              <a:buNone/>
              <a:defRPr sz="9100" b="0" i="0" u="none" strike="noStrike" cap="none">
                <a:solidFill>
                  <a:srgbClr val="888888"/>
                </a:solidFill>
                <a:latin typeface="Calibri"/>
                <a:ea typeface="Calibri"/>
                <a:cs typeface="Calibri"/>
                <a:sym typeface="Calibri"/>
              </a:defRPr>
            </a:lvl5pPr>
            <a:lvl6pPr marR="0" lvl="5" algn="ctr" rtl="0">
              <a:spcBef>
                <a:spcPts val="1820"/>
              </a:spcBef>
              <a:spcAft>
                <a:spcPts val="0"/>
              </a:spcAft>
              <a:buClr>
                <a:srgbClr val="888888"/>
              </a:buClr>
              <a:buSzPts val="9100"/>
              <a:buFont typeface="Arial"/>
              <a:buNone/>
              <a:defRPr sz="9100" b="0" i="0" u="none" strike="noStrike" cap="none">
                <a:solidFill>
                  <a:srgbClr val="888888"/>
                </a:solidFill>
                <a:latin typeface="Calibri"/>
                <a:ea typeface="Calibri"/>
                <a:cs typeface="Calibri"/>
                <a:sym typeface="Calibri"/>
              </a:defRPr>
            </a:lvl6pPr>
            <a:lvl7pPr marR="0" lvl="6" algn="ctr" rtl="0">
              <a:spcBef>
                <a:spcPts val="1820"/>
              </a:spcBef>
              <a:spcAft>
                <a:spcPts val="0"/>
              </a:spcAft>
              <a:buClr>
                <a:srgbClr val="888888"/>
              </a:buClr>
              <a:buSzPts val="9100"/>
              <a:buFont typeface="Arial"/>
              <a:buNone/>
              <a:defRPr sz="9100" b="0" i="0" u="none" strike="noStrike" cap="none">
                <a:solidFill>
                  <a:srgbClr val="888888"/>
                </a:solidFill>
                <a:latin typeface="Calibri"/>
                <a:ea typeface="Calibri"/>
                <a:cs typeface="Calibri"/>
                <a:sym typeface="Calibri"/>
              </a:defRPr>
            </a:lvl7pPr>
            <a:lvl8pPr marR="0" lvl="7" algn="ctr" rtl="0">
              <a:spcBef>
                <a:spcPts val="1820"/>
              </a:spcBef>
              <a:spcAft>
                <a:spcPts val="0"/>
              </a:spcAft>
              <a:buClr>
                <a:srgbClr val="888888"/>
              </a:buClr>
              <a:buSzPts val="9100"/>
              <a:buFont typeface="Arial"/>
              <a:buNone/>
              <a:defRPr sz="9100" b="0" i="0" u="none" strike="noStrike" cap="none">
                <a:solidFill>
                  <a:srgbClr val="888888"/>
                </a:solidFill>
                <a:latin typeface="Calibri"/>
                <a:ea typeface="Calibri"/>
                <a:cs typeface="Calibri"/>
                <a:sym typeface="Calibri"/>
              </a:defRPr>
            </a:lvl8pPr>
            <a:lvl9pPr marR="0" lvl="8" algn="ctr" rtl="0">
              <a:spcBef>
                <a:spcPts val="1820"/>
              </a:spcBef>
              <a:spcAft>
                <a:spcPts val="0"/>
              </a:spcAft>
              <a:buClr>
                <a:srgbClr val="888888"/>
              </a:buClr>
              <a:buSzPts val="9100"/>
              <a:buFont typeface="Arial"/>
              <a:buNone/>
              <a:defRPr sz="9100" b="0" i="0" u="none" strike="noStrike" cap="none">
                <a:solidFill>
                  <a:srgbClr val="888888"/>
                </a:solidFill>
                <a:latin typeface="Calibri"/>
                <a:ea typeface="Calibri"/>
                <a:cs typeface="Calibri"/>
                <a:sym typeface="Calibri"/>
              </a:defRPr>
            </a:lvl9pPr>
          </a:lstStyle>
          <a:p>
            <a:endParaRPr/>
          </a:p>
        </p:txBody>
      </p:sp>
      <p:sp>
        <p:nvSpPr>
          <p:cNvPr id="16" name="Google Shape;16;p3"/>
          <p:cNvSpPr txBox="1">
            <a:spLocks noGrp="1"/>
          </p:cNvSpPr>
          <p:nvPr>
            <p:ph type="dt" idx="10"/>
          </p:nvPr>
        </p:nvSpPr>
        <p:spPr>
          <a:xfrm>
            <a:off x="2148840" y="27967941"/>
            <a:ext cx="10027920" cy="1606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ftr" idx="11"/>
          </p:nvPr>
        </p:nvSpPr>
        <p:spPr>
          <a:xfrm>
            <a:off x="14683741" y="27967941"/>
            <a:ext cx="13609320" cy="1606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sldNum" idx="12"/>
          </p:nvPr>
        </p:nvSpPr>
        <p:spPr>
          <a:xfrm>
            <a:off x="30800041" y="27967941"/>
            <a:ext cx="10027920" cy="16065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8200" b="0" i="0" u="none" strike="noStrike" cap="none">
                <a:solidFill>
                  <a:schemeClr val="dk1"/>
                </a:solidFill>
                <a:latin typeface="Calibri"/>
                <a:ea typeface="Calibri"/>
                <a:cs typeface="Calibri"/>
                <a:sym typeface="Calibri"/>
              </a:defRPr>
            </a:lvl1pPr>
            <a:lvl2pPr marL="0" marR="0" lvl="1" indent="0" algn="l" rtl="0">
              <a:spcBef>
                <a:spcPts val="0"/>
              </a:spcBef>
              <a:buNone/>
              <a:defRPr sz="8200" b="0" i="0" u="none" strike="noStrike" cap="none">
                <a:solidFill>
                  <a:schemeClr val="dk1"/>
                </a:solidFill>
                <a:latin typeface="Calibri"/>
                <a:ea typeface="Calibri"/>
                <a:cs typeface="Calibri"/>
                <a:sym typeface="Calibri"/>
              </a:defRPr>
            </a:lvl2pPr>
            <a:lvl3pPr marL="0" marR="0" lvl="2" indent="0" algn="l" rtl="0">
              <a:spcBef>
                <a:spcPts val="0"/>
              </a:spcBef>
              <a:buNone/>
              <a:defRPr sz="8200" b="0" i="0" u="none" strike="noStrike" cap="none">
                <a:solidFill>
                  <a:schemeClr val="dk1"/>
                </a:solidFill>
                <a:latin typeface="Calibri"/>
                <a:ea typeface="Calibri"/>
                <a:cs typeface="Calibri"/>
                <a:sym typeface="Calibri"/>
              </a:defRPr>
            </a:lvl3pPr>
            <a:lvl4pPr marL="0" marR="0" lvl="3" indent="0" algn="l" rtl="0">
              <a:spcBef>
                <a:spcPts val="0"/>
              </a:spcBef>
              <a:buNone/>
              <a:defRPr sz="8200" b="0" i="0" u="none" strike="noStrike" cap="none">
                <a:solidFill>
                  <a:schemeClr val="dk1"/>
                </a:solidFill>
                <a:latin typeface="Calibri"/>
                <a:ea typeface="Calibri"/>
                <a:cs typeface="Calibri"/>
                <a:sym typeface="Calibri"/>
              </a:defRPr>
            </a:lvl4pPr>
            <a:lvl5pPr marL="0" marR="0" lvl="4" indent="0" algn="l" rtl="0">
              <a:spcBef>
                <a:spcPts val="0"/>
              </a:spcBef>
              <a:buNone/>
              <a:defRPr sz="8200" b="0" i="0" u="none" strike="noStrike" cap="none">
                <a:solidFill>
                  <a:schemeClr val="dk1"/>
                </a:solidFill>
                <a:latin typeface="Calibri"/>
                <a:ea typeface="Calibri"/>
                <a:cs typeface="Calibri"/>
                <a:sym typeface="Calibri"/>
              </a:defRPr>
            </a:lvl5pPr>
            <a:lvl6pPr marL="0" marR="0" lvl="5" indent="0" algn="l" rtl="0">
              <a:spcBef>
                <a:spcPts val="0"/>
              </a:spcBef>
              <a:buNone/>
              <a:defRPr sz="8200" b="0" i="0" u="none" strike="noStrike" cap="none">
                <a:solidFill>
                  <a:schemeClr val="dk1"/>
                </a:solidFill>
                <a:latin typeface="Calibri"/>
                <a:ea typeface="Calibri"/>
                <a:cs typeface="Calibri"/>
                <a:sym typeface="Calibri"/>
              </a:defRPr>
            </a:lvl6pPr>
            <a:lvl7pPr marL="0" marR="0" lvl="6" indent="0" algn="l" rtl="0">
              <a:spcBef>
                <a:spcPts val="0"/>
              </a:spcBef>
              <a:buNone/>
              <a:defRPr sz="8200" b="0" i="0" u="none" strike="noStrike" cap="none">
                <a:solidFill>
                  <a:schemeClr val="dk1"/>
                </a:solidFill>
                <a:latin typeface="Calibri"/>
                <a:ea typeface="Calibri"/>
                <a:cs typeface="Calibri"/>
                <a:sym typeface="Calibri"/>
              </a:defRPr>
            </a:lvl7pPr>
            <a:lvl8pPr marL="0" marR="0" lvl="7" indent="0" algn="l" rtl="0">
              <a:spcBef>
                <a:spcPts val="0"/>
              </a:spcBef>
              <a:buNone/>
              <a:defRPr sz="8200" b="0" i="0" u="none" strike="noStrike" cap="none">
                <a:solidFill>
                  <a:schemeClr val="dk1"/>
                </a:solidFill>
                <a:latin typeface="Calibri"/>
                <a:ea typeface="Calibri"/>
                <a:cs typeface="Calibri"/>
                <a:sym typeface="Calibri"/>
              </a:defRPr>
            </a:lvl8pPr>
            <a:lvl9pPr marL="0" marR="0" lvl="8" indent="0" algn="l" rtl="0">
              <a:spcBef>
                <a:spcPts val="0"/>
              </a:spcBef>
              <a:buNone/>
              <a:defRPr sz="8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2148840" y="1208407"/>
            <a:ext cx="38679119" cy="5029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0100"/>
              <a:buFont typeface="Calibri"/>
              <a:buNone/>
              <a:defRPr sz="20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12"/>
          <p:cNvSpPr txBox="1">
            <a:spLocks noGrp="1"/>
          </p:cNvSpPr>
          <p:nvPr>
            <p:ph type="body" idx="1"/>
          </p:nvPr>
        </p:nvSpPr>
        <p:spPr>
          <a:xfrm rot="5400000">
            <a:off x="11531281" y="-2341559"/>
            <a:ext cx="19914237" cy="38679119"/>
          </a:xfrm>
          <a:prstGeom prst="rect">
            <a:avLst/>
          </a:prstGeom>
          <a:noFill/>
          <a:ln>
            <a:noFill/>
          </a:ln>
        </p:spPr>
        <p:txBody>
          <a:bodyPr spcFirstLastPara="1" wrap="square" lIns="91425" tIns="45700" rIns="91425" bIns="45700" anchor="t" anchorCtr="0">
            <a:noAutofit/>
          </a:bodyPr>
          <a:lstStyle>
            <a:lvl1pPr marL="457200" marR="0" lvl="0" indent="-1155700" algn="l" rtl="0">
              <a:spcBef>
                <a:spcPts val="2920"/>
              </a:spcBef>
              <a:spcAft>
                <a:spcPts val="0"/>
              </a:spcAft>
              <a:buClr>
                <a:schemeClr val="dk1"/>
              </a:buClr>
              <a:buSzPts val="14600"/>
              <a:buFont typeface="Arial"/>
              <a:buChar char="•"/>
              <a:defRPr sz="14600" b="0" i="0" u="none" strike="noStrike" cap="none">
                <a:solidFill>
                  <a:schemeClr val="dk1"/>
                </a:solidFill>
                <a:latin typeface="Calibri"/>
                <a:ea typeface="Calibri"/>
                <a:cs typeface="Calibri"/>
                <a:sym typeface="Calibri"/>
              </a:defRPr>
            </a:lvl1pPr>
            <a:lvl2pPr marL="914400" marR="0" lvl="1" indent="-1041400" algn="l" rtl="0">
              <a:spcBef>
                <a:spcPts val="2560"/>
              </a:spcBef>
              <a:spcAft>
                <a:spcPts val="0"/>
              </a:spcAft>
              <a:buClr>
                <a:schemeClr val="dk1"/>
              </a:buClr>
              <a:buSzPts val="12800"/>
              <a:buFont typeface="Arial"/>
              <a:buChar char="–"/>
              <a:defRPr sz="12800" b="0" i="0" u="none" strike="noStrike" cap="none">
                <a:solidFill>
                  <a:schemeClr val="dk1"/>
                </a:solidFill>
                <a:latin typeface="Calibri"/>
                <a:ea typeface="Calibri"/>
                <a:cs typeface="Calibri"/>
                <a:sym typeface="Calibri"/>
              </a:defRPr>
            </a:lvl2pPr>
            <a:lvl3pPr marL="1371600" marR="0" lvl="2"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3pPr>
            <a:lvl4pPr marL="1828800" marR="0" lvl="3"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4pPr>
            <a:lvl5pPr marL="2286000" marR="0" lvl="4"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5pPr>
            <a:lvl6pPr marL="2743200" marR="0" lvl="5"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6pPr>
            <a:lvl7pPr marL="3200400" marR="0" lvl="6"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7pPr>
            <a:lvl8pPr marL="3657600" marR="0" lvl="7"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8pPr>
            <a:lvl9pPr marL="4114800" marR="0" lvl="8"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9pPr>
          </a:lstStyle>
          <a:p>
            <a:endParaRPr/>
          </a:p>
        </p:txBody>
      </p:sp>
      <p:sp>
        <p:nvSpPr>
          <p:cNvPr id="73" name="Google Shape;73;p12"/>
          <p:cNvSpPr txBox="1">
            <a:spLocks noGrp="1"/>
          </p:cNvSpPr>
          <p:nvPr>
            <p:ph type="dt" idx="10"/>
          </p:nvPr>
        </p:nvSpPr>
        <p:spPr>
          <a:xfrm>
            <a:off x="2148840" y="27967941"/>
            <a:ext cx="10027920" cy="1606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200">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74" name="Google Shape;74;p12"/>
          <p:cNvSpPr txBox="1">
            <a:spLocks noGrp="1"/>
          </p:cNvSpPr>
          <p:nvPr>
            <p:ph type="ftr" idx="11"/>
          </p:nvPr>
        </p:nvSpPr>
        <p:spPr>
          <a:xfrm>
            <a:off x="14683741" y="27967941"/>
            <a:ext cx="13609320" cy="1606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200">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sldNum" idx="12"/>
          </p:nvPr>
        </p:nvSpPr>
        <p:spPr>
          <a:xfrm>
            <a:off x="30800041" y="27967941"/>
            <a:ext cx="10027920" cy="16065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8200">
                <a:solidFill>
                  <a:schemeClr val="dk1"/>
                </a:solidFill>
                <a:latin typeface="Calibri"/>
                <a:ea typeface="Calibri"/>
                <a:cs typeface="Calibri"/>
                <a:sym typeface="Calibri"/>
              </a:defRPr>
            </a:lvl1pPr>
            <a:lvl2pPr marL="0" marR="0" lvl="1" indent="0" algn="l" rtl="0">
              <a:spcBef>
                <a:spcPts val="0"/>
              </a:spcBef>
              <a:buNone/>
              <a:defRPr sz="8200">
                <a:solidFill>
                  <a:schemeClr val="dk1"/>
                </a:solidFill>
                <a:latin typeface="Calibri"/>
                <a:ea typeface="Calibri"/>
                <a:cs typeface="Calibri"/>
                <a:sym typeface="Calibri"/>
              </a:defRPr>
            </a:lvl2pPr>
            <a:lvl3pPr marL="0" marR="0" lvl="2" indent="0" algn="l" rtl="0">
              <a:spcBef>
                <a:spcPts val="0"/>
              </a:spcBef>
              <a:buNone/>
              <a:defRPr sz="8200">
                <a:solidFill>
                  <a:schemeClr val="dk1"/>
                </a:solidFill>
                <a:latin typeface="Calibri"/>
                <a:ea typeface="Calibri"/>
                <a:cs typeface="Calibri"/>
                <a:sym typeface="Calibri"/>
              </a:defRPr>
            </a:lvl3pPr>
            <a:lvl4pPr marL="0" marR="0" lvl="3" indent="0" algn="l" rtl="0">
              <a:spcBef>
                <a:spcPts val="0"/>
              </a:spcBef>
              <a:buNone/>
              <a:defRPr sz="8200">
                <a:solidFill>
                  <a:schemeClr val="dk1"/>
                </a:solidFill>
                <a:latin typeface="Calibri"/>
                <a:ea typeface="Calibri"/>
                <a:cs typeface="Calibri"/>
                <a:sym typeface="Calibri"/>
              </a:defRPr>
            </a:lvl4pPr>
            <a:lvl5pPr marL="0" marR="0" lvl="4" indent="0" algn="l" rtl="0">
              <a:spcBef>
                <a:spcPts val="0"/>
              </a:spcBef>
              <a:buNone/>
              <a:defRPr sz="8200">
                <a:solidFill>
                  <a:schemeClr val="dk1"/>
                </a:solidFill>
                <a:latin typeface="Calibri"/>
                <a:ea typeface="Calibri"/>
                <a:cs typeface="Calibri"/>
                <a:sym typeface="Calibri"/>
              </a:defRPr>
            </a:lvl5pPr>
            <a:lvl6pPr marL="0" marR="0" lvl="5" indent="0" algn="l" rtl="0">
              <a:spcBef>
                <a:spcPts val="0"/>
              </a:spcBef>
              <a:buNone/>
              <a:defRPr sz="8200">
                <a:solidFill>
                  <a:schemeClr val="dk1"/>
                </a:solidFill>
                <a:latin typeface="Calibri"/>
                <a:ea typeface="Calibri"/>
                <a:cs typeface="Calibri"/>
                <a:sym typeface="Calibri"/>
              </a:defRPr>
            </a:lvl6pPr>
            <a:lvl7pPr marL="0" marR="0" lvl="6" indent="0" algn="l" rtl="0">
              <a:spcBef>
                <a:spcPts val="0"/>
              </a:spcBef>
              <a:buNone/>
              <a:defRPr sz="8200">
                <a:solidFill>
                  <a:schemeClr val="dk1"/>
                </a:solidFill>
                <a:latin typeface="Calibri"/>
                <a:ea typeface="Calibri"/>
                <a:cs typeface="Calibri"/>
                <a:sym typeface="Calibri"/>
              </a:defRPr>
            </a:lvl7pPr>
            <a:lvl8pPr marL="0" marR="0" lvl="7" indent="0" algn="l" rtl="0">
              <a:spcBef>
                <a:spcPts val="0"/>
              </a:spcBef>
              <a:buNone/>
              <a:defRPr sz="8200">
                <a:solidFill>
                  <a:schemeClr val="dk1"/>
                </a:solidFill>
                <a:latin typeface="Calibri"/>
                <a:ea typeface="Calibri"/>
                <a:cs typeface="Calibri"/>
                <a:sym typeface="Calibri"/>
              </a:defRPr>
            </a:lvl8pPr>
            <a:lvl9pPr marL="0" marR="0" lvl="8" indent="0" algn="l" rtl="0">
              <a:spcBef>
                <a:spcPts val="0"/>
              </a:spcBef>
              <a:buNone/>
              <a:defRPr sz="8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rot="5400000">
            <a:off x="112520334" y="39237207"/>
            <a:ext cx="113289711" cy="45446471"/>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0100"/>
              <a:buFont typeface="Calibri"/>
              <a:buNone/>
              <a:defRPr sz="20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3"/>
          <p:cNvSpPr txBox="1">
            <a:spLocks noGrp="1"/>
          </p:cNvSpPr>
          <p:nvPr>
            <p:ph type="body" idx="1"/>
          </p:nvPr>
        </p:nvSpPr>
        <p:spPr>
          <a:xfrm rot="5400000">
            <a:off x="21269248" y="-5851129"/>
            <a:ext cx="113289711" cy="135623142"/>
          </a:xfrm>
          <a:prstGeom prst="rect">
            <a:avLst/>
          </a:prstGeom>
          <a:noFill/>
          <a:ln>
            <a:noFill/>
          </a:ln>
        </p:spPr>
        <p:txBody>
          <a:bodyPr spcFirstLastPara="1" wrap="square" lIns="91425" tIns="45700" rIns="91425" bIns="45700" anchor="t" anchorCtr="0">
            <a:noAutofit/>
          </a:bodyPr>
          <a:lstStyle>
            <a:lvl1pPr marL="457200" marR="0" lvl="0" indent="-1155700" algn="l" rtl="0">
              <a:spcBef>
                <a:spcPts val="2920"/>
              </a:spcBef>
              <a:spcAft>
                <a:spcPts val="0"/>
              </a:spcAft>
              <a:buClr>
                <a:schemeClr val="dk1"/>
              </a:buClr>
              <a:buSzPts val="14600"/>
              <a:buFont typeface="Arial"/>
              <a:buChar char="•"/>
              <a:defRPr sz="14600" b="0" i="0" u="none" strike="noStrike" cap="none">
                <a:solidFill>
                  <a:schemeClr val="dk1"/>
                </a:solidFill>
                <a:latin typeface="Calibri"/>
                <a:ea typeface="Calibri"/>
                <a:cs typeface="Calibri"/>
                <a:sym typeface="Calibri"/>
              </a:defRPr>
            </a:lvl1pPr>
            <a:lvl2pPr marL="914400" marR="0" lvl="1" indent="-1041400" algn="l" rtl="0">
              <a:spcBef>
                <a:spcPts val="2560"/>
              </a:spcBef>
              <a:spcAft>
                <a:spcPts val="0"/>
              </a:spcAft>
              <a:buClr>
                <a:schemeClr val="dk1"/>
              </a:buClr>
              <a:buSzPts val="12800"/>
              <a:buFont typeface="Arial"/>
              <a:buChar char="–"/>
              <a:defRPr sz="12800" b="0" i="0" u="none" strike="noStrike" cap="none">
                <a:solidFill>
                  <a:schemeClr val="dk1"/>
                </a:solidFill>
                <a:latin typeface="Calibri"/>
                <a:ea typeface="Calibri"/>
                <a:cs typeface="Calibri"/>
                <a:sym typeface="Calibri"/>
              </a:defRPr>
            </a:lvl2pPr>
            <a:lvl3pPr marL="1371600" marR="0" lvl="2"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3pPr>
            <a:lvl4pPr marL="1828800" marR="0" lvl="3"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4pPr>
            <a:lvl5pPr marL="2286000" marR="0" lvl="4"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5pPr>
            <a:lvl6pPr marL="2743200" marR="0" lvl="5"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6pPr>
            <a:lvl7pPr marL="3200400" marR="0" lvl="6"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7pPr>
            <a:lvl8pPr marL="3657600" marR="0" lvl="7"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8pPr>
            <a:lvl9pPr marL="4114800" marR="0" lvl="8"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9pPr>
          </a:lstStyle>
          <a:p>
            <a:endParaRPr/>
          </a:p>
        </p:txBody>
      </p:sp>
      <p:sp>
        <p:nvSpPr>
          <p:cNvPr id="79" name="Google Shape;79;p13"/>
          <p:cNvSpPr txBox="1">
            <a:spLocks noGrp="1"/>
          </p:cNvSpPr>
          <p:nvPr>
            <p:ph type="dt" idx="10"/>
          </p:nvPr>
        </p:nvSpPr>
        <p:spPr>
          <a:xfrm>
            <a:off x="2148840" y="27967941"/>
            <a:ext cx="10027920" cy="1606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200">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80" name="Google Shape;80;p13"/>
          <p:cNvSpPr txBox="1">
            <a:spLocks noGrp="1"/>
          </p:cNvSpPr>
          <p:nvPr>
            <p:ph type="ftr" idx="11"/>
          </p:nvPr>
        </p:nvSpPr>
        <p:spPr>
          <a:xfrm>
            <a:off x="14683741" y="27967941"/>
            <a:ext cx="13609320" cy="1606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200">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81" name="Google Shape;81;p13"/>
          <p:cNvSpPr txBox="1">
            <a:spLocks noGrp="1"/>
          </p:cNvSpPr>
          <p:nvPr>
            <p:ph type="sldNum" idx="12"/>
          </p:nvPr>
        </p:nvSpPr>
        <p:spPr>
          <a:xfrm>
            <a:off x="30800041" y="27967941"/>
            <a:ext cx="10027920" cy="16065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8200">
                <a:solidFill>
                  <a:schemeClr val="dk1"/>
                </a:solidFill>
                <a:latin typeface="Calibri"/>
                <a:ea typeface="Calibri"/>
                <a:cs typeface="Calibri"/>
                <a:sym typeface="Calibri"/>
              </a:defRPr>
            </a:lvl1pPr>
            <a:lvl2pPr marL="0" marR="0" lvl="1" indent="0" algn="l" rtl="0">
              <a:spcBef>
                <a:spcPts val="0"/>
              </a:spcBef>
              <a:buNone/>
              <a:defRPr sz="8200">
                <a:solidFill>
                  <a:schemeClr val="dk1"/>
                </a:solidFill>
                <a:latin typeface="Calibri"/>
                <a:ea typeface="Calibri"/>
                <a:cs typeface="Calibri"/>
                <a:sym typeface="Calibri"/>
              </a:defRPr>
            </a:lvl2pPr>
            <a:lvl3pPr marL="0" marR="0" lvl="2" indent="0" algn="l" rtl="0">
              <a:spcBef>
                <a:spcPts val="0"/>
              </a:spcBef>
              <a:buNone/>
              <a:defRPr sz="8200">
                <a:solidFill>
                  <a:schemeClr val="dk1"/>
                </a:solidFill>
                <a:latin typeface="Calibri"/>
                <a:ea typeface="Calibri"/>
                <a:cs typeface="Calibri"/>
                <a:sym typeface="Calibri"/>
              </a:defRPr>
            </a:lvl3pPr>
            <a:lvl4pPr marL="0" marR="0" lvl="3" indent="0" algn="l" rtl="0">
              <a:spcBef>
                <a:spcPts val="0"/>
              </a:spcBef>
              <a:buNone/>
              <a:defRPr sz="8200">
                <a:solidFill>
                  <a:schemeClr val="dk1"/>
                </a:solidFill>
                <a:latin typeface="Calibri"/>
                <a:ea typeface="Calibri"/>
                <a:cs typeface="Calibri"/>
                <a:sym typeface="Calibri"/>
              </a:defRPr>
            </a:lvl4pPr>
            <a:lvl5pPr marL="0" marR="0" lvl="4" indent="0" algn="l" rtl="0">
              <a:spcBef>
                <a:spcPts val="0"/>
              </a:spcBef>
              <a:buNone/>
              <a:defRPr sz="8200">
                <a:solidFill>
                  <a:schemeClr val="dk1"/>
                </a:solidFill>
                <a:latin typeface="Calibri"/>
                <a:ea typeface="Calibri"/>
                <a:cs typeface="Calibri"/>
                <a:sym typeface="Calibri"/>
              </a:defRPr>
            </a:lvl5pPr>
            <a:lvl6pPr marL="0" marR="0" lvl="5" indent="0" algn="l" rtl="0">
              <a:spcBef>
                <a:spcPts val="0"/>
              </a:spcBef>
              <a:buNone/>
              <a:defRPr sz="8200">
                <a:solidFill>
                  <a:schemeClr val="dk1"/>
                </a:solidFill>
                <a:latin typeface="Calibri"/>
                <a:ea typeface="Calibri"/>
                <a:cs typeface="Calibri"/>
                <a:sym typeface="Calibri"/>
              </a:defRPr>
            </a:lvl6pPr>
            <a:lvl7pPr marL="0" marR="0" lvl="6" indent="0" algn="l" rtl="0">
              <a:spcBef>
                <a:spcPts val="0"/>
              </a:spcBef>
              <a:buNone/>
              <a:defRPr sz="8200">
                <a:solidFill>
                  <a:schemeClr val="dk1"/>
                </a:solidFill>
                <a:latin typeface="Calibri"/>
                <a:ea typeface="Calibri"/>
                <a:cs typeface="Calibri"/>
                <a:sym typeface="Calibri"/>
              </a:defRPr>
            </a:lvl7pPr>
            <a:lvl8pPr marL="0" marR="0" lvl="7" indent="0" algn="l" rtl="0">
              <a:spcBef>
                <a:spcPts val="0"/>
              </a:spcBef>
              <a:buNone/>
              <a:defRPr sz="8200">
                <a:solidFill>
                  <a:schemeClr val="dk1"/>
                </a:solidFill>
                <a:latin typeface="Calibri"/>
                <a:ea typeface="Calibri"/>
                <a:cs typeface="Calibri"/>
                <a:sym typeface="Calibri"/>
              </a:defRPr>
            </a:lvl8pPr>
            <a:lvl9pPr marL="0" marR="0" lvl="8" indent="0" algn="l" rtl="0">
              <a:spcBef>
                <a:spcPts val="0"/>
              </a:spcBef>
              <a:buNone/>
              <a:defRPr sz="8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2148840" y="1208407"/>
            <a:ext cx="38679119" cy="5029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0100"/>
              <a:buFont typeface="Calibri"/>
              <a:buNone/>
              <a:defRPr sz="20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4"/>
          <p:cNvSpPr txBox="1">
            <a:spLocks noGrp="1"/>
          </p:cNvSpPr>
          <p:nvPr>
            <p:ph type="body" idx="1"/>
          </p:nvPr>
        </p:nvSpPr>
        <p:spPr>
          <a:xfrm>
            <a:off x="2148840" y="7040882"/>
            <a:ext cx="38679119" cy="19914237"/>
          </a:xfrm>
          <a:prstGeom prst="rect">
            <a:avLst/>
          </a:prstGeom>
          <a:noFill/>
          <a:ln>
            <a:noFill/>
          </a:ln>
        </p:spPr>
        <p:txBody>
          <a:bodyPr spcFirstLastPara="1" wrap="square" lIns="91425" tIns="45700" rIns="91425" bIns="45700" anchor="t" anchorCtr="0">
            <a:noAutofit/>
          </a:bodyPr>
          <a:lstStyle>
            <a:lvl1pPr marL="457200" marR="0" lvl="0" indent="-1155700" algn="l" rtl="0">
              <a:spcBef>
                <a:spcPts val="2920"/>
              </a:spcBef>
              <a:spcAft>
                <a:spcPts val="0"/>
              </a:spcAft>
              <a:buClr>
                <a:schemeClr val="dk1"/>
              </a:buClr>
              <a:buSzPts val="14600"/>
              <a:buFont typeface="Arial"/>
              <a:buChar char="•"/>
              <a:defRPr sz="14600" b="0" i="0" u="none" strike="noStrike" cap="none">
                <a:solidFill>
                  <a:schemeClr val="dk1"/>
                </a:solidFill>
                <a:latin typeface="Calibri"/>
                <a:ea typeface="Calibri"/>
                <a:cs typeface="Calibri"/>
                <a:sym typeface="Calibri"/>
              </a:defRPr>
            </a:lvl1pPr>
            <a:lvl2pPr marL="914400" marR="0" lvl="1" indent="-1041400" algn="l" rtl="0">
              <a:spcBef>
                <a:spcPts val="2560"/>
              </a:spcBef>
              <a:spcAft>
                <a:spcPts val="0"/>
              </a:spcAft>
              <a:buClr>
                <a:schemeClr val="dk1"/>
              </a:buClr>
              <a:buSzPts val="12800"/>
              <a:buFont typeface="Arial"/>
              <a:buChar char="–"/>
              <a:defRPr sz="12800" b="0" i="0" u="none" strike="noStrike" cap="none">
                <a:solidFill>
                  <a:schemeClr val="dk1"/>
                </a:solidFill>
                <a:latin typeface="Calibri"/>
                <a:ea typeface="Calibri"/>
                <a:cs typeface="Calibri"/>
                <a:sym typeface="Calibri"/>
              </a:defRPr>
            </a:lvl2pPr>
            <a:lvl3pPr marL="1371600" marR="0" lvl="2"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3pPr>
            <a:lvl4pPr marL="1828800" marR="0" lvl="3"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4pPr>
            <a:lvl5pPr marL="2286000" marR="0" lvl="4"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5pPr>
            <a:lvl6pPr marL="2743200" marR="0" lvl="5"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6pPr>
            <a:lvl7pPr marL="3200400" marR="0" lvl="6"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7pPr>
            <a:lvl8pPr marL="3657600" marR="0" lvl="7"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8pPr>
            <a:lvl9pPr marL="4114800" marR="0" lvl="8"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dt" idx="10"/>
          </p:nvPr>
        </p:nvSpPr>
        <p:spPr>
          <a:xfrm>
            <a:off x="2148840" y="27967941"/>
            <a:ext cx="10027920" cy="1606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200">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ftr" idx="11"/>
          </p:nvPr>
        </p:nvSpPr>
        <p:spPr>
          <a:xfrm>
            <a:off x="14683741" y="27967941"/>
            <a:ext cx="13609320" cy="1606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200">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sldNum" idx="12"/>
          </p:nvPr>
        </p:nvSpPr>
        <p:spPr>
          <a:xfrm>
            <a:off x="30800041" y="27967941"/>
            <a:ext cx="10027920" cy="16065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8200">
                <a:solidFill>
                  <a:schemeClr val="dk1"/>
                </a:solidFill>
                <a:latin typeface="Calibri"/>
                <a:ea typeface="Calibri"/>
                <a:cs typeface="Calibri"/>
                <a:sym typeface="Calibri"/>
              </a:defRPr>
            </a:lvl1pPr>
            <a:lvl2pPr marL="0" marR="0" lvl="1" indent="0" algn="l" rtl="0">
              <a:spcBef>
                <a:spcPts val="0"/>
              </a:spcBef>
              <a:buNone/>
              <a:defRPr sz="8200">
                <a:solidFill>
                  <a:schemeClr val="dk1"/>
                </a:solidFill>
                <a:latin typeface="Calibri"/>
                <a:ea typeface="Calibri"/>
                <a:cs typeface="Calibri"/>
                <a:sym typeface="Calibri"/>
              </a:defRPr>
            </a:lvl2pPr>
            <a:lvl3pPr marL="0" marR="0" lvl="2" indent="0" algn="l" rtl="0">
              <a:spcBef>
                <a:spcPts val="0"/>
              </a:spcBef>
              <a:buNone/>
              <a:defRPr sz="8200">
                <a:solidFill>
                  <a:schemeClr val="dk1"/>
                </a:solidFill>
                <a:latin typeface="Calibri"/>
                <a:ea typeface="Calibri"/>
                <a:cs typeface="Calibri"/>
                <a:sym typeface="Calibri"/>
              </a:defRPr>
            </a:lvl3pPr>
            <a:lvl4pPr marL="0" marR="0" lvl="3" indent="0" algn="l" rtl="0">
              <a:spcBef>
                <a:spcPts val="0"/>
              </a:spcBef>
              <a:buNone/>
              <a:defRPr sz="8200">
                <a:solidFill>
                  <a:schemeClr val="dk1"/>
                </a:solidFill>
                <a:latin typeface="Calibri"/>
                <a:ea typeface="Calibri"/>
                <a:cs typeface="Calibri"/>
                <a:sym typeface="Calibri"/>
              </a:defRPr>
            </a:lvl4pPr>
            <a:lvl5pPr marL="0" marR="0" lvl="4" indent="0" algn="l" rtl="0">
              <a:spcBef>
                <a:spcPts val="0"/>
              </a:spcBef>
              <a:buNone/>
              <a:defRPr sz="8200">
                <a:solidFill>
                  <a:schemeClr val="dk1"/>
                </a:solidFill>
                <a:latin typeface="Calibri"/>
                <a:ea typeface="Calibri"/>
                <a:cs typeface="Calibri"/>
                <a:sym typeface="Calibri"/>
              </a:defRPr>
            </a:lvl5pPr>
            <a:lvl6pPr marL="0" marR="0" lvl="5" indent="0" algn="l" rtl="0">
              <a:spcBef>
                <a:spcPts val="0"/>
              </a:spcBef>
              <a:buNone/>
              <a:defRPr sz="8200">
                <a:solidFill>
                  <a:schemeClr val="dk1"/>
                </a:solidFill>
                <a:latin typeface="Calibri"/>
                <a:ea typeface="Calibri"/>
                <a:cs typeface="Calibri"/>
                <a:sym typeface="Calibri"/>
              </a:defRPr>
            </a:lvl6pPr>
            <a:lvl7pPr marL="0" marR="0" lvl="6" indent="0" algn="l" rtl="0">
              <a:spcBef>
                <a:spcPts val="0"/>
              </a:spcBef>
              <a:buNone/>
              <a:defRPr sz="8200">
                <a:solidFill>
                  <a:schemeClr val="dk1"/>
                </a:solidFill>
                <a:latin typeface="Calibri"/>
                <a:ea typeface="Calibri"/>
                <a:cs typeface="Calibri"/>
                <a:sym typeface="Calibri"/>
              </a:defRPr>
            </a:lvl7pPr>
            <a:lvl8pPr marL="0" marR="0" lvl="7" indent="0" algn="l" rtl="0">
              <a:spcBef>
                <a:spcPts val="0"/>
              </a:spcBef>
              <a:buNone/>
              <a:defRPr sz="8200">
                <a:solidFill>
                  <a:schemeClr val="dk1"/>
                </a:solidFill>
                <a:latin typeface="Calibri"/>
                <a:ea typeface="Calibri"/>
                <a:cs typeface="Calibri"/>
                <a:sym typeface="Calibri"/>
              </a:defRPr>
            </a:lvl8pPr>
            <a:lvl9pPr marL="0" marR="0" lvl="8" indent="0" algn="l" rtl="0">
              <a:spcBef>
                <a:spcPts val="0"/>
              </a:spcBef>
              <a:buNone/>
              <a:defRPr sz="8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394871" y="19390363"/>
            <a:ext cx="36530279" cy="599313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8300"/>
              <a:buFont typeface="Calibri"/>
              <a:buNone/>
              <a:defRPr sz="183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5"/>
          <p:cNvSpPr txBox="1">
            <a:spLocks noGrp="1"/>
          </p:cNvSpPr>
          <p:nvPr>
            <p:ph type="body" idx="1"/>
          </p:nvPr>
        </p:nvSpPr>
        <p:spPr>
          <a:xfrm>
            <a:off x="3394871" y="12789539"/>
            <a:ext cx="36530279" cy="6600823"/>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820"/>
              </a:spcBef>
              <a:spcAft>
                <a:spcPts val="0"/>
              </a:spcAft>
              <a:buClr>
                <a:srgbClr val="888888"/>
              </a:buClr>
              <a:buSzPts val="9100"/>
              <a:buFont typeface="Arial"/>
              <a:buNone/>
              <a:defRPr sz="9100" b="0" i="0" u="none" strike="noStrike" cap="none">
                <a:solidFill>
                  <a:srgbClr val="888888"/>
                </a:solidFill>
                <a:latin typeface="Calibri"/>
                <a:ea typeface="Calibri"/>
                <a:cs typeface="Calibri"/>
                <a:sym typeface="Calibri"/>
              </a:defRPr>
            </a:lvl1pPr>
            <a:lvl2pPr marL="914400" marR="0" lvl="1" indent="-228600" algn="l" rtl="0">
              <a:spcBef>
                <a:spcPts val="1640"/>
              </a:spcBef>
              <a:spcAft>
                <a:spcPts val="0"/>
              </a:spcAft>
              <a:buClr>
                <a:srgbClr val="888888"/>
              </a:buClr>
              <a:buSzPts val="8200"/>
              <a:buFont typeface="Arial"/>
              <a:buNone/>
              <a:defRPr sz="8200" b="0" i="0" u="none" strike="noStrike" cap="none">
                <a:solidFill>
                  <a:srgbClr val="888888"/>
                </a:solidFill>
                <a:latin typeface="Calibri"/>
                <a:ea typeface="Calibri"/>
                <a:cs typeface="Calibri"/>
                <a:sym typeface="Calibri"/>
              </a:defRPr>
            </a:lvl2pPr>
            <a:lvl3pPr marL="1371600" marR="0" lvl="2" indent="-228600" algn="l" rtl="0">
              <a:spcBef>
                <a:spcPts val="1460"/>
              </a:spcBef>
              <a:spcAft>
                <a:spcPts val="0"/>
              </a:spcAft>
              <a:buClr>
                <a:srgbClr val="888888"/>
              </a:buClr>
              <a:buSzPts val="7300"/>
              <a:buFont typeface="Arial"/>
              <a:buNone/>
              <a:defRPr sz="7300" b="0" i="0" u="none" strike="noStrike" cap="none">
                <a:solidFill>
                  <a:srgbClr val="888888"/>
                </a:solidFill>
                <a:latin typeface="Calibri"/>
                <a:ea typeface="Calibri"/>
                <a:cs typeface="Calibri"/>
                <a:sym typeface="Calibri"/>
              </a:defRPr>
            </a:lvl3pPr>
            <a:lvl4pPr marL="1828800" marR="0" lvl="3" indent="-228600" algn="l" rtl="0">
              <a:spcBef>
                <a:spcPts val="1280"/>
              </a:spcBef>
              <a:spcAft>
                <a:spcPts val="0"/>
              </a:spcAft>
              <a:buClr>
                <a:srgbClr val="888888"/>
              </a:buClr>
              <a:buSzPts val="6400"/>
              <a:buFont typeface="Arial"/>
              <a:buNone/>
              <a:defRPr sz="6400" b="0" i="0" u="none" strike="noStrike" cap="none">
                <a:solidFill>
                  <a:srgbClr val="888888"/>
                </a:solidFill>
                <a:latin typeface="Calibri"/>
                <a:ea typeface="Calibri"/>
                <a:cs typeface="Calibri"/>
                <a:sym typeface="Calibri"/>
              </a:defRPr>
            </a:lvl4pPr>
            <a:lvl5pPr marL="2286000" marR="0" lvl="4" indent="-228600" algn="l" rtl="0">
              <a:spcBef>
                <a:spcPts val="1280"/>
              </a:spcBef>
              <a:spcAft>
                <a:spcPts val="0"/>
              </a:spcAft>
              <a:buClr>
                <a:srgbClr val="888888"/>
              </a:buClr>
              <a:buSzPts val="6400"/>
              <a:buFont typeface="Arial"/>
              <a:buNone/>
              <a:defRPr sz="6400" b="0" i="0" u="none" strike="noStrike" cap="none">
                <a:solidFill>
                  <a:srgbClr val="888888"/>
                </a:solidFill>
                <a:latin typeface="Calibri"/>
                <a:ea typeface="Calibri"/>
                <a:cs typeface="Calibri"/>
                <a:sym typeface="Calibri"/>
              </a:defRPr>
            </a:lvl5pPr>
            <a:lvl6pPr marL="2743200" marR="0" lvl="5" indent="-228600" algn="l" rtl="0">
              <a:spcBef>
                <a:spcPts val="1280"/>
              </a:spcBef>
              <a:spcAft>
                <a:spcPts val="0"/>
              </a:spcAft>
              <a:buClr>
                <a:srgbClr val="888888"/>
              </a:buClr>
              <a:buSzPts val="6400"/>
              <a:buFont typeface="Arial"/>
              <a:buNone/>
              <a:defRPr sz="6400" b="0" i="0" u="none" strike="noStrike" cap="none">
                <a:solidFill>
                  <a:srgbClr val="888888"/>
                </a:solidFill>
                <a:latin typeface="Calibri"/>
                <a:ea typeface="Calibri"/>
                <a:cs typeface="Calibri"/>
                <a:sym typeface="Calibri"/>
              </a:defRPr>
            </a:lvl6pPr>
            <a:lvl7pPr marL="3200400" marR="0" lvl="6" indent="-228600" algn="l" rtl="0">
              <a:spcBef>
                <a:spcPts val="1280"/>
              </a:spcBef>
              <a:spcAft>
                <a:spcPts val="0"/>
              </a:spcAft>
              <a:buClr>
                <a:srgbClr val="888888"/>
              </a:buClr>
              <a:buSzPts val="6400"/>
              <a:buFont typeface="Arial"/>
              <a:buNone/>
              <a:defRPr sz="6400" b="0" i="0" u="none" strike="noStrike" cap="none">
                <a:solidFill>
                  <a:srgbClr val="888888"/>
                </a:solidFill>
                <a:latin typeface="Calibri"/>
                <a:ea typeface="Calibri"/>
                <a:cs typeface="Calibri"/>
                <a:sym typeface="Calibri"/>
              </a:defRPr>
            </a:lvl7pPr>
            <a:lvl8pPr marL="3657600" marR="0" lvl="7" indent="-228600" algn="l" rtl="0">
              <a:spcBef>
                <a:spcPts val="1280"/>
              </a:spcBef>
              <a:spcAft>
                <a:spcPts val="0"/>
              </a:spcAft>
              <a:buClr>
                <a:srgbClr val="888888"/>
              </a:buClr>
              <a:buSzPts val="6400"/>
              <a:buFont typeface="Arial"/>
              <a:buNone/>
              <a:defRPr sz="6400" b="0" i="0" u="none" strike="noStrike" cap="none">
                <a:solidFill>
                  <a:srgbClr val="888888"/>
                </a:solidFill>
                <a:latin typeface="Calibri"/>
                <a:ea typeface="Calibri"/>
                <a:cs typeface="Calibri"/>
                <a:sym typeface="Calibri"/>
              </a:defRPr>
            </a:lvl8pPr>
            <a:lvl9pPr marL="4114800" marR="0" lvl="8" indent="-228600" algn="l" rtl="0">
              <a:spcBef>
                <a:spcPts val="1280"/>
              </a:spcBef>
              <a:spcAft>
                <a:spcPts val="0"/>
              </a:spcAft>
              <a:buClr>
                <a:srgbClr val="888888"/>
              </a:buClr>
              <a:buSzPts val="6400"/>
              <a:buFont typeface="Arial"/>
              <a:buNone/>
              <a:defRPr sz="6400" b="0" i="0" u="none" strike="noStrike" cap="none">
                <a:solidFill>
                  <a:srgbClr val="888888"/>
                </a:solidFill>
                <a:latin typeface="Calibri"/>
                <a:ea typeface="Calibri"/>
                <a:cs typeface="Calibri"/>
                <a:sym typeface="Calibri"/>
              </a:defRPr>
            </a:lvl9pPr>
          </a:lstStyle>
          <a:p>
            <a:endParaRPr/>
          </a:p>
        </p:txBody>
      </p:sp>
      <p:sp>
        <p:nvSpPr>
          <p:cNvPr id="28" name="Google Shape;28;p5"/>
          <p:cNvSpPr txBox="1">
            <a:spLocks noGrp="1"/>
          </p:cNvSpPr>
          <p:nvPr>
            <p:ph type="dt" idx="10"/>
          </p:nvPr>
        </p:nvSpPr>
        <p:spPr>
          <a:xfrm>
            <a:off x="2148840" y="27967941"/>
            <a:ext cx="10027920" cy="1606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200">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ftr" idx="11"/>
          </p:nvPr>
        </p:nvSpPr>
        <p:spPr>
          <a:xfrm>
            <a:off x="14683741" y="27967941"/>
            <a:ext cx="13609320" cy="1606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200">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sldNum" idx="12"/>
          </p:nvPr>
        </p:nvSpPr>
        <p:spPr>
          <a:xfrm>
            <a:off x="30800041" y="27967941"/>
            <a:ext cx="10027920" cy="16065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8200">
                <a:solidFill>
                  <a:schemeClr val="dk1"/>
                </a:solidFill>
                <a:latin typeface="Calibri"/>
                <a:ea typeface="Calibri"/>
                <a:cs typeface="Calibri"/>
                <a:sym typeface="Calibri"/>
              </a:defRPr>
            </a:lvl1pPr>
            <a:lvl2pPr marL="0" marR="0" lvl="1" indent="0" algn="l" rtl="0">
              <a:spcBef>
                <a:spcPts val="0"/>
              </a:spcBef>
              <a:buNone/>
              <a:defRPr sz="8200">
                <a:solidFill>
                  <a:schemeClr val="dk1"/>
                </a:solidFill>
                <a:latin typeface="Calibri"/>
                <a:ea typeface="Calibri"/>
                <a:cs typeface="Calibri"/>
                <a:sym typeface="Calibri"/>
              </a:defRPr>
            </a:lvl2pPr>
            <a:lvl3pPr marL="0" marR="0" lvl="2" indent="0" algn="l" rtl="0">
              <a:spcBef>
                <a:spcPts val="0"/>
              </a:spcBef>
              <a:buNone/>
              <a:defRPr sz="8200">
                <a:solidFill>
                  <a:schemeClr val="dk1"/>
                </a:solidFill>
                <a:latin typeface="Calibri"/>
                <a:ea typeface="Calibri"/>
                <a:cs typeface="Calibri"/>
                <a:sym typeface="Calibri"/>
              </a:defRPr>
            </a:lvl3pPr>
            <a:lvl4pPr marL="0" marR="0" lvl="3" indent="0" algn="l" rtl="0">
              <a:spcBef>
                <a:spcPts val="0"/>
              </a:spcBef>
              <a:buNone/>
              <a:defRPr sz="8200">
                <a:solidFill>
                  <a:schemeClr val="dk1"/>
                </a:solidFill>
                <a:latin typeface="Calibri"/>
                <a:ea typeface="Calibri"/>
                <a:cs typeface="Calibri"/>
                <a:sym typeface="Calibri"/>
              </a:defRPr>
            </a:lvl4pPr>
            <a:lvl5pPr marL="0" marR="0" lvl="4" indent="0" algn="l" rtl="0">
              <a:spcBef>
                <a:spcPts val="0"/>
              </a:spcBef>
              <a:buNone/>
              <a:defRPr sz="8200">
                <a:solidFill>
                  <a:schemeClr val="dk1"/>
                </a:solidFill>
                <a:latin typeface="Calibri"/>
                <a:ea typeface="Calibri"/>
                <a:cs typeface="Calibri"/>
                <a:sym typeface="Calibri"/>
              </a:defRPr>
            </a:lvl5pPr>
            <a:lvl6pPr marL="0" marR="0" lvl="5" indent="0" algn="l" rtl="0">
              <a:spcBef>
                <a:spcPts val="0"/>
              </a:spcBef>
              <a:buNone/>
              <a:defRPr sz="8200">
                <a:solidFill>
                  <a:schemeClr val="dk1"/>
                </a:solidFill>
                <a:latin typeface="Calibri"/>
                <a:ea typeface="Calibri"/>
                <a:cs typeface="Calibri"/>
                <a:sym typeface="Calibri"/>
              </a:defRPr>
            </a:lvl6pPr>
            <a:lvl7pPr marL="0" marR="0" lvl="6" indent="0" algn="l" rtl="0">
              <a:spcBef>
                <a:spcPts val="0"/>
              </a:spcBef>
              <a:buNone/>
              <a:defRPr sz="8200">
                <a:solidFill>
                  <a:schemeClr val="dk1"/>
                </a:solidFill>
                <a:latin typeface="Calibri"/>
                <a:ea typeface="Calibri"/>
                <a:cs typeface="Calibri"/>
                <a:sym typeface="Calibri"/>
              </a:defRPr>
            </a:lvl7pPr>
            <a:lvl8pPr marL="0" marR="0" lvl="7" indent="0" algn="l" rtl="0">
              <a:spcBef>
                <a:spcPts val="0"/>
              </a:spcBef>
              <a:buNone/>
              <a:defRPr sz="8200">
                <a:solidFill>
                  <a:schemeClr val="dk1"/>
                </a:solidFill>
                <a:latin typeface="Calibri"/>
                <a:ea typeface="Calibri"/>
                <a:cs typeface="Calibri"/>
                <a:sym typeface="Calibri"/>
              </a:defRPr>
            </a:lvl8pPr>
            <a:lvl9pPr marL="0" marR="0" lvl="8" indent="0" algn="l" rtl="0">
              <a:spcBef>
                <a:spcPts val="0"/>
              </a:spcBef>
              <a:buNone/>
              <a:defRPr sz="8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2148840" y="1208407"/>
            <a:ext cx="38679119" cy="5029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0100"/>
              <a:buFont typeface="Calibri"/>
              <a:buNone/>
              <a:defRPr sz="20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6"/>
          <p:cNvSpPr txBox="1">
            <a:spLocks noGrp="1"/>
          </p:cNvSpPr>
          <p:nvPr>
            <p:ph type="body" idx="1"/>
          </p:nvPr>
        </p:nvSpPr>
        <p:spPr>
          <a:xfrm>
            <a:off x="10102535" y="30978478"/>
            <a:ext cx="90534805" cy="87626822"/>
          </a:xfrm>
          <a:prstGeom prst="rect">
            <a:avLst/>
          </a:prstGeom>
          <a:noFill/>
          <a:ln>
            <a:noFill/>
          </a:ln>
        </p:spPr>
        <p:txBody>
          <a:bodyPr spcFirstLastPara="1" wrap="square" lIns="91425" tIns="45700" rIns="91425" bIns="45700" anchor="t" anchorCtr="0">
            <a:noAutofit/>
          </a:bodyPr>
          <a:lstStyle>
            <a:lvl1pPr marL="457200" marR="0" lvl="0" indent="-1041400" algn="l" rtl="0">
              <a:spcBef>
                <a:spcPts val="2560"/>
              </a:spcBef>
              <a:spcAft>
                <a:spcPts val="0"/>
              </a:spcAft>
              <a:buClr>
                <a:schemeClr val="dk1"/>
              </a:buClr>
              <a:buSzPts val="12800"/>
              <a:buFont typeface="Arial"/>
              <a:buChar char="•"/>
              <a:defRPr sz="12800" b="0" i="0" u="none" strike="noStrike" cap="none">
                <a:solidFill>
                  <a:schemeClr val="dk1"/>
                </a:solidFill>
                <a:latin typeface="Calibri"/>
                <a:ea typeface="Calibri"/>
                <a:cs typeface="Calibri"/>
                <a:sym typeface="Calibri"/>
              </a:defRPr>
            </a:lvl1pPr>
            <a:lvl2pPr marL="914400" marR="0" lvl="1"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2pPr>
            <a:lvl3pPr marL="1371600" marR="0" lvl="2"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3pPr>
            <a:lvl4pPr marL="1828800" marR="0" lvl="3"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4pPr>
            <a:lvl5pPr marL="2286000" marR="0" lvl="4"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5pPr>
            <a:lvl6pPr marL="2743200" marR="0" lvl="5"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6pPr>
            <a:lvl7pPr marL="3200400" marR="0" lvl="6"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7pPr>
            <a:lvl8pPr marL="3657600" marR="0" lvl="7"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8pPr>
            <a:lvl9pPr marL="4114800" marR="0" lvl="8"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body" idx="2"/>
          </p:nvPr>
        </p:nvSpPr>
        <p:spPr>
          <a:xfrm>
            <a:off x="101353625" y="30978478"/>
            <a:ext cx="90534805" cy="87626822"/>
          </a:xfrm>
          <a:prstGeom prst="rect">
            <a:avLst/>
          </a:prstGeom>
          <a:noFill/>
          <a:ln>
            <a:noFill/>
          </a:ln>
        </p:spPr>
        <p:txBody>
          <a:bodyPr spcFirstLastPara="1" wrap="square" lIns="91425" tIns="45700" rIns="91425" bIns="45700" anchor="t" anchorCtr="0">
            <a:noAutofit/>
          </a:bodyPr>
          <a:lstStyle>
            <a:lvl1pPr marL="457200" marR="0" lvl="0" indent="-1041400" algn="l" rtl="0">
              <a:spcBef>
                <a:spcPts val="2560"/>
              </a:spcBef>
              <a:spcAft>
                <a:spcPts val="0"/>
              </a:spcAft>
              <a:buClr>
                <a:schemeClr val="dk1"/>
              </a:buClr>
              <a:buSzPts val="12800"/>
              <a:buFont typeface="Arial"/>
              <a:buChar char="•"/>
              <a:defRPr sz="12800" b="0" i="0" u="none" strike="noStrike" cap="none">
                <a:solidFill>
                  <a:schemeClr val="dk1"/>
                </a:solidFill>
                <a:latin typeface="Calibri"/>
                <a:ea typeface="Calibri"/>
                <a:cs typeface="Calibri"/>
                <a:sym typeface="Calibri"/>
              </a:defRPr>
            </a:lvl1pPr>
            <a:lvl2pPr marL="914400" marR="0" lvl="1"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2pPr>
            <a:lvl3pPr marL="1371600" marR="0" lvl="2"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3pPr>
            <a:lvl4pPr marL="1828800" marR="0" lvl="3"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4pPr>
            <a:lvl5pPr marL="2286000" marR="0" lvl="4"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5pPr>
            <a:lvl6pPr marL="2743200" marR="0" lvl="5"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6pPr>
            <a:lvl7pPr marL="3200400" marR="0" lvl="6"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7pPr>
            <a:lvl8pPr marL="3657600" marR="0" lvl="7"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8pPr>
            <a:lvl9pPr marL="4114800" marR="0" lvl="8"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dt" idx="10"/>
          </p:nvPr>
        </p:nvSpPr>
        <p:spPr>
          <a:xfrm>
            <a:off x="2148840" y="27967941"/>
            <a:ext cx="10027920" cy="1606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200">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ftr" idx="11"/>
          </p:nvPr>
        </p:nvSpPr>
        <p:spPr>
          <a:xfrm>
            <a:off x="14683741" y="27967941"/>
            <a:ext cx="13609320" cy="1606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200">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sldNum" idx="12"/>
          </p:nvPr>
        </p:nvSpPr>
        <p:spPr>
          <a:xfrm>
            <a:off x="30800041" y="27967941"/>
            <a:ext cx="10027920" cy="16065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8200">
                <a:solidFill>
                  <a:schemeClr val="dk1"/>
                </a:solidFill>
                <a:latin typeface="Calibri"/>
                <a:ea typeface="Calibri"/>
                <a:cs typeface="Calibri"/>
                <a:sym typeface="Calibri"/>
              </a:defRPr>
            </a:lvl1pPr>
            <a:lvl2pPr marL="0" marR="0" lvl="1" indent="0" algn="l" rtl="0">
              <a:spcBef>
                <a:spcPts val="0"/>
              </a:spcBef>
              <a:buNone/>
              <a:defRPr sz="8200">
                <a:solidFill>
                  <a:schemeClr val="dk1"/>
                </a:solidFill>
                <a:latin typeface="Calibri"/>
                <a:ea typeface="Calibri"/>
                <a:cs typeface="Calibri"/>
                <a:sym typeface="Calibri"/>
              </a:defRPr>
            </a:lvl2pPr>
            <a:lvl3pPr marL="0" marR="0" lvl="2" indent="0" algn="l" rtl="0">
              <a:spcBef>
                <a:spcPts val="0"/>
              </a:spcBef>
              <a:buNone/>
              <a:defRPr sz="8200">
                <a:solidFill>
                  <a:schemeClr val="dk1"/>
                </a:solidFill>
                <a:latin typeface="Calibri"/>
                <a:ea typeface="Calibri"/>
                <a:cs typeface="Calibri"/>
                <a:sym typeface="Calibri"/>
              </a:defRPr>
            </a:lvl3pPr>
            <a:lvl4pPr marL="0" marR="0" lvl="3" indent="0" algn="l" rtl="0">
              <a:spcBef>
                <a:spcPts val="0"/>
              </a:spcBef>
              <a:buNone/>
              <a:defRPr sz="8200">
                <a:solidFill>
                  <a:schemeClr val="dk1"/>
                </a:solidFill>
                <a:latin typeface="Calibri"/>
                <a:ea typeface="Calibri"/>
                <a:cs typeface="Calibri"/>
                <a:sym typeface="Calibri"/>
              </a:defRPr>
            </a:lvl4pPr>
            <a:lvl5pPr marL="0" marR="0" lvl="4" indent="0" algn="l" rtl="0">
              <a:spcBef>
                <a:spcPts val="0"/>
              </a:spcBef>
              <a:buNone/>
              <a:defRPr sz="8200">
                <a:solidFill>
                  <a:schemeClr val="dk1"/>
                </a:solidFill>
                <a:latin typeface="Calibri"/>
                <a:ea typeface="Calibri"/>
                <a:cs typeface="Calibri"/>
                <a:sym typeface="Calibri"/>
              </a:defRPr>
            </a:lvl5pPr>
            <a:lvl6pPr marL="0" marR="0" lvl="5" indent="0" algn="l" rtl="0">
              <a:spcBef>
                <a:spcPts val="0"/>
              </a:spcBef>
              <a:buNone/>
              <a:defRPr sz="8200">
                <a:solidFill>
                  <a:schemeClr val="dk1"/>
                </a:solidFill>
                <a:latin typeface="Calibri"/>
                <a:ea typeface="Calibri"/>
                <a:cs typeface="Calibri"/>
                <a:sym typeface="Calibri"/>
              </a:defRPr>
            </a:lvl6pPr>
            <a:lvl7pPr marL="0" marR="0" lvl="6" indent="0" algn="l" rtl="0">
              <a:spcBef>
                <a:spcPts val="0"/>
              </a:spcBef>
              <a:buNone/>
              <a:defRPr sz="8200">
                <a:solidFill>
                  <a:schemeClr val="dk1"/>
                </a:solidFill>
                <a:latin typeface="Calibri"/>
                <a:ea typeface="Calibri"/>
                <a:cs typeface="Calibri"/>
                <a:sym typeface="Calibri"/>
              </a:defRPr>
            </a:lvl7pPr>
            <a:lvl8pPr marL="0" marR="0" lvl="7" indent="0" algn="l" rtl="0">
              <a:spcBef>
                <a:spcPts val="0"/>
              </a:spcBef>
              <a:buNone/>
              <a:defRPr sz="8200">
                <a:solidFill>
                  <a:schemeClr val="dk1"/>
                </a:solidFill>
                <a:latin typeface="Calibri"/>
                <a:ea typeface="Calibri"/>
                <a:cs typeface="Calibri"/>
                <a:sym typeface="Calibri"/>
              </a:defRPr>
            </a:lvl8pPr>
            <a:lvl9pPr marL="0" marR="0" lvl="8" indent="0" algn="l" rtl="0">
              <a:spcBef>
                <a:spcPts val="0"/>
              </a:spcBef>
              <a:buNone/>
              <a:defRPr sz="8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2148840" y="1208407"/>
            <a:ext cx="38679119" cy="5029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0100"/>
              <a:buFont typeface="Calibri"/>
              <a:buNone/>
              <a:defRPr sz="20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7"/>
          <p:cNvSpPr txBox="1">
            <a:spLocks noGrp="1"/>
          </p:cNvSpPr>
          <p:nvPr>
            <p:ph type="body" idx="1"/>
          </p:nvPr>
        </p:nvSpPr>
        <p:spPr>
          <a:xfrm>
            <a:off x="2148840" y="6754497"/>
            <a:ext cx="18988884" cy="2814953"/>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2200"/>
              </a:spcBef>
              <a:spcAft>
                <a:spcPts val="0"/>
              </a:spcAft>
              <a:buClr>
                <a:schemeClr val="dk1"/>
              </a:buClr>
              <a:buSzPts val="11000"/>
              <a:buFont typeface="Arial"/>
              <a:buNone/>
              <a:defRPr sz="11000" b="1" i="0" u="none" strike="noStrike" cap="none">
                <a:solidFill>
                  <a:schemeClr val="dk1"/>
                </a:solidFill>
                <a:latin typeface="Calibri"/>
                <a:ea typeface="Calibri"/>
                <a:cs typeface="Calibri"/>
                <a:sym typeface="Calibri"/>
              </a:defRPr>
            </a:lvl1pPr>
            <a:lvl2pPr marL="914400" marR="0" lvl="1" indent="-228600" algn="l" rtl="0">
              <a:spcBef>
                <a:spcPts val="1820"/>
              </a:spcBef>
              <a:spcAft>
                <a:spcPts val="0"/>
              </a:spcAft>
              <a:buClr>
                <a:schemeClr val="dk1"/>
              </a:buClr>
              <a:buSzPts val="9100"/>
              <a:buFont typeface="Arial"/>
              <a:buNone/>
              <a:defRPr sz="9100" b="1" i="0" u="none" strike="noStrike" cap="none">
                <a:solidFill>
                  <a:schemeClr val="dk1"/>
                </a:solidFill>
                <a:latin typeface="Calibri"/>
                <a:ea typeface="Calibri"/>
                <a:cs typeface="Calibri"/>
                <a:sym typeface="Calibri"/>
              </a:defRPr>
            </a:lvl2pPr>
            <a:lvl3pPr marL="1371600" marR="0" lvl="2" indent="-228600" algn="l" rtl="0">
              <a:spcBef>
                <a:spcPts val="1640"/>
              </a:spcBef>
              <a:spcAft>
                <a:spcPts val="0"/>
              </a:spcAft>
              <a:buClr>
                <a:schemeClr val="dk1"/>
              </a:buClr>
              <a:buSzPts val="8200"/>
              <a:buFont typeface="Arial"/>
              <a:buNone/>
              <a:defRPr sz="8200" b="1" i="0" u="none" strike="noStrike" cap="none">
                <a:solidFill>
                  <a:schemeClr val="dk1"/>
                </a:solidFill>
                <a:latin typeface="Calibri"/>
                <a:ea typeface="Calibri"/>
                <a:cs typeface="Calibri"/>
                <a:sym typeface="Calibri"/>
              </a:defRPr>
            </a:lvl3pPr>
            <a:lvl4pPr marL="1828800" marR="0" lvl="3" indent="-228600" algn="l" rtl="0">
              <a:spcBef>
                <a:spcPts val="1460"/>
              </a:spcBef>
              <a:spcAft>
                <a:spcPts val="0"/>
              </a:spcAft>
              <a:buClr>
                <a:schemeClr val="dk1"/>
              </a:buClr>
              <a:buSzPts val="7300"/>
              <a:buFont typeface="Arial"/>
              <a:buNone/>
              <a:defRPr sz="7300" b="1" i="0" u="none" strike="noStrike" cap="none">
                <a:solidFill>
                  <a:schemeClr val="dk1"/>
                </a:solidFill>
                <a:latin typeface="Calibri"/>
                <a:ea typeface="Calibri"/>
                <a:cs typeface="Calibri"/>
                <a:sym typeface="Calibri"/>
              </a:defRPr>
            </a:lvl4pPr>
            <a:lvl5pPr marL="2286000" marR="0" lvl="4" indent="-228600" algn="l" rtl="0">
              <a:spcBef>
                <a:spcPts val="1460"/>
              </a:spcBef>
              <a:spcAft>
                <a:spcPts val="0"/>
              </a:spcAft>
              <a:buClr>
                <a:schemeClr val="dk1"/>
              </a:buClr>
              <a:buSzPts val="7300"/>
              <a:buFont typeface="Arial"/>
              <a:buNone/>
              <a:defRPr sz="7300" b="1" i="0" u="none" strike="noStrike" cap="none">
                <a:solidFill>
                  <a:schemeClr val="dk1"/>
                </a:solidFill>
                <a:latin typeface="Calibri"/>
                <a:ea typeface="Calibri"/>
                <a:cs typeface="Calibri"/>
                <a:sym typeface="Calibri"/>
              </a:defRPr>
            </a:lvl5pPr>
            <a:lvl6pPr marL="2743200" marR="0" lvl="5" indent="-228600" algn="l" rtl="0">
              <a:spcBef>
                <a:spcPts val="1460"/>
              </a:spcBef>
              <a:spcAft>
                <a:spcPts val="0"/>
              </a:spcAft>
              <a:buClr>
                <a:schemeClr val="dk1"/>
              </a:buClr>
              <a:buSzPts val="7300"/>
              <a:buFont typeface="Arial"/>
              <a:buNone/>
              <a:defRPr sz="7300" b="1" i="0" u="none" strike="noStrike" cap="none">
                <a:solidFill>
                  <a:schemeClr val="dk1"/>
                </a:solidFill>
                <a:latin typeface="Calibri"/>
                <a:ea typeface="Calibri"/>
                <a:cs typeface="Calibri"/>
                <a:sym typeface="Calibri"/>
              </a:defRPr>
            </a:lvl6pPr>
            <a:lvl7pPr marL="3200400" marR="0" lvl="6" indent="-228600" algn="l" rtl="0">
              <a:spcBef>
                <a:spcPts val="1460"/>
              </a:spcBef>
              <a:spcAft>
                <a:spcPts val="0"/>
              </a:spcAft>
              <a:buClr>
                <a:schemeClr val="dk1"/>
              </a:buClr>
              <a:buSzPts val="7300"/>
              <a:buFont typeface="Arial"/>
              <a:buNone/>
              <a:defRPr sz="7300" b="1" i="0" u="none" strike="noStrike" cap="none">
                <a:solidFill>
                  <a:schemeClr val="dk1"/>
                </a:solidFill>
                <a:latin typeface="Calibri"/>
                <a:ea typeface="Calibri"/>
                <a:cs typeface="Calibri"/>
                <a:sym typeface="Calibri"/>
              </a:defRPr>
            </a:lvl7pPr>
            <a:lvl8pPr marL="3657600" marR="0" lvl="7" indent="-228600" algn="l" rtl="0">
              <a:spcBef>
                <a:spcPts val="1460"/>
              </a:spcBef>
              <a:spcAft>
                <a:spcPts val="0"/>
              </a:spcAft>
              <a:buClr>
                <a:schemeClr val="dk1"/>
              </a:buClr>
              <a:buSzPts val="7300"/>
              <a:buFont typeface="Arial"/>
              <a:buNone/>
              <a:defRPr sz="7300" b="1" i="0" u="none" strike="noStrike" cap="none">
                <a:solidFill>
                  <a:schemeClr val="dk1"/>
                </a:solidFill>
                <a:latin typeface="Calibri"/>
                <a:ea typeface="Calibri"/>
                <a:cs typeface="Calibri"/>
                <a:sym typeface="Calibri"/>
              </a:defRPr>
            </a:lvl8pPr>
            <a:lvl9pPr marL="4114800" marR="0" lvl="8" indent="-228600" algn="l" rtl="0">
              <a:spcBef>
                <a:spcPts val="1460"/>
              </a:spcBef>
              <a:spcAft>
                <a:spcPts val="0"/>
              </a:spcAft>
              <a:buClr>
                <a:schemeClr val="dk1"/>
              </a:buClr>
              <a:buSzPts val="7300"/>
              <a:buFont typeface="Arial"/>
              <a:buNone/>
              <a:defRPr sz="7300" b="1"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body" idx="2"/>
          </p:nvPr>
        </p:nvSpPr>
        <p:spPr>
          <a:xfrm>
            <a:off x="2148840" y="9569450"/>
            <a:ext cx="18988884" cy="17385667"/>
          </a:xfrm>
          <a:prstGeom prst="rect">
            <a:avLst/>
          </a:prstGeom>
          <a:noFill/>
          <a:ln>
            <a:noFill/>
          </a:ln>
        </p:spPr>
        <p:txBody>
          <a:bodyPr spcFirstLastPara="1" wrap="square" lIns="91425" tIns="45700" rIns="91425" bIns="45700" anchor="t" anchorCtr="0">
            <a:noAutofit/>
          </a:bodyPr>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4pPr>
            <a:lvl5pPr marL="2286000" marR="0" lvl="4"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5pPr>
            <a:lvl6pPr marL="2743200" marR="0" lvl="5"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6pPr>
            <a:lvl7pPr marL="3200400" marR="0" lvl="6"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7pPr>
            <a:lvl8pPr marL="3657600" marR="0" lvl="7"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8pPr>
            <a:lvl9pPr marL="4114800" marR="0" lvl="8"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body" idx="3"/>
          </p:nvPr>
        </p:nvSpPr>
        <p:spPr>
          <a:xfrm>
            <a:off x="21831620" y="6754497"/>
            <a:ext cx="18996343" cy="2814953"/>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2200"/>
              </a:spcBef>
              <a:spcAft>
                <a:spcPts val="0"/>
              </a:spcAft>
              <a:buClr>
                <a:schemeClr val="dk1"/>
              </a:buClr>
              <a:buSzPts val="11000"/>
              <a:buFont typeface="Arial"/>
              <a:buNone/>
              <a:defRPr sz="11000" b="1" i="0" u="none" strike="noStrike" cap="none">
                <a:solidFill>
                  <a:schemeClr val="dk1"/>
                </a:solidFill>
                <a:latin typeface="Calibri"/>
                <a:ea typeface="Calibri"/>
                <a:cs typeface="Calibri"/>
                <a:sym typeface="Calibri"/>
              </a:defRPr>
            </a:lvl1pPr>
            <a:lvl2pPr marL="914400" marR="0" lvl="1" indent="-228600" algn="l" rtl="0">
              <a:spcBef>
                <a:spcPts val="1820"/>
              </a:spcBef>
              <a:spcAft>
                <a:spcPts val="0"/>
              </a:spcAft>
              <a:buClr>
                <a:schemeClr val="dk1"/>
              </a:buClr>
              <a:buSzPts val="9100"/>
              <a:buFont typeface="Arial"/>
              <a:buNone/>
              <a:defRPr sz="9100" b="1" i="0" u="none" strike="noStrike" cap="none">
                <a:solidFill>
                  <a:schemeClr val="dk1"/>
                </a:solidFill>
                <a:latin typeface="Calibri"/>
                <a:ea typeface="Calibri"/>
                <a:cs typeface="Calibri"/>
                <a:sym typeface="Calibri"/>
              </a:defRPr>
            </a:lvl2pPr>
            <a:lvl3pPr marL="1371600" marR="0" lvl="2" indent="-228600" algn="l" rtl="0">
              <a:spcBef>
                <a:spcPts val="1640"/>
              </a:spcBef>
              <a:spcAft>
                <a:spcPts val="0"/>
              </a:spcAft>
              <a:buClr>
                <a:schemeClr val="dk1"/>
              </a:buClr>
              <a:buSzPts val="8200"/>
              <a:buFont typeface="Arial"/>
              <a:buNone/>
              <a:defRPr sz="8200" b="1" i="0" u="none" strike="noStrike" cap="none">
                <a:solidFill>
                  <a:schemeClr val="dk1"/>
                </a:solidFill>
                <a:latin typeface="Calibri"/>
                <a:ea typeface="Calibri"/>
                <a:cs typeface="Calibri"/>
                <a:sym typeface="Calibri"/>
              </a:defRPr>
            </a:lvl3pPr>
            <a:lvl4pPr marL="1828800" marR="0" lvl="3" indent="-228600" algn="l" rtl="0">
              <a:spcBef>
                <a:spcPts val="1460"/>
              </a:spcBef>
              <a:spcAft>
                <a:spcPts val="0"/>
              </a:spcAft>
              <a:buClr>
                <a:schemeClr val="dk1"/>
              </a:buClr>
              <a:buSzPts val="7300"/>
              <a:buFont typeface="Arial"/>
              <a:buNone/>
              <a:defRPr sz="7300" b="1" i="0" u="none" strike="noStrike" cap="none">
                <a:solidFill>
                  <a:schemeClr val="dk1"/>
                </a:solidFill>
                <a:latin typeface="Calibri"/>
                <a:ea typeface="Calibri"/>
                <a:cs typeface="Calibri"/>
                <a:sym typeface="Calibri"/>
              </a:defRPr>
            </a:lvl4pPr>
            <a:lvl5pPr marL="2286000" marR="0" lvl="4" indent="-228600" algn="l" rtl="0">
              <a:spcBef>
                <a:spcPts val="1460"/>
              </a:spcBef>
              <a:spcAft>
                <a:spcPts val="0"/>
              </a:spcAft>
              <a:buClr>
                <a:schemeClr val="dk1"/>
              </a:buClr>
              <a:buSzPts val="7300"/>
              <a:buFont typeface="Arial"/>
              <a:buNone/>
              <a:defRPr sz="7300" b="1" i="0" u="none" strike="noStrike" cap="none">
                <a:solidFill>
                  <a:schemeClr val="dk1"/>
                </a:solidFill>
                <a:latin typeface="Calibri"/>
                <a:ea typeface="Calibri"/>
                <a:cs typeface="Calibri"/>
                <a:sym typeface="Calibri"/>
              </a:defRPr>
            </a:lvl5pPr>
            <a:lvl6pPr marL="2743200" marR="0" lvl="5" indent="-228600" algn="l" rtl="0">
              <a:spcBef>
                <a:spcPts val="1460"/>
              </a:spcBef>
              <a:spcAft>
                <a:spcPts val="0"/>
              </a:spcAft>
              <a:buClr>
                <a:schemeClr val="dk1"/>
              </a:buClr>
              <a:buSzPts val="7300"/>
              <a:buFont typeface="Arial"/>
              <a:buNone/>
              <a:defRPr sz="7300" b="1" i="0" u="none" strike="noStrike" cap="none">
                <a:solidFill>
                  <a:schemeClr val="dk1"/>
                </a:solidFill>
                <a:latin typeface="Calibri"/>
                <a:ea typeface="Calibri"/>
                <a:cs typeface="Calibri"/>
                <a:sym typeface="Calibri"/>
              </a:defRPr>
            </a:lvl6pPr>
            <a:lvl7pPr marL="3200400" marR="0" lvl="6" indent="-228600" algn="l" rtl="0">
              <a:spcBef>
                <a:spcPts val="1460"/>
              </a:spcBef>
              <a:spcAft>
                <a:spcPts val="0"/>
              </a:spcAft>
              <a:buClr>
                <a:schemeClr val="dk1"/>
              </a:buClr>
              <a:buSzPts val="7300"/>
              <a:buFont typeface="Arial"/>
              <a:buNone/>
              <a:defRPr sz="7300" b="1" i="0" u="none" strike="noStrike" cap="none">
                <a:solidFill>
                  <a:schemeClr val="dk1"/>
                </a:solidFill>
                <a:latin typeface="Calibri"/>
                <a:ea typeface="Calibri"/>
                <a:cs typeface="Calibri"/>
                <a:sym typeface="Calibri"/>
              </a:defRPr>
            </a:lvl7pPr>
            <a:lvl8pPr marL="3657600" marR="0" lvl="7" indent="-228600" algn="l" rtl="0">
              <a:spcBef>
                <a:spcPts val="1460"/>
              </a:spcBef>
              <a:spcAft>
                <a:spcPts val="0"/>
              </a:spcAft>
              <a:buClr>
                <a:schemeClr val="dk1"/>
              </a:buClr>
              <a:buSzPts val="7300"/>
              <a:buFont typeface="Arial"/>
              <a:buNone/>
              <a:defRPr sz="7300" b="1" i="0" u="none" strike="noStrike" cap="none">
                <a:solidFill>
                  <a:schemeClr val="dk1"/>
                </a:solidFill>
                <a:latin typeface="Calibri"/>
                <a:ea typeface="Calibri"/>
                <a:cs typeface="Calibri"/>
                <a:sym typeface="Calibri"/>
              </a:defRPr>
            </a:lvl8pPr>
            <a:lvl9pPr marL="4114800" marR="0" lvl="8" indent="-228600" algn="l" rtl="0">
              <a:spcBef>
                <a:spcPts val="1460"/>
              </a:spcBef>
              <a:spcAft>
                <a:spcPts val="0"/>
              </a:spcAft>
              <a:buClr>
                <a:schemeClr val="dk1"/>
              </a:buClr>
              <a:buSzPts val="7300"/>
              <a:buFont typeface="Arial"/>
              <a:buNone/>
              <a:defRPr sz="7300" b="1"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4"/>
          </p:nvPr>
        </p:nvSpPr>
        <p:spPr>
          <a:xfrm>
            <a:off x="21831620" y="9569450"/>
            <a:ext cx="18996343" cy="17385667"/>
          </a:xfrm>
          <a:prstGeom prst="rect">
            <a:avLst/>
          </a:prstGeom>
          <a:noFill/>
          <a:ln>
            <a:noFill/>
          </a:ln>
        </p:spPr>
        <p:txBody>
          <a:bodyPr spcFirstLastPara="1" wrap="square" lIns="91425" tIns="45700" rIns="91425" bIns="45700" anchor="t" anchorCtr="0">
            <a:noAutofit/>
          </a:bodyPr>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4pPr>
            <a:lvl5pPr marL="2286000" marR="0" lvl="4"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5pPr>
            <a:lvl6pPr marL="2743200" marR="0" lvl="5"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6pPr>
            <a:lvl7pPr marL="3200400" marR="0" lvl="6"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7pPr>
            <a:lvl8pPr marL="3657600" marR="0" lvl="7"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8pPr>
            <a:lvl9pPr marL="4114800" marR="0" lvl="8" indent="-692150" algn="l" rtl="0">
              <a:spcBef>
                <a:spcPts val="1460"/>
              </a:spcBef>
              <a:spcAft>
                <a:spcPts val="0"/>
              </a:spcAft>
              <a:buClr>
                <a:schemeClr val="dk1"/>
              </a:buClr>
              <a:buSzPts val="7300"/>
              <a:buFont typeface="Arial"/>
              <a:buChar char="•"/>
              <a:defRPr sz="73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dt" idx="10"/>
          </p:nvPr>
        </p:nvSpPr>
        <p:spPr>
          <a:xfrm>
            <a:off x="2148840" y="27967941"/>
            <a:ext cx="10027920" cy="1606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200">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ftr" idx="11"/>
          </p:nvPr>
        </p:nvSpPr>
        <p:spPr>
          <a:xfrm>
            <a:off x="14683741" y="27967941"/>
            <a:ext cx="13609320" cy="1606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200">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sldNum" idx="12"/>
          </p:nvPr>
        </p:nvSpPr>
        <p:spPr>
          <a:xfrm>
            <a:off x="30800041" y="27967941"/>
            <a:ext cx="10027920" cy="16065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8200">
                <a:solidFill>
                  <a:schemeClr val="dk1"/>
                </a:solidFill>
                <a:latin typeface="Calibri"/>
                <a:ea typeface="Calibri"/>
                <a:cs typeface="Calibri"/>
                <a:sym typeface="Calibri"/>
              </a:defRPr>
            </a:lvl1pPr>
            <a:lvl2pPr marL="0" marR="0" lvl="1" indent="0" algn="l" rtl="0">
              <a:spcBef>
                <a:spcPts val="0"/>
              </a:spcBef>
              <a:buNone/>
              <a:defRPr sz="8200">
                <a:solidFill>
                  <a:schemeClr val="dk1"/>
                </a:solidFill>
                <a:latin typeface="Calibri"/>
                <a:ea typeface="Calibri"/>
                <a:cs typeface="Calibri"/>
                <a:sym typeface="Calibri"/>
              </a:defRPr>
            </a:lvl2pPr>
            <a:lvl3pPr marL="0" marR="0" lvl="2" indent="0" algn="l" rtl="0">
              <a:spcBef>
                <a:spcPts val="0"/>
              </a:spcBef>
              <a:buNone/>
              <a:defRPr sz="8200">
                <a:solidFill>
                  <a:schemeClr val="dk1"/>
                </a:solidFill>
                <a:latin typeface="Calibri"/>
                <a:ea typeface="Calibri"/>
                <a:cs typeface="Calibri"/>
                <a:sym typeface="Calibri"/>
              </a:defRPr>
            </a:lvl3pPr>
            <a:lvl4pPr marL="0" marR="0" lvl="3" indent="0" algn="l" rtl="0">
              <a:spcBef>
                <a:spcPts val="0"/>
              </a:spcBef>
              <a:buNone/>
              <a:defRPr sz="8200">
                <a:solidFill>
                  <a:schemeClr val="dk1"/>
                </a:solidFill>
                <a:latin typeface="Calibri"/>
                <a:ea typeface="Calibri"/>
                <a:cs typeface="Calibri"/>
                <a:sym typeface="Calibri"/>
              </a:defRPr>
            </a:lvl4pPr>
            <a:lvl5pPr marL="0" marR="0" lvl="4" indent="0" algn="l" rtl="0">
              <a:spcBef>
                <a:spcPts val="0"/>
              </a:spcBef>
              <a:buNone/>
              <a:defRPr sz="8200">
                <a:solidFill>
                  <a:schemeClr val="dk1"/>
                </a:solidFill>
                <a:latin typeface="Calibri"/>
                <a:ea typeface="Calibri"/>
                <a:cs typeface="Calibri"/>
                <a:sym typeface="Calibri"/>
              </a:defRPr>
            </a:lvl5pPr>
            <a:lvl6pPr marL="0" marR="0" lvl="5" indent="0" algn="l" rtl="0">
              <a:spcBef>
                <a:spcPts val="0"/>
              </a:spcBef>
              <a:buNone/>
              <a:defRPr sz="8200">
                <a:solidFill>
                  <a:schemeClr val="dk1"/>
                </a:solidFill>
                <a:latin typeface="Calibri"/>
                <a:ea typeface="Calibri"/>
                <a:cs typeface="Calibri"/>
                <a:sym typeface="Calibri"/>
              </a:defRPr>
            </a:lvl6pPr>
            <a:lvl7pPr marL="0" marR="0" lvl="6" indent="0" algn="l" rtl="0">
              <a:spcBef>
                <a:spcPts val="0"/>
              </a:spcBef>
              <a:buNone/>
              <a:defRPr sz="8200">
                <a:solidFill>
                  <a:schemeClr val="dk1"/>
                </a:solidFill>
                <a:latin typeface="Calibri"/>
                <a:ea typeface="Calibri"/>
                <a:cs typeface="Calibri"/>
                <a:sym typeface="Calibri"/>
              </a:defRPr>
            </a:lvl7pPr>
            <a:lvl8pPr marL="0" marR="0" lvl="7" indent="0" algn="l" rtl="0">
              <a:spcBef>
                <a:spcPts val="0"/>
              </a:spcBef>
              <a:buNone/>
              <a:defRPr sz="8200">
                <a:solidFill>
                  <a:schemeClr val="dk1"/>
                </a:solidFill>
                <a:latin typeface="Calibri"/>
                <a:ea typeface="Calibri"/>
                <a:cs typeface="Calibri"/>
                <a:sym typeface="Calibri"/>
              </a:defRPr>
            </a:lvl8pPr>
            <a:lvl9pPr marL="0" marR="0" lvl="8" indent="0" algn="l" rtl="0">
              <a:spcBef>
                <a:spcPts val="0"/>
              </a:spcBef>
              <a:buNone/>
              <a:defRPr sz="8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2148840" y="1208407"/>
            <a:ext cx="38679119" cy="5029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0100"/>
              <a:buFont typeface="Calibri"/>
              <a:buNone/>
              <a:defRPr sz="20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8"/>
          <p:cNvSpPr txBox="1">
            <a:spLocks noGrp="1"/>
          </p:cNvSpPr>
          <p:nvPr>
            <p:ph type="dt" idx="10"/>
          </p:nvPr>
        </p:nvSpPr>
        <p:spPr>
          <a:xfrm>
            <a:off x="2148840" y="27967941"/>
            <a:ext cx="10027920" cy="1606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200">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50" name="Google Shape;50;p8"/>
          <p:cNvSpPr txBox="1">
            <a:spLocks noGrp="1"/>
          </p:cNvSpPr>
          <p:nvPr>
            <p:ph type="ftr" idx="11"/>
          </p:nvPr>
        </p:nvSpPr>
        <p:spPr>
          <a:xfrm>
            <a:off x="14683741" y="27967941"/>
            <a:ext cx="13609320" cy="1606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200">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sldNum" idx="12"/>
          </p:nvPr>
        </p:nvSpPr>
        <p:spPr>
          <a:xfrm>
            <a:off x="30800041" y="27967941"/>
            <a:ext cx="10027920" cy="16065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8200">
                <a:solidFill>
                  <a:schemeClr val="dk1"/>
                </a:solidFill>
                <a:latin typeface="Calibri"/>
                <a:ea typeface="Calibri"/>
                <a:cs typeface="Calibri"/>
                <a:sym typeface="Calibri"/>
              </a:defRPr>
            </a:lvl1pPr>
            <a:lvl2pPr marL="0" marR="0" lvl="1" indent="0" algn="l" rtl="0">
              <a:spcBef>
                <a:spcPts val="0"/>
              </a:spcBef>
              <a:buNone/>
              <a:defRPr sz="8200">
                <a:solidFill>
                  <a:schemeClr val="dk1"/>
                </a:solidFill>
                <a:latin typeface="Calibri"/>
                <a:ea typeface="Calibri"/>
                <a:cs typeface="Calibri"/>
                <a:sym typeface="Calibri"/>
              </a:defRPr>
            </a:lvl2pPr>
            <a:lvl3pPr marL="0" marR="0" lvl="2" indent="0" algn="l" rtl="0">
              <a:spcBef>
                <a:spcPts val="0"/>
              </a:spcBef>
              <a:buNone/>
              <a:defRPr sz="8200">
                <a:solidFill>
                  <a:schemeClr val="dk1"/>
                </a:solidFill>
                <a:latin typeface="Calibri"/>
                <a:ea typeface="Calibri"/>
                <a:cs typeface="Calibri"/>
                <a:sym typeface="Calibri"/>
              </a:defRPr>
            </a:lvl3pPr>
            <a:lvl4pPr marL="0" marR="0" lvl="3" indent="0" algn="l" rtl="0">
              <a:spcBef>
                <a:spcPts val="0"/>
              </a:spcBef>
              <a:buNone/>
              <a:defRPr sz="8200">
                <a:solidFill>
                  <a:schemeClr val="dk1"/>
                </a:solidFill>
                <a:latin typeface="Calibri"/>
                <a:ea typeface="Calibri"/>
                <a:cs typeface="Calibri"/>
                <a:sym typeface="Calibri"/>
              </a:defRPr>
            </a:lvl4pPr>
            <a:lvl5pPr marL="0" marR="0" lvl="4" indent="0" algn="l" rtl="0">
              <a:spcBef>
                <a:spcPts val="0"/>
              </a:spcBef>
              <a:buNone/>
              <a:defRPr sz="8200">
                <a:solidFill>
                  <a:schemeClr val="dk1"/>
                </a:solidFill>
                <a:latin typeface="Calibri"/>
                <a:ea typeface="Calibri"/>
                <a:cs typeface="Calibri"/>
                <a:sym typeface="Calibri"/>
              </a:defRPr>
            </a:lvl5pPr>
            <a:lvl6pPr marL="0" marR="0" lvl="5" indent="0" algn="l" rtl="0">
              <a:spcBef>
                <a:spcPts val="0"/>
              </a:spcBef>
              <a:buNone/>
              <a:defRPr sz="8200">
                <a:solidFill>
                  <a:schemeClr val="dk1"/>
                </a:solidFill>
                <a:latin typeface="Calibri"/>
                <a:ea typeface="Calibri"/>
                <a:cs typeface="Calibri"/>
                <a:sym typeface="Calibri"/>
              </a:defRPr>
            </a:lvl6pPr>
            <a:lvl7pPr marL="0" marR="0" lvl="6" indent="0" algn="l" rtl="0">
              <a:spcBef>
                <a:spcPts val="0"/>
              </a:spcBef>
              <a:buNone/>
              <a:defRPr sz="8200">
                <a:solidFill>
                  <a:schemeClr val="dk1"/>
                </a:solidFill>
                <a:latin typeface="Calibri"/>
                <a:ea typeface="Calibri"/>
                <a:cs typeface="Calibri"/>
                <a:sym typeface="Calibri"/>
              </a:defRPr>
            </a:lvl7pPr>
            <a:lvl8pPr marL="0" marR="0" lvl="7" indent="0" algn="l" rtl="0">
              <a:spcBef>
                <a:spcPts val="0"/>
              </a:spcBef>
              <a:buNone/>
              <a:defRPr sz="8200">
                <a:solidFill>
                  <a:schemeClr val="dk1"/>
                </a:solidFill>
                <a:latin typeface="Calibri"/>
                <a:ea typeface="Calibri"/>
                <a:cs typeface="Calibri"/>
                <a:sym typeface="Calibri"/>
              </a:defRPr>
            </a:lvl8pPr>
            <a:lvl9pPr marL="0" marR="0" lvl="8" indent="0" algn="l" rtl="0">
              <a:spcBef>
                <a:spcPts val="0"/>
              </a:spcBef>
              <a:buNone/>
              <a:defRPr sz="8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9"/>
          <p:cNvSpPr txBox="1">
            <a:spLocks noGrp="1"/>
          </p:cNvSpPr>
          <p:nvPr>
            <p:ph type="dt" idx="10"/>
          </p:nvPr>
        </p:nvSpPr>
        <p:spPr>
          <a:xfrm>
            <a:off x="2148840" y="27967941"/>
            <a:ext cx="10027920" cy="1606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200">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ftr" idx="11"/>
          </p:nvPr>
        </p:nvSpPr>
        <p:spPr>
          <a:xfrm>
            <a:off x="14683741" y="27967941"/>
            <a:ext cx="13609320" cy="1606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200">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55" name="Google Shape;55;p9"/>
          <p:cNvSpPr txBox="1">
            <a:spLocks noGrp="1"/>
          </p:cNvSpPr>
          <p:nvPr>
            <p:ph type="sldNum" idx="12"/>
          </p:nvPr>
        </p:nvSpPr>
        <p:spPr>
          <a:xfrm>
            <a:off x="30800041" y="27967941"/>
            <a:ext cx="10027920" cy="16065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8200">
                <a:solidFill>
                  <a:schemeClr val="dk1"/>
                </a:solidFill>
                <a:latin typeface="Calibri"/>
                <a:ea typeface="Calibri"/>
                <a:cs typeface="Calibri"/>
                <a:sym typeface="Calibri"/>
              </a:defRPr>
            </a:lvl1pPr>
            <a:lvl2pPr marL="0" marR="0" lvl="1" indent="0" algn="l" rtl="0">
              <a:spcBef>
                <a:spcPts val="0"/>
              </a:spcBef>
              <a:buNone/>
              <a:defRPr sz="8200">
                <a:solidFill>
                  <a:schemeClr val="dk1"/>
                </a:solidFill>
                <a:latin typeface="Calibri"/>
                <a:ea typeface="Calibri"/>
                <a:cs typeface="Calibri"/>
                <a:sym typeface="Calibri"/>
              </a:defRPr>
            </a:lvl2pPr>
            <a:lvl3pPr marL="0" marR="0" lvl="2" indent="0" algn="l" rtl="0">
              <a:spcBef>
                <a:spcPts val="0"/>
              </a:spcBef>
              <a:buNone/>
              <a:defRPr sz="8200">
                <a:solidFill>
                  <a:schemeClr val="dk1"/>
                </a:solidFill>
                <a:latin typeface="Calibri"/>
                <a:ea typeface="Calibri"/>
                <a:cs typeface="Calibri"/>
                <a:sym typeface="Calibri"/>
              </a:defRPr>
            </a:lvl3pPr>
            <a:lvl4pPr marL="0" marR="0" lvl="3" indent="0" algn="l" rtl="0">
              <a:spcBef>
                <a:spcPts val="0"/>
              </a:spcBef>
              <a:buNone/>
              <a:defRPr sz="8200">
                <a:solidFill>
                  <a:schemeClr val="dk1"/>
                </a:solidFill>
                <a:latin typeface="Calibri"/>
                <a:ea typeface="Calibri"/>
                <a:cs typeface="Calibri"/>
                <a:sym typeface="Calibri"/>
              </a:defRPr>
            </a:lvl4pPr>
            <a:lvl5pPr marL="0" marR="0" lvl="4" indent="0" algn="l" rtl="0">
              <a:spcBef>
                <a:spcPts val="0"/>
              </a:spcBef>
              <a:buNone/>
              <a:defRPr sz="8200">
                <a:solidFill>
                  <a:schemeClr val="dk1"/>
                </a:solidFill>
                <a:latin typeface="Calibri"/>
                <a:ea typeface="Calibri"/>
                <a:cs typeface="Calibri"/>
                <a:sym typeface="Calibri"/>
              </a:defRPr>
            </a:lvl5pPr>
            <a:lvl6pPr marL="0" marR="0" lvl="5" indent="0" algn="l" rtl="0">
              <a:spcBef>
                <a:spcPts val="0"/>
              </a:spcBef>
              <a:buNone/>
              <a:defRPr sz="8200">
                <a:solidFill>
                  <a:schemeClr val="dk1"/>
                </a:solidFill>
                <a:latin typeface="Calibri"/>
                <a:ea typeface="Calibri"/>
                <a:cs typeface="Calibri"/>
                <a:sym typeface="Calibri"/>
              </a:defRPr>
            </a:lvl6pPr>
            <a:lvl7pPr marL="0" marR="0" lvl="6" indent="0" algn="l" rtl="0">
              <a:spcBef>
                <a:spcPts val="0"/>
              </a:spcBef>
              <a:buNone/>
              <a:defRPr sz="8200">
                <a:solidFill>
                  <a:schemeClr val="dk1"/>
                </a:solidFill>
                <a:latin typeface="Calibri"/>
                <a:ea typeface="Calibri"/>
                <a:cs typeface="Calibri"/>
                <a:sym typeface="Calibri"/>
              </a:defRPr>
            </a:lvl7pPr>
            <a:lvl8pPr marL="0" marR="0" lvl="7" indent="0" algn="l" rtl="0">
              <a:spcBef>
                <a:spcPts val="0"/>
              </a:spcBef>
              <a:buNone/>
              <a:defRPr sz="8200">
                <a:solidFill>
                  <a:schemeClr val="dk1"/>
                </a:solidFill>
                <a:latin typeface="Calibri"/>
                <a:ea typeface="Calibri"/>
                <a:cs typeface="Calibri"/>
                <a:sym typeface="Calibri"/>
              </a:defRPr>
            </a:lvl8pPr>
            <a:lvl9pPr marL="0" marR="0" lvl="8" indent="0" algn="l" rtl="0">
              <a:spcBef>
                <a:spcPts val="0"/>
              </a:spcBef>
              <a:buNone/>
              <a:defRPr sz="8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2148842" y="1201420"/>
            <a:ext cx="14139071" cy="511302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9100"/>
              <a:buFont typeface="Calibri"/>
              <a:buNone/>
              <a:defRPr sz="91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10"/>
          <p:cNvSpPr txBox="1">
            <a:spLocks noGrp="1"/>
          </p:cNvSpPr>
          <p:nvPr>
            <p:ph type="body" idx="1"/>
          </p:nvPr>
        </p:nvSpPr>
        <p:spPr>
          <a:xfrm>
            <a:off x="16802734" y="1201422"/>
            <a:ext cx="24025226" cy="25753698"/>
          </a:xfrm>
          <a:prstGeom prst="rect">
            <a:avLst/>
          </a:prstGeom>
          <a:noFill/>
          <a:ln>
            <a:noFill/>
          </a:ln>
        </p:spPr>
        <p:txBody>
          <a:bodyPr spcFirstLastPara="1" wrap="square" lIns="91425" tIns="45700" rIns="91425" bIns="45700" anchor="t" anchorCtr="0">
            <a:noAutofit/>
          </a:bodyPr>
          <a:lstStyle>
            <a:lvl1pPr marL="457200" marR="0" lvl="0" indent="-1155700" algn="l" rtl="0">
              <a:spcBef>
                <a:spcPts val="2920"/>
              </a:spcBef>
              <a:spcAft>
                <a:spcPts val="0"/>
              </a:spcAft>
              <a:buClr>
                <a:schemeClr val="dk1"/>
              </a:buClr>
              <a:buSzPts val="14600"/>
              <a:buFont typeface="Arial"/>
              <a:buChar char="•"/>
              <a:defRPr sz="14600" b="0" i="0" u="none" strike="noStrike" cap="none">
                <a:solidFill>
                  <a:schemeClr val="dk1"/>
                </a:solidFill>
                <a:latin typeface="Calibri"/>
                <a:ea typeface="Calibri"/>
                <a:cs typeface="Calibri"/>
                <a:sym typeface="Calibri"/>
              </a:defRPr>
            </a:lvl1pPr>
            <a:lvl2pPr marL="914400" marR="0" lvl="1" indent="-1041400" algn="l" rtl="0">
              <a:spcBef>
                <a:spcPts val="2560"/>
              </a:spcBef>
              <a:spcAft>
                <a:spcPts val="0"/>
              </a:spcAft>
              <a:buClr>
                <a:schemeClr val="dk1"/>
              </a:buClr>
              <a:buSzPts val="12800"/>
              <a:buFont typeface="Arial"/>
              <a:buChar char="–"/>
              <a:defRPr sz="12800" b="0" i="0" u="none" strike="noStrike" cap="none">
                <a:solidFill>
                  <a:schemeClr val="dk1"/>
                </a:solidFill>
                <a:latin typeface="Calibri"/>
                <a:ea typeface="Calibri"/>
                <a:cs typeface="Calibri"/>
                <a:sym typeface="Calibri"/>
              </a:defRPr>
            </a:lvl2pPr>
            <a:lvl3pPr marL="1371600" marR="0" lvl="2"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3pPr>
            <a:lvl4pPr marL="1828800" marR="0" lvl="3"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4pPr>
            <a:lvl5pPr marL="2286000" marR="0" lvl="4"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5pPr>
            <a:lvl6pPr marL="2743200" marR="0" lvl="5"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6pPr>
            <a:lvl7pPr marL="3200400" marR="0" lvl="6"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7pPr>
            <a:lvl8pPr marL="3657600" marR="0" lvl="7"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8pPr>
            <a:lvl9pPr marL="4114800" marR="0" lvl="8" indent="-806450" algn="l" rtl="0">
              <a:spcBef>
                <a:spcPts val="1820"/>
              </a:spcBef>
              <a:spcAft>
                <a:spcPts val="0"/>
              </a:spcAft>
              <a:buClr>
                <a:schemeClr val="dk1"/>
              </a:buClr>
              <a:buSzPts val="9100"/>
              <a:buFont typeface="Arial"/>
              <a:buChar char="•"/>
              <a:defRPr sz="9100" b="0" i="0" u="none" strike="noStrike" cap="none">
                <a:solidFill>
                  <a:schemeClr val="dk1"/>
                </a:solidFill>
                <a:latin typeface="Calibri"/>
                <a:ea typeface="Calibri"/>
                <a:cs typeface="Calibri"/>
                <a:sym typeface="Calibri"/>
              </a:defRPr>
            </a:lvl9pPr>
          </a:lstStyle>
          <a:p>
            <a:endParaRPr/>
          </a:p>
        </p:txBody>
      </p:sp>
      <p:sp>
        <p:nvSpPr>
          <p:cNvPr id="59" name="Google Shape;59;p10"/>
          <p:cNvSpPr txBox="1">
            <a:spLocks noGrp="1"/>
          </p:cNvSpPr>
          <p:nvPr>
            <p:ph type="body" idx="2"/>
          </p:nvPr>
        </p:nvSpPr>
        <p:spPr>
          <a:xfrm>
            <a:off x="2148842" y="6314442"/>
            <a:ext cx="14139071" cy="206406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280"/>
              </a:spcBef>
              <a:spcAft>
                <a:spcPts val="0"/>
              </a:spcAft>
              <a:buClr>
                <a:schemeClr val="dk1"/>
              </a:buClr>
              <a:buSzPts val="6400"/>
              <a:buFont typeface="Arial"/>
              <a:buNone/>
              <a:defRPr sz="6400" b="0" i="0" u="none" strike="noStrike" cap="none">
                <a:solidFill>
                  <a:schemeClr val="dk1"/>
                </a:solidFill>
                <a:latin typeface="Calibri"/>
                <a:ea typeface="Calibri"/>
                <a:cs typeface="Calibri"/>
                <a:sym typeface="Calibri"/>
              </a:defRPr>
            </a:lvl1pPr>
            <a:lvl2pPr marL="914400" marR="0" lvl="1" indent="-228600" algn="l" rtl="0">
              <a:spcBef>
                <a:spcPts val="1100"/>
              </a:spcBef>
              <a:spcAft>
                <a:spcPts val="0"/>
              </a:spcAft>
              <a:buClr>
                <a:schemeClr val="dk1"/>
              </a:buClr>
              <a:buSzPts val="5500"/>
              <a:buFont typeface="Arial"/>
              <a:buNone/>
              <a:defRPr sz="5500" b="0" i="0" u="none" strike="noStrike" cap="none">
                <a:solidFill>
                  <a:schemeClr val="dk1"/>
                </a:solidFill>
                <a:latin typeface="Calibri"/>
                <a:ea typeface="Calibri"/>
                <a:cs typeface="Calibri"/>
                <a:sym typeface="Calibri"/>
              </a:defRPr>
            </a:lvl2pPr>
            <a:lvl3pPr marL="1371600" marR="0" lvl="2" indent="-228600" algn="l" rtl="0">
              <a:spcBef>
                <a:spcPts val="920"/>
              </a:spcBef>
              <a:spcAft>
                <a:spcPts val="0"/>
              </a:spcAft>
              <a:buClr>
                <a:schemeClr val="dk1"/>
              </a:buClr>
              <a:buSzPts val="4600"/>
              <a:buFont typeface="Arial"/>
              <a:buNone/>
              <a:defRPr sz="4600" b="0" i="0" u="none" strike="noStrike" cap="none">
                <a:solidFill>
                  <a:schemeClr val="dk1"/>
                </a:solidFill>
                <a:latin typeface="Calibri"/>
                <a:ea typeface="Calibri"/>
                <a:cs typeface="Calibri"/>
                <a:sym typeface="Calibri"/>
              </a:defRPr>
            </a:lvl3pPr>
            <a:lvl4pPr marL="1828800" marR="0" lvl="3" indent="-228600" algn="l" rtl="0">
              <a:spcBef>
                <a:spcPts val="820"/>
              </a:spcBef>
              <a:spcAft>
                <a:spcPts val="0"/>
              </a:spcAft>
              <a:buClr>
                <a:schemeClr val="dk1"/>
              </a:buClr>
              <a:buSzPts val="4100"/>
              <a:buFont typeface="Arial"/>
              <a:buNone/>
              <a:defRPr sz="4100" b="0" i="0" u="none" strike="noStrike" cap="none">
                <a:solidFill>
                  <a:schemeClr val="dk1"/>
                </a:solidFill>
                <a:latin typeface="Calibri"/>
                <a:ea typeface="Calibri"/>
                <a:cs typeface="Calibri"/>
                <a:sym typeface="Calibri"/>
              </a:defRPr>
            </a:lvl4pPr>
            <a:lvl5pPr marL="2286000" marR="0" lvl="4" indent="-228600" algn="l" rtl="0">
              <a:spcBef>
                <a:spcPts val="820"/>
              </a:spcBef>
              <a:spcAft>
                <a:spcPts val="0"/>
              </a:spcAft>
              <a:buClr>
                <a:schemeClr val="dk1"/>
              </a:buClr>
              <a:buSzPts val="4100"/>
              <a:buFont typeface="Arial"/>
              <a:buNone/>
              <a:defRPr sz="4100" b="0" i="0" u="none" strike="noStrike" cap="none">
                <a:solidFill>
                  <a:schemeClr val="dk1"/>
                </a:solidFill>
                <a:latin typeface="Calibri"/>
                <a:ea typeface="Calibri"/>
                <a:cs typeface="Calibri"/>
                <a:sym typeface="Calibri"/>
              </a:defRPr>
            </a:lvl5pPr>
            <a:lvl6pPr marL="2743200" marR="0" lvl="5" indent="-228600" algn="l" rtl="0">
              <a:spcBef>
                <a:spcPts val="820"/>
              </a:spcBef>
              <a:spcAft>
                <a:spcPts val="0"/>
              </a:spcAft>
              <a:buClr>
                <a:schemeClr val="dk1"/>
              </a:buClr>
              <a:buSzPts val="4100"/>
              <a:buFont typeface="Arial"/>
              <a:buNone/>
              <a:defRPr sz="4100" b="0" i="0" u="none" strike="noStrike" cap="none">
                <a:solidFill>
                  <a:schemeClr val="dk1"/>
                </a:solidFill>
                <a:latin typeface="Calibri"/>
                <a:ea typeface="Calibri"/>
                <a:cs typeface="Calibri"/>
                <a:sym typeface="Calibri"/>
              </a:defRPr>
            </a:lvl6pPr>
            <a:lvl7pPr marL="3200400" marR="0" lvl="6" indent="-228600" algn="l" rtl="0">
              <a:spcBef>
                <a:spcPts val="820"/>
              </a:spcBef>
              <a:spcAft>
                <a:spcPts val="0"/>
              </a:spcAft>
              <a:buClr>
                <a:schemeClr val="dk1"/>
              </a:buClr>
              <a:buSzPts val="4100"/>
              <a:buFont typeface="Arial"/>
              <a:buNone/>
              <a:defRPr sz="4100" b="0" i="0" u="none" strike="noStrike" cap="none">
                <a:solidFill>
                  <a:schemeClr val="dk1"/>
                </a:solidFill>
                <a:latin typeface="Calibri"/>
                <a:ea typeface="Calibri"/>
                <a:cs typeface="Calibri"/>
                <a:sym typeface="Calibri"/>
              </a:defRPr>
            </a:lvl7pPr>
            <a:lvl8pPr marL="3657600" marR="0" lvl="7" indent="-228600" algn="l" rtl="0">
              <a:spcBef>
                <a:spcPts val="820"/>
              </a:spcBef>
              <a:spcAft>
                <a:spcPts val="0"/>
              </a:spcAft>
              <a:buClr>
                <a:schemeClr val="dk1"/>
              </a:buClr>
              <a:buSzPts val="4100"/>
              <a:buFont typeface="Arial"/>
              <a:buNone/>
              <a:defRPr sz="4100" b="0" i="0" u="none" strike="noStrike" cap="none">
                <a:solidFill>
                  <a:schemeClr val="dk1"/>
                </a:solidFill>
                <a:latin typeface="Calibri"/>
                <a:ea typeface="Calibri"/>
                <a:cs typeface="Calibri"/>
                <a:sym typeface="Calibri"/>
              </a:defRPr>
            </a:lvl8pPr>
            <a:lvl9pPr marL="4114800" marR="0" lvl="8" indent="-228600" algn="l" rtl="0">
              <a:spcBef>
                <a:spcPts val="820"/>
              </a:spcBef>
              <a:spcAft>
                <a:spcPts val="0"/>
              </a:spcAft>
              <a:buClr>
                <a:schemeClr val="dk1"/>
              </a:buClr>
              <a:buSzPts val="4100"/>
              <a:buFont typeface="Arial"/>
              <a:buNone/>
              <a:defRPr sz="41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dt" idx="10"/>
          </p:nvPr>
        </p:nvSpPr>
        <p:spPr>
          <a:xfrm>
            <a:off x="2148840" y="27967941"/>
            <a:ext cx="10027920" cy="1606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200">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ftr" idx="11"/>
          </p:nvPr>
        </p:nvSpPr>
        <p:spPr>
          <a:xfrm>
            <a:off x="14683741" y="27967941"/>
            <a:ext cx="13609320" cy="1606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200">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62" name="Google Shape;62;p10"/>
          <p:cNvSpPr txBox="1">
            <a:spLocks noGrp="1"/>
          </p:cNvSpPr>
          <p:nvPr>
            <p:ph type="sldNum" idx="12"/>
          </p:nvPr>
        </p:nvSpPr>
        <p:spPr>
          <a:xfrm>
            <a:off x="30800041" y="27967941"/>
            <a:ext cx="10027920" cy="16065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8200">
                <a:solidFill>
                  <a:schemeClr val="dk1"/>
                </a:solidFill>
                <a:latin typeface="Calibri"/>
                <a:ea typeface="Calibri"/>
                <a:cs typeface="Calibri"/>
                <a:sym typeface="Calibri"/>
              </a:defRPr>
            </a:lvl1pPr>
            <a:lvl2pPr marL="0" marR="0" lvl="1" indent="0" algn="l" rtl="0">
              <a:spcBef>
                <a:spcPts val="0"/>
              </a:spcBef>
              <a:buNone/>
              <a:defRPr sz="8200">
                <a:solidFill>
                  <a:schemeClr val="dk1"/>
                </a:solidFill>
                <a:latin typeface="Calibri"/>
                <a:ea typeface="Calibri"/>
                <a:cs typeface="Calibri"/>
                <a:sym typeface="Calibri"/>
              </a:defRPr>
            </a:lvl2pPr>
            <a:lvl3pPr marL="0" marR="0" lvl="2" indent="0" algn="l" rtl="0">
              <a:spcBef>
                <a:spcPts val="0"/>
              </a:spcBef>
              <a:buNone/>
              <a:defRPr sz="8200">
                <a:solidFill>
                  <a:schemeClr val="dk1"/>
                </a:solidFill>
                <a:latin typeface="Calibri"/>
                <a:ea typeface="Calibri"/>
                <a:cs typeface="Calibri"/>
                <a:sym typeface="Calibri"/>
              </a:defRPr>
            </a:lvl3pPr>
            <a:lvl4pPr marL="0" marR="0" lvl="3" indent="0" algn="l" rtl="0">
              <a:spcBef>
                <a:spcPts val="0"/>
              </a:spcBef>
              <a:buNone/>
              <a:defRPr sz="8200">
                <a:solidFill>
                  <a:schemeClr val="dk1"/>
                </a:solidFill>
                <a:latin typeface="Calibri"/>
                <a:ea typeface="Calibri"/>
                <a:cs typeface="Calibri"/>
                <a:sym typeface="Calibri"/>
              </a:defRPr>
            </a:lvl4pPr>
            <a:lvl5pPr marL="0" marR="0" lvl="4" indent="0" algn="l" rtl="0">
              <a:spcBef>
                <a:spcPts val="0"/>
              </a:spcBef>
              <a:buNone/>
              <a:defRPr sz="8200">
                <a:solidFill>
                  <a:schemeClr val="dk1"/>
                </a:solidFill>
                <a:latin typeface="Calibri"/>
                <a:ea typeface="Calibri"/>
                <a:cs typeface="Calibri"/>
                <a:sym typeface="Calibri"/>
              </a:defRPr>
            </a:lvl5pPr>
            <a:lvl6pPr marL="0" marR="0" lvl="5" indent="0" algn="l" rtl="0">
              <a:spcBef>
                <a:spcPts val="0"/>
              </a:spcBef>
              <a:buNone/>
              <a:defRPr sz="8200">
                <a:solidFill>
                  <a:schemeClr val="dk1"/>
                </a:solidFill>
                <a:latin typeface="Calibri"/>
                <a:ea typeface="Calibri"/>
                <a:cs typeface="Calibri"/>
                <a:sym typeface="Calibri"/>
              </a:defRPr>
            </a:lvl6pPr>
            <a:lvl7pPr marL="0" marR="0" lvl="6" indent="0" algn="l" rtl="0">
              <a:spcBef>
                <a:spcPts val="0"/>
              </a:spcBef>
              <a:buNone/>
              <a:defRPr sz="8200">
                <a:solidFill>
                  <a:schemeClr val="dk1"/>
                </a:solidFill>
                <a:latin typeface="Calibri"/>
                <a:ea typeface="Calibri"/>
                <a:cs typeface="Calibri"/>
                <a:sym typeface="Calibri"/>
              </a:defRPr>
            </a:lvl7pPr>
            <a:lvl8pPr marL="0" marR="0" lvl="7" indent="0" algn="l" rtl="0">
              <a:spcBef>
                <a:spcPts val="0"/>
              </a:spcBef>
              <a:buNone/>
              <a:defRPr sz="8200">
                <a:solidFill>
                  <a:schemeClr val="dk1"/>
                </a:solidFill>
                <a:latin typeface="Calibri"/>
                <a:ea typeface="Calibri"/>
                <a:cs typeface="Calibri"/>
                <a:sym typeface="Calibri"/>
              </a:defRPr>
            </a:lvl8pPr>
            <a:lvl9pPr marL="0" marR="0" lvl="8" indent="0" algn="l" rtl="0">
              <a:spcBef>
                <a:spcPts val="0"/>
              </a:spcBef>
              <a:buNone/>
              <a:defRPr sz="8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8423754" y="21122641"/>
            <a:ext cx="25786079" cy="249364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9100"/>
              <a:buFont typeface="Calibri"/>
              <a:buNone/>
              <a:defRPr sz="91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11"/>
          <p:cNvSpPr>
            <a:spLocks noGrp="1"/>
          </p:cNvSpPr>
          <p:nvPr>
            <p:ph type="pic" idx="2"/>
          </p:nvPr>
        </p:nvSpPr>
        <p:spPr>
          <a:xfrm>
            <a:off x="8423754" y="2696210"/>
            <a:ext cx="25786079" cy="18105120"/>
          </a:xfrm>
          <a:prstGeom prst="rect">
            <a:avLst/>
          </a:prstGeom>
          <a:noFill/>
          <a:ln>
            <a:noFill/>
          </a:ln>
        </p:spPr>
        <p:txBody>
          <a:bodyPr spcFirstLastPara="1" wrap="square" lIns="91425" tIns="45700" rIns="91425" bIns="45700" anchor="t" anchorCtr="0">
            <a:noAutofit/>
          </a:bodyPr>
          <a:lstStyle>
            <a:lvl1pPr marR="0" lvl="0" algn="l" rtl="0">
              <a:spcBef>
                <a:spcPts val="2920"/>
              </a:spcBef>
              <a:spcAft>
                <a:spcPts val="0"/>
              </a:spcAft>
              <a:buClr>
                <a:schemeClr val="dk1"/>
              </a:buClr>
              <a:buSzPts val="14600"/>
              <a:buFont typeface="Arial"/>
              <a:buNone/>
              <a:defRPr sz="14600" b="0" i="0" u="none" strike="noStrike" cap="none">
                <a:solidFill>
                  <a:schemeClr val="dk1"/>
                </a:solidFill>
                <a:latin typeface="Calibri"/>
                <a:ea typeface="Calibri"/>
                <a:cs typeface="Calibri"/>
                <a:sym typeface="Calibri"/>
              </a:defRPr>
            </a:lvl1pPr>
            <a:lvl2pPr marR="0" lvl="1" algn="l" rtl="0">
              <a:spcBef>
                <a:spcPts val="2560"/>
              </a:spcBef>
              <a:spcAft>
                <a:spcPts val="0"/>
              </a:spcAft>
              <a:buClr>
                <a:schemeClr val="dk1"/>
              </a:buClr>
              <a:buSzPts val="12800"/>
              <a:buFont typeface="Arial"/>
              <a:buNone/>
              <a:defRPr sz="12800" b="0" i="0" u="none" strike="noStrike" cap="none">
                <a:solidFill>
                  <a:schemeClr val="dk1"/>
                </a:solidFill>
                <a:latin typeface="Calibri"/>
                <a:ea typeface="Calibri"/>
                <a:cs typeface="Calibri"/>
                <a:sym typeface="Calibri"/>
              </a:defRPr>
            </a:lvl2pPr>
            <a:lvl3pPr marR="0" lvl="2" algn="l" rtl="0">
              <a:spcBef>
                <a:spcPts val="2200"/>
              </a:spcBef>
              <a:spcAft>
                <a:spcPts val="0"/>
              </a:spcAft>
              <a:buClr>
                <a:schemeClr val="dk1"/>
              </a:buClr>
              <a:buSzPts val="11000"/>
              <a:buFont typeface="Arial"/>
              <a:buNone/>
              <a:defRPr sz="11000" b="0" i="0" u="none" strike="noStrike" cap="none">
                <a:solidFill>
                  <a:schemeClr val="dk1"/>
                </a:solidFill>
                <a:latin typeface="Calibri"/>
                <a:ea typeface="Calibri"/>
                <a:cs typeface="Calibri"/>
                <a:sym typeface="Calibri"/>
              </a:defRPr>
            </a:lvl3pPr>
            <a:lvl4pPr marR="0" lvl="3" algn="l" rtl="0">
              <a:spcBef>
                <a:spcPts val="1820"/>
              </a:spcBef>
              <a:spcAft>
                <a:spcPts val="0"/>
              </a:spcAft>
              <a:buClr>
                <a:schemeClr val="dk1"/>
              </a:buClr>
              <a:buSzPts val="9100"/>
              <a:buFont typeface="Arial"/>
              <a:buNone/>
              <a:defRPr sz="9100" b="0" i="0" u="none" strike="noStrike" cap="none">
                <a:solidFill>
                  <a:schemeClr val="dk1"/>
                </a:solidFill>
                <a:latin typeface="Calibri"/>
                <a:ea typeface="Calibri"/>
                <a:cs typeface="Calibri"/>
                <a:sym typeface="Calibri"/>
              </a:defRPr>
            </a:lvl4pPr>
            <a:lvl5pPr marR="0" lvl="4" algn="l" rtl="0">
              <a:spcBef>
                <a:spcPts val="1820"/>
              </a:spcBef>
              <a:spcAft>
                <a:spcPts val="0"/>
              </a:spcAft>
              <a:buClr>
                <a:schemeClr val="dk1"/>
              </a:buClr>
              <a:buSzPts val="9100"/>
              <a:buFont typeface="Arial"/>
              <a:buNone/>
              <a:defRPr sz="9100" b="0" i="0" u="none" strike="noStrike" cap="none">
                <a:solidFill>
                  <a:schemeClr val="dk1"/>
                </a:solidFill>
                <a:latin typeface="Calibri"/>
                <a:ea typeface="Calibri"/>
                <a:cs typeface="Calibri"/>
                <a:sym typeface="Calibri"/>
              </a:defRPr>
            </a:lvl5pPr>
            <a:lvl6pPr marR="0" lvl="5" algn="l" rtl="0">
              <a:spcBef>
                <a:spcPts val="1820"/>
              </a:spcBef>
              <a:spcAft>
                <a:spcPts val="0"/>
              </a:spcAft>
              <a:buClr>
                <a:schemeClr val="dk1"/>
              </a:buClr>
              <a:buSzPts val="9100"/>
              <a:buFont typeface="Arial"/>
              <a:buNone/>
              <a:defRPr sz="9100" b="0" i="0" u="none" strike="noStrike" cap="none">
                <a:solidFill>
                  <a:schemeClr val="dk1"/>
                </a:solidFill>
                <a:latin typeface="Calibri"/>
                <a:ea typeface="Calibri"/>
                <a:cs typeface="Calibri"/>
                <a:sym typeface="Calibri"/>
              </a:defRPr>
            </a:lvl6pPr>
            <a:lvl7pPr marR="0" lvl="6" algn="l" rtl="0">
              <a:spcBef>
                <a:spcPts val="1820"/>
              </a:spcBef>
              <a:spcAft>
                <a:spcPts val="0"/>
              </a:spcAft>
              <a:buClr>
                <a:schemeClr val="dk1"/>
              </a:buClr>
              <a:buSzPts val="9100"/>
              <a:buFont typeface="Arial"/>
              <a:buNone/>
              <a:defRPr sz="9100" b="0" i="0" u="none" strike="noStrike" cap="none">
                <a:solidFill>
                  <a:schemeClr val="dk1"/>
                </a:solidFill>
                <a:latin typeface="Calibri"/>
                <a:ea typeface="Calibri"/>
                <a:cs typeface="Calibri"/>
                <a:sym typeface="Calibri"/>
              </a:defRPr>
            </a:lvl7pPr>
            <a:lvl8pPr marR="0" lvl="7" algn="l" rtl="0">
              <a:spcBef>
                <a:spcPts val="1820"/>
              </a:spcBef>
              <a:spcAft>
                <a:spcPts val="0"/>
              </a:spcAft>
              <a:buClr>
                <a:schemeClr val="dk1"/>
              </a:buClr>
              <a:buSzPts val="9100"/>
              <a:buFont typeface="Arial"/>
              <a:buNone/>
              <a:defRPr sz="9100" b="0" i="0" u="none" strike="noStrike" cap="none">
                <a:solidFill>
                  <a:schemeClr val="dk1"/>
                </a:solidFill>
                <a:latin typeface="Calibri"/>
                <a:ea typeface="Calibri"/>
                <a:cs typeface="Calibri"/>
                <a:sym typeface="Calibri"/>
              </a:defRPr>
            </a:lvl8pPr>
            <a:lvl9pPr marR="0" lvl="8" algn="l" rtl="0">
              <a:spcBef>
                <a:spcPts val="1820"/>
              </a:spcBef>
              <a:spcAft>
                <a:spcPts val="0"/>
              </a:spcAft>
              <a:buClr>
                <a:schemeClr val="dk1"/>
              </a:buClr>
              <a:buSzPts val="9100"/>
              <a:buFont typeface="Arial"/>
              <a:buNone/>
              <a:defRPr sz="9100" b="0" i="0" u="none" strike="noStrike" cap="none">
                <a:solidFill>
                  <a:schemeClr val="dk1"/>
                </a:solidFill>
                <a:latin typeface="Calibri"/>
                <a:ea typeface="Calibri"/>
                <a:cs typeface="Calibri"/>
                <a:sym typeface="Calibri"/>
              </a:defRPr>
            </a:lvl9pPr>
          </a:lstStyle>
          <a:p>
            <a:endParaRPr/>
          </a:p>
        </p:txBody>
      </p:sp>
      <p:sp>
        <p:nvSpPr>
          <p:cNvPr id="66" name="Google Shape;66;p11"/>
          <p:cNvSpPr txBox="1">
            <a:spLocks noGrp="1"/>
          </p:cNvSpPr>
          <p:nvPr>
            <p:ph type="body" idx="1"/>
          </p:nvPr>
        </p:nvSpPr>
        <p:spPr>
          <a:xfrm>
            <a:off x="8423754" y="23616288"/>
            <a:ext cx="25786079" cy="354139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280"/>
              </a:spcBef>
              <a:spcAft>
                <a:spcPts val="0"/>
              </a:spcAft>
              <a:buClr>
                <a:schemeClr val="dk1"/>
              </a:buClr>
              <a:buSzPts val="6400"/>
              <a:buFont typeface="Arial"/>
              <a:buNone/>
              <a:defRPr sz="6400" b="0" i="0" u="none" strike="noStrike" cap="none">
                <a:solidFill>
                  <a:schemeClr val="dk1"/>
                </a:solidFill>
                <a:latin typeface="Calibri"/>
                <a:ea typeface="Calibri"/>
                <a:cs typeface="Calibri"/>
                <a:sym typeface="Calibri"/>
              </a:defRPr>
            </a:lvl1pPr>
            <a:lvl2pPr marL="914400" marR="0" lvl="1" indent="-228600" algn="l" rtl="0">
              <a:spcBef>
                <a:spcPts val="1100"/>
              </a:spcBef>
              <a:spcAft>
                <a:spcPts val="0"/>
              </a:spcAft>
              <a:buClr>
                <a:schemeClr val="dk1"/>
              </a:buClr>
              <a:buSzPts val="5500"/>
              <a:buFont typeface="Arial"/>
              <a:buNone/>
              <a:defRPr sz="5500" b="0" i="0" u="none" strike="noStrike" cap="none">
                <a:solidFill>
                  <a:schemeClr val="dk1"/>
                </a:solidFill>
                <a:latin typeface="Calibri"/>
                <a:ea typeface="Calibri"/>
                <a:cs typeface="Calibri"/>
                <a:sym typeface="Calibri"/>
              </a:defRPr>
            </a:lvl2pPr>
            <a:lvl3pPr marL="1371600" marR="0" lvl="2" indent="-228600" algn="l" rtl="0">
              <a:spcBef>
                <a:spcPts val="920"/>
              </a:spcBef>
              <a:spcAft>
                <a:spcPts val="0"/>
              </a:spcAft>
              <a:buClr>
                <a:schemeClr val="dk1"/>
              </a:buClr>
              <a:buSzPts val="4600"/>
              <a:buFont typeface="Arial"/>
              <a:buNone/>
              <a:defRPr sz="4600" b="0" i="0" u="none" strike="noStrike" cap="none">
                <a:solidFill>
                  <a:schemeClr val="dk1"/>
                </a:solidFill>
                <a:latin typeface="Calibri"/>
                <a:ea typeface="Calibri"/>
                <a:cs typeface="Calibri"/>
                <a:sym typeface="Calibri"/>
              </a:defRPr>
            </a:lvl3pPr>
            <a:lvl4pPr marL="1828800" marR="0" lvl="3" indent="-228600" algn="l" rtl="0">
              <a:spcBef>
                <a:spcPts val="820"/>
              </a:spcBef>
              <a:spcAft>
                <a:spcPts val="0"/>
              </a:spcAft>
              <a:buClr>
                <a:schemeClr val="dk1"/>
              </a:buClr>
              <a:buSzPts val="4100"/>
              <a:buFont typeface="Arial"/>
              <a:buNone/>
              <a:defRPr sz="4100" b="0" i="0" u="none" strike="noStrike" cap="none">
                <a:solidFill>
                  <a:schemeClr val="dk1"/>
                </a:solidFill>
                <a:latin typeface="Calibri"/>
                <a:ea typeface="Calibri"/>
                <a:cs typeface="Calibri"/>
                <a:sym typeface="Calibri"/>
              </a:defRPr>
            </a:lvl4pPr>
            <a:lvl5pPr marL="2286000" marR="0" lvl="4" indent="-228600" algn="l" rtl="0">
              <a:spcBef>
                <a:spcPts val="820"/>
              </a:spcBef>
              <a:spcAft>
                <a:spcPts val="0"/>
              </a:spcAft>
              <a:buClr>
                <a:schemeClr val="dk1"/>
              </a:buClr>
              <a:buSzPts val="4100"/>
              <a:buFont typeface="Arial"/>
              <a:buNone/>
              <a:defRPr sz="4100" b="0" i="0" u="none" strike="noStrike" cap="none">
                <a:solidFill>
                  <a:schemeClr val="dk1"/>
                </a:solidFill>
                <a:latin typeface="Calibri"/>
                <a:ea typeface="Calibri"/>
                <a:cs typeface="Calibri"/>
                <a:sym typeface="Calibri"/>
              </a:defRPr>
            </a:lvl5pPr>
            <a:lvl6pPr marL="2743200" marR="0" lvl="5" indent="-228600" algn="l" rtl="0">
              <a:spcBef>
                <a:spcPts val="820"/>
              </a:spcBef>
              <a:spcAft>
                <a:spcPts val="0"/>
              </a:spcAft>
              <a:buClr>
                <a:schemeClr val="dk1"/>
              </a:buClr>
              <a:buSzPts val="4100"/>
              <a:buFont typeface="Arial"/>
              <a:buNone/>
              <a:defRPr sz="4100" b="0" i="0" u="none" strike="noStrike" cap="none">
                <a:solidFill>
                  <a:schemeClr val="dk1"/>
                </a:solidFill>
                <a:latin typeface="Calibri"/>
                <a:ea typeface="Calibri"/>
                <a:cs typeface="Calibri"/>
                <a:sym typeface="Calibri"/>
              </a:defRPr>
            </a:lvl6pPr>
            <a:lvl7pPr marL="3200400" marR="0" lvl="6" indent="-228600" algn="l" rtl="0">
              <a:spcBef>
                <a:spcPts val="820"/>
              </a:spcBef>
              <a:spcAft>
                <a:spcPts val="0"/>
              </a:spcAft>
              <a:buClr>
                <a:schemeClr val="dk1"/>
              </a:buClr>
              <a:buSzPts val="4100"/>
              <a:buFont typeface="Arial"/>
              <a:buNone/>
              <a:defRPr sz="4100" b="0" i="0" u="none" strike="noStrike" cap="none">
                <a:solidFill>
                  <a:schemeClr val="dk1"/>
                </a:solidFill>
                <a:latin typeface="Calibri"/>
                <a:ea typeface="Calibri"/>
                <a:cs typeface="Calibri"/>
                <a:sym typeface="Calibri"/>
              </a:defRPr>
            </a:lvl7pPr>
            <a:lvl8pPr marL="3657600" marR="0" lvl="7" indent="-228600" algn="l" rtl="0">
              <a:spcBef>
                <a:spcPts val="820"/>
              </a:spcBef>
              <a:spcAft>
                <a:spcPts val="0"/>
              </a:spcAft>
              <a:buClr>
                <a:schemeClr val="dk1"/>
              </a:buClr>
              <a:buSzPts val="4100"/>
              <a:buFont typeface="Arial"/>
              <a:buNone/>
              <a:defRPr sz="4100" b="0" i="0" u="none" strike="noStrike" cap="none">
                <a:solidFill>
                  <a:schemeClr val="dk1"/>
                </a:solidFill>
                <a:latin typeface="Calibri"/>
                <a:ea typeface="Calibri"/>
                <a:cs typeface="Calibri"/>
                <a:sym typeface="Calibri"/>
              </a:defRPr>
            </a:lvl8pPr>
            <a:lvl9pPr marL="4114800" marR="0" lvl="8" indent="-228600" algn="l" rtl="0">
              <a:spcBef>
                <a:spcPts val="820"/>
              </a:spcBef>
              <a:spcAft>
                <a:spcPts val="0"/>
              </a:spcAft>
              <a:buClr>
                <a:schemeClr val="dk1"/>
              </a:buClr>
              <a:buSzPts val="4100"/>
              <a:buFont typeface="Arial"/>
              <a:buNone/>
              <a:defRPr sz="4100" b="0" i="0" u="none" strike="noStrike" cap="none">
                <a:solidFill>
                  <a:schemeClr val="dk1"/>
                </a:solidFill>
                <a:latin typeface="Calibri"/>
                <a:ea typeface="Calibri"/>
                <a:cs typeface="Calibri"/>
                <a:sym typeface="Calibri"/>
              </a:defRPr>
            </a:lvl9pPr>
          </a:lstStyle>
          <a:p>
            <a:endParaRPr/>
          </a:p>
        </p:txBody>
      </p:sp>
      <p:sp>
        <p:nvSpPr>
          <p:cNvPr id="67" name="Google Shape;67;p11"/>
          <p:cNvSpPr txBox="1">
            <a:spLocks noGrp="1"/>
          </p:cNvSpPr>
          <p:nvPr>
            <p:ph type="dt" idx="10"/>
          </p:nvPr>
        </p:nvSpPr>
        <p:spPr>
          <a:xfrm>
            <a:off x="2148840" y="27967941"/>
            <a:ext cx="10027920" cy="1606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200">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ftr" idx="11"/>
          </p:nvPr>
        </p:nvSpPr>
        <p:spPr>
          <a:xfrm>
            <a:off x="14683741" y="27967941"/>
            <a:ext cx="13609320" cy="1606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200">
                <a:solidFill>
                  <a:schemeClr val="dk1"/>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69" name="Google Shape;69;p11"/>
          <p:cNvSpPr txBox="1">
            <a:spLocks noGrp="1"/>
          </p:cNvSpPr>
          <p:nvPr>
            <p:ph type="sldNum" idx="12"/>
          </p:nvPr>
        </p:nvSpPr>
        <p:spPr>
          <a:xfrm>
            <a:off x="30800041" y="27967941"/>
            <a:ext cx="10027920" cy="16065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8200">
                <a:solidFill>
                  <a:schemeClr val="dk1"/>
                </a:solidFill>
                <a:latin typeface="Calibri"/>
                <a:ea typeface="Calibri"/>
                <a:cs typeface="Calibri"/>
                <a:sym typeface="Calibri"/>
              </a:defRPr>
            </a:lvl1pPr>
            <a:lvl2pPr marL="0" marR="0" lvl="1" indent="0" algn="l" rtl="0">
              <a:spcBef>
                <a:spcPts val="0"/>
              </a:spcBef>
              <a:buNone/>
              <a:defRPr sz="8200">
                <a:solidFill>
                  <a:schemeClr val="dk1"/>
                </a:solidFill>
                <a:latin typeface="Calibri"/>
                <a:ea typeface="Calibri"/>
                <a:cs typeface="Calibri"/>
                <a:sym typeface="Calibri"/>
              </a:defRPr>
            </a:lvl2pPr>
            <a:lvl3pPr marL="0" marR="0" lvl="2" indent="0" algn="l" rtl="0">
              <a:spcBef>
                <a:spcPts val="0"/>
              </a:spcBef>
              <a:buNone/>
              <a:defRPr sz="8200">
                <a:solidFill>
                  <a:schemeClr val="dk1"/>
                </a:solidFill>
                <a:latin typeface="Calibri"/>
                <a:ea typeface="Calibri"/>
                <a:cs typeface="Calibri"/>
                <a:sym typeface="Calibri"/>
              </a:defRPr>
            </a:lvl3pPr>
            <a:lvl4pPr marL="0" marR="0" lvl="3" indent="0" algn="l" rtl="0">
              <a:spcBef>
                <a:spcPts val="0"/>
              </a:spcBef>
              <a:buNone/>
              <a:defRPr sz="8200">
                <a:solidFill>
                  <a:schemeClr val="dk1"/>
                </a:solidFill>
                <a:latin typeface="Calibri"/>
                <a:ea typeface="Calibri"/>
                <a:cs typeface="Calibri"/>
                <a:sym typeface="Calibri"/>
              </a:defRPr>
            </a:lvl4pPr>
            <a:lvl5pPr marL="0" marR="0" lvl="4" indent="0" algn="l" rtl="0">
              <a:spcBef>
                <a:spcPts val="0"/>
              </a:spcBef>
              <a:buNone/>
              <a:defRPr sz="8200">
                <a:solidFill>
                  <a:schemeClr val="dk1"/>
                </a:solidFill>
                <a:latin typeface="Calibri"/>
                <a:ea typeface="Calibri"/>
                <a:cs typeface="Calibri"/>
                <a:sym typeface="Calibri"/>
              </a:defRPr>
            </a:lvl5pPr>
            <a:lvl6pPr marL="0" marR="0" lvl="5" indent="0" algn="l" rtl="0">
              <a:spcBef>
                <a:spcPts val="0"/>
              </a:spcBef>
              <a:buNone/>
              <a:defRPr sz="8200">
                <a:solidFill>
                  <a:schemeClr val="dk1"/>
                </a:solidFill>
                <a:latin typeface="Calibri"/>
                <a:ea typeface="Calibri"/>
                <a:cs typeface="Calibri"/>
                <a:sym typeface="Calibri"/>
              </a:defRPr>
            </a:lvl6pPr>
            <a:lvl7pPr marL="0" marR="0" lvl="6" indent="0" algn="l" rtl="0">
              <a:spcBef>
                <a:spcPts val="0"/>
              </a:spcBef>
              <a:buNone/>
              <a:defRPr sz="8200">
                <a:solidFill>
                  <a:schemeClr val="dk1"/>
                </a:solidFill>
                <a:latin typeface="Calibri"/>
                <a:ea typeface="Calibri"/>
                <a:cs typeface="Calibri"/>
                <a:sym typeface="Calibri"/>
              </a:defRPr>
            </a:lvl7pPr>
            <a:lvl8pPr marL="0" marR="0" lvl="7" indent="0" algn="l" rtl="0">
              <a:spcBef>
                <a:spcPts val="0"/>
              </a:spcBef>
              <a:buNone/>
              <a:defRPr sz="8200">
                <a:solidFill>
                  <a:schemeClr val="dk1"/>
                </a:solidFill>
                <a:latin typeface="Calibri"/>
                <a:ea typeface="Calibri"/>
                <a:cs typeface="Calibri"/>
                <a:sym typeface="Calibri"/>
              </a:defRPr>
            </a:lvl8pPr>
            <a:lvl9pPr marL="0" marR="0" lvl="8" indent="0" algn="l" rtl="0">
              <a:spcBef>
                <a:spcPts val="0"/>
              </a:spcBef>
              <a:buNone/>
              <a:defRPr sz="82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4" name="Google Shape;10;p2">
            <a:extLst>
              <a:ext uri="{FF2B5EF4-FFF2-40B4-BE49-F238E27FC236}">
                <a16:creationId xmlns:a16="http://schemas.microsoft.com/office/drawing/2014/main" id="{FAD09AC1-AF9A-8655-F86A-3282CC197E17}"/>
              </a:ext>
            </a:extLst>
          </p:cNvPr>
          <p:cNvSpPr/>
          <p:nvPr userDrawn="1"/>
        </p:nvSpPr>
        <p:spPr>
          <a:xfrm>
            <a:off x="-24638" y="13625"/>
            <a:ext cx="43026076" cy="4120896"/>
          </a:xfrm>
          <a:prstGeom prst="rect">
            <a:avLst/>
          </a:prstGeom>
          <a:solidFill>
            <a:srgbClr val="0085CA">
              <a:alpha val="1977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FEB608E3-8754-318A-9427-DB39836034D4}"/>
              </a:ext>
            </a:extLst>
          </p:cNvPr>
          <p:cNvSpPr/>
          <p:nvPr userDrawn="1"/>
        </p:nvSpPr>
        <p:spPr>
          <a:xfrm>
            <a:off x="21297515" y="14933712"/>
            <a:ext cx="29527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a</a:t>
            </a:r>
          </a:p>
        </p:txBody>
      </p:sp>
      <p:sp>
        <p:nvSpPr>
          <p:cNvPr id="3" name="Rectangle 2">
            <a:extLst>
              <a:ext uri="{FF2B5EF4-FFF2-40B4-BE49-F238E27FC236}">
                <a16:creationId xmlns:a16="http://schemas.microsoft.com/office/drawing/2014/main" id="{D040FCE9-38BB-0CBB-3451-E29571B1865B}"/>
              </a:ext>
            </a:extLst>
          </p:cNvPr>
          <p:cNvSpPr/>
          <p:nvPr userDrawn="1"/>
        </p:nvSpPr>
        <p:spPr>
          <a:xfrm>
            <a:off x="21297515" y="14933712"/>
            <a:ext cx="29527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a</a:t>
            </a:r>
          </a:p>
        </p:txBody>
      </p:sp>
      <p:pic>
        <p:nvPicPr>
          <p:cNvPr id="15" name="Google Shape;11;p4">
            <a:extLst>
              <a:ext uri="{FF2B5EF4-FFF2-40B4-BE49-F238E27FC236}">
                <a16:creationId xmlns:a16="http://schemas.microsoft.com/office/drawing/2014/main" id="{98934D1D-37DF-AEBC-75BC-0C8A6B05A456}"/>
              </a:ext>
            </a:extLst>
          </p:cNvPr>
          <p:cNvPicPr preferRelativeResize="0"/>
          <p:nvPr userDrawn="1"/>
        </p:nvPicPr>
        <p:blipFill rotWithShape="1">
          <a:blip r:embed="rId13">
            <a:alphaModFix/>
          </a:blip>
          <a:srcRect/>
          <a:stretch/>
        </p:blipFill>
        <p:spPr>
          <a:xfrm>
            <a:off x="0" y="1"/>
            <a:ext cx="3598779" cy="4120896"/>
          </a:xfrm>
          <a:prstGeom prst="rect">
            <a:avLst/>
          </a:prstGeom>
          <a:noFill/>
          <a:ln>
            <a:noFill/>
          </a:ln>
        </p:spPr>
      </p:pic>
      <p:sp>
        <p:nvSpPr>
          <p:cNvPr id="16" name="Parallelogram 3">
            <a:extLst>
              <a:ext uri="{FF2B5EF4-FFF2-40B4-BE49-F238E27FC236}">
                <a16:creationId xmlns:a16="http://schemas.microsoft.com/office/drawing/2014/main" id="{1936217F-90C1-CA5D-68D5-F0D85F3D9228}"/>
              </a:ext>
            </a:extLst>
          </p:cNvPr>
          <p:cNvSpPr/>
          <p:nvPr userDrawn="1"/>
        </p:nvSpPr>
        <p:spPr>
          <a:xfrm flipH="1">
            <a:off x="719217" y="0"/>
            <a:ext cx="2781701" cy="2296313"/>
          </a:xfrm>
          <a:custGeom>
            <a:avLst/>
            <a:gdLst>
              <a:gd name="connsiteX0" fmla="*/ 0 w 2396691"/>
              <a:gd name="connsiteY0" fmla="*/ 2305939 h 2305939"/>
              <a:gd name="connsiteX1" fmla="*/ 576485 w 2396691"/>
              <a:gd name="connsiteY1" fmla="*/ 0 h 2305939"/>
              <a:gd name="connsiteX2" fmla="*/ 2396691 w 2396691"/>
              <a:gd name="connsiteY2" fmla="*/ 0 h 2305939"/>
              <a:gd name="connsiteX3" fmla="*/ 1820206 w 2396691"/>
              <a:gd name="connsiteY3" fmla="*/ 2305939 h 2305939"/>
              <a:gd name="connsiteX4" fmla="*/ 0 w 2396691"/>
              <a:gd name="connsiteY4" fmla="*/ 2305939 h 2305939"/>
              <a:gd name="connsiteX0" fmla="*/ 0 w 2829828"/>
              <a:gd name="connsiteY0" fmla="*/ 2305939 h 2305939"/>
              <a:gd name="connsiteX1" fmla="*/ 1009622 w 2829828"/>
              <a:gd name="connsiteY1" fmla="*/ 0 h 2305939"/>
              <a:gd name="connsiteX2" fmla="*/ 2829828 w 2829828"/>
              <a:gd name="connsiteY2" fmla="*/ 0 h 2305939"/>
              <a:gd name="connsiteX3" fmla="*/ 2253343 w 2829828"/>
              <a:gd name="connsiteY3" fmla="*/ 2305939 h 2305939"/>
              <a:gd name="connsiteX4" fmla="*/ 0 w 2829828"/>
              <a:gd name="connsiteY4" fmla="*/ 2305939 h 2305939"/>
              <a:gd name="connsiteX0" fmla="*/ 0 w 2829828"/>
              <a:gd name="connsiteY0" fmla="*/ 2305939 h 2305939"/>
              <a:gd name="connsiteX1" fmla="*/ 1009622 w 2829828"/>
              <a:gd name="connsiteY1" fmla="*/ 0 h 2305939"/>
              <a:gd name="connsiteX2" fmla="*/ 2829828 w 2829828"/>
              <a:gd name="connsiteY2" fmla="*/ 0 h 2305939"/>
              <a:gd name="connsiteX3" fmla="*/ 1887583 w 2829828"/>
              <a:gd name="connsiteY3" fmla="*/ 2286689 h 2305939"/>
              <a:gd name="connsiteX4" fmla="*/ 0 w 2829828"/>
              <a:gd name="connsiteY4" fmla="*/ 2305939 h 2305939"/>
              <a:gd name="connsiteX0" fmla="*/ 0 w 2829828"/>
              <a:gd name="connsiteY0" fmla="*/ 2296313 h 2296313"/>
              <a:gd name="connsiteX1" fmla="*/ 1009622 w 2829828"/>
              <a:gd name="connsiteY1" fmla="*/ 0 h 2296313"/>
              <a:gd name="connsiteX2" fmla="*/ 2829828 w 2829828"/>
              <a:gd name="connsiteY2" fmla="*/ 0 h 2296313"/>
              <a:gd name="connsiteX3" fmla="*/ 1887583 w 2829828"/>
              <a:gd name="connsiteY3" fmla="*/ 2286689 h 2296313"/>
              <a:gd name="connsiteX4" fmla="*/ 0 w 2829828"/>
              <a:gd name="connsiteY4" fmla="*/ 2296313 h 2296313"/>
              <a:gd name="connsiteX0" fmla="*/ 0 w 2829828"/>
              <a:gd name="connsiteY0" fmla="*/ 2296313 h 2296313"/>
              <a:gd name="connsiteX1" fmla="*/ 913369 w 2829828"/>
              <a:gd name="connsiteY1" fmla="*/ 9625 h 2296313"/>
              <a:gd name="connsiteX2" fmla="*/ 2829828 w 2829828"/>
              <a:gd name="connsiteY2" fmla="*/ 0 h 2296313"/>
              <a:gd name="connsiteX3" fmla="*/ 1887583 w 2829828"/>
              <a:gd name="connsiteY3" fmla="*/ 2286689 h 2296313"/>
              <a:gd name="connsiteX4" fmla="*/ 0 w 2829828"/>
              <a:gd name="connsiteY4" fmla="*/ 2296313 h 2296313"/>
              <a:gd name="connsiteX0" fmla="*/ 0 w 2733575"/>
              <a:gd name="connsiteY0" fmla="*/ 2286688 h 2286688"/>
              <a:gd name="connsiteX1" fmla="*/ 913369 w 2733575"/>
              <a:gd name="connsiteY1" fmla="*/ 0 h 2286688"/>
              <a:gd name="connsiteX2" fmla="*/ 2733575 w 2733575"/>
              <a:gd name="connsiteY2" fmla="*/ 0 h 2286688"/>
              <a:gd name="connsiteX3" fmla="*/ 1887583 w 2733575"/>
              <a:gd name="connsiteY3" fmla="*/ 2277064 h 2286688"/>
              <a:gd name="connsiteX4" fmla="*/ 0 w 2733575"/>
              <a:gd name="connsiteY4" fmla="*/ 2286688 h 2286688"/>
              <a:gd name="connsiteX0" fmla="*/ 0 w 2781701"/>
              <a:gd name="connsiteY0" fmla="*/ 2296313 h 2296313"/>
              <a:gd name="connsiteX1" fmla="*/ 961495 w 2781701"/>
              <a:gd name="connsiteY1" fmla="*/ 0 h 2296313"/>
              <a:gd name="connsiteX2" fmla="*/ 2781701 w 2781701"/>
              <a:gd name="connsiteY2" fmla="*/ 0 h 2296313"/>
              <a:gd name="connsiteX3" fmla="*/ 1935709 w 2781701"/>
              <a:gd name="connsiteY3" fmla="*/ 2277064 h 2296313"/>
              <a:gd name="connsiteX4" fmla="*/ 0 w 2781701"/>
              <a:gd name="connsiteY4" fmla="*/ 2296313 h 2296313"/>
              <a:gd name="connsiteX0" fmla="*/ 0 w 2781701"/>
              <a:gd name="connsiteY0" fmla="*/ 2296313 h 2296313"/>
              <a:gd name="connsiteX1" fmla="*/ 961495 w 2781701"/>
              <a:gd name="connsiteY1" fmla="*/ 0 h 2296313"/>
              <a:gd name="connsiteX2" fmla="*/ 2781701 w 2781701"/>
              <a:gd name="connsiteY2" fmla="*/ 0 h 2296313"/>
              <a:gd name="connsiteX3" fmla="*/ 1877957 w 2781701"/>
              <a:gd name="connsiteY3" fmla="*/ 2286690 h 2296313"/>
              <a:gd name="connsiteX4" fmla="*/ 0 w 2781701"/>
              <a:gd name="connsiteY4" fmla="*/ 2296313 h 2296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701" h="2296313">
                <a:moveTo>
                  <a:pt x="0" y="2296313"/>
                </a:moveTo>
                <a:lnTo>
                  <a:pt x="961495" y="0"/>
                </a:lnTo>
                <a:lnTo>
                  <a:pt x="2781701" y="0"/>
                </a:lnTo>
                <a:lnTo>
                  <a:pt x="1877957" y="2286690"/>
                </a:lnTo>
                <a:lnTo>
                  <a:pt x="0" y="2296313"/>
                </a:lnTo>
                <a:close/>
              </a:path>
            </a:pathLst>
          </a:custGeom>
          <a:solidFill>
            <a:srgbClr val="002F8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Google Shape;16;p2">
            <a:extLst>
              <a:ext uri="{FF2B5EF4-FFF2-40B4-BE49-F238E27FC236}">
                <a16:creationId xmlns:a16="http://schemas.microsoft.com/office/drawing/2014/main" id="{CAD0CD2F-BC0F-3D1E-BC26-49593092721B}"/>
              </a:ext>
            </a:extLst>
          </p:cNvPr>
          <p:cNvSpPr/>
          <p:nvPr userDrawn="1"/>
        </p:nvSpPr>
        <p:spPr>
          <a:xfrm>
            <a:off x="0" y="3870251"/>
            <a:ext cx="42976800" cy="369333"/>
          </a:xfrm>
          <a:prstGeom prst="rect">
            <a:avLst/>
          </a:prstGeom>
          <a:solidFill>
            <a:srgbClr val="0085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84" b="0" i="0" u="none" strike="noStrike" cap="none">
              <a:solidFill>
                <a:schemeClr val="lt1"/>
              </a:solidFill>
              <a:latin typeface="Calibri"/>
              <a:ea typeface="Calibri"/>
              <a:cs typeface="Calibri"/>
              <a:sym typeface="Calibri"/>
            </a:endParaRPr>
          </a:p>
        </p:txBody>
      </p:sp>
      <p:sp>
        <p:nvSpPr>
          <p:cNvPr id="17" name="Google Shape;11;p2">
            <a:extLst>
              <a:ext uri="{FF2B5EF4-FFF2-40B4-BE49-F238E27FC236}">
                <a16:creationId xmlns:a16="http://schemas.microsoft.com/office/drawing/2014/main" id="{39925539-21C9-AC21-70D2-741EC3E5DF68}"/>
              </a:ext>
            </a:extLst>
          </p:cNvPr>
          <p:cNvSpPr/>
          <p:nvPr userDrawn="1"/>
        </p:nvSpPr>
        <p:spPr>
          <a:xfrm>
            <a:off x="-49276" y="28215770"/>
            <a:ext cx="43026076" cy="1959429"/>
          </a:xfrm>
          <a:prstGeom prst="rect">
            <a:avLst/>
          </a:prstGeom>
          <a:solidFill>
            <a:srgbClr val="0085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84" b="0" i="0" u="none" strike="noStrike" cap="none">
              <a:solidFill>
                <a:srgbClr val="205867"/>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55BCD4E7-8BB1-829E-8819-4B432A7FA1C3}"/>
              </a:ext>
            </a:extLst>
          </p:cNvPr>
          <p:cNvPicPr>
            <a:picLocks noChangeAspect="1"/>
          </p:cNvPicPr>
          <p:nvPr userDrawn="1"/>
        </p:nvPicPr>
        <p:blipFill>
          <a:blip r:embed="rId14"/>
          <a:stretch>
            <a:fillRect/>
          </a:stretch>
        </p:blipFill>
        <p:spPr>
          <a:xfrm>
            <a:off x="407971" y="26923881"/>
            <a:ext cx="3092947" cy="3092947"/>
          </a:xfrm>
          <a:prstGeom prst="rect">
            <a:avLst/>
          </a:prstGeom>
        </p:spPr>
      </p:pic>
      <p:sp>
        <p:nvSpPr>
          <p:cNvPr id="5" name="Google Shape;14;p2">
            <a:extLst>
              <a:ext uri="{FF2B5EF4-FFF2-40B4-BE49-F238E27FC236}">
                <a16:creationId xmlns:a16="http://schemas.microsoft.com/office/drawing/2014/main" id="{9EAC7D23-B343-D3F2-9887-5CF8DF94AFF8}"/>
              </a:ext>
            </a:extLst>
          </p:cNvPr>
          <p:cNvSpPr txBox="1"/>
          <p:nvPr userDrawn="1"/>
        </p:nvSpPr>
        <p:spPr>
          <a:xfrm>
            <a:off x="1" y="28437964"/>
            <a:ext cx="42976800" cy="144170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2400"/>
              <a:buFont typeface="Arial"/>
              <a:buNone/>
            </a:pPr>
            <a:r>
              <a:rPr lang="en-US" sz="4400" b="1" i="0" u="none" strike="noStrike" cap="none" dirty="0">
                <a:solidFill>
                  <a:schemeClr val="lt1"/>
                </a:solidFill>
                <a:latin typeface="Calibri"/>
                <a:ea typeface="Calibri"/>
                <a:cs typeface="Calibri"/>
                <a:sym typeface="Calibri"/>
              </a:rPr>
              <a:t>National Centers for Environmental Information </a:t>
            </a:r>
            <a:r>
              <a:rPr lang="en-US" sz="4400" b="0" i="0" u="none" strike="noStrike" cap="none" dirty="0">
                <a:solidFill>
                  <a:schemeClr val="lt1"/>
                </a:solidFill>
                <a:latin typeface="Calibri"/>
                <a:ea typeface="Calibri"/>
                <a:cs typeface="Calibri"/>
                <a:sym typeface="Calibri"/>
              </a:rPr>
              <a:t>(</a:t>
            </a:r>
            <a:r>
              <a:rPr lang="en-US" sz="4400" b="1" i="0" u="none" strike="noStrike" cap="none" dirty="0">
                <a:solidFill>
                  <a:schemeClr val="lt1"/>
                </a:solidFill>
                <a:latin typeface="Calibri"/>
                <a:ea typeface="Calibri"/>
                <a:cs typeface="Calibri"/>
                <a:sym typeface="Calibri"/>
              </a:rPr>
              <a:t>NCEI</a:t>
            </a:r>
            <a:r>
              <a:rPr lang="en-US" sz="4400" b="0" i="0" u="none" strike="noStrike" cap="none" dirty="0">
                <a:solidFill>
                  <a:schemeClr val="lt1"/>
                </a:solidFill>
                <a:latin typeface="Calibri"/>
                <a:ea typeface="Calibri"/>
                <a:cs typeface="Calibri"/>
                <a:sym typeface="Calibri"/>
              </a:rPr>
              <a:t>)</a:t>
            </a:r>
            <a:endParaRPr sz="4400" b="1" i="0" u="none" strike="noStrike" cap="none" dirty="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36" name="Google Shape;23;p1">
            <a:extLst>
              <a:ext uri="{FF2B5EF4-FFF2-40B4-BE49-F238E27FC236}">
                <a16:creationId xmlns:a16="http://schemas.microsoft.com/office/drawing/2014/main" id="{1AAC787B-6D53-4732-B085-863D003454A0}"/>
              </a:ext>
            </a:extLst>
          </p:cNvPr>
          <p:cNvSpPr/>
          <p:nvPr/>
        </p:nvSpPr>
        <p:spPr>
          <a:xfrm>
            <a:off x="17774072" y="4474539"/>
            <a:ext cx="23109211" cy="1197755"/>
          </a:xfrm>
          <a:prstGeom prst="rect">
            <a:avLst/>
          </a:prstGeom>
          <a:solidFill>
            <a:srgbClr val="0085CA">
              <a:alpha val="1020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600" b="0" i="0" u="none" strike="noStrike" cap="none">
              <a:solidFill>
                <a:schemeClr val="lt1"/>
              </a:solidFill>
              <a:latin typeface="Calibri"/>
              <a:ea typeface="Calibri"/>
              <a:cs typeface="Calibri"/>
              <a:sym typeface="Calibri"/>
            </a:endParaRPr>
          </a:p>
        </p:txBody>
      </p:sp>
      <p:sp>
        <p:nvSpPr>
          <p:cNvPr id="37" name="Google Shape;23;p1">
            <a:extLst>
              <a:ext uri="{FF2B5EF4-FFF2-40B4-BE49-F238E27FC236}">
                <a16:creationId xmlns:a16="http://schemas.microsoft.com/office/drawing/2014/main" id="{8DE65180-80E2-4A34-A45C-416E86DDE824}"/>
              </a:ext>
            </a:extLst>
          </p:cNvPr>
          <p:cNvSpPr/>
          <p:nvPr/>
        </p:nvSpPr>
        <p:spPr>
          <a:xfrm>
            <a:off x="17774072" y="17940603"/>
            <a:ext cx="23109211" cy="1197755"/>
          </a:xfrm>
          <a:prstGeom prst="rect">
            <a:avLst/>
          </a:prstGeom>
          <a:solidFill>
            <a:srgbClr val="0085CA">
              <a:alpha val="1020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600" b="0" i="0" u="none" strike="noStrike" cap="none" dirty="0">
              <a:solidFill>
                <a:schemeClr val="lt1"/>
              </a:solidFill>
              <a:latin typeface="Calibri"/>
              <a:ea typeface="Calibri"/>
              <a:cs typeface="Calibri"/>
              <a:sym typeface="Calibri"/>
            </a:endParaRPr>
          </a:p>
        </p:txBody>
      </p:sp>
      <p:sp>
        <p:nvSpPr>
          <p:cNvPr id="87" name="Google Shape;87;p1"/>
          <p:cNvSpPr txBox="1"/>
          <p:nvPr/>
        </p:nvSpPr>
        <p:spPr>
          <a:xfrm>
            <a:off x="3788228" y="2420073"/>
            <a:ext cx="39281543" cy="707846"/>
          </a:xfrm>
          <a:prstGeom prst="rect">
            <a:avLst/>
          </a:prstGeom>
          <a:noFill/>
          <a:ln>
            <a:noFill/>
          </a:ln>
        </p:spPr>
        <p:txBody>
          <a:bodyPr spcFirstLastPara="1" wrap="square" lIns="91425" tIns="45700" rIns="91425" bIns="45700" anchor="t" anchorCtr="0">
            <a:spAutoFit/>
          </a:bodyPr>
          <a:lstStyle/>
          <a:p>
            <a:pPr algn="ctr"/>
            <a:r>
              <a:rPr lang="en-US" sz="4000" dirty="0"/>
              <a:t>Jeffrey L. Privette (NOAA), </a:t>
            </a:r>
            <a:r>
              <a:rPr lang="en-US" sz="4000" dirty="0" err="1"/>
              <a:t>Wenying</a:t>
            </a:r>
            <a:r>
              <a:rPr lang="en-US" sz="4000" dirty="0"/>
              <a:t> </a:t>
            </a:r>
            <a:r>
              <a:rPr lang="en-US" sz="4000" dirty="0" err="1"/>
              <a:t>Su</a:t>
            </a:r>
            <a:r>
              <a:rPr lang="en-US" sz="4000" dirty="0"/>
              <a:t> (NASA), </a:t>
            </a:r>
            <a:r>
              <a:rPr lang="en-US" sz="4000" dirty="0" err="1"/>
              <a:t>Jörg</a:t>
            </a:r>
            <a:r>
              <a:rPr lang="en-US" sz="4000" dirty="0"/>
              <a:t> Schulz (EUMETSAT), Christopher J Merchant (University of Reading)</a:t>
            </a:r>
          </a:p>
        </p:txBody>
      </p:sp>
      <p:sp>
        <p:nvSpPr>
          <p:cNvPr id="88" name="Google Shape;88;p1"/>
          <p:cNvSpPr txBox="1"/>
          <p:nvPr/>
        </p:nvSpPr>
        <p:spPr>
          <a:xfrm>
            <a:off x="3048000" y="105580"/>
            <a:ext cx="25139642" cy="584735"/>
          </a:xfrm>
          <a:prstGeom prst="rect">
            <a:avLst/>
          </a:prstGeom>
          <a:noFill/>
          <a:ln>
            <a:noFill/>
          </a:ln>
        </p:spPr>
        <p:txBody>
          <a:bodyPr spcFirstLastPara="1" wrap="square" lIns="91425" tIns="45700" rIns="91425" bIns="45700" anchor="t" anchorCtr="0">
            <a:spAutoFit/>
          </a:bodyPr>
          <a:lstStyle/>
          <a:p>
            <a:pPr lvl="0"/>
            <a:r>
              <a:rPr lang="en-US" sz="3200" dirty="0">
                <a:solidFill>
                  <a:schemeClr val="dk1"/>
                </a:solidFill>
                <a:latin typeface="Calibri"/>
                <a:ea typeface="Calibri"/>
                <a:cs typeface="Calibri"/>
                <a:sym typeface="Calibri"/>
              </a:rPr>
              <a:t>AMS’s 36th Conference on Climate Variability and Change: Poster #66 </a:t>
            </a:r>
            <a:endParaRPr dirty="0"/>
          </a:p>
        </p:txBody>
      </p:sp>
      <p:sp>
        <p:nvSpPr>
          <p:cNvPr id="91" name="Google Shape;91;p1"/>
          <p:cNvSpPr txBox="1"/>
          <p:nvPr/>
        </p:nvSpPr>
        <p:spPr>
          <a:xfrm>
            <a:off x="36804600" y="29685966"/>
            <a:ext cx="5963206"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dirty="0">
                <a:solidFill>
                  <a:schemeClr val="lt1"/>
                </a:solidFill>
                <a:latin typeface="Calibri"/>
                <a:ea typeface="Calibri"/>
                <a:cs typeface="Calibri"/>
                <a:sym typeface="Calibri"/>
              </a:rPr>
              <a:t>December 2022</a:t>
            </a:r>
            <a:endParaRPr dirty="0"/>
          </a:p>
        </p:txBody>
      </p:sp>
      <p:sp>
        <p:nvSpPr>
          <p:cNvPr id="92" name="Google Shape;92;p1"/>
          <p:cNvSpPr txBox="1"/>
          <p:nvPr/>
        </p:nvSpPr>
        <p:spPr>
          <a:xfrm>
            <a:off x="3048000" y="990601"/>
            <a:ext cx="40027654" cy="1200288"/>
          </a:xfrm>
          <a:prstGeom prst="rect">
            <a:avLst/>
          </a:prstGeom>
          <a:noFill/>
          <a:ln>
            <a:noFill/>
          </a:ln>
        </p:spPr>
        <p:txBody>
          <a:bodyPr spcFirstLastPara="1" wrap="square" lIns="91425" tIns="45700" rIns="91425" bIns="45700" anchor="t" anchorCtr="0">
            <a:spAutoFit/>
          </a:bodyPr>
          <a:lstStyle/>
          <a:p>
            <a:pPr lvl="0" algn="ctr"/>
            <a:r>
              <a:rPr lang="en-US" sz="7200" b="1" dirty="0">
                <a:solidFill>
                  <a:srgbClr val="012F87"/>
                </a:solidFill>
                <a:latin typeface="Open Sans"/>
                <a:ea typeface="Open Sans"/>
                <a:cs typeface="Open Sans"/>
                <a:sym typeface="Open Sans"/>
              </a:rPr>
              <a:t>A Definitions Taxonomy for Satellite Climate Data Records and Time Series Data Sets</a:t>
            </a:r>
            <a:endParaRPr sz="1050" dirty="0">
              <a:solidFill>
                <a:srgbClr val="012F87"/>
              </a:solidFill>
            </a:endParaRPr>
          </a:p>
        </p:txBody>
      </p:sp>
      <p:sp>
        <p:nvSpPr>
          <p:cNvPr id="9" name="Google Shape;23;p1">
            <a:extLst>
              <a:ext uri="{FF2B5EF4-FFF2-40B4-BE49-F238E27FC236}">
                <a16:creationId xmlns:a16="http://schemas.microsoft.com/office/drawing/2014/main" id="{2F160A40-5718-B4F6-8D87-7AB211820E52}"/>
              </a:ext>
            </a:extLst>
          </p:cNvPr>
          <p:cNvSpPr/>
          <p:nvPr/>
        </p:nvSpPr>
        <p:spPr>
          <a:xfrm>
            <a:off x="361681" y="4736001"/>
            <a:ext cx="15303887" cy="12214518"/>
          </a:xfrm>
          <a:prstGeom prst="rect">
            <a:avLst/>
          </a:prstGeom>
          <a:solidFill>
            <a:srgbClr val="0085CA">
              <a:alpha val="1020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600" b="0" i="0" u="none" strike="noStrike" cap="none">
              <a:solidFill>
                <a:schemeClr val="lt1"/>
              </a:solidFill>
              <a:latin typeface="Calibri"/>
              <a:ea typeface="Calibri"/>
              <a:cs typeface="Calibri"/>
              <a:sym typeface="Calibri"/>
            </a:endParaRPr>
          </a:p>
        </p:txBody>
      </p:sp>
      <p:sp>
        <p:nvSpPr>
          <p:cNvPr id="10" name="Google Shape;28;p1">
            <a:extLst>
              <a:ext uri="{FF2B5EF4-FFF2-40B4-BE49-F238E27FC236}">
                <a16:creationId xmlns:a16="http://schemas.microsoft.com/office/drawing/2014/main" id="{25E4114C-4155-79B3-8A78-96AB06818EB3}"/>
              </a:ext>
            </a:extLst>
          </p:cNvPr>
          <p:cNvSpPr txBox="1"/>
          <p:nvPr/>
        </p:nvSpPr>
        <p:spPr>
          <a:xfrm>
            <a:off x="699167" y="4836968"/>
            <a:ext cx="1848847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a:solidFill>
                  <a:srgbClr val="012F87"/>
                </a:solidFill>
                <a:latin typeface="Calibri"/>
                <a:ea typeface="Calibri"/>
                <a:cs typeface="Calibri"/>
                <a:sym typeface="Calibri"/>
              </a:rPr>
              <a:t>Introduction</a:t>
            </a:r>
            <a:endParaRPr sz="1050" dirty="0">
              <a:solidFill>
                <a:srgbClr val="012F87"/>
              </a:solidFill>
            </a:endParaRPr>
          </a:p>
        </p:txBody>
      </p:sp>
      <p:sp>
        <p:nvSpPr>
          <p:cNvPr id="11" name="Google Shape;29;p1">
            <a:extLst>
              <a:ext uri="{FF2B5EF4-FFF2-40B4-BE49-F238E27FC236}">
                <a16:creationId xmlns:a16="http://schemas.microsoft.com/office/drawing/2014/main" id="{24BB7064-F839-3934-A378-FFE16F97F81B}"/>
              </a:ext>
            </a:extLst>
          </p:cNvPr>
          <p:cNvSpPr txBox="1"/>
          <p:nvPr/>
        </p:nvSpPr>
        <p:spPr>
          <a:xfrm>
            <a:off x="693711" y="5705087"/>
            <a:ext cx="15053778" cy="10926028"/>
          </a:xfrm>
          <a:prstGeom prst="rect">
            <a:avLst/>
          </a:prstGeom>
          <a:noFill/>
          <a:ln>
            <a:noFill/>
          </a:ln>
        </p:spPr>
        <p:txBody>
          <a:bodyPr spcFirstLastPara="1" wrap="square" lIns="91425" tIns="45700" rIns="91425" bIns="45700" anchor="t" anchorCtr="0">
            <a:spAutoFit/>
          </a:bodyPr>
          <a:lstStyle/>
          <a:p>
            <a:pPr marL="571500" lvl="0" indent="-571500">
              <a:buFont typeface="Arial" panose="020B0604020202020204" pitchFamily="34" charset="0"/>
              <a:buChar char="•"/>
            </a:pPr>
            <a:r>
              <a:rPr lang="en-US" sz="3200" dirty="0">
                <a:solidFill>
                  <a:schemeClr val="tx1"/>
                </a:solidFill>
                <a:latin typeface="Calibri"/>
                <a:ea typeface="Calibri"/>
                <a:cs typeface="Calibri"/>
                <a:sym typeface="Calibri"/>
              </a:rPr>
              <a:t>Sustained and consistent space-based observations began in the 1970s with satellites from NOAA, EUMETSAT, NASA, USGS and the U.S. Department of Defense.</a:t>
            </a:r>
          </a:p>
          <a:p>
            <a:pPr lvl="0"/>
            <a:endParaRPr lang="en-US" sz="3200" dirty="0">
              <a:solidFill>
                <a:schemeClr val="tx1"/>
              </a:solidFill>
              <a:latin typeface="Calibri"/>
              <a:ea typeface="Calibri"/>
              <a:cs typeface="Calibri"/>
              <a:sym typeface="Calibri"/>
            </a:endParaRPr>
          </a:p>
          <a:p>
            <a:pPr marL="571500" lvl="0" indent="-571500">
              <a:buFont typeface="Arial" panose="020B0604020202020204" pitchFamily="34" charset="0"/>
              <a:buChar char="•"/>
            </a:pPr>
            <a:r>
              <a:rPr lang="en-US" sz="3200" dirty="0">
                <a:solidFill>
                  <a:schemeClr val="tx1"/>
                </a:solidFill>
                <a:latin typeface="Calibri"/>
                <a:ea typeface="Calibri"/>
                <a:cs typeface="Calibri"/>
                <a:sym typeface="Calibri"/>
              </a:rPr>
              <a:t>Climate Data Records -- consistent time series data merged from successive satellites </a:t>
            </a:r>
            <a:br>
              <a:rPr lang="en-US" sz="3200" dirty="0">
                <a:solidFill>
                  <a:schemeClr val="tx1"/>
                </a:solidFill>
                <a:latin typeface="Calibri"/>
                <a:ea typeface="Calibri"/>
                <a:cs typeface="Calibri"/>
                <a:sym typeface="Calibri"/>
              </a:rPr>
            </a:br>
            <a:r>
              <a:rPr lang="en-US" sz="3200" dirty="0">
                <a:solidFill>
                  <a:schemeClr val="tx1"/>
                </a:solidFill>
                <a:latin typeface="Calibri"/>
                <a:ea typeface="Calibri"/>
                <a:cs typeface="Calibri"/>
                <a:sym typeface="Calibri"/>
              </a:rPr>
              <a:t>-- are used to characterize, monitor and model the environment, conduct scientific analyses, and with industry, social or economic data to reveal relationships and develop predictive models.</a:t>
            </a:r>
          </a:p>
          <a:p>
            <a:pPr marL="571500" lvl="0" indent="-571500">
              <a:buFont typeface="Arial" panose="020B0604020202020204" pitchFamily="34" charset="0"/>
              <a:buChar char="•"/>
            </a:pPr>
            <a:endParaRPr lang="en-US" sz="3200" dirty="0">
              <a:solidFill>
                <a:schemeClr val="tx1"/>
              </a:solidFill>
              <a:latin typeface="Calibri"/>
              <a:ea typeface="Calibri"/>
              <a:cs typeface="Calibri"/>
              <a:sym typeface="Calibri"/>
            </a:endParaRPr>
          </a:p>
          <a:p>
            <a:pPr marL="571500" indent="-571500">
              <a:buFont typeface="Arial" panose="020B0604020202020204" pitchFamily="34" charset="0"/>
              <a:buChar char="•"/>
            </a:pPr>
            <a:r>
              <a:rPr lang="en-US" sz="3200" dirty="0">
                <a:solidFill>
                  <a:schemeClr val="tx1"/>
                </a:solidFill>
                <a:latin typeface="Calibri"/>
                <a:ea typeface="Calibri"/>
                <a:cs typeface="Calibri"/>
                <a:sym typeface="Calibri"/>
              </a:rPr>
              <a:t>Various groups have proposed definitions for these data, including the U.S. National Academies of Science, the Global Climate Observing System (GCOS), the Committee for Earth Observation Systems (CEOS), the Coordination Group for Meteorological Satellites (CGMS), as well as some research teams (e.g., </a:t>
            </a:r>
            <a:r>
              <a:rPr lang="en-US" sz="3200" dirty="0" err="1">
                <a:solidFill>
                  <a:schemeClr val="tx1"/>
                </a:solidFill>
                <a:latin typeface="Calibri"/>
                <a:ea typeface="Calibri"/>
                <a:cs typeface="Calibri"/>
                <a:sym typeface="Calibri"/>
              </a:rPr>
              <a:t>Mittaz</a:t>
            </a:r>
            <a:r>
              <a:rPr lang="en-US" sz="3200" dirty="0">
                <a:solidFill>
                  <a:schemeClr val="tx1"/>
                </a:solidFill>
                <a:latin typeface="Calibri"/>
                <a:ea typeface="Calibri"/>
                <a:cs typeface="Calibri"/>
                <a:sym typeface="Calibri"/>
              </a:rPr>
              <a:t> et al., 2019).</a:t>
            </a:r>
            <a:br>
              <a:rPr lang="en-US" sz="3200" dirty="0">
                <a:solidFill>
                  <a:schemeClr val="tx1"/>
                </a:solidFill>
                <a:latin typeface="Calibri"/>
                <a:ea typeface="Calibri"/>
                <a:cs typeface="Calibri"/>
                <a:sym typeface="Calibri"/>
              </a:rPr>
            </a:br>
            <a:endParaRPr lang="en-US" sz="3200" dirty="0">
              <a:solidFill>
                <a:schemeClr val="tx1"/>
              </a:solidFill>
              <a:latin typeface="Calibri"/>
              <a:ea typeface="Calibri"/>
              <a:cs typeface="Calibri"/>
              <a:sym typeface="Calibri"/>
            </a:endParaRPr>
          </a:p>
          <a:p>
            <a:pPr marL="571500" indent="-571500">
              <a:buFont typeface="Arial" panose="020B0604020202020204" pitchFamily="34" charset="0"/>
              <a:buChar char="•"/>
            </a:pPr>
            <a:r>
              <a:rPr lang="en-US" sz="3200" dirty="0">
                <a:solidFill>
                  <a:schemeClr val="tx1"/>
                </a:solidFill>
                <a:latin typeface="Calibri"/>
                <a:ea typeface="Calibri"/>
                <a:cs typeface="Calibri"/>
                <a:sym typeface="Calibri"/>
              </a:rPr>
              <a:t>Existing terminology is inconsistent, incomplete, ad hoc or has become inadequate as remote sensing and climate science have evolved.</a:t>
            </a:r>
            <a:br>
              <a:rPr lang="en-US" sz="3200" dirty="0">
                <a:solidFill>
                  <a:schemeClr val="tx1"/>
                </a:solidFill>
                <a:latin typeface="Calibri"/>
                <a:ea typeface="Calibri"/>
                <a:cs typeface="Calibri"/>
                <a:sym typeface="Calibri"/>
              </a:rPr>
            </a:br>
            <a:endParaRPr lang="en-US" sz="3200" dirty="0">
              <a:solidFill>
                <a:schemeClr val="tx1"/>
              </a:solidFill>
              <a:latin typeface="Calibri"/>
              <a:ea typeface="Calibri"/>
              <a:cs typeface="Calibri"/>
              <a:sym typeface="Calibri"/>
            </a:endParaRPr>
          </a:p>
          <a:p>
            <a:pPr marL="571500" indent="-571500">
              <a:buFont typeface="Arial" panose="020B0604020202020204" pitchFamily="34" charset="0"/>
              <a:buChar char="•"/>
            </a:pPr>
            <a:r>
              <a:rPr lang="en-US" sz="3200" dirty="0">
                <a:solidFill>
                  <a:schemeClr val="tx1"/>
                </a:solidFill>
                <a:latin typeface="Calibri"/>
                <a:ea typeface="Calibri"/>
                <a:cs typeface="Calibri"/>
                <a:sym typeface="Calibri"/>
              </a:rPr>
              <a:t>The Joint CEOS-CGMS Working Group on Climate (</a:t>
            </a:r>
            <a:r>
              <a:rPr lang="en-US" sz="3200" dirty="0" err="1">
                <a:solidFill>
                  <a:schemeClr val="tx1"/>
                </a:solidFill>
                <a:latin typeface="Calibri"/>
                <a:ea typeface="Calibri"/>
                <a:cs typeface="Calibri"/>
                <a:sym typeface="Calibri"/>
              </a:rPr>
              <a:t>WGClimate</a:t>
            </a:r>
            <a:r>
              <a:rPr lang="en-US" sz="3200" dirty="0">
                <a:solidFill>
                  <a:schemeClr val="tx1"/>
                </a:solidFill>
                <a:latin typeface="Calibri"/>
                <a:ea typeface="Calibri"/>
                <a:cs typeface="Calibri"/>
                <a:sym typeface="Calibri"/>
              </a:rPr>
              <a:t>) is developing new definitions within a self-consistent taxonomy. The draft definitions will be reviewed</a:t>
            </a:r>
            <a:br>
              <a:rPr lang="en-US" sz="3200" dirty="0">
                <a:solidFill>
                  <a:schemeClr val="tx1"/>
                </a:solidFill>
                <a:latin typeface="Calibri"/>
                <a:ea typeface="Calibri"/>
                <a:cs typeface="Calibri"/>
                <a:sym typeface="Calibri"/>
              </a:rPr>
            </a:br>
            <a:r>
              <a:rPr lang="en-US" sz="3200" dirty="0">
                <a:solidFill>
                  <a:schemeClr val="tx1"/>
                </a:solidFill>
                <a:latin typeface="Calibri"/>
                <a:ea typeface="Calibri"/>
                <a:cs typeface="Calibri"/>
                <a:sym typeface="Calibri"/>
              </a:rPr>
              <a:t>by other international organizations before publication.</a:t>
            </a:r>
            <a:br>
              <a:rPr lang="en-US" sz="3200" dirty="0">
                <a:solidFill>
                  <a:schemeClr val="tx1"/>
                </a:solidFill>
                <a:latin typeface="Calibri"/>
                <a:ea typeface="Calibri"/>
                <a:cs typeface="Calibri"/>
                <a:sym typeface="Calibri"/>
              </a:rPr>
            </a:br>
            <a:endParaRPr lang="en-US" sz="3200" dirty="0">
              <a:solidFill>
                <a:schemeClr val="tx1"/>
              </a:solidFill>
              <a:latin typeface="Calibri"/>
              <a:ea typeface="Calibri"/>
              <a:cs typeface="Calibri"/>
              <a:sym typeface="Calibri"/>
            </a:endParaRPr>
          </a:p>
          <a:p>
            <a:pPr marL="571500" lvl="0" indent="-571500">
              <a:buFont typeface="Arial" panose="020B0604020202020204" pitchFamily="34" charset="0"/>
              <a:buChar char="•"/>
            </a:pPr>
            <a:r>
              <a:rPr lang="en-US" sz="3200" dirty="0">
                <a:solidFill>
                  <a:schemeClr val="tx1"/>
                </a:solidFill>
                <a:latin typeface="Calibri"/>
                <a:ea typeface="Calibri"/>
                <a:cs typeface="Calibri"/>
                <a:sym typeface="Calibri"/>
              </a:rPr>
              <a:t>Community adoption of the final taxonomy will facilitate more effective communication among CDR developers, producers and users.</a:t>
            </a:r>
          </a:p>
        </p:txBody>
      </p:sp>
      <p:sp>
        <p:nvSpPr>
          <p:cNvPr id="2" name="Rectangle 1">
            <a:extLst>
              <a:ext uri="{FF2B5EF4-FFF2-40B4-BE49-F238E27FC236}">
                <a16:creationId xmlns:a16="http://schemas.microsoft.com/office/drawing/2014/main" id="{40337B6C-4046-4191-B2C2-622B45181CF3}"/>
              </a:ext>
            </a:extLst>
          </p:cNvPr>
          <p:cNvSpPr/>
          <p:nvPr/>
        </p:nvSpPr>
        <p:spPr>
          <a:xfrm>
            <a:off x="17186243" y="19497795"/>
            <a:ext cx="24284868" cy="8448467"/>
          </a:xfrm>
          <a:prstGeom prst="rect">
            <a:avLst/>
          </a:prstGeom>
        </p:spPr>
        <p:txBody>
          <a:bodyPr wrap="square">
            <a:spAutoFit/>
          </a:bodyPr>
          <a:lstStyle/>
          <a:p>
            <a:pPr fontAlgn="base">
              <a:spcAft>
                <a:spcPts val="1800"/>
              </a:spcAft>
              <a:buFont typeface="Arial" panose="020B0604020202020204" pitchFamily="34" charset="0"/>
              <a:buChar char="•"/>
            </a:pPr>
            <a:r>
              <a:rPr lang="en-US" sz="3600" dirty="0">
                <a:latin typeface="Calibri" panose="020F0502020204030204" pitchFamily="34" charset="0"/>
              </a:rPr>
              <a:t> A </a:t>
            </a:r>
            <a:r>
              <a:rPr lang="en-US" sz="3600" b="1" dirty="0">
                <a:latin typeface="Calibri" panose="020F0502020204030204" pitchFamily="34" charset="0"/>
              </a:rPr>
              <a:t>Forward-processed Data Record (FDR)</a:t>
            </a:r>
            <a:r>
              <a:rPr lang="en-US" sz="3600" dirty="0">
                <a:latin typeface="Calibri" panose="020F0502020204030204" pitchFamily="34" charset="0"/>
              </a:rPr>
              <a:t> is a time series of data, located in time and space, processed and released for the first time from a given input data set and production system. Subtypes are </a:t>
            </a:r>
            <a:r>
              <a:rPr lang="en-US" sz="3600" b="1" dirty="0">
                <a:latin typeface="Calibri" panose="020F0502020204030204" pitchFamily="34" charset="0"/>
              </a:rPr>
              <a:t>Fundamental (FFDR) </a:t>
            </a:r>
            <a:r>
              <a:rPr lang="en-US" sz="3600" dirty="0">
                <a:latin typeface="Calibri" panose="020F0502020204030204" pitchFamily="34" charset="0"/>
              </a:rPr>
              <a:t>and</a:t>
            </a:r>
            <a:r>
              <a:rPr lang="en-US" sz="3600" b="1" dirty="0">
                <a:latin typeface="Calibri" panose="020F0502020204030204" pitchFamily="34" charset="0"/>
              </a:rPr>
              <a:t> Thematic (TFDR)</a:t>
            </a:r>
            <a:r>
              <a:rPr lang="en-US" sz="3600" dirty="0">
                <a:latin typeface="Calibri" panose="020F0502020204030204" pitchFamily="34" charset="0"/>
              </a:rPr>
              <a:t>.</a:t>
            </a:r>
            <a:endParaRPr lang="en-US" sz="3600" dirty="0">
              <a:latin typeface="Noto Sans Symbols"/>
            </a:endParaRPr>
          </a:p>
          <a:p>
            <a:pPr fontAlgn="base">
              <a:spcAft>
                <a:spcPts val="1800"/>
              </a:spcAft>
              <a:buFont typeface="Arial" panose="020B0604020202020204" pitchFamily="34" charset="0"/>
              <a:buChar char="•"/>
            </a:pPr>
            <a:r>
              <a:rPr lang="en-US" sz="3600" dirty="0">
                <a:latin typeface="Calibri" panose="020F0502020204030204" pitchFamily="34" charset="0"/>
              </a:rPr>
              <a:t> A </a:t>
            </a:r>
            <a:r>
              <a:rPr lang="en-US" sz="3600" b="1" dirty="0">
                <a:latin typeface="Calibri" panose="020F0502020204030204" pitchFamily="34" charset="0"/>
              </a:rPr>
              <a:t>Mission-reprocessed Data Record (MDR) </a:t>
            </a:r>
            <a:r>
              <a:rPr lang="en-US" sz="3600" dirty="0">
                <a:latin typeface="Calibri" panose="020F0502020204030204" pitchFamily="34" charset="0"/>
              </a:rPr>
              <a:t>is a consistently-processed time series of data, located in time and space, produced using observations from instrument(s) on one observing platform that improves upon a previously-released version of the record. Subtypes are </a:t>
            </a:r>
            <a:r>
              <a:rPr lang="en-US" sz="3600" b="1" dirty="0">
                <a:latin typeface="Calibri" panose="020F0502020204030204" pitchFamily="34" charset="0"/>
              </a:rPr>
              <a:t>Fundamental (FMDR) </a:t>
            </a:r>
            <a:r>
              <a:rPr lang="en-US" sz="3600" dirty="0">
                <a:latin typeface="Calibri" panose="020F0502020204030204" pitchFamily="34" charset="0"/>
              </a:rPr>
              <a:t>and</a:t>
            </a:r>
            <a:r>
              <a:rPr lang="en-US" sz="3600" b="1" dirty="0">
                <a:latin typeface="Calibri" panose="020F0502020204030204" pitchFamily="34" charset="0"/>
              </a:rPr>
              <a:t> Thematic (TMDR)</a:t>
            </a:r>
            <a:r>
              <a:rPr lang="en-US" sz="3600" dirty="0">
                <a:latin typeface="Calibri" panose="020F0502020204030204" pitchFamily="34" charset="0"/>
              </a:rPr>
              <a:t>.</a:t>
            </a:r>
            <a:endParaRPr lang="en-US" sz="3600" dirty="0">
              <a:latin typeface="Noto Sans Symbols"/>
            </a:endParaRPr>
          </a:p>
          <a:p>
            <a:pPr fontAlgn="base">
              <a:spcAft>
                <a:spcPts val="1800"/>
              </a:spcAft>
              <a:buFont typeface="Arial" panose="020B0604020202020204" pitchFamily="34" charset="0"/>
              <a:buChar char="•"/>
            </a:pPr>
            <a:r>
              <a:rPr lang="en-US" sz="3600" dirty="0">
                <a:latin typeface="Calibri" panose="020F0502020204030204" pitchFamily="34" charset="0"/>
              </a:rPr>
              <a:t> A </a:t>
            </a:r>
            <a:r>
              <a:rPr lang="en-US" sz="3600" b="1" dirty="0">
                <a:latin typeface="Calibri" panose="020F0502020204030204" pitchFamily="34" charset="0"/>
              </a:rPr>
              <a:t>Climate Data Record (CDR) </a:t>
            </a:r>
            <a:r>
              <a:rPr lang="en-US" sz="3600" dirty="0">
                <a:latin typeface="Calibri" panose="020F0502020204030204" pitchFamily="34" charset="0"/>
              </a:rPr>
              <a:t>is a consistently-processed time series of uncertainty-quantified data, located in time and space, of sufficient length and quality to be useful for climate time-scale uses.</a:t>
            </a:r>
            <a:endParaRPr lang="en-US" sz="3600" dirty="0">
              <a:latin typeface="Noto Sans Symbols"/>
            </a:endParaRPr>
          </a:p>
          <a:p>
            <a:pPr fontAlgn="base">
              <a:spcAft>
                <a:spcPts val="1800"/>
              </a:spcAft>
              <a:buFont typeface="Arial" panose="020B0604020202020204" pitchFamily="34" charset="0"/>
              <a:buChar char="•"/>
            </a:pPr>
            <a:r>
              <a:rPr lang="en-US" sz="3600" dirty="0">
                <a:latin typeface="Calibri" panose="020F0502020204030204" pitchFamily="34" charset="0"/>
              </a:rPr>
              <a:t> A </a:t>
            </a:r>
            <a:r>
              <a:rPr lang="en-US" sz="3600" b="1" dirty="0">
                <a:latin typeface="Calibri" panose="020F0502020204030204" pitchFamily="34" charset="0"/>
              </a:rPr>
              <a:t>Fundamental CDR (FCDR) </a:t>
            </a:r>
            <a:r>
              <a:rPr lang="en-US" sz="3600" dirty="0">
                <a:latin typeface="Calibri" panose="020F0502020204030204" pitchFamily="34" charset="0"/>
              </a:rPr>
              <a:t>is a consistently-processed time series of uncertainty-quantified sensor observations calibrated to physical units, located in time and space, of sufficient length and quality to be useful for climate time-scale uses.</a:t>
            </a:r>
            <a:endParaRPr lang="en-US" sz="3600" dirty="0">
              <a:latin typeface="Noto Sans Symbols"/>
            </a:endParaRPr>
          </a:p>
          <a:p>
            <a:pPr fontAlgn="base">
              <a:spcAft>
                <a:spcPts val="1800"/>
              </a:spcAft>
              <a:buFont typeface="Arial" panose="020B0604020202020204" pitchFamily="34" charset="0"/>
              <a:buChar char="•"/>
            </a:pPr>
            <a:r>
              <a:rPr lang="en-US" sz="3600" dirty="0">
                <a:latin typeface="Calibri" panose="020F0502020204030204" pitchFamily="34" charset="0"/>
              </a:rPr>
              <a:t> A </a:t>
            </a:r>
            <a:r>
              <a:rPr lang="en-US" sz="3600" b="1" dirty="0">
                <a:latin typeface="Calibri" panose="020F0502020204030204" pitchFamily="34" charset="0"/>
              </a:rPr>
              <a:t>Thematic CDR (TCDR) </a:t>
            </a:r>
            <a:r>
              <a:rPr lang="en-US" sz="3600" dirty="0">
                <a:latin typeface="Calibri" panose="020F0502020204030204" pitchFamily="34" charset="0"/>
              </a:rPr>
              <a:t>is a consistently-processed time series of uncertainty-quantified values of a geophysical variable or related indicator, located in time and space, of sufficient length and quality to be useful for climate time-scale uses.</a:t>
            </a:r>
            <a:endParaRPr lang="en-US" sz="3600" dirty="0">
              <a:latin typeface="Noto Sans Symbols"/>
            </a:endParaRPr>
          </a:p>
          <a:p>
            <a:pPr fontAlgn="base">
              <a:spcAft>
                <a:spcPts val="1800"/>
              </a:spcAft>
              <a:buFont typeface="Arial" panose="020B0604020202020204" pitchFamily="34" charset="0"/>
              <a:buChar char="•"/>
            </a:pPr>
            <a:r>
              <a:rPr lang="en-US" sz="3600" dirty="0">
                <a:latin typeface="Calibri" panose="020F0502020204030204" pitchFamily="34" charset="0"/>
              </a:rPr>
              <a:t> An </a:t>
            </a:r>
            <a:r>
              <a:rPr lang="en-US" sz="3600" b="1" dirty="0">
                <a:latin typeface="Calibri" panose="020F0502020204030204" pitchFamily="34" charset="0"/>
              </a:rPr>
              <a:t>Interim CDR (ICDR) </a:t>
            </a:r>
            <a:r>
              <a:rPr lang="en-US" sz="3600" dirty="0">
                <a:latin typeface="Calibri" panose="020F0502020204030204" pitchFamily="34" charset="0"/>
              </a:rPr>
              <a:t>is a consistently-processed time series of uncertainty-quantified data, located in time and space, processed with a system approximating an baselined CDR system but operating at lower latency.</a:t>
            </a:r>
            <a:endParaRPr lang="en-US" sz="3600" dirty="0">
              <a:latin typeface="Noto Sans Symbols"/>
            </a:endParaRPr>
          </a:p>
        </p:txBody>
      </p:sp>
      <p:graphicFrame>
        <p:nvGraphicFramePr>
          <p:cNvPr id="3" name="Table 2">
            <a:extLst>
              <a:ext uri="{FF2B5EF4-FFF2-40B4-BE49-F238E27FC236}">
                <a16:creationId xmlns:a16="http://schemas.microsoft.com/office/drawing/2014/main" id="{BC8AE8FC-7DA2-4779-9905-98A7D91EEB90}"/>
              </a:ext>
            </a:extLst>
          </p:cNvPr>
          <p:cNvGraphicFramePr>
            <a:graphicFrameLocks noGrp="1"/>
          </p:cNvGraphicFramePr>
          <p:nvPr>
            <p:extLst>
              <p:ext uri="{D42A27DB-BD31-4B8C-83A1-F6EECF244321}">
                <p14:modId xmlns:p14="http://schemas.microsoft.com/office/powerpoint/2010/main" val="1022599033"/>
              </p:ext>
            </p:extLst>
          </p:nvPr>
        </p:nvGraphicFramePr>
        <p:xfrm>
          <a:off x="15958713" y="5141766"/>
          <a:ext cx="26739928" cy="12460768"/>
        </p:xfrm>
        <a:graphic>
          <a:graphicData uri="http://schemas.openxmlformats.org/drawingml/2006/table">
            <a:tbl>
              <a:tblPr/>
              <a:tblGrid>
                <a:gridCol w="2356951">
                  <a:extLst>
                    <a:ext uri="{9D8B030D-6E8A-4147-A177-3AD203B41FA5}">
                      <a16:colId xmlns:a16="http://schemas.microsoft.com/office/drawing/2014/main" val="1438446919"/>
                    </a:ext>
                  </a:extLst>
                </a:gridCol>
                <a:gridCol w="375445">
                  <a:extLst>
                    <a:ext uri="{9D8B030D-6E8A-4147-A177-3AD203B41FA5}">
                      <a16:colId xmlns:a16="http://schemas.microsoft.com/office/drawing/2014/main" val="3428288397"/>
                    </a:ext>
                  </a:extLst>
                </a:gridCol>
                <a:gridCol w="1962802">
                  <a:extLst>
                    <a:ext uri="{9D8B030D-6E8A-4147-A177-3AD203B41FA5}">
                      <a16:colId xmlns:a16="http://schemas.microsoft.com/office/drawing/2014/main" val="3763474588"/>
                    </a:ext>
                  </a:extLst>
                </a:gridCol>
                <a:gridCol w="1761785">
                  <a:extLst>
                    <a:ext uri="{9D8B030D-6E8A-4147-A177-3AD203B41FA5}">
                      <a16:colId xmlns:a16="http://schemas.microsoft.com/office/drawing/2014/main" val="4227506692"/>
                    </a:ext>
                  </a:extLst>
                </a:gridCol>
                <a:gridCol w="2274276">
                  <a:extLst>
                    <a:ext uri="{9D8B030D-6E8A-4147-A177-3AD203B41FA5}">
                      <a16:colId xmlns:a16="http://schemas.microsoft.com/office/drawing/2014/main" val="3794696809"/>
                    </a:ext>
                  </a:extLst>
                </a:gridCol>
                <a:gridCol w="1946031">
                  <a:extLst>
                    <a:ext uri="{9D8B030D-6E8A-4147-A177-3AD203B41FA5}">
                      <a16:colId xmlns:a16="http://schemas.microsoft.com/office/drawing/2014/main" val="2665684901"/>
                    </a:ext>
                  </a:extLst>
                </a:gridCol>
                <a:gridCol w="2180493">
                  <a:extLst>
                    <a:ext uri="{9D8B030D-6E8A-4147-A177-3AD203B41FA5}">
                      <a16:colId xmlns:a16="http://schemas.microsoft.com/office/drawing/2014/main" val="1293218583"/>
                    </a:ext>
                  </a:extLst>
                </a:gridCol>
                <a:gridCol w="2110153">
                  <a:extLst>
                    <a:ext uri="{9D8B030D-6E8A-4147-A177-3AD203B41FA5}">
                      <a16:colId xmlns:a16="http://schemas.microsoft.com/office/drawing/2014/main" val="224415942"/>
                    </a:ext>
                  </a:extLst>
                </a:gridCol>
                <a:gridCol w="2110154">
                  <a:extLst>
                    <a:ext uri="{9D8B030D-6E8A-4147-A177-3AD203B41FA5}">
                      <a16:colId xmlns:a16="http://schemas.microsoft.com/office/drawing/2014/main" val="1339267979"/>
                    </a:ext>
                  </a:extLst>
                </a:gridCol>
                <a:gridCol w="2039816">
                  <a:extLst>
                    <a:ext uri="{9D8B030D-6E8A-4147-A177-3AD203B41FA5}">
                      <a16:colId xmlns:a16="http://schemas.microsoft.com/office/drawing/2014/main" val="1261170513"/>
                    </a:ext>
                  </a:extLst>
                </a:gridCol>
                <a:gridCol w="2063261">
                  <a:extLst>
                    <a:ext uri="{9D8B030D-6E8A-4147-A177-3AD203B41FA5}">
                      <a16:colId xmlns:a16="http://schemas.microsoft.com/office/drawing/2014/main" val="1137434137"/>
                    </a:ext>
                  </a:extLst>
                </a:gridCol>
                <a:gridCol w="2085366">
                  <a:extLst>
                    <a:ext uri="{9D8B030D-6E8A-4147-A177-3AD203B41FA5}">
                      <a16:colId xmlns:a16="http://schemas.microsoft.com/office/drawing/2014/main" val="2673662734"/>
                    </a:ext>
                  </a:extLst>
                </a:gridCol>
                <a:gridCol w="3473395">
                  <a:extLst>
                    <a:ext uri="{9D8B030D-6E8A-4147-A177-3AD203B41FA5}">
                      <a16:colId xmlns:a16="http://schemas.microsoft.com/office/drawing/2014/main" val="2961033489"/>
                    </a:ext>
                  </a:extLst>
                </a:gridCol>
              </a:tblGrid>
              <a:tr h="690810">
                <a:tc>
                  <a:txBody>
                    <a:bodyPr/>
                    <a:lstStyle/>
                    <a:p>
                      <a:pPr algn="ctr" fontAlgn="b"/>
                      <a:r>
                        <a:rPr lang="en-US" sz="4000">
                          <a:effectLst/>
                        </a:rPr>
                        <a:t> </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4000" dirty="0">
                          <a:effectLst/>
                        </a:rPr>
                        <a:t> </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gridSpan="11">
                  <a:txBody>
                    <a:bodyPr/>
                    <a:lstStyle/>
                    <a:p>
                      <a:pPr algn="ctr" fontAlgn="b"/>
                      <a:r>
                        <a:rPr lang="en-US" sz="4000">
                          <a:effectLst/>
                        </a:rPr>
                        <a:t> </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6280" cap="flat" cmpd="sng" algn="ctr">
                      <a:solidFill>
                        <a:srgbClr val="CCCCCC"/>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6280" cap="flat" cmpd="sng" algn="ctr">
                      <a:solidFill>
                        <a:srgbClr val="CCCCCC"/>
                      </a:solidFill>
                      <a:prstDash val="solid"/>
                      <a:round/>
                      <a:headEnd type="none" w="med" len="med"/>
                      <a:tailEnd type="none" w="med" len="med"/>
                    </a:lnL>
                  </a:tcPr>
                </a:tc>
                <a:tc hMerge="1">
                  <a:txBody>
                    <a:bodyPr/>
                    <a:lstStyle/>
                    <a:p>
                      <a:endParaRPr lang="en-US"/>
                    </a:p>
                  </a:txBody>
                  <a:tcPr>
                    <a:lnL w="6280" cap="flat" cmpd="sng" algn="ctr">
                      <a:solidFill>
                        <a:srgbClr val="CCCCCC"/>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6280" cap="flat" cmpd="sng" algn="ctr">
                      <a:solidFill>
                        <a:srgbClr val="CCCCCC"/>
                      </a:solidFill>
                      <a:prstDash val="solid"/>
                      <a:round/>
                      <a:headEnd type="none" w="med" len="med"/>
                      <a:tailEnd type="none" w="med" len="med"/>
                    </a:lnL>
                  </a:tcPr>
                </a:tc>
                <a:extLst>
                  <a:ext uri="{0D108BD9-81ED-4DB2-BD59-A6C34878D82A}">
                    <a16:rowId xmlns:a16="http://schemas.microsoft.com/office/drawing/2014/main" val="1359526522"/>
                  </a:ext>
                </a:extLst>
              </a:tr>
              <a:tr h="812562">
                <a:tc>
                  <a:txBody>
                    <a:bodyPr/>
                    <a:lstStyle/>
                    <a:p>
                      <a:pPr algn="ctr" fontAlgn="b"/>
                      <a:r>
                        <a:rPr lang="en-US" sz="4000" dirty="0">
                          <a:effectLst/>
                        </a:rPr>
                        <a:t> </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4000">
                          <a:effectLst/>
                        </a:rPr>
                        <a:t> </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2400" b="1" i="0" u="none" strike="noStrike" dirty="0">
                          <a:solidFill>
                            <a:srgbClr val="000000"/>
                          </a:solidFill>
                          <a:effectLst/>
                          <a:latin typeface="Arial" panose="020B0604020202020204" pitchFamily="34" charset="0"/>
                        </a:rPr>
                        <a:t>Raw Data</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a:noFill/>
                    </a:lnR>
                    <a:lnT w="628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1DC"/>
                    </a:solidFill>
                  </a:tcPr>
                </a:tc>
                <a:tc gridSpan="3">
                  <a:txBody>
                    <a:bodyPr/>
                    <a:lstStyle/>
                    <a:p>
                      <a:pPr algn="ctr" rtl="0" fontAlgn="b">
                        <a:spcBef>
                          <a:spcPts val="0"/>
                        </a:spcBef>
                        <a:spcAft>
                          <a:spcPts val="0"/>
                        </a:spcAft>
                      </a:pPr>
                      <a:r>
                        <a:rPr lang="en-US" sz="2400" b="1" i="0" u="none" strike="noStrike" dirty="0">
                          <a:solidFill>
                            <a:srgbClr val="000000"/>
                          </a:solidFill>
                          <a:effectLst/>
                          <a:latin typeface="Arial" panose="020B0604020202020204" pitchFamily="34" charset="0"/>
                        </a:rPr>
                        <a:t>Lowest Latency Time Series</a:t>
                      </a:r>
                      <a:endParaRPr lang="en-US" sz="4000" dirty="0">
                        <a:effectLst/>
                      </a:endParaRPr>
                    </a:p>
                  </a:txBody>
                  <a:tcPr marL="19050" marR="19050" marT="12700" marB="12700" anchor="ctr">
                    <a:lnL>
                      <a:noFill/>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1DC"/>
                    </a:solidFill>
                  </a:tcPr>
                </a:tc>
                <a:tc hMerge="1">
                  <a:txBody>
                    <a:bodyPr/>
                    <a:lstStyle/>
                    <a:p>
                      <a:endParaRPr lang="en-US"/>
                    </a:p>
                  </a:txBody>
                  <a:tcPr/>
                </a:tc>
                <a:tc hMerge="1">
                  <a:txBody>
                    <a:bodyPr/>
                    <a:lstStyle/>
                    <a:p>
                      <a:endParaRPr lang="en-US"/>
                    </a:p>
                  </a:txBody>
                  <a:tcPr/>
                </a:tc>
                <a:tc gridSpan="3">
                  <a:txBody>
                    <a:bodyPr/>
                    <a:lstStyle/>
                    <a:p>
                      <a:pPr algn="ctr" rtl="0" fontAlgn="b">
                        <a:spcBef>
                          <a:spcPts val="0"/>
                        </a:spcBef>
                        <a:spcAft>
                          <a:spcPts val="0"/>
                        </a:spcAft>
                      </a:pPr>
                      <a:r>
                        <a:rPr lang="en-US" sz="2400" b="1" i="0" u="none" strike="noStrike" dirty="0">
                          <a:solidFill>
                            <a:srgbClr val="000000"/>
                          </a:solidFill>
                          <a:effectLst/>
                          <a:latin typeface="Arial" panose="020B0604020202020204" pitchFamily="34" charset="0"/>
                        </a:rPr>
                        <a:t>Single Mission Reprocessed Time Series</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2CC"/>
                    </a:solidFill>
                  </a:tcPr>
                </a:tc>
                <a:tc hMerge="1">
                  <a:txBody>
                    <a:bodyPr/>
                    <a:lstStyle/>
                    <a:p>
                      <a:endParaRPr lang="en-US"/>
                    </a:p>
                  </a:txBody>
                  <a:tcPr/>
                </a:tc>
                <a:tc hMerge="1">
                  <a:txBody>
                    <a:bodyPr/>
                    <a:lstStyle/>
                    <a:p>
                      <a:pPr algn="ctr" rtl="0" fontAlgn="b">
                        <a:spcBef>
                          <a:spcPts val="0"/>
                        </a:spcBef>
                        <a:spcAft>
                          <a:spcPts val="0"/>
                        </a:spcAft>
                      </a:pP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B w="6280" cap="flat" cmpd="sng" algn="ctr">
                      <a:solidFill>
                        <a:srgbClr val="000000"/>
                      </a:solidFill>
                      <a:prstDash val="solid"/>
                      <a:round/>
                      <a:headEnd type="none" w="med" len="med"/>
                      <a:tailEnd type="none" w="med" len="med"/>
                    </a:lnB>
                    <a:solidFill>
                      <a:srgbClr val="FFF2CC"/>
                    </a:solidFill>
                  </a:tcPr>
                </a:tc>
                <a:tc gridSpan="4">
                  <a:txBody>
                    <a:bodyPr/>
                    <a:lstStyle/>
                    <a:p>
                      <a:pPr algn="ctr" rtl="0" fontAlgn="b">
                        <a:spcBef>
                          <a:spcPts val="0"/>
                        </a:spcBef>
                        <a:spcAft>
                          <a:spcPts val="0"/>
                        </a:spcAft>
                      </a:pPr>
                      <a:r>
                        <a:rPr lang="en-US" sz="2400" b="1" i="0" u="none" strike="noStrike" dirty="0">
                          <a:solidFill>
                            <a:srgbClr val="000000"/>
                          </a:solidFill>
                          <a:effectLst/>
                          <a:latin typeface="Arial" panose="020B0604020202020204" pitchFamily="34" charset="0"/>
                        </a:rPr>
                        <a:t>Complete Period of Record Time Series</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FE2F3"/>
                    </a:solidFill>
                  </a:tcPr>
                </a:tc>
                <a:tc hMerge="1">
                  <a:txBody>
                    <a:bodyPr/>
                    <a:lstStyle/>
                    <a:p>
                      <a:endParaRPr lang="en-US"/>
                    </a:p>
                  </a:txBody>
                  <a:tcPr/>
                </a:tc>
                <a:tc hMerge="1">
                  <a:txBody>
                    <a:bodyPr/>
                    <a:lstStyle/>
                    <a:p>
                      <a:endParaRPr lang="en-US"/>
                    </a:p>
                  </a:txBody>
                  <a:tcPr/>
                </a:tc>
                <a:tc hMerge="1">
                  <a:txBody>
                    <a:bodyPr/>
                    <a:lstStyle/>
                    <a:p>
                      <a:endParaRPr lang="en-US"/>
                    </a:p>
                  </a:txBody>
                  <a:tcPr>
                    <a:lnL w="6280" cap="flat" cmpd="sng" algn="ctr">
                      <a:solidFill>
                        <a:srgbClr val="CCCCCC"/>
                      </a:solidFill>
                      <a:prstDash val="solid"/>
                      <a:round/>
                      <a:headEnd type="none" w="med" len="med"/>
                      <a:tailEnd type="none" w="med" len="med"/>
                    </a:lnL>
                  </a:tcPr>
                </a:tc>
                <a:extLst>
                  <a:ext uri="{0D108BD9-81ED-4DB2-BD59-A6C34878D82A}">
                    <a16:rowId xmlns:a16="http://schemas.microsoft.com/office/drawing/2014/main" val="3262250020"/>
                  </a:ext>
                </a:extLst>
              </a:tr>
              <a:tr h="1319794">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sz="2400" b="1" i="0" u="none" strike="noStrike" cap="none" dirty="0">
                          <a:solidFill>
                            <a:srgbClr val="000000"/>
                          </a:solidFill>
                          <a:effectLst/>
                          <a:latin typeface="Arial" panose="020B0604020202020204" pitchFamily="34" charset="0"/>
                          <a:ea typeface="+mn-ea"/>
                          <a:cs typeface="+mn-cs"/>
                          <a:sym typeface="Arial"/>
                        </a:rPr>
                        <a:t>Description</a:t>
                      </a:r>
                    </a:p>
                  </a:txBody>
                  <a:tcPr marL="19050" marR="19050" marT="12700" marB="12700" anchor="ctr">
                    <a:lnL w="6280" cap="flat" cmpd="sng" algn="ctr">
                      <a:solidFill>
                        <a:srgbClr val="CCCCCC"/>
                      </a:solidFill>
                      <a:prstDash val="solid"/>
                      <a:round/>
                      <a:headEnd type="none" w="med" len="med"/>
                      <a:tailEnd type="none" w="med" len="med"/>
                    </a:lnL>
                    <a:lnR w="38100" cap="flat" cmpd="sng" algn="ctr">
                      <a:noFill/>
                      <a:prstDash val="solid"/>
                      <a:round/>
                      <a:headEnd type="none" w="med" len="med"/>
                      <a:tailEnd type="none" w="med" len="med"/>
                    </a:lnR>
                    <a:lnT w="6280" cap="flat" cmpd="sng" algn="ctr">
                      <a:solidFill>
                        <a:srgbClr val="CCCCCC"/>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sz="4000" dirty="0">
                          <a:effectLst/>
                        </a:rPr>
                        <a:t> </a:t>
                      </a:r>
                    </a:p>
                  </a:txBody>
                  <a:tcPr marL="19050" marR="19050" marT="12700" marB="1270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2400" b="0" i="0" u="none" strike="noStrike" dirty="0">
                          <a:solidFill>
                            <a:srgbClr val="000000"/>
                          </a:solidFill>
                          <a:effectLst/>
                          <a:latin typeface="Arial" panose="020B0604020202020204" pitchFamily="34" charset="0"/>
                        </a:rPr>
                        <a:t>Instrument Data</a:t>
                      </a:r>
                      <a:endParaRPr lang="en-US" sz="4000" dirty="0">
                        <a:effectLst/>
                      </a:endParaRPr>
                    </a:p>
                  </a:txBody>
                  <a:tcPr marL="19050" marR="19050" marT="12700" marB="12700" anchor="ctr">
                    <a:lnL w="38100" cap="flat" cmpd="sng" algn="ctr">
                      <a:no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AD1DC"/>
                    </a:solidFill>
                  </a:tcPr>
                </a:tc>
                <a:tc>
                  <a:txBody>
                    <a:bodyPr/>
                    <a:lstStyle/>
                    <a:p>
                      <a:pPr algn="ctr" rtl="0" fontAlgn="ctr">
                        <a:spcBef>
                          <a:spcPts val="0"/>
                        </a:spcBef>
                        <a:spcAft>
                          <a:spcPts val="0"/>
                        </a:spcAft>
                      </a:pPr>
                      <a:r>
                        <a:rPr lang="en-US" sz="2400" b="0" i="0" u="none" strike="noStrike" cap="none" dirty="0">
                          <a:solidFill>
                            <a:srgbClr val="000000"/>
                          </a:solidFill>
                          <a:effectLst/>
                          <a:latin typeface="Arial" panose="020B0604020202020204" pitchFamily="34" charset="0"/>
                          <a:ea typeface="+mn-ea"/>
                          <a:cs typeface="+mn-cs"/>
                          <a:sym typeface="Arial"/>
                        </a:rPr>
                        <a:t>General Category</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ctr">
                        <a:spcBef>
                          <a:spcPts val="0"/>
                        </a:spcBef>
                        <a:spcAft>
                          <a:spcPts val="0"/>
                        </a:spcAft>
                      </a:pPr>
                      <a:r>
                        <a:rPr lang="en-US" sz="2400" b="0" i="0" u="none" strike="noStrike" dirty="0">
                          <a:solidFill>
                            <a:srgbClr val="000000"/>
                          </a:solidFill>
                          <a:effectLst/>
                          <a:latin typeface="Arial" panose="020B0604020202020204" pitchFamily="34" charset="0"/>
                        </a:rPr>
                        <a:t>Calibrated Observations</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ctr">
                        <a:spcBef>
                          <a:spcPts val="0"/>
                        </a:spcBef>
                        <a:spcAft>
                          <a:spcPts val="0"/>
                        </a:spcAft>
                      </a:pPr>
                      <a:r>
                        <a:rPr lang="en-US" sz="2400" b="0" i="0" u="none" strike="noStrike" dirty="0">
                          <a:solidFill>
                            <a:srgbClr val="000000"/>
                          </a:solidFill>
                          <a:effectLst/>
                          <a:latin typeface="Arial" panose="020B0604020202020204" pitchFamily="34" charset="0"/>
                        </a:rPr>
                        <a:t>Retrieved Geophysical Variable</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ctr">
                        <a:spcBef>
                          <a:spcPts val="0"/>
                        </a:spcBef>
                        <a:spcAft>
                          <a:spcPts val="0"/>
                        </a:spcAft>
                      </a:pPr>
                      <a:r>
                        <a:rPr lang="en-US" sz="2400" b="0" i="0" u="none" strike="noStrike" cap="none" dirty="0">
                          <a:solidFill>
                            <a:srgbClr val="000000"/>
                          </a:solidFill>
                          <a:effectLst/>
                          <a:latin typeface="Arial" panose="020B0604020202020204" pitchFamily="34" charset="0"/>
                          <a:ea typeface="+mn-ea"/>
                          <a:cs typeface="+mn-cs"/>
                          <a:sym typeface="Arial"/>
                        </a:rPr>
                        <a:t>General Category</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2CC"/>
                    </a:solidFill>
                  </a:tcPr>
                </a:tc>
                <a:tc>
                  <a:txBody>
                    <a:bodyPr/>
                    <a:lstStyle/>
                    <a:p>
                      <a:pPr algn="ctr" rtl="0" fontAlgn="ctr">
                        <a:spcBef>
                          <a:spcPts val="0"/>
                        </a:spcBef>
                        <a:spcAft>
                          <a:spcPts val="0"/>
                        </a:spcAft>
                      </a:pPr>
                      <a:r>
                        <a:rPr lang="en-US" sz="2400" b="0" i="0" u="none" strike="noStrike" dirty="0">
                          <a:solidFill>
                            <a:srgbClr val="000000"/>
                          </a:solidFill>
                          <a:effectLst/>
                          <a:latin typeface="Arial" panose="020B0604020202020204" pitchFamily="34" charset="0"/>
                        </a:rPr>
                        <a:t>Calibrated Observations</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ctr">
                        <a:spcBef>
                          <a:spcPts val="0"/>
                        </a:spcBef>
                        <a:spcAft>
                          <a:spcPts val="0"/>
                        </a:spcAft>
                      </a:pPr>
                      <a:r>
                        <a:rPr lang="en-US" sz="2400" b="0" i="0" u="none" strike="noStrike">
                          <a:solidFill>
                            <a:srgbClr val="000000"/>
                          </a:solidFill>
                          <a:effectLst/>
                          <a:latin typeface="Arial" panose="020B0604020202020204" pitchFamily="34" charset="0"/>
                        </a:rPr>
                        <a:t>Retrieved Geophysical Variable</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ctr">
                        <a:spcBef>
                          <a:spcPts val="0"/>
                        </a:spcBef>
                        <a:spcAft>
                          <a:spcPts val="0"/>
                        </a:spcAft>
                      </a:pPr>
                      <a:r>
                        <a:rPr lang="en-US" sz="2400" b="0" i="0" u="none" strike="noStrike" cap="none" dirty="0">
                          <a:solidFill>
                            <a:srgbClr val="000000"/>
                          </a:solidFill>
                          <a:effectLst/>
                          <a:latin typeface="Arial" panose="020B0604020202020204" pitchFamily="34" charset="0"/>
                          <a:ea typeface="+mn-ea"/>
                          <a:cs typeface="+mn-cs"/>
                          <a:sym typeface="Arial"/>
                        </a:rPr>
                        <a:t>General Category</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ctr">
                        <a:spcBef>
                          <a:spcPts val="0"/>
                        </a:spcBef>
                        <a:spcAft>
                          <a:spcPts val="0"/>
                        </a:spcAft>
                      </a:pPr>
                      <a:r>
                        <a:rPr lang="en-US" sz="2400" b="0" i="0" u="none" strike="noStrike" dirty="0">
                          <a:solidFill>
                            <a:srgbClr val="000000"/>
                          </a:solidFill>
                          <a:effectLst/>
                          <a:latin typeface="Arial" panose="020B0604020202020204" pitchFamily="34" charset="0"/>
                        </a:rPr>
                        <a:t>Calibrated Observations</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algn="ctr" rtl="0" fontAlgn="ctr">
                        <a:spcBef>
                          <a:spcPts val="0"/>
                        </a:spcBef>
                        <a:spcAft>
                          <a:spcPts val="0"/>
                        </a:spcAft>
                      </a:pPr>
                      <a:r>
                        <a:rPr lang="en-US" sz="2400" b="0" i="0" u="none" strike="noStrike">
                          <a:solidFill>
                            <a:srgbClr val="000000"/>
                          </a:solidFill>
                          <a:effectLst/>
                          <a:latin typeface="Arial" panose="020B0604020202020204" pitchFamily="34" charset="0"/>
                        </a:rPr>
                        <a:t>Retrieved Geophysical Variable</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algn="ctr" rtl="0" fontAlgn="ctr">
                        <a:spcBef>
                          <a:spcPts val="0"/>
                        </a:spcBef>
                        <a:spcAft>
                          <a:spcPts val="0"/>
                        </a:spcAft>
                      </a:pPr>
                      <a:r>
                        <a:rPr lang="en-US" sz="2400" b="0" i="0" u="none" strike="noStrike" dirty="0">
                          <a:solidFill>
                            <a:srgbClr val="000000"/>
                          </a:solidFill>
                          <a:effectLst/>
                          <a:latin typeface="Arial" panose="020B0604020202020204" pitchFamily="34" charset="0"/>
                        </a:rPr>
                        <a:t>Early estimate of CDR values using different production system</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B w="6280"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val="1431184339"/>
                  </a:ext>
                </a:extLst>
              </a:tr>
              <a:tr h="1319794">
                <a:tc>
                  <a:txBody>
                    <a:bodyPr/>
                    <a:lstStyle/>
                    <a:p>
                      <a:pPr algn="ctr" rtl="0" fontAlgn="b">
                        <a:spcBef>
                          <a:spcPts val="0"/>
                        </a:spcBef>
                        <a:spcAft>
                          <a:spcPts val="0"/>
                        </a:spcAft>
                      </a:pPr>
                      <a:r>
                        <a:rPr lang="en-US" sz="2400" b="1" i="0" u="none" strike="noStrike" dirty="0">
                          <a:solidFill>
                            <a:srgbClr val="000000"/>
                          </a:solidFill>
                          <a:effectLst/>
                          <a:latin typeface="Arial" panose="020B0604020202020204" pitchFamily="34" charset="0"/>
                        </a:rPr>
                        <a:t>Typical Characteristics</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4000" dirty="0">
                          <a:effectLst/>
                        </a:rPr>
                        <a:t> </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spcBef>
                          <a:spcPts val="0"/>
                        </a:spcBef>
                        <a:spcAft>
                          <a:spcPts val="0"/>
                        </a:spcAft>
                      </a:pPr>
                      <a:r>
                        <a:rPr lang="en-US" sz="2400" b="0" i="0" u="none" strike="noStrike" cap="none" dirty="0">
                          <a:solidFill>
                            <a:srgbClr val="000000"/>
                          </a:solidFill>
                          <a:effectLst/>
                          <a:latin typeface="Arial" panose="020B0604020202020204" pitchFamily="34" charset="0"/>
                          <a:ea typeface="+mn-ea"/>
                          <a:cs typeface="+mn-cs"/>
                          <a:sym typeface="Arial"/>
                        </a:rPr>
                        <a:t>Unprocessed</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2400" b="0" i="0" u="none" strike="noStrike" cap="none" dirty="0">
                          <a:solidFill>
                            <a:srgbClr val="000000"/>
                          </a:solidFill>
                          <a:effectLst/>
                          <a:latin typeface="Arial" panose="020B0604020202020204" pitchFamily="34" charset="0"/>
                          <a:ea typeface="+mn-ea"/>
                          <a:cs typeface="+mn-cs"/>
                          <a:sym typeface="Arial"/>
                        </a:rPr>
                        <a:t>Low latency or NRT</a:t>
                      </a:r>
                    </a:p>
                  </a:txBody>
                  <a:tcPr marL="19050" marR="19050" marT="12700" marB="12700" anchor="ctr">
                    <a:lnL w="6280" cap="flat" cmpd="sng" algn="ctr">
                      <a:solidFill>
                        <a:srgbClr val="CCCCCC"/>
                      </a:solidFill>
                      <a:prstDash val="solid"/>
                      <a:round/>
                      <a:headEnd type="none" w="med" len="med"/>
                      <a:tailEnd type="none" w="med" len="med"/>
                    </a:lnL>
                    <a:lnR w="628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2400" b="0" i="0" u="none" strike="noStrike" cap="none" dirty="0">
                          <a:solidFill>
                            <a:srgbClr val="000000"/>
                          </a:solidFill>
                          <a:effectLst/>
                          <a:latin typeface="Arial" panose="020B0604020202020204" pitchFamily="34" charset="0"/>
                          <a:ea typeface="+mn-ea"/>
                          <a:cs typeface="+mn-cs"/>
                          <a:sym typeface="Arial"/>
                        </a:rPr>
                        <a:t>NRT, calibrated radiances, brightness or antenna temperatures</a:t>
                      </a:r>
                    </a:p>
                  </a:txBody>
                  <a:tcPr marL="19050" marR="19050" marT="12700" marB="12700" anchor="ctr">
                    <a:lnL w="6280" cap="flat" cmpd="sng" algn="ctr">
                      <a:noFill/>
                      <a:prstDash val="solid"/>
                      <a:round/>
                      <a:headEnd type="none" w="med" len="med"/>
                      <a:tailEnd type="none" w="med" len="med"/>
                    </a:lnL>
                    <a:lnR w="628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CCCC"/>
                    </a:solidFill>
                  </a:tcPr>
                </a:tc>
                <a:tc>
                  <a:txBody>
                    <a:bodyPr/>
                    <a:lstStyle/>
                    <a:p>
                      <a:pPr algn="ctr" rtl="0" fontAlgn="b">
                        <a:spcBef>
                          <a:spcPts val="0"/>
                        </a:spcBef>
                        <a:spcAft>
                          <a:spcPts val="0"/>
                        </a:spcAft>
                      </a:pPr>
                      <a:r>
                        <a:rPr lang="en-US" sz="2400" b="0" i="0" u="none" strike="noStrike" cap="none" dirty="0">
                          <a:solidFill>
                            <a:srgbClr val="000000"/>
                          </a:solidFill>
                          <a:effectLst/>
                          <a:latin typeface="Arial" panose="020B0604020202020204" pitchFamily="34" charset="0"/>
                          <a:ea typeface="+mn-ea"/>
                          <a:cs typeface="+mn-cs"/>
                          <a:sym typeface="Arial"/>
                        </a:rPr>
                        <a:t>NRT, geophysical</a:t>
                      </a:r>
                    </a:p>
                  </a:txBody>
                  <a:tcPr marL="19050" marR="19050" marT="12700" marB="12700" anchor="ctr">
                    <a:lnL w="6280" cap="flat" cmpd="sng" algn="ctr">
                      <a:no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CCC"/>
                    </a:solidFill>
                  </a:tcPr>
                </a:tc>
                <a:tc>
                  <a:txBody>
                    <a:bodyPr/>
                    <a:lstStyle/>
                    <a:p>
                      <a:pPr algn="ctr" fontAlgn="b"/>
                      <a:r>
                        <a:rPr lang="en-US" sz="2400" b="0" i="0" u="none" strike="noStrike" cap="none" dirty="0">
                          <a:solidFill>
                            <a:srgbClr val="000000"/>
                          </a:solidFill>
                          <a:effectLst/>
                          <a:latin typeface="Arial" panose="020B0604020202020204" pitchFamily="34" charset="0"/>
                          <a:ea typeface="+mn-ea"/>
                          <a:cs typeface="+mn-cs"/>
                          <a:sym typeface="Arial"/>
                        </a:rPr>
                        <a:t> Consistent Processing</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2400" b="0" i="0" u="none" strike="noStrike" cap="none" dirty="0">
                          <a:solidFill>
                            <a:srgbClr val="000000"/>
                          </a:solidFill>
                          <a:effectLst/>
                          <a:latin typeface="Arial" panose="020B0604020202020204" pitchFamily="34" charset="0"/>
                          <a:ea typeface="+mn-ea"/>
                          <a:cs typeface="+mn-cs"/>
                          <a:sym typeface="Arial"/>
                        </a:rPr>
                        <a:t> Consistent Processing</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2400" b="0" i="0" u="none" strike="noStrike" cap="none" dirty="0">
                          <a:solidFill>
                            <a:srgbClr val="000000"/>
                          </a:solidFill>
                          <a:effectLst/>
                          <a:latin typeface="Arial" panose="020B0604020202020204" pitchFamily="34" charset="0"/>
                          <a:ea typeface="+mn-ea"/>
                          <a:cs typeface="+mn-cs"/>
                          <a:sym typeface="Arial"/>
                        </a:rPr>
                        <a:t>Consistent Processing</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2400" b="0" i="0" u="none" strike="noStrike" cap="none" dirty="0">
                          <a:solidFill>
                            <a:srgbClr val="000000"/>
                          </a:solidFill>
                          <a:effectLst/>
                          <a:latin typeface="Arial" panose="020B0604020202020204" pitchFamily="34" charset="0"/>
                          <a:ea typeface="+mn-ea"/>
                          <a:cs typeface="+mn-cs"/>
                          <a:sym typeface="Arial"/>
                        </a:rPr>
                        <a:t>Merged multi-satellite, Homogeneous</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2400" b="0" i="0" u="none" strike="noStrike" cap="none" dirty="0">
                          <a:solidFill>
                            <a:srgbClr val="000000"/>
                          </a:solidFill>
                          <a:effectLst/>
                          <a:latin typeface="Arial" panose="020B0604020202020204" pitchFamily="34" charset="0"/>
                          <a:ea typeface="+mn-ea"/>
                          <a:cs typeface="+mn-cs"/>
                          <a:sym typeface="Arial"/>
                        </a:rPr>
                        <a:t>Merged multi-satellite, Homogeneous</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2400" b="0" i="0" u="none" strike="noStrike" cap="none" dirty="0">
                          <a:solidFill>
                            <a:srgbClr val="000000"/>
                          </a:solidFill>
                          <a:effectLst/>
                          <a:latin typeface="Arial" panose="020B0604020202020204" pitchFamily="34" charset="0"/>
                          <a:ea typeface="+mn-ea"/>
                          <a:cs typeface="+mn-cs"/>
                          <a:sym typeface="Arial"/>
                        </a:rPr>
                        <a:t>Merged multi-satellite, Homogeneous</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2400" b="0" i="0" u="none" strike="noStrike" cap="none" dirty="0">
                          <a:solidFill>
                            <a:srgbClr val="000000"/>
                          </a:solidFill>
                          <a:effectLst/>
                          <a:latin typeface="Arial" panose="020B0604020202020204" pitchFamily="34" charset="0"/>
                          <a:ea typeface="+mn-ea"/>
                          <a:cs typeface="+mn-cs"/>
                          <a:sym typeface="Arial"/>
                        </a:rPr>
                        <a:t>Produced on CDR-like system with algorithm, inputs or ancillary data adjustments to reduce latency</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extLst>
                  <a:ext uri="{0D108BD9-81ED-4DB2-BD59-A6C34878D82A}">
                    <a16:rowId xmlns:a16="http://schemas.microsoft.com/office/drawing/2014/main" val="574255969"/>
                  </a:ext>
                </a:extLst>
              </a:tr>
              <a:tr h="690810">
                <a:tc>
                  <a:txBody>
                    <a:bodyPr/>
                    <a:lstStyle/>
                    <a:p>
                      <a:pPr algn="ctr" rtl="0" fontAlgn="b">
                        <a:spcBef>
                          <a:spcPts val="0"/>
                        </a:spcBef>
                        <a:spcAft>
                          <a:spcPts val="0"/>
                        </a:spcAft>
                      </a:pPr>
                      <a:r>
                        <a:rPr lang="en-US" sz="2400" b="1" i="0" u="none" strike="noStrike" dirty="0">
                          <a:solidFill>
                            <a:srgbClr val="000000"/>
                          </a:solidFill>
                          <a:effectLst/>
                          <a:latin typeface="Arial" panose="020B0604020202020204" pitchFamily="34" charset="0"/>
                        </a:rPr>
                        <a:t>Colloquial Terms</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4000" dirty="0">
                          <a:effectLst/>
                        </a:rPr>
                        <a:t> </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Raw</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Operational Products</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Calibrated Products</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Geophysical Products</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Reprocessed Data</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Reprocessed Calibrated Products</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Reprocessed Geophysical Products</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Multi-satellite Records</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Arial"/>
                        </a:rPr>
                        <a:t>Multi-satellite Records</a:t>
                      </a:r>
                      <a:endParaRPr kumimoji="0" lang="en-US" sz="4000" b="0" i="0" u="none" strike="noStrike" kern="0" cap="none" spc="0" normalizeH="0" baseline="0" noProof="0" dirty="0">
                        <a:ln>
                          <a:noFill/>
                        </a:ln>
                        <a:solidFill>
                          <a:srgbClr val="000000"/>
                        </a:solidFill>
                        <a:effectLst/>
                        <a:uLnTx/>
                        <a:uFillTx/>
                        <a:latin typeface="+mn-lt"/>
                        <a:ea typeface="+mn-ea"/>
                        <a:cs typeface="+mn-cs"/>
                        <a:sym typeface="Arial"/>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Arial"/>
                        </a:rPr>
                        <a:t>Multi-satellite Records</a:t>
                      </a:r>
                      <a:endParaRPr kumimoji="0" lang="en-US" sz="4000" b="0" i="0" u="none" strike="noStrike" kern="0" cap="none" spc="0" normalizeH="0" baseline="0" noProof="0" dirty="0">
                        <a:ln>
                          <a:noFill/>
                        </a:ln>
                        <a:solidFill>
                          <a:srgbClr val="000000"/>
                        </a:solidFill>
                        <a:effectLst/>
                        <a:uLnTx/>
                        <a:uFillTx/>
                        <a:latin typeface="+mn-lt"/>
                        <a:ea typeface="+mn-ea"/>
                        <a:cs typeface="+mn-cs"/>
                        <a:sym typeface="Arial"/>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tc>
                  <a:txBody>
                    <a:bodyPr/>
                    <a:lstStyle/>
                    <a:p>
                      <a:pPr algn="ctr" fontAlgn="b"/>
                      <a:r>
                        <a:rPr lang="en-US" sz="4000" dirty="0">
                          <a:effectLst/>
                        </a:rPr>
                        <a:t>- </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6280"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val="3396931523"/>
                  </a:ext>
                </a:extLst>
              </a:tr>
              <a:tr h="1205210">
                <a:tc>
                  <a:txBody>
                    <a:bodyPr/>
                    <a:lstStyle/>
                    <a:p>
                      <a:pPr algn="ctr" rtl="0" fontAlgn="b">
                        <a:spcBef>
                          <a:spcPts val="0"/>
                        </a:spcBef>
                        <a:spcAft>
                          <a:spcPts val="0"/>
                        </a:spcAft>
                      </a:pPr>
                      <a:r>
                        <a:rPr lang="en-US" sz="2400" b="1" i="0" u="none" strike="noStrike" dirty="0">
                          <a:solidFill>
                            <a:srgbClr val="000000"/>
                          </a:solidFill>
                          <a:effectLst/>
                          <a:latin typeface="Arial" panose="020B0604020202020204" pitchFamily="34" charset="0"/>
                        </a:rPr>
                        <a:t>NOAA</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4000">
                          <a:effectLst/>
                        </a:rPr>
                        <a:t> </a:t>
                      </a:r>
                    </a:p>
                  </a:txBody>
                  <a:tcPr marL="19050" marR="19050" marT="12700" marB="12700" anchor="ctr">
                    <a:lnL w="6280" cap="flat" cmpd="sng" algn="ctr">
                      <a:solidFill>
                        <a:srgbClr val="CCCCCC"/>
                      </a:solidFill>
                      <a:prstDash val="solid"/>
                      <a:round/>
                      <a:headEnd type="none" w="med" len="med"/>
                      <a:tailEnd type="none" w="med" len="med"/>
                    </a:lnL>
                    <a:lnR w="6280" cap="flat" cmpd="sng" algn="ctr">
                      <a:no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RDR</a:t>
                      </a:r>
                      <a:endParaRPr lang="en-US" sz="4000" dirty="0">
                        <a:effectLst/>
                      </a:endParaRPr>
                    </a:p>
                  </a:txBody>
                  <a:tcPr marL="19050" marR="19050" marT="12700" marB="12700" anchor="ctr">
                    <a:lnL w="6280" cap="flat" cmpd="sng" algn="ctr">
                      <a:noFill/>
                      <a:prstDash val="solid"/>
                      <a:round/>
                      <a:headEnd type="none" w="med" len="med"/>
                      <a:tailEnd type="none" w="med" len="med"/>
                    </a:lnL>
                    <a:lnR w="628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280" cap="flat" cmpd="sng" algn="ctr">
                      <a:noFill/>
                      <a:prstDash val="solid"/>
                      <a:round/>
                      <a:headEnd type="none" w="med" len="med"/>
                      <a:tailEnd type="none" w="med" len="med"/>
                    </a:lnB>
                    <a:lnTlToBr w="12700" cmpd="sng">
                      <a:noFill/>
                      <a:prstDash val="solid"/>
                    </a:lnTlToBr>
                    <a:lnBlToTr w="12700" cmpd="sng">
                      <a:noFill/>
                      <a:prstDash val="solid"/>
                    </a:lnBlToTr>
                    <a:solidFill>
                      <a:srgbClr val="EAD1DC"/>
                    </a:solidFill>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Operational Products</a:t>
                      </a:r>
                      <a:endParaRPr lang="en-US" sz="4000" dirty="0">
                        <a:effectLst/>
                      </a:endParaRPr>
                    </a:p>
                  </a:txBody>
                  <a:tcPr marL="19050" marR="19050" marT="12700" marB="12700" anchor="ctr">
                    <a:lnL w="6280" cap="flat" cmpd="sng" algn="ctr">
                      <a:no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SDR</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2400" b="0" i="0" u="none" strike="noStrike">
                          <a:solidFill>
                            <a:srgbClr val="000000"/>
                          </a:solidFill>
                          <a:effectLst/>
                          <a:latin typeface="Arial" panose="020B0604020202020204" pitchFamily="34" charset="0"/>
                        </a:rPr>
                        <a:t>EDR</a:t>
                      </a:r>
                      <a:endParaRPr lang="en-US" sz="400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Reprocessed Mission Data</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Reprocessed SDR</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Reprocessed EDR</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CDR</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FCDR</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2400" b="0" i="0" u="none" strike="noStrike">
                          <a:solidFill>
                            <a:srgbClr val="000000"/>
                          </a:solidFill>
                          <a:effectLst/>
                          <a:latin typeface="Arial" panose="020B0604020202020204" pitchFamily="34" charset="0"/>
                        </a:rPr>
                        <a:t>TCDR</a:t>
                      </a:r>
                      <a:endParaRPr lang="en-US" sz="400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ICDR</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000000"/>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2627478239"/>
                  </a:ext>
                </a:extLst>
              </a:tr>
              <a:tr h="1205210">
                <a:tc>
                  <a:txBody>
                    <a:bodyPr/>
                    <a:lstStyle/>
                    <a:p>
                      <a:pPr algn="ctr" rtl="0" fontAlgn="b">
                        <a:spcBef>
                          <a:spcPts val="0"/>
                        </a:spcBef>
                        <a:spcAft>
                          <a:spcPts val="0"/>
                        </a:spcAft>
                      </a:pPr>
                      <a:r>
                        <a:rPr lang="en-US" sz="2400" b="1" i="0" u="none" strike="noStrike" dirty="0">
                          <a:solidFill>
                            <a:srgbClr val="000000"/>
                          </a:solidFill>
                          <a:effectLst/>
                          <a:latin typeface="Arial" panose="020B0604020202020204" pitchFamily="34" charset="0"/>
                        </a:rPr>
                        <a:t>NASA</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4000">
                          <a:effectLst/>
                        </a:rPr>
                        <a:t> </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Level 0</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no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2400" b="0" i="0" u="none" strike="noStrike">
                          <a:solidFill>
                            <a:srgbClr val="000000"/>
                          </a:solidFill>
                          <a:effectLst/>
                          <a:latin typeface="Arial" panose="020B0604020202020204" pitchFamily="34" charset="0"/>
                        </a:rPr>
                        <a:t>Products</a:t>
                      </a:r>
                      <a:endParaRPr lang="en-US" sz="400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2400" b="0" i="0" u="none" strike="noStrike">
                          <a:solidFill>
                            <a:srgbClr val="000000"/>
                          </a:solidFill>
                          <a:effectLst/>
                          <a:latin typeface="Arial" panose="020B0604020202020204" pitchFamily="34" charset="0"/>
                        </a:rPr>
                        <a:t>L1, L1b</a:t>
                      </a:r>
                      <a:endParaRPr lang="en-US" sz="400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2400" b="0" i="0" u="none" strike="noStrike">
                          <a:solidFill>
                            <a:srgbClr val="000000"/>
                          </a:solidFill>
                          <a:effectLst/>
                          <a:latin typeface="Arial" panose="020B0604020202020204" pitchFamily="34" charset="0"/>
                        </a:rPr>
                        <a:t>L2-L4</a:t>
                      </a:r>
                      <a:endParaRPr lang="en-US" sz="400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2400" b="0" i="0" u="none" strike="noStrike">
                          <a:solidFill>
                            <a:srgbClr val="000000"/>
                          </a:solidFill>
                          <a:effectLst/>
                          <a:latin typeface="Arial" panose="020B0604020202020204" pitchFamily="34" charset="0"/>
                        </a:rPr>
                        <a:t>Reprocessed Collections</a:t>
                      </a:r>
                      <a:endParaRPr lang="en-US" sz="400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2400" b="0" i="0" u="none" strike="noStrike">
                          <a:solidFill>
                            <a:srgbClr val="000000"/>
                          </a:solidFill>
                          <a:effectLst/>
                          <a:latin typeface="Arial" panose="020B0604020202020204" pitchFamily="34" charset="0"/>
                        </a:rPr>
                        <a:t>L1, L1b</a:t>
                      </a:r>
                      <a:endParaRPr lang="en-US" sz="400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2400" b="0" i="0" u="none" strike="noStrike">
                          <a:solidFill>
                            <a:srgbClr val="000000"/>
                          </a:solidFill>
                          <a:effectLst/>
                          <a:latin typeface="Arial" panose="020B0604020202020204" pitchFamily="34" charset="0"/>
                        </a:rPr>
                        <a:t>L2-L4</a:t>
                      </a:r>
                      <a:endParaRPr lang="en-US" sz="400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ESDR</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2400" b="0" i="0" u="none" strike="noStrike">
                          <a:solidFill>
                            <a:srgbClr val="000000"/>
                          </a:solidFill>
                          <a:effectLst/>
                          <a:latin typeface="Arial" panose="020B0604020202020204" pitchFamily="34" charset="0"/>
                        </a:rPr>
                        <a:t>L1, L1b</a:t>
                      </a:r>
                      <a:endParaRPr lang="en-US" sz="400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2400" b="0" i="0" u="none" strike="noStrike">
                          <a:solidFill>
                            <a:srgbClr val="000000"/>
                          </a:solidFill>
                          <a:effectLst/>
                          <a:latin typeface="Arial" panose="020B0604020202020204" pitchFamily="34" charset="0"/>
                        </a:rPr>
                        <a:t>L2-L4</a:t>
                      </a:r>
                      <a:endParaRPr lang="en-US" sz="400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fontAlgn="b"/>
                      <a:r>
                        <a:rPr lang="en-US" sz="4000" dirty="0">
                          <a:effectLst/>
                        </a:rPr>
                        <a:t>- </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31007445"/>
                  </a:ext>
                </a:extLst>
              </a:tr>
              <a:tr h="690810">
                <a:tc>
                  <a:txBody>
                    <a:bodyPr/>
                    <a:lstStyle/>
                    <a:p>
                      <a:pPr algn="ctr" rtl="0" fontAlgn="b">
                        <a:spcBef>
                          <a:spcPts val="0"/>
                        </a:spcBef>
                        <a:spcAft>
                          <a:spcPts val="0"/>
                        </a:spcAft>
                      </a:pPr>
                      <a:r>
                        <a:rPr lang="en-US" sz="2400" b="1" i="0" u="none" strike="noStrike">
                          <a:solidFill>
                            <a:srgbClr val="000000"/>
                          </a:solidFill>
                          <a:effectLst/>
                          <a:latin typeface="Arial" panose="020B0604020202020204" pitchFamily="34" charset="0"/>
                        </a:rPr>
                        <a:t>Nat’l Academy</a:t>
                      </a:r>
                      <a:endParaRPr lang="en-US" sz="400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4000">
                          <a:effectLst/>
                        </a:rPr>
                        <a:t> </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4000" dirty="0">
                          <a:effectLst/>
                        </a:rPr>
                        <a:t> -</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EAD1DC"/>
                    </a:solidFill>
                  </a:tcPr>
                </a:tc>
                <a:tc>
                  <a:txBody>
                    <a:bodyPr/>
                    <a:lstStyle/>
                    <a:p>
                      <a:pPr algn="ctr" fontAlgn="b"/>
                      <a:r>
                        <a:rPr lang="en-US" sz="4000" dirty="0">
                          <a:effectLst/>
                        </a:rPr>
                        <a:t>-</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4000" dirty="0">
                          <a:effectLst/>
                        </a:rPr>
                        <a:t>-</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4000">
                          <a:effectLst/>
                        </a:rPr>
                        <a:t>-</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4000" dirty="0">
                          <a:effectLst/>
                        </a:rPr>
                        <a:t>-</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fontAlgn="b"/>
                      <a:r>
                        <a:rPr lang="en-US" sz="4000" dirty="0">
                          <a:effectLst/>
                        </a:rPr>
                        <a:t>-</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fontAlgn="b"/>
                      <a:r>
                        <a:rPr lang="en-US" sz="4000">
                          <a:effectLst/>
                        </a:rPr>
                        <a:t>-</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CDR</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2400" b="0" i="0" u="none" strike="noStrike">
                          <a:solidFill>
                            <a:srgbClr val="000000"/>
                          </a:solidFill>
                          <a:effectLst/>
                          <a:latin typeface="Arial" panose="020B0604020202020204" pitchFamily="34" charset="0"/>
                        </a:rPr>
                        <a:t>FCDR</a:t>
                      </a:r>
                      <a:endParaRPr lang="en-US" sz="400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2400" b="0" i="0" u="none" strike="noStrike">
                          <a:solidFill>
                            <a:srgbClr val="000000"/>
                          </a:solidFill>
                          <a:effectLst/>
                          <a:latin typeface="Arial" panose="020B0604020202020204" pitchFamily="34" charset="0"/>
                        </a:rPr>
                        <a:t>TCDR</a:t>
                      </a:r>
                      <a:endParaRPr lang="en-US" sz="400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4000" dirty="0">
                          <a:effectLst/>
                        </a:rPr>
                        <a:t> -  </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1416651033"/>
                  </a:ext>
                </a:extLst>
              </a:tr>
              <a:tr h="690810">
                <a:tc>
                  <a:txBody>
                    <a:bodyPr/>
                    <a:lstStyle/>
                    <a:p>
                      <a:pPr algn="ctr" rtl="0" fontAlgn="b">
                        <a:spcBef>
                          <a:spcPts val="0"/>
                        </a:spcBef>
                        <a:spcAft>
                          <a:spcPts val="0"/>
                        </a:spcAft>
                      </a:pPr>
                      <a:r>
                        <a:rPr lang="en-US" sz="2400" b="1" i="0" u="none" strike="noStrike">
                          <a:solidFill>
                            <a:srgbClr val="000000"/>
                          </a:solidFill>
                          <a:effectLst/>
                          <a:latin typeface="Arial" panose="020B0604020202020204" pitchFamily="34" charset="0"/>
                        </a:rPr>
                        <a:t>GCOS</a:t>
                      </a:r>
                      <a:endParaRPr lang="en-US" sz="400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4000">
                          <a:effectLst/>
                        </a:rPr>
                        <a:t> </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4000" dirty="0">
                          <a:effectLst/>
                        </a:rPr>
                        <a:t> -</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EAD1DC"/>
                    </a:solidFill>
                  </a:tcPr>
                </a:tc>
                <a:tc>
                  <a:txBody>
                    <a:bodyPr/>
                    <a:lstStyle/>
                    <a:p>
                      <a:pPr algn="ctr" fontAlgn="b"/>
                      <a:r>
                        <a:rPr lang="en-US" sz="4000" dirty="0">
                          <a:effectLst/>
                        </a:rPr>
                        <a:t>-</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4000" dirty="0">
                          <a:effectLst/>
                        </a:rPr>
                        <a:t>-</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4000">
                          <a:effectLst/>
                        </a:rPr>
                        <a:t>-</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fontAlgn="b"/>
                      <a:r>
                        <a:rPr lang="en-US" sz="4000" dirty="0">
                          <a:effectLst/>
                        </a:rPr>
                        <a:t>-</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fontAlgn="b"/>
                      <a:r>
                        <a:rPr lang="en-US" sz="4000" dirty="0">
                          <a:effectLst/>
                        </a:rPr>
                        <a:t>-</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fontAlgn="b"/>
                      <a:r>
                        <a:rPr lang="en-US" sz="4000">
                          <a:effectLst/>
                        </a:rPr>
                        <a:t>-</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CDR</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2400" b="0" i="0" u="none" strike="noStrike">
                          <a:solidFill>
                            <a:srgbClr val="000000"/>
                          </a:solidFill>
                          <a:effectLst/>
                          <a:latin typeface="Arial" panose="020B0604020202020204" pitchFamily="34" charset="0"/>
                        </a:rPr>
                        <a:t>FCDR</a:t>
                      </a:r>
                      <a:endParaRPr lang="en-US" sz="400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2400" b="0" i="0" u="none" strike="noStrike">
                          <a:solidFill>
                            <a:srgbClr val="000000"/>
                          </a:solidFill>
                          <a:effectLst/>
                          <a:latin typeface="Arial" panose="020B0604020202020204" pitchFamily="34" charset="0"/>
                        </a:rPr>
                        <a:t>TCDR</a:t>
                      </a:r>
                      <a:endParaRPr lang="en-US" sz="400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fontAlgn="b"/>
                      <a:r>
                        <a:rPr lang="en-US" sz="4000" dirty="0">
                          <a:effectLst/>
                        </a:rPr>
                        <a:t>- </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3293782264"/>
                  </a:ext>
                </a:extLst>
              </a:tr>
              <a:tr h="1434341">
                <a:tc>
                  <a:txBody>
                    <a:bodyPr/>
                    <a:lstStyle/>
                    <a:p>
                      <a:pPr algn="ctr" rtl="0" fontAlgn="b">
                        <a:spcBef>
                          <a:spcPts val="0"/>
                        </a:spcBef>
                        <a:spcAft>
                          <a:spcPts val="0"/>
                        </a:spcAft>
                      </a:pPr>
                      <a:r>
                        <a:rPr lang="en-US" sz="2400" b="1" i="0" u="none" strike="noStrike" dirty="0">
                          <a:solidFill>
                            <a:srgbClr val="000000"/>
                          </a:solidFill>
                          <a:effectLst/>
                          <a:latin typeface="Arial" panose="020B0604020202020204" pitchFamily="34" charset="0"/>
                        </a:rPr>
                        <a:t>EUMETSAT</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algn="ctr" fontAlgn="b"/>
                      <a:r>
                        <a:rPr lang="en-US" sz="4000">
                          <a:effectLst/>
                        </a:rPr>
                        <a:t> </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Level 0</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Operational Products</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L1, L1.5</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L2, EDR</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4CCCC"/>
                    </a:solidFill>
                  </a:tcPr>
                </a:tc>
                <a:tc>
                  <a:txBody>
                    <a:bodyPr/>
                    <a:lstStyle/>
                    <a:p>
                      <a:pPr marR="0" algn="ctr" rtl="0" fontAlgn="b">
                        <a:lnSpc>
                          <a:spcPct val="100000"/>
                        </a:lnSpc>
                        <a:spcBef>
                          <a:spcPts val="0"/>
                        </a:spcBef>
                        <a:spcAft>
                          <a:spcPts val="0"/>
                        </a:spcAft>
                        <a:buClr>
                          <a:srgbClr val="000000"/>
                        </a:buClr>
                        <a:buFont typeface="Arial"/>
                      </a:pPr>
                      <a:r>
                        <a:rPr lang="en-US" sz="4000" dirty="0">
                          <a:solidFill>
                            <a:schemeClr val="tx1"/>
                          </a:solidFill>
                          <a:effectLst/>
                        </a:rPr>
                        <a:t> </a:t>
                      </a:r>
                      <a:r>
                        <a:rPr lang="en-US" sz="2400" b="0" i="0" u="none" strike="noStrike" cap="none" dirty="0">
                          <a:solidFill>
                            <a:schemeClr val="tx1"/>
                          </a:solidFill>
                          <a:effectLst/>
                          <a:latin typeface="Arial" panose="020B0604020202020204" pitchFamily="34" charset="0"/>
                          <a:ea typeface="+mn-ea"/>
                          <a:cs typeface="+mn-cs"/>
                          <a:sym typeface="Arial"/>
                        </a:rPr>
                        <a:t>Reprocessed Mission Data </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FF2CC"/>
                    </a:solidFill>
                  </a:tcPr>
                </a:tc>
                <a:tc>
                  <a:txBody>
                    <a:bodyPr/>
                    <a:lstStyle/>
                    <a:p>
                      <a:pPr algn="ctr" fontAlgn="b"/>
                      <a:r>
                        <a:rPr lang="en-US" sz="4000" dirty="0">
                          <a:solidFill>
                            <a:schemeClr val="tx1"/>
                          </a:solidFill>
                          <a:effectLst/>
                        </a:rPr>
                        <a:t> </a:t>
                      </a:r>
                      <a:r>
                        <a:rPr lang="en-US" sz="2400" b="0" i="0" u="none" strike="noStrike" cap="none" dirty="0">
                          <a:solidFill>
                            <a:schemeClr val="tx1"/>
                          </a:solidFill>
                          <a:effectLst/>
                          <a:latin typeface="Arial" panose="020B0604020202020204" pitchFamily="34" charset="0"/>
                          <a:ea typeface="+mn-ea"/>
                          <a:cs typeface="+mn-cs"/>
                          <a:sym typeface="Arial"/>
                        </a:rPr>
                        <a:t>FDR</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FF2CC"/>
                    </a:solidFill>
                  </a:tcPr>
                </a:tc>
                <a:tc>
                  <a:txBody>
                    <a:bodyPr/>
                    <a:lstStyle/>
                    <a:p>
                      <a:pPr algn="ctr" fontAlgn="b"/>
                      <a:r>
                        <a:rPr lang="en-US" sz="4000" dirty="0">
                          <a:solidFill>
                            <a:schemeClr val="tx1"/>
                          </a:solidFill>
                          <a:effectLst/>
                        </a:rPr>
                        <a:t> </a:t>
                      </a:r>
                      <a:r>
                        <a:rPr lang="en-US" sz="2400" b="0" i="0" u="none" strike="noStrike" cap="none" dirty="0">
                          <a:solidFill>
                            <a:schemeClr val="tx1"/>
                          </a:solidFill>
                          <a:effectLst/>
                          <a:latin typeface="Arial" panose="020B0604020202020204" pitchFamily="34" charset="0"/>
                          <a:ea typeface="+mn-ea"/>
                          <a:cs typeface="+mn-cs"/>
                          <a:sym typeface="Arial"/>
                        </a:rPr>
                        <a:t>Reprocessed L2</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2400" b="0" i="0" u="none" strike="noStrike" dirty="0">
                          <a:solidFill>
                            <a:schemeClr val="tx1"/>
                          </a:solidFill>
                          <a:effectLst/>
                          <a:latin typeface="Arial" panose="020B0604020202020204" pitchFamily="34" charset="0"/>
                        </a:rPr>
                        <a:t>CDR</a:t>
                      </a:r>
                      <a:endParaRPr lang="en-US" sz="4000" dirty="0">
                        <a:solidFill>
                          <a:schemeClr val="tx1"/>
                        </a:solidFill>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2400" b="0" i="0" u="none" strike="noStrike" dirty="0">
                          <a:solidFill>
                            <a:schemeClr val="tx1"/>
                          </a:solidFill>
                          <a:effectLst/>
                          <a:latin typeface="Arial" panose="020B0604020202020204" pitchFamily="34" charset="0"/>
                        </a:rPr>
                        <a:t>FDR/FCDR</a:t>
                      </a:r>
                      <a:endParaRPr lang="en-US" sz="4000" dirty="0">
                        <a:solidFill>
                          <a:schemeClr val="tx1"/>
                        </a:solidFill>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CDR</a:t>
                      </a:r>
                      <a:endParaRPr lang="en-US" sz="4000" dirty="0">
                        <a:solidFill>
                          <a:schemeClr val="tx1"/>
                        </a:solidFill>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2400" b="0" i="0" u="none" strike="noStrike" dirty="0">
                          <a:solidFill>
                            <a:srgbClr val="000000"/>
                          </a:solidFill>
                          <a:effectLst/>
                          <a:latin typeface="Arial" panose="020B0604020202020204" pitchFamily="34" charset="0"/>
                        </a:rPr>
                        <a:t>ICDR</a:t>
                      </a:r>
                      <a:endParaRPr lang="en-US" sz="4000" dirty="0">
                        <a:effectLst/>
                      </a:endParaRPr>
                    </a:p>
                  </a:txBody>
                  <a:tcPr marL="19050" marR="19050" marT="12700" marB="12700" anchor="ctr">
                    <a:lnL w="6280" cap="flat" cmpd="sng" algn="ctr">
                      <a:solidFill>
                        <a:srgbClr val="CCCCCC"/>
                      </a:solidFill>
                      <a:prstDash val="solid"/>
                      <a:round/>
                      <a:headEnd type="none" w="med" len="med"/>
                      <a:tailEnd type="none" w="med" len="med"/>
                    </a:lnL>
                    <a:lnR w="38100" cap="flat" cmpd="sng" algn="ctr">
                      <a:noFill/>
                      <a:prstDash val="solid"/>
                      <a:round/>
                      <a:headEnd type="none" w="med" len="med"/>
                      <a:tailEnd type="none" w="med" len="med"/>
                    </a:lnR>
                    <a:lnT w="6280" cap="flat" cmpd="sng" algn="ctr">
                      <a:solidFill>
                        <a:srgbClr val="CCCCCC"/>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CFE2F3"/>
                    </a:solidFill>
                  </a:tcPr>
                </a:tc>
                <a:extLst>
                  <a:ext uri="{0D108BD9-81ED-4DB2-BD59-A6C34878D82A}">
                    <a16:rowId xmlns:a16="http://schemas.microsoft.com/office/drawing/2014/main" val="1160764247"/>
                  </a:ext>
                </a:extLst>
              </a:tr>
              <a:tr h="1434341">
                <a:tc>
                  <a:txBody>
                    <a:bodyPr/>
                    <a:lstStyle/>
                    <a:p>
                      <a:pPr algn="ctr" rtl="0" fontAlgn="b">
                        <a:spcBef>
                          <a:spcPts val="0"/>
                        </a:spcBef>
                        <a:spcAft>
                          <a:spcPts val="0"/>
                        </a:spcAft>
                      </a:pPr>
                      <a:r>
                        <a:rPr lang="en-US" sz="2400" b="1" i="1" u="none" strike="noStrike" dirty="0">
                          <a:solidFill>
                            <a:srgbClr val="000000"/>
                          </a:solidFill>
                          <a:effectLst/>
                          <a:latin typeface="Arial" panose="020B0604020202020204" pitchFamily="34" charset="0"/>
                        </a:rPr>
                        <a:t>Proposed here (defined below)</a:t>
                      </a:r>
                      <a:endParaRPr lang="en-US" sz="4000" i="1"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fontAlgn="b"/>
                      <a:r>
                        <a:rPr lang="en-US" sz="4000" i="1" dirty="0">
                          <a:effectLst/>
                        </a:rPr>
                        <a:t> </a:t>
                      </a: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tcPr>
                </a:tc>
                <a:tc>
                  <a:txBody>
                    <a:bodyPr/>
                    <a:lstStyle/>
                    <a:p>
                      <a:pPr algn="ctr" rtl="0" fontAlgn="b">
                        <a:spcBef>
                          <a:spcPts val="0"/>
                        </a:spcBef>
                        <a:spcAft>
                          <a:spcPts val="0"/>
                        </a:spcAft>
                      </a:pPr>
                      <a:r>
                        <a:rPr lang="en-US" sz="2400" b="0" i="1" u="none" strike="noStrike" dirty="0">
                          <a:solidFill>
                            <a:srgbClr val="000000"/>
                          </a:solidFill>
                          <a:effectLst/>
                          <a:latin typeface="Arial" panose="020B0604020202020204" pitchFamily="34" charset="0"/>
                        </a:rPr>
                        <a:t>RDR</a:t>
                      </a:r>
                      <a:endParaRPr lang="en-US" sz="4000" i="1"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EAD1DC"/>
                    </a:solidFill>
                  </a:tcPr>
                </a:tc>
                <a:tc>
                  <a:txBody>
                    <a:bodyPr/>
                    <a:lstStyle/>
                    <a:p>
                      <a:pPr algn="ctr" rtl="0" fontAlgn="b">
                        <a:spcBef>
                          <a:spcPts val="0"/>
                        </a:spcBef>
                        <a:spcAft>
                          <a:spcPts val="0"/>
                        </a:spcAft>
                      </a:pPr>
                      <a:r>
                        <a:rPr lang="en-US" sz="2400" b="0" i="1" u="none" strike="noStrike" dirty="0">
                          <a:solidFill>
                            <a:srgbClr val="000000"/>
                          </a:solidFill>
                          <a:effectLst/>
                          <a:latin typeface="Arial" panose="020B0604020202020204" pitchFamily="34" charset="0"/>
                        </a:rPr>
                        <a:t>FDR</a:t>
                      </a:r>
                      <a:endParaRPr lang="en-US" sz="4000" i="1"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2400" b="0" i="1" u="none" strike="noStrike" dirty="0">
                          <a:solidFill>
                            <a:srgbClr val="000000"/>
                          </a:solidFill>
                          <a:effectLst/>
                          <a:latin typeface="Arial" panose="020B0604020202020204" pitchFamily="34" charset="0"/>
                        </a:rPr>
                        <a:t>FFDR</a:t>
                      </a:r>
                      <a:endParaRPr lang="en-US" sz="4000" i="1"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2400" b="0" i="1" u="none" strike="noStrike" dirty="0">
                          <a:solidFill>
                            <a:srgbClr val="000000"/>
                          </a:solidFill>
                          <a:effectLst/>
                          <a:latin typeface="Arial" panose="020B0604020202020204" pitchFamily="34" charset="0"/>
                        </a:rPr>
                        <a:t>TFDR</a:t>
                      </a:r>
                      <a:endParaRPr lang="en-US" sz="4000" i="1"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4CCCC"/>
                    </a:solidFill>
                  </a:tcPr>
                </a:tc>
                <a:tc>
                  <a:txBody>
                    <a:bodyPr/>
                    <a:lstStyle/>
                    <a:p>
                      <a:pPr algn="ctr" rtl="0" fontAlgn="b">
                        <a:spcBef>
                          <a:spcPts val="0"/>
                        </a:spcBef>
                        <a:spcAft>
                          <a:spcPts val="0"/>
                        </a:spcAft>
                      </a:pPr>
                      <a:r>
                        <a:rPr lang="en-US" sz="2400" b="0" i="1" u="none" strike="noStrike">
                          <a:solidFill>
                            <a:srgbClr val="000000"/>
                          </a:solidFill>
                          <a:effectLst/>
                          <a:latin typeface="Arial" panose="020B0604020202020204" pitchFamily="34" charset="0"/>
                        </a:rPr>
                        <a:t>MDR</a:t>
                      </a:r>
                      <a:endParaRPr lang="en-US" sz="4000" i="1">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2400" b="0" i="1" u="none" strike="noStrike" dirty="0">
                          <a:solidFill>
                            <a:srgbClr val="000000"/>
                          </a:solidFill>
                          <a:effectLst/>
                          <a:latin typeface="Arial" panose="020B0604020202020204" pitchFamily="34" charset="0"/>
                        </a:rPr>
                        <a:t>FMDR</a:t>
                      </a:r>
                      <a:endParaRPr lang="en-US" sz="4000" i="1"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2400" b="0" i="1" u="none" strike="noStrike" dirty="0">
                          <a:solidFill>
                            <a:srgbClr val="000000"/>
                          </a:solidFill>
                          <a:effectLst/>
                          <a:latin typeface="Arial" panose="020B0604020202020204" pitchFamily="34" charset="0"/>
                        </a:rPr>
                        <a:t>TMDR</a:t>
                      </a:r>
                      <a:endParaRPr lang="en-US" sz="4000" i="1"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FFF2CC"/>
                    </a:solidFill>
                  </a:tcPr>
                </a:tc>
                <a:tc>
                  <a:txBody>
                    <a:bodyPr/>
                    <a:lstStyle/>
                    <a:p>
                      <a:pPr algn="ctr" rtl="0" fontAlgn="b">
                        <a:spcBef>
                          <a:spcPts val="0"/>
                        </a:spcBef>
                        <a:spcAft>
                          <a:spcPts val="0"/>
                        </a:spcAft>
                      </a:pPr>
                      <a:r>
                        <a:rPr lang="en-US" sz="2400" b="0" i="1" u="none" strike="noStrike" dirty="0">
                          <a:solidFill>
                            <a:srgbClr val="000000"/>
                          </a:solidFill>
                          <a:effectLst/>
                          <a:latin typeface="Arial" panose="020B0604020202020204" pitchFamily="34" charset="0"/>
                        </a:rPr>
                        <a:t>CDR</a:t>
                      </a:r>
                      <a:endParaRPr lang="en-US" sz="4000" i="1"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2400" b="0" i="1" u="none" strike="noStrike" dirty="0">
                          <a:solidFill>
                            <a:srgbClr val="000000"/>
                          </a:solidFill>
                          <a:effectLst/>
                          <a:latin typeface="Arial" panose="020B0604020202020204" pitchFamily="34" charset="0"/>
                        </a:rPr>
                        <a:t>FCDR</a:t>
                      </a:r>
                      <a:endParaRPr lang="en-US" sz="4000" i="1"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2400" b="0" i="1" u="none" strike="noStrike" dirty="0">
                          <a:solidFill>
                            <a:srgbClr val="000000"/>
                          </a:solidFill>
                          <a:effectLst/>
                          <a:latin typeface="Arial" panose="020B0604020202020204" pitchFamily="34" charset="0"/>
                        </a:rPr>
                        <a:t>TCDR</a:t>
                      </a:r>
                      <a:endParaRPr lang="en-US" sz="4000" i="1"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tc>
                  <a:txBody>
                    <a:bodyPr/>
                    <a:lstStyle/>
                    <a:p>
                      <a:pPr algn="ctr" rtl="0" fontAlgn="b">
                        <a:spcBef>
                          <a:spcPts val="0"/>
                        </a:spcBef>
                        <a:spcAft>
                          <a:spcPts val="0"/>
                        </a:spcAft>
                      </a:pPr>
                      <a:r>
                        <a:rPr lang="en-US" sz="2400" b="0" i="1" u="none" strike="noStrike" dirty="0">
                          <a:solidFill>
                            <a:srgbClr val="000000"/>
                          </a:solidFill>
                          <a:effectLst/>
                          <a:latin typeface="Arial" panose="020B0604020202020204" pitchFamily="34" charset="0"/>
                        </a:rPr>
                        <a:t>ICDR</a:t>
                      </a:r>
                      <a:endParaRPr lang="en-US" sz="4000" i="1" dirty="0">
                        <a:effectLst/>
                      </a:endParaRPr>
                    </a:p>
                  </a:txBody>
                  <a:tcPr marL="19050" marR="19050" marT="12700" marB="12700" anchor="ctr">
                    <a:lnL w="6280" cap="flat" cmpd="sng" algn="ctr">
                      <a:solidFill>
                        <a:srgbClr val="CCCCCC"/>
                      </a:solidFill>
                      <a:prstDash val="solid"/>
                      <a:round/>
                      <a:headEnd type="none" w="med" len="med"/>
                      <a:tailEnd type="none" w="med" len="med"/>
                    </a:lnL>
                    <a:lnR w="6280" cap="flat" cmpd="sng" algn="ctr">
                      <a:solidFill>
                        <a:srgbClr val="CCCCCC"/>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6280" cap="flat" cmpd="sng" algn="ctr">
                      <a:solidFill>
                        <a:srgbClr val="CCCCCC"/>
                      </a:solidFill>
                      <a:prstDash val="solid"/>
                      <a:round/>
                      <a:headEnd type="none" w="med" len="med"/>
                      <a:tailEnd type="none" w="med" len="med"/>
                    </a:lnB>
                    <a:solidFill>
                      <a:srgbClr val="CFE2F3"/>
                    </a:solidFill>
                  </a:tcPr>
                </a:tc>
                <a:extLst>
                  <a:ext uri="{0D108BD9-81ED-4DB2-BD59-A6C34878D82A}">
                    <a16:rowId xmlns:a16="http://schemas.microsoft.com/office/drawing/2014/main" val="4128464393"/>
                  </a:ext>
                </a:extLst>
              </a:tr>
            </a:tbl>
          </a:graphicData>
        </a:graphic>
      </p:graphicFrame>
      <p:sp>
        <p:nvSpPr>
          <p:cNvPr id="8" name="TextBox 7">
            <a:extLst>
              <a:ext uri="{FF2B5EF4-FFF2-40B4-BE49-F238E27FC236}">
                <a16:creationId xmlns:a16="http://schemas.microsoft.com/office/drawing/2014/main" id="{6E650249-C2E9-4DF9-A2EE-6DBCF7A25A08}"/>
              </a:ext>
            </a:extLst>
          </p:cNvPr>
          <p:cNvSpPr txBox="1"/>
          <p:nvPr/>
        </p:nvSpPr>
        <p:spPr>
          <a:xfrm>
            <a:off x="18192455" y="18075308"/>
            <a:ext cx="22272444" cy="923330"/>
          </a:xfrm>
          <a:prstGeom prst="rect">
            <a:avLst/>
          </a:prstGeom>
          <a:noFill/>
        </p:spPr>
        <p:txBody>
          <a:bodyPr wrap="none" rtlCol="0">
            <a:spAutoFit/>
          </a:bodyPr>
          <a:lstStyle/>
          <a:p>
            <a:r>
              <a:rPr lang="en-US" sz="5400" b="1" dirty="0">
                <a:solidFill>
                  <a:srgbClr val="012F87"/>
                </a:solidFill>
                <a:latin typeface="Calibri"/>
                <a:cs typeface="Calibri"/>
              </a:rPr>
              <a:t>Proposed: A Coherent Taxonomy of Satellite Time Series Data Set Definitions</a:t>
            </a:r>
          </a:p>
        </p:txBody>
      </p:sp>
      <p:sp>
        <p:nvSpPr>
          <p:cNvPr id="16" name="TextBox 15">
            <a:extLst>
              <a:ext uri="{FF2B5EF4-FFF2-40B4-BE49-F238E27FC236}">
                <a16:creationId xmlns:a16="http://schemas.microsoft.com/office/drawing/2014/main" id="{45ED806F-A07D-4454-9496-03EE529E0319}"/>
              </a:ext>
            </a:extLst>
          </p:cNvPr>
          <p:cNvSpPr txBox="1"/>
          <p:nvPr/>
        </p:nvSpPr>
        <p:spPr>
          <a:xfrm>
            <a:off x="17774072" y="4515018"/>
            <a:ext cx="23109211" cy="923330"/>
          </a:xfrm>
          <a:prstGeom prst="rect">
            <a:avLst/>
          </a:prstGeom>
          <a:noFill/>
        </p:spPr>
        <p:txBody>
          <a:bodyPr wrap="none" rtlCol="0">
            <a:spAutoFit/>
          </a:bodyPr>
          <a:lstStyle/>
          <a:p>
            <a:r>
              <a:rPr lang="en-US" sz="5400" b="1" dirty="0">
                <a:solidFill>
                  <a:srgbClr val="012F87"/>
                </a:solidFill>
                <a:latin typeface="Calibri"/>
                <a:cs typeface="Calibri"/>
              </a:rPr>
              <a:t>Problem: Inconsistent and Incomplete Naming of Satellite Time Series Data Sets</a:t>
            </a:r>
          </a:p>
        </p:txBody>
      </p:sp>
      <p:pic>
        <p:nvPicPr>
          <p:cNvPr id="31" name="Picture 5" descr="Figure_SSU_BT_spccor_offset_SPARC.jpg">
            <a:extLst>
              <a:ext uri="{FF2B5EF4-FFF2-40B4-BE49-F238E27FC236}">
                <a16:creationId xmlns:a16="http://schemas.microsoft.com/office/drawing/2014/main" id="{17B8C157-5477-4F96-8B8F-D71CDE1F5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351" y="17126473"/>
            <a:ext cx="6510137" cy="523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 descr="f16.jpg">
            <a:extLst>
              <a:ext uri="{FF2B5EF4-FFF2-40B4-BE49-F238E27FC236}">
                <a16:creationId xmlns:a16="http://schemas.microsoft.com/office/drawing/2014/main" id="{289677DA-20D6-41F9-915A-2B923A14FE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2334" y="22380963"/>
            <a:ext cx="6355154" cy="562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9">
            <a:extLst>
              <a:ext uri="{FF2B5EF4-FFF2-40B4-BE49-F238E27FC236}">
                <a16:creationId xmlns:a16="http://schemas.microsoft.com/office/drawing/2014/main" id="{5FA1F582-BB9A-49F3-9782-8E9E8CB85B84}"/>
              </a:ext>
            </a:extLst>
          </p:cNvPr>
          <p:cNvSpPr txBox="1">
            <a:spLocks noChangeArrowheads="1"/>
          </p:cNvSpPr>
          <p:nvPr/>
        </p:nvSpPr>
        <p:spPr bwMode="auto">
          <a:xfrm>
            <a:off x="817501" y="24427011"/>
            <a:ext cx="815431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pPr>
            <a:r>
              <a:rPr lang="en-US" altLang="en-US" sz="1600" kern="1200" dirty="0">
                <a:ea typeface="+mn-ea"/>
                <a:cs typeface="+mn-cs"/>
              </a:rPr>
              <a:t>Figure 2. Zou et al. (2014) co-calibrated and re-calibrated (right, top panel) NOAA’s Stratospheric Sounding Unit (SSU) Raw Data Record (RDR) and transformed it into (right, bottom panel) consistent, intercalibrated and merged Thematic Climate Data Records (TCDRs) of Stratospheric Mean Layer Temperatures suitable for climate time-scale applications. The TCDRs were similarly merged with other sounder data, including that currently-operational </a:t>
            </a:r>
            <a:r>
              <a:rPr lang="en-US" altLang="en-US" sz="1600" kern="1200" dirty="0" err="1">
                <a:ea typeface="+mn-ea"/>
                <a:cs typeface="+mn-cs"/>
              </a:rPr>
              <a:t>CrIS</a:t>
            </a:r>
            <a:r>
              <a:rPr lang="en-US" altLang="en-US" sz="1600" kern="1200" dirty="0">
                <a:ea typeface="+mn-ea"/>
                <a:cs typeface="+mn-cs"/>
              </a:rPr>
              <a:t> and ATMS sounders on JPSS satellites, to extend the TCDRs to span more than 40 years.</a:t>
            </a:r>
          </a:p>
        </p:txBody>
      </p:sp>
      <p:sp>
        <p:nvSpPr>
          <p:cNvPr id="34" name="TextBox 9">
            <a:extLst>
              <a:ext uri="{FF2B5EF4-FFF2-40B4-BE49-F238E27FC236}">
                <a16:creationId xmlns:a16="http://schemas.microsoft.com/office/drawing/2014/main" id="{D87A8EE4-BDA7-4922-8C94-AA822C9075B8}"/>
              </a:ext>
            </a:extLst>
          </p:cNvPr>
          <p:cNvSpPr txBox="1">
            <a:spLocks noChangeArrowheads="1"/>
          </p:cNvSpPr>
          <p:nvPr/>
        </p:nvSpPr>
        <p:spPr bwMode="auto">
          <a:xfrm>
            <a:off x="817501" y="22506297"/>
            <a:ext cx="815431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buClrTx/>
            </a:pPr>
            <a:r>
              <a:rPr lang="en-US" altLang="en-US" sz="1600" kern="1200" dirty="0">
                <a:ea typeface="+mn-ea"/>
                <a:cs typeface="+mn-cs"/>
              </a:rPr>
              <a:t>Figure 1. Atmospheric sounders on NOAA operational and NASA research satellites have continuously observed upper-air temperatures with global coverage for more than 40 years, enough time to depict both short term variability and longer-term trends and patterns.</a:t>
            </a:r>
          </a:p>
        </p:txBody>
      </p:sp>
      <p:pic>
        <p:nvPicPr>
          <p:cNvPr id="14" name="Picture 13">
            <a:extLst>
              <a:ext uri="{FF2B5EF4-FFF2-40B4-BE49-F238E27FC236}">
                <a16:creationId xmlns:a16="http://schemas.microsoft.com/office/drawing/2014/main" id="{2DC49C92-41DB-4C69-8F2F-215760B9CED9}"/>
              </a:ext>
            </a:extLst>
          </p:cNvPr>
          <p:cNvPicPr>
            <a:picLocks noChangeAspect="1"/>
          </p:cNvPicPr>
          <p:nvPr/>
        </p:nvPicPr>
        <p:blipFill>
          <a:blip r:embed="rId5"/>
          <a:stretch>
            <a:fillRect/>
          </a:stretch>
        </p:blipFill>
        <p:spPr>
          <a:xfrm>
            <a:off x="268865" y="17135255"/>
            <a:ext cx="8754615" cy="537104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942</Words>
  <Application>Microsoft Office PowerPoint</Application>
  <PresentationFormat>Custom</PresentationFormat>
  <Paragraphs>149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Noto Sans Symbols</vt:lpstr>
      <vt:lpstr>Arial</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Veasey</dc:creator>
  <cp:lastModifiedBy>Kyle Wohlwend</cp:lastModifiedBy>
  <cp:revision>34</cp:revision>
  <dcterms:created xsi:type="dcterms:W3CDTF">2015-08-25T11:20:29Z</dcterms:created>
  <dcterms:modified xsi:type="dcterms:W3CDTF">2023-03-01T12:43:09Z</dcterms:modified>
</cp:coreProperties>
</file>