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8" r:id="rId5"/>
    <p:sldMasterId id="2147483682" r:id="rId6"/>
    <p:sldMasterId id="2147483662" r:id="rId7"/>
  </p:sldMasterIdLst>
  <p:notesMasterIdLst>
    <p:notesMasterId r:id="rId18"/>
  </p:notesMasterIdLst>
  <p:handoutMasterIdLst>
    <p:handoutMasterId r:id="rId19"/>
  </p:handoutMasterIdLst>
  <p:sldIdLst>
    <p:sldId id="256" r:id="rId8"/>
    <p:sldId id="266" r:id="rId9"/>
    <p:sldId id="257" r:id="rId10"/>
    <p:sldId id="265" r:id="rId11"/>
    <p:sldId id="259" r:id="rId12"/>
    <p:sldId id="258" r:id="rId13"/>
    <p:sldId id="261" r:id="rId14"/>
    <p:sldId id="262" r:id="rId15"/>
    <p:sldId id="264" r:id="rId16"/>
    <p:sldId id="267"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4CD7089-3981-4AD8-A013-241C4D992736}">
          <p14:sldIdLst>
            <p14:sldId id="256"/>
          </p14:sldIdLst>
        </p14:section>
        <p14:section name="The international Initiative" id="{BF7196B0-B395-409B-B0A0-DB1D19DDC2B5}">
          <p14:sldIdLst>
            <p14:sldId id="266"/>
            <p14:sldId id="257"/>
            <p14:sldId id="265"/>
          </p14:sldIdLst>
        </p14:section>
        <p14:section name="SCO Portfolio" id="{D6111281-C1C8-40EB-AFC9-C0D4B67D7F18}">
          <p14:sldIdLst>
            <p14:sldId id="259"/>
          </p14:sldIdLst>
        </p14:section>
        <p14:section name="SCO deliverables" id="{3C991DC0-7111-4564-AB8E-EB0469D87527}">
          <p14:sldIdLst>
            <p14:sldId id="258"/>
            <p14:sldId id="261"/>
          </p14:sldIdLst>
        </p14:section>
        <p14:section name="Cooperation SCO/CEOS WG Climate" id="{9D83018E-6B33-4586-823E-0F334B3513F5}">
          <p14:sldIdLst>
            <p14:sldId id="262"/>
            <p14:sldId id="264"/>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5992"/>
    <a:srgbClr val="005191"/>
    <a:srgbClr val="FF9900"/>
    <a:srgbClr val="10A09B"/>
    <a:srgbClr val="00608E"/>
    <a:srgbClr val="17467A"/>
    <a:srgbClr val="017394"/>
    <a:srgbClr val="44C39D"/>
    <a:srgbClr val="020251"/>
    <a:srgbClr val="00B9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showGuides="1">
      <p:cViewPr varScale="1">
        <p:scale>
          <a:sx n="114" d="100"/>
          <a:sy n="114" d="100"/>
        </p:scale>
        <p:origin x="360" y="114"/>
      </p:cViewPr>
      <p:guideLst>
        <p:guide orient="horz" pos="2160"/>
        <p:guide pos="3840"/>
      </p:guideLst>
    </p:cSldViewPr>
  </p:slideViewPr>
  <p:notesTextViewPr>
    <p:cViewPr>
      <p:scale>
        <a:sx n="3" d="2"/>
        <a:sy n="3" d="2"/>
      </p:scale>
      <p:origin x="0" y="0"/>
    </p:cViewPr>
  </p:notesTextViewPr>
  <p:notesViewPr>
    <p:cSldViewPr snapToGrid="0" showGuides="1">
      <p:cViewPr varScale="1">
        <p:scale>
          <a:sx n="148" d="100"/>
          <a:sy n="148" d="100"/>
        </p:scale>
        <p:origin x="298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A66489-ED08-4ADA-B18E-4AAF9A312511}" type="doc">
      <dgm:prSet loTypeId="urn:microsoft.com/office/officeart/2005/8/layout/funnel1" loCatId="process" qsTypeId="urn:microsoft.com/office/officeart/2005/8/quickstyle/simple2" qsCatId="simple" csTypeId="urn:microsoft.com/office/officeart/2005/8/colors/accent1_3" csCatId="accent1" phldr="1"/>
      <dgm:spPr/>
      <dgm:t>
        <a:bodyPr/>
        <a:lstStyle/>
        <a:p>
          <a:endParaRPr lang="fr-FR"/>
        </a:p>
      </dgm:t>
    </dgm:pt>
    <dgm:pt modelId="{D2EAF118-26D6-463E-B320-77A7A2697E6C}">
      <dgm:prSet phldrT="[Texte]" custT="1"/>
      <dgm:spPr>
        <a:solidFill>
          <a:schemeClr val="accent5"/>
        </a:solidFill>
      </dgm:spPr>
      <dgm:t>
        <a:bodyPr/>
        <a:lstStyle/>
        <a:p>
          <a:r>
            <a:rPr lang="fr-FR" sz="1800" dirty="0" err="1"/>
            <a:t>Users</a:t>
          </a:r>
          <a:endParaRPr lang="fr-FR" sz="1100" dirty="0"/>
        </a:p>
      </dgm:t>
    </dgm:pt>
    <dgm:pt modelId="{E5D3F8A3-5530-4E7B-A6A9-32DD478FEF59}" type="parTrans" cxnId="{8AB18B93-8E91-4B0D-9B2E-D5F5254AE0A3}">
      <dgm:prSet/>
      <dgm:spPr/>
      <dgm:t>
        <a:bodyPr/>
        <a:lstStyle/>
        <a:p>
          <a:endParaRPr lang="fr-FR"/>
        </a:p>
      </dgm:t>
    </dgm:pt>
    <dgm:pt modelId="{1ECDFCE5-28D1-4F3C-AA1E-4ADE94C89848}" type="sibTrans" cxnId="{8AB18B93-8E91-4B0D-9B2E-D5F5254AE0A3}">
      <dgm:prSet/>
      <dgm:spPr/>
      <dgm:t>
        <a:bodyPr/>
        <a:lstStyle/>
        <a:p>
          <a:endParaRPr lang="fr-FR"/>
        </a:p>
      </dgm:t>
    </dgm:pt>
    <dgm:pt modelId="{C36BFF3F-B509-425D-8803-2E8A9A401644}">
      <dgm:prSet phldrT="[Texte]" custT="1"/>
      <dgm:spPr/>
      <dgm:t>
        <a:bodyPr/>
        <a:lstStyle/>
        <a:p>
          <a:r>
            <a:rPr lang="fr-FR" sz="1800" dirty="0" err="1"/>
            <a:t>Labs</a:t>
          </a:r>
          <a:endParaRPr lang="fr-FR" sz="1100" dirty="0"/>
        </a:p>
      </dgm:t>
    </dgm:pt>
    <dgm:pt modelId="{C28D7725-7135-4290-9569-15883CBB713F}" type="parTrans" cxnId="{056C33C9-7A9F-46E1-BC5B-DCB225FA8374}">
      <dgm:prSet/>
      <dgm:spPr/>
      <dgm:t>
        <a:bodyPr/>
        <a:lstStyle/>
        <a:p>
          <a:endParaRPr lang="fr-FR"/>
        </a:p>
      </dgm:t>
    </dgm:pt>
    <dgm:pt modelId="{2383F444-BB49-4306-B92F-1F5E108FBD54}" type="sibTrans" cxnId="{056C33C9-7A9F-46E1-BC5B-DCB225FA8374}">
      <dgm:prSet/>
      <dgm:spPr/>
      <dgm:t>
        <a:bodyPr/>
        <a:lstStyle/>
        <a:p>
          <a:endParaRPr lang="fr-FR"/>
        </a:p>
      </dgm:t>
    </dgm:pt>
    <dgm:pt modelId="{E4352FF8-ABF2-4FA7-A199-11B872B1AC92}">
      <dgm:prSet phldrT="[Texte]" custT="1"/>
      <dgm:spPr/>
      <dgm:t>
        <a:bodyPr/>
        <a:lstStyle/>
        <a:p>
          <a:r>
            <a:rPr lang="fr-FR" sz="1050" dirty="0"/>
            <a:t>Service Provider/</a:t>
          </a:r>
        </a:p>
        <a:p>
          <a:r>
            <a:rPr lang="fr-FR" sz="1050" dirty="0" err="1"/>
            <a:t>Company</a:t>
          </a:r>
          <a:endParaRPr lang="fr-FR" sz="1050" dirty="0"/>
        </a:p>
      </dgm:t>
    </dgm:pt>
    <dgm:pt modelId="{A6A4C02E-EEB7-46F5-8C85-D67B148C3BBA}" type="parTrans" cxnId="{98231BB5-36F6-4286-9270-C68CDDDAAD4B}">
      <dgm:prSet/>
      <dgm:spPr/>
      <dgm:t>
        <a:bodyPr/>
        <a:lstStyle/>
        <a:p>
          <a:endParaRPr lang="fr-FR"/>
        </a:p>
      </dgm:t>
    </dgm:pt>
    <dgm:pt modelId="{8CFF7EF7-89E6-4CFE-8C12-E6866268B674}" type="sibTrans" cxnId="{98231BB5-36F6-4286-9270-C68CDDDAAD4B}">
      <dgm:prSet/>
      <dgm:spPr/>
      <dgm:t>
        <a:bodyPr/>
        <a:lstStyle/>
        <a:p>
          <a:endParaRPr lang="fr-FR"/>
        </a:p>
      </dgm:t>
    </dgm:pt>
    <dgm:pt modelId="{DB6CA880-A43C-4EF0-A11D-DFB1983BFD1C}">
      <dgm:prSet phldrT="[Texte]" custT="1"/>
      <dgm:spPr/>
      <dgm:t>
        <a:bodyPr/>
        <a:lstStyle/>
        <a:p>
          <a:pPr>
            <a:lnSpc>
              <a:spcPct val="90000"/>
            </a:lnSpc>
            <a:spcAft>
              <a:spcPct val="35000"/>
            </a:spcAft>
          </a:pPr>
          <a:r>
            <a:rPr lang="fr-FR" sz="1600" b="1" dirty="0">
              <a:solidFill>
                <a:srgbClr val="002060"/>
              </a:solidFill>
              <a:latin typeface="Calibri Light" panose="020F0302020204030204" pitchFamily="34" charset="0"/>
              <a:cs typeface="Calibri Light" panose="020F0302020204030204" pitchFamily="34" charset="0"/>
            </a:rPr>
            <a:t>SCO PROJECT</a:t>
          </a:r>
        </a:p>
        <a:p>
          <a:pPr>
            <a:lnSpc>
              <a:spcPct val="100000"/>
            </a:lnSpc>
            <a:spcAft>
              <a:spcPts val="0"/>
            </a:spcAft>
          </a:pPr>
          <a:r>
            <a:rPr lang="fr-FR" sz="1400" dirty="0" err="1">
              <a:solidFill>
                <a:srgbClr val="002060"/>
              </a:solidFill>
              <a:latin typeface="Calibri Light" panose="020F0302020204030204" pitchFamily="34" charset="0"/>
              <a:cs typeface="Calibri Light" panose="020F0302020204030204" pitchFamily="34" charset="0"/>
            </a:rPr>
            <a:t>Operational</a:t>
          </a:r>
          <a:r>
            <a:rPr lang="fr-FR" sz="1400" dirty="0">
              <a:solidFill>
                <a:srgbClr val="002060"/>
              </a:solidFill>
              <a:latin typeface="Calibri Light" panose="020F0302020204030204" pitchFamily="34" charset="0"/>
              <a:cs typeface="Calibri Light" panose="020F0302020204030204" pitchFamily="34" charset="0"/>
            </a:rPr>
            <a:t> </a:t>
          </a:r>
          <a:r>
            <a:rPr lang="fr-FR" sz="1400" dirty="0" err="1">
              <a:solidFill>
                <a:srgbClr val="002060"/>
              </a:solidFill>
              <a:latin typeface="Calibri Light" panose="020F0302020204030204" pitchFamily="34" charset="0"/>
              <a:cs typeface="Calibri Light" panose="020F0302020204030204" pitchFamily="34" charset="0"/>
            </a:rPr>
            <a:t>Climate</a:t>
          </a:r>
          <a:r>
            <a:rPr lang="fr-FR" sz="1400" dirty="0">
              <a:solidFill>
                <a:srgbClr val="002060"/>
              </a:solidFill>
              <a:latin typeface="Calibri Light" panose="020F0302020204030204" pitchFamily="34" charset="0"/>
              <a:cs typeface="Calibri Light" panose="020F0302020204030204" pitchFamily="34" charset="0"/>
            </a:rPr>
            <a:t> Service/Prototype </a:t>
          </a:r>
        </a:p>
        <a:p>
          <a:pPr>
            <a:lnSpc>
              <a:spcPct val="100000"/>
            </a:lnSpc>
            <a:spcAft>
              <a:spcPts val="0"/>
            </a:spcAft>
          </a:pPr>
          <a:r>
            <a:rPr lang="fr-FR" sz="1400" dirty="0" err="1">
              <a:solidFill>
                <a:srgbClr val="002060"/>
              </a:solidFill>
              <a:latin typeface="Calibri Light" panose="020F0302020204030204" pitchFamily="34" charset="0"/>
              <a:cs typeface="Calibri Light" panose="020F0302020204030204" pitchFamily="34" charset="0"/>
            </a:rPr>
            <a:t>With</a:t>
          </a:r>
          <a:r>
            <a:rPr lang="fr-FR" sz="1400" dirty="0">
              <a:solidFill>
                <a:srgbClr val="002060"/>
              </a:solidFill>
              <a:latin typeface="Calibri Light" panose="020F0302020204030204" pitchFamily="34" charset="0"/>
              <a:cs typeface="Calibri Light" panose="020F0302020204030204" pitchFamily="34" charset="0"/>
            </a:rPr>
            <a:t> High Techno/</a:t>
          </a:r>
          <a:r>
            <a:rPr lang="fr-FR" sz="1400" dirty="0" err="1">
              <a:solidFill>
                <a:srgbClr val="002060"/>
              </a:solidFill>
              <a:latin typeface="Calibri Light" panose="020F0302020204030204" pitchFamily="34" charset="0"/>
              <a:cs typeface="Calibri Light" panose="020F0302020204030204" pitchFamily="34" charset="0"/>
            </a:rPr>
            <a:t>scientific</a:t>
          </a:r>
          <a:r>
            <a:rPr lang="fr-FR" sz="1400" dirty="0">
              <a:solidFill>
                <a:srgbClr val="002060"/>
              </a:solidFill>
              <a:latin typeface="Calibri Light" panose="020F0302020204030204" pitchFamily="34" charset="0"/>
              <a:cs typeface="Calibri Light" panose="020F0302020204030204" pitchFamily="34" charset="0"/>
            </a:rPr>
            <a:t> content</a:t>
          </a:r>
        </a:p>
        <a:p>
          <a:pPr>
            <a:lnSpc>
              <a:spcPct val="100000"/>
            </a:lnSpc>
            <a:spcAft>
              <a:spcPts val="0"/>
            </a:spcAft>
          </a:pPr>
          <a:r>
            <a:rPr lang="fr-FR" sz="1400" dirty="0" err="1">
              <a:solidFill>
                <a:srgbClr val="002060"/>
              </a:solidFill>
              <a:latin typeface="Calibri Light" panose="020F0302020204030204" pitchFamily="34" charset="0"/>
              <a:cs typeface="Calibri Light" panose="020F0302020204030204" pitchFamily="34" charset="0"/>
            </a:rPr>
            <a:t>Operational</a:t>
          </a:r>
          <a:r>
            <a:rPr lang="fr-FR" sz="1400" dirty="0">
              <a:solidFill>
                <a:srgbClr val="002060"/>
              </a:solidFill>
              <a:latin typeface="Calibri Light" panose="020F0302020204030204" pitchFamily="34" charset="0"/>
              <a:cs typeface="Calibri Light" panose="020F0302020204030204" pitchFamily="34" charset="0"/>
            </a:rPr>
            <a:t> in 2 </a:t>
          </a:r>
          <a:r>
            <a:rPr lang="fr-FR" sz="1400" dirty="0" err="1">
              <a:solidFill>
                <a:srgbClr val="002060"/>
              </a:solidFill>
              <a:latin typeface="Calibri Light" panose="020F0302020204030204" pitchFamily="34" charset="0"/>
              <a:cs typeface="Calibri Light" panose="020F0302020204030204" pitchFamily="34" charset="0"/>
            </a:rPr>
            <a:t>years</a:t>
          </a:r>
          <a:endParaRPr lang="fr-FR" sz="1400" dirty="0">
            <a:solidFill>
              <a:srgbClr val="002060"/>
            </a:solidFill>
            <a:latin typeface="Calibri Light" panose="020F0302020204030204" pitchFamily="34" charset="0"/>
            <a:cs typeface="Calibri Light" panose="020F0302020204030204" pitchFamily="34" charset="0"/>
          </a:endParaRPr>
        </a:p>
      </dgm:t>
    </dgm:pt>
    <dgm:pt modelId="{DF67AC82-7469-4075-941D-1754DEF3AF03}" type="parTrans" cxnId="{D8E2234A-124D-4614-B470-58DE76D42DF3}">
      <dgm:prSet/>
      <dgm:spPr/>
      <dgm:t>
        <a:bodyPr/>
        <a:lstStyle/>
        <a:p>
          <a:endParaRPr lang="fr-FR"/>
        </a:p>
      </dgm:t>
    </dgm:pt>
    <dgm:pt modelId="{BC44A718-9E8C-4EF4-B587-790EC3806329}" type="sibTrans" cxnId="{D8E2234A-124D-4614-B470-58DE76D42DF3}">
      <dgm:prSet/>
      <dgm:spPr/>
      <dgm:t>
        <a:bodyPr/>
        <a:lstStyle/>
        <a:p>
          <a:endParaRPr lang="fr-FR"/>
        </a:p>
      </dgm:t>
    </dgm:pt>
    <dgm:pt modelId="{13C77F1B-F7C0-4F82-8588-441432148C2F}" type="pres">
      <dgm:prSet presAssocID="{A2A66489-ED08-4ADA-B18E-4AAF9A312511}" presName="Name0" presStyleCnt="0">
        <dgm:presLayoutVars>
          <dgm:chMax val="4"/>
          <dgm:resizeHandles val="exact"/>
        </dgm:presLayoutVars>
      </dgm:prSet>
      <dgm:spPr/>
    </dgm:pt>
    <dgm:pt modelId="{71DAA626-37F3-4154-90F2-E445C88E5D14}" type="pres">
      <dgm:prSet presAssocID="{A2A66489-ED08-4ADA-B18E-4AAF9A312511}" presName="ellipse" presStyleLbl="trBgShp" presStyleIdx="0" presStyleCnt="1" custScaleX="73334" custScaleY="68459" custLinFactNeighborX="47917" custLinFactNeighborY="53841"/>
      <dgm:spPr/>
    </dgm:pt>
    <dgm:pt modelId="{846A362B-0E0D-4DD7-9E63-F216FC3662CC}" type="pres">
      <dgm:prSet presAssocID="{A2A66489-ED08-4ADA-B18E-4AAF9A312511}" presName="arrow1" presStyleLbl="fgShp" presStyleIdx="0" presStyleCnt="1" custScaleY="145716" custLinFactX="100000" custLinFactNeighborX="153286" custLinFactNeighborY="-17192"/>
      <dgm:spPr>
        <a:solidFill>
          <a:schemeClr val="accent1"/>
        </a:solidFill>
      </dgm:spPr>
    </dgm:pt>
    <dgm:pt modelId="{B155E28B-466B-44FF-82DF-DD36ED567A40}" type="pres">
      <dgm:prSet presAssocID="{A2A66489-ED08-4ADA-B18E-4AAF9A312511}" presName="rectangle" presStyleLbl="revTx" presStyleIdx="0" presStyleCnt="1" custScaleX="91460" custLinFactNeighborX="52796" custLinFactNeighborY="11360">
        <dgm:presLayoutVars>
          <dgm:bulletEnabled val="1"/>
        </dgm:presLayoutVars>
      </dgm:prSet>
      <dgm:spPr/>
    </dgm:pt>
    <dgm:pt modelId="{3A23A82B-C328-4D43-A435-4AE633FD932E}" type="pres">
      <dgm:prSet presAssocID="{C36BFF3F-B509-425D-8803-2E8A9A401644}" presName="item1" presStyleLbl="node1" presStyleIdx="0" presStyleCnt="3" custScaleX="85930" custScaleY="63536" custLinFactNeighborX="84747" custLinFactNeighborY="-33642">
        <dgm:presLayoutVars>
          <dgm:bulletEnabled val="1"/>
        </dgm:presLayoutVars>
      </dgm:prSet>
      <dgm:spPr/>
    </dgm:pt>
    <dgm:pt modelId="{1D115138-8F30-4774-9404-6BF4CADFDE3C}" type="pres">
      <dgm:prSet presAssocID="{E4352FF8-ABF2-4FA7-A199-11B872B1AC92}" presName="item2" presStyleLbl="node1" presStyleIdx="1" presStyleCnt="3" custScaleX="48046" custScaleY="34713" custLinFactX="91239" custLinFactNeighborX="100000" custLinFactNeighborY="88206">
        <dgm:presLayoutVars>
          <dgm:bulletEnabled val="1"/>
        </dgm:presLayoutVars>
      </dgm:prSet>
      <dgm:spPr/>
    </dgm:pt>
    <dgm:pt modelId="{81075ABA-5319-4EEB-ADF6-95EA42F18E89}" type="pres">
      <dgm:prSet presAssocID="{DB6CA880-A43C-4EF0-A11D-DFB1983BFD1C}" presName="item3" presStyleLbl="node1" presStyleIdx="2" presStyleCnt="3" custScaleX="67716" custScaleY="52914" custLinFactX="36948" custLinFactNeighborX="100000" custLinFactNeighborY="60059">
        <dgm:presLayoutVars>
          <dgm:bulletEnabled val="1"/>
        </dgm:presLayoutVars>
      </dgm:prSet>
      <dgm:spPr/>
    </dgm:pt>
    <dgm:pt modelId="{40B33506-52B8-440D-A47D-EBAEF9FB6B66}" type="pres">
      <dgm:prSet presAssocID="{A2A66489-ED08-4ADA-B18E-4AAF9A312511}" presName="funnel" presStyleLbl="trAlignAcc1" presStyleIdx="0" presStyleCnt="1" custScaleX="68864" custScaleY="60335" custLinFactNeighborX="44403" custLinFactNeighborY="12921"/>
      <dgm:spPr/>
    </dgm:pt>
  </dgm:ptLst>
  <dgm:cxnLst>
    <dgm:cxn modelId="{D610EF1B-5C13-4920-9918-D86C73C0B101}" type="presOf" srcId="{A2A66489-ED08-4ADA-B18E-4AAF9A312511}" destId="{13C77F1B-F7C0-4F82-8588-441432148C2F}" srcOrd="0" destOrd="0" presId="urn:microsoft.com/office/officeart/2005/8/layout/funnel1"/>
    <dgm:cxn modelId="{1E97A02B-4686-47BC-8CC6-C382DA5DC63F}" type="presOf" srcId="{D2EAF118-26D6-463E-B320-77A7A2697E6C}" destId="{81075ABA-5319-4EEB-ADF6-95EA42F18E89}" srcOrd="0" destOrd="0" presId="urn:microsoft.com/office/officeart/2005/8/layout/funnel1"/>
    <dgm:cxn modelId="{D8E2234A-124D-4614-B470-58DE76D42DF3}" srcId="{A2A66489-ED08-4ADA-B18E-4AAF9A312511}" destId="{DB6CA880-A43C-4EF0-A11D-DFB1983BFD1C}" srcOrd="3" destOrd="0" parTransId="{DF67AC82-7469-4075-941D-1754DEF3AF03}" sibTransId="{BC44A718-9E8C-4EF4-B587-790EC3806329}"/>
    <dgm:cxn modelId="{B70FD070-2083-4484-9A6F-017CA0688E12}" type="presOf" srcId="{C36BFF3F-B509-425D-8803-2E8A9A401644}" destId="{1D115138-8F30-4774-9404-6BF4CADFDE3C}" srcOrd="0" destOrd="0" presId="urn:microsoft.com/office/officeart/2005/8/layout/funnel1"/>
    <dgm:cxn modelId="{8AB18B93-8E91-4B0D-9B2E-D5F5254AE0A3}" srcId="{A2A66489-ED08-4ADA-B18E-4AAF9A312511}" destId="{D2EAF118-26D6-463E-B320-77A7A2697E6C}" srcOrd="0" destOrd="0" parTransId="{E5D3F8A3-5530-4E7B-A6A9-32DD478FEF59}" sibTransId="{1ECDFCE5-28D1-4F3C-AA1E-4ADE94C89848}"/>
    <dgm:cxn modelId="{88C061A1-2DBC-40CC-A497-E4655AB441EA}" type="presOf" srcId="{E4352FF8-ABF2-4FA7-A199-11B872B1AC92}" destId="{3A23A82B-C328-4D43-A435-4AE633FD932E}" srcOrd="0" destOrd="0" presId="urn:microsoft.com/office/officeart/2005/8/layout/funnel1"/>
    <dgm:cxn modelId="{98231BB5-36F6-4286-9270-C68CDDDAAD4B}" srcId="{A2A66489-ED08-4ADA-B18E-4AAF9A312511}" destId="{E4352FF8-ABF2-4FA7-A199-11B872B1AC92}" srcOrd="2" destOrd="0" parTransId="{A6A4C02E-EEB7-46F5-8C85-D67B148C3BBA}" sibTransId="{8CFF7EF7-89E6-4CFE-8C12-E6866268B674}"/>
    <dgm:cxn modelId="{056C33C9-7A9F-46E1-BC5B-DCB225FA8374}" srcId="{A2A66489-ED08-4ADA-B18E-4AAF9A312511}" destId="{C36BFF3F-B509-425D-8803-2E8A9A401644}" srcOrd="1" destOrd="0" parTransId="{C28D7725-7135-4290-9569-15883CBB713F}" sibTransId="{2383F444-BB49-4306-B92F-1F5E108FBD54}"/>
    <dgm:cxn modelId="{4F776BDD-9D50-4CD1-AD5A-EF619B28ADBE}" type="presOf" srcId="{DB6CA880-A43C-4EF0-A11D-DFB1983BFD1C}" destId="{B155E28B-466B-44FF-82DF-DD36ED567A40}" srcOrd="0" destOrd="0" presId="urn:microsoft.com/office/officeart/2005/8/layout/funnel1"/>
    <dgm:cxn modelId="{72DC6207-B3B2-4BB7-A81E-09284A75EEB0}" type="presParOf" srcId="{13C77F1B-F7C0-4F82-8588-441432148C2F}" destId="{71DAA626-37F3-4154-90F2-E445C88E5D14}" srcOrd="0" destOrd="0" presId="urn:microsoft.com/office/officeart/2005/8/layout/funnel1"/>
    <dgm:cxn modelId="{C5576DEE-6D03-4B99-A25E-1BC69C036F7B}" type="presParOf" srcId="{13C77F1B-F7C0-4F82-8588-441432148C2F}" destId="{846A362B-0E0D-4DD7-9E63-F216FC3662CC}" srcOrd="1" destOrd="0" presId="urn:microsoft.com/office/officeart/2005/8/layout/funnel1"/>
    <dgm:cxn modelId="{54D68B45-DB8B-4F55-A55A-B9E88C12E0AA}" type="presParOf" srcId="{13C77F1B-F7C0-4F82-8588-441432148C2F}" destId="{B155E28B-466B-44FF-82DF-DD36ED567A40}" srcOrd="2" destOrd="0" presId="urn:microsoft.com/office/officeart/2005/8/layout/funnel1"/>
    <dgm:cxn modelId="{B05BEA80-2291-4844-B06A-F5EDE2A7C801}" type="presParOf" srcId="{13C77F1B-F7C0-4F82-8588-441432148C2F}" destId="{3A23A82B-C328-4D43-A435-4AE633FD932E}" srcOrd="3" destOrd="0" presId="urn:microsoft.com/office/officeart/2005/8/layout/funnel1"/>
    <dgm:cxn modelId="{0F3CBE72-E0E4-4A01-9B33-B8315F4E8D9F}" type="presParOf" srcId="{13C77F1B-F7C0-4F82-8588-441432148C2F}" destId="{1D115138-8F30-4774-9404-6BF4CADFDE3C}" srcOrd="4" destOrd="0" presId="urn:microsoft.com/office/officeart/2005/8/layout/funnel1"/>
    <dgm:cxn modelId="{6E84D2E0-9C7E-4465-9EB0-CF894428FC0F}" type="presParOf" srcId="{13C77F1B-F7C0-4F82-8588-441432148C2F}" destId="{81075ABA-5319-4EEB-ADF6-95EA42F18E89}" srcOrd="5" destOrd="0" presId="urn:microsoft.com/office/officeart/2005/8/layout/funnel1"/>
    <dgm:cxn modelId="{CD2E9283-CC9A-47E8-A8C7-2EE0DB1DB7C0}" type="presParOf" srcId="{13C77F1B-F7C0-4F82-8588-441432148C2F}" destId="{40B33506-52B8-440D-A47D-EBAEF9FB6B66}"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A5D1A2-46B9-471F-A553-8139A26B76C2}"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fr-FR"/>
        </a:p>
      </dgm:t>
    </dgm:pt>
    <dgm:pt modelId="{92D85362-2C3E-4B62-A60D-1947306AA249}">
      <dgm:prSet phldrT="[Texte]"/>
      <dgm:spPr/>
      <dgm:t>
        <a:bodyPr/>
        <a:lstStyle/>
        <a:p>
          <a:r>
            <a:rPr lang="fr-FR" dirty="0"/>
            <a:t>SCO </a:t>
          </a:r>
          <a:r>
            <a:rPr lang="fr-FR" dirty="0" err="1"/>
            <a:t>Projects</a:t>
          </a:r>
          <a:endParaRPr lang="fr-FR" dirty="0"/>
        </a:p>
      </dgm:t>
    </dgm:pt>
    <dgm:pt modelId="{FE9494F1-470C-4AEE-9308-D836589B064D}" type="parTrans" cxnId="{AA03E3E4-A365-4CB3-8FF2-F2A4F4DED4CB}">
      <dgm:prSet/>
      <dgm:spPr/>
      <dgm:t>
        <a:bodyPr/>
        <a:lstStyle/>
        <a:p>
          <a:endParaRPr lang="fr-FR"/>
        </a:p>
      </dgm:t>
    </dgm:pt>
    <dgm:pt modelId="{0D05B6EF-BB2D-4F89-975C-5897AEE81DDF}" type="sibTrans" cxnId="{AA03E3E4-A365-4CB3-8FF2-F2A4F4DED4CB}">
      <dgm:prSet/>
      <dgm:spPr/>
      <dgm:t>
        <a:bodyPr/>
        <a:lstStyle/>
        <a:p>
          <a:endParaRPr lang="fr-FR"/>
        </a:p>
      </dgm:t>
    </dgm:pt>
    <dgm:pt modelId="{CA09C480-6260-4391-B0F4-1DF970329F8D}">
      <dgm:prSet phldrT="[Texte]"/>
      <dgm:spPr/>
      <dgm:t>
        <a:bodyPr/>
        <a:lstStyle/>
        <a:p>
          <a:r>
            <a:rPr lang="fr-FR" dirty="0"/>
            <a:t>Valorisation of </a:t>
          </a:r>
          <a:r>
            <a:rPr lang="fr-FR" dirty="0" err="1"/>
            <a:t>research</a:t>
          </a:r>
          <a:endParaRPr lang="fr-FR" dirty="0"/>
        </a:p>
        <a:p>
          <a:r>
            <a:rPr lang="fr-FR" dirty="0"/>
            <a:t>Open source</a:t>
          </a:r>
        </a:p>
      </dgm:t>
    </dgm:pt>
    <dgm:pt modelId="{61EE7F1C-6FD8-4DBE-99AA-9E083B93EC87}" type="parTrans" cxnId="{21B7F849-5BFF-4F7D-9816-BCA5D96FB795}">
      <dgm:prSet/>
      <dgm:spPr/>
      <dgm:t>
        <a:bodyPr/>
        <a:lstStyle/>
        <a:p>
          <a:endParaRPr lang="fr-FR"/>
        </a:p>
      </dgm:t>
    </dgm:pt>
    <dgm:pt modelId="{C3F6284F-F748-42D1-9C84-D3CE911C88E2}" type="sibTrans" cxnId="{21B7F849-5BFF-4F7D-9816-BCA5D96FB795}">
      <dgm:prSet/>
      <dgm:spPr/>
      <dgm:t>
        <a:bodyPr/>
        <a:lstStyle/>
        <a:p>
          <a:endParaRPr lang="fr-FR"/>
        </a:p>
      </dgm:t>
    </dgm:pt>
    <dgm:pt modelId="{880579D0-F6B9-4223-86BC-EC0719E38690}">
      <dgm:prSet phldrT="[Texte]" custT="1"/>
      <dgm:spPr/>
      <dgm:t>
        <a:bodyPr/>
        <a:lstStyle/>
        <a:p>
          <a:r>
            <a:rPr lang="fr-FR" sz="2200" dirty="0"/>
            <a:t>Service </a:t>
          </a:r>
          <a:r>
            <a:rPr lang="fr-FR" sz="2200" dirty="0" err="1"/>
            <a:t>development</a:t>
          </a:r>
          <a:r>
            <a:rPr lang="fr-FR" sz="2200" dirty="0"/>
            <a:t> /</a:t>
          </a:r>
        </a:p>
        <a:p>
          <a:r>
            <a:rPr lang="fr-FR" sz="2200" dirty="0"/>
            <a:t>Tech transfert – </a:t>
          </a:r>
        </a:p>
        <a:p>
          <a:r>
            <a:rPr lang="fr-FR" sz="2000" dirty="0" err="1"/>
            <a:t>Acces</a:t>
          </a:r>
          <a:r>
            <a:rPr lang="fr-FR" sz="2000" dirty="0"/>
            <a:t> to commercial data </a:t>
          </a:r>
          <a:r>
            <a:rPr lang="fr-FR" sz="2000" dirty="0" err="1"/>
            <a:t>with</a:t>
          </a:r>
          <a:r>
            <a:rPr lang="fr-FR" sz="2000" dirty="0"/>
            <a:t> </a:t>
          </a:r>
          <a:r>
            <a:rPr lang="fr-FR" sz="2000" dirty="0" err="1"/>
            <a:t>fees</a:t>
          </a:r>
          <a:endParaRPr lang="fr-FR" sz="2000" dirty="0"/>
        </a:p>
      </dgm:t>
    </dgm:pt>
    <dgm:pt modelId="{88E1C92C-8AED-4BBA-A48C-F817DCBCEE67}" type="parTrans" cxnId="{EF2DAC36-AF32-460A-AD0F-D334949FE139}">
      <dgm:prSet/>
      <dgm:spPr/>
      <dgm:t>
        <a:bodyPr/>
        <a:lstStyle/>
        <a:p>
          <a:endParaRPr lang="fr-FR"/>
        </a:p>
      </dgm:t>
    </dgm:pt>
    <dgm:pt modelId="{6ADA7B41-A7E6-47E9-9524-10F67569A3ED}" type="sibTrans" cxnId="{EF2DAC36-AF32-460A-AD0F-D334949FE139}">
      <dgm:prSet/>
      <dgm:spPr/>
      <dgm:t>
        <a:bodyPr/>
        <a:lstStyle/>
        <a:p>
          <a:endParaRPr lang="fr-FR"/>
        </a:p>
      </dgm:t>
    </dgm:pt>
    <dgm:pt modelId="{B0C2E610-FCF7-4106-A6B6-6D3A05171EDC}" type="pres">
      <dgm:prSet presAssocID="{4DA5D1A2-46B9-471F-A553-8139A26B76C2}" presName="hierChild1" presStyleCnt="0">
        <dgm:presLayoutVars>
          <dgm:orgChart val="1"/>
          <dgm:chPref val="1"/>
          <dgm:dir/>
          <dgm:animOne val="branch"/>
          <dgm:animLvl val="lvl"/>
          <dgm:resizeHandles/>
        </dgm:presLayoutVars>
      </dgm:prSet>
      <dgm:spPr/>
    </dgm:pt>
    <dgm:pt modelId="{22A98302-6465-40B6-9CE3-9B5C43DD4193}" type="pres">
      <dgm:prSet presAssocID="{92D85362-2C3E-4B62-A60D-1947306AA249}" presName="hierRoot1" presStyleCnt="0">
        <dgm:presLayoutVars>
          <dgm:hierBranch val="init"/>
        </dgm:presLayoutVars>
      </dgm:prSet>
      <dgm:spPr/>
    </dgm:pt>
    <dgm:pt modelId="{4F8CAB1B-96FA-41AF-97DB-DEBF090F833D}" type="pres">
      <dgm:prSet presAssocID="{92D85362-2C3E-4B62-A60D-1947306AA249}" presName="rootComposite1" presStyleCnt="0"/>
      <dgm:spPr/>
    </dgm:pt>
    <dgm:pt modelId="{234879DB-56A6-4588-8995-6CF45AB5998A}" type="pres">
      <dgm:prSet presAssocID="{92D85362-2C3E-4B62-A60D-1947306AA249}" presName="rootText1" presStyleLbl="node0" presStyleIdx="0" presStyleCnt="1" custScaleX="121000" custScaleY="121000">
        <dgm:presLayoutVars>
          <dgm:chPref val="3"/>
        </dgm:presLayoutVars>
      </dgm:prSet>
      <dgm:spPr>
        <a:prstGeom prst="roundRect">
          <a:avLst/>
        </a:prstGeom>
      </dgm:spPr>
    </dgm:pt>
    <dgm:pt modelId="{021C52B8-2E1C-4BBD-8AAF-568F18778890}" type="pres">
      <dgm:prSet presAssocID="{92D85362-2C3E-4B62-A60D-1947306AA249}" presName="rootConnector1" presStyleLbl="node1" presStyleIdx="0" presStyleCnt="0"/>
      <dgm:spPr/>
    </dgm:pt>
    <dgm:pt modelId="{C2AE6D67-8DDB-4956-876D-228D65DD5D30}" type="pres">
      <dgm:prSet presAssocID="{92D85362-2C3E-4B62-A60D-1947306AA249}" presName="hierChild2" presStyleCnt="0"/>
      <dgm:spPr/>
    </dgm:pt>
    <dgm:pt modelId="{9CD9DDF9-110D-41BF-BA85-4F919F263028}" type="pres">
      <dgm:prSet presAssocID="{61EE7F1C-6FD8-4DBE-99AA-9E083B93EC87}" presName="Name37" presStyleLbl="parChTrans1D2" presStyleIdx="0" presStyleCnt="2"/>
      <dgm:spPr/>
    </dgm:pt>
    <dgm:pt modelId="{DE0E85AA-754A-4707-AC40-ED8E6CDE099D}" type="pres">
      <dgm:prSet presAssocID="{CA09C480-6260-4391-B0F4-1DF970329F8D}" presName="hierRoot2" presStyleCnt="0">
        <dgm:presLayoutVars>
          <dgm:hierBranch val="init"/>
        </dgm:presLayoutVars>
      </dgm:prSet>
      <dgm:spPr/>
    </dgm:pt>
    <dgm:pt modelId="{1B53C609-29AE-4DEE-A116-B46C21192882}" type="pres">
      <dgm:prSet presAssocID="{CA09C480-6260-4391-B0F4-1DF970329F8D}" presName="rootComposite" presStyleCnt="0"/>
      <dgm:spPr/>
    </dgm:pt>
    <dgm:pt modelId="{8D07C03F-0B9B-4E96-885E-D01380DE934E}" type="pres">
      <dgm:prSet presAssocID="{CA09C480-6260-4391-B0F4-1DF970329F8D}" presName="rootText" presStyleLbl="node2" presStyleIdx="0" presStyleCnt="2" custScaleX="109835" custLinFactNeighborY="26844">
        <dgm:presLayoutVars>
          <dgm:chPref val="3"/>
        </dgm:presLayoutVars>
      </dgm:prSet>
      <dgm:spPr>
        <a:prstGeom prst="roundRect">
          <a:avLst/>
        </a:prstGeom>
      </dgm:spPr>
    </dgm:pt>
    <dgm:pt modelId="{7615B0FE-A48D-4734-958E-7FCD41CCF6EA}" type="pres">
      <dgm:prSet presAssocID="{CA09C480-6260-4391-B0F4-1DF970329F8D}" presName="rootConnector" presStyleLbl="node2" presStyleIdx="0" presStyleCnt="2"/>
      <dgm:spPr/>
    </dgm:pt>
    <dgm:pt modelId="{055FE1DE-4BF5-42AF-AD2B-74AF7C726AC6}" type="pres">
      <dgm:prSet presAssocID="{CA09C480-6260-4391-B0F4-1DF970329F8D}" presName="hierChild4" presStyleCnt="0"/>
      <dgm:spPr/>
    </dgm:pt>
    <dgm:pt modelId="{0C993D55-9FF6-4F4C-A63B-B63E14EFE965}" type="pres">
      <dgm:prSet presAssocID="{CA09C480-6260-4391-B0F4-1DF970329F8D}" presName="hierChild5" presStyleCnt="0"/>
      <dgm:spPr/>
    </dgm:pt>
    <dgm:pt modelId="{54F73076-1568-423D-B2E6-325DB4A302F8}" type="pres">
      <dgm:prSet presAssocID="{88E1C92C-8AED-4BBA-A48C-F817DCBCEE67}" presName="Name37" presStyleLbl="parChTrans1D2" presStyleIdx="1" presStyleCnt="2"/>
      <dgm:spPr/>
    </dgm:pt>
    <dgm:pt modelId="{AE8FEEC2-57BA-4850-9B59-6B34256991D9}" type="pres">
      <dgm:prSet presAssocID="{880579D0-F6B9-4223-86BC-EC0719E38690}" presName="hierRoot2" presStyleCnt="0">
        <dgm:presLayoutVars>
          <dgm:hierBranch val="init"/>
        </dgm:presLayoutVars>
      </dgm:prSet>
      <dgm:spPr/>
    </dgm:pt>
    <dgm:pt modelId="{37BF7B0E-5B23-48AE-8053-A797EC2BA1C2}" type="pres">
      <dgm:prSet presAssocID="{880579D0-F6B9-4223-86BC-EC0719E38690}" presName="rootComposite" presStyleCnt="0"/>
      <dgm:spPr/>
    </dgm:pt>
    <dgm:pt modelId="{2C5DD024-0013-4AEA-B4E4-4150CC1166D2}" type="pres">
      <dgm:prSet presAssocID="{880579D0-F6B9-4223-86BC-EC0719E38690}" presName="rootText" presStyleLbl="node2" presStyleIdx="1" presStyleCnt="2" custScaleX="109835" custLinFactNeighborY="26844">
        <dgm:presLayoutVars>
          <dgm:chPref val="3"/>
        </dgm:presLayoutVars>
      </dgm:prSet>
      <dgm:spPr>
        <a:prstGeom prst="roundRect">
          <a:avLst/>
        </a:prstGeom>
      </dgm:spPr>
    </dgm:pt>
    <dgm:pt modelId="{0533930E-807E-4B3B-9CC1-8972894DCF4D}" type="pres">
      <dgm:prSet presAssocID="{880579D0-F6B9-4223-86BC-EC0719E38690}" presName="rootConnector" presStyleLbl="node2" presStyleIdx="1" presStyleCnt="2"/>
      <dgm:spPr/>
    </dgm:pt>
    <dgm:pt modelId="{7585FCFB-8C47-4EB2-8C5B-27D569EE381A}" type="pres">
      <dgm:prSet presAssocID="{880579D0-F6B9-4223-86BC-EC0719E38690}" presName="hierChild4" presStyleCnt="0"/>
      <dgm:spPr/>
    </dgm:pt>
    <dgm:pt modelId="{980791D6-8696-460C-A546-EFEB902C5F0F}" type="pres">
      <dgm:prSet presAssocID="{880579D0-F6B9-4223-86BC-EC0719E38690}" presName="hierChild5" presStyleCnt="0"/>
      <dgm:spPr/>
    </dgm:pt>
    <dgm:pt modelId="{231F303C-46B5-4439-88DB-50BF74BF0FBC}" type="pres">
      <dgm:prSet presAssocID="{92D85362-2C3E-4B62-A60D-1947306AA249}" presName="hierChild3" presStyleCnt="0"/>
      <dgm:spPr/>
    </dgm:pt>
  </dgm:ptLst>
  <dgm:cxnLst>
    <dgm:cxn modelId="{D37A5923-ABBA-4AC0-9163-A19DCEC47AAE}" type="presOf" srcId="{CA09C480-6260-4391-B0F4-1DF970329F8D}" destId="{8D07C03F-0B9B-4E96-885E-D01380DE934E}" srcOrd="0" destOrd="0" presId="urn:microsoft.com/office/officeart/2005/8/layout/orgChart1"/>
    <dgm:cxn modelId="{EF2DAC36-AF32-460A-AD0F-D334949FE139}" srcId="{92D85362-2C3E-4B62-A60D-1947306AA249}" destId="{880579D0-F6B9-4223-86BC-EC0719E38690}" srcOrd="1" destOrd="0" parTransId="{88E1C92C-8AED-4BBA-A48C-F817DCBCEE67}" sibTransId="{6ADA7B41-A7E6-47E9-9524-10F67569A3ED}"/>
    <dgm:cxn modelId="{A0164638-4184-4636-91C8-3201B04BD3C3}" type="presOf" srcId="{880579D0-F6B9-4223-86BC-EC0719E38690}" destId="{0533930E-807E-4B3B-9CC1-8972894DCF4D}" srcOrd="1" destOrd="0" presId="urn:microsoft.com/office/officeart/2005/8/layout/orgChart1"/>
    <dgm:cxn modelId="{CB564062-942F-4B0B-8D98-91F56D96516C}" type="presOf" srcId="{880579D0-F6B9-4223-86BC-EC0719E38690}" destId="{2C5DD024-0013-4AEA-B4E4-4150CC1166D2}" srcOrd="0" destOrd="0" presId="urn:microsoft.com/office/officeart/2005/8/layout/orgChart1"/>
    <dgm:cxn modelId="{21B7F849-5BFF-4F7D-9816-BCA5D96FB795}" srcId="{92D85362-2C3E-4B62-A60D-1947306AA249}" destId="{CA09C480-6260-4391-B0F4-1DF970329F8D}" srcOrd="0" destOrd="0" parTransId="{61EE7F1C-6FD8-4DBE-99AA-9E083B93EC87}" sibTransId="{C3F6284F-F748-42D1-9C84-D3CE911C88E2}"/>
    <dgm:cxn modelId="{8830804B-DC1E-4528-B445-48B1E4135EFF}" type="presOf" srcId="{CA09C480-6260-4391-B0F4-1DF970329F8D}" destId="{7615B0FE-A48D-4734-958E-7FCD41CCF6EA}" srcOrd="1" destOrd="0" presId="urn:microsoft.com/office/officeart/2005/8/layout/orgChart1"/>
    <dgm:cxn modelId="{1C976B4D-259D-42FD-B4A6-202B822BEA6D}" type="presOf" srcId="{92D85362-2C3E-4B62-A60D-1947306AA249}" destId="{021C52B8-2E1C-4BBD-8AAF-568F18778890}" srcOrd="1" destOrd="0" presId="urn:microsoft.com/office/officeart/2005/8/layout/orgChart1"/>
    <dgm:cxn modelId="{4FB1579A-6FEC-4E93-9584-2CB3FBD22176}" type="presOf" srcId="{61EE7F1C-6FD8-4DBE-99AA-9E083B93EC87}" destId="{9CD9DDF9-110D-41BF-BA85-4F919F263028}" srcOrd="0" destOrd="0" presId="urn:microsoft.com/office/officeart/2005/8/layout/orgChart1"/>
    <dgm:cxn modelId="{E1CCD1A2-1A8D-45EC-8DA7-3687446F0530}" type="presOf" srcId="{4DA5D1A2-46B9-471F-A553-8139A26B76C2}" destId="{B0C2E610-FCF7-4106-A6B6-6D3A05171EDC}" srcOrd="0" destOrd="0" presId="urn:microsoft.com/office/officeart/2005/8/layout/orgChart1"/>
    <dgm:cxn modelId="{EC1D7FBB-35A9-47AD-B5D7-D9844C2084E0}" type="presOf" srcId="{92D85362-2C3E-4B62-A60D-1947306AA249}" destId="{234879DB-56A6-4588-8995-6CF45AB5998A}" srcOrd="0" destOrd="0" presId="urn:microsoft.com/office/officeart/2005/8/layout/orgChart1"/>
    <dgm:cxn modelId="{6CCFBCC6-CC7E-487C-9AEF-622690D8000F}" type="presOf" srcId="{88E1C92C-8AED-4BBA-A48C-F817DCBCEE67}" destId="{54F73076-1568-423D-B2E6-325DB4A302F8}" srcOrd="0" destOrd="0" presId="urn:microsoft.com/office/officeart/2005/8/layout/orgChart1"/>
    <dgm:cxn modelId="{AA03E3E4-A365-4CB3-8FF2-F2A4F4DED4CB}" srcId="{4DA5D1A2-46B9-471F-A553-8139A26B76C2}" destId="{92D85362-2C3E-4B62-A60D-1947306AA249}" srcOrd="0" destOrd="0" parTransId="{FE9494F1-470C-4AEE-9308-D836589B064D}" sibTransId="{0D05B6EF-BB2D-4F89-975C-5897AEE81DDF}"/>
    <dgm:cxn modelId="{CAAEEB77-9582-4DFC-B871-958740584D12}" type="presParOf" srcId="{B0C2E610-FCF7-4106-A6B6-6D3A05171EDC}" destId="{22A98302-6465-40B6-9CE3-9B5C43DD4193}" srcOrd="0" destOrd="0" presId="urn:microsoft.com/office/officeart/2005/8/layout/orgChart1"/>
    <dgm:cxn modelId="{C82CA626-A172-40A6-A3E6-739270DEE485}" type="presParOf" srcId="{22A98302-6465-40B6-9CE3-9B5C43DD4193}" destId="{4F8CAB1B-96FA-41AF-97DB-DEBF090F833D}" srcOrd="0" destOrd="0" presId="urn:microsoft.com/office/officeart/2005/8/layout/orgChart1"/>
    <dgm:cxn modelId="{AA185429-F1D4-419C-BF98-EB59EB0E81FD}" type="presParOf" srcId="{4F8CAB1B-96FA-41AF-97DB-DEBF090F833D}" destId="{234879DB-56A6-4588-8995-6CF45AB5998A}" srcOrd="0" destOrd="0" presId="urn:microsoft.com/office/officeart/2005/8/layout/orgChart1"/>
    <dgm:cxn modelId="{3D8AA581-E662-4F62-9575-C21E82C04D40}" type="presParOf" srcId="{4F8CAB1B-96FA-41AF-97DB-DEBF090F833D}" destId="{021C52B8-2E1C-4BBD-8AAF-568F18778890}" srcOrd="1" destOrd="0" presId="urn:microsoft.com/office/officeart/2005/8/layout/orgChart1"/>
    <dgm:cxn modelId="{BA58F0FC-CBC6-4E34-817C-D7D5F11A8712}" type="presParOf" srcId="{22A98302-6465-40B6-9CE3-9B5C43DD4193}" destId="{C2AE6D67-8DDB-4956-876D-228D65DD5D30}" srcOrd="1" destOrd="0" presId="urn:microsoft.com/office/officeart/2005/8/layout/orgChart1"/>
    <dgm:cxn modelId="{D6B66983-FAF0-440A-B7B5-411F4E09685B}" type="presParOf" srcId="{C2AE6D67-8DDB-4956-876D-228D65DD5D30}" destId="{9CD9DDF9-110D-41BF-BA85-4F919F263028}" srcOrd="0" destOrd="0" presId="urn:microsoft.com/office/officeart/2005/8/layout/orgChart1"/>
    <dgm:cxn modelId="{5B9C2FDB-2869-4210-82B1-2366C50FE561}" type="presParOf" srcId="{C2AE6D67-8DDB-4956-876D-228D65DD5D30}" destId="{DE0E85AA-754A-4707-AC40-ED8E6CDE099D}" srcOrd="1" destOrd="0" presId="urn:microsoft.com/office/officeart/2005/8/layout/orgChart1"/>
    <dgm:cxn modelId="{13CC1614-22CE-4F3D-B11D-AA2C45464F4A}" type="presParOf" srcId="{DE0E85AA-754A-4707-AC40-ED8E6CDE099D}" destId="{1B53C609-29AE-4DEE-A116-B46C21192882}" srcOrd="0" destOrd="0" presId="urn:microsoft.com/office/officeart/2005/8/layout/orgChart1"/>
    <dgm:cxn modelId="{2276255F-34DC-4128-9F18-AFB2438DCD43}" type="presParOf" srcId="{1B53C609-29AE-4DEE-A116-B46C21192882}" destId="{8D07C03F-0B9B-4E96-885E-D01380DE934E}" srcOrd="0" destOrd="0" presId="urn:microsoft.com/office/officeart/2005/8/layout/orgChart1"/>
    <dgm:cxn modelId="{BFB9BF06-0E93-491A-BCB7-14EDF3869B72}" type="presParOf" srcId="{1B53C609-29AE-4DEE-A116-B46C21192882}" destId="{7615B0FE-A48D-4734-958E-7FCD41CCF6EA}" srcOrd="1" destOrd="0" presId="urn:microsoft.com/office/officeart/2005/8/layout/orgChart1"/>
    <dgm:cxn modelId="{96207D40-6566-487A-A99F-937D90EAD817}" type="presParOf" srcId="{DE0E85AA-754A-4707-AC40-ED8E6CDE099D}" destId="{055FE1DE-4BF5-42AF-AD2B-74AF7C726AC6}" srcOrd="1" destOrd="0" presId="urn:microsoft.com/office/officeart/2005/8/layout/orgChart1"/>
    <dgm:cxn modelId="{BE24C667-E301-472F-B27D-E8F5F64315FF}" type="presParOf" srcId="{DE0E85AA-754A-4707-AC40-ED8E6CDE099D}" destId="{0C993D55-9FF6-4F4C-A63B-B63E14EFE965}" srcOrd="2" destOrd="0" presId="urn:microsoft.com/office/officeart/2005/8/layout/orgChart1"/>
    <dgm:cxn modelId="{CD752E5A-35C5-4EAF-B2EA-FAA95C40FDC6}" type="presParOf" srcId="{C2AE6D67-8DDB-4956-876D-228D65DD5D30}" destId="{54F73076-1568-423D-B2E6-325DB4A302F8}" srcOrd="2" destOrd="0" presId="urn:microsoft.com/office/officeart/2005/8/layout/orgChart1"/>
    <dgm:cxn modelId="{1C8E9F6A-33FC-45E2-8007-6B8CB60C1A81}" type="presParOf" srcId="{C2AE6D67-8DDB-4956-876D-228D65DD5D30}" destId="{AE8FEEC2-57BA-4850-9B59-6B34256991D9}" srcOrd="3" destOrd="0" presId="urn:microsoft.com/office/officeart/2005/8/layout/orgChart1"/>
    <dgm:cxn modelId="{6F8147F8-03EC-47AB-B0D0-97DC48124F66}" type="presParOf" srcId="{AE8FEEC2-57BA-4850-9B59-6B34256991D9}" destId="{37BF7B0E-5B23-48AE-8053-A797EC2BA1C2}" srcOrd="0" destOrd="0" presId="urn:microsoft.com/office/officeart/2005/8/layout/orgChart1"/>
    <dgm:cxn modelId="{29ED2930-617E-4930-946A-7E89D4C60ED4}" type="presParOf" srcId="{37BF7B0E-5B23-48AE-8053-A797EC2BA1C2}" destId="{2C5DD024-0013-4AEA-B4E4-4150CC1166D2}" srcOrd="0" destOrd="0" presId="urn:microsoft.com/office/officeart/2005/8/layout/orgChart1"/>
    <dgm:cxn modelId="{57577D16-5293-44CA-9CFF-0531CA1A50C9}" type="presParOf" srcId="{37BF7B0E-5B23-48AE-8053-A797EC2BA1C2}" destId="{0533930E-807E-4B3B-9CC1-8972894DCF4D}" srcOrd="1" destOrd="0" presId="urn:microsoft.com/office/officeart/2005/8/layout/orgChart1"/>
    <dgm:cxn modelId="{A3C0D3D0-2E4F-4024-982A-17E0DFB1FE47}" type="presParOf" srcId="{AE8FEEC2-57BA-4850-9B59-6B34256991D9}" destId="{7585FCFB-8C47-4EB2-8C5B-27D569EE381A}" srcOrd="1" destOrd="0" presId="urn:microsoft.com/office/officeart/2005/8/layout/orgChart1"/>
    <dgm:cxn modelId="{695438D3-D8A4-46B4-A5DF-98BB34E96DF8}" type="presParOf" srcId="{AE8FEEC2-57BA-4850-9B59-6B34256991D9}" destId="{980791D6-8696-460C-A546-EFEB902C5F0F}" srcOrd="2" destOrd="0" presId="urn:microsoft.com/office/officeart/2005/8/layout/orgChart1"/>
    <dgm:cxn modelId="{93B60C51-EA3E-4F19-ACBB-45B854974898}" type="presParOf" srcId="{22A98302-6465-40B6-9CE3-9B5C43DD4193}" destId="{231F303C-46B5-4439-88DB-50BF74BF0FBC}"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AA626-37F3-4154-90F2-E445C88E5D14}">
      <dsp:nvSpPr>
        <dsp:cNvPr id="0" name=""/>
        <dsp:cNvSpPr/>
      </dsp:nvSpPr>
      <dsp:spPr>
        <a:xfrm>
          <a:off x="5788425" y="1120409"/>
          <a:ext cx="3375171" cy="1094231"/>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6A362B-0E0D-4DD7-9E63-F216FC3662CC}">
      <dsp:nvSpPr>
        <dsp:cNvPr id="0" name=""/>
        <dsp:cNvSpPr/>
      </dsp:nvSpPr>
      <dsp:spPr>
        <a:xfrm>
          <a:off x="7090994" y="3693011"/>
          <a:ext cx="891950" cy="831817"/>
        </a:xfrm>
        <a:prstGeom prst="downArrow">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B155E28B-466B-44FF-82DF-DD36ED567A40}">
      <dsp:nvSpPr>
        <dsp:cNvPr id="0" name=""/>
        <dsp:cNvSpPr/>
      </dsp:nvSpPr>
      <dsp:spPr>
        <a:xfrm>
          <a:off x="5580304" y="4499905"/>
          <a:ext cx="3915734" cy="1070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002060"/>
              </a:solidFill>
              <a:latin typeface="Calibri Light" panose="020F0302020204030204" pitchFamily="34" charset="0"/>
              <a:cs typeface="Calibri Light" panose="020F0302020204030204" pitchFamily="34" charset="0"/>
            </a:rPr>
            <a:t>SCO PROJECT</a:t>
          </a:r>
        </a:p>
        <a:p>
          <a:pPr marL="0" lvl="0" indent="0" algn="ctr" defTabSz="711200">
            <a:lnSpc>
              <a:spcPct val="100000"/>
            </a:lnSpc>
            <a:spcBef>
              <a:spcPct val="0"/>
            </a:spcBef>
            <a:spcAft>
              <a:spcPts val="0"/>
            </a:spcAft>
            <a:buNone/>
          </a:pPr>
          <a:r>
            <a:rPr lang="fr-FR" sz="1400" kern="1200" dirty="0" err="1">
              <a:solidFill>
                <a:srgbClr val="002060"/>
              </a:solidFill>
              <a:latin typeface="Calibri Light" panose="020F0302020204030204" pitchFamily="34" charset="0"/>
              <a:cs typeface="Calibri Light" panose="020F0302020204030204" pitchFamily="34" charset="0"/>
            </a:rPr>
            <a:t>Operational</a:t>
          </a:r>
          <a:r>
            <a:rPr lang="fr-FR" sz="1400" kern="1200" dirty="0">
              <a:solidFill>
                <a:srgbClr val="002060"/>
              </a:solidFill>
              <a:latin typeface="Calibri Light" panose="020F0302020204030204" pitchFamily="34" charset="0"/>
              <a:cs typeface="Calibri Light" panose="020F0302020204030204" pitchFamily="34" charset="0"/>
            </a:rPr>
            <a:t> </a:t>
          </a:r>
          <a:r>
            <a:rPr lang="fr-FR" sz="1400" kern="1200" dirty="0" err="1">
              <a:solidFill>
                <a:srgbClr val="002060"/>
              </a:solidFill>
              <a:latin typeface="Calibri Light" panose="020F0302020204030204" pitchFamily="34" charset="0"/>
              <a:cs typeface="Calibri Light" panose="020F0302020204030204" pitchFamily="34" charset="0"/>
            </a:rPr>
            <a:t>Climate</a:t>
          </a:r>
          <a:r>
            <a:rPr lang="fr-FR" sz="1400" kern="1200" dirty="0">
              <a:solidFill>
                <a:srgbClr val="002060"/>
              </a:solidFill>
              <a:latin typeface="Calibri Light" panose="020F0302020204030204" pitchFamily="34" charset="0"/>
              <a:cs typeface="Calibri Light" panose="020F0302020204030204" pitchFamily="34" charset="0"/>
            </a:rPr>
            <a:t> Service/Prototype </a:t>
          </a:r>
        </a:p>
        <a:p>
          <a:pPr marL="0" lvl="0" indent="0" algn="ctr" defTabSz="711200">
            <a:lnSpc>
              <a:spcPct val="100000"/>
            </a:lnSpc>
            <a:spcBef>
              <a:spcPct val="0"/>
            </a:spcBef>
            <a:spcAft>
              <a:spcPts val="0"/>
            </a:spcAft>
            <a:buNone/>
          </a:pPr>
          <a:r>
            <a:rPr lang="fr-FR" sz="1400" kern="1200" dirty="0" err="1">
              <a:solidFill>
                <a:srgbClr val="002060"/>
              </a:solidFill>
              <a:latin typeface="Calibri Light" panose="020F0302020204030204" pitchFamily="34" charset="0"/>
              <a:cs typeface="Calibri Light" panose="020F0302020204030204" pitchFamily="34" charset="0"/>
            </a:rPr>
            <a:t>With</a:t>
          </a:r>
          <a:r>
            <a:rPr lang="fr-FR" sz="1400" kern="1200" dirty="0">
              <a:solidFill>
                <a:srgbClr val="002060"/>
              </a:solidFill>
              <a:latin typeface="Calibri Light" panose="020F0302020204030204" pitchFamily="34" charset="0"/>
              <a:cs typeface="Calibri Light" panose="020F0302020204030204" pitchFamily="34" charset="0"/>
            </a:rPr>
            <a:t> High Techno/</a:t>
          </a:r>
          <a:r>
            <a:rPr lang="fr-FR" sz="1400" kern="1200" dirty="0" err="1">
              <a:solidFill>
                <a:srgbClr val="002060"/>
              </a:solidFill>
              <a:latin typeface="Calibri Light" panose="020F0302020204030204" pitchFamily="34" charset="0"/>
              <a:cs typeface="Calibri Light" panose="020F0302020204030204" pitchFamily="34" charset="0"/>
            </a:rPr>
            <a:t>scientific</a:t>
          </a:r>
          <a:r>
            <a:rPr lang="fr-FR" sz="1400" kern="1200" dirty="0">
              <a:solidFill>
                <a:srgbClr val="002060"/>
              </a:solidFill>
              <a:latin typeface="Calibri Light" panose="020F0302020204030204" pitchFamily="34" charset="0"/>
              <a:cs typeface="Calibri Light" panose="020F0302020204030204" pitchFamily="34" charset="0"/>
            </a:rPr>
            <a:t> content</a:t>
          </a:r>
        </a:p>
        <a:p>
          <a:pPr marL="0" lvl="0" indent="0" algn="ctr" defTabSz="711200">
            <a:lnSpc>
              <a:spcPct val="100000"/>
            </a:lnSpc>
            <a:spcBef>
              <a:spcPct val="0"/>
            </a:spcBef>
            <a:spcAft>
              <a:spcPts val="0"/>
            </a:spcAft>
            <a:buNone/>
          </a:pPr>
          <a:r>
            <a:rPr lang="fr-FR" sz="1400" kern="1200" dirty="0" err="1">
              <a:solidFill>
                <a:srgbClr val="002060"/>
              </a:solidFill>
              <a:latin typeface="Calibri Light" panose="020F0302020204030204" pitchFamily="34" charset="0"/>
              <a:cs typeface="Calibri Light" panose="020F0302020204030204" pitchFamily="34" charset="0"/>
            </a:rPr>
            <a:t>Operational</a:t>
          </a:r>
          <a:r>
            <a:rPr lang="fr-FR" sz="1400" kern="1200" dirty="0">
              <a:solidFill>
                <a:srgbClr val="002060"/>
              </a:solidFill>
              <a:latin typeface="Calibri Light" panose="020F0302020204030204" pitchFamily="34" charset="0"/>
              <a:cs typeface="Calibri Light" panose="020F0302020204030204" pitchFamily="34" charset="0"/>
            </a:rPr>
            <a:t> in 2 </a:t>
          </a:r>
          <a:r>
            <a:rPr lang="fr-FR" sz="1400" kern="1200" dirty="0" err="1">
              <a:solidFill>
                <a:srgbClr val="002060"/>
              </a:solidFill>
              <a:latin typeface="Calibri Light" panose="020F0302020204030204" pitchFamily="34" charset="0"/>
              <a:cs typeface="Calibri Light" panose="020F0302020204030204" pitchFamily="34" charset="0"/>
            </a:rPr>
            <a:t>years</a:t>
          </a:r>
          <a:endParaRPr lang="fr-FR" sz="1400" kern="1200" dirty="0">
            <a:solidFill>
              <a:srgbClr val="002060"/>
            </a:solidFill>
            <a:latin typeface="Calibri Light" panose="020F0302020204030204" pitchFamily="34" charset="0"/>
            <a:cs typeface="Calibri Light" panose="020F0302020204030204" pitchFamily="34" charset="0"/>
          </a:endParaRPr>
        </a:p>
      </dsp:txBody>
      <dsp:txXfrm>
        <a:off x="5580304" y="4499905"/>
        <a:ext cx="3915734" cy="1070340"/>
      </dsp:txXfrm>
    </dsp:sp>
    <dsp:sp modelId="{3A23A82B-C328-4D43-A435-4AE633FD932E}">
      <dsp:nvSpPr>
        <dsp:cNvPr id="0" name=""/>
        <dsp:cNvSpPr/>
      </dsp:nvSpPr>
      <dsp:spPr>
        <a:xfrm>
          <a:off x="6116284" y="1482168"/>
          <a:ext cx="1379615" cy="1020077"/>
        </a:xfrm>
        <a:prstGeom prst="ellips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Service Provider/</a:t>
          </a:r>
        </a:p>
        <a:p>
          <a:pPr marL="0" lvl="0" indent="0" algn="ctr" defTabSz="466725">
            <a:lnSpc>
              <a:spcPct val="90000"/>
            </a:lnSpc>
            <a:spcBef>
              <a:spcPct val="0"/>
            </a:spcBef>
            <a:spcAft>
              <a:spcPct val="35000"/>
            </a:spcAft>
            <a:buNone/>
          </a:pPr>
          <a:r>
            <a:rPr lang="fr-FR" sz="1050" kern="1200" dirty="0" err="1"/>
            <a:t>Company</a:t>
          </a:r>
          <a:endParaRPr lang="fr-FR" sz="1050" kern="1200" dirty="0"/>
        </a:p>
      </dsp:txBody>
      <dsp:txXfrm>
        <a:off x="6318324" y="1631555"/>
        <a:ext cx="975535" cy="721303"/>
      </dsp:txXfrm>
    </dsp:sp>
    <dsp:sp modelId="{1D115138-8F30-4774-9404-6BF4CADFDE3C}">
      <dsp:nvSpPr>
        <dsp:cNvPr id="0" name=""/>
        <dsp:cNvSpPr/>
      </dsp:nvSpPr>
      <dsp:spPr>
        <a:xfrm>
          <a:off x="6981309" y="2465340"/>
          <a:ext cx="771383" cy="557321"/>
        </a:xfrm>
        <a:prstGeom prst="ellipse">
          <a:avLst/>
        </a:prstGeom>
        <a:solidFill>
          <a:schemeClr val="accent1">
            <a:shade val="80000"/>
            <a:hueOff val="417212"/>
            <a:satOff val="-38978"/>
            <a:lumOff val="2011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err="1"/>
            <a:t>Labs</a:t>
          </a:r>
          <a:endParaRPr lang="fr-FR" sz="1100" kern="1200" dirty="0"/>
        </a:p>
      </dsp:txBody>
      <dsp:txXfrm>
        <a:off x="7094275" y="2546958"/>
        <a:ext cx="545451" cy="394085"/>
      </dsp:txXfrm>
    </dsp:sp>
    <dsp:sp modelId="{81075ABA-5319-4EEB-ADF6-95EA42F18E89}">
      <dsp:nvSpPr>
        <dsp:cNvPr id="0" name=""/>
        <dsp:cNvSpPr/>
      </dsp:nvSpPr>
      <dsp:spPr>
        <a:xfrm>
          <a:off x="7592948" y="1479150"/>
          <a:ext cx="1087187" cy="849540"/>
        </a:xfrm>
        <a:prstGeom prst="ellipse">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err="1"/>
            <a:t>Users</a:t>
          </a:r>
          <a:endParaRPr lang="fr-FR" sz="1100" kern="1200" dirty="0"/>
        </a:p>
      </dsp:txBody>
      <dsp:txXfrm>
        <a:off x="7752163" y="1603562"/>
        <a:ext cx="768757" cy="600716"/>
      </dsp:txXfrm>
    </dsp:sp>
    <dsp:sp modelId="{40B33506-52B8-440D-A47D-EBAEF9FB6B66}">
      <dsp:nvSpPr>
        <dsp:cNvPr id="0" name=""/>
        <dsp:cNvSpPr/>
      </dsp:nvSpPr>
      <dsp:spPr>
        <a:xfrm>
          <a:off x="5775827" y="1120337"/>
          <a:ext cx="3439704" cy="2410949"/>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73076-1568-423D-B2E6-325DB4A302F8}">
      <dsp:nvSpPr>
        <dsp:cNvPr id="0" name=""/>
        <dsp:cNvSpPr/>
      </dsp:nvSpPr>
      <dsp:spPr>
        <a:xfrm>
          <a:off x="3465782" y="2080597"/>
          <a:ext cx="1881976" cy="944233"/>
        </a:xfrm>
        <a:custGeom>
          <a:avLst/>
          <a:gdLst/>
          <a:ahLst/>
          <a:cxnLst/>
          <a:rect l="0" t="0" r="0" b="0"/>
          <a:pathLst>
            <a:path>
              <a:moveTo>
                <a:pt x="0" y="0"/>
              </a:moveTo>
              <a:lnTo>
                <a:pt x="0" y="642162"/>
              </a:lnTo>
              <a:lnTo>
                <a:pt x="1881976" y="642162"/>
              </a:lnTo>
              <a:lnTo>
                <a:pt x="1881976" y="94423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D9DDF9-110D-41BF-BA85-4F919F263028}">
      <dsp:nvSpPr>
        <dsp:cNvPr id="0" name=""/>
        <dsp:cNvSpPr/>
      </dsp:nvSpPr>
      <dsp:spPr>
        <a:xfrm>
          <a:off x="1583805" y="2080597"/>
          <a:ext cx="1881976" cy="944233"/>
        </a:xfrm>
        <a:custGeom>
          <a:avLst/>
          <a:gdLst/>
          <a:ahLst/>
          <a:cxnLst/>
          <a:rect l="0" t="0" r="0" b="0"/>
          <a:pathLst>
            <a:path>
              <a:moveTo>
                <a:pt x="1881976" y="0"/>
              </a:moveTo>
              <a:lnTo>
                <a:pt x="1881976" y="642162"/>
              </a:lnTo>
              <a:lnTo>
                <a:pt x="0" y="642162"/>
              </a:lnTo>
              <a:lnTo>
                <a:pt x="0" y="94423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4879DB-56A6-4588-8995-6CF45AB5998A}">
      <dsp:nvSpPr>
        <dsp:cNvPr id="0" name=""/>
        <dsp:cNvSpPr/>
      </dsp:nvSpPr>
      <dsp:spPr>
        <a:xfrm>
          <a:off x="1725275" y="340091"/>
          <a:ext cx="3481012" cy="17405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fr-FR" sz="2700" kern="1200" dirty="0"/>
            <a:t>SCO </a:t>
          </a:r>
          <a:r>
            <a:rPr lang="fr-FR" sz="2700" kern="1200" dirty="0" err="1"/>
            <a:t>Projects</a:t>
          </a:r>
          <a:endParaRPr lang="fr-FR" sz="2700" kern="1200" dirty="0"/>
        </a:p>
      </dsp:txBody>
      <dsp:txXfrm>
        <a:off x="1810239" y="425055"/>
        <a:ext cx="3311084" cy="1570578"/>
      </dsp:txXfrm>
    </dsp:sp>
    <dsp:sp modelId="{8D07C03F-0B9B-4E96-885E-D01380DE934E}">
      <dsp:nvSpPr>
        <dsp:cNvPr id="0" name=""/>
        <dsp:cNvSpPr/>
      </dsp:nvSpPr>
      <dsp:spPr>
        <a:xfrm>
          <a:off x="3900" y="3024831"/>
          <a:ext cx="3159809" cy="14384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fr-FR" sz="2700" kern="1200" dirty="0"/>
            <a:t>Valorisation of </a:t>
          </a:r>
          <a:r>
            <a:rPr lang="fr-FR" sz="2700" kern="1200" dirty="0" err="1"/>
            <a:t>research</a:t>
          </a:r>
          <a:endParaRPr lang="fr-FR" sz="2700" kern="1200" dirty="0"/>
        </a:p>
        <a:p>
          <a:pPr marL="0" lvl="0" indent="0" algn="ctr" defTabSz="1200150">
            <a:lnSpc>
              <a:spcPct val="90000"/>
            </a:lnSpc>
            <a:spcBef>
              <a:spcPct val="0"/>
            </a:spcBef>
            <a:spcAft>
              <a:spcPct val="35000"/>
            </a:spcAft>
            <a:buNone/>
          </a:pPr>
          <a:r>
            <a:rPr lang="fr-FR" sz="2700" kern="1200" dirty="0"/>
            <a:t>Open source</a:t>
          </a:r>
        </a:p>
      </dsp:txBody>
      <dsp:txXfrm>
        <a:off x="74119" y="3095050"/>
        <a:ext cx="3019371" cy="1297996"/>
      </dsp:txXfrm>
    </dsp:sp>
    <dsp:sp modelId="{2C5DD024-0013-4AEA-B4E4-4150CC1166D2}">
      <dsp:nvSpPr>
        <dsp:cNvPr id="0" name=""/>
        <dsp:cNvSpPr/>
      </dsp:nvSpPr>
      <dsp:spPr>
        <a:xfrm>
          <a:off x="3767853" y="3024831"/>
          <a:ext cx="3159809" cy="14384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t>Service </a:t>
          </a:r>
          <a:r>
            <a:rPr lang="fr-FR" sz="2200" kern="1200" dirty="0" err="1"/>
            <a:t>development</a:t>
          </a:r>
          <a:r>
            <a:rPr lang="fr-FR" sz="2200" kern="1200" dirty="0"/>
            <a:t> /</a:t>
          </a:r>
        </a:p>
        <a:p>
          <a:pPr marL="0" lvl="0" indent="0" algn="ctr" defTabSz="977900">
            <a:lnSpc>
              <a:spcPct val="90000"/>
            </a:lnSpc>
            <a:spcBef>
              <a:spcPct val="0"/>
            </a:spcBef>
            <a:spcAft>
              <a:spcPct val="35000"/>
            </a:spcAft>
            <a:buNone/>
          </a:pPr>
          <a:r>
            <a:rPr lang="fr-FR" sz="2200" kern="1200" dirty="0"/>
            <a:t>Tech transfert – </a:t>
          </a:r>
        </a:p>
        <a:p>
          <a:pPr marL="0" lvl="0" indent="0" algn="ctr" defTabSz="977900">
            <a:lnSpc>
              <a:spcPct val="90000"/>
            </a:lnSpc>
            <a:spcBef>
              <a:spcPct val="0"/>
            </a:spcBef>
            <a:spcAft>
              <a:spcPct val="35000"/>
            </a:spcAft>
            <a:buNone/>
          </a:pPr>
          <a:r>
            <a:rPr lang="fr-FR" sz="2000" kern="1200" dirty="0" err="1"/>
            <a:t>Acces</a:t>
          </a:r>
          <a:r>
            <a:rPr lang="fr-FR" sz="2000" kern="1200" dirty="0"/>
            <a:t> to commercial data </a:t>
          </a:r>
          <a:r>
            <a:rPr lang="fr-FR" sz="2000" kern="1200" dirty="0" err="1"/>
            <a:t>with</a:t>
          </a:r>
          <a:r>
            <a:rPr lang="fr-FR" sz="2000" kern="1200" dirty="0"/>
            <a:t> </a:t>
          </a:r>
          <a:r>
            <a:rPr lang="fr-FR" sz="2000" kern="1200" dirty="0" err="1"/>
            <a:t>fees</a:t>
          </a:r>
          <a:endParaRPr lang="fr-FR" sz="2000" kern="1200" dirty="0"/>
        </a:p>
      </dsp:txBody>
      <dsp:txXfrm>
        <a:off x="3838072" y="3095050"/>
        <a:ext cx="3019371" cy="1297996"/>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B3946F89-3C8B-A74E-BE19-BACA2AE1CA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8694FE-5F46-2648-BCB3-488879180D49}" type="slidenum">
              <a:rPr lang="fr-FR" smtClean="0"/>
              <a:t>‹#›</a:t>
            </a:fld>
            <a:endParaRPr lang="fr-FR"/>
          </a:p>
        </p:txBody>
      </p:sp>
    </p:spTree>
    <p:extLst>
      <p:ext uri="{BB962C8B-B14F-4D97-AF65-F5344CB8AC3E}">
        <p14:creationId xmlns:p14="http://schemas.microsoft.com/office/powerpoint/2010/main" val="2412253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2194E-DFCA-4BBD-A85C-BE14FE4AC49E}" type="datetimeFigureOut">
              <a:rPr lang="fr-FR" smtClean="0"/>
              <a:t>01/03/2023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C0918-2127-494D-BCD3-BC383FA1C45B}" type="slidenum">
              <a:rPr lang="fr-FR" smtClean="0"/>
              <a:t>‹#›</a:t>
            </a:fld>
            <a:endParaRPr lang="fr-FR"/>
          </a:p>
        </p:txBody>
      </p:sp>
    </p:spTree>
    <p:extLst>
      <p:ext uri="{BB962C8B-B14F-4D97-AF65-F5344CB8AC3E}">
        <p14:creationId xmlns:p14="http://schemas.microsoft.com/office/powerpoint/2010/main" val="347227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oneplanetsummit.fr/e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paceclimateobservatory.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24C0918-2127-494D-BCD3-BC383FA1C45B}" type="slidenum">
              <a:rPr lang="fr-FR" smtClean="0"/>
              <a:t>1</a:t>
            </a:fld>
            <a:endParaRPr lang="fr-FR"/>
          </a:p>
        </p:txBody>
      </p:sp>
    </p:spTree>
    <p:extLst>
      <p:ext uri="{BB962C8B-B14F-4D97-AF65-F5344CB8AC3E}">
        <p14:creationId xmlns:p14="http://schemas.microsoft.com/office/powerpoint/2010/main" val="3878974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Arial" panose="020B0604020202020204" pitchFamily="34" charset="0"/>
                <a:ea typeface="+mn-ea"/>
                <a:cs typeface="+mn-cs"/>
              </a:rPr>
              <a:t>The creation of the SCO international initiative on best effort-basis dates back to 2017 within the framework of the </a:t>
            </a:r>
            <a:r>
              <a:rPr lang="en-US" sz="1100" b="0" i="0" u="none" strike="noStrike" kern="1200" dirty="0">
                <a:solidFill>
                  <a:schemeClr val="tx1"/>
                </a:solidFill>
                <a:effectLst/>
                <a:latin typeface="Arial" panose="020B0604020202020204" pitchFamily="34" charset="0"/>
                <a:ea typeface="+mn-ea"/>
                <a:cs typeface="+mn-cs"/>
                <a:hlinkClick r:id="rId3"/>
              </a:rPr>
              <a:t>One Planet Summit</a:t>
            </a:r>
            <a:r>
              <a:rPr lang="en-US" sz="1100" b="0" i="0" u="none" strike="noStrike" kern="1200" dirty="0">
                <a:solidFill>
                  <a:schemeClr val="tx1"/>
                </a:solidFill>
                <a:effectLst/>
                <a:latin typeface="Arial" panose="020B0604020202020204" pitchFamily="34" charset="0"/>
                <a:ea typeface="+mn-ea"/>
                <a:cs typeface="+mn-cs"/>
              </a:rPr>
              <a:t> by the French Republic President, Emmanuel MACRON</a:t>
            </a:r>
            <a:r>
              <a:rPr lang="en-US" sz="1100" b="0" i="0" kern="1200" dirty="0">
                <a:solidFill>
                  <a:schemeClr val="tx1"/>
                </a:solidFill>
                <a:effectLst/>
                <a:latin typeface="Arial" panose="020B0604020202020204" pitchFamily="34" charset="0"/>
                <a:ea typeface="+mn-ea"/>
                <a:cs typeface="+mn-cs"/>
              </a:rPr>
              <a:t>, but it was not officially launched until June 2019 when thirty-six space agencies and international </a:t>
            </a:r>
            <a:r>
              <a:rPr lang="en-US" sz="1100" b="0" i="0" kern="1200" dirty="0" err="1">
                <a:solidFill>
                  <a:schemeClr val="tx1"/>
                </a:solidFill>
                <a:effectLst/>
                <a:latin typeface="Arial" panose="020B0604020202020204" pitchFamily="34" charset="0"/>
                <a:ea typeface="+mn-ea"/>
                <a:cs typeface="+mn-cs"/>
              </a:rPr>
              <a:t>organisations</a:t>
            </a:r>
            <a:r>
              <a:rPr lang="en-US" sz="1100" b="0" i="0" kern="1200" dirty="0">
                <a:solidFill>
                  <a:schemeClr val="tx1"/>
                </a:solidFill>
                <a:effectLst/>
                <a:latin typeface="Arial" panose="020B0604020202020204" pitchFamily="34" charset="0"/>
                <a:ea typeface="+mn-ea"/>
                <a:cs typeface="+mn-cs"/>
              </a:rPr>
              <a:t> signed a declaration of interest. In the continuity, SCO members worked together under the coordination of UNOOSA to clearly define the nature of SCO and formalize its governance through the </a:t>
            </a:r>
            <a:r>
              <a:rPr lang="en-US" sz="1100" b="0" i="1" kern="1200" dirty="0">
                <a:solidFill>
                  <a:schemeClr val="tx1"/>
                </a:solidFill>
                <a:effectLst/>
                <a:latin typeface="Arial" panose="020B0604020202020204" pitchFamily="34" charset="0"/>
                <a:ea typeface="+mn-ea"/>
                <a:cs typeface="+mn-cs"/>
              </a:rPr>
              <a:t>Charter on the establishment of the Space for Climate Observatory</a:t>
            </a:r>
            <a:r>
              <a:rPr lang="en-US" sz="1100" b="0" i="0" kern="1200" dirty="0">
                <a:solidFill>
                  <a:schemeClr val="tx1"/>
                </a:solidFill>
                <a:effectLst/>
                <a:latin typeface="Arial" panose="020B0604020202020204" pitchFamily="34" charset="0"/>
                <a:ea typeface="+mn-ea"/>
                <a:cs typeface="+mn-cs"/>
              </a:rPr>
              <a:t>, which entered into force on 1st September 2022. </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Arial" panose="020B0604020202020204" pitchFamily="34" charset="0"/>
              <a:ea typeface="+mn-ea"/>
              <a:cs typeface="+mn-cs"/>
            </a:endParaRPr>
          </a:p>
          <a:p>
            <a:pPr algn="just"/>
            <a:r>
              <a:rPr lang="en-US" sz="1200" b="0" i="0" kern="1200" dirty="0">
                <a:solidFill>
                  <a:schemeClr val="tx1"/>
                </a:solidFill>
                <a:effectLst/>
                <a:latin typeface="Arial" panose="020B0604020202020204" pitchFamily="34" charset="0"/>
                <a:ea typeface="+mn-ea"/>
                <a:cs typeface="+mn-cs"/>
              </a:rPr>
              <a:t>During its first three years of existence, the SCO progressively expanded: new space agencies joined the initiative, currently 34 members and the </a:t>
            </a:r>
            <a:r>
              <a:rPr lang="en-US" sz="1200" b="0" i="0" kern="1200" dirty="0" err="1">
                <a:solidFill>
                  <a:schemeClr val="tx1"/>
                </a:solidFill>
                <a:effectLst/>
                <a:latin typeface="Arial" panose="020B0604020202020204" pitchFamily="34" charset="0"/>
                <a:ea typeface="+mn-ea"/>
                <a:cs typeface="+mn-cs"/>
              </a:rPr>
              <a:t>organisation</a:t>
            </a:r>
            <a:r>
              <a:rPr lang="en-US" sz="1200" b="0" i="0" kern="1200" dirty="0">
                <a:solidFill>
                  <a:schemeClr val="tx1"/>
                </a:solidFill>
                <a:effectLst/>
                <a:latin typeface="Arial" panose="020B0604020202020204" pitchFamily="34" charset="0"/>
                <a:ea typeface="+mn-ea"/>
                <a:cs typeface="+mn-cs"/>
              </a:rPr>
              <a:t> of multiple annual calls for projects resulted in the emergence of about sixty SCO Projects.</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rial" panose="020B0604020202020204" pitchFamily="34" charset="0"/>
              <a:ea typeface="+mn-ea"/>
              <a:cs typeface="+mn-cs"/>
            </a:endParaRPr>
          </a:p>
          <a:p>
            <a:pPr algn="just"/>
            <a:r>
              <a:rPr lang="en-US" sz="1100" b="0" i="0" kern="1200" dirty="0">
                <a:solidFill>
                  <a:schemeClr val="tx1"/>
                </a:solidFill>
                <a:effectLst/>
                <a:latin typeface="Arial" panose="020B0604020202020204" pitchFamily="34" charset="0"/>
                <a:ea typeface="+mn-ea"/>
                <a:cs typeface="+mn-cs"/>
              </a:rPr>
              <a:t>In order to make the best use of satellite data and digital technologies for climate action, the SCO aims at coordinating international efforts,</a:t>
            </a:r>
            <a:r>
              <a:rPr lang="en-US" sz="1100" b="0" i="0" kern="1200" baseline="0" dirty="0">
                <a:solidFill>
                  <a:schemeClr val="tx1"/>
                </a:solidFill>
                <a:effectLst/>
                <a:latin typeface="Arial" panose="020B0604020202020204" pitchFamily="34" charset="0"/>
                <a:ea typeface="+mn-ea"/>
                <a:cs typeface="+mn-cs"/>
              </a:rPr>
              <a:t> while gathering public and private entities involved in </a:t>
            </a:r>
            <a:r>
              <a:rPr lang="en-US" sz="1100" b="0" i="0" kern="1200" dirty="0">
                <a:solidFill>
                  <a:schemeClr val="tx1"/>
                </a:solidFill>
                <a:effectLst/>
                <a:latin typeface="Arial" panose="020B0604020202020204" pitchFamily="34" charset="0"/>
                <a:ea typeface="+mn-ea"/>
                <a:cs typeface="+mn-cs"/>
              </a:rPr>
              <a:t>Earth Observation (EO) sector,</a:t>
            </a:r>
            <a:r>
              <a:rPr lang="en-US" sz="1100" b="0" i="0" kern="1200" baseline="0" dirty="0">
                <a:solidFill>
                  <a:schemeClr val="tx1"/>
                </a:solidFill>
                <a:effectLst/>
                <a:latin typeface="Arial" panose="020B0604020202020204" pitchFamily="34" charset="0"/>
                <a:ea typeface="+mn-ea"/>
                <a:cs typeface="+mn-cs"/>
              </a:rPr>
              <a:t> </a:t>
            </a:r>
            <a:r>
              <a:rPr lang="en-US" sz="1100" b="0" i="0" kern="1200" dirty="0">
                <a:solidFill>
                  <a:schemeClr val="tx1"/>
                </a:solidFill>
                <a:effectLst/>
                <a:latin typeface="Arial" panose="020B0604020202020204" pitchFamily="34" charset="0"/>
                <a:ea typeface="+mn-ea"/>
                <a:cs typeface="+mn-cs"/>
              </a:rPr>
              <a:t>to support the emergence of operational tools for climate monitoring, mitigation and adaptation addressed to decision-makers and the wide public. </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Arial" panose="020B0604020202020204" pitchFamily="34" charset="0"/>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Arial" panose="020B0604020202020204" pitchFamily="34" charset="0"/>
                <a:ea typeface="+mn-ea"/>
                <a:cs typeface="+mn-cs"/>
              </a:rPr>
              <a:t>SCO members are the Signatories of the </a:t>
            </a:r>
            <a:r>
              <a:rPr lang="en-US" sz="1100" b="0" i="1" kern="1200" dirty="0">
                <a:solidFill>
                  <a:schemeClr val="tx1"/>
                </a:solidFill>
                <a:effectLst/>
                <a:latin typeface="Arial" panose="020B0604020202020204" pitchFamily="34" charset="0"/>
                <a:ea typeface="+mn-ea"/>
                <a:cs typeface="+mn-cs"/>
              </a:rPr>
              <a:t>Charter on the establishment of the Space for Climate Observatory</a:t>
            </a:r>
            <a:r>
              <a:rPr lang="en-US" sz="1100" b="0" i="0" kern="1200" dirty="0">
                <a:solidFill>
                  <a:schemeClr val="tx1"/>
                </a:solidFill>
                <a:effectLst/>
                <a:latin typeface="Arial" panose="020B0604020202020204" pitchFamily="34" charset="0"/>
                <a:ea typeface="+mn-ea"/>
                <a:cs typeface="+mn-cs"/>
              </a:rPr>
              <a:t>. Furthermore, in every country, a single public entity assumes the role of Focal Point, responsible for the </a:t>
            </a:r>
            <a:r>
              <a:rPr lang="en-US" sz="1100" b="0" i="0" kern="1200" dirty="0" err="1">
                <a:solidFill>
                  <a:schemeClr val="tx1"/>
                </a:solidFill>
                <a:effectLst/>
                <a:latin typeface="Arial" panose="020B0604020202020204" pitchFamily="34" charset="0"/>
                <a:ea typeface="+mn-ea"/>
                <a:cs typeface="+mn-cs"/>
              </a:rPr>
              <a:t>organisation</a:t>
            </a:r>
            <a:r>
              <a:rPr lang="en-US" sz="1100" b="0" i="0" kern="1200" dirty="0">
                <a:solidFill>
                  <a:schemeClr val="tx1"/>
                </a:solidFill>
                <a:effectLst/>
                <a:latin typeface="Arial" panose="020B0604020202020204" pitchFamily="34" charset="0"/>
                <a:ea typeface="+mn-ea"/>
                <a:cs typeface="+mn-cs"/>
              </a:rPr>
              <a:t> of SCO activities at the national level.</a:t>
            </a:r>
            <a:r>
              <a:rPr lang="en-US" sz="1050" b="0" i="0" kern="1200" dirty="0">
                <a:solidFill>
                  <a:schemeClr val="tx1"/>
                </a:solidFill>
                <a:effectLst/>
                <a:latin typeface="Arial" panose="020B0604020202020204" pitchFamily="34" charset="0"/>
                <a:ea typeface="+mn-ea"/>
                <a:cs typeface="+mn-cs"/>
              </a:rPr>
              <a:t> Therefore, the space agencies that have signed the SCO Charter are responsible for coordinating with national institutions whose missions are related to climate issues, promoting cooperation between partners to establish national SCOs, and structuring the link with public authorities managing local territories.</a:t>
            </a:r>
            <a:r>
              <a:rPr lang="en-US" sz="1050" b="0" i="0" kern="1200" baseline="0" dirty="0">
                <a:solidFill>
                  <a:schemeClr val="tx1"/>
                </a:solidFill>
                <a:effectLst/>
                <a:latin typeface="Arial" panose="020B0604020202020204" pitchFamily="34" charset="0"/>
                <a:ea typeface="+mn-ea"/>
                <a:cs typeface="+mn-cs"/>
              </a:rPr>
              <a:t> Consequently</a:t>
            </a:r>
            <a:r>
              <a:rPr lang="en-US" sz="1050" b="0" i="0" kern="1200" dirty="0">
                <a:solidFill>
                  <a:schemeClr val="tx1"/>
                </a:solidFill>
                <a:effectLst/>
                <a:latin typeface="Arial" panose="020B0604020202020204" pitchFamily="34" charset="0"/>
                <a:ea typeface="+mn-ea"/>
                <a:cs typeface="+mn-cs"/>
              </a:rPr>
              <a:t>,</a:t>
            </a:r>
            <a:r>
              <a:rPr lang="en-US" sz="1050" b="0" i="0" kern="1200" baseline="0" dirty="0">
                <a:solidFill>
                  <a:schemeClr val="tx1"/>
                </a:solidFill>
                <a:effectLst/>
                <a:latin typeface="Arial" panose="020B0604020202020204" pitchFamily="34" charset="0"/>
                <a:ea typeface="+mn-ea"/>
                <a:cs typeface="+mn-cs"/>
              </a:rPr>
              <a:t> </a:t>
            </a:r>
            <a:r>
              <a:rPr lang="en-US" sz="1100" b="0" i="0" kern="1200" dirty="0">
                <a:solidFill>
                  <a:schemeClr val="tx1"/>
                </a:solidFill>
                <a:effectLst/>
                <a:latin typeface="Arial" panose="020B0604020202020204" pitchFamily="34" charset="0"/>
                <a:ea typeface="+mn-ea"/>
                <a:cs typeface="+mn-cs"/>
              </a:rPr>
              <a:t>SCO members work</a:t>
            </a:r>
            <a:r>
              <a:rPr lang="en-US" sz="1100" b="0" i="0" kern="1200" baseline="0" dirty="0">
                <a:solidFill>
                  <a:schemeClr val="tx1"/>
                </a:solidFill>
                <a:effectLst/>
                <a:latin typeface="Arial" panose="020B0604020202020204" pitchFamily="34" charset="0"/>
                <a:ea typeface="+mn-ea"/>
                <a:cs typeface="+mn-cs"/>
              </a:rPr>
              <a:t> toward </a:t>
            </a:r>
            <a:r>
              <a:rPr lang="en-US" sz="1100" b="0" i="0" kern="1200" dirty="0">
                <a:solidFill>
                  <a:schemeClr val="tx1"/>
                </a:solidFill>
                <a:effectLst/>
                <a:latin typeface="Arial" panose="020B0604020202020204" pitchFamily="34" charset="0"/>
                <a:ea typeface="+mn-ea"/>
                <a:cs typeface="+mn-cs"/>
              </a:rPr>
              <a:t>the creation of several </a:t>
            </a:r>
            <a:r>
              <a:rPr lang="en-US" sz="1100" b="1" i="0" kern="1200" dirty="0">
                <a:solidFill>
                  <a:schemeClr val="tx1"/>
                </a:solidFill>
                <a:effectLst/>
                <a:latin typeface="Arial" panose="020B0604020202020204" pitchFamily="34" charset="0"/>
                <a:ea typeface="+mn-ea"/>
                <a:cs typeface="+mn-cs"/>
              </a:rPr>
              <a:t>national SCO implementations</a:t>
            </a:r>
            <a:r>
              <a:rPr lang="en-US" sz="1100" b="0" i="0" kern="1200" dirty="0">
                <a:solidFill>
                  <a:schemeClr val="tx1"/>
                </a:solidFill>
                <a:effectLst/>
                <a:latin typeface="Arial" panose="020B0604020202020204" pitchFamily="34" charset="0"/>
                <a:ea typeface="+mn-ea"/>
                <a:cs typeface="+mn-cs"/>
              </a:rPr>
              <a:t>: such as SCO Sweden, SCO Gabon, SCO China or SCO France. </a:t>
            </a:r>
            <a:endParaRPr lang="fr-FR" sz="1050" b="0" i="0" kern="1200" dirty="0">
              <a:solidFill>
                <a:schemeClr val="tx1"/>
              </a:solidFill>
              <a:effectLst/>
              <a:latin typeface="Arial" panose="020B0604020202020204" pitchFamily="34" charset="0"/>
              <a:ea typeface="+mn-ea"/>
              <a:cs typeface="+mn-cs"/>
            </a:endParaRPr>
          </a:p>
          <a:p>
            <a:pPr algn="just"/>
            <a:endParaRPr lang="fr-FR" sz="1050" b="0" i="0" kern="1200" dirty="0">
              <a:solidFill>
                <a:schemeClr val="tx1"/>
              </a:solidFill>
              <a:effectLst/>
              <a:latin typeface="Arial" panose="020B0604020202020204" pitchFamily="34" charset="0"/>
              <a:ea typeface="+mn-ea"/>
              <a:cs typeface="+mn-cs"/>
            </a:endParaRPr>
          </a:p>
          <a:p>
            <a:pPr algn="just"/>
            <a:r>
              <a:rPr lang="fr-FR" sz="1050" b="0" i="0" kern="1200" dirty="0">
                <a:solidFill>
                  <a:schemeClr val="tx1"/>
                </a:solidFill>
                <a:effectLst/>
                <a:latin typeface="Arial" panose="020B0604020202020204" pitchFamily="34" charset="0"/>
                <a:ea typeface="+mn-ea"/>
                <a:cs typeface="+mn-cs"/>
              </a:rPr>
              <a:t>SCO France for instance : </a:t>
            </a:r>
            <a:r>
              <a:rPr lang="en-US" sz="1100" b="0" i="0" kern="1200" dirty="0">
                <a:solidFill>
                  <a:schemeClr val="tx1"/>
                </a:solidFill>
                <a:effectLst/>
                <a:latin typeface="Arial" panose="020B0604020202020204" pitchFamily="34" charset="0"/>
                <a:ea typeface="+mn-ea"/>
                <a:cs typeface="+mn-cs"/>
              </a:rPr>
              <a:t>As the SCO initiative was born in June 2019 at the instigation of France, the French Space Agency CNES (</a:t>
            </a:r>
            <a:r>
              <a:rPr lang="en-US" sz="1100" b="0" i="1" kern="1200" dirty="0">
                <a:solidFill>
                  <a:schemeClr val="tx1"/>
                </a:solidFill>
                <a:effectLst/>
                <a:latin typeface="Arial" panose="020B0604020202020204" pitchFamily="34" charset="0"/>
                <a:ea typeface="+mn-ea"/>
                <a:cs typeface="+mn-cs"/>
              </a:rPr>
              <a:t>Centre National </a:t>
            </a:r>
            <a:r>
              <a:rPr lang="en-US" sz="1100" b="0" i="1" kern="1200" dirty="0" err="1">
                <a:solidFill>
                  <a:schemeClr val="tx1"/>
                </a:solidFill>
                <a:effectLst/>
                <a:latin typeface="Arial" panose="020B0604020202020204" pitchFamily="34" charset="0"/>
                <a:ea typeface="+mn-ea"/>
                <a:cs typeface="+mn-cs"/>
              </a:rPr>
              <a:t>d’Études</a:t>
            </a:r>
            <a:r>
              <a:rPr lang="en-US" sz="1100" b="0" i="1" kern="1200" dirty="0">
                <a:solidFill>
                  <a:schemeClr val="tx1"/>
                </a:solidFill>
                <a:effectLst/>
                <a:latin typeface="Arial" panose="020B0604020202020204" pitchFamily="34" charset="0"/>
                <a:ea typeface="+mn-ea"/>
                <a:cs typeface="+mn-cs"/>
              </a:rPr>
              <a:t> </a:t>
            </a:r>
            <a:r>
              <a:rPr lang="en-US" sz="1100" b="0" i="1" kern="1200" dirty="0" err="1">
                <a:solidFill>
                  <a:schemeClr val="tx1"/>
                </a:solidFill>
                <a:effectLst/>
                <a:latin typeface="Arial" panose="020B0604020202020204" pitchFamily="34" charset="0"/>
                <a:ea typeface="+mn-ea"/>
                <a:cs typeface="+mn-cs"/>
              </a:rPr>
              <a:t>spatiales</a:t>
            </a:r>
            <a:r>
              <a:rPr lang="en-US" sz="1100" b="0" i="0" kern="1200" dirty="0">
                <a:solidFill>
                  <a:schemeClr val="tx1"/>
                </a:solidFill>
                <a:effectLst/>
                <a:latin typeface="Arial" panose="020B0604020202020204" pitchFamily="34" charset="0"/>
                <a:ea typeface="+mn-ea"/>
                <a:cs typeface="+mn-cs"/>
              </a:rPr>
              <a:t>) was immediately entrusted with the implementation of the SCO in France. This national implementation aims at rallying the creation of other SCOs in other countries, and has therefore created a general model – in terms of global structuring, organization and animation – to be shared with other Signatories.</a:t>
            </a: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100" b="0" i="0" kern="1200" dirty="0">
              <a:solidFill>
                <a:schemeClr val="tx1"/>
              </a:solidFill>
              <a:effectLst/>
              <a:latin typeface="Arial" panose="020B0604020202020204" pitchFamily="34" charset="0"/>
              <a:ea typeface="+mn-ea"/>
              <a:cs typeface="+mn-cs"/>
            </a:endParaRPr>
          </a:p>
        </p:txBody>
      </p:sp>
      <p:sp>
        <p:nvSpPr>
          <p:cNvPr id="4" name="Espace réservé du numéro de diapositive 3"/>
          <p:cNvSpPr>
            <a:spLocks noGrp="1"/>
          </p:cNvSpPr>
          <p:nvPr>
            <p:ph type="sldNum" sz="quarter" idx="10"/>
          </p:nvPr>
        </p:nvSpPr>
        <p:spPr/>
        <p:txBody>
          <a:bodyPr/>
          <a:lstStyle/>
          <a:p>
            <a:fld id="{024C0918-2127-494D-BCD3-BC383FA1C45B}" type="slidenum">
              <a:rPr lang="fr-FR" smtClean="0"/>
              <a:pPr/>
              <a:t>2</a:t>
            </a:fld>
            <a:endParaRPr lang="fr-FR" dirty="0"/>
          </a:p>
        </p:txBody>
      </p:sp>
    </p:spTree>
    <p:extLst>
      <p:ext uri="{BB962C8B-B14F-4D97-AF65-F5344CB8AC3E}">
        <p14:creationId xmlns:p14="http://schemas.microsoft.com/office/powerpoint/2010/main" val="405870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a:solidFill>
                  <a:schemeClr val="tx1"/>
                </a:solidFill>
                <a:effectLst/>
                <a:latin typeface="+mn-lt"/>
                <a:ea typeface="+mn-ea"/>
                <a:cs typeface="+mn-cs"/>
              </a:rPr>
              <a:t>The SCO supports the development of </a:t>
            </a:r>
            <a:r>
              <a:rPr lang="en-US" sz="1200" b="1" i="0" kern="1200" dirty="0">
                <a:solidFill>
                  <a:schemeClr val="tx1"/>
                </a:solidFill>
                <a:effectLst/>
                <a:latin typeface="+mn-lt"/>
                <a:ea typeface="+mn-ea"/>
                <a:cs typeface="+mn-cs"/>
              </a:rPr>
              <a:t>operational tools addressed to decision-makers</a:t>
            </a:r>
            <a:r>
              <a:rPr lang="en-US" sz="1200" b="0" i="0" kern="1200" dirty="0">
                <a:solidFill>
                  <a:schemeClr val="tx1"/>
                </a:solidFill>
                <a:effectLst/>
                <a:latin typeface="+mn-lt"/>
                <a:ea typeface="+mn-ea"/>
                <a:cs typeface="+mn-cs"/>
              </a:rPr>
              <a:t> and the wider audience, to fully leverage the potential of satellite data together with socio-economic data in helping towards climate monitoring, mitigation and adaptation at the local scale. These tools must be co-designed with their end-users to answer specific needs, and should be easily modified to be </a:t>
            </a:r>
            <a:r>
              <a:rPr lang="en-US" sz="1200" b="1" i="0" kern="1200" dirty="0">
                <a:solidFill>
                  <a:schemeClr val="tx1"/>
                </a:solidFill>
                <a:effectLst/>
                <a:latin typeface="+mn-lt"/>
                <a:ea typeface="+mn-ea"/>
                <a:cs typeface="+mn-cs"/>
              </a:rPr>
              <a:t>adapted to other geographic areas</a:t>
            </a:r>
            <a:r>
              <a:rPr lang="en-US" sz="1200" b="0" i="0" kern="1200" dirty="0">
                <a:solidFill>
                  <a:schemeClr val="tx1"/>
                </a:solidFill>
                <a:effectLst/>
                <a:latin typeface="+mn-lt"/>
                <a:ea typeface="+mn-ea"/>
                <a:cs typeface="+mn-cs"/>
              </a:rPr>
              <a:t> facing similar climate stakes.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addition to these projects, the SCO also aims at enhancing international coordination around operational applications based on space technologies for climate, highlighting such tools and acting as an international forum to discuss and advocate for these solutions.</a:t>
            </a:r>
          </a:p>
          <a:p>
            <a:endParaRPr lang="fr-FR" dirty="0"/>
          </a:p>
          <a:p>
            <a:r>
              <a:rPr lang="en-US" sz="1200" b="0" i="0" kern="1200" dirty="0">
                <a:solidFill>
                  <a:schemeClr val="tx1"/>
                </a:solidFill>
                <a:effectLst/>
                <a:latin typeface="+mn-lt"/>
                <a:ea typeface="+mn-ea"/>
                <a:cs typeface="+mn-cs"/>
              </a:rPr>
              <a:t>SCO Projects designate satellite-based applications for climate change monitoring, mitigation and adaptation supported by SCO Signatories and meeting the following criteria:</a:t>
            </a:r>
          </a:p>
          <a:p>
            <a:r>
              <a:rPr lang="en-US" sz="1200" b="1" i="0" kern="1200" dirty="0">
                <a:solidFill>
                  <a:schemeClr val="tx1"/>
                </a:solidFill>
                <a:effectLst/>
                <a:latin typeface="+mn-lt"/>
                <a:ea typeface="+mn-ea"/>
                <a:cs typeface="+mn-cs"/>
              </a:rPr>
              <a:t>C1. Addressing the needs of end users</a:t>
            </a:r>
            <a:r>
              <a:rPr lang="en-US" sz="1200" b="0" i="0" kern="1200" dirty="0">
                <a:solidFill>
                  <a:schemeClr val="tx1"/>
                </a:solidFill>
                <a:effectLst/>
                <a:latin typeface="+mn-lt"/>
                <a:ea typeface="+mn-ea"/>
                <a:cs typeface="+mn-cs"/>
              </a:rPr>
              <a:t> within a specific geographic area;</a:t>
            </a:r>
          </a:p>
          <a:p>
            <a:r>
              <a:rPr lang="en-US" sz="1200" b="1" i="0" kern="1200" dirty="0">
                <a:solidFill>
                  <a:schemeClr val="tx1"/>
                </a:solidFill>
                <a:effectLst/>
                <a:latin typeface="+mn-lt"/>
                <a:ea typeface="+mn-ea"/>
                <a:cs typeface="+mn-cs"/>
              </a:rPr>
              <a:t>C2. Proposing operational and practical software(s)</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C3. Making the best use of available</a:t>
            </a:r>
            <a:r>
              <a:rPr lang="en-US" sz="1200" b="0" i="0" kern="1200" dirty="0">
                <a:solidFill>
                  <a:schemeClr val="tx1"/>
                </a:solidFill>
                <a:effectLst/>
                <a:latin typeface="+mn-lt"/>
                <a:ea typeface="+mn-ea"/>
                <a:cs typeface="+mn-cs"/>
              </a:rPr>
              <a:t> satellite, environmental, climate, in situ and socio-economic </a:t>
            </a:r>
            <a:r>
              <a:rPr lang="en-US" sz="1200" b="1" i="0" kern="1200" dirty="0">
                <a:solidFill>
                  <a:schemeClr val="tx1"/>
                </a:solidFill>
                <a:effectLst/>
                <a:latin typeface="+mn-lt"/>
                <a:ea typeface="+mn-ea"/>
                <a:cs typeface="+mn-cs"/>
              </a:rPr>
              <a:t>data</a:t>
            </a:r>
            <a:r>
              <a:rPr lang="en-US" sz="1200" b="0" i="0" kern="1200" dirty="0">
                <a:solidFill>
                  <a:schemeClr val="tx1"/>
                </a:solidFill>
                <a:effectLst/>
                <a:latin typeface="+mn-lt"/>
                <a:ea typeface="+mn-ea"/>
                <a:cs typeface="+mn-cs"/>
              </a:rPr>
              <a:t>, at a resolution adapted to the problem;</a:t>
            </a:r>
          </a:p>
          <a:p>
            <a:r>
              <a:rPr lang="en-US" sz="1200" b="1" i="0" kern="1200" dirty="0">
                <a:solidFill>
                  <a:schemeClr val="tx1"/>
                </a:solidFill>
                <a:effectLst/>
                <a:latin typeface="+mn-lt"/>
                <a:ea typeface="+mn-ea"/>
                <a:cs typeface="+mn-cs"/>
              </a:rPr>
              <a:t>C4. Building on</a:t>
            </a:r>
            <a:r>
              <a:rPr lang="en-US" sz="1200" b="0" i="0" kern="1200" dirty="0">
                <a:solidFill>
                  <a:schemeClr val="tx1"/>
                </a:solidFill>
                <a:effectLst/>
                <a:latin typeface="+mn-lt"/>
                <a:ea typeface="+mn-ea"/>
                <a:cs typeface="+mn-cs"/>
              </a:rPr>
              <a:t> (pre-)operational and research </a:t>
            </a:r>
            <a:r>
              <a:rPr lang="en-US" sz="1200" b="1" i="0" kern="1200" dirty="0">
                <a:solidFill>
                  <a:schemeClr val="tx1"/>
                </a:solidFill>
                <a:effectLst/>
                <a:latin typeface="+mn-lt"/>
                <a:ea typeface="+mn-ea"/>
                <a:cs typeface="+mn-cs"/>
              </a:rPr>
              <a:t>infrastructures</a:t>
            </a:r>
            <a:r>
              <a:rPr lang="en-US" sz="1200" b="0" i="0" kern="1200" dirty="0">
                <a:solidFill>
                  <a:schemeClr val="tx1"/>
                </a:solidFill>
                <a:effectLst/>
                <a:latin typeface="+mn-lt"/>
                <a:ea typeface="+mn-ea"/>
                <a:cs typeface="+mn-cs"/>
              </a:rPr>
              <a:t>, services and local data provision;</a:t>
            </a:r>
          </a:p>
          <a:p>
            <a:r>
              <a:rPr lang="en-US" sz="1200" b="1" i="0" kern="1200" dirty="0">
                <a:solidFill>
                  <a:schemeClr val="tx1"/>
                </a:solidFill>
                <a:effectLst/>
                <a:latin typeface="+mn-lt"/>
                <a:ea typeface="+mn-ea"/>
                <a:cs typeface="+mn-cs"/>
              </a:rPr>
              <a:t>C5. Having a</a:t>
            </a:r>
            <a:r>
              <a:rPr lang="en-US" sz="1200" b="0" i="0" kern="1200" dirty="0">
                <a:solidFill>
                  <a:schemeClr val="tx1"/>
                </a:solidFill>
                <a:effectLst/>
                <a:latin typeface="+mn-lt"/>
                <a:ea typeface="+mn-ea"/>
                <a:cs typeface="+mn-cs"/>
              </a:rPr>
              <a:t> built-in </a:t>
            </a:r>
            <a:r>
              <a:rPr lang="en-US" sz="1200" b="1" i="0" kern="1200" dirty="0">
                <a:solidFill>
                  <a:schemeClr val="tx1"/>
                </a:solidFill>
                <a:effectLst/>
                <a:latin typeface="+mn-lt"/>
                <a:ea typeface="+mn-ea"/>
                <a:cs typeface="+mn-cs"/>
              </a:rPr>
              <a:t>potential for extending</a:t>
            </a:r>
            <a:r>
              <a:rPr lang="en-US" sz="1200" b="0" i="0" kern="1200" dirty="0">
                <a:solidFill>
                  <a:schemeClr val="tx1"/>
                </a:solidFill>
                <a:effectLst/>
                <a:latin typeface="+mn-lt"/>
                <a:ea typeface="+mn-ea"/>
                <a:cs typeface="+mn-cs"/>
              </a:rPr>
              <a:t> to several geographic areas.</a:t>
            </a:r>
          </a:p>
          <a:p>
            <a:endParaRPr lang="fr-FR" dirty="0"/>
          </a:p>
        </p:txBody>
      </p:sp>
      <p:sp>
        <p:nvSpPr>
          <p:cNvPr id="4" name="Espace réservé du numéro de diapositive 3"/>
          <p:cNvSpPr>
            <a:spLocks noGrp="1"/>
          </p:cNvSpPr>
          <p:nvPr>
            <p:ph type="sldNum" sz="quarter" idx="10"/>
          </p:nvPr>
        </p:nvSpPr>
        <p:spPr/>
        <p:txBody>
          <a:bodyPr/>
          <a:lstStyle/>
          <a:p>
            <a:fld id="{1DC804AE-A34D-476C-BB72-5F241B650B61}" type="slidenum">
              <a:rPr lang="en-GB" smtClean="0"/>
              <a:t>3</a:t>
            </a:fld>
            <a:endParaRPr lang="en-GB"/>
          </a:p>
        </p:txBody>
      </p:sp>
    </p:spTree>
    <p:extLst>
      <p:ext uri="{BB962C8B-B14F-4D97-AF65-F5344CB8AC3E}">
        <p14:creationId xmlns:p14="http://schemas.microsoft.com/office/powerpoint/2010/main" val="2298497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dirty="0">
                <a:effectLst/>
              </a:rPr>
              <a:t>Costs incurred by the functioning of the Secretariat include, but are not limited to, human resources costs related to (</a:t>
            </a:r>
            <a:r>
              <a:rPr lang="en-GB" sz="1800" dirty="0" err="1">
                <a:effectLst/>
              </a:rPr>
              <a:t>i</a:t>
            </a:r>
            <a:r>
              <a:rPr lang="en-GB" sz="1800" dirty="0">
                <a:effectLst/>
              </a:rPr>
              <a:t>) technical secretariat services for the meetings of all subsidiary bodies, (ii) the coordination of activities aimed at facilitating the implementation of the </a:t>
            </a:r>
            <a:r>
              <a:rPr lang="en-GB" sz="1800" dirty="0" err="1">
                <a:effectLst/>
              </a:rPr>
              <a:t>the</a:t>
            </a:r>
            <a:r>
              <a:rPr lang="en-GB" sz="1800" dirty="0">
                <a:effectLst/>
              </a:rPr>
              <a:t> Steering Committee decisions, (iii) the support of the Working Groups and their meetings as much as possible, (iv) the management of the SCO global communication and its website (</a:t>
            </a:r>
            <a:r>
              <a:rPr lang="en-GB" sz="1800" u="sng" dirty="0">
                <a:effectLst/>
                <a:hlinkClick r:id="rId3"/>
              </a:rPr>
              <a:t>https://www.spaceclimateobservatory.org/</a:t>
            </a:r>
            <a:r>
              <a:rPr lang="en-GB" sz="1800" dirty="0">
                <a:effectLst/>
              </a:rPr>
              <a:t>), (v) SCO-related inquiries management as entry SCO point of contact for all, (vi) the international network animation services, (vii) the management and archiving of SCO legal documentation. </a:t>
            </a:r>
            <a:endParaRPr lang="fr-FR" sz="1800" dirty="0">
              <a:effectLst/>
            </a:endParaRPr>
          </a:p>
          <a:p>
            <a:endParaRPr lang="fr-FR" dirty="0"/>
          </a:p>
        </p:txBody>
      </p:sp>
      <p:sp>
        <p:nvSpPr>
          <p:cNvPr id="4" name="Espace réservé du numéro de diapositive 3"/>
          <p:cNvSpPr>
            <a:spLocks noGrp="1"/>
          </p:cNvSpPr>
          <p:nvPr>
            <p:ph type="sldNum" sz="quarter" idx="10"/>
          </p:nvPr>
        </p:nvSpPr>
        <p:spPr/>
        <p:txBody>
          <a:bodyPr/>
          <a:lstStyle/>
          <a:p>
            <a:fld id="{024C0918-2127-494D-BCD3-BC383FA1C45B}" type="slidenum">
              <a:rPr lang="fr-FR" smtClean="0"/>
              <a:pPr/>
              <a:t>4</a:t>
            </a:fld>
            <a:endParaRPr lang="fr-FR" dirty="0"/>
          </a:p>
        </p:txBody>
      </p:sp>
    </p:spTree>
    <p:extLst>
      <p:ext uri="{BB962C8B-B14F-4D97-AF65-F5344CB8AC3E}">
        <p14:creationId xmlns:p14="http://schemas.microsoft.com/office/powerpoint/2010/main" val="2700373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Illustration of SCO international </a:t>
            </a:r>
            <a:r>
              <a:rPr lang="fr-FR" sz="1200" b="0" i="0" kern="1200" baseline="0" dirty="0" err="1">
                <a:solidFill>
                  <a:schemeClr val="tx1"/>
                </a:solidFill>
                <a:latin typeface="Arial" panose="020B0604020202020204" pitchFamily="34" charset="0"/>
                <a:ea typeface="+mn-ea"/>
                <a:cs typeface="+mn-cs"/>
              </a:rPr>
              <a:t>operational</a:t>
            </a:r>
            <a:r>
              <a:rPr lang="fr-FR" sz="1200" b="0" i="0" kern="1200" baseline="0" dirty="0">
                <a:solidFill>
                  <a:schemeClr val="tx1"/>
                </a:solidFill>
                <a:latin typeface="Arial" panose="020B0604020202020204" pitchFamily="34" charset="0"/>
                <a:ea typeface="+mn-ea"/>
                <a:cs typeface="+mn-cs"/>
              </a:rPr>
              <a:t> </a:t>
            </a:r>
            <a:r>
              <a:rPr lang="fr-FR" sz="1200" b="0" i="0" kern="1200" baseline="0" dirty="0" err="1">
                <a:solidFill>
                  <a:schemeClr val="tx1"/>
                </a:solidFill>
                <a:latin typeface="Arial" panose="020B0604020202020204" pitchFamily="34" charset="0"/>
                <a:ea typeface="+mn-ea"/>
                <a:cs typeface="+mn-cs"/>
              </a:rPr>
              <a:t>tools</a:t>
            </a:r>
            <a:r>
              <a:rPr lang="fr-FR" sz="1200" b="0" i="0" kern="1200" baseline="0" dirty="0">
                <a:solidFill>
                  <a:schemeClr val="tx1"/>
                </a:solidFill>
                <a:latin typeface="Arial" panose="020B0604020202020204" pitchFamily="34" charset="0"/>
                <a:ea typeface="+mn-ea"/>
                <a:cs typeface="+mn-cs"/>
              </a:rPr>
              <a:t> </a:t>
            </a:r>
            <a:r>
              <a:rPr lang="fr-FR" sz="1200" b="0" i="0" kern="1200" baseline="0" dirty="0" err="1">
                <a:solidFill>
                  <a:schemeClr val="tx1"/>
                </a:solidFill>
                <a:latin typeface="Arial" panose="020B0604020202020204" pitchFamily="34" charset="0"/>
                <a:ea typeface="+mn-ea"/>
                <a:cs typeface="+mn-cs"/>
              </a:rPr>
              <a:t>around</a:t>
            </a:r>
            <a:r>
              <a:rPr lang="fr-FR" sz="1200" b="0" i="0" kern="1200" baseline="0" dirty="0">
                <a:solidFill>
                  <a:schemeClr val="tx1"/>
                </a:solidFill>
                <a:latin typeface="Arial" panose="020B0604020202020204" pitchFamily="34" charset="0"/>
                <a:ea typeface="+mn-ea"/>
                <a:cs typeface="+mn-cs"/>
              </a:rPr>
              <a:t> the world </a:t>
            </a:r>
            <a:r>
              <a:rPr lang="en-GB" sz="1200" b="0" i="0" kern="1200" baseline="0" dirty="0">
                <a:solidFill>
                  <a:schemeClr val="tx1"/>
                </a:solidFill>
                <a:latin typeface="Arial" panose="020B0604020202020204" pitchFamily="34" charset="0"/>
                <a:ea typeface="+mn-ea"/>
                <a:cs typeface="+mn-cs"/>
              </a:rPr>
              <a:t>to help decision-makers to adapt to climate change.</a:t>
            </a:r>
            <a:endParaRPr lang="fr-FR" sz="1200" b="0" i="0" kern="1200" baseline="0" dirty="0">
              <a:solidFill>
                <a:schemeClr val="tx1"/>
              </a:solidFill>
              <a:latin typeface="Arial" panose="020B0604020202020204" pitchFamily="34" charset="0"/>
              <a:ea typeface="+mn-ea"/>
              <a:cs typeface="+mn-cs"/>
            </a:endParaRPr>
          </a:p>
        </p:txBody>
      </p:sp>
      <p:sp>
        <p:nvSpPr>
          <p:cNvPr id="4" name="Espace réservé du numéro de diapositive 3"/>
          <p:cNvSpPr>
            <a:spLocks noGrp="1"/>
          </p:cNvSpPr>
          <p:nvPr>
            <p:ph type="sldNum" sz="quarter" idx="10"/>
          </p:nvPr>
        </p:nvSpPr>
        <p:spPr/>
        <p:txBody>
          <a:bodyPr/>
          <a:lstStyle/>
          <a:p>
            <a:fld id="{024C0918-2127-494D-BCD3-BC383FA1C45B}" type="slidenum">
              <a:rPr lang="fr-FR" smtClean="0"/>
              <a:pPr/>
              <a:t>5</a:t>
            </a:fld>
            <a:endParaRPr lang="fr-FR" dirty="0"/>
          </a:p>
        </p:txBody>
      </p:sp>
    </p:spTree>
    <p:extLst>
      <p:ext uri="{BB962C8B-B14F-4D97-AF65-F5344CB8AC3E}">
        <p14:creationId xmlns:p14="http://schemas.microsoft.com/office/powerpoint/2010/main" val="4219975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SCO projects integrate the SCO community</a:t>
            </a:r>
            <a:r>
              <a:rPr lang="en-US" baseline="0" dirty="0"/>
              <a:t> </a:t>
            </a:r>
            <a:r>
              <a:rPr lang="en-US" dirty="0"/>
              <a:t>and intend to contribute to its enrichment for the benefit of all. </a:t>
            </a:r>
          </a:p>
          <a:p>
            <a:endParaRPr lang="en-US" dirty="0"/>
          </a:p>
          <a:p>
            <a:r>
              <a:rPr lang="en-US" dirty="0"/>
              <a:t>These</a:t>
            </a:r>
            <a:r>
              <a:rPr lang="en-US" baseline="0" dirty="0"/>
              <a:t> benefits are identified as:</a:t>
            </a:r>
          </a:p>
          <a:p>
            <a:pPr marL="171450" indent="-171450">
              <a:buFont typeface="Arial" panose="020B0604020202020204" pitchFamily="34" charset="0"/>
              <a:buChar char="•"/>
            </a:pPr>
            <a:r>
              <a:rPr lang="en-US" b="1" dirty="0"/>
              <a:t>Science Value </a:t>
            </a:r>
            <a:r>
              <a:rPr lang="en-US" dirty="0"/>
              <a:t>: generating new knowledge and</a:t>
            </a:r>
            <a:r>
              <a:rPr lang="en-US" baseline="0" dirty="0"/>
              <a:t> </a:t>
            </a:r>
            <a:r>
              <a:rPr lang="en-US" b="1" dirty="0"/>
              <a:t>enhance research infrastructures</a:t>
            </a:r>
            <a:r>
              <a:rPr lang="en-US" dirty="0"/>
              <a:t>, especially European ones, when possible.</a:t>
            </a:r>
            <a:r>
              <a:rPr lang="en-US" baseline="0" dirty="0"/>
              <a:t> In this sense, the scientific community provides concrete solutions based on the analysis and modeling of available data, satellite and other sources of data which are valued through SCO projects. In deed, these projects aims to rely on research and available database such as Data Terra,  Copernicus, DIAS, Geoportal, existing GIS platforms...) as well as operational services (Copernicus etc.). </a:t>
            </a:r>
          </a:p>
          <a:p>
            <a:pPr marL="171450" indent="-171450">
              <a:buFont typeface="Arial" panose="020B0604020202020204" pitchFamily="34" charset="0"/>
              <a:buChar char="•"/>
            </a:pPr>
            <a:r>
              <a:rPr lang="en-US" b="1" baseline="0" dirty="0"/>
              <a:t>Service development : </a:t>
            </a:r>
            <a:r>
              <a:rPr lang="en-US" baseline="0" dirty="0"/>
              <a:t>Enhancing and combining local authorities knowledge of the territory with territorial engineering technical expertise and private companies operational capacity in SCO projects.</a:t>
            </a:r>
            <a:endParaRPr lang="en-US" dirty="0"/>
          </a:p>
          <a:p>
            <a:pPr marL="171450" indent="-171450">
              <a:buFont typeface="Arial" panose="020B0604020202020204" pitchFamily="34" charset="0"/>
              <a:buChar char="•"/>
            </a:pPr>
            <a:r>
              <a:rPr lang="en-US" b="1" dirty="0"/>
              <a:t>Service development</a:t>
            </a:r>
            <a:r>
              <a:rPr lang="en-US" b="1" baseline="0" dirty="0"/>
              <a:t> and technology </a:t>
            </a:r>
            <a:r>
              <a:rPr lang="en-US" b="1" baseline="0" dirty="0" err="1"/>
              <a:t>transfert</a:t>
            </a:r>
            <a:r>
              <a:rPr lang="en-US" b="1" baseline="0" dirty="0"/>
              <a:t> </a:t>
            </a:r>
            <a:r>
              <a:rPr lang="en-US" baseline="0" dirty="0"/>
              <a:t>: </a:t>
            </a:r>
            <a:r>
              <a:rPr lang="en-US" dirty="0"/>
              <a:t>Enable the duplication/adaptation of tools on several territories (scaling up) by</a:t>
            </a:r>
            <a:r>
              <a:rPr lang="en-US" baseline="0" dirty="0"/>
              <a:t> d</a:t>
            </a:r>
            <a:r>
              <a:rPr lang="en-US" dirty="0"/>
              <a:t>isseminating methods, tools and results to many actors as possible.</a:t>
            </a:r>
            <a:r>
              <a:rPr lang="en-US" baseline="0" dirty="0"/>
              <a:t> The data sharing guidelines of SCO projects aims to promote the use of open-source data and open-source tools and move towards an open final tool to s</a:t>
            </a:r>
            <a:r>
              <a:rPr lang="en-US" dirty="0"/>
              <a:t>timulate international expertise in monitoring, mitigation and adaptation to climate change impacts.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Espace réservé du numéro de diapositive 3"/>
          <p:cNvSpPr>
            <a:spLocks noGrp="1"/>
          </p:cNvSpPr>
          <p:nvPr>
            <p:ph type="sldNum" sz="quarter" idx="10"/>
          </p:nvPr>
        </p:nvSpPr>
        <p:spPr/>
        <p:txBody>
          <a:bodyPr/>
          <a:lstStyle/>
          <a:p>
            <a:fld id="{1DC804AE-A34D-476C-BB72-5F241B650B61}" type="slidenum">
              <a:rPr lang="en-GB" smtClean="0"/>
              <a:t>6</a:t>
            </a:fld>
            <a:endParaRPr lang="en-GB"/>
          </a:p>
        </p:txBody>
      </p:sp>
    </p:spTree>
    <p:extLst>
      <p:ext uri="{BB962C8B-B14F-4D97-AF65-F5344CB8AC3E}">
        <p14:creationId xmlns:p14="http://schemas.microsoft.com/office/powerpoint/2010/main" val="3629446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 seule">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A9035F44-8A02-46B4-B47F-F4E60E9896A0}"/>
              </a:ext>
            </a:extLst>
          </p:cNvPr>
          <p:cNvSpPr>
            <a:spLocks noGrp="1"/>
          </p:cNvSpPr>
          <p:nvPr>
            <p:ph type="subTitle" idx="1" hasCustomPrompt="1"/>
          </p:nvPr>
        </p:nvSpPr>
        <p:spPr>
          <a:xfrm>
            <a:off x="4964282" y="3247804"/>
            <a:ext cx="2263441" cy="323165"/>
          </a:xfrm>
        </p:spPr>
        <p:txBody>
          <a:bodyPr wrap="none">
            <a:spAutoFit/>
          </a:bodyPr>
          <a:lstStyle>
            <a:lvl1pPr marL="0" indent="0" algn="ctr">
              <a:buNone/>
              <a:defRPr sz="2100" cap="all" baseline="0">
                <a:solidFill>
                  <a:schemeClr val="accent1"/>
                </a:solidFill>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Référence dossier</a:t>
            </a:r>
          </a:p>
        </p:txBody>
      </p:sp>
      <p:sp>
        <p:nvSpPr>
          <p:cNvPr id="13" name="Titre 12">
            <a:extLst>
              <a:ext uri="{FF2B5EF4-FFF2-40B4-BE49-F238E27FC236}">
                <a16:creationId xmlns:a16="http://schemas.microsoft.com/office/drawing/2014/main" id="{E6565DA9-72C1-4A7D-AE76-7F62DFD56FEB}"/>
              </a:ext>
            </a:extLst>
          </p:cNvPr>
          <p:cNvSpPr>
            <a:spLocks noGrp="1"/>
          </p:cNvSpPr>
          <p:nvPr>
            <p:ph type="title" hasCustomPrompt="1"/>
          </p:nvPr>
        </p:nvSpPr>
        <p:spPr>
          <a:xfrm>
            <a:off x="1251563" y="1221388"/>
            <a:ext cx="9688875" cy="1828193"/>
          </a:xfrm>
        </p:spPr>
        <p:txBody>
          <a:bodyPr/>
          <a:lstStyle>
            <a:lvl1pPr>
              <a:defRPr/>
            </a:lvl1pPr>
          </a:lstStyle>
          <a:p>
            <a:r>
              <a:rPr lang="fr-FR" dirty="0"/>
              <a:t>Titre de la</a:t>
            </a:r>
            <a:br>
              <a:rPr lang="fr-FR" dirty="0"/>
            </a:br>
            <a:r>
              <a:rPr lang="fr-FR" dirty="0"/>
              <a:t>présentation</a:t>
            </a:r>
            <a:br>
              <a:rPr lang="fr-FR" dirty="0"/>
            </a:br>
            <a:r>
              <a:rPr lang="fr-FR" dirty="0" err="1"/>
              <a:t>lorem</a:t>
            </a:r>
            <a:r>
              <a:rPr lang="fr-FR" dirty="0"/>
              <a:t> ipsum</a:t>
            </a:r>
          </a:p>
        </p:txBody>
      </p:sp>
      <p:sp>
        <p:nvSpPr>
          <p:cNvPr id="6" name="Espace réservé du texte 5">
            <a:extLst>
              <a:ext uri="{FF2B5EF4-FFF2-40B4-BE49-F238E27FC236}">
                <a16:creationId xmlns:a16="http://schemas.microsoft.com/office/drawing/2014/main" id="{D0B40BE5-0338-447F-B124-9529F25F7B72}"/>
              </a:ext>
            </a:extLst>
          </p:cNvPr>
          <p:cNvSpPr>
            <a:spLocks noGrp="1"/>
          </p:cNvSpPr>
          <p:nvPr>
            <p:ph type="body" sz="quarter" idx="10" hasCustomPrompt="1"/>
          </p:nvPr>
        </p:nvSpPr>
        <p:spPr>
          <a:xfrm>
            <a:off x="5944516" y="3902872"/>
            <a:ext cx="302968" cy="215444"/>
          </a:xfrm>
        </p:spPr>
        <p:txBody>
          <a:bodyPr/>
          <a:lstStyle>
            <a:lvl1pPr>
              <a:defRPr/>
            </a:lvl1pPr>
          </a:lstStyle>
          <a:p>
            <a:pPr lvl="0"/>
            <a:r>
              <a:rPr lang="fr-FR" dirty="0"/>
              <a:t>Lieu</a:t>
            </a:r>
          </a:p>
        </p:txBody>
      </p:sp>
      <p:sp>
        <p:nvSpPr>
          <p:cNvPr id="14" name="Espace réservé du texte 5">
            <a:extLst>
              <a:ext uri="{FF2B5EF4-FFF2-40B4-BE49-F238E27FC236}">
                <a16:creationId xmlns:a16="http://schemas.microsoft.com/office/drawing/2014/main" id="{ACFB15F9-D5BF-40F2-8666-C9A09BA4385C}"/>
              </a:ext>
            </a:extLst>
          </p:cNvPr>
          <p:cNvSpPr>
            <a:spLocks noGrp="1"/>
          </p:cNvSpPr>
          <p:nvPr>
            <p:ph type="body" sz="quarter" idx="11" hasCustomPrompt="1"/>
          </p:nvPr>
        </p:nvSpPr>
        <p:spPr>
          <a:xfrm>
            <a:off x="4744669" y="4270969"/>
            <a:ext cx="2702663" cy="215444"/>
          </a:xfrm>
        </p:spPr>
        <p:txBody>
          <a:bodyPr/>
          <a:lstStyle>
            <a:lvl1pPr>
              <a:defRPr/>
            </a:lvl1pPr>
          </a:lstStyle>
          <a:p>
            <a:r>
              <a:rPr lang="fr-FR" dirty="0"/>
              <a:t>Prénom Nom, Fonction de l’intervenant</a:t>
            </a:r>
          </a:p>
        </p:txBody>
      </p:sp>
      <p:sp>
        <p:nvSpPr>
          <p:cNvPr id="8" name="Espace réservé du texte 5">
            <a:extLst>
              <a:ext uri="{FF2B5EF4-FFF2-40B4-BE49-F238E27FC236}">
                <a16:creationId xmlns:a16="http://schemas.microsoft.com/office/drawing/2014/main" id="{ACFB15F9-D5BF-40F2-8666-C9A09BA4385C}"/>
              </a:ext>
            </a:extLst>
          </p:cNvPr>
          <p:cNvSpPr>
            <a:spLocks noGrp="1"/>
          </p:cNvSpPr>
          <p:nvPr>
            <p:ph type="body" sz="quarter" idx="12" hasCustomPrompt="1"/>
          </p:nvPr>
        </p:nvSpPr>
        <p:spPr>
          <a:xfrm>
            <a:off x="5916463" y="3687428"/>
            <a:ext cx="359074" cy="215444"/>
          </a:xfrm>
        </p:spPr>
        <p:txBody>
          <a:bodyPr/>
          <a:lstStyle>
            <a:lvl1pPr>
              <a:defRPr b="1"/>
            </a:lvl1pPr>
          </a:lstStyle>
          <a:p>
            <a:r>
              <a:rPr lang="fr-FR" dirty="0"/>
              <a:t>Date</a:t>
            </a:r>
          </a:p>
        </p:txBody>
      </p:sp>
    </p:spTree>
    <p:extLst>
      <p:ext uri="{BB962C8B-B14F-4D97-AF65-F5344CB8AC3E}">
        <p14:creationId xmlns:p14="http://schemas.microsoft.com/office/powerpoint/2010/main" val="166145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1D8DD-5FCB-450D-95F1-48BC8C3A6903}"/>
              </a:ext>
            </a:extLst>
          </p:cNvPr>
          <p:cNvSpPr>
            <a:spLocks noGrp="1"/>
          </p:cNvSpPr>
          <p:nvPr>
            <p:ph type="title"/>
          </p:nvPr>
        </p:nvSpPr>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A37A78DC-7637-4109-BBDD-413DC606863F}"/>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u texte 7">
            <a:extLst>
              <a:ext uri="{FF2B5EF4-FFF2-40B4-BE49-F238E27FC236}">
                <a16:creationId xmlns:a16="http://schemas.microsoft.com/office/drawing/2014/main" id="{D6202B63-E625-4774-AFF8-E26F52A8CE9E}"/>
              </a:ext>
            </a:extLst>
          </p:cNvPr>
          <p:cNvSpPr>
            <a:spLocks noGrp="1"/>
          </p:cNvSpPr>
          <p:nvPr>
            <p:ph type="body" sz="quarter" idx="13" hasCustomPrompt="1"/>
          </p:nvPr>
        </p:nvSpPr>
        <p:spPr>
          <a:xfrm>
            <a:off x="360000" y="161925"/>
            <a:ext cx="8601075"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8" name="Espace réservé du numéro de diapositive 5">
            <a:extLst>
              <a:ext uri="{FF2B5EF4-FFF2-40B4-BE49-F238E27FC236}">
                <a16:creationId xmlns:a16="http://schemas.microsoft.com/office/drawing/2014/main" id="{629C28CA-FCF4-455C-AB4E-BD49AF7A81B7}"/>
              </a:ext>
            </a:extLst>
          </p:cNvPr>
          <p:cNvSpPr>
            <a:spLocks noGrp="1"/>
          </p:cNvSpPr>
          <p:nvPr>
            <p:ph type="sldNum" sz="quarter" idx="4"/>
          </p:nvPr>
        </p:nvSpPr>
        <p:spPr>
          <a:xfrm>
            <a:off x="11035546" y="6626632"/>
            <a:ext cx="242053" cy="184666"/>
          </a:xfrm>
          <a:prstGeom prst="rect">
            <a:avLst/>
          </a:prstGeom>
        </p:spPr>
        <p:txBody>
          <a:bodyPr vert="horz" wrap="none" lIns="0" tIns="0" rIns="0" bIns="0" rtlCol="0" anchor="ctr">
            <a:spAutoFit/>
          </a:bodyPr>
          <a:lstStyle>
            <a:lvl1pPr algn="r">
              <a:defRPr sz="1200">
                <a:solidFill>
                  <a:schemeClr val="bg1"/>
                </a:solidFill>
              </a:defRPr>
            </a:lvl1pPr>
          </a:lstStyle>
          <a:p>
            <a:fld id="{1F15C832-BA88-44B2-B74D-EBDA7A9ACE5F}" type="slidenum">
              <a:rPr lang="fr-FR" smtClean="0"/>
              <a:pPr/>
              <a:t>‹#›</a:t>
            </a:fld>
            <a:endParaRPr lang="fr-FR" dirty="0"/>
          </a:p>
        </p:txBody>
      </p:sp>
    </p:spTree>
    <p:extLst>
      <p:ext uri="{BB962C8B-B14F-4D97-AF65-F5344CB8AC3E}">
        <p14:creationId xmlns:p14="http://schemas.microsoft.com/office/powerpoint/2010/main" val="112313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mmair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1D8DD-5FCB-450D-95F1-48BC8C3A6903}"/>
              </a:ext>
            </a:extLst>
          </p:cNvPr>
          <p:cNvSpPr>
            <a:spLocks noGrp="1"/>
          </p:cNvSpPr>
          <p:nvPr>
            <p:ph type="title" hasCustomPrompt="1"/>
          </p:nvPr>
        </p:nvSpPr>
        <p:spPr>
          <a:xfrm>
            <a:off x="360000" y="710857"/>
            <a:ext cx="11479575" cy="290849"/>
          </a:xfrm>
        </p:spPr>
        <p:txBody>
          <a:bodyPr/>
          <a:lstStyle>
            <a:lvl1pPr>
              <a:defRPr sz="2100"/>
            </a:lvl1pPr>
          </a:lstStyle>
          <a:p>
            <a:r>
              <a:rPr lang="fr-FR" dirty="0"/>
              <a:t>Titre du sommaire</a:t>
            </a:r>
          </a:p>
        </p:txBody>
      </p:sp>
      <p:sp>
        <p:nvSpPr>
          <p:cNvPr id="3" name="Espace réservé du contenu 2">
            <a:extLst>
              <a:ext uri="{FF2B5EF4-FFF2-40B4-BE49-F238E27FC236}">
                <a16:creationId xmlns:a16="http://schemas.microsoft.com/office/drawing/2014/main" id="{A37A78DC-7637-4109-BBDD-413DC606863F}"/>
              </a:ext>
            </a:extLst>
          </p:cNvPr>
          <p:cNvSpPr>
            <a:spLocks noGrp="1"/>
          </p:cNvSpPr>
          <p:nvPr>
            <p:ph idx="1" hasCustomPrompt="1"/>
          </p:nvPr>
        </p:nvSpPr>
        <p:spPr>
          <a:xfrm>
            <a:off x="4608000" y="1885949"/>
            <a:ext cx="7231575" cy="3840163"/>
          </a:xfrm>
        </p:spPr>
        <p:txBody>
          <a:bodyPr/>
          <a:lstStyle>
            <a:lvl1pPr>
              <a:spcBef>
                <a:spcPts val="600"/>
              </a:spcBef>
              <a:spcAft>
                <a:spcPts val="0"/>
              </a:spcAft>
              <a:defRPr b="1">
                <a:latin typeface="Arial" panose="020B0604020202020204" pitchFamily="34" charset="0"/>
                <a:cs typeface="Arial" panose="020B0604020202020204" pitchFamily="34" charset="0"/>
              </a:defRPr>
            </a:lvl1pPr>
            <a:lvl2pPr marL="323850" indent="0">
              <a:spcBef>
                <a:spcPts val="0"/>
              </a:spcBef>
              <a:buFontTx/>
              <a:buNone/>
              <a:defRPr sz="1400" b="0">
                <a:latin typeface="Arial MT Std Light" panose="020B0302030403020204" pitchFamily="34" charset="0"/>
              </a:defRPr>
            </a:lvl2pPr>
          </a:lstStyle>
          <a:p>
            <a:pPr lvl="0"/>
            <a:r>
              <a:rPr lang="fr-FR" dirty="0"/>
              <a:t>Titre 1</a:t>
            </a:r>
          </a:p>
          <a:p>
            <a:pPr lvl="0"/>
            <a:r>
              <a:rPr lang="fr-FR" dirty="0"/>
              <a:t>Titre 2</a:t>
            </a:r>
          </a:p>
          <a:p>
            <a:pPr lvl="1"/>
            <a:r>
              <a:rPr lang="fr-FR" dirty="0"/>
              <a:t>Sous-titre</a:t>
            </a:r>
          </a:p>
        </p:txBody>
      </p:sp>
      <p:sp>
        <p:nvSpPr>
          <p:cNvPr id="7" name="Espace réservé du texte 7">
            <a:extLst>
              <a:ext uri="{FF2B5EF4-FFF2-40B4-BE49-F238E27FC236}">
                <a16:creationId xmlns:a16="http://schemas.microsoft.com/office/drawing/2014/main" id="{05B55D58-252C-4A26-97F9-98D78228AE93}"/>
              </a:ext>
            </a:extLst>
          </p:cNvPr>
          <p:cNvSpPr>
            <a:spLocks noGrp="1"/>
          </p:cNvSpPr>
          <p:nvPr>
            <p:ph type="body" sz="quarter" idx="13" hasCustomPrompt="1"/>
          </p:nvPr>
        </p:nvSpPr>
        <p:spPr>
          <a:xfrm>
            <a:off x="360000" y="161925"/>
            <a:ext cx="8601075"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8" name="Espace réservé du numéro de diapositive 5">
            <a:extLst>
              <a:ext uri="{FF2B5EF4-FFF2-40B4-BE49-F238E27FC236}">
                <a16:creationId xmlns:a16="http://schemas.microsoft.com/office/drawing/2014/main" id="{EF7DD7EC-824B-4239-B9F9-268D654BD4A5}"/>
              </a:ext>
            </a:extLst>
          </p:cNvPr>
          <p:cNvSpPr>
            <a:spLocks noGrp="1"/>
          </p:cNvSpPr>
          <p:nvPr>
            <p:ph type="sldNum" sz="quarter" idx="4"/>
          </p:nvPr>
        </p:nvSpPr>
        <p:spPr>
          <a:xfrm>
            <a:off x="11035546" y="6626632"/>
            <a:ext cx="242053" cy="184666"/>
          </a:xfrm>
          <a:prstGeom prst="rect">
            <a:avLst/>
          </a:prstGeom>
        </p:spPr>
        <p:txBody>
          <a:bodyPr vert="horz" wrap="none" lIns="0" tIns="0" rIns="0" bIns="0" rtlCol="0" anchor="ctr">
            <a:spAutoFit/>
          </a:bodyPr>
          <a:lstStyle>
            <a:lvl1pPr algn="r">
              <a:defRPr sz="1200">
                <a:solidFill>
                  <a:schemeClr val="bg1"/>
                </a:solidFill>
              </a:defRPr>
            </a:lvl1pPr>
          </a:lstStyle>
          <a:p>
            <a:fld id="{1F15C832-BA88-44B2-B74D-EBDA7A9ACE5F}" type="slidenum">
              <a:rPr lang="fr-FR" smtClean="0"/>
              <a:pPr/>
              <a:t>‹#›</a:t>
            </a:fld>
            <a:endParaRPr lang="fr-FR" dirty="0"/>
          </a:p>
        </p:txBody>
      </p:sp>
    </p:spTree>
    <p:extLst>
      <p:ext uri="{BB962C8B-B14F-4D97-AF65-F5344CB8AC3E}">
        <p14:creationId xmlns:p14="http://schemas.microsoft.com/office/powerpoint/2010/main" val="29453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mmaire 2 avec photo">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FBFD8773-D6B2-411F-8580-010C32E6311B}"/>
              </a:ext>
            </a:extLst>
          </p:cNvPr>
          <p:cNvSpPr>
            <a:spLocks noGrp="1"/>
          </p:cNvSpPr>
          <p:nvPr>
            <p:ph type="pic" idx="1"/>
          </p:nvPr>
        </p:nvSpPr>
        <p:spPr>
          <a:xfrm>
            <a:off x="0" y="0"/>
            <a:ext cx="4267200" cy="6572250"/>
          </a:xfrm>
          <a:solidFill>
            <a:schemeClr val="bg1">
              <a:lumMod val="95000"/>
            </a:schemeClr>
          </a:solidFill>
        </p:spPr>
        <p:txBody>
          <a:bodyPr anchor="t" anchorCtr="0">
            <a:normAutofit/>
          </a:bodyPr>
          <a:lstStyle>
            <a:lvl1pPr marL="0" indent="0" algn="ctr">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8" name="Espace réservé du texte 7">
            <a:extLst>
              <a:ext uri="{FF2B5EF4-FFF2-40B4-BE49-F238E27FC236}">
                <a16:creationId xmlns:a16="http://schemas.microsoft.com/office/drawing/2014/main" id="{2331FCD1-E250-4EF9-9754-DC1E7A6B6F5D}"/>
              </a:ext>
            </a:extLst>
          </p:cNvPr>
          <p:cNvSpPr>
            <a:spLocks noGrp="1"/>
          </p:cNvSpPr>
          <p:nvPr>
            <p:ph type="body" sz="quarter" idx="13" hasCustomPrompt="1"/>
          </p:nvPr>
        </p:nvSpPr>
        <p:spPr>
          <a:xfrm>
            <a:off x="4608001" y="161925"/>
            <a:ext cx="5431350"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14" name="Titre 1">
            <a:extLst>
              <a:ext uri="{FF2B5EF4-FFF2-40B4-BE49-F238E27FC236}">
                <a16:creationId xmlns:a16="http://schemas.microsoft.com/office/drawing/2014/main" id="{EC714140-CB00-4327-8652-2CA76C0D3C39}"/>
              </a:ext>
            </a:extLst>
          </p:cNvPr>
          <p:cNvSpPr>
            <a:spLocks noGrp="1"/>
          </p:cNvSpPr>
          <p:nvPr>
            <p:ph type="title" hasCustomPrompt="1"/>
          </p:nvPr>
        </p:nvSpPr>
        <p:spPr>
          <a:xfrm>
            <a:off x="4608000" y="710857"/>
            <a:ext cx="7222050" cy="290849"/>
          </a:xfrm>
        </p:spPr>
        <p:txBody>
          <a:bodyPr/>
          <a:lstStyle>
            <a:lvl1pPr>
              <a:defRPr/>
            </a:lvl1pPr>
          </a:lstStyle>
          <a:p>
            <a:r>
              <a:rPr lang="fr-FR" dirty="0"/>
              <a:t>Titre du sommaire</a:t>
            </a:r>
          </a:p>
        </p:txBody>
      </p:sp>
      <p:sp>
        <p:nvSpPr>
          <p:cNvPr id="9" name="Espace réservé du contenu 2">
            <a:extLst>
              <a:ext uri="{FF2B5EF4-FFF2-40B4-BE49-F238E27FC236}">
                <a16:creationId xmlns:a16="http://schemas.microsoft.com/office/drawing/2014/main" id="{DCA4E216-1134-467D-ADE8-4AC3039CDE2B}"/>
              </a:ext>
            </a:extLst>
          </p:cNvPr>
          <p:cNvSpPr>
            <a:spLocks noGrp="1"/>
          </p:cNvSpPr>
          <p:nvPr>
            <p:ph idx="14" hasCustomPrompt="1"/>
          </p:nvPr>
        </p:nvSpPr>
        <p:spPr>
          <a:xfrm>
            <a:off x="4608000" y="1885949"/>
            <a:ext cx="7222050" cy="3840163"/>
          </a:xfrm>
        </p:spPr>
        <p:txBody>
          <a:bodyPr/>
          <a:lstStyle>
            <a:lvl1pPr>
              <a:spcBef>
                <a:spcPts val="600"/>
              </a:spcBef>
              <a:spcAft>
                <a:spcPts val="0"/>
              </a:spcAft>
              <a:defRPr b="1">
                <a:latin typeface="Arial" panose="020B0604020202020204" pitchFamily="34" charset="0"/>
                <a:cs typeface="Arial" panose="020B0604020202020204" pitchFamily="34" charset="0"/>
              </a:defRPr>
            </a:lvl1pPr>
            <a:lvl2pPr marL="323850" indent="0">
              <a:spcBef>
                <a:spcPts val="0"/>
              </a:spcBef>
              <a:buFontTx/>
              <a:buNone/>
              <a:defRPr sz="1400" b="0">
                <a:latin typeface="Arial MT Std Light" panose="020B0302030403020204" pitchFamily="34" charset="0"/>
              </a:defRPr>
            </a:lvl2pPr>
          </a:lstStyle>
          <a:p>
            <a:pPr lvl="0"/>
            <a:r>
              <a:rPr lang="fr-FR" dirty="0"/>
              <a:t>Titre 1</a:t>
            </a:r>
          </a:p>
          <a:p>
            <a:pPr lvl="0"/>
            <a:r>
              <a:rPr lang="fr-FR" dirty="0"/>
              <a:t>Titre 2</a:t>
            </a:r>
          </a:p>
          <a:p>
            <a:pPr lvl="1"/>
            <a:r>
              <a:rPr lang="fr-FR" dirty="0"/>
              <a:t>Sous-titre</a:t>
            </a:r>
          </a:p>
        </p:txBody>
      </p:sp>
      <p:sp>
        <p:nvSpPr>
          <p:cNvPr id="10" name="Espace réservé du numéro de diapositive 5">
            <a:extLst>
              <a:ext uri="{FF2B5EF4-FFF2-40B4-BE49-F238E27FC236}">
                <a16:creationId xmlns:a16="http://schemas.microsoft.com/office/drawing/2014/main" id="{3624D890-2D50-4DB4-87A1-F6A2F0C5114E}"/>
              </a:ext>
            </a:extLst>
          </p:cNvPr>
          <p:cNvSpPr>
            <a:spLocks noGrp="1"/>
          </p:cNvSpPr>
          <p:nvPr>
            <p:ph type="sldNum" sz="quarter" idx="4"/>
          </p:nvPr>
        </p:nvSpPr>
        <p:spPr>
          <a:xfrm>
            <a:off x="11035546" y="6626632"/>
            <a:ext cx="242053" cy="184666"/>
          </a:xfrm>
          <a:prstGeom prst="rect">
            <a:avLst/>
          </a:prstGeom>
        </p:spPr>
        <p:txBody>
          <a:bodyPr vert="horz" wrap="none" lIns="0" tIns="0" rIns="0" bIns="0" rtlCol="0" anchor="ctr">
            <a:spAutoFit/>
          </a:bodyPr>
          <a:lstStyle>
            <a:lvl1pPr algn="r">
              <a:defRPr sz="1200">
                <a:solidFill>
                  <a:schemeClr val="bg1"/>
                </a:solidFill>
              </a:defRPr>
            </a:lvl1pPr>
          </a:lstStyle>
          <a:p>
            <a:fld id="{1F15C832-BA88-44B2-B74D-EBDA7A9ACE5F}" type="slidenum">
              <a:rPr lang="fr-FR" smtClean="0"/>
              <a:pPr/>
              <a:t>‹#›</a:t>
            </a:fld>
            <a:endParaRPr lang="fr-FR" dirty="0"/>
          </a:p>
        </p:txBody>
      </p:sp>
    </p:spTree>
    <p:extLst>
      <p:ext uri="{BB962C8B-B14F-4D97-AF65-F5344CB8AC3E}">
        <p14:creationId xmlns:p14="http://schemas.microsoft.com/office/powerpoint/2010/main" val="187174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 fond dégradé">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067832-BFDC-48EB-99EE-6F76E68FED67}"/>
              </a:ext>
            </a:extLst>
          </p:cNvPr>
          <p:cNvSpPr/>
          <p:nvPr userDrawn="1"/>
        </p:nvSpPr>
        <p:spPr>
          <a:xfrm>
            <a:off x="0" y="0"/>
            <a:ext cx="12192000" cy="6858000"/>
          </a:xfrm>
          <a:prstGeom prst="rect">
            <a:avLst/>
          </a:prstGeom>
          <a:gradFill flip="none" rotWithShape="1">
            <a:gsLst>
              <a:gs pos="100000">
                <a:schemeClr val="accent4"/>
              </a:gs>
              <a:gs pos="67000">
                <a:schemeClr val="accent2"/>
              </a:gs>
              <a:gs pos="35000">
                <a:srgbClr val="005191"/>
              </a:gs>
              <a:gs pos="0">
                <a:srgbClr val="02025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681D8DD-5FCB-450D-95F1-48BC8C3A6903}"/>
              </a:ext>
            </a:extLst>
          </p:cNvPr>
          <p:cNvSpPr>
            <a:spLocks noGrp="1"/>
          </p:cNvSpPr>
          <p:nvPr>
            <p:ph type="title"/>
          </p:nvPr>
        </p:nvSpPr>
        <p:spPr/>
        <p:txBody>
          <a:bodyPr/>
          <a:lstStyle>
            <a:lvl1pPr>
              <a:defRPr>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A37A78DC-7637-4109-BBDD-413DC606863F}"/>
              </a:ext>
            </a:extLst>
          </p:cNvPr>
          <p:cNvSpPr>
            <a:spLocks noGrp="1"/>
          </p:cNvSpPr>
          <p:nvPr>
            <p:ph idx="1"/>
          </p:nvPr>
        </p:nvSpPr>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u texte 7">
            <a:extLst>
              <a:ext uri="{FF2B5EF4-FFF2-40B4-BE49-F238E27FC236}">
                <a16:creationId xmlns:a16="http://schemas.microsoft.com/office/drawing/2014/main" id="{9C6F09A8-1E7A-4227-AC62-BB5DFF5A112A}"/>
              </a:ext>
            </a:extLst>
          </p:cNvPr>
          <p:cNvSpPr>
            <a:spLocks noGrp="1"/>
          </p:cNvSpPr>
          <p:nvPr>
            <p:ph type="body" sz="quarter" idx="13" hasCustomPrompt="1"/>
          </p:nvPr>
        </p:nvSpPr>
        <p:spPr>
          <a:xfrm>
            <a:off x="360000" y="161925"/>
            <a:ext cx="8601075" cy="276225"/>
          </a:xfrm>
        </p:spPr>
        <p:txBody>
          <a:bodyPr anchor="ctr" anchorCtr="0">
            <a:noAutofit/>
          </a:bodyPr>
          <a:lstStyle>
            <a:lvl1pPr>
              <a:defRPr sz="1400" cap="all" baseline="0">
                <a:solidFill>
                  <a:schemeClr val="bg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cxnSp>
        <p:nvCxnSpPr>
          <p:cNvPr id="9" name="Connecteur droit 8">
            <a:extLst>
              <a:ext uri="{FF2B5EF4-FFF2-40B4-BE49-F238E27FC236}">
                <a16:creationId xmlns:a16="http://schemas.microsoft.com/office/drawing/2014/main" id="{29E0E8E1-8776-4E1E-9E25-D90821B48FC1}"/>
              </a:ext>
            </a:extLst>
          </p:cNvPr>
          <p:cNvCxnSpPr>
            <a:cxnSpLocks/>
          </p:cNvCxnSpPr>
          <p:nvPr userDrawn="1"/>
        </p:nvCxnSpPr>
        <p:spPr>
          <a:xfrm>
            <a:off x="359999" y="592670"/>
            <a:ext cx="114720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Espace réservé du numéro de diapositive 5">
            <a:extLst>
              <a:ext uri="{FF2B5EF4-FFF2-40B4-BE49-F238E27FC236}">
                <a16:creationId xmlns:a16="http://schemas.microsoft.com/office/drawing/2014/main" id="{6F54370C-3C83-44EF-AED9-26116E4114CD}"/>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t>‹#›</a:t>
            </a:fld>
            <a:endParaRPr lang="fr-FR"/>
          </a:p>
        </p:txBody>
      </p:sp>
      <p:cxnSp>
        <p:nvCxnSpPr>
          <p:cNvPr id="10" name="Connecteur droit 9">
            <a:extLst>
              <a:ext uri="{FF2B5EF4-FFF2-40B4-BE49-F238E27FC236}">
                <a16:creationId xmlns:a16="http://schemas.microsoft.com/office/drawing/2014/main" id="{CF83CF46-8F60-4033-A89F-BF70ABE27E5F}"/>
              </a:ext>
            </a:extLst>
          </p:cNvPr>
          <p:cNvCxnSpPr/>
          <p:nvPr userDrawn="1"/>
        </p:nvCxnSpPr>
        <p:spPr>
          <a:xfrm>
            <a:off x="11353800" y="6648718"/>
            <a:ext cx="0" cy="1404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AD1C218D-472B-480C-843F-CCCEE3CDABE5}"/>
              </a:ext>
            </a:extLst>
          </p:cNvPr>
          <p:cNvSpPr txBox="1"/>
          <p:nvPr userDrawn="1"/>
        </p:nvSpPr>
        <p:spPr>
          <a:xfrm>
            <a:off x="11430002" y="6649716"/>
            <a:ext cx="328616" cy="138499"/>
          </a:xfrm>
          <a:prstGeom prst="rect">
            <a:avLst/>
          </a:prstGeom>
          <a:noFill/>
        </p:spPr>
        <p:txBody>
          <a:bodyPr wrap="none" lIns="0" tIns="0" rIns="0" bIns="0" rtlCol="0" anchor="ctr" anchorCtr="0">
            <a:spAutoFit/>
          </a:bodyPr>
          <a:lstStyle/>
          <a:p>
            <a:r>
              <a:rPr lang="fr-FR" sz="900" b="1" dirty="0">
                <a:solidFill>
                  <a:schemeClr val="bg1"/>
                </a:solidFill>
              </a:rPr>
              <a:t>@ cnes</a:t>
            </a:r>
          </a:p>
        </p:txBody>
      </p:sp>
    </p:spTree>
    <p:extLst>
      <p:ext uri="{BB962C8B-B14F-4D97-AF65-F5344CB8AC3E}">
        <p14:creationId xmlns:p14="http://schemas.microsoft.com/office/powerpoint/2010/main" val="34484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droite + fond photo">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F706EE2-CE13-4715-B6F8-83FF7D0471B6}"/>
              </a:ext>
            </a:extLst>
          </p:cNvPr>
          <p:cNvSpPr/>
          <p:nvPr userDrawn="1"/>
        </p:nvSpPr>
        <p:spPr>
          <a:xfrm>
            <a:off x="0" y="0"/>
            <a:ext cx="12192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401693A4-7E39-4586-AE6C-D7EDEDA70128}"/>
              </a:ext>
            </a:extLst>
          </p:cNvPr>
          <p:cNvSpPr/>
          <p:nvPr userDrawn="1"/>
        </p:nvSpPr>
        <p:spPr>
          <a:xfrm>
            <a:off x="0" y="0"/>
            <a:ext cx="12192000" cy="6858000"/>
          </a:xfrm>
          <a:prstGeom prst="rect">
            <a:avLst/>
          </a:prstGeom>
          <a:gradFill flip="none" rotWithShape="1">
            <a:gsLst>
              <a:gs pos="100000">
                <a:schemeClr val="accent4"/>
              </a:gs>
              <a:gs pos="67000">
                <a:schemeClr val="accent2">
                  <a:alpha val="80000"/>
                </a:schemeClr>
              </a:gs>
              <a:gs pos="35000">
                <a:srgbClr val="005191">
                  <a:alpha val="80000"/>
                </a:srgbClr>
              </a:gs>
              <a:gs pos="0">
                <a:srgbClr val="020251">
                  <a:alpha val="8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7">
            <a:extLst>
              <a:ext uri="{FF2B5EF4-FFF2-40B4-BE49-F238E27FC236}">
                <a16:creationId xmlns:a16="http://schemas.microsoft.com/office/drawing/2014/main" id="{B75A0A25-8756-4511-A62F-A1E0AC3F20C2}"/>
              </a:ext>
            </a:extLst>
          </p:cNvPr>
          <p:cNvSpPr>
            <a:spLocks noGrp="1"/>
          </p:cNvSpPr>
          <p:nvPr>
            <p:ph type="body" sz="quarter" idx="13" hasCustomPrompt="1"/>
          </p:nvPr>
        </p:nvSpPr>
        <p:spPr>
          <a:xfrm>
            <a:off x="4608001" y="161925"/>
            <a:ext cx="5431350" cy="276225"/>
          </a:xfrm>
        </p:spPr>
        <p:txBody>
          <a:bodyPr anchor="ctr" anchorCtr="0">
            <a:noAutofit/>
          </a:bodyPr>
          <a:lstStyle>
            <a:lvl1pPr>
              <a:defRPr sz="1400" cap="all" baseline="0">
                <a:solidFill>
                  <a:schemeClr val="bg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14" name="Titre 1">
            <a:extLst>
              <a:ext uri="{FF2B5EF4-FFF2-40B4-BE49-F238E27FC236}">
                <a16:creationId xmlns:a16="http://schemas.microsoft.com/office/drawing/2014/main" id="{7FCEFED8-BA22-4820-926E-0E5AC163A800}"/>
              </a:ext>
            </a:extLst>
          </p:cNvPr>
          <p:cNvSpPr>
            <a:spLocks noGrp="1"/>
          </p:cNvSpPr>
          <p:nvPr>
            <p:ph type="title"/>
          </p:nvPr>
        </p:nvSpPr>
        <p:spPr>
          <a:xfrm>
            <a:off x="4608000" y="710857"/>
            <a:ext cx="5432400" cy="332399"/>
          </a:xfrm>
        </p:spPr>
        <p:txBody>
          <a:bodyPr/>
          <a:lstStyle>
            <a:lvl1pPr>
              <a:defRPr>
                <a:solidFill>
                  <a:schemeClr val="bg1"/>
                </a:solidFill>
              </a:defRPr>
            </a:lvl1pPr>
          </a:lstStyle>
          <a:p>
            <a:r>
              <a:rPr lang="fr-FR"/>
              <a:t>Modifiez le style du titre</a:t>
            </a:r>
          </a:p>
        </p:txBody>
      </p:sp>
      <p:sp>
        <p:nvSpPr>
          <p:cNvPr id="15" name="Espace réservé du contenu 2">
            <a:extLst>
              <a:ext uri="{FF2B5EF4-FFF2-40B4-BE49-F238E27FC236}">
                <a16:creationId xmlns:a16="http://schemas.microsoft.com/office/drawing/2014/main" id="{19A34B22-BAAD-4596-A0C2-B643045A4A40}"/>
              </a:ext>
            </a:extLst>
          </p:cNvPr>
          <p:cNvSpPr>
            <a:spLocks noGrp="1"/>
          </p:cNvSpPr>
          <p:nvPr>
            <p:ph idx="14"/>
          </p:nvPr>
        </p:nvSpPr>
        <p:spPr>
          <a:xfrm>
            <a:off x="4608000" y="1330325"/>
            <a:ext cx="7098225" cy="4351338"/>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16" name="Connecteur droit 15">
            <a:extLst>
              <a:ext uri="{FF2B5EF4-FFF2-40B4-BE49-F238E27FC236}">
                <a16:creationId xmlns:a16="http://schemas.microsoft.com/office/drawing/2014/main" id="{A0BDDA6F-6D73-4F96-81E5-423C8B139C67}"/>
              </a:ext>
            </a:extLst>
          </p:cNvPr>
          <p:cNvCxnSpPr>
            <a:cxnSpLocks/>
          </p:cNvCxnSpPr>
          <p:nvPr userDrawn="1"/>
        </p:nvCxnSpPr>
        <p:spPr>
          <a:xfrm>
            <a:off x="4105275" y="592670"/>
            <a:ext cx="76009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Espace réservé du numéro de diapositive 5">
            <a:extLst>
              <a:ext uri="{FF2B5EF4-FFF2-40B4-BE49-F238E27FC236}">
                <a16:creationId xmlns:a16="http://schemas.microsoft.com/office/drawing/2014/main" id="{7225033C-1F46-4D5B-AF8F-00550E3DAB04}"/>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t>‹#›</a:t>
            </a:fld>
            <a:endParaRPr lang="fr-FR" dirty="0"/>
          </a:p>
        </p:txBody>
      </p:sp>
      <p:cxnSp>
        <p:nvCxnSpPr>
          <p:cNvPr id="11" name="Connecteur droit 10">
            <a:extLst>
              <a:ext uri="{FF2B5EF4-FFF2-40B4-BE49-F238E27FC236}">
                <a16:creationId xmlns:a16="http://schemas.microsoft.com/office/drawing/2014/main" id="{CD7EEDD6-109B-4725-9839-B01316D07E96}"/>
              </a:ext>
            </a:extLst>
          </p:cNvPr>
          <p:cNvCxnSpPr/>
          <p:nvPr userDrawn="1"/>
        </p:nvCxnSpPr>
        <p:spPr>
          <a:xfrm>
            <a:off x="11353800" y="6648718"/>
            <a:ext cx="0" cy="1404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220411A2-D4E9-43AD-BEE7-25B13909D3BD}"/>
              </a:ext>
            </a:extLst>
          </p:cNvPr>
          <p:cNvSpPr txBox="1"/>
          <p:nvPr userDrawn="1"/>
        </p:nvSpPr>
        <p:spPr>
          <a:xfrm>
            <a:off x="11430002" y="6649716"/>
            <a:ext cx="328616" cy="138499"/>
          </a:xfrm>
          <a:prstGeom prst="rect">
            <a:avLst/>
          </a:prstGeom>
          <a:noFill/>
        </p:spPr>
        <p:txBody>
          <a:bodyPr wrap="none" lIns="0" tIns="0" rIns="0" bIns="0" rtlCol="0" anchor="ctr" anchorCtr="0">
            <a:spAutoFit/>
          </a:bodyPr>
          <a:lstStyle/>
          <a:p>
            <a:r>
              <a:rPr lang="fr-FR" sz="900" b="1" dirty="0">
                <a:solidFill>
                  <a:schemeClr val="bg1"/>
                </a:solidFill>
              </a:rPr>
              <a:t>@ cnes</a:t>
            </a:r>
          </a:p>
        </p:txBody>
      </p:sp>
    </p:spTree>
    <p:extLst>
      <p:ext uri="{BB962C8B-B14F-4D97-AF65-F5344CB8AC3E}">
        <p14:creationId xmlns:p14="http://schemas.microsoft.com/office/powerpoint/2010/main" val="237519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F4B1AF-3C2B-471A-B0CB-68D5A7E549A3}"/>
              </a:ext>
            </a:extLst>
          </p:cNvPr>
          <p:cNvSpPr>
            <a:spLocks noGrp="1"/>
          </p:cNvSpPr>
          <p:nvPr>
            <p:ph type="title"/>
          </p:nvPr>
        </p:nvSpPr>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AF6D91DB-5D9A-4CC3-8095-F75DEEC3D5F0}"/>
              </a:ext>
            </a:extLst>
          </p:cNvPr>
          <p:cNvSpPr>
            <a:spLocks noGrp="1"/>
          </p:cNvSpPr>
          <p:nvPr>
            <p:ph sz="half" idx="1"/>
          </p:nvPr>
        </p:nvSpPr>
        <p:spPr>
          <a:xfrm>
            <a:off x="360000" y="1349375"/>
            <a:ext cx="4932000" cy="43200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E120A064-31D4-42AE-907A-264DBC27F107}"/>
              </a:ext>
            </a:extLst>
          </p:cNvPr>
          <p:cNvSpPr>
            <a:spLocks noGrp="1"/>
          </p:cNvSpPr>
          <p:nvPr>
            <p:ph sz="half" idx="2"/>
          </p:nvPr>
        </p:nvSpPr>
        <p:spPr>
          <a:xfrm>
            <a:off x="6438900" y="1349375"/>
            <a:ext cx="4932000" cy="43200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9" name="Image 8">
            <a:extLst>
              <a:ext uri="{FF2B5EF4-FFF2-40B4-BE49-F238E27FC236}">
                <a16:creationId xmlns:a16="http://schemas.microsoft.com/office/drawing/2014/main" id="{0F725E42-E135-4BB9-A7E6-8DD140B24F29}"/>
              </a:ext>
            </a:extLst>
          </p:cNvPr>
          <p:cNvPicPr>
            <a:picLocks noChangeAspect="1"/>
          </p:cNvPicPr>
          <p:nvPr userDrawn="1"/>
        </p:nvPicPr>
        <p:blipFill>
          <a:blip r:embed="rId2"/>
          <a:stretch>
            <a:fillRect/>
          </a:stretch>
        </p:blipFill>
        <p:spPr>
          <a:xfrm>
            <a:off x="5781049" y="1514475"/>
            <a:ext cx="238088" cy="4068000"/>
          </a:xfrm>
          <a:prstGeom prst="rect">
            <a:avLst/>
          </a:prstGeom>
        </p:spPr>
      </p:pic>
      <p:sp>
        <p:nvSpPr>
          <p:cNvPr id="10" name="Espace réservé du texte 7">
            <a:extLst>
              <a:ext uri="{FF2B5EF4-FFF2-40B4-BE49-F238E27FC236}">
                <a16:creationId xmlns:a16="http://schemas.microsoft.com/office/drawing/2014/main" id="{BC50BAE0-AE32-4D4E-A6B6-B0375453F6A6}"/>
              </a:ext>
            </a:extLst>
          </p:cNvPr>
          <p:cNvSpPr>
            <a:spLocks noGrp="1"/>
          </p:cNvSpPr>
          <p:nvPr>
            <p:ph type="body" sz="quarter" idx="13" hasCustomPrompt="1"/>
          </p:nvPr>
        </p:nvSpPr>
        <p:spPr>
          <a:xfrm>
            <a:off x="360000" y="161925"/>
            <a:ext cx="8601075"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8" name="Espace réservé du numéro de diapositive 5">
            <a:extLst>
              <a:ext uri="{FF2B5EF4-FFF2-40B4-BE49-F238E27FC236}">
                <a16:creationId xmlns:a16="http://schemas.microsoft.com/office/drawing/2014/main" id="{BE74D151-8A07-43F8-855E-4AEDCEFB38CC}"/>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t>‹#›</a:t>
            </a:fld>
            <a:endParaRPr lang="fr-FR" dirty="0"/>
          </a:p>
        </p:txBody>
      </p:sp>
    </p:spTree>
    <p:extLst>
      <p:ext uri="{BB962C8B-B14F-4D97-AF65-F5344CB8AC3E}">
        <p14:creationId xmlns:p14="http://schemas.microsoft.com/office/powerpoint/2010/main" val="88536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e + image gauch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FBFD8773-D6B2-411F-8580-010C32E6311B}"/>
              </a:ext>
            </a:extLst>
          </p:cNvPr>
          <p:cNvSpPr>
            <a:spLocks noGrp="1"/>
          </p:cNvSpPr>
          <p:nvPr>
            <p:ph type="pic" idx="1"/>
          </p:nvPr>
        </p:nvSpPr>
        <p:spPr>
          <a:xfrm>
            <a:off x="0" y="0"/>
            <a:ext cx="4267200" cy="6572250"/>
          </a:xfrm>
          <a:solidFill>
            <a:schemeClr val="bg1">
              <a:lumMod val="95000"/>
            </a:schemeClr>
          </a:solidFill>
        </p:spPr>
        <p:txBody>
          <a:bodyPr anchor="t" anchorCtr="0">
            <a:normAutofit/>
          </a:bodyPr>
          <a:lstStyle>
            <a:lvl1pPr marL="0" indent="0" algn="ctr">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8" name="Espace réservé du texte 7">
            <a:extLst>
              <a:ext uri="{FF2B5EF4-FFF2-40B4-BE49-F238E27FC236}">
                <a16:creationId xmlns:a16="http://schemas.microsoft.com/office/drawing/2014/main" id="{2331FCD1-E250-4EF9-9754-DC1E7A6B6F5D}"/>
              </a:ext>
            </a:extLst>
          </p:cNvPr>
          <p:cNvSpPr>
            <a:spLocks noGrp="1"/>
          </p:cNvSpPr>
          <p:nvPr>
            <p:ph type="body" sz="quarter" idx="13" hasCustomPrompt="1"/>
          </p:nvPr>
        </p:nvSpPr>
        <p:spPr>
          <a:xfrm>
            <a:off x="4608001" y="161925"/>
            <a:ext cx="5431350"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14" name="Titre 1">
            <a:extLst>
              <a:ext uri="{FF2B5EF4-FFF2-40B4-BE49-F238E27FC236}">
                <a16:creationId xmlns:a16="http://schemas.microsoft.com/office/drawing/2014/main" id="{EC714140-CB00-4327-8652-2CA76C0D3C39}"/>
              </a:ext>
            </a:extLst>
          </p:cNvPr>
          <p:cNvSpPr>
            <a:spLocks noGrp="1"/>
          </p:cNvSpPr>
          <p:nvPr>
            <p:ph type="title"/>
          </p:nvPr>
        </p:nvSpPr>
        <p:spPr>
          <a:xfrm>
            <a:off x="4608000" y="710857"/>
            <a:ext cx="5432400" cy="332399"/>
          </a:xfrm>
        </p:spPr>
        <p:txBody>
          <a:bodyPr/>
          <a:lstStyle/>
          <a:p>
            <a:r>
              <a:rPr lang="fr-FR"/>
              <a:t>Modifiez le style du titre</a:t>
            </a:r>
          </a:p>
        </p:txBody>
      </p:sp>
      <p:sp>
        <p:nvSpPr>
          <p:cNvPr id="15" name="Espace réservé du contenu 2">
            <a:extLst>
              <a:ext uri="{FF2B5EF4-FFF2-40B4-BE49-F238E27FC236}">
                <a16:creationId xmlns:a16="http://schemas.microsoft.com/office/drawing/2014/main" id="{5DF29D38-7158-4649-AD5B-919F941E18D4}"/>
              </a:ext>
            </a:extLst>
          </p:cNvPr>
          <p:cNvSpPr>
            <a:spLocks noGrp="1"/>
          </p:cNvSpPr>
          <p:nvPr>
            <p:ph idx="14"/>
          </p:nvPr>
        </p:nvSpPr>
        <p:spPr>
          <a:xfrm>
            <a:off x="4608000" y="1330325"/>
            <a:ext cx="7098225" cy="435133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numéro de diapositive 5">
            <a:extLst>
              <a:ext uri="{FF2B5EF4-FFF2-40B4-BE49-F238E27FC236}">
                <a16:creationId xmlns:a16="http://schemas.microsoft.com/office/drawing/2014/main" id="{A3AAF6A6-744D-4077-9457-8076575F72D0}"/>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t>‹#›</a:t>
            </a:fld>
            <a:endParaRPr lang="fr-FR" dirty="0"/>
          </a:p>
        </p:txBody>
      </p:sp>
    </p:spTree>
    <p:extLst>
      <p:ext uri="{BB962C8B-B14F-4D97-AF65-F5344CB8AC3E}">
        <p14:creationId xmlns:p14="http://schemas.microsoft.com/office/powerpoint/2010/main" val="276172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E6B65E-EFEC-405D-81AF-86465BCFB5D8}"/>
              </a:ext>
            </a:extLst>
          </p:cNvPr>
          <p:cNvSpPr>
            <a:spLocks noGrp="1"/>
          </p:cNvSpPr>
          <p:nvPr>
            <p:ph type="title"/>
          </p:nvPr>
        </p:nvSpPr>
        <p:spPr>
          <a:xfrm>
            <a:off x="360000" y="710857"/>
            <a:ext cx="11472001" cy="290849"/>
          </a:xfrm>
        </p:spPr>
        <p:txBody>
          <a:bodyPr/>
          <a:lstStyle>
            <a:lvl1pPr>
              <a:defRPr sz="2100"/>
            </a:lvl1pPr>
          </a:lstStyle>
          <a:p>
            <a:r>
              <a:rPr lang="fr-FR" dirty="0"/>
              <a:t>Modifiez le style du titre</a:t>
            </a:r>
          </a:p>
        </p:txBody>
      </p:sp>
      <p:sp>
        <p:nvSpPr>
          <p:cNvPr id="6" name="Espace réservé du texte 7">
            <a:extLst>
              <a:ext uri="{FF2B5EF4-FFF2-40B4-BE49-F238E27FC236}">
                <a16:creationId xmlns:a16="http://schemas.microsoft.com/office/drawing/2014/main" id="{0BAE0C10-DBBF-418C-B4FB-037453E9F18A}"/>
              </a:ext>
            </a:extLst>
          </p:cNvPr>
          <p:cNvSpPr>
            <a:spLocks noGrp="1"/>
          </p:cNvSpPr>
          <p:nvPr>
            <p:ph type="body" sz="quarter" idx="13" hasCustomPrompt="1"/>
          </p:nvPr>
        </p:nvSpPr>
        <p:spPr>
          <a:xfrm>
            <a:off x="360000" y="161925"/>
            <a:ext cx="8601075"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7" name="Espace réservé du numéro de diapositive 5">
            <a:extLst>
              <a:ext uri="{FF2B5EF4-FFF2-40B4-BE49-F238E27FC236}">
                <a16:creationId xmlns:a16="http://schemas.microsoft.com/office/drawing/2014/main" id="{CF10CCD7-E80C-45A6-9244-EEE6992B6B19}"/>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t>‹#›</a:t>
            </a:fld>
            <a:endParaRPr lang="fr-FR" dirty="0"/>
          </a:p>
        </p:txBody>
      </p:sp>
    </p:spTree>
    <p:extLst>
      <p:ext uri="{BB962C8B-B14F-4D97-AF65-F5344CB8AC3E}">
        <p14:creationId xmlns:p14="http://schemas.microsoft.com/office/powerpoint/2010/main" val="66903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u texte 7">
            <a:extLst>
              <a:ext uri="{FF2B5EF4-FFF2-40B4-BE49-F238E27FC236}">
                <a16:creationId xmlns:a16="http://schemas.microsoft.com/office/drawing/2014/main" id="{D4AE20AA-BB0A-4E74-94B5-C36D025FF4FF}"/>
              </a:ext>
            </a:extLst>
          </p:cNvPr>
          <p:cNvSpPr>
            <a:spLocks noGrp="1"/>
          </p:cNvSpPr>
          <p:nvPr>
            <p:ph type="body" sz="quarter" idx="13" hasCustomPrompt="1"/>
          </p:nvPr>
        </p:nvSpPr>
        <p:spPr>
          <a:xfrm>
            <a:off x="360000" y="161925"/>
            <a:ext cx="8601075"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6" name="Espace réservé du numéro de diapositive 5">
            <a:extLst>
              <a:ext uri="{FF2B5EF4-FFF2-40B4-BE49-F238E27FC236}">
                <a16:creationId xmlns:a16="http://schemas.microsoft.com/office/drawing/2014/main" id="{C677901D-18B9-408F-9D22-17BCDFE84A8D}"/>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t>‹#›</a:t>
            </a:fld>
            <a:endParaRPr lang="fr-FR" dirty="0"/>
          </a:p>
        </p:txBody>
      </p:sp>
    </p:spTree>
    <p:extLst>
      <p:ext uri="{BB962C8B-B14F-4D97-AF65-F5344CB8AC3E}">
        <p14:creationId xmlns:p14="http://schemas.microsoft.com/office/powerpoint/2010/main" val="175605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merciem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E6B65E-EFEC-405D-81AF-86465BCFB5D8}"/>
              </a:ext>
            </a:extLst>
          </p:cNvPr>
          <p:cNvSpPr>
            <a:spLocks noGrp="1"/>
          </p:cNvSpPr>
          <p:nvPr>
            <p:ph type="title" hasCustomPrompt="1"/>
          </p:nvPr>
        </p:nvSpPr>
        <p:spPr>
          <a:xfrm>
            <a:off x="1251563" y="1396657"/>
            <a:ext cx="9688875" cy="304699"/>
          </a:xfrm>
        </p:spPr>
        <p:txBody>
          <a:bodyPr/>
          <a:lstStyle>
            <a:lvl1pPr algn="ctr">
              <a:defRPr sz="2200" cap="all" baseline="0">
                <a:solidFill>
                  <a:schemeClr val="accent1"/>
                </a:solidFill>
              </a:defRPr>
            </a:lvl1pPr>
          </a:lstStyle>
          <a:p>
            <a:r>
              <a:rPr lang="fr-FR" dirty="0"/>
              <a:t>Remerciements</a:t>
            </a:r>
          </a:p>
        </p:txBody>
      </p:sp>
      <p:cxnSp>
        <p:nvCxnSpPr>
          <p:cNvPr id="13" name="Connecteur droit 12">
            <a:extLst>
              <a:ext uri="{FF2B5EF4-FFF2-40B4-BE49-F238E27FC236}">
                <a16:creationId xmlns:a16="http://schemas.microsoft.com/office/drawing/2014/main" id="{D0D40B16-9E8C-44A6-8A30-86223F37A9F5}"/>
              </a:ext>
            </a:extLst>
          </p:cNvPr>
          <p:cNvCxnSpPr>
            <a:cxnSpLocks/>
          </p:cNvCxnSpPr>
          <p:nvPr userDrawn="1"/>
        </p:nvCxnSpPr>
        <p:spPr>
          <a:xfrm>
            <a:off x="359999" y="592670"/>
            <a:ext cx="1147200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4">
            <a:extLst>
              <a:ext uri="{FF2B5EF4-FFF2-40B4-BE49-F238E27FC236}">
                <a16:creationId xmlns:a16="http://schemas.microsoft.com/office/drawing/2014/main" id="{569048E8-B1C0-47BD-A569-E529BAC603EB}"/>
              </a:ext>
            </a:extLst>
          </p:cNvPr>
          <p:cNvSpPr>
            <a:spLocks noGrp="1"/>
          </p:cNvSpPr>
          <p:nvPr>
            <p:ph type="sldNum" sz="quarter" idx="12"/>
          </p:nvPr>
        </p:nvSpPr>
        <p:spPr>
          <a:xfrm>
            <a:off x="11035546" y="6626632"/>
            <a:ext cx="242053" cy="184666"/>
          </a:xfrm>
        </p:spPr>
        <p:txBody>
          <a:bodyPr/>
          <a:lstStyle>
            <a:lvl1pPr>
              <a:defRPr>
                <a:solidFill>
                  <a:schemeClr val="bg1"/>
                </a:solidFill>
              </a:defRPr>
            </a:lvl1pPr>
          </a:lstStyle>
          <a:p>
            <a:fld id="{1F15C832-BA88-44B2-B74D-EBDA7A9ACE5F}" type="slidenum">
              <a:rPr lang="fr-FR" smtClean="0"/>
              <a:pPr/>
              <a:t>‹#›</a:t>
            </a:fld>
            <a:endParaRPr lang="fr-FR" dirty="0"/>
          </a:p>
        </p:txBody>
      </p:sp>
      <p:cxnSp>
        <p:nvCxnSpPr>
          <p:cNvPr id="7" name="Connecteur droit 6">
            <a:extLst>
              <a:ext uri="{FF2B5EF4-FFF2-40B4-BE49-F238E27FC236}">
                <a16:creationId xmlns:a16="http://schemas.microsoft.com/office/drawing/2014/main" id="{E8E38585-9166-4372-9E5B-C0D60337A045}"/>
              </a:ext>
            </a:extLst>
          </p:cNvPr>
          <p:cNvCxnSpPr/>
          <p:nvPr userDrawn="1"/>
        </p:nvCxnSpPr>
        <p:spPr>
          <a:xfrm>
            <a:off x="11353800" y="6648718"/>
            <a:ext cx="0" cy="140494"/>
          </a:xfrm>
          <a:prstGeom prst="line">
            <a:avLst/>
          </a:prstGeom>
          <a:ln w="12700">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8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 avec 1 logo partenair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091E16AC-6E81-43AE-AF77-622249D7C6F7}"/>
              </a:ext>
            </a:extLst>
          </p:cNvPr>
          <p:cNvSpPr>
            <a:spLocks noGrp="1"/>
          </p:cNvSpPr>
          <p:nvPr>
            <p:ph type="pic" sz="quarter" idx="12"/>
          </p:nvPr>
        </p:nvSpPr>
        <p:spPr>
          <a:xfrm>
            <a:off x="5203825" y="4706938"/>
            <a:ext cx="1784350" cy="1158875"/>
          </a:xfrm>
        </p:spPr>
        <p:txBody>
          <a:bodyPr/>
          <a:lstStyle/>
          <a:p>
            <a:r>
              <a:rPr lang="fr-FR"/>
              <a:t>Cliquez sur l'icône pour ajouter une image</a:t>
            </a:r>
          </a:p>
        </p:txBody>
      </p:sp>
      <p:sp>
        <p:nvSpPr>
          <p:cNvPr id="13" name="Titre 12">
            <a:extLst>
              <a:ext uri="{FF2B5EF4-FFF2-40B4-BE49-F238E27FC236}">
                <a16:creationId xmlns:a16="http://schemas.microsoft.com/office/drawing/2014/main" id="{E6565DA9-72C1-4A7D-AE76-7F62DFD56FEB}"/>
              </a:ext>
            </a:extLst>
          </p:cNvPr>
          <p:cNvSpPr>
            <a:spLocks noGrp="1"/>
          </p:cNvSpPr>
          <p:nvPr>
            <p:ph type="title" hasCustomPrompt="1"/>
          </p:nvPr>
        </p:nvSpPr>
        <p:spPr>
          <a:xfrm>
            <a:off x="1251563" y="1221388"/>
            <a:ext cx="9688875" cy="1828193"/>
          </a:xfrm>
        </p:spPr>
        <p:txBody>
          <a:bodyPr/>
          <a:lstStyle>
            <a:lvl1pPr>
              <a:defRPr/>
            </a:lvl1pPr>
          </a:lstStyle>
          <a:p>
            <a:r>
              <a:rPr lang="fr-FR" dirty="0"/>
              <a:t>Titre de la</a:t>
            </a:r>
            <a:br>
              <a:rPr lang="fr-FR" dirty="0"/>
            </a:br>
            <a:r>
              <a:rPr lang="fr-FR" dirty="0"/>
              <a:t>présentation</a:t>
            </a:r>
            <a:br>
              <a:rPr lang="fr-FR" dirty="0"/>
            </a:br>
            <a:r>
              <a:rPr lang="fr-FR" dirty="0" err="1"/>
              <a:t>lorem</a:t>
            </a:r>
            <a:r>
              <a:rPr lang="fr-FR" dirty="0"/>
              <a:t> ipsum</a:t>
            </a:r>
          </a:p>
        </p:txBody>
      </p:sp>
      <p:sp>
        <p:nvSpPr>
          <p:cNvPr id="8" name="Sous-titre 2">
            <a:extLst>
              <a:ext uri="{FF2B5EF4-FFF2-40B4-BE49-F238E27FC236}">
                <a16:creationId xmlns:a16="http://schemas.microsoft.com/office/drawing/2014/main" id="{829F0960-CBD4-456B-BD47-21C6E4498130}"/>
              </a:ext>
            </a:extLst>
          </p:cNvPr>
          <p:cNvSpPr>
            <a:spLocks noGrp="1"/>
          </p:cNvSpPr>
          <p:nvPr>
            <p:ph type="subTitle" idx="1" hasCustomPrompt="1"/>
          </p:nvPr>
        </p:nvSpPr>
        <p:spPr>
          <a:xfrm>
            <a:off x="4964282" y="3247804"/>
            <a:ext cx="2263441" cy="323165"/>
          </a:xfrm>
        </p:spPr>
        <p:txBody>
          <a:bodyPr wrap="none">
            <a:spAutoFit/>
          </a:bodyPr>
          <a:lstStyle>
            <a:lvl1pPr marL="0" indent="0" algn="ctr">
              <a:buNone/>
              <a:defRPr sz="2100" cap="all" baseline="0">
                <a:solidFill>
                  <a:schemeClr val="accent1"/>
                </a:solidFill>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Référence dossier</a:t>
            </a:r>
          </a:p>
        </p:txBody>
      </p:sp>
      <p:sp>
        <p:nvSpPr>
          <p:cNvPr id="9" name="Espace réservé du texte 5">
            <a:extLst>
              <a:ext uri="{FF2B5EF4-FFF2-40B4-BE49-F238E27FC236}">
                <a16:creationId xmlns:a16="http://schemas.microsoft.com/office/drawing/2014/main" id="{38CF1F92-9B75-4E25-A346-D077D6F952E2}"/>
              </a:ext>
            </a:extLst>
          </p:cNvPr>
          <p:cNvSpPr>
            <a:spLocks noGrp="1"/>
          </p:cNvSpPr>
          <p:nvPr>
            <p:ph type="body" sz="quarter" idx="10" hasCustomPrompt="1"/>
          </p:nvPr>
        </p:nvSpPr>
        <p:spPr>
          <a:xfrm>
            <a:off x="5944516" y="3902872"/>
            <a:ext cx="302968" cy="215444"/>
          </a:xfrm>
        </p:spPr>
        <p:txBody>
          <a:bodyPr/>
          <a:lstStyle>
            <a:lvl1pPr>
              <a:defRPr/>
            </a:lvl1pPr>
          </a:lstStyle>
          <a:p>
            <a:pPr lvl="0"/>
            <a:r>
              <a:rPr lang="fr-FR" dirty="0"/>
              <a:t>Lieu</a:t>
            </a:r>
          </a:p>
        </p:txBody>
      </p:sp>
      <p:sp>
        <p:nvSpPr>
          <p:cNvPr id="10" name="Espace réservé du texte 5">
            <a:extLst>
              <a:ext uri="{FF2B5EF4-FFF2-40B4-BE49-F238E27FC236}">
                <a16:creationId xmlns:a16="http://schemas.microsoft.com/office/drawing/2014/main" id="{3B1701F7-784D-46BA-8D85-769A15CE2C39}"/>
              </a:ext>
            </a:extLst>
          </p:cNvPr>
          <p:cNvSpPr>
            <a:spLocks noGrp="1"/>
          </p:cNvSpPr>
          <p:nvPr>
            <p:ph type="body" sz="quarter" idx="11" hasCustomPrompt="1"/>
          </p:nvPr>
        </p:nvSpPr>
        <p:spPr>
          <a:xfrm>
            <a:off x="4744669" y="4270969"/>
            <a:ext cx="2702663" cy="215444"/>
          </a:xfrm>
        </p:spPr>
        <p:txBody>
          <a:bodyPr/>
          <a:lstStyle>
            <a:lvl1pPr>
              <a:defRPr/>
            </a:lvl1pPr>
          </a:lstStyle>
          <a:p>
            <a:r>
              <a:rPr lang="fr-FR" dirty="0"/>
              <a:t>Prénom Nom, Fonction de l’intervenant</a:t>
            </a:r>
          </a:p>
        </p:txBody>
      </p:sp>
      <p:sp>
        <p:nvSpPr>
          <p:cNvPr id="12" name="Espace réservé du texte 5">
            <a:extLst>
              <a:ext uri="{FF2B5EF4-FFF2-40B4-BE49-F238E27FC236}">
                <a16:creationId xmlns:a16="http://schemas.microsoft.com/office/drawing/2014/main" id="{ACFB15F9-D5BF-40F2-8666-C9A09BA4385C}"/>
              </a:ext>
            </a:extLst>
          </p:cNvPr>
          <p:cNvSpPr>
            <a:spLocks noGrp="1"/>
          </p:cNvSpPr>
          <p:nvPr>
            <p:ph type="body" sz="quarter" idx="13" hasCustomPrompt="1"/>
          </p:nvPr>
        </p:nvSpPr>
        <p:spPr>
          <a:xfrm>
            <a:off x="5916463" y="3687428"/>
            <a:ext cx="359074" cy="215444"/>
          </a:xfrm>
        </p:spPr>
        <p:txBody>
          <a:bodyPr/>
          <a:lstStyle>
            <a:lvl1pPr>
              <a:defRPr b="1"/>
            </a:lvl1pPr>
          </a:lstStyle>
          <a:p>
            <a:r>
              <a:rPr lang="fr-FR" dirty="0"/>
              <a:t>Date</a:t>
            </a:r>
          </a:p>
        </p:txBody>
      </p:sp>
    </p:spTree>
    <p:extLst>
      <p:ext uri="{BB962C8B-B14F-4D97-AF65-F5344CB8AC3E}">
        <p14:creationId xmlns:p14="http://schemas.microsoft.com/office/powerpoint/2010/main" val="417374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merciements avec 3 logos partenaires">
    <p:spTree>
      <p:nvGrpSpPr>
        <p:cNvPr id="1" name=""/>
        <p:cNvGrpSpPr/>
        <p:nvPr/>
      </p:nvGrpSpPr>
      <p:grpSpPr>
        <a:xfrm>
          <a:off x="0" y="0"/>
          <a:ext cx="0" cy="0"/>
          <a:chOff x="0" y="0"/>
          <a:chExt cx="0" cy="0"/>
        </a:xfrm>
      </p:grpSpPr>
      <p:sp>
        <p:nvSpPr>
          <p:cNvPr id="11" name="Espace réservé pour une image  4">
            <a:extLst>
              <a:ext uri="{FF2B5EF4-FFF2-40B4-BE49-F238E27FC236}">
                <a16:creationId xmlns:a16="http://schemas.microsoft.com/office/drawing/2014/main" id="{7B051257-98FB-47D1-AD92-00FFD55086E0}"/>
              </a:ext>
            </a:extLst>
          </p:cNvPr>
          <p:cNvSpPr>
            <a:spLocks noGrp="1"/>
          </p:cNvSpPr>
          <p:nvPr>
            <p:ph type="pic" sz="quarter" idx="13"/>
          </p:nvPr>
        </p:nvSpPr>
        <p:spPr>
          <a:xfrm>
            <a:off x="3995374" y="4583490"/>
            <a:ext cx="1171938" cy="761134"/>
          </a:xfrm>
        </p:spPr>
        <p:txBody>
          <a:bodyPr/>
          <a:lstStyle/>
          <a:p>
            <a:endParaRPr lang="fr-FR"/>
          </a:p>
        </p:txBody>
      </p:sp>
      <p:sp>
        <p:nvSpPr>
          <p:cNvPr id="13" name="Espace réservé pour une image  4">
            <a:extLst>
              <a:ext uri="{FF2B5EF4-FFF2-40B4-BE49-F238E27FC236}">
                <a16:creationId xmlns:a16="http://schemas.microsoft.com/office/drawing/2014/main" id="{047A7C21-80BF-4B88-9BBD-7BF200481717}"/>
              </a:ext>
            </a:extLst>
          </p:cNvPr>
          <p:cNvSpPr>
            <a:spLocks noGrp="1"/>
          </p:cNvSpPr>
          <p:nvPr>
            <p:ph type="pic" sz="quarter" idx="14"/>
          </p:nvPr>
        </p:nvSpPr>
        <p:spPr>
          <a:xfrm>
            <a:off x="5495740" y="4583490"/>
            <a:ext cx="1171938" cy="761134"/>
          </a:xfrm>
        </p:spPr>
        <p:txBody>
          <a:bodyPr/>
          <a:lstStyle/>
          <a:p>
            <a:endParaRPr lang="fr-FR"/>
          </a:p>
        </p:txBody>
      </p:sp>
      <p:sp>
        <p:nvSpPr>
          <p:cNvPr id="15" name="Espace réservé pour une image  4">
            <a:extLst>
              <a:ext uri="{FF2B5EF4-FFF2-40B4-BE49-F238E27FC236}">
                <a16:creationId xmlns:a16="http://schemas.microsoft.com/office/drawing/2014/main" id="{757F82D7-D55E-4D03-8981-8D57F63ADBF7}"/>
              </a:ext>
            </a:extLst>
          </p:cNvPr>
          <p:cNvSpPr>
            <a:spLocks noGrp="1"/>
          </p:cNvSpPr>
          <p:nvPr>
            <p:ph type="pic" sz="quarter" idx="15"/>
          </p:nvPr>
        </p:nvSpPr>
        <p:spPr>
          <a:xfrm>
            <a:off x="6956000" y="4583490"/>
            <a:ext cx="1171938" cy="761134"/>
          </a:xfrm>
        </p:spPr>
        <p:txBody>
          <a:bodyPr/>
          <a:lstStyle/>
          <a:p>
            <a:endParaRPr lang="fr-FR"/>
          </a:p>
        </p:txBody>
      </p:sp>
      <p:sp>
        <p:nvSpPr>
          <p:cNvPr id="2" name="Titre 1">
            <a:extLst>
              <a:ext uri="{FF2B5EF4-FFF2-40B4-BE49-F238E27FC236}">
                <a16:creationId xmlns:a16="http://schemas.microsoft.com/office/drawing/2014/main" id="{32E6B65E-EFEC-405D-81AF-86465BCFB5D8}"/>
              </a:ext>
            </a:extLst>
          </p:cNvPr>
          <p:cNvSpPr>
            <a:spLocks noGrp="1"/>
          </p:cNvSpPr>
          <p:nvPr>
            <p:ph type="title" hasCustomPrompt="1"/>
          </p:nvPr>
        </p:nvSpPr>
        <p:spPr>
          <a:xfrm>
            <a:off x="1251563" y="1396657"/>
            <a:ext cx="9688875" cy="304699"/>
          </a:xfrm>
        </p:spPr>
        <p:txBody>
          <a:bodyPr/>
          <a:lstStyle>
            <a:lvl1pPr algn="ctr">
              <a:defRPr sz="2200" cap="all" baseline="0">
                <a:solidFill>
                  <a:schemeClr val="accent1"/>
                </a:solidFill>
              </a:defRPr>
            </a:lvl1pPr>
          </a:lstStyle>
          <a:p>
            <a:r>
              <a:rPr lang="fr-FR" dirty="0"/>
              <a:t>Remerciements</a:t>
            </a:r>
          </a:p>
        </p:txBody>
      </p:sp>
      <p:cxnSp>
        <p:nvCxnSpPr>
          <p:cNvPr id="16" name="Connecteur droit 15">
            <a:extLst>
              <a:ext uri="{FF2B5EF4-FFF2-40B4-BE49-F238E27FC236}">
                <a16:creationId xmlns:a16="http://schemas.microsoft.com/office/drawing/2014/main" id="{BA2C86A3-3D45-450B-AF19-ED30AAF410D5}"/>
              </a:ext>
            </a:extLst>
          </p:cNvPr>
          <p:cNvCxnSpPr>
            <a:cxnSpLocks/>
          </p:cNvCxnSpPr>
          <p:nvPr userDrawn="1"/>
        </p:nvCxnSpPr>
        <p:spPr>
          <a:xfrm>
            <a:off x="359999" y="592670"/>
            <a:ext cx="1147200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numéro de diapositive 4">
            <a:extLst>
              <a:ext uri="{FF2B5EF4-FFF2-40B4-BE49-F238E27FC236}">
                <a16:creationId xmlns:a16="http://schemas.microsoft.com/office/drawing/2014/main" id="{02FCA550-E61C-4836-85F0-F564BE718F49}"/>
              </a:ext>
            </a:extLst>
          </p:cNvPr>
          <p:cNvSpPr>
            <a:spLocks noGrp="1"/>
          </p:cNvSpPr>
          <p:nvPr>
            <p:ph type="sldNum" sz="quarter" idx="12"/>
          </p:nvPr>
        </p:nvSpPr>
        <p:spPr>
          <a:xfrm>
            <a:off x="11035546" y="6626632"/>
            <a:ext cx="242053" cy="184666"/>
          </a:xfrm>
        </p:spPr>
        <p:txBody>
          <a:bodyPr/>
          <a:lstStyle>
            <a:lvl1pPr>
              <a:defRPr>
                <a:solidFill>
                  <a:schemeClr val="bg1"/>
                </a:solidFill>
              </a:defRPr>
            </a:lvl1pPr>
          </a:lstStyle>
          <a:p>
            <a:fld id="{1F15C832-BA88-44B2-B74D-EBDA7A9ACE5F}" type="slidenum">
              <a:rPr lang="fr-FR" smtClean="0"/>
              <a:pPr/>
              <a:t>‹#›</a:t>
            </a:fld>
            <a:endParaRPr lang="fr-FR" dirty="0"/>
          </a:p>
        </p:txBody>
      </p:sp>
      <p:cxnSp>
        <p:nvCxnSpPr>
          <p:cNvPr id="10" name="Connecteur droit 9">
            <a:extLst>
              <a:ext uri="{FF2B5EF4-FFF2-40B4-BE49-F238E27FC236}">
                <a16:creationId xmlns:a16="http://schemas.microsoft.com/office/drawing/2014/main" id="{06B8F946-BE36-42A5-9F83-3DD7CDE19F20}"/>
              </a:ext>
            </a:extLst>
          </p:cNvPr>
          <p:cNvCxnSpPr/>
          <p:nvPr userDrawn="1"/>
        </p:nvCxnSpPr>
        <p:spPr>
          <a:xfrm>
            <a:off x="11353800" y="6648718"/>
            <a:ext cx="0" cy="140494"/>
          </a:xfrm>
          <a:prstGeom prst="line">
            <a:avLst/>
          </a:prstGeom>
          <a:ln w="12700">
            <a:no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8E1A49B3-112B-4203-80B1-9D38D3E4F84D}"/>
              </a:ext>
            </a:extLst>
          </p:cNvPr>
          <p:cNvSpPr txBox="1"/>
          <p:nvPr userDrawn="1"/>
        </p:nvSpPr>
        <p:spPr>
          <a:xfrm>
            <a:off x="11430001" y="6504570"/>
            <a:ext cx="370309" cy="138499"/>
          </a:xfrm>
          <a:prstGeom prst="rect">
            <a:avLst/>
          </a:prstGeom>
          <a:noFill/>
        </p:spPr>
        <p:txBody>
          <a:bodyPr wrap="square" lIns="0" tIns="0" rIns="0" bIns="0" rtlCol="0" anchor="ctr" anchorCtr="0">
            <a:spAutoFit/>
          </a:bodyPr>
          <a:lstStyle/>
          <a:p>
            <a:endParaRPr lang="fr-FR" sz="900" b="1" dirty="0">
              <a:solidFill>
                <a:schemeClr val="accent1"/>
              </a:solidFill>
            </a:endParaRPr>
          </a:p>
        </p:txBody>
      </p:sp>
    </p:spTree>
    <p:extLst>
      <p:ext uri="{BB962C8B-B14F-4D97-AF65-F5344CB8AC3E}">
        <p14:creationId xmlns:p14="http://schemas.microsoft.com/office/powerpoint/2010/main" val="427904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7348" y="1815352"/>
            <a:ext cx="11700000" cy="446620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3" name="Titre 2"/>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238517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 avec 3 logos partenaires">
    <p:spTree>
      <p:nvGrpSpPr>
        <p:cNvPr id="1" name=""/>
        <p:cNvGrpSpPr/>
        <p:nvPr/>
      </p:nvGrpSpPr>
      <p:grpSpPr>
        <a:xfrm>
          <a:off x="0" y="0"/>
          <a:ext cx="0" cy="0"/>
          <a:chOff x="0" y="0"/>
          <a:chExt cx="0" cy="0"/>
        </a:xfrm>
      </p:grpSpPr>
      <p:sp>
        <p:nvSpPr>
          <p:cNvPr id="15" name="Espace réservé pour une image  4">
            <a:extLst>
              <a:ext uri="{FF2B5EF4-FFF2-40B4-BE49-F238E27FC236}">
                <a16:creationId xmlns:a16="http://schemas.microsoft.com/office/drawing/2014/main" id="{88568475-D0A2-426E-BB81-6EA864EC55B1}"/>
              </a:ext>
            </a:extLst>
          </p:cNvPr>
          <p:cNvSpPr>
            <a:spLocks noGrp="1"/>
          </p:cNvSpPr>
          <p:nvPr>
            <p:ph type="pic" sz="quarter" idx="12"/>
          </p:nvPr>
        </p:nvSpPr>
        <p:spPr>
          <a:xfrm>
            <a:off x="4009665" y="4792357"/>
            <a:ext cx="1171938" cy="761134"/>
          </a:xfrm>
        </p:spPr>
        <p:txBody>
          <a:bodyPr/>
          <a:lstStyle/>
          <a:p>
            <a:r>
              <a:rPr lang="fr-FR"/>
              <a:t>Cliquez sur l'icône pour ajouter une image</a:t>
            </a:r>
          </a:p>
        </p:txBody>
      </p:sp>
      <p:sp>
        <p:nvSpPr>
          <p:cNvPr id="16" name="Espace réservé pour une image  4">
            <a:extLst>
              <a:ext uri="{FF2B5EF4-FFF2-40B4-BE49-F238E27FC236}">
                <a16:creationId xmlns:a16="http://schemas.microsoft.com/office/drawing/2014/main" id="{E1874CC0-3FC8-449F-9A47-A271E79930DF}"/>
              </a:ext>
            </a:extLst>
          </p:cNvPr>
          <p:cNvSpPr>
            <a:spLocks noGrp="1"/>
          </p:cNvSpPr>
          <p:nvPr>
            <p:ph type="pic" sz="quarter" idx="13"/>
          </p:nvPr>
        </p:nvSpPr>
        <p:spPr>
          <a:xfrm>
            <a:off x="5510031" y="4792357"/>
            <a:ext cx="1171938" cy="761134"/>
          </a:xfrm>
        </p:spPr>
        <p:txBody>
          <a:bodyPr/>
          <a:lstStyle/>
          <a:p>
            <a:r>
              <a:rPr lang="fr-FR"/>
              <a:t>Cliquez sur l'icône pour ajouter une image</a:t>
            </a:r>
          </a:p>
        </p:txBody>
      </p:sp>
      <p:sp>
        <p:nvSpPr>
          <p:cNvPr id="17" name="Espace réservé pour une image  4">
            <a:extLst>
              <a:ext uri="{FF2B5EF4-FFF2-40B4-BE49-F238E27FC236}">
                <a16:creationId xmlns:a16="http://schemas.microsoft.com/office/drawing/2014/main" id="{69E89F92-460D-49BC-8E61-84D7C088FB23}"/>
              </a:ext>
            </a:extLst>
          </p:cNvPr>
          <p:cNvSpPr>
            <a:spLocks noGrp="1"/>
          </p:cNvSpPr>
          <p:nvPr>
            <p:ph type="pic" sz="quarter" idx="14"/>
          </p:nvPr>
        </p:nvSpPr>
        <p:spPr>
          <a:xfrm>
            <a:off x="6970291" y="4792357"/>
            <a:ext cx="1171938" cy="761134"/>
          </a:xfrm>
        </p:spPr>
        <p:txBody>
          <a:bodyPr/>
          <a:lstStyle/>
          <a:p>
            <a:r>
              <a:rPr lang="fr-FR"/>
              <a:t>Cliquez sur l'icône pour ajouter une image</a:t>
            </a:r>
          </a:p>
        </p:txBody>
      </p:sp>
      <p:sp>
        <p:nvSpPr>
          <p:cNvPr id="13" name="Titre 12">
            <a:extLst>
              <a:ext uri="{FF2B5EF4-FFF2-40B4-BE49-F238E27FC236}">
                <a16:creationId xmlns:a16="http://schemas.microsoft.com/office/drawing/2014/main" id="{E6565DA9-72C1-4A7D-AE76-7F62DFD56FEB}"/>
              </a:ext>
            </a:extLst>
          </p:cNvPr>
          <p:cNvSpPr>
            <a:spLocks noGrp="1"/>
          </p:cNvSpPr>
          <p:nvPr>
            <p:ph type="title" hasCustomPrompt="1"/>
          </p:nvPr>
        </p:nvSpPr>
        <p:spPr>
          <a:xfrm>
            <a:off x="1251563" y="1221388"/>
            <a:ext cx="9688875" cy="1828193"/>
          </a:xfrm>
        </p:spPr>
        <p:txBody>
          <a:bodyPr/>
          <a:lstStyle>
            <a:lvl1pPr>
              <a:defRPr/>
            </a:lvl1pPr>
          </a:lstStyle>
          <a:p>
            <a:r>
              <a:rPr lang="fr-FR" dirty="0"/>
              <a:t>Titre de la</a:t>
            </a:r>
            <a:br>
              <a:rPr lang="fr-FR" dirty="0"/>
            </a:br>
            <a:r>
              <a:rPr lang="fr-FR" dirty="0"/>
              <a:t>présentation</a:t>
            </a:r>
            <a:br>
              <a:rPr lang="fr-FR" dirty="0"/>
            </a:br>
            <a:r>
              <a:rPr lang="fr-FR" dirty="0" err="1"/>
              <a:t>lorem</a:t>
            </a:r>
            <a:r>
              <a:rPr lang="fr-FR" dirty="0"/>
              <a:t> ipsum</a:t>
            </a:r>
          </a:p>
        </p:txBody>
      </p:sp>
      <p:sp>
        <p:nvSpPr>
          <p:cNvPr id="10" name="Sous-titre 2">
            <a:extLst>
              <a:ext uri="{FF2B5EF4-FFF2-40B4-BE49-F238E27FC236}">
                <a16:creationId xmlns:a16="http://schemas.microsoft.com/office/drawing/2014/main" id="{78F1BEC1-BFC0-4E23-B9AE-B9CF658971AD}"/>
              </a:ext>
            </a:extLst>
          </p:cNvPr>
          <p:cNvSpPr>
            <a:spLocks noGrp="1"/>
          </p:cNvSpPr>
          <p:nvPr>
            <p:ph type="subTitle" idx="1" hasCustomPrompt="1"/>
          </p:nvPr>
        </p:nvSpPr>
        <p:spPr>
          <a:xfrm>
            <a:off x="4964282" y="3247804"/>
            <a:ext cx="2263441" cy="323165"/>
          </a:xfrm>
        </p:spPr>
        <p:txBody>
          <a:bodyPr wrap="none">
            <a:spAutoFit/>
          </a:bodyPr>
          <a:lstStyle>
            <a:lvl1pPr marL="0" indent="0" algn="ctr">
              <a:buNone/>
              <a:defRPr sz="2100" cap="all" baseline="0">
                <a:solidFill>
                  <a:schemeClr val="accent1"/>
                </a:solidFill>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Référence dossier</a:t>
            </a:r>
          </a:p>
        </p:txBody>
      </p:sp>
      <p:sp>
        <p:nvSpPr>
          <p:cNvPr id="11" name="Espace réservé du texte 5">
            <a:extLst>
              <a:ext uri="{FF2B5EF4-FFF2-40B4-BE49-F238E27FC236}">
                <a16:creationId xmlns:a16="http://schemas.microsoft.com/office/drawing/2014/main" id="{324769AC-81AA-4F8C-BF75-14C22B315B1D}"/>
              </a:ext>
            </a:extLst>
          </p:cNvPr>
          <p:cNvSpPr>
            <a:spLocks noGrp="1"/>
          </p:cNvSpPr>
          <p:nvPr>
            <p:ph type="body" sz="quarter" idx="10" hasCustomPrompt="1"/>
          </p:nvPr>
        </p:nvSpPr>
        <p:spPr>
          <a:xfrm>
            <a:off x="5944516" y="3902872"/>
            <a:ext cx="302968" cy="215444"/>
          </a:xfrm>
        </p:spPr>
        <p:txBody>
          <a:bodyPr/>
          <a:lstStyle>
            <a:lvl1pPr>
              <a:defRPr/>
            </a:lvl1pPr>
          </a:lstStyle>
          <a:p>
            <a:pPr lvl="0"/>
            <a:r>
              <a:rPr lang="fr-FR" dirty="0"/>
              <a:t>Lieu</a:t>
            </a:r>
          </a:p>
        </p:txBody>
      </p:sp>
      <p:sp>
        <p:nvSpPr>
          <p:cNvPr id="18" name="Espace réservé du texte 5">
            <a:extLst>
              <a:ext uri="{FF2B5EF4-FFF2-40B4-BE49-F238E27FC236}">
                <a16:creationId xmlns:a16="http://schemas.microsoft.com/office/drawing/2014/main" id="{8E03375C-FD45-4574-AA7E-0317C8919907}"/>
              </a:ext>
            </a:extLst>
          </p:cNvPr>
          <p:cNvSpPr>
            <a:spLocks noGrp="1"/>
          </p:cNvSpPr>
          <p:nvPr>
            <p:ph type="body" sz="quarter" idx="11" hasCustomPrompt="1"/>
          </p:nvPr>
        </p:nvSpPr>
        <p:spPr>
          <a:xfrm>
            <a:off x="4744669" y="4270969"/>
            <a:ext cx="2702663" cy="215444"/>
          </a:xfrm>
        </p:spPr>
        <p:txBody>
          <a:bodyPr/>
          <a:lstStyle>
            <a:lvl1pPr>
              <a:defRPr/>
            </a:lvl1pPr>
          </a:lstStyle>
          <a:p>
            <a:r>
              <a:rPr lang="fr-FR" dirty="0"/>
              <a:t>Prénom Nom, Fonction de l’intervenant</a:t>
            </a:r>
          </a:p>
        </p:txBody>
      </p:sp>
      <p:sp>
        <p:nvSpPr>
          <p:cNvPr id="12" name="Espace réservé du texte 5">
            <a:extLst>
              <a:ext uri="{FF2B5EF4-FFF2-40B4-BE49-F238E27FC236}">
                <a16:creationId xmlns:a16="http://schemas.microsoft.com/office/drawing/2014/main" id="{ACFB15F9-D5BF-40F2-8666-C9A09BA4385C}"/>
              </a:ext>
            </a:extLst>
          </p:cNvPr>
          <p:cNvSpPr>
            <a:spLocks noGrp="1"/>
          </p:cNvSpPr>
          <p:nvPr>
            <p:ph type="body" sz="quarter" idx="15" hasCustomPrompt="1"/>
          </p:nvPr>
        </p:nvSpPr>
        <p:spPr>
          <a:xfrm>
            <a:off x="5916463" y="3687428"/>
            <a:ext cx="359074" cy="215444"/>
          </a:xfrm>
        </p:spPr>
        <p:txBody>
          <a:bodyPr/>
          <a:lstStyle>
            <a:lvl1pPr>
              <a:defRPr b="1"/>
            </a:lvl1pPr>
          </a:lstStyle>
          <a:p>
            <a:r>
              <a:rPr lang="fr-FR" dirty="0"/>
              <a:t>Date</a:t>
            </a:r>
          </a:p>
        </p:txBody>
      </p:sp>
    </p:spTree>
    <p:extLst>
      <p:ext uri="{BB962C8B-B14F-4D97-AF65-F5344CB8AC3E}">
        <p14:creationId xmlns:p14="http://schemas.microsoft.com/office/powerpoint/2010/main" val="329746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v seu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1A6312-8835-4E31-8F70-FBD0E3ABDFE1}"/>
              </a:ext>
            </a:extLst>
          </p:cNvPr>
          <p:cNvSpPr>
            <a:spLocks noGrp="1"/>
          </p:cNvSpPr>
          <p:nvPr>
            <p:ph type="title"/>
          </p:nvPr>
        </p:nvSpPr>
        <p:spPr/>
        <p:txBody>
          <a:bodyPr/>
          <a:lstStyle/>
          <a:p>
            <a:r>
              <a:rPr lang="fr-FR"/>
              <a:t>Modifiez le style du titre</a:t>
            </a:r>
          </a:p>
        </p:txBody>
      </p:sp>
      <p:sp>
        <p:nvSpPr>
          <p:cNvPr id="8" name="Sous-titre 2">
            <a:extLst>
              <a:ext uri="{FF2B5EF4-FFF2-40B4-BE49-F238E27FC236}">
                <a16:creationId xmlns:a16="http://schemas.microsoft.com/office/drawing/2014/main" id="{C6A2834B-471C-4F69-9C29-4C8188116C23}"/>
              </a:ext>
            </a:extLst>
          </p:cNvPr>
          <p:cNvSpPr>
            <a:spLocks noGrp="1"/>
          </p:cNvSpPr>
          <p:nvPr>
            <p:ph type="subTitle" idx="1" hasCustomPrompt="1"/>
          </p:nvPr>
        </p:nvSpPr>
        <p:spPr>
          <a:xfrm>
            <a:off x="6095998" y="3279939"/>
            <a:ext cx="6096001" cy="261610"/>
          </a:xfrm>
        </p:spPr>
        <p:txBody>
          <a:bodyPr anchor="ctr" anchorCtr="0"/>
          <a:lstStyle>
            <a:lvl1pPr marL="0" indent="0" algn="ctr">
              <a:buNone/>
              <a:defRPr sz="1700" baseline="0">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p>
        </p:txBody>
      </p:sp>
      <p:sp>
        <p:nvSpPr>
          <p:cNvPr id="5" name="Espace réservé du texte 4">
            <a:extLst>
              <a:ext uri="{FF2B5EF4-FFF2-40B4-BE49-F238E27FC236}">
                <a16:creationId xmlns:a16="http://schemas.microsoft.com/office/drawing/2014/main" id="{3AD0A97A-81D5-47E5-BFC2-8EAEBBA0DFFD}"/>
              </a:ext>
            </a:extLst>
          </p:cNvPr>
          <p:cNvSpPr>
            <a:spLocks noGrp="1"/>
          </p:cNvSpPr>
          <p:nvPr>
            <p:ph type="body" sz="quarter" idx="10"/>
          </p:nvPr>
        </p:nvSpPr>
        <p:spPr>
          <a:xfrm>
            <a:off x="6096000" y="3629025"/>
            <a:ext cx="6096000" cy="215444"/>
          </a:xfrm>
        </p:spPr>
        <p:txBody>
          <a:bodyPr/>
          <a:lstStyle/>
          <a:p>
            <a:pPr lvl="0"/>
            <a:r>
              <a:rPr lang="fr-FR" dirty="0"/>
              <a:t>Cliquez pour modifier les styles du texte du masque</a:t>
            </a:r>
          </a:p>
        </p:txBody>
      </p:sp>
      <p:sp>
        <p:nvSpPr>
          <p:cNvPr id="11" name="Espace réservé pour une image  2">
            <a:extLst>
              <a:ext uri="{FF2B5EF4-FFF2-40B4-BE49-F238E27FC236}">
                <a16:creationId xmlns:a16="http://schemas.microsoft.com/office/drawing/2014/main" id="{F9642905-C31A-41C6-8B69-F14B173FCD35}"/>
              </a:ext>
            </a:extLst>
          </p:cNvPr>
          <p:cNvSpPr>
            <a:spLocks noGrp="1"/>
          </p:cNvSpPr>
          <p:nvPr>
            <p:ph type="pic" idx="11"/>
          </p:nvPr>
        </p:nvSpPr>
        <p:spPr>
          <a:xfrm>
            <a:off x="0" y="0"/>
            <a:ext cx="6095998" cy="6858000"/>
          </a:xfrm>
          <a:solidFill>
            <a:schemeClr val="bg1">
              <a:lumMod val="95000"/>
            </a:schemeClr>
          </a:solidFill>
        </p:spPr>
        <p:txBody>
          <a:bodyPr anchor="t" anchorCtr="0">
            <a:normAutofit/>
          </a:bodyPr>
          <a:lstStyle>
            <a:lvl1pPr marL="0" indent="0" algn="ctr">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Tree>
    <p:extLst>
      <p:ext uri="{BB962C8B-B14F-4D97-AF65-F5344CB8AC3E}">
        <p14:creationId xmlns:p14="http://schemas.microsoft.com/office/powerpoint/2010/main" val="416295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uv + 1 logo partenaires">
    <p:spTree>
      <p:nvGrpSpPr>
        <p:cNvPr id="1" name=""/>
        <p:cNvGrpSpPr/>
        <p:nvPr/>
      </p:nvGrpSpPr>
      <p:grpSpPr>
        <a:xfrm>
          <a:off x="0" y="0"/>
          <a:ext cx="0" cy="0"/>
          <a:chOff x="0" y="0"/>
          <a:chExt cx="0" cy="0"/>
        </a:xfrm>
      </p:grpSpPr>
      <p:sp>
        <p:nvSpPr>
          <p:cNvPr id="7" name="Espace réservé pour une image  4">
            <a:extLst>
              <a:ext uri="{FF2B5EF4-FFF2-40B4-BE49-F238E27FC236}">
                <a16:creationId xmlns:a16="http://schemas.microsoft.com/office/drawing/2014/main" id="{F20B399D-A684-4EF1-BFD5-9C2A62FCEBFA}"/>
              </a:ext>
            </a:extLst>
          </p:cNvPr>
          <p:cNvSpPr>
            <a:spLocks noGrp="1"/>
          </p:cNvSpPr>
          <p:nvPr>
            <p:ph type="pic" sz="quarter" idx="12"/>
          </p:nvPr>
        </p:nvSpPr>
        <p:spPr>
          <a:xfrm>
            <a:off x="8251823" y="4185522"/>
            <a:ext cx="1784350" cy="1158875"/>
          </a:xfrm>
        </p:spPr>
        <p:txBody>
          <a:bodyPr/>
          <a:lstStyle/>
          <a:p>
            <a:endParaRPr lang="fr-FR"/>
          </a:p>
        </p:txBody>
      </p:sp>
      <p:sp>
        <p:nvSpPr>
          <p:cNvPr id="2" name="Titre 1">
            <a:extLst>
              <a:ext uri="{FF2B5EF4-FFF2-40B4-BE49-F238E27FC236}">
                <a16:creationId xmlns:a16="http://schemas.microsoft.com/office/drawing/2014/main" id="{761A6312-8835-4E31-8F70-FBD0E3ABDFE1}"/>
              </a:ext>
            </a:extLst>
          </p:cNvPr>
          <p:cNvSpPr>
            <a:spLocks noGrp="1"/>
          </p:cNvSpPr>
          <p:nvPr>
            <p:ph type="title"/>
          </p:nvPr>
        </p:nvSpPr>
        <p:spPr/>
        <p:txBody>
          <a:bodyPr/>
          <a:lstStyle/>
          <a:p>
            <a:r>
              <a:rPr lang="fr-FR"/>
              <a:t>Modifiez le style du titre</a:t>
            </a:r>
          </a:p>
        </p:txBody>
      </p:sp>
      <p:sp>
        <p:nvSpPr>
          <p:cNvPr id="8" name="Sous-titre 2">
            <a:extLst>
              <a:ext uri="{FF2B5EF4-FFF2-40B4-BE49-F238E27FC236}">
                <a16:creationId xmlns:a16="http://schemas.microsoft.com/office/drawing/2014/main" id="{C6A2834B-471C-4F69-9C29-4C8188116C23}"/>
              </a:ext>
            </a:extLst>
          </p:cNvPr>
          <p:cNvSpPr>
            <a:spLocks noGrp="1"/>
          </p:cNvSpPr>
          <p:nvPr>
            <p:ph type="subTitle" idx="1" hasCustomPrompt="1"/>
          </p:nvPr>
        </p:nvSpPr>
        <p:spPr>
          <a:xfrm>
            <a:off x="6095998" y="3279939"/>
            <a:ext cx="6096001" cy="261610"/>
          </a:xfrm>
        </p:spPr>
        <p:txBody>
          <a:bodyPr anchor="ctr" anchorCtr="0"/>
          <a:lstStyle>
            <a:lvl1pPr marL="0" indent="0" algn="ctr">
              <a:buNone/>
              <a:defRPr sz="1700" baseline="0">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p>
        </p:txBody>
      </p:sp>
      <p:sp>
        <p:nvSpPr>
          <p:cNvPr id="5" name="Espace réservé du texte 4">
            <a:extLst>
              <a:ext uri="{FF2B5EF4-FFF2-40B4-BE49-F238E27FC236}">
                <a16:creationId xmlns:a16="http://schemas.microsoft.com/office/drawing/2014/main" id="{3AD0A97A-81D5-47E5-BFC2-8EAEBBA0DFFD}"/>
              </a:ext>
            </a:extLst>
          </p:cNvPr>
          <p:cNvSpPr>
            <a:spLocks noGrp="1"/>
          </p:cNvSpPr>
          <p:nvPr>
            <p:ph type="body" sz="quarter" idx="10"/>
          </p:nvPr>
        </p:nvSpPr>
        <p:spPr>
          <a:xfrm>
            <a:off x="6096000" y="3629025"/>
            <a:ext cx="6096000" cy="215444"/>
          </a:xfrm>
        </p:spPr>
        <p:txBody>
          <a:bodyPr/>
          <a:lstStyle/>
          <a:p>
            <a:pPr lvl="0"/>
            <a:r>
              <a:rPr lang="fr-FR" dirty="0"/>
              <a:t>Cliquez pour modifier les styles du texte du masque</a:t>
            </a:r>
          </a:p>
        </p:txBody>
      </p:sp>
      <p:sp>
        <p:nvSpPr>
          <p:cNvPr id="11" name="Espace réservé pour une image  2">
            <a:extLst>
              <a:ext uri="{FF2B5EF4-FFF2-40B4-BE49-F238E27FC236}">
                <a16:creationId xmlns:a16="http://schemas.microsoft.com/office/drawing/2014/main" id="{F9642905-C31A-41C6-8B69-F14B173FCD35}"/>
              </a:ext>
            </a:extLst>
          </p:cNvPr>
          <p:cNvSpPr>
            <a:spLocks noGrp="1"/>
          </p:cNvSpPr>
          <p:nvPr>
            <p:ph type="pic" idx="11"/>
          </p:nvPr>
        </p:nvSpPr>
        <p:spPr>
          <a:xfrm>
            <a:off x="0" y="0"/>
            <a:ext cx="6095998" cy="6858000"/>
          </a:xfrm>
          <a:solidFill>
            <a:schemeClr val="bg1">
              <a:lumMod val="95000"/>
            </a:schemeClr>
          </a:solidFill>
        </p:spPr>
        <p:txBody>
          <a:bodyPr anchor="t" anchorCtr="0">
            <a:normAutofit/>
          </a:bodyPr>
          <a:lstStyle>
            <a:lvl1pPr marL="0" indent="0" algn="ctr">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Tree>
    <p:extLst>
      <p:ext uri="{BB962C8B-B14F-4D97-AF65-F5344CB8AC3E}">
        <p14:creationId xmlns:p14="http://schemas.microsoft.com/office/powerpoint/2010/main" val="342367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uv + 3 logos partenaires">
    <p:spTree>
      <p:nvGrpSpPr>
        <p:cNvPr id="1" name=""/>
        <p:cNvGrpSpPr/>
        <p:nvPr/>
      </p:nvGrpSpPr>
      <p:grpSpPr>
        <a:xfrm>
          <a:off x="0" y="0"/>
          <a:ext cx="0" cy="0"/>
          <a:chOff x="0" y="0"/>
          <a:chExt cx="0" cy="0"/>
        </a:xfrm>
      </p:grpSpPr>
      <p:sp>
        <p:nvSpPr>
          <p:cNvPr id="9" name="Espace réservé pour une image  4">
            <a:extLst>
              <a:ext uri="{FF2B5EF4-FFF2-40B4-BE49-F238E27FC236}">
                <a16:creationId xmlns:a16="http://schemas.microsoft.com/office/drawing/2014/main" id="{BCAE0AC3-3AD1-45CC-B8DE-CEFD7DC63277}"/>
              </a:ext>
            </a:extLst>
          </p:cNvPr>
          <p:cNvSpPr>
            <a:spLocks noGrp="1"/>
          </p:cNvSpPr>
          <p:nvPr>
            <p:ph type="pic" sz="quarter" idx="12"/>
          </p:nvPr>
        </p:nvSpPr>
        <p:spPr>
          <a:xfrm>
            <a:off x="7127873" y="4384393"/>
            <a:ext cx="1171938" cy="761134"/>
          </a:xfrm>
        </p:spPr>
        <p:txBody>
          <a:bodyPr/>
          <a:lstStyle/>
          <a:p>
            <a:endParaRPr lang="fr-FR"/>
          </a:p>
        </p:txBody>
      </p:sp>
      <p:sp>
        <p:nvSpPr>
          <p:cNvPr id="14" name="Espace réservé pour une image  4">
            <a:extLst>
              <a:ext uri="{FF2B5EF4-FFF2-40B4-BE49-F238E27FC236}">
                <a16:creationId xmlns:a16="http://schemas.microsoft.com/office/drawing/2014/main" id="{84333F62-BE85-4EFD-B930-BDC531708F00}"/>
              </a:ext>
            </a:extLst>
          </p:cNvPr>
          <p:cNvSpPr>
            <a:spLocks noGrp="1"/>
          </p:cNvSpPr>
          <p:nvPr>
            <p:ph type="pic" sz="quarter" idx="13"/>
          </p:nvPr>
        </p:nvSpPr>
        <p:spPr>
          <a:xfrm>
            <a:off x="8628239" y="4384393"/>
            <a:ext cx="1171938" cy="761134"/>
          </a:xfrm>
        </p:spPr>
        <p:txBody>
          <a:bodyPr/>
          <a:lstStyle/>
          <a:p>
            <a:endParaRPr lang="fr-FR"/>
          </a:p>
        </p:txBody>
      </p:sp>
      <p:sp>
        <p:nvSpPr>
          <p:cNvPr id="15" name="Espace réservé pour une image  4">
            <a:extLst>
              <a:ext uri="{FF2B5EF4-FFF2-40B4-BE49-F238E27FC236}">
                <a16:creationId xmlns:a16="http://schemas.microsoft.com/office/drawing/2014/main" id="{2F017C8B-246A-402C-915F-A0ECF37459A6}"/>
              </a:ext>
            </a:extLst>
          </p:cNvPr>
          <p:cNvSpPr>
            <a:spLocks noGrp="1"/>
          </p:cNvSpPr>
          <p:nvPr>
            <p:ph type="pic" sz="quarter" idx="14"/>
          </p:nvPr>
        </p:nvSpPr>
        <p:spPr>
          <a:xfrm>
            <a:off x="10088499" y="4384393"/>
            <a:ext cx="1171938" cy="761134"/>
          </a:xfrm>
        </p:spPr>
        <p:txBody>
          <a:bodyPr/>
          <a:lstStyle/>
          <a:p>
            <a:endParaRPr lang="fr-FR"/>
          </a:p>
        </p:txBody>
      </p:sp>
      <p:sp>
        <p:nvSpPr>
          <p:cNvPr id="2" name="Titre 1">
            <a:extLst>
              <a:ext uri="{FF2B5EF4-FFF2-40B4-BE49-F238E27FC236}">
                <a16:creationId xmlns:a16="http://schemas.microsoft.com/office/drawing/2014/main" id="{761A6312-8835-4E31-8F70-FBD0E3ABDFE1}"/>
              </a:ext>
            </a:extLst>
          </p:cNvPr>
          <p:cNvSpPr>
            <a:spLocks noGrp="1"/>
          </p:cNvSpPr>
          <p:nvPr>
            <p:ph type="title"/>
          </p:nvPr>
        </p:nvSpPr>
        <p:spPr/>
        <p:txBody>
          <a:bodyPr/>
          <a:lstStyle/>
          <a:p>
            <a:r>
              <a:rPr lang="fr-FR"/>
              <a:t>Modifiez le style du titre</a:t>
            </a:r>
          </a:p>
        </p:txBody>
      </p:sp>
      <p:sp>
        <p:nvSpPr>
          <p:cNvPr id="8" name="Sous-titre 2">
            <a:extLst>
              <a:ext uri="{FF2B5EF4-FFF2-40B4-BE49-F238E27FC236}">
                <a16:creationId xmlns:a16="http://schemas.microsoft.com/office/drawing/2014/main" id="{C6A2834B-471C-4F69-9C29-4C8188116C23}"/>
              </a:ext>
            </a:extLst>
          </p:cNvPr>
          <p:cNvSpPr>
            <a:spLocks noGrp="1"/>
          </p:cNvSpPr>
          <p:nvPr>
            <p:ph type="subTitle" idx="1" hasCustomPrompt="1"/>
          </p:nvPr>
        </p:nvSpPr>
        <p:spPr>
          <a:xfrm>
            <a:off x="6095998" y="3279939"/>
            <a:ext cx="6096001" cy="261610"/>
          </a:xfrm>
        </p:spPr>
        <p:txBody>
          <a:bodyPr anchor="ctr" anchorCtr="0"/>
          <a:lstStyle>
            <a:lvl1pPr marL="0" indent="0" algn="ctr">
              <a:buNone/>
              <a:defRPr sz="1700" baseline="0">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p>
        </p:txBody>
      </p:sp>
      <p:sp>
        <p:nvSpPr>
          <p:cNvPr id="5" name="Espace réservé du texte 4">
            <a:extLst>
              <a:ext uri="{FF2B5EF4-FFF2-40B4-BE49-F238E27FC236}">
                <a16:creationId xmlns:a16="http://schemas.microsoft.com/office/drawing/2014/main" id="{3AD0A97A-81D5-47E5-BFC2-8EAEBBA0DFFD}"/>
              </a:ext>
            </a:extLst>
          </p:cNvPr>
          <p:cNvSpPr>
            <a:spLocks noGrp="1"/>
          </p:cNvSpPr>
          <p:nvPr>
            <p:ph type="body" sz="quarter" idx="10"/>
          </p:nvPr>
        </p:nvSpPr>
        <p:spPr>
          <a:xfrm>
            <a:off x="6096000" y="3629025"/>
            <a:ext cx="6096000" cy="215444"/>
          </a:xfrm>
        </p:spPr>
        <p:txBody>
          <a:bodyPr/>
          <a:lstStyle/>
          <a:p>
            <a:pPr lvl="0"/>
            <a:r>
              <a:rPr lang="fr-FR" dirty="0"/>
              <a:t>Cliquez pour modifier les styles du texte du masque</a:t>
            </a:r>
          </a:p>
        </p:txBody>
      </p:sp>
      <p:sp>
        <p:nvSpPr>
          <p:cNvPr id="11" name="Espace réservé pour une image  2">
            <a:extLst>
              <a:ext uri="{FF2B5EF4-FFF2-40B4-BE49-F238E27FC236}">
                <a16:creationId xmlns:a16="http://schemas.microsoft.com/office/drawing/2014/main" id="{F9642905-C31A-41C6-8B69-F14B173FCD35}"/>
              </a:ext>
            </a:extLst>
          </p:cNvPr>
          <p:cNvSpPr>
            <a:spLocks noGrp="1"/>
          </p:cNvSpPr>
          <p:nvPr>
            <p:ph type="pic" idx="11"/>
          </p:nvPr>
        </p:nvSpPr>
        <p:spPr>
          <a:xfrm>
            <a:off x="0" y="0"/>
            <a:ext cx="6095998" cy="6858000"/>
          </a:xfrm>
          <a:solidFill>
            <a:schemeClr val="bg1">
              <a:lumMod val="95000"/>
            </a:schemeClr>
          </a:solidFill>
        </p:spPr>
        <p:txBody>
          <a:bodyPr anchor="t" anchorCtr="0">
            <a:normAutofit/>
          </a:bodyPr>
          <a:lstStyle>
            <a:lvl1pPr marL="0" indent="0" algn="ctr">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Tree>
    <p:extLst>
      <p:ext uri="{BB962C8B-B14F-4D97-AF65-F5344CB8AC3E}">
        <p14:creationId xmlns:p14="http://schemas.microsoft.com/office/powerpoint/2010/main" val="300063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5" name="Espace réservé du texte 7">
            <a:extLst>
              <a:ext uri="{FF2B5EF4-FFF2-40B4-BE49-F238E27FC236}">
                <a16:creationId xmlns:a16="http://schemas.microsoft.com/office/drawing/2014/main" id="{D4AE20AA-BB0A-4E74-94B5-C36D025FF4FF}"/>
              </a:ext>
            </a:extLst>
          </p:cNvPr>
          <p:cNvSpPr>
            <a:spLocks noGrp="1"/>
          </p:cNvSpPr>
          <p:nvPr>
            <p:ph type="body" sz="quarter" idx="13" hasCustomPrompt="1"/>
          </p:nvPr>
        </p:nvSpPr>
        <p:spPr>
          <a:xfrm>
            <a:off x="360000" y="161925"/>
            <a:ext cx="8601075" cy="276225"/>
          </a:xfrm>
        </p:spPr>
        <p:txBody>
          <a:bodyPr anchor="ctr" anchorCtr="0">
            <a:noAutofit/>
          </a:bodyPr>
          <a:lstStyle>
            <a:lvl1pPr>
              <a:defRPr sz="1400" cap="all" baseline="0">
                <a:solidFill>
                  <a:schemeClr val="accent1"/>
                </a:solidFill>
                <a:latin typeface="+mn-lt"/>
                <a:cs typeface="Arial" panose="020B0604020202020204" pitchFamily="34" charset="0"/>
              </a:defRPr>
            </a:lvl1pPr>
          </a:lstStyle>
          <a:p>
            <a:pPr lvl="0"/>
            <a:r>
              <a:rPr lang="fr-FR" dirty="0"/>
              <a:t>Indiquez l’objet de la présentation - Date</a:t>
            </a:r>
          </a:p>
        </p:txBody>
      </p:sp>
      <p:sp>
        <p:nvSpPr>
          <p:cNvPr id="6" name="Espace réservé du numéro de diapositive 5">
            <a:extLst>
              <a:ext uri="{FF2B5EF4-FFF2-40B4-BE49-F238E27FC236}">
                <a16:creationId xmlns:a16="http://schemas.microsoft.com/office/drawing/2014/main" id="{C677901D-18B9-408F-9D22-17BCDFE84A8D}"/>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t>‹#›</a:t>
            </a:fld>
            <a:endParaRPr lang="fr-FR" dirty="0"/>
          </a:p>
        </p:txBody>
      </p:sp>
    </p:spTree>
    <p:extLst>
      <p:ext uri="{BB962C8B-B14F-4D97-AF65-F5344CB8AC3E}">
        <p14:creationId xmlns:p14="http://schemas.microsoft.com/office/powerpoint/2010/main" val="322738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FD72EA0-F1CA-416A-BCC3-C0096138E870}" type="datetimeFigureOut">
              <a:rPr lang="fr-FR" smtClean="0"/>
              <a:t>01/03/2023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8C2D221-E395-4C68-878A-7B259E08DF3F}" type="slidenum">
              <a:rPr lang="fr-FR" smtClean="0"/>
              <a:t>‹#›</a:t>
            </a:fld>
            <a:endParaRPr lang="fr-FR"/>
          </a:p>
        </p:txBody>
      </p:sp>
    </p:spTree>
    <p:extLst>
      <p:ext uri="{BB962C8B-B14F-4D97-AF65-F5344CB8AC3E}">
        <p14:creationId xmlns:p14="http://schemas.microsoft.com/office/powerpoint/2010/main" val="1006282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C6A2834B-471C-4F69-9C29-4C8188116C23}"/>
              </a:ext>
            </a:extLst>
          </p:cNvPr>
          <p:cNvSpPr>
            <a:spLocks noGrp="1"/>
          </p:cNvSpPr>
          <p:nvPr>
            <p:ph type="subTitle" idx="1" hasCustomPrompt="1"/>
          </p:nvPr>
        </p:nvSpPr>
        <p:spPr>
          <a:xfrm>
            <a:off x="3238499" y="3565689"/>
            <a:ext cx="2951129" cy="338554"/>
          </a:xfrm>
        </p:spPr>
        <p:txBody>
          <a:bodyPr anchor="t" anchorCtr="0"/>
          <a:lstStyle>
            <a:lvl1pPr marL="0" indent="0" algn="l">
              <a:buNone/>
              <a:defRPr sz="2200" baseline="0">
                <a:solidFill>
                  <a:schemeClr val="bg1"/>
                </a:solidFill>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du chapitre</a:t>
            </a:r>
          </a:p>
        </p:txBody>
      </p:sp>
      <p:sp>
        <p:nvSpPr>
          <p:cNvPr id="3" name="Titre 2">
            <a:extLst>
              <a:ext uri="{FF2B5EF4-FFF2-40B4-BE49-F238E27FC236}">
                <a16:creationId xmlns:a16="http://schemas.microsoft.com/office/drawing/2014/main" id="{88E4FC56-8F82-4C91-95CD-8C28C6BD5E83}"/>
              </a:ext>
            </a:extLst>
          </p:cNvPr>
          <p:cNvSpPr>
            <a:spLocks noGrp="1"/>
          </p:cNvSpPr>
          <p:nvPr>
            <p:ph type="title"/>
          </p:nvPr>
        </p:nvSpPr>
        <p:spPr>
          <a:xfrm>
            <a:off x="3238499" y="3009937"/>
            <a:ext cx="7115175" cy="553998"/>
          </a:xfrm>
        </p:spPr>
        <p:txBody>
          <a:bodyPr/>
          <a:lstStyle/>
          <a:p>
            <a:r>
              <a:rPr lang="fr-FR"/>
              <a:t>Modifiez le style du titre</a:t>
            </a:r>
          </a:p>
        </p:txBody>
      </p:sp>
      <p:sp>
        <p:nvSpPr>
          <p:cNvPr id="6" name="Espace réservé du texte 5">
            <a:extLst>
              <a:ext uri="{FF2B5EF4-FFF2-40B4-BE49-F238E27FC236}">
                <a16:creationId xmlns:a16="http://schemas.microsoft.com/office/drawing/2014/main" id="{77AF8B26-ABF4-4C6D-AA25-D7ECE43838B9}"/>
              </a:ext>
            </a:extLst>
          </p:cNvPr>
          <p:cNvSpPr>
            <a:spLocks noGrp="1"/>
          </p:cNvSpPr>
          <p:nvPr>
            <p:ph type="body" sz="quarter" idx="10" hasCustomPrompt="1"/>
          </p:nvPr>
        </p:nvSpPr>
        <p:spPr>
          <a:xfrm>
            <a:off x="-639964" y="-649367"/>
            <a:ext cx="3651642" cy="7632859"/>
          </a:xfrm>
        </p:spPr>
        <p:txBody>
          <a:bodyPr/>
          <a:lstStyle/>
          <a:p>
            <a:pPr lvl="0"/>
            <a:r>
              <a:rPr lang="fr-FR" dirty="0"/>
              <a:t>3</a:t>
            </a:r>
          </a:p>
        </p:txBody>
      </p:sp>
    </p:spTree>
    <p:extLst>
      <p:ext uri="{BB962C8B-B14F-4D97-AF65-F5344CB8AC3E}">
        <p14:creationId xmlns:p14="http://schemas.microsoft.com/office/powerpoint/2010/main" val="51619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4.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62F45DC-63E1-4EBC-95E6-773028F53221}"/>
              </a:ext>
            </a:extLst>
          </p:cNvPr>
          <p:cNvSpPr>
            <a:spLocks noGrp="1"/>
          </p:cNvSpPr>
          <p:nvPr>
            <p:ph type="title"/>
          </p:nvPr>
        </p:nvSpPr>
        <p:spPr>
          <a:xfrm>
            <a:off x="1251563" y="1221388"/>
            <a:ext cx="9688875" cy="1828193"/>
          </a:xfrm>
          <a:prstGeom prst="rect">
            <a:avLst/>
          </a:prstGeom>
        </p:spPr>
        <p:txBody>
          <a:bodyPr vert="horz" wrap="square" lIns="0" tIns="0" rIns="0" bIns="0" rtlCol="0" anchor="b" anchorCtr="0">
            <a:spAutoFit/>
          </a:bodyPr>
          <a:lstStyle/>
          <a:p>
            <a:r>
              <a:rPr lang="fr-FR" dirty="0"/>
              <a:t>Titre de la</a:t>
            </a:r>
            <a:br>
              <a:rPr lang="fr-FR" dirty="0"/>
            </a:br>
            <a:r>
              <a:rPr lang="fr-FR" dirty="0"/>
              <a:t>présentation</a:t>
            </a:r>
            <a:br>
              <a:rPr lang="fr-FR" dirty="0"/>
            </a:br>
            <a:r>
              <a:rPr lang="fr-FR" dirty="0"/>
              <a:t>Lorem Ipsum</a:t>
            </a:r>
          </a:p>
        </p:txBody>
      </p:sp>
      <p:sp>
        <p:nvSpPr>
          <p:cNvPr id="3" name="Espace réservé du texte 2">
            <a:extLst>
              <a:ext uri="{FF2B5EF4-FFF2-40B4-BE49-F238E27FC236}">
                <a16:creationId xmlns:a16="http://schemas.microsoft.com/office/drawing/2014/main" id="{8BB30519-CF86-4456-A8A0-1EDAF7870F13}"/>
              </a:ext>
            </a:extLst>
          </p:cNvPr>
          <p:cNvSpPr>
            <a:spLocks noGrp="1"/>
          </p:cNvSpPr>
          <p:nvPr>
            <p:ph type="body" idx="1"/>
          </p:nvPr>
        </p:nvSpPr>
        <p:spPr>
          <a:xfrm>
            <a:off x="5942912" y="3910282"/>
            <a:ext cx="306174" cy="215444"/>
          </a:xfrm>
          <a:prstGeom prst="rect">
            <a:avLst/>
          </a:prstGeom>
        </p:spPr>
        <p:txBody>
          <a:bodyPr vert="horz" wrap="none" lIns="0" tIns="0" rIns="0" bIns="0" rtlCol="0">
            <a:spAutoFit/>
          </a:bodyPr>
          <a:lstStyle/>
          <a:p>
            <a:pPr lvl="0"/>
            <a:r>
              <a:rPr lang="fr-FR" dirty="0"/>
              <a:t>Lieu</a:t>
            </a:r>
          </a:p>
        </p:txBody>
      </p:sp>
      <p:pic>
        <p:nvPicPr>
          <p:cNvPr id="5" name="Image 4">
            <a:extLst>
              <a:ext uri="{FF2B5EF4-FFF2-40B4-BE49-F238E27FC236}">
                <a16:creationId xmlns:a16="http://schemas.microsoft.com/office/drawing/2014/main" id="{8C5728B4-381A-4324-BDC3-7C5EC6193560}"/>
              </a:ext>
            </a:extLst>
          </p:cNvPr>
          <p:cNvPicPr>
            <a:picLocks noChangeAspect="1"/>
          </p:cNvPicPr>
          <p:nvPr userDrawn="1"/>
        </p:nvPicPr>
        <p:blipFill>
          <a:blip r:embed="rId5"/>
          <a:stretch>
            <a:fillRect/>
          </a:stretch>
        </p:blipFill>
        <p:spPr>
          <a:xfrm>
            <a:off x="5366536" y="6141600"/>
            <a:ext cx="1458929" cy="360000"/>
          </a:xfrm>
          <a:prstGeom prst="rect">
            <a:avLst/>
          </a:prstGeom>
        </p:spPr>
      </p:pic>
    </p:spTree>
    <p:extLst>
      <p:ext uri="{BB962C8B-B14F-4D97-AF65-F5344CB8AC3E}">
        <p14:creationId xmlns:p14="http://schemas.microsoft.com/office/powerpoint/2010/main" val="3296473084"/>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4400" b="0" kern="1200" cap="all" baseline="0">
          <a:solidFill>
            <a:schemeClr val="accent1"/>
          </a:solidFill>
          <a:latin typeface="Arial Black" panose="020B0A04020102020204" pitchFamily="34" charset="0"/>
          <a:ea typeface="+mj-ea"/>
          <a:cs typeface="+mj-cs"/>
        </a:defRPr>
      </a:lvl1pPr>
    </p:titleStyle>
    <p:bodyStyle>
      <a:lvl1pPr marL="0" indent="0" algn="ctr" defTabSz="914400" rtl="0" eaLnBrk="1" latinLnBrk="0" hangingPunct="1">
        <a:lnSpc>
          <a:spcPct val="100000"/>
        </a:lnSpc>
        <a:spcBef>
          <a:spcPts val="1200"/>
        </a:spcBef>
        <a:spcAft>
          <a:spcPts val="1200"/>
        </a:spcAft>
        <a:buFont typeface="Arial" panose="020B0604020202020204" pitchFamily="34" charset="0"/>
        <a:buNone/>
        <a:defRPr sz="1400" kern="1200">
          <a:solidFill>
            <a:schemeClr val="accent1"/>
          </a:solidFill>
          <a:latin typeface="Arial MT Std Light" panose="020B0302030403020204" pitchFamily="34" charset="0"/>
          <a:ea typeface="+mn-ea"/>
          <a:cs typeface="+mn-cs"/>
        </a:defRPr>
      </a:lvl1pPr>
      <a:lvl2pPr marL="361950" indent="-352425" algn="l" defTabSz="914400" rtl="0" eaLnBrk="1" latinLnBrk="0" hangingPunct="1">
        <a:lnSpc>
          <a:spcPct val="100000"/>
        </a:lnSpc>
        <a:spcBef>
          <a:spcPts val="500"/>
        </a:spcBef>
        <a:buClr>
          <a:schemeClr val="accent1"/>
        </a:buClr>
        <a:buFont typeface="Wingdings" panose="05000000000000000000" pitchFamily="2" charset="2"/>
        <a:buChar char="v"/>
        <a:defRPr sz="1800" b="1" kern="1200">
          <a:solidFill>
            <a:schemeClr val="tx1"/>
          </a:solidFill>
          <a:latin typeface="+mn-lt"/>
          <a:ea typeface="+mn-ea"/>
          <a:cs typeface="+mn-cs"/>
        </a:defRPr>
      </a:lvl2pPr>
      <a:lvl3pPr marL="1076325" indent="-314325" algn="l" defTabSz="914400" rtl="0" eaLnBrk="1" latinLnBrk="0" hangingPunct="1">
        <a:lnSpc>
          <a:spcPct val="100000"/>
        </a:lnSpc>
        <a:spcBef>
          <a:spcPts val="0"/>
        </a:spcBef>
        <a:spcAft>
          <a:spcPts val="600"/>
        </a:spcAft>
        <a:buClr>
          <a:schemeClr val="accent1"/>
        </a:buClr>
        <a:buFont typeface="Wingdings" panose="05000000000000000000" pitchFamily="2" charset="2"/>
        <a:buChar char="Ø"/>
        <a:defRPr sz="1600" kern="1200">
          <a:solidFill>
            <a:schemeClr val="bg2"/>
          </a:solidFill>
          <a:latin typeface="+mn-lt"/>
          <a:ea typeface="+mn-ea"/>
          <a:cs typeface="+mn-cs"/>
        </a:defRPr>
      </a:lvl3pPr>
      <a:lvl4pPr marL="1524000" indent="-228600" algn="l" defTabSz="914400" rtl="0" eaLnBrk="1" latinLnBrk="0" hangingPunct="1">
        <a:lnSpc>
          <a:spcPct val="100000"/>
        </a:lnSpc>
        <a:spcBef>
          <a:spcPts val="300"/>
        </a:spcBef>
        <a:buClr>
          <a:schemeClr val="accent1"/>
        </a:buClr>
        <a:buFont typeface="Courier New" panose="02070309020205020404" pitchFamily="49" charset="0"/>
        <a:buChar char="o"/>
        <a:defRPr sz="1400" kern="1200">
          <a:solidFill>
            <a:schemeClr val="bg2"/>
          </a:solidFill>
          <a:latin typeface="+mn-lt"/>
          <a:ea typeface="+mn-ea"/>
          <a:cs typeface="+mn-cs"/>
        </a:defRPr>
      </a:lvl4pPr>
      <a:lvl5pPr marL="1971675" indent="-228600" algn="l" defTabSz="914400" rtl="0" eaLnBrk="1" latinLnBrk="0" hangingPunct="1">
        <a:lnSpc>
          <a:spcPct val="100000"/>
        </a:lnSpc>
        <a:spcBef>
          <a:spcPts val="0"/>
        </a:spcBef>
        <a:buClr>
          <a:schemeClr val="accent1"/>
        </a:buClr>
        <a:buFont typeface="Arial" panose="020B0604020202020204" pitchFamily="34" charset="0"/>
        <a:buChar char="•"/>
        <a:defRPr sz="1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62F45DC-63E1-4EBC-95E6-773028F53221}"/>
              </a:ext>
            </a:extLst>
          </p:cNvPr>
          <p:cNvSpPr>
            <a:spLocks noGrp="1"/>
          </p:cNvSpPr>
          <p:nvPr>
            <p:ph type="title"/>
          </p:nvPr>
        </p:nvSpPr>
        <p:spPr>
          <a:xfrm>
            <a:off x="6096000" y="2815886"/>
            <a:ext cx="6096000" cy="290849"/>
          </a:xfrm>
          <a:prstGeom prst="rect">
            <a:avLst/>
          </a:prstGeom>
        </p:spPr>
        <p:txBody>
          <a:bodyPr vert="horz" wrap="square" lIns="360000" tIns="0" rIns="360000" bIns="0" rtlCol="0" anchor="b" anchorCtr="0">
            <a:spAutoFit/>
          </a:bodyPr>
          <a:lstStyle/>
          <a:p>
            <a:r>
              <a:rPr lang="fr-FR" dirty="0"/>
              <a:t>Titre de la présentation</a:t>
            </a:r>
          </a:p>
        </p:txBody>
      </p:sp>
      <p:sp>
        <p:nvSpPr>
          <p:cNvPr id="3" name="Espace réservé du texte 2">
            <a:extLst>
              <a:ext uri="{FF2B5EF4-FFF2-40B4-BE49-F238E27FC236}">
                <a16:creationId xmlns:a16="http://schemas.microsoft.com/office/drawing/2014/main" id="{8BB30519-CF86-4456-A8A0-1EDAF7870F13}"/>
              </a:ext>
            </a:extLst>
          </p:cNvPr>
          <p:cNvSpPr>
            <a:spLocks noGrp="1"/>
          </p:cNvSpPr>
          <p:nvPr>
            <p:ph type="body" idx="1"/>
          </p:nvPr>
        </p:nvSpPr>
        <p:spPr>
          <a:xfrm>
            <a:off x="6096000" y="3631673"/>
            <a:ext cx="6096000" cy="184666"/>
          </a:xfrm>
          <a:prstGeom prst="rect">
            <a:avLst/>
          </a:prstGeom>
        </p:spPr>
        <p:txBody>
          <a:bodyPr vert="horz" wrap="square" lIns="0" tIns="0" rIns="0" bIns="0" rtlCol="0">
            <a:spAutoFit/>
          </a:bodyPr>
          <a:lstStyle/>
          <a:p>
            <a:pPr lvl="0"/>
            <a:r>
              <a:rPr lang="fr-FR" dirty="0"/>
              <a:t>Texte</a:t>
            </a:r>
          </a:p>
        </p:txBody>
      </p:sp>
    </p:spTree>
    <p:extLst>
      <p:ext uri="{BB962C8B-B14F-4D97-AF65-F5344CB8AC3E}">
        <p14:creationId xmlns:p14="http://schemas.microsoft.com/office/powerpoint/2010/main" val="1268875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4" r:id="rId4"/>
    <p:sldLayoutId id="214748368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2100" b="0" kern="1200" cap="all" baseline="0">
          <a:solidFill>
            <a:schemeClr val="accent1"/>
          </a:solidFill>
          <a:latin typeface="Arial Black" panose="020B0A04020102020204" pitchFamily="34" charset="0"/>
          <a:ea typeface="+mj-ea"/>
          <a:cs typeface="+mj-cs"/>
        </a:defRPr>
      </a:lvl1pPr>
    </p:titleStyle>
    <p:bodyStyle>
      <a:lvl1pPr marL="0" indent="0" algn="ctr" defTabSz="914400" rtl="0" eaLnBrk="1" latinLnBrk="0" hangingPunct="1">
        <a:lnSpc>
          <a:spcPct val="100000"/>
        </a:lnSpc>
        <a:spcBef>
          <a:spcPts val="1200"/>
        </a:spcBef>
        <a:spcAft>
          <a:spcPts val="1200"/>
        </a:spcAft>
        <a:buFont typeface="Arial" panose="020B0604020202020204" pitchFamily="34" charset="0"/>
        <a:buNone/>
        <a:defRPr sz="1200" kern="1200" cap="all" baseline="0">
          <a:solidFill>
            <a:schemeClr val="accent1"/>
          </a:solidFill>
          <a:latin typeface="Arial" panose="020B0604020202020204" pitchFamily="34" charset="0"/>
          <a:ea typeface="+mn-ea"/>
          <a:cs typeface="Arial" panose="020B0604020202020204" pitchFamily="34" charset="0"/>
        </a:defRPr>
      </a:lvl1pPr>
      <a:lvl2pPr marL="361950" indent="-352425" algn="l" defTabSz="914400" rtl="0" eaLnBrk="1" latinLnBrk="0" hangingPunct="1">
        <a:lnSpc>
          <a:spcPct val="100000"/>
        </a:lnSpc>
        <a:spcBef>
          <a:spcPts val="500"/>
        </a:spcBef>
        <a:buClr>
          <a:schemeClr val="accent1"/>
        </a:buClr>
        <a:buFont typeface="Wingdings" panose="05000000000000000000" pitchFamily="2" charset="2"/>
        <a:buChar char="v"/>
        <a:defRPr sz="1800" b="1" kern="1200">
          <a:solidFill>
            <a:schemeClr val="tx1"/>
          </a:solidFill>
          <a:latin typeface="+mn-lt"/>
          <a:ea typeface="+mn-ea"/>
          <a:cs typeface="+mn-cs"/>
        </a:defRPr>
      </a:lvl2pPr>
      <a:lvl3pPr marL="1076325" indent="-314325" algn="l" defTabSz="914400" rtl="0" eaLnBrk="1" latinLnBrk="0" hangingPunct="1">
        <a:lnSpc>
          <a:spcPct val="100000"/>
        </a:lnSpc>
        <a:spcBef>
          <a:spcPts val="0"/>
        </a:spcBef>
        <a:spcAft>
          <a:spcPts val="600"/>
        </a:spcAft>
        <a:buClr>
          <a:schemeClr val="accent1"/>
        </a:buClr>
        <a:buFont typeface="Wingdings" panose="05000000000000000000" pitchFamily="2" charset="2"/>
        <a:buChar char="Ø"/>
        <a:defRPr sz="1600" kern="1200">
          <a:solidFill>
            <a:schemeClr val="bg2"/>
          </a:solidFill>
          <a:latin typeface="+mn-lt"/>
          <a:ea typeface="+mn-ea"/>
          <a:cs typeface="+mn-cs"/>
        </a:defRPr>
      </a:lvl3pPr>
      <a:lvl4pPr marL="1524000" indent="-228600" algn="l" defTabSz="914400" rtl="0" eaLnBrk="1" latinLnBrk="0" hangingPunct="1">
        <a:lnSpc>
          <a:spcPct val="100000"/>
        </a:lnSpc>
        <a:spcBef>
          <a:spcPts val="300"/>
        </a:spcBef>
        <a:buClr>
          <a:schemeClr val="accent1"/>
        </a:buClr>
        <a:buFont typeface="Courier New" panose="02070309020205020404" pitchFamily="49" charset="0"/>
        <a:buChar char="o"/>
        <a:defRPr sz="1400" kern="1200">
          <a:solidFill>
            <a:schemeClr val="bg2"/>
          </a:solidFill>
          <a:latin typeface="+mn-lt"/>
          <a:ea typeface="+mn-ea"/>
          <a:cs typeface="+mn-cs"/>
        </a:defRPr>
      </a:lvl4pPr>
      <a:lvl5pPr marL="1971675" indent="-228600" algn="l" defTabSz="914400" rtl="0" eaLnBrk="1" latinLnBrk="0" hangingPunct="1">
        <a:lnSpc>
          <a:spcPct val="100000"/>
        </a:lnSpc>
        <a:spcBef>
          <a:spcPts val="0"/>
        </a:spcBef>
        <a:buClr>
          <a:schemeClr val="accent1"/>
        </a:buClr>
        <a:buFont typeface="Arial" panose="020B0604020202020204" pitchFamily="34" charset="0"/>
        <a:buChar char="•"/>
        <a:defRPr sz="1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BB7EDC-2534-4611-95D5-5BE52031260D}"/>
              </a:ext>
            </a:extLst>
          </p:cNvPr>
          <p:cNvSpPr/>
          <p:nvPr userDrawn="1"/>
        </p:nvSpPr>
        <p:spPr>
          <a:xfrm>
            <a:off x="0" y="0"/>
            <a:ext cx="12192000" cy="6858000"/>
          </a:xfrm>
          <a:prstGeom prst="rect">
            <a:avLst/>
          </a:prstGeom>
          <a:gradFill flip="none" rotWithShape="1">
            <a:gsLst>
              <a:gs pos="100000">
                <a:schemeClr val="accent4"/>
              </a:gs>
              <a:gs pos="67000">
                <a:schemeClr val="accent2"/>
              </a:gs>
              <a:gs pos="35000">
                <a:srgbClr val="005191"/>
              </a:gs>
              <a:gs pos="0">
                <a:srgbClr val="02025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a:extLst>
              <a:ext uri="{FF2B5EF4-FFF2-40B4-BE49-F238E27FC236}">
                <a16:creationId xmlns:a16="http://schemas.microsoft.com/office/drawing/2014/main" id="{362F45DC-63E1-4EBC-95E6-773028F53221}"/>
              </a:ext>
            </a:extLst>
          </p:cNvPr>
          <p:cNvSpPr>
            <a:spLocks noGrp="1"/>
          </p:cNvSpPr>
          <p:nvPr>
            <p:ph type="title"/>
          </p:nvPr>
        </p:nvSpPr>
        <p:spPr>
          <a:xfrm>
            <a:off x="3238499" y="3009937"/>
            <a:ext cx="7115175" cy="553998"/>
          </a:xfrm>
          <a:prstGeom prst="rect">
            <a:avLst/>
          </a:prstGeom>
        </p:spPr>
        <p:txBody>
          <a:bodyPr vert="horz" wrap="square" lIns="0" tIns="0" rIns="0" bIns="0" rtlCol="0" anchor="b" anchorCtr="0">
            <a:spAutoFit/>
          </a:bodyPr>
          <a:lstStyle/>
          <a:p>
            <a:r>
              <a:rPr lang="fr-FR" dirty="0"/>
              <a:t>Titre du chapitre</a:t>
            </a:r>
          </a:p>
        </p:txBody>
      </p:sp>
      <p:sp>
        <p:nvSpPr>
          <p:cNvPr id="3" name="Espace réservé du texte 2">
            <a:extLst>
              <a:ext uri="{FF2B5EF4-FFF2-40B4-BE49-F238E27FC236}">
                <a16:creationId xmlns:a16="http://schemas.microsoft.com/office/drawing/2014/main" id="{8BB30519-CF86-4456-A8A0-1EDAF7870F13}"/>
              </a:ext>
            </a:extLst>
          </p:cNvPr>
          <p:cNvSpPr>
            <a:spLocks noGrp="1"/>
          </p:cNvSpPr>
          <p:nvPr>
            <p:ph type="body" idx="1"/>
          </p:nvPr>
        </p:nvSpPr>
        <p:spPr>
          <a:xfrm>
            <a:off x="-635191" y="-663654"/>
            <a:ext cx="3180358" cy="7632859"/>
          </a:xfrm>
          <a:prstGeom prst="rect">
            <a:avLst/>
          </a:prstGeom>
        </p:spPr>
        <p:txBody>
          <a:bodyPr vert="horz" wrap="none" lIns="0" tIns="0" rIns="0" bIns="0" rtlCol="0" anchor="ctr" anchorCtr="0">
            <a:spAutoFit/>
          </a:bodyPr>
          <a:lstStyle/>
          <a:p>
            <a:pPr lvl="0"/>
            <a:r>
              <a:rPr lang="fr-FR" dirty="0"/>
              <a:t>3</a:t>
            </a:r>
          </a:p>
        </p:txBody>
      </p:sp>
    </p:spTree>
    <p:extLst>
      <p:ext uri="{BB962C8B-B14F-4D97-AF65-F5344CB8AC3E}">
        <p14:creationId xmlns:p14="http://schemas.microsoft.com/office/powerpoint/2010/main" val="1901965729"/>
      </p:ext>
    </p:extLst>
  </p:cSld>
  <p:clrMap bg1="lt1" tx1="dk1" bg2="lt2" tx2="dk2" accent1="accent1" accent2="accent2" accent3="accent3" accent4="accent4" accent5="accent5" accent6="accent6" hlink="hlink" folHlink="folHlink"/>
  <p:sldLayoutIdLst>
    <p:sldLayoutId id="214748368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cap="all" baseline="0">
          <a:solidFill>
            <a:schemeClr val="bg1"/>
          </a:solidFill>
          <a:latin typeface="Arial Black" panose="020B0A04020102020204" pitchFamily="34" charset="0"/>
          <a:ea typeface="+mj-ea"/>
          <a:cs typeface="+mj-cs"/>
        </a:defRPr>
      </a:lvl1pPr>
    </p:titleStyle>
    <p:bodyStyle>
      <a:lvl1pPr marL="0" indent="0" algn="l" defTabSz="914400" rtl="0" eaLnBrk="1" latinLnBrk="0" hangingPunct="1">
        <a:lnSpc>
          <a:spcPct val="100000"/>
        </a:lnSpc>
        <a:spcBef>
          <a:spcPts val="1200"/>
        </a:spcBef>
        <a:spcAft>
          <a:spcPts val="1200"/>
        </a:spcAft>
        <a:buFont typeface="Arial" panose="020B0604020202020204" pitchFamily="34" charset="0"/>
        <a:buNone/>
        <a:defRPr sz="49600" b="1" kern="1200" cap="all" baseline="0">
          <a:solidFill>
            <a:schemeClr val="bg1">
              <a:alpha val="30000"/>
            </a:schemeClr>
          </a:solidFill>
          <a:latin typeface="Arial MT Std Extra Bold Cond" panose="020B0906030403020204" pitchFamily="34" charset="0"/>
          <a:ea typeface="+mn-ea"/>
          <a:cs typeface="+mn-cs"/>
        </a:defRPr>
      </a:lvl1pPr>
      <a:lvl2pPr marL="361950" indent="-352425" algn="l" defTabSz="914400" rtl="0" eaLnBrk="1" latinLnBrk="0" hangingPunct="1">
        <a:lnSpc>
          <a:spcPct val="100000"/>
        </a:lnSpc>
        <a:spcBef>
          <a:spcPts val="500"/>
        </a:spcBef>
        <a:buClr>
          <a:schemeClr val="accent1"/>
        </a:buClr>
        <a:buFont typeface="Wingdings" panose="05000000000000000000" pitchFamily="2" charset="2"/>
        <a:buChar char="v"/>
        <a:defRPr sz="1800" b="1" kern="1200">
          <a:solidFill>
            <a:schemeClr val="tx1"/>
          </a:solidFill>
          <a:latin typeface="+mn-lt"/>
          <a:ea typeface="+mn-ea"/>
          <a:cs typeface="+mn-cs"/>
        </a:defRPr>
      </a:lvl2pPr>
      <a:lvl3pPr marL="1076325" indent="-314325" algn="l" defTabSz="914400" rtl="0" eaLnBrk="1" latinLnBrk="0" hangingPunct="1">
        <a:lnSpc>
          <a:spcPct val="100000"/>
        </a:lnSpc>
        <a:spcBef>
          <a:spcPts val="0"/>
        </a:spcBef>
        <a:spcAft>
          <a:spcPts val="600"/>
        </a:spcAft>
        <a:buClr>
          <a:schemeClr val="accent1"/>
        </a:buClr>
        <a:buFont typeface="Wingdings" panose="05000000000000000000" pitchFamily="2" charset="2"/>
        <a:buChar char="Ø"/>
        <a:defRPr sz="1600" kern="1200">
          <a:solidFill>
            <a:schemeClr val="bg2"/>
          </a:solidFill>
          <a:latin typeface="+mn-lt"/>
          <a:ea typeface="+mn-ea"/>
          <a:cs typeface="+mn-cs"/>
        </a:defRPr>
      </a:lvl3pPr>
      <a:lvl4pPr marL="1524000" indent="-228600" algn="l" defTabSz="914400" rtl="0" eaLnBrk="1" latinLnBrk="0" hangingPunct="1">
        <a:lnSpc>
          <a:spcPct val="100000"/>
        </a:lnSpc>
        <a:spcBef>
          <a:spcPts val="300"/>
        </a:spcBef>
        <a:buClr>
          <a:schemeClr val="accent1"/>
        </a:buClr>
        <a:buFont typeface="Courier New" panose="02070309020205020404" pitchFamily="49" charset="0"/>
        <a:buChar char="o"/>
        <a:defRPr sz="1400" kern="1200">
          <a:solidFill>
            <a:schemeClr val="bg2"/>
          </a:solidFill>
          <a:latin typeface="+mn-lt"/>
          <a:ea typeface="+mn-ea"/>
          <a:cs typeface="+mn-cs"/>
        </a:defRPr>
      </a:lvl4pPr>
      <a:lvl5pPr marL="1971675" indent="-228600" algn="l" defTabSz="914400" rtl="0" eaLnBrk="1" latinLnBrk="0" hangingPunct="1">
        <a:lnSpc>
          <a:spcPct val="100000"/>
        </a:lnSpc>
        <a:spcBef>
          <a:spcPts val="0"/>
        </a:spcBef>
        <a:buClr>
          <a:schemeClr val="accent1"/>
        </a:buClr>
        <a:buFont typeface="Arial" panose="020B0604020202020204" pitchFamily="34" charset="0"/>
        <a:buChar char="•"/>
        <a:defRPr sz="1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189B0E-4232-4851-A5E1-1A78B7400FE9}"/>
              </a:ext>
            </a:extLst>
          </p:cNvPr>
          <p:cNvSpPr/>
          <p:nvPr userDrawn="1"/>
        </p:nvSpPr>
        <p:spPr>
          <a:xfrm>
            <a:off x="-1" y="6577267"/>
            <a:ext cx="12192000" cy="285750"/>
          </a:xfrm>
          <a:prstGeom prst="rect">
            <a:avLst/>
          </a:prstGeom>
          <a:gradFill flip="none" rotWithShape="1">
            <a:gsLst>
              <a:gs pos="100000">
                <a:srgbClr val="44C39D"/>
              </a:gs>
              <a:gs pos="48000">
                <a:srgbClr val="005191"/>
              </a:gs>
              <a:gs pos="0">
                <a:srgbClr val="02025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A6A2C4F3-B1B4-4B67-9AFC-BE865E165890}"/>
              </a:ext>
            </a:extLst>
          </p:cNvPr>
          <p:cNvPicPr>
            <a:picLocks noChangeAspect="1"/>
          </p:cNvPicPr>
          <p:nvPr userDrawn="1"/>
        </p:nvPicPr>
        <p:blipFill>
          <a:blip r:embed="rId14"/>
          <a:stretch>
            <a:fillRect/>
          </a:stretch>
        </p:blipFill>
        <p:spPr>
          <a:xfrm>
            <a:off x="10387011" y="291600"/>
            <a:ext cx="1458929" cy="360000"/>
          </a:xfrm>
          <a:prstGeom prst="rect">
            <a:avLst/>
          </a:prstGeom>
        </p:spPr>
      </p:pic>
      <p:sp>
        <p:nvSpPr>
          <p:cNvPr id="2" name="Espace réservé du titre 1">
            <a:extLst>
              <a:ext uri="{FF2B5EF4-FFF2-40B4-BE49-F238E27FC236}">
                <a16:creationId xmlns:a16="http://schemas.microsoft.com/office/drawing/2014/main" id="{362F45DC-63E1-4EBC-95E6-773028F53221}"/>
              </a:ext>
            </a:extLst>
          </p:cNvPr>
          <p:cNvSpPr>
            <a:spLocks noGrp="1"/>
          </p:cNvSpPr>
          <p:nvPr>
            <p:ph type="title"/>
          </p:nvPr>
        </p:nvSpPr>
        <p:spPr>
          <a:xfrm>
            <a:off x="360000" y="710857"/>
            <a:ext cx="11472001" cy="290849"/>
          </a:xfrm>
          <a:prstGeom prst="rect">
            <a:avLst/>
          </a:prstGeom>
        </p:spPr>
        <p:txBody>
          <a:bodyPr vert="horz" wrap="square" lIns="0" tIns="0" rIns="0" bIns="0" rtlCol="0" anchor="t" anchorCtr="0">
            <a:spAutoFit/>
          </a:bodyPr>
          <a:lstStyle/>
          <a:p>
            <a:r>
              <a:rPr lang="fr-FR" dirty="0"/>
              <a:t>Cliquez pour ajouter un titre</a:t>
            </a:r>
          </a:p>
        </p:txBody>
      </p:sp>
      <p:sp>
        <p:nvSpPr>
          <p:cNvPr id="3" name="Espace réservé du texte 2">
            <a:extLst>
              <a:ext uri="{FF2B5EF4-FFF2-40B4-BE49-F238E27FC236}">
                <a16:creationId xmlns:a16="http://schemas.microsoft.com/office/drawing/2014/main" id="{8BB30519-CF86-4456-A8A0-1EDAF7870F13}"/>
              </a:ext>
            </a:extLst>
          </p:cNvPr>
          <p:cNvSpPr>
            <a:spLocks noGrp="1"/>
          </p:cNvSpPr>
          <p:nvPr>
            <p:ph type="body" idx="1"/>
          </p:nvPr>
        </p:nvSpPr>
        <p:spPr>
          <a:xfrm>
            <a:off x="359999" y="1374775"/>
            <a:ext cx="11472001" cy="4351338"/>
          </a:xfrm>
          <a:prstGeom prst="rect">
            <a:avLst/>
          </a:prstGeom>
        </p:spPr>
        <p:txBody>
          <a:bodyPr vert="horz" lIns="0" tIns="0" rIns="0" bIns="0" rtlCol="0">
            <a:normAutofit/>
          </a:bodyPr>
          <a:lstStyle/>
          <a:p>
            <a:pPr lvl="0"/>
            <a:r>
              <a:rPr lang="fr-FR" dirty="0"/>
              <a:t>Niveau 1</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11" name="Connecteur droit 10">
            <a:extLst>
              <a:ext uri="{FF2B5EF4-FFF2-40B4-BE49-F238E27FC236}">
                <a16:creationId xmlns:a16="http://schemas.microsoft.com/office/drawing/2014/main" id="{DCF15A00-D01B-4BCF-ABFD-235FCA9AC8A4}"/>
              </a:ext>
            </a:extLst>
          </p:cNvPr>
          <p:cNvCxnSpPr/>
          <p:nvPr userDrawn="1"/>
        </p:nvCxnSpPr>
        <p:spPr>
          <a:xfrm>
            <a:off x="359999" y="592670"/>
            <a:ext cx="968887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Espace réservé du numéro de diapositive 5">
            <a:extLst>
              <a:ext uri="{FF2B5EF4-FFF2-40B4-BE49-F238E27FC236}">
                <a16:creationId xmlns:a16="http://schemas.microsoft.com/office/drawing/2014/main" id="{AF5E90D5-963E-4737-97EC-DBB9CEB6EDC7}"/>
              </a:ext>
            </a:extLst>
          </p:cNvPr>
          <p:cNvSpPr>
            <a:spLocks noGrp="1"/>
          </p:cNvSpPr>
          <p:nvPr>
            <p:ph type="sldNum" sz="quarter" idx="4"/>
          </p:nvPr>
        </p:nvSpPr>
        <p:spPr>
          <a:xfrm>
            <a:off x="11035546" y="6626632"/>
            <a:ext cx="242053" cy="184666"/>
          </a:xfrm>
          <a:prstGeom prst="rect">
            <a:avLst/>
          </a:prstGeom>
        </p:spPr>
        <p:txBody>
          <a:bodyPr vert="horz" wrap="none" lIns="0" tIns="0" rIns="0" bIns="0" rtlCol="0" anchor="ctr">
            <a:spAutoFit/>
          </a:bodyPr>
          <a:lstStyle>
            <a:lvl1pPr algn="r">
              <a:defRPr sz="1200">
                <a:solidFill>
                  <a:schemeClr val="bg1"/>
                </a:solidFill>
              </a:defRPr>
            </a:lvl1pPr>
          </a:lstStyle>
          <a:p>
            <a:fld id="{1F15C832-BA88-44B2-B74D-EBDA7A9ACE5F}" type="slidenum">
              <a:rPr lang="fr-FR" smtClean="0"/>
              <a:pPr/>
              <a:t>‹#›</a:t>
            </a:fld>
            <a:endParaRPr lang="fr-FR" dirty="0"/>
          </a:p>
        </p:txBody>
      </p:sp>
      <p:cxnSp>
        <p:nvCxnSpPr>
          <p:cNvPr id="14" name="Connecteur droit 13">
            <a:extLst>
              <a:ext uri="{FF2B5EF4-FFF2-40B4-BE49-F238E27FC236}">
                <a16:creationId xmlns:a16="http://schemas.microsoft.com/office/drawing/2014/main" id="{96E2C537-AF8C-4840-8150-E91E662A791C}"/>
              </a:ext>
            </a:extLst>
          </p:cNvPr>
          <p:cNvCxnSpPr/>
          <p:nvPr userDrawn="1"/>
        </p:nvCxnSpPr>
        <p:spPr>
          <a:xfrm>
            <a:off x="11353800" y="6648718"/>
            <a:ext cx="0" cy="1404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A9577CE9-D949-47EC-853B-FEF4C9581CBB}"/>
              </a:ext>
            </a:extLst>
          </p:cNvPr>
          <p:cNvSpPr txBox="1"/>
          <p:nvPr userDrawn="1"/>
        </p:nvSpPr>
        <p:spPr>
          <a:xfrm>
            <a:off x="11430002" y="6649716"/>
            <a:ext cx="328616" cy="138499"/>
          </a:xfrm>
          <a:prstGeom prst="rect">
            <a:avLst/>
          </a:prstGeom>
          <a:noFill/>
        </p:spPr>
        <p:txBody>
          <a:bodyPr wrap="none" lIns="0" tIns="0" rIns="0" bIns="0" rtlCol="0" anchor="ctr" anchorCtr="0">
            <a:spAutoFit/>
          </a:bodyPr>
          <a:lstStyle/>
          <a:p>
            <a:r>
              <a:rPr lang="fr-FR" sz="900" b="1" dirty="0">
                <a:solidFill>
                  <a:schemeClr val="bg1"/>
                </a:solidFill>
              </a:rPr>
              <a:t>@ cnes</a:t>
            </a:r>
          </a:p>
        </p:txBody>
      </p:sp>
    </p:spTree>
    <p:extLst>
      <p:ext uri="{BB962C8B-B14F-4D97-AF65-F5344CB8AC3E}">
        <p14:creationId xmlns:p14="http://schemas.microsoft.com/office/powerpoint/2010/main" val="37897763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70" r:id="rId6"/>
    <p:sldLayoutId id="2147483673" r:id="rId7"/>
    <p:sldLayoutId id="2147483671" r:id="rId8"/>
    <p:sldLayoutId id="2147483672" r:id="rId9"/>
    <p:sldLayoutId id="2147483674" r:id="rId10"/>
    <p:sldLayoutId id="2147483675" r:id="rId11"/>
    <p:sldLayoutId id="214748368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100" b="0" kern="1200">
          <a:solidFill>
            <a:schemeClr val="accent1"/>
          </a:solidFill>
          <a:latin typeface="Arial Black" panose="020B0A04020102020204" pitchFamily="34" charset="0"/>
          <a:ea typeface="+mj-ea"/>
          <a:cs typeface="+mj-cs"/>
        </a:defRPr>
      </a:lvl1pPr>
    </p:titleStyle>
    <p:bodyStyle>
      <a:lvl1pPr marL="0" indent="0" algn="l" defTabSz="914400" rtl="0" eaLnBrk="1" latinLnBrk="0" hangingPunct="1">
        <a:lnSpc>
          <a:spcPct val="100000"/>
        </a:lnSpc>
        <a:spcBef>
          <a:spcPts val="1200"/>
        </a:spcBef>
        <a:spcAft>
          <a:spcPts val="1200"/>
        </a:spcAft>
        <a:buFont typeface="Arial" panose="020B0604020202020204" pitchFamily="34" charset="0"/>
        <a:buNone/>
        <a:defRPr sz="1600" kern="1200">
          <a:solidFill>
            <a:schemeClr val="tx1"/>
          </a:solidFill>
          <a:latin typeface="Arial MT Std Light" panose="020B0302030403020204" pitchFamily="34" charset="0"/>
          <a:ea typeface="+mn-ea"/>
          <a:cs typeface="+mn-cs"/>
        </a:defRPr>
      </a:lvl1pPr>
      <a:lvl2pPr marL="361950" indent="-352425" algn="l" defTabSz="914400" rtl="0" eaLnBrk="1" latinLnBrk="0" hangingPunct="1">
        <a:lnSpc>
          <a:spcPct val="100000"/>
        </a:lnSpc>
        <a:spcBef>
          <a:spcPts val="500"/>
        </a:spcBef>
        <a:buClr>
          <a:schemeClr val="accent1"/>
        </a:buClr>
        <a:buFont typeface="Wingdings" panose="05000000000000000000" pitchFamily="2" charset="2"/>
        <a:buChar char="v"/>
        <a:defRPr sz="1600" b="1" kern="1200">
          <a:solidFill>
            <a:schemeClr val="tx1"/>
          </a:solidFill>
          <a:latin typeface="Arial" panose="020B0604020202020204" pitchFamily="34" charset="0"/>
          <a:ea typeface="+mn-ea"/>
          <a:cs typeface="Arial" panose="020B0604020202020204" pitchFamily="34" charset="0"/>
        </a:defRPr>
      </a:lvl2pPr>
      <a:lvl3pPr marL="1076325" indent="-314325" algn="l" defTabSz="914400" rtl="0" eaLnBrk="1" latinLnBrk="0" hangingPunct="1">
        <a:lnSpc>
          <a:spcPct val="100000"/>
        </a:lnSpc>
        <a:spcBef>
          <a:spcPts val="0"/>
        </a:spcBef>
        <a:spcAft>
          <a:spcPts val="600"/>
        </a:spcAft>
        <a:buClr>
          <a:schemeClr val="accent1"/>
        </a:buClr>
        <a:buFont typeface="Wingdings" panose="05000000000000000000" pitchFamily="2" charset="2"/>
        <a:buChar char="Ø"/>
        <a:defRPr sz="1600" kern="1200">
          <a:solidFill>
            <a:schemeClr val="bg2"/>
          </a:solidFill>
          <a:latin typeface="Arial" panose="020B0604020202020204" pitchFamily="34" charset="0"/>
          <a:ea typeface="+mn-ea"/>
          <a:cs typeface="Arial" panose="020B0604020202020204" pitchFamily="34" charset="0"/>
        </a:defRPr>
      </a:lvl3pPr>
      <a:lvl4pPr marL="1524000" indent="-228600" algn="l" defTabSz="914400" rtl="0" eaLnBrk="1" latinLnBrk="0" hangingPunct="1">
        <a:lnSpc>
          <a:spcPct val="100000"/>
        </a:lnSpc>
        <a:spcBef>
          <a:spcPts val="300"/>
        </a:spcBef>
        <a:buClr>
          <a:schemeClr val="accent1"/>
        </a:buClr>
        <a:buFont typeface="Courier New" panose="02070309020205020404" pitchFamily="49" charset="0"/>
        <a:buChar char="o"/>
        <a:defRPr sz="1400" kern="1200">
          <a:solidFill>
            <a:schemeClr val="bg2"/>
          </a:solidFill>
          <a:latin typeface="Arial" panose="020B0604020202020204" pitchFamily="34" charset="0"/>
          <a:ea typeface="+mn-ea"/>
          <a:cs typeface="Arial" panose="020B0604020202020204" pitchFamily="34" charset="0"/>
        </a:defRPr>
      </a:lvl4pPr>
      <a:lvl5pPr marL="1971675" indent="-228600" algn="l" defTabSz="914400" rtl="0" eaLnBrk="1" latinLnBrk="0" hangingPunct="1">
        <a:lnSpc>
          <a:spcPct val="100000"/>
        </a:lnSpc>
        <a:spcBef>
          <a:spcPts val="0"/>
        </a:spcBef>
        <a:buClr>
          <a:schemeClr val="accent1"/>
        </a:buClr>
        <a:buFont typeface="Arial" panose="020B0604020202020204" pitchFamily="34" charset="0"/>
        <a:buChar char="•"/>
        <a:defRPr sz="12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jpeg"/><Relationship Id="rId7" Type="http://schemas.openxmlformats.org/officeDocument/2006/relationships/hyperlink" Target="http://www.spaceclimateobservatory.org/newsletter" TargetMode="External"/><Relationship Id="rId12" Type="http://schemas.openxmlformats.org/officeDocument/2006/relationships/image" Target="../media/image60.PNG"/><Relationship Id="rId2" Type="http://schemas.openxmlformats.org/officeDocument/2006/relationships/image" Target="../media/image7.jpg"/><Relationship Id="rId1" Type="http://schemas.openxmlformats.org/officeDocument/2006/relationships/slideLayout" Target="../slideLayouts/slideLayout21.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32.PNG"/><Relationship Id="rId10" Type="http://schemas.openxmlformats.org/officeDocument/2006/relationships/hyperlink" Target="https://www.linkedin.com/company/sco-space-for-climate-observatory/" TargetMode="External"/><Relationship Id="rId4" Type="http://schemas.openxmlformats.org/officeDocument/2006/relationships/image" Target="../media/image8.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jpe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notesSlide" Target="../notesSlides/notesSlide3.xml"/><Relationship Id="rId16"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image" Target="../media/image28.png"/><Relationship Id="rId5" Type="http://schemas.openxmlformats.org/officeDocument/2006/relationships/diagramQuickStyle" Target="../diagrams/quickStyle1.xml"/><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26.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2.PNG"/><Relationship Id="rId7" Type="http://schemas.openxmlformats.org/officeDocument/2006/relationships/diagramLayout" Target="../diagrams/layout2.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Data" Target="../diagrams/data2.xml"/><Relationship Id="rId5" Type="http://schemas.openxmlformats.org/officeDocument/2006/relationships/image" Target="../media/image8.png"/><Relationship Id="rId10" Type="http://schemas.microsoft.com/office/2007/relationships/diagramDrawing" Target="../diagrams/drawing2.xml"/><Relationship Id="rId4" Type="http://schemas.openxmlformats.org/officeDocument/2006/relationships/image" Target="../media/image35.PNG"/><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p:cNvSpPr>
            <a:spLocks noGrp="1"/>
          </p:cNvSpPr>
          <p:nvPr>
            <p:ph type="title"/>
          </p:nvPr>
        </p:nvSpPr>
        <p:spPr/>
        <p:txBody>
          <a:bodyPr/>
          <a:lstStyle/>
          <a:p>
            <a:r>
              <a:rPr lang="fr-FR" dirty="0"/>
              <a:t>Space for </a:t>
            </a:r>
            <a:r>
              <a:rPr lang="fr-FR" dirty="0" err="1"/>
              <a:t>Climate</a:t>
            </a:r>
            <a:r>
              <a:rPr lang="fr-FR" dirty="0"/>
              <a:t> </a:t>
            </a:r>
            <a:r>
              <a:rPr lang="fr-FR" dirty="0" err="1"/>
              <a:t>Observatory</a:t>
            </a:r>
            <a:endParaRPr lang="fr-FR" dirty="0"/>
          </a:p>
        </p:txBody>
      </p:sp>
      <p:sp>
        <p:nvSpPr>
          <p:cNvPr id="17" name="Sous-titre 16"/>
          <p:cNvSpPr>
            <a:spLocks noGrp="1"/>
          </p:cNvSpPr>
          <p:nvPr>
            <p:ph type="subTitle" idx="1"/>
          </p:nvPr>
        </p:nvSpPr>
        <p:spPr/>
        <p:txBody>
          <a:bodyPr/>
          <a:lstStyle/>
          <a:p>
            <a:r>
              <a:rPr lang="fr-FR" dirty="0"/>
              <a:t>CEOS WG </a:t>
            </a:r>
            <a:r>
              <a:rPr lang="fr-FR" dirty="0" err="1"/>
              <a:t>Climate</a:t>
            </a:r>
            <a:endParaRPr lang="fr-FR" dirty="0"/>
          </a:p>
        </p:txBody>
      </p:sp>
      <p:sp>
        <p:nvSpPr>
          <p:cNvPr id="18" name="Espace réservé du texte 17"/>
          <p:cNvSpPr>
            <a:spLocks noGrp="1"/>
          </p:cNvSpPr>
          <p:nvPr>
            <p:ph type="body" sz="quarter" idx="10"/>
          </p:nvPr>
        </p:nvSpPr>
        <p:spPr>
          <a:xfrm>
            <a:off x="6096000" y="3629025"/>
            <a:ext cx="6096000" cy="184666"/>
          </a:xfrm>
        </p:spPr>
        <p:txBody>
          <a:bodyPr/>
          <a:lstStyle/>
          <a:p>
            <a:r>
              <a:rPr lang="fr-FR" dirty="0"/>
              <a:t>F. Bretar</a:t>
            </a:r>
          </a:p>
        </p:txBody>
      </p:sp>
      <p:pic>
        <p:nvPicPr>
          <p:cNvPr id="2" name="Espace réservé pour une image  1"/>
          <p:cNvPicPr>
            <a:picLocks noGrp="1" noChangeAspect="1"/>
          </p:cNvPicPr>
          <p:nvPr>
            <p:ph type="pic" idx="11"/>
          </p:nvPr>
        </p:nvPicPr>
        <p:blipFill>
          <a:blip r:embed="rId3" cstate="hqprint">
            <a:extLst>
              <a:ext uri="{28A0092B-C50C-407E-A947-70E740481C1C}">
                <a14:useLocalDpi xmlns:a14="http://schemas.microsoft.com/office/drawing/2010/main" val="0"/>
              </a:ext>
            </a:extLst>
          </a:blip>
          <a:srcRect l="16972" r="16972"/>
          <a:stretch>
            <a:fillRect/>
          </a:stretch>
        </p:blipFill>
        <p:spPr/>
      </p:pic>
      <p:pic>
        <p:nvPicPr>
          <p:cNvPr id="7" name="Imag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57375" y="39948"/>
            <a:ext cx="2773246" cy="2156872"/>
          </a:xfrm>
          <a:prstGeom prst="rect">
            <a:avLst/>
          </a:prstGeom>
          <a:solidFill>
            <a:schemeClr val="bg1"/>
          </a:solidFill>
          <a:ln>
            <a:noFill/>
          </a:ln>
        </p:spPr>
      </p:pic>
      <p:pic>
        <p:nvPicPr>
          <p:cNvPr id="8" name="Picture 11">
            <a:extLst>
              <a:ext uri="{FF2B5EF4-FFF2-40B4-BE49-F238E27FC236}">
                <a16:creationId xmlns:a16="http://schemas.microsoft.com/office/drawing/2014/main" id="{A197C9F1-78CB-4F72-9326-250B44A5295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51218" y="4396759"/>
            <a:ext cx="985561" cy="1080000"/>
          </a:xfrm>
          <a:prstGeom prst="rect">
            <a:avLst/>
          </a:prstGeom>
          <a:solidFill>
            <a:schemeClr val="bg1"/>
          </a:solidFill>
        </p:spPr>
      </p:pic>
    </p:spTree>
    <p:extLst>
      <p:ext uri="{BB962C8B-B14F-4D97-AF65-F5344CB8AC3E}">
        <p14:creationId xmlns:p14="http://schemas.microsoft.com/office/powerpoint/2010/main" val="323113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Ellipse 44">
            <a:extLst>
              <a:ext uri="{FF2B5EF4-FFF2-40B4-BE49-F238E27FC236}">
                <a16:creationId xmlns:a16="http://schemas.microsoft.com/office/drawing/2014/main" id="{8145CEF1-2294-43F2-916C-BD7A7CD486E5}"/>
              </a:ext>
            </a:extLst>
          </p:cNvPr>
          <p:cNvSpPr/>
          <p:nvPr/>
        </p:nvSpPr>
        <p:spPr>
          <a:xfrm>
            <a:off x="6353002" y="2240029"/>
            <a:ext cx="3620669" cy="35151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Rectangle 43">
            <a:extLst>
              <a:ext uri="{FF2B5EF4-FFF2-40B4-BE49-F238E27FC236}">
                <a16:creationId xmlns:a16="http://schemas.microsoft.com/office/drawing/2014/main" id="{34709B0C-2CF1-480E-AEA2-9A16B5466725}"/>
              </a:ext>
            </a:extLst>
          </p:cNvPr>
          <p:cNvSpPr/>
          <p:nvPr/>
        </p:nvSpPr>
        <p:spPr>
          <a:xfrm>
            <a:off x="0" y="3698710"/>
            <a:ext cx="8548360" cy="3169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Image 14" descr="Photo aérienne de la rivière circulant dans la forêt">
            <a:extLst>
              <a:ext uri="{FF2B5EF4-FFF2-40B4-BE49-F238E27FC236}">
                <a16:creationId xmlns:a16="http://schemas.microsoft.com/office/drawing/2014/main" id="{C62CDB3D-DE64-4F27-A462-C5D4A2DCB5F6}"/>
              </a:ext>
            </a:extLst>
          </p:cNvPr>
          <p:cNvPicPr>
            <a:picLocks noChangeAspect="1"/>
          </p:cNvPicPr>
          <p:nvPr/>
        </p:nvPicPr>
        <p:blipFill rotWithShape="1">
          <a:blip r:embed="rId2">
            <a:extLst>
              <a:ext uri="{28A0092B-C50C-407E-A947-70E740481C1C}">
                <a14:useLocalDpi xmlns:a14="http://schemas.microsoft.com/office/drawing/2010/main" val="0"/>
              </a:ext>
            </a:extLst>
          </a:blip>
          <a:srcRect l="36661" r="23287"/>
          <a:stretch/>
        </p:blipFill>
        <p:spPr>
          <a:xfrm flipH="1">
            <a:off x="8548360" y="0"/>
            <a:ext cx="3662411" cy="6858000"/>
          </a:xfrm>
          <a:prstGeom prst="round1Rect">
            <a:avLst>
              <a:gd name="adj" fmla="val 28600"/>
            </a:avLst>
          </a:prstGeom>
        </p:spPr>
      </p:pic>
      <p:grpSp>
        <p:nvGrpSpPr>
          <p:cNvPr id="19" name="Groupe 18">
            <a:extLst>
              <a:ext uri="{FF2B5EF4-FFF2-40B4-BE49-F238E27FC236}">
                <a16:creationId xmlns:a16="http://schemas.microsoft.com/office/drawing/2014/main" id="{3A6EDD87-5405-4BFC-AA43-1B2F364605C2}"/>
              </a:ext>
            </a:extLst>
          </p:cNvPr>
          <p:cNvGrpSpPr/>
          <p:nvPr/>
        </p:nvGrpSpPr>
        <p:grpSpPr>
          <a:xfrm>
            <a:off x="6517758" y="2444329"/>
            <a:ext cx="3331028" cy="3178629"/>
            <a:chOff x="2033932" y="2274721"/>
            <a:chExt cx="3331028" cy="3178629"/>
          </a:xfrm>
        </p:grpSpPr>
        <p:sp>
          <p:nvSpPr>
            <p:cNvPr id="10" name="Ellipse 9">
              <a:extLst>
                <a:ext uri="{FF2B5EF4-FFF2-40B4-BE49-F238E27FC236}">
                  <a16:creationId xmlns:a16="http://schemas.microsoft.com/office/drawing/2014/main" id="{13A42003-E106-41AA-AC7E-722114564A04}"/>
                </a:ext>
              </a:extLst>
            </p:cNvPr>
            <p:cNvSpPr/>
            <p:nvPr/>
          </p:nvSpPr>
          <p:spPr>
            <a:xfrm>
              <a:off x="2033932" y="2274721"/>
              <a:ext cx="3331028" cy="3178629"/>
            </a:xfrm>
            <a:prstGeom prst="ellipse">
              <a:avLst/>
            </a:prstGeom>
            <a:solidFill>
              <a:schemeClr val="bg1"/>
            </a:solidFill>
            <a:ln>
              <a:solidFill>
                <a:srgbClr val="429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A3340C72-E40C-4D2B-B064-7DABFDF1ABB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012" r="-855"/>
            <a:stretch/>
          </p:blipFill>
          <p:spPr>
            <a:xfrm>
              <a:off x="2244599" y="2902506"/>
              <a:ext cx="2873695" cy="1975882"/>
            </a:xfrm>
            <a:prstGeom prst="roundRect">
              <a:avLst>
                <a:gd name="adj" fmla="val 23350"/>
              </a:avLst>
            </a:prstGeom>
          </p:spPr>
        </p:pic>
      </p:grpSp>
      <p:grpSp>
        <p:nvGrpSpPr>
          <p:cNvPr id="36" name="Groupe 35">
            <a:extLst>
              <a:ext uri="{FF2B5EF4-FFF2-40B4-BE49-F238E27FC236}">
                <a16:creationId xmlns:a16="http://schemas.microsoft.com/office/drawing/2014/main" id="{CE309426-7279-4417-B324-4817638DBF7B}"/>
              </a:ext>
            </a:extLst>
          </p:cNvPr>
          <p:cNvGrpSpPr/>
          <p:nvPr/>
        </p:nvGrpSpPr>
        <p:grpSpPr>
          <a:xfrm>
            <a:off x="6353000" y="2276086"/>
            <a:ext cx="3660545" cy="3515117"/>
            <a:chOff x="6353000" y="2210770"/>
            <a:chExt cx="3660545" cy="3515117"/>
          </a:xfrm>
          <a:solidFill>
            <a:srgbClr val="002060"/>
          </a:solidFill>
        </p:grpSpPr>
        <p:sp>
          <p:nvSpPr>
            <p:cNvPr id="34" name="Arc plein 33">
              <a:extLst>
                <a:ext uri="{FF2B5EF4-FFF2-40B4-BE49-F238E27FC236}">
                  <a16:creationId xmlns:a16="http://schemas.microsoft.com/office/drawing/2014/main" id="{72E67915-0F65-461C-B37F-016829F790D6}"/>
                </a:ext>
              </a:extLst>
            </p:cNvPr>
            <p:cNvSpPr/>
            <p:nvPr/>
          </p:nvSpPr>
          <p:spPr>
            <a:xfrm rot="10800000">
              <a:off x="6353000" y="2210770"/>
              <a:ext cx="3660545" cy="3515117"/>
            </a:xfrm>
            <a:prstGeom prst="blockArc">
              <a:avLst>
                <a:gd name="adj1" fmla="val 10800000"/>
                <a:gd name="adj2" fmla="val 19954854"/>
                <a:gd name="adj3" fmla="val 0"/>
              </a:avLst>
            </a:prstGeom>
            <a:grpFill/>
            <a:ln>
              <a:solidFill>
                <a:srgbClr val="2B0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5" name="Triangle isocèle 34">
              <a:extLst>
                <a:ext uri="{FF2B5EF4-FFF2-40B4-BE49-F238E27FC236}">
                  <a16:creationId xmlns:a16="http://schemas.microsoft.com/office/drawing/2014/main" id="{23E46674-5E37-4105-A405-7D28C21ED588}"/>
                </a:ext>
              </a:extLst>
            </p:cNvPr>
            <p:cNvSpPr/>
            <p:nvPr/>
          </p:nvSpPr>
          <p:spPr>
            <a:xfrm rot="20095614">
              <a:off x="6450885" y="4632841"/>
              <a:ext cx="179464" cy="190500"/>
            </a:xfrm>
            <a:prstGeom prst="triangle">
              <a:avLst/>
            </a:prstGeom>
            <a:grpFill/>
            <a:ln>
              <a:solidFill>
                <a:srgbClr val="2B0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7" name="Groupe 36">
            <a:extLst>
              <a:ext uri="{FF2B5EF4-FFF2-40B4-BE49-F238E27FC236}">
                <a16:creationId xmlns:a16="http://schemas.microsoft.com/office/drawing/2014/main" id="{1A7E5487-6705-4463-A776-E446142300F1}"/>
              </a:ext>
            </a:extLst>
          </p:cNvPr>
          <p:cNvGrpSpPr/>
          <p:nvPr/>
        </p:nvGrpSpPr>
        <p:grpSpPr>
          <a:xfrm rot="11368530">
            <a:off x="6362024" y="2232159"/>
            <a:ext cx="3662412" cy="3515116"/>
            <a:chOff x="6351137" y="2210770"/>
            <a:chExt cx="3662412" cy="3515116"/>
          </a:xfrm>
          <a:solidFill>
            <a:srgbClr val="002060"/>
          </a:solidFill>
        </p:grpSpPr>
        <p:sp>
          <p:nvSpPr>
            <p:cNvPr id="38" name="Arc plein 37">
              <a:extLst>
                <a:ext uri="{FF2B5EF4-FFF2-40B4-BE49-F238E27FC236}">
                  <a16:creationId xmlns:a16="http://schemas.microsoft.com/office/drawing/2014/main" id="{873D6A51-0E4F-4347-8E8C-2D87BB4BF62E}"/>
                </a:ext>
              </a:extLst>
            </p:cNvPr>
            <p:cNvSpPr/>
            <p:nvPr/>
          </p:nvSpPr>
          <p:spPr>
            <a:xfrm rot="10800000">
              <a:off x="6351137" y="2210770"/>
              <a:ext cx="3662412" cy="3515116"/>
            </a:xfrm>
            <a:prstGeom prst="blockArc">
              <a:avLst>
                <a:gd name="adj1" fmla="val 10800000"/>
                <a:gd name="adj2" fmla="val 20044245"/>
                <a:gd name="adj3" fmla="val 0"/>
              </a:avLst>
            </a:prstGeom>
            <a:grpFill/>
            <a:ln>
              <a:solidFill>
                <a:srgbClr val="2B0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Triangle isocèle 38">
              <a:extLst>
                <a:ext uri="{FF2B5EF4-FFF2-40B4-BE49-F238E27FC236}">
                  <a16:creationId xmlns:a16="http://schemas.microsoft.com/office/drawing/2014/main" id="{755287F2-AF80-4482-9741-AC0A961678E0}"/>
                </a:ext>
              </a:extLst>
            </p:cNvPr>
            <p:cNvSpPr/>
            <p:nvPr/>
          </p:nvSpPr>
          <p:spPr>
            <a:xfrm rot="20095614">
              <a:off x="6450885" y="4632841"/>
              <a:ext cx="179464" cy="190500"/>
            </a:xfrm>
            <a:prstGeom prst="triangle">
              <a:avLst/>
            </a:prstGeom>
            <a:grpFill/>
            <a:ln>
              <a:solidFill>
                <a:srgbClr val="2B0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41" name="Connecteur droit 40">
            <a:extLst>
              <a:ext uri="{FF2B5EF4-FFF2-40B4-BE49-F238E27FC236}">
                <a16:creationId xmlns:a16="http://schemas.microsoft.com/office/drawing/2014/main" id="{24557024-06BB-4A97-98DC-D3C9A288E3C6}"/>
              </a:ext>
            </a:extLst>
          </p:cNvPr>
          <p:cNvCxnSpPr>
            <a:cxnSpLocks/>
            <a:endCxn id="38" idx="0"/>
          </p:cNvCxnSpPr>
          <p:nvPr/>
        </p:nvCxnSpPr>
        <p:spPr>
          <a:xfrm>
            <a:off x="0" y="3688253"/>
            <a:ext cx="6387009" cy="0"/>
          </a:xfrm>
          <a:prstGeom prst="line">
            <a:avLst/>
          </a:prstGeom>
          <a:ln w="19050">
            <a:solidFill>
              <a:srgbClr val="2B0A3D"/>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1135823" y="200829"/>
            <a:ext cx="7601029" cy="276999"/>
          </a:xfrm>
        </p:spPr>
        <p:txBody>
          <a:bodyPr/>
          <a:lstStyle/>
          <a:p>
            <a:r>
              <a:rPr lang="fr-FR" sz="2000" dirty="0"/>
              <a:t>FIND US ONLINE</a:t>
            </a:r>
          </a:p>
        </p:txBody>
      </p:sp>
      <p:pic>
        <p:nvPicPr>
          <p:cNvPr id="48" name="Image 4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77599" y="0"/>
            <a:ext cx="899710" cy="676490"/>
          </a:xfrm>
          <a:prstGeom prst="rect">
            <a:avLst/>
          </a:prstGeom>
          <a:noFill/>
          <a:ln>
            <a:noFill/>
          </a:ln>
        </p:spPr>
      </p:pic>
      <p:pic>
        <p:nvPicPr>
          <p:cNvPr id="56" name="Imag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9" y="6588058"/>
            <a:ext cx="12216080" cy="309007"/>
          </a:xfrm>
          <a:prstGeom prst="rect">
            <a:avLst/>
          </a:prstGeom>
        </p:spPr>
      </p:pic>
      <p:sp>
        <p:nvSpPr>
          <p:cNvPr id="59" name="ZoneTexte 58"/>
          <p:cNvSpPr txBox="1"/>
          <p:nvPr/>
        </p:nvSpPr>
        <p:spPr>
          <a:xfrm>
            <a:off x="11056705" y="6567478"/>
            <a:ext cx="441788" cy="307777"/>
          </a:xfrm>
          <a:prstGeom prst="rect">
            <a:avLst/>
          </a:prstGeom>
          <a:noFill/>
        </p:spPr>
        <p:txBody>
          <a:bodyPr wrap="square" rtlCol="0">
            <a:spAutoFit/>
          </a:bodyPr>
          <a:lstStyle/>
          <a:p>
            <a:r>
              <a:rPr lang="fr-FR" sz="1400" dirty="0">
                <a:solidFill>
                  <a:schemeClr val="bg1"/>
                </a:solidFill>
              </a:rPr>
              <a:t>19</a:t>
            </a:r>
          </a:p>
        </p:txBody>
      </p:sp>
      <p:pic>
        <p:nvPicPr>
          <p:cNvPr id="32" name="Imag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673" y="718723"/>
            <a:ext cx="2306827" cy="2914391"/>
          </a:xfrm>
          <a:prstGeom prst="rect">
            <a:avLst/>
          </a:prstGeom>
        </p:spPr>
      </p:pic>
      <p:sp>
        <p:nvSpPr>
          <p:cNvPr id="33" name="ZoneTexte 32"/>
          <p:cNvSpPr txBox="1"/>
          <p:nvPr/>
        </p:nvSpPr>
        <p:spPr>
          <a:xfrm>
            <a:off x="3018689" y="833260"/>
            <a:ext cx="4245554" cy="1077218"/>
          </a:xfrm>
          <a:prstGeom prst="rect">
            <a:avLst/>
          </a:prstGeom>
          <a:noFill/>
        </p:spPr>
        <p:txBody>
          <a:bodyPr wrap="square" rtlCol="0">
            <a:spAutoFit/>
          </a:bodyPr>
          <a:lstStyle/>
          <a:p>
            <a:pPr algn="ctr"/>
            <a:r>
              <a:rPr lang="fr-FR" sz="1600" b="1" dirty="0" err="1">
                <a:solidFill>
                  <a:srgbClr val="002060"/>
                </a:solidFill>
              </a:rPr>
              <a:t>Subscribe</a:t>
            </a:r>
            <a:r>
              <a:rPr lang="fr-FR" sz="1600" b="1" dirty="0">
                <a:solidFill>
                  <a:srgbClr val="002060"/>
                </a:solidFill>
              </a:rPr>
              <a:t> to </a:t>
            </a:r>
            <a:r>
              <a:rPr lang="fr-FR" sz="1600" b="1" dirty="0" err="1">
                <a:solidFill>
                  <a:srgbClr val="002060"/>
                </a:solidFill>
              </a:rPr>
              <a:t>our</a:t>
            </a:r>
            <a:r>
              <a:rPr lang="fr-FR" sz="1600" b="1" dirty="0">
                <a:solidFill>
                  <a:srgbClr val="002060"/>
                </a:solidFill>
              </a:rPr>
              <a:t> newsletter</a:t>
            </a:r>
          </a:p>
          <a:p>
            <a:pPr algn="ctr"/>
            <a:r>
              <a:rPr lang="fr-FR" sz="1600" b="1" dirty="0">
                <a:solidFill>
                  <a:srgbClr val="002060"/>
                </a:solidFill>
                <a:hlinkClick r:id="rId7"/>
              </a:rPr>
              <a:t>www.spaceclimateobservatory.org/newsletter</a:t>
            </a:r>
            <a:endParaRPr lang="fr-FR" sz="1600" b="1" dirty="0">
              <a:solidFill>
                <a:srgbClr val="002060"/>
              </a:solidFill>
            </a:endParaRPr>
          </a:p>
          <a:p>
            <a:pPr algn="ctr"/>
            <a:endParaRPr lang="fr-FR" sz="1600" b="1" dirty="0">
              <a:solidFill>
                <a:srgbClr val="002060"/>
              </a:solidFill>
            </a:endParaRPr>
          </a:p>
        </p:txBody>
      </p:sp>
      <p:pic>
        <p:nvPicPr>
          <p:cNvPr id="40" name="Image 3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795753" y="1900452"/>
            <a:ext cx="1629703" cy="1482820"/>
          </a:xfrm>
          <a:prstGeom prst="rect">
            <a:avLst/>
          </a:prstGeom>
        </p:spPr>
      </p:pic>
      <p:pic>
        <p:nvPicPr>
          <p:cNvPr id="42" name="Image 41"/>
          <p:cNvPicPr>
            <a:picLocks noChangeAspect="1"/>
          </p:cNvPicPr>
          <p:nvPr/>
        </p:nvPicPr>
        <p:blipFill rotWithShape="1">
          <a:blip r:embed="rId9"/>
          <a:srcRect l="50238" t="37407" r="19444" b="31552"/>
          <a:stretch/>
        </p:blipFill>
        <p:spPr>
          <a:xfrm>
            <a:off x="2842189" y="2007728"/>
            <a:ext cx="1879151" cy="1082234"/>
          </a:xfrm>
          <a:prstGeom prst="rect">
            <a:avLst/>
          </a:prstGeom>
        </p:spPr>
      </p:pic>
      <p:sp>
        <p:nvSpPr>
          <p:cNvPr id="43" name="Rectangle 42"/>
          <p:cNvSpPr/>
          <p:nvPr/>
        </p:nvSpPr>
        <p:spPr>
          <a:xfrm>
            <a:off x="3398482" y="4834669"/>
            <a:ext cx="2902825" cy="830997"/>
          </a:xfrm>
          <a:prstGeom prst="rect">
            <a:avLst/>
          </a:prstGeom>
        </p:spPr>
        <p:txBody>
          <a:bodyPr wrap="square">
            <a:spAutoFit/>
          </a:bodyPr>
          <a:lstStyle/>
          <a:p>
            <a:r>
              <a:rPr lang="fr-FR" sz="1600" dirty="0">
                <a:hlinkClick r:id="rId10"/>
              </a:rPr>
              <a:t>https://www.linkedin.com/company/sco-space-for-climate-observatory/</a:t>
            </a:r>
            <a:endParaRPr lang="fr-FR" sz="1600" dirty="0"/>
          </a:p>
        </p:txBody>
      </p:sp>
      <p:pic>
        <p:nvPicPr>
          <p:cNvPr id="46" name="Image 45"/>
          <p:cNvPicPr>
            <a:picLocks noChangeAspect="1"/>
          </p:cNvPicPr>
          <p:nvPr/>
        </p:nvPicPr>
        <p:blipFill rotWithShape="1">
          <a:blip r:embed="rId11">
            <a:extLst>
              <a:ext uri="{28A0092B-C50C-407E-A947-70E740481C1C}">
                <a14:useLocalDpi xmlns:a14="http://schemas.microsoft.com/office/drawing/2010/main" val="0"/>
              </a:ext>
            </a:extLst>
          </a:blip>
          <a:srcRect t="28908" b="27401"/>
          <a:stretch/>
        </p:blipFill>
        <p:spPr>
          <a:xfrm>
            <a:off x="3675759" y="4141313"/>
            <a:ext cx="2372519" cy="646039"/>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033" y="3823687"/>
            <a:ext cx="2964656" cy="2678654"/>
          </a:xfrm>
          <a:prstGeom prst="rect">
            <a:avLst/>
          </a:prstGeom>
        </p:spPr>
      </p:pic>
    </p:spTree>
    <p:extLst>
      <p:ext uri="{BB962C8B-B14F-4D97-AF65-F5344CB8AC3E}">
        <p14:creationId xmlns:p14="http://schemas.microsoft.com/office/powerpoint/2010/main" val="548280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Espace réservé du texte 3"/>
          <p:cNvSpPr>
            <a:spLocks noGrp="1"/>
          </p:cNvSpPr>
          <p:nvPr>
            <p:ph type="body" sz="quarter" idx="13"/>
          </p:nvPr>
        </p:nvSpPr>
        <p:spPr/>
        <p:txBody>
          <a:bodyPr/>
          <a:lstStyle/>
          <a:p>
            <a:r>
              <a:rPr lang="fr-FR" sz="1800" dirty="0">
                <a:latin typeface="72 Black" panose="020B0A04030603020204" pitchFamily="34" charset="0"/>
                <a:ea typeface="+mj-ea"/>
              </a:rPr>
              <a:t>I. THE SCO INTERNATIONAL ALLIANCE </a:t>
            </a:r>
          </a:p>
        </p:txBody>
      </p:sp>
      <p:sp>
        <p:nvSpPr>
          <p:cNvPr id="5" name="Espace réservé du numéro de diapositive 4">
            <a:extLst>
              <a:ext uri="{FF2B5EF4-FFF2-40B4-BE49-F238E27FC236}">
                <a16:creationId xmlns:a16="http://schemas.microsoft.com/office/drawing/2014/main" id="{7A1B6AB0-1B86-1E4B-9CFE-3B109ED69EF2}"/>
              </a:ext>
            </a:extLst>
          </p:cNvPr>
          <p:cNvSpPr>
            <a:spLocks noGrp="1"/>
          </p:cNvSpPr>
          <p:nvPr>
            <p:ph type="sldNum" sz="quarter" idx="12"/>
          </p:nvPr>
        </p:nvSpPr>
        <p:spPr/>
        <p:txBody>
          <a:bodyPr/>
          <a:lstStyle/>
          <a:p>
            <a:fld id="{1F15C832-BA88-44B2-B74D-EBDA7A9ACE5F}" type="slidenum">
              <a:rPr lang="fr-FR" smtClean="0"/>
              <a:pPr/>
              <a:t>2</a:t>
            </a:fld>
            <a:endParaRPr lang="fr-FR" dirty="0"/>
          </a:p>
        </p:txBody>
      </p:sp>
      <p:sp>
        <p:nvSpPr>
          <p:cNvPr id="13" name="ZoneTexte 12"/>
          <p:cNvSpPr txBox="1"/>
          <p:nvPr/>
        </p:nvSpPr>
        <p:spPr>
          <a:xfrm>
            <a:off x="-38549" y="800464"/>
            <a:ext cx="4756727" cy="307777"/>
          </a:xfrm>
          <a:prstGeom prst="rect">
            <a:avLst/>
          </a:prstGeom>
          <a:noFill/>
        </p:spPr>
        <p:txBody>
          <a:bodyPr wrap="square" rtlCol="0">
            <a:spAutoFit/>
          </a:bodyPr>
          <a:lstStyle/>
          <a:p>
            <a:pPr algn="ctr"/>
            <a:r>
              <a:rPr lang="fr-FR" sz="1400" b="1" dirty="0">
                <a:solidFill>
                  <a:srgbClr val="002060"/>
                </a:solidFill>
                <a:latin typeface="Calibri Light" panose="020F0302020204030204" pitchFamily="34" charset="0"/>
                <a:cs typeface="Calibri Light" panose="020F0302020204030204" pitchFamily="34" charset="0"/>
              </a:rPr>
              <a:t>35 SIGNATORIES</a:t>
            </a:r>
          </a:p>
        </p:txBody>
      </p:sp>
      <p:pic>
        <p:nvPicPr>
          <p:cNvPr id="14" name="Image 13" descr="Photo aérienne de la rivière circulant dans la forêt">
            <a:extLst>
              <a:ext uri="{FF2B5EF4-FFF2-40B4-BE49-F238E27FC236}">
                <a16:creationId xmlns:a16="http://schemas.microsoft.com/office/drawing/2014/main" id="{C62CDB3D-DE64-4F27-A462-C5D4A2DCB5F6}"/>
              </a:ext>
            </a:extLst>
          </p:cNvPr>
          <p:cNvPicPr>
            <a:picLocks noChangeAspect="1"/>
          </p:cNvPicPr>
          <p:nvPr/>
        </p:nvPicPr>
        <p:blipFill rotWithShape="1">
          <a:blip r:embed="rId3">
            <a:extLst>
              <a:ext uri="{28A0092B-C50C-407E-A947-70E740481C1C}">
                <a14:useLocalDpi xmlns:a14="http://schemas.microsoft.com/office/drawing/2010/main" val="0"/>
              </a:ext>
            </a:extLst>
          </a:blip>
          <a:srcRect l="36661" r="23287"/>
          <a:stretch/>
        </p:blipFill>
        <p:spPr>
          <a:xfrm flipH="1">
            <a:off x="8976012" y="39426"/>
            <a:ext cx="3234270" cy="6528740"/>
          </a:xfrm>
          <a:prstGeom prst="round1Rect">
            <a:avLst>
              <a:gd name="adj" fmla="val 28600"/>
            </a:avLst>
          </a:prstGeom>
        </p:spPr>
      </p:pic>
      <p:pic>
        <p:nvPicPr>
          <p:cNvPr id="15" name="Imag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77599" y="0"/>
            <a:ext cx="899710" cy="676490"/>
          </a:xfrm>
          <a:prstGeom prst="rect">
            <a:avLst/>
          </a:prstGeom>
          <a:noFill/>
          <a:ln>
            <a:noFill/>
          </a:ln>
        </p:spPr>
      </p:pic>
      <p:cxnSp>
        <p:nvCxnSpPr>
          <p:cNvPr id="25" name="Connecteur droit 24">
            <a:extLst>
              <a:ext uri="{FF2B5EF4-FFF2-40B4-BE49-F238E27FC236}">
                <a16:creationId xmlns:a16="http://schemas.microsoft.com/office/drawing/2014/main" id="{24557024-06BB-4A97-98DC-D3C9A288E3C6}"/>
              </a:ext>
            </a:extLst>
          </p:cNvPr>
          <p:cNvCxnSpPr>
            <a:cxnSpLocks/>
          </p:cNvCxnSpPr>
          <p:nvPr/>
        </p:nvCxnSpPr>
        <p:spPr>
          <a:xfrm>
            <a:off x="0" y="3900009"/>
            <a:ext cx="6387009" cy="0"/>
          </a:xfrm>
          <a:prstGeom prst="line">
            <a:avLst/>
          </a:prstGeom>
          <a:ln w="19050">
            <a:solidFill>
              <a:srgbClr val="2B0A3D"/>
            </a:solidFill>
          </a:ln>
        </p:spPr>
        <p:style>
          <a:lnRef idx="1">
            <a:schemeClr val="accent1"/>
          </a:lnRef>
          <a:fillRef idx="0">
            <a:schemeClr val="accent1"/>
          </a:fillRef>
          <a:effectRef idx="0">
            <a:schemeClr val="accent1"/>
          </a:effectRef>
          <a:fontRef idx="minor">
            <a:schemeClr val="tx1"/>
          </a:fontRef>
        </p:style>
      </p:cxnSp>
      <p:pic>
        <p:nvPicPr>
          <p:cNvPr id="26" name="Imag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729" y="1197044"/>
            <a:ext cx="4071684" cy="1063262"/>
          </a:xfrm>
          <a:prstGeom prst="rect">
            <a:avLst/>
          </a:prstGeom>
          <a:ln>
            <a:noFill/>
          </a:ln>
        </p:spPr>
      </p:pic>
      <p:pic>
        <p:nvPicPr>
          <p:cNvPr id="29" name="Picture 2" descr="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4428" y="802353"/>
            <a:ext cx="826594" cy="833921"/>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32753" y="703151"/>
            <a:ext cx="694696" cy="951523"/>
          </a:xfrm>
          <a:prstGeom prst="rect">
            <a:avLst/>
          </a:prstGeom>
        </p:spPr>
      </p:pic>
      <p:sp>
        <p:nvSpPr>
          <p:cNvPr id="31" name="Rectangle 30"/>
          <p:cNvSpPr/>
          <p:nvPr/>
        </p:nvSpPr>
        <p:spPr>
          <a:xfrm>
            <a:off x="5182411" y="1570029"/>
            <a:ext cx="3492028" cy="446276"/>
          </a:xfrm>
          <a:prstGeom prst="rect">
            <a:avLst/>
          </a:prstGeom>
        </p:spPr>
        <p:txBody>
          <a:bodyPr wrap="square">
            <a:spAutoFit/>
          </a:bodyPr>
          <a:lstStyle/>
          <a:p>
            <a:pPr algn="ctr"/>
            <a:r>
              <a:rPr lang="fr-FR" sz="1200" b="1" dirty="0">
                <a:solidFill>
                  <a:srgbClr val="002060"/>
                </a:solidFill>
                <a:latin typeface="Avenir Next LT Pro"/>
                <a:cs typeface="Times New Roman" panose="02020603050405020304" pitchFamily="18" charset="0"/>
              </a:rPr>
              <a:t>Charter on the establishment of the SCO</a:t>
            </a:r>
          </a:p>
          <a:p>
            <a:pPr algn="ctr"/>
            <a:r>
              <a:rPr lang="fr-FR" sz="1100" i="1" dirty="0">
                <a:solidFill>
                  <a:srgbClr val="002060"/>
                </a:solidFill>
                <a:latin typeface="Avenir Next LT Pro"/>
                <a:cs typeface="Times New Roman" panose="02020603050405020304" pitchFamily="18" charset="0"/>
              </a:rPr>
              <a:t>entry </a:t>
            </a:r>
            <a:r>
              <a:rPr lang="fr-FR" sz="1100" i="1" dirty="0" err="1">
                <a:solidFill>
                  <a:srgbClr val="002060"/>
                </a:solidFill>
                <a:latin typeface="Avenir Next LT Pro"/>
                <a:cs typeface="Times New Roman" panose="02020603050405020304" pitchFamily="18" charset="0"/>
              </a:rPr>
              <a:t>into</a:t>
            </a:r>
            <a:r>
              <a:rPr lang="fr-FR" sz="1100" i="1" dirty="0">
                <a:solidFill>
                  <a:srgbClr val="002060"/>
                </a:solidFill>
                <a:latin typeface="Avenir Next LT Pro"/>
                <a:cs typeface="Times New Roman" panose="02020603050405020304" pitchFamily="18" charset="0"/>
              </a:rPr>
              <a:t> force on 1st Sept. 2022</a:t>
            </a:r>
            <a:endParaRPr lang="fr-FR" sz="1100" i="1" dirty="0"/>
          </a:p>
        </p:txBody>
      </p:sp>
      <p:sp>
        <p:nvSpPr>
          <p:cNvPr id="32" name="Flèche droite 31"/>
          <p:cNvSpPr/>
          <p:nvPr/>
        </p:nvSpPr>
        <p:spPr>
          <a:xfrm>
            <a:off x="4447807" y="1489362"/>
            <a:ext cx="425459" cy="529465"/>
          </a:xfrm>
          <a:prstGeom prst="rightArrow">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p:cNvSpPr txBox="1"/>
          <p:nvPr/>
        </p:nvSpPr>
        <p:spPr>
          <a:xfrm>
            <a:off x="745661" y="2652082"/>
            <a:ext cx="3188308" cy="276999"/>
          </a:xfrm>
          <a:prstGeom prst="rect">
            <a:avLst/>
          </a:prstGeom>
          <a:noFill/>
        </p:spPr>
        <p:txBody>
          <a:bodyPr wrap="square" rtlCol="0">
            <a:spAutoFit/>
          </a:bodyPr>
          <a:lstStyle/>
          <a:p>
            <a:pPr algn="ctr"/>
            <a:r>
              <a:rPr lang="fr-FR" sz="1200" b="1" dirty="0">
                <a:solidFill>
                  <a:srgbClr val="002060"/>
                </a:solidFill>
                <a:latin typeface="Calibri Light" panose="020F0302020204030204" pitchFamily="34" charset="0"/>
                <a:cs typeface="Calibri Light" panose="020F0302020204030204" pitchFamily="34" charset="0"/>
              </a:rPr>
              <a:t>SCO  LOCAL IMPLEMENTATIONS </a:t>
            </a:r>
          </a:p>
        </p:txBody>
      </p:sp>
      <p:pic>
        <p:nvPicPr>
          <p:cNvPr id="34" name="Image 3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3729" y="2986347"/>
            <a:ext cx="846468" cy="565577"/>
          </a:xfrm>
          <a:prstGeom prst="rect">
            <a:avLst/>
          </a:prstGeom>
        </p:spPr>
      </p:pic>
      <p:pic>
        <p:nvPicPr>
          <p:cNvPr id="35" name="Image 3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78979" y="2986348"/>
            <a:ext cx="875791" cy="587778"/>
          </a:xfrm>
          <a:prstGeom prst="rect">
            <a:avLst/>
          </a:prstGeom>
        </p:spPr>
      </p:pic>
      <p:pic>
        <p:nvPicPr>
          <p:cNvPr id="36" name="Image 3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120937" y="2986347"/>
            <a:ext cx="896235" cy="605009"/>
          </a:xfrm>
          <a:prstGeom prst="rect">
            <a:avLst/>
          </a:prstGeom>
        </p:spPr>
      </p:pic>
      <p:pic>
        <p:nvPicPr>
          <p:cNvPr id="37" name="Image 3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117958" y="2965427"/>
            <a:ext cx="939954" cy="625929"/>
          </a:xfrm>
          <a:prstGeom prst="rect">
            <a:avLst/>
          </a:prstGeom>
        </p:spPr>
      </p:pic>
      <p:sp>
        <p:nvSpPr>
          <p:cNvPr id="2" name="Rectangle 1"/>
          <p:cNvSpPr/>
          <p:nvPr/>
        </p:nvSpPr>
        <p:spPr>
          <a:xfrm>
            <a:off x="825293" y="4003319"/>
            <a:ext cx="2537169" cy="307777"/>
          </a:xfrm>
          <a:prstGeom prst="rect">
            <a:avLst/>
          </a:prstGeom>
        </p:spPr>
        <p:txBody>
          <a:bodyPr wrap="none">
            <a:spAutoFit/>
          </a:bodyPr>
          <a:lstStyle/>
          <a:p>
            <a:pPr algn="ctr"/>
            <a:r>
              <a:rPr lang="fr-FR" sz="1400" b="1" dirty="0">
                <a:solidFill>
                  <a:srgbClr val="002060"/>
                </a:solidFill>
                <a:latin typeface="Calibri Light" panose="020F0302020204030204" pitchFamily="34" charset="0"/>
                <a:cs typeface="Calibri Light" panose="020F0302020204030204" pitchFamily="34" charset="0"/>
              </a:rPr>
              <a:t>SCO INTERNATIONAL OBJECTIVES</a:t>
            </a:r>
          </a:p>
        </p:txBody>
      </p:sp>
      <p:sp>
        <p:nvSpPr>
          <p:cNvPr id="57" name="Organigramme : Connecteur 56"/>
          <p:cNvSpPr/>
          <p:nvPr/>
        </p:nvSpPr>
        <p:spPr>
          <a:xfrm>
            <a:off x="-896755" y="12352580"/>
            <a:ext cx="150447" cy="85986"/>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153729" y="4437813"/>
            <a:ext cx="3780078" cy="1785104"/>
          </a:xfrm>
          <a:prstGeom prst="rect">
            <a:avLst/>
          </a:prstGeom>
        </p:spPr>
        <p:txBody>
          <a:bodyPr wrap="square">
            <a:spAutoFit/>
          </a:bodyPr>
          <a:lstStyle/>
          <a:p>
            <a:pPr marL="87313" indent="-87313" algn="just">
              <a:buFont typeface="Arial" panose="020B0604020202020204" pitchFamily="34" charset="0"/>
              <a:buChar char="•"/>
            </a:pPr>
            <a:r>
              <a:rPr lang="en-GB" sz="1100" dirty="0">
                <a:solidFill>
                  <a:srgbClr val="002060"/>
                </a:solidFill>
                <a:latin typeface="Avenir Next LT Pro" panose="020B0504020202020204"/>
              </a:rPr>
              <a:t>Provide operational tools (SCO projects) and studies to help decision-makers to adapt to climate change.</a:t>
            </a:r>
          </a:p>
          <a:p>
            <a:pPr marL="87313" indent="-87313" algn="just"/>
            <a:endParaRPr lang="en-GB" sz="1100" dirty="0">
              <a:solidFill>
                <a:srgbClr val="002060"/>
              </a:solidFill>
              <a:latin typeface="Avenir Next LT Pro" panose="020B0504020202020204"/>
            </a:endParaRPr>
          </a:p>
          <a:p>
            <a:pPr marL="87313" indent="-87313" algn="just">
              <a:buFont typeface="Arial" panose="020B0604020202020204" pitchFamily="34" charset="0"/>
              <a:buChar char="•"/>
            </a:pPr>
            <a:r>
              <a:rPr lang="en-GB" sz="1100" dirty="0">
                <a:solidFill>
                  <a:srgbClr val="002060"/>
                </a:solidFill>
                <a:latin typeface="Avenir Next LT Pro" panose="020B0504020202020204"/>
              </a:rPr>
              <a:t>Foster cooperation around these applications to favour their reuse and communicate on them</a:t>
            </a:r>
          </a:p>
          <a:p>
            <a:pPr marL="87313" indent="-87313" algn="just">
              <a:buFont typeface="Arial" panose="020B0604020202020204" pitchFamily="34" charset="0"/>
              <a:buChar char="•"/>
            </a:pPr>
            <a:endParaRPr lang="en-GB" sz="1100" dirty="0">
              <a:solidFill>
                <a:srgbClr val="002060"/>
              </a:solidFill>
              <a:latin typeface="Avenir Next LT Pro" panose="020B0504020202020204"/>
            </a:endParaRPr>
          </a:p>
          <a:p>
            <a:pPr marL="87313" indent="-87313" algn="just">
              <a:buFont typeface="Wingdings" panose="05000000000000000000" pitchFamily="2" charset="2"/>
              <a:buChar char="§"/>
            </a:pPr>
            <a:r>
              <a:rPr lang="en-GB" sz="1100" dirty="0">
                <a:solidFill>
                  <a:srgbClr val="002060"/>
                </a:solidFill>
                <a:latin typeface="Avenir Next LT Pro" panose="020B0504020202020204"/>
              </a:rPr>
              <a:t>Build a network for space agencies and public and private entities involved in the use of EO data for operational climate action</a:t>
            </a:r>
            <a:endParaRPr lang="fr-FR" sz="1100" dirty="0">
              <a:solidFill>
                <a:srgbClr val="002060"/>
              </a:solidFill>
              <a:latin typeface="Avenir Next LT Pro" panose="020B0504020202020204"/>
            </a:endParaRPr>
          </a:p>
          <a:p>
            <a:pPr algn="just"/>
            <a:endParaRPr lang="fr-FR" sz="1100" dirty="0">
              <a:latin typeface="Calibri Light" panose="020F0302020204030204" pitchFamily="34" charset="0"/>
              <a:cs typeface="Calibri Light" panose="020F0302020204030204" pitchFamily="34" charset="0"/>
            </a:endParaRPr>
          </a:p>
        </p:txBody>
      </p:sp>
      <p:pic>
        <p:nvPicPr>
          <p:cNvPr id="44" name="Image 4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672627">
            <a:off x="3998762" y="3860424"/>
            <a:ext cx="2751069" cy="2690622"/>
          </a:xfrm>
          <a:prstGeom prst="rect">
            <a:avLst/>
          </a:prstGeom>
        </p:spPr>
      </p:pic>
      <p:pic>
        <p:nvPicPr>
          <p:cNvPr id="46" name="Image 4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437191" y="4191557"/>
            <a:ext cx="1816035" cy="1816035"/>
          </a:xfrm>
          <a:prstGeom prst="rect">
            <a:avLst/>
          </a:prstGeom>
        </p:spPr>
      </p:pic>
      <p:grpSp>
        <p:nvGrpSpPr>
          <p:cNvPr id="54" name="Groupe 53">
            <a:extLst>
              <a:ext uri="{FF2B5EF4-FFF2-40B4-BE49-F238E27FC236}">
                <a16:creationId xmlns:a16="http://schemas.microsoft.com/office/drawing/2014/main" id="{1A7E5487-6705-4463-A776-E446142300F1}"/>
              </a:ext>
            </a:extLst>
          </p:cNvPr>
          <p:cNvGrpSpPr/>
          <p:nvPr/>
        </p:nvGrpSpPr>
        <p:grpSpPr>
          <a:xfrm rot="11368530">
            <a:off x="6362024" y="2443915"/>
            <a:ext cx="3662412" cy="3515116"/>
            <a:chOff x="6351137" y="2210770"/>
            <a:chExt cx="3662412" cy="3515116"/>
          </a:xfrm>
          <a:solidFill>
            <a:srgbClr val="002060"/>
          </a:solidFill>
        </p:grpSpPr>
        <p:sp>
          <p:nvSpPr>
            <p:cNvPr id="55" name="Arc plein 54">
              <a:extLst>
                <a:ext uri="{FF2B5EF4-FFF2-40B4-BE49-F238E27FC236}">
                  <a16:creationId xmlns:a16="http://schemas.microsoft.com/office/drawing/2014/main" id="{873D6A51-0E4F-4347-8E8C-2D87BB4BF62E}"/>
                </a:ext>
              </a:extLst>
            </p:cNvPr>
            <p:cNvSpPr/>
            <p:nvPr/>
          </p:nvSpPr>
          <p:spPr>
            <a:xfrm rot="10800000">
              <a:off x="6351137" y="2210770"/>
              <a:ext cx="3662412" cy="3515116"/>
            </a:xfrm>
            <a:prstGeom prst="blockArc">
              <a:avLst>
                <a:gd name="adj1" fmla="val 10800000"/>
                <a:gd name="adj2" fmla="val 20044245"/>
                <a:gd name="adj3" fmla="val 0"/>
              </a:avLst>
            </a:prstGeom>
            <a:grpFill/>
            <a:ln>
              <a:solidFill>
                <a:srgbClr val="2B0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8" name="Triangle isocèle 57">
              <a:extLst>
                <a:ext uri="{FF2B5EF4-FFF2-40B4-BE49-F238E27FC236}">
                  <a16:creationId xmlns:a16="http://schemas.microsoft.com/office/drawing/2014/main" id="{755287F2-AF80-4482-9741-AC0A961678E0}"/>
                </a:ext>
              </a:extLst>
            </p:cNvPr>
            <p:cNvSpPr/>
            <p:nvPr/>
          </p:nvSpPr>
          <p:spPr>
            <a:xfrm rot="20095614">
              <a:off x="6450885" y="4632841"/>
              <a:ext cx="179464" cy="190500"/>
            </a:xfrm>
            <a:prstGeom prst="triangle">
              <a:avLst/>
            </a:prstGeom>
            <a:grpFill/>
            <a:ln>
              <a:solidFill>
                <a:srgbClr val="2B0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9" name="Groupe 58">
            <a:extLst>
              <a:ext uri="{FF2B5EF4-FFF2-40B4-BE49-F238E27FC236}">
                <a16:creationId xmlns:a16="http://schemas.microsoft.com/office/drawing/2014/main" id="{CE309426-7279-4417-B324-4817638DBF7B}"/>
              </a:ext>
            </a:extLst>
          </p:cNvPr>
          <p:cNvGrpSpPr/>
          <p:nvPr/>
        </p:nvGrpSpPr>
        <p:grpSpPr>
          <a:xfrm>
            <a:off x="6353000" y="2276086"/>
            <a:ext cx="3660545" cy="3515117"/>
            <a:chOff x="6353000" y="2210770"/>
            <a:chExt cx="3660545" cy="3515117"/>
          </a:xfrm>
          <a:solidFill>
            <a:srgbClr val="002060"/>
          </a:solidFill>
        </p:grpSpPr>
        <p:sp>
          <p:nvSpPr>
            <p:cNvPr id="60" name="Arc plein 59">
              <a:extLst>
                <a:ext uri="{FF2B5EF4-FFF2-40B4-BE49-F238E27FC236}">
                  <a16:creationId xmlns:a16="http://schemas.microsoft.com/office/drawing/2014/main" id="{72E67915-0F65-461C-B37F-016829F790D6}"/>
                </a:ext>
              </a:extLst>
            </p:cNvPr>
            <p:cNvSpPr/>
            <p:nvPr/>
          </p:nvSpPr>
          <p:spPr>
            <a:xfrm rot="10800000">
              <a:off x="6353000" y="2210770"/>
              <a:ext cx="3660545" cy="3515117"/>
            </a:xfrm>
            <a:prstGeom prst="blockArc">
              <a:avLst>
                <a:gd name="adj1" fmla="val 10800000"/>
                <a:gd name="adj2" fmla="val 19954854"/>
                <a:gd name="adj3" fmla="val 0"/>
              </a:avLst>
            </a:prstGeom>
            <a:grpFill/>
            <a:ln>
              <a:solidFill>
                <a:srgbClr val="2B0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5" name="Triangle isocèle 64">
              <a:extLst>
                <a:ext uri="{FF2B5EF4-FFF2-40B4-BE49-F238E27FC236}">
                  <a16:creationId xmlns:a16="http://schemas.microsoft.com/office/drawing/2014/main" id="{23E46674-5E37-4105-A405-7D28C21ED588}"/>
                </a:ext>
              </a:extLst>
            </p:cNvPr>
            <p:cNvSpPr/>
            <p:nvPr/>
          </p:nvSpPr>
          <p:spPr>
            <a:xfrm rot="20095614">
              <a:off x="6450885" y="4632841"/>
              <a:ext cx="179464" cy="190500"/>
            </a:xfrm>
            <a:prstGeom prst="triangle">
              <a:avLst/>
            </a:prstGeom>
            <a:grpFill/>
            <a:ln>
              <a:solidFill>
                <a:srgbClr val="2B0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 name="Groupe 2">
            <a:extLst>
              <a:ext uri="{FF2B5EF4-FFF2-40B4-BE49-F238E27FC236}">
                <a16:creationId xmlns:a16="http://schemas.microsoft.com/office/drawing/2014/main" id="{312EB3F6-3A9C-E00B-61ED-7DA9D17E4CD4}"/>
              </a:ext>
            </a:extLst>
          </p:cNvPr>
          <p:cNvGrpSpPr/>
          <p:nvPr/>
        </p:nvGrpSpPr>
        <p:grpSpPr>
          <a:xfrm>
            <a:off x="6522451" y="2531336"/>
            <a:ext cx="3331028" cy="3178629"/>
            <a:chOff x="6547446" y="2407030"/>
            <a:chExt cx="3331028" cy="3178629"/>
          </a:xfrm>
        </p:grpSpPr>
        <p:sp>
          <p:nvSpPr>
            <p:cNvPr id="50" name="Ellipse 49">
              <a:extLst>
                <a:ext uri="{FF2B5EF4-FFF2-40B4-BE49-F238E27FC236}">
                  <a16:creationId xmlns:a16="http://schemas.microsoft.com/office/drawing/2014/main" id="{13A42003-E106-41AA-AC7E-722114564A04}"/>
                </a:ext>
              </a:extLst>
            </p:cNvPr>
            <p:cNvSpPr/>
            <p:nvPr/>
          </p:nvSpPr>
          <p:spPr>
            <a:xfrm>
              <a:off x="6547446" y="2407030"/>
              <a:ext cx="3331028" cy="3178629"/>
            </a:xfrm>
            <a:prstGeom prst="ellipse">
              <a:avLst/>
            </a:prstGeom>
            <a:solidFill>
              <a:schemeClr val="bg1"/>
            </a:solidFill>
            <a:ln>
              <a:solidFill>
                <a:srgbClr val="429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Organigramme : Connecteur 71"/>
            <p:cNvSpPr/>
            <p:nvPr/>
          </p:nvSpPr>
          <p:spPr>
            <a:xfrm>
              <a:off x="7202484" y="2841121"/>
              <a:ext cx="1953747" cy="191905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4" name="Picture 18" descr="GEO"/>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602" t="27502" r="5166" b="35498"/>
            <a:stretch/>
          </p:blipFill>
          <p:spPr bwMode="auto">
            <a:xfrm>
              <a:off x="7148689" y="4793402"/>
              <a:ext cx="826293" cy="32443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6" descr="unep logo - RSB"/>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7610543" y="3220468"/>
              <a:ext cx="461100" cy="34850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unoosa logo - SpaceWatch.Global"/>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8098762" y="3913386"/>
              <a:ext cx="781888" cy="556343"/>
            </a:xfrm>
            <a:prstGeom prst="rect">
              <a:avLst/>
            </a:prstGeom>
            <a:noFill/>
            <a:extLst>
              <a:ext uri="{909E8E84-426E-40DD-AFC4-6F175D3DCCD1}">
                <a14:hiddenFill xmlns:a14="http://schemas.microsoft.com/office/drawing/2010/main">
                  <a:solidFill>
                    <a:srgbClr val="FFFFFF"/>
                  </a:solidFill>
                </a14:hiddenFill>
              </a:ext>
            </a:extLst>
          </p:spPr>
        </p:pic>
        <p:pic>
          <p:nvPicPr>
            <p:cNvPr id="77" name="Image 7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77220" y="3513076"/>
              <a:ext cx="679049" cy="510575"/>
            </a:xfrm>
            <a:prstGeom prst="rect">
              <a:avLst/>
            </a:prstGeom>
            <a:noFill/>
            <a:ln>
              <a:noFill/>
            </a:ln>
          </p:spPr>
        </p:pic>
        <p:pic>
          <p:nvPicPr>
            <p:cNvPr id="78" name="Picture 20" descr="Index of /document_management/Communications/CEOS-Logos"/>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8075834" y="4894567"/>
              <a:ext cx="782575" cy="44654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Fichier:ESA logo.svg — Wikipédia"/>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8497402" y="3394127"/>
              <a:ext cx="508583" cy="18535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UNDP logo | United Nations Development Programme"/>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7404501" y="3740409"/>
              <a:ext cx="546449" cy="831763"/>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p:cNvSpPr/>
            <p:nvPr/>
          </p:nvSpPr>
          <p:spPr>
            <a:xfrm>
              <a:off x="7333134" y="2582011"/>
              <a:ext cx="1781129" cy="276999"/>
            </a:xfrm>
            <a:prstGeom prst="rect">
              <a:avLst/>
            </a:prstGeom>
          </p:spPr>
          <p:txBody>
            <a:bodyPr wrap="none">
              <a:spAutoFit/>
            </a:bodyPr>
            <a:lstStyle/>
            <a:p>
              <a:pPr algn="just"/>
              <a:r>
                <a:rPr lang="en-GB" sz="1200" b="1" dirty="0">
                  <a:solidFill>
                    <a:srgbClr val="002060"/>
                  </a:solidFill>
                  <a:latin typeface="Calibri Light" panose="020F0302020204030204" pitchFamily="34" charset="0"/>
                  <a:cs typeface="Calibri Light" panose="020F0302020204030204" pitchFamily="34" charset="0"/>
                </a:rPr>
                <a:t>SCO international network</a:t>
              </a:r>
            </a:p>
          </p:txBody>
        </p:sp>
        <p:pic>
          <p:nvPicPr>
            <p:cNvPr id="1026" name="Picture 2" descr="Fichier:Ecmw-Logo.png — Wikipédia"/>
            <p:cNvPicPr>
              <a:picLocks noChangeAspect="1" noChangeArrowheads="1"/>
            </p:cNvPicPr>
            <p:nvPr/>
          </p:nvPicPr>
          <p:blipFill>
            <a:blip r:embed="rId20" cstate="hqprint">
              <a:extLst>
                <a:ext uri="{28A0092B-C50C-407E-A947-70E740481C1C}">
                  <a14:useLocalDpi xmlns:a14="http://schemas.microsoft.com/office/drawing/2010/main" val="0"/>
                </a:ext>
              </a:extLst>
            </a:blip>
            <a:srcRect/>
            <a:stretch>
              <a:fillRect/>
            </a:stretch>
          </p:blipFill>
          <p:spPr bwMode="auto">
            <a:xfrm>
              <a:off x="8858409" y="4628525"/>
              <a:ext cx="691897" cy="2965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020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3"/>
          </p:nvPr>
        </p:nvSpPr>
        <p:spPr/>
        <p:txBody>
          <a:bodyPr/>
          <a:lstStyle/>
          <a:p>
            <a:r>
              <a:rPr lang="fr-FR" dirty="0"/>
              <a:t>A use case </a:t>
            </a:r>
            <a:r>
              <a:rPr lang="fr-FR" dirty="0" err="1"/>
              <a:t>approach</a:t>
            </a:r>
            <a:endParaRPr lang="fr-FR" dirty="0"/>
          </a:p>
        </p:txBody>
      </p:sp>
      <p:sp>
        <p:nvSpPr>
          <p:cNvPr id="3" name="Espace réservé du numéro de diapositive 2"/>
          <p:cNvSpPr>
            <a:spLocks noGrp="1"/>
          </p:cNvSpPr>
          <p:nvPr>
            <p:ph type="sldNum" sz="quarter" idx="12"/>
          </p:nvPr>
        </p:nvSpPr>
        <p:spPr/>
        <p:txBody>
          <a:bodyPr/>
          <a:lstStyle/>
          <a:p>
            <a:fld id="{1F15C832-BA88-44B2-B74D-EBDA7A9ACE5F}" type="slidenum">
              <a:rPr lang="fr-FR" smtClean="0"/>
              <a:t>3</a:t>
            </a:fld>
            <a:endParaRPr lang="fr-FR" dirty="0"/>
          </a:p>
        </p:txBody>
      </p:sp>
      <p:graphicFrame>
        <p:nvGraphicFramePr>
          <p:cNvPr id="6" name="Diagramme 5"/>
          <p:cNvGraphicFramePr/>
          <p:nvPr>
            <p:extLst/>
          </p:nvPr>
        </p:nvGraphicFramePr>
        <p:xfrm>
          <a:off x="1660513" y="757270"/>
          <a:ext cx="10555567" cy="5708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85518" y="3935951"/>
            <a:ext cx="1906482" cy="1226843"/>
          </a:xfrm>
          <a:prstGeom prst="rect">
            <a:avLst/>
          </a:prstGeom>
        </p:spPr>
      </p:pic>
      <p:grpSp>
        <p:nvGrpSpPr>
          <p:cNvPr id="4" name="Groupe 3">
            <a:extLst>
              <a:ext uri="{FF2B5EF4-FFF2-40B4-BE49-F238E27FC236}">
                <a16:creationId xmlns:a16="http://schemas.microsoft.com/office/drawing/2014/main" id="{71785285-078F-1AB2-522A-33E260246214}"/>
              </a:ext>
            </a:extLst>
          </p:cNvPr>
          <p:cNvGrpSpPr/>
          <p:nvPr/>
        </p:nvGrpSpPr>
        <p:grpSpPr>
          <a:xfrm>
            <a:off x="5329299" y="1374837"/>
            <a:ext cx="1898691" cy="1174313"/>
            <a:chOff x="4648240" y="1540516"/>
            <a:chExt cx="2525095" cy="1749374"/>
          </a:xfrm>
        </p:grpSpPr>
        <p:pic>
          <p:nvPicPr>
            <p:cNvPr id="7" name="Imag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8240" y="1540516"/>
              <a:ext cx="1429151" cy="809411"/>
            </a:xfrm>
            <a:prstGeom prst="rect">
              <a:avLst/>
            </a:prstGeom>
          </p:spPr>
        </p:pic>
        <p:pic>
          <p:nvPicPr>
            <p:cNvPr id="8" name="Image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37645" y="2021839"/>
              <a:ext cx="1264688" cy="1017855"/>
            </a:xfrm>
            <a:prstGeom prst="rect">
              <a:avLst/>
            </a:prstGeom>
          </p:spPr>
        </p:pic>
        <p:pic>
          <p:nvPicPr>
            <p:cNvPr id="10" name="Image 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97638" y="2427412"/>
              <a:ext cx="1475697" cy="862478"/>
            </a:xfrm>
            <a:prstGeom prst="rect">
              <a:avLst/>
            </a:prstGeom>
          </p:spPr>
        </p:pic>
      </p:grpSp>
      <p:pic>
        <p:nvPicPr>
          <p:cNvPr id="11" name="Image 1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494446" y="1468180"/>
            <a:ext cx="1930367" cy="647397"/>
          </a:xfrm>
          <a:prstGeom prst="rect">
            <a:avLst/>
          </a:prstGeom>
        </p:spPr>
      </p:pic>
      <p:grpSp>
        <p:nvGrpSpPr>
          <p:cNvPr id="12" name="Groupe 11"/>
          <p:cNvGrpSpPr/>
          <p:nvPr/>
        </p:nvGrpSpPr>
        <p:grpSpPr>
          <a:xfrm>
            <a:off x="8961075" y="747094"/>
            <a:ext cx="3009713" cy="601186"/>
            <a:chOff x="2562482" y="448215"/>
            <a:chExt cx="1990357" cy="601186"/>
          </a:xfrm>
        </p:grpSpPr>
        <p:sp>
          <p:nvSpPr>
            <p:cNvPr id="13" name="Rectangle 12"/>
            <p:cNvSpPr/>
            <p:nvPr/>
          </p:nvSpPr>
          <p:spPr>
            <a:xfrm>
              <a:off x="2562482" y="448215"/>
              <a:ext cx="1368528" cy="5379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ZoneTexte 13"/>
            <p:cNvSpPr txBox="1"/>
            <p:nvPr/>
          </p:nvSpPr>
          <p:spPr>
            <a:xfrm>
              <a:off x="3184311" y="511405"/>
              <a:ext cx="1368528" cy="5379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1590" tIns="21590" rIns="21590" bIns="21590" numCol="1" spcCol="1270" anchor="b" anchorCtr="0">
              <a:noAutofit/>
            </a:bodyPr>
            <a:lstStyle/>
            <a:p>
              <a:pPr lvl="0" algn="ctr" defTabSz="755650">
                <a:lnSpc>
                  <a:spcPct val="90000"/>
                </a:lnSpc>
                <a:spcBef>
                  <a:spcPct val="0"/>
                </a:spcBef>
                <a:spcAft>
                  <a:spcPct val="35000"/>
                </a:spcAft>
              </a:pPr>
              <a:r>
                <a:rPr lang="fr-FR" sz="1700" b="1" kern="1200" dirty="0">
                  <a:solidFill>
                    <a:srgbClr val="002060"/>
                  </a:solidFill>
                  <a:latin typeface="Calibri Light" panose="020F0302020204030204" pitchFamily="34" charset="0"/>
                  <a:cs typeface="Calibri Light" panose="020F0302020204030204" pitchFamily="34" charset="0"/>
                </a:rPr>
                <a:t>In Situ Data</a:t>
              </a:r>
            </a:p>
          </p:txBody>
        </p:sp>
      </p:grpSp>
      <p:sp>
        <p:nvSpPr>
          <p:cNvPr id="15" name="Rectangle 14"/>
          <p:cNvSpPr/>
          <p:nvPr/>
        </p:nvSpPr>
        <p:spPr>
          <a:xfrm>
            <a:off x="2342636" y="984601"/>
            <a:ext cx="1368528" cy="5379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16" name="Picture 2" descr="Système d'information géographique - Logiciel Geoconcept GIS | GEOCONCEPT SA"/>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570690" y="1708352"/>
            <a:ext cx="1592826" cy="9970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e 16"/>
          <p:cNvGrpSpPr/>
          <p:nvPr/>
        </p:nvGrpSpPr>
        <p:grpSpPr>
          <a:xfrm>
            <a:off x="6250388" y="912647"/>
            <a:ext cx="2203249" cy="1772429"/>
            <a:chOff x="1211514" y="77790"/>
            <a:chExt cx="3406994" cy="2226256"/>
          </a:xfrm>
        </p:grpSpPr>
        <p:sp>
          <p:nvSpPr>
            <p:cNvPr id="18" name="Forme 17"/>
            <p:cNvSpPr/>
            <p:nvPr/>
          </p:nvSpPr>
          <p:spPr>
            <a:xfrm rot="2332542">
              <a:off x="1715819" y="279783"/>
              <a:ext cx="2902689" cy="2024263"/>
            </a:xfrm>
            <a:prstGeom prst="swooshArrow">
              <a:avLst>
                <a:gd name="adj1" fmla="val 16310"/>
                <a:gd name="adj2" fmla="val 31370"/>
              </a:avLst>
            </a:prstGeom>
            <a:blipFill rotWithShape="0">
              <a:blip r:embed="rId1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orme libre 18"/>
            <p:cNvSpPr/>
            <p:nvPr/>
          </p:nvSpPr>
          <p:spPr>
            <a:xfrm>
              <a:off x="1211514" y="77790"/>
              <a:ext cx="1955649" cy="537997"/>
            </a:xfrm>
            <a:custGeom>
              <a:avLst/>
              <a:gdLst>
                <a:gd name="connsiteX0" fmla="*/ 0 w 1368528"/>
                <a:gd name="connsiteY0" fmla="*/ 0 h 537996"/>
                <a:gd name="connsiteX1" fmla="*/ 1368528 w 1368528"/>
                <a:gd name="connsiteY1" fmla="*/ 0 h 537996"/>
                <a:gd name="connsiteX2" fmla="*/ 1368528 w 1368528"/>
                <a:gd name="connsiteY2" fmla="*/ 537996 h 537996"/>
                <a:gd name="connsiteX3" fmla="*/ 0 w 1368528"/>
                <a:gd name="connsiteY3" fmla="*/ 537996 h 537996"/>
                <a:gd name="connsiteX4" fmla="*/ 0 w 1368528"/>
                <a:gd name="connsiteY4" fmla="*/ 0 h 53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528" h="537996">
                  <a:moveTo>
                    <a:pt x="0" y="0"/>
                  </a:moveTo>
                  <a:lnTo>
                    <a:pt x="1368528" y="0"/>
                  </a:lnTo>
                  <a:lnTo>
                    <a:pt x="1368528" y="537996"/>
                  </a:lnTo>
                  <a:lnTo>
                    <a:pt x="0" y="5379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b" anchorCtr="0">
              <a:noAutofit/>
            </a:bodyPr>
            <a:lstStyle/>
            <a:p>
              <a:pPr lvl="0" algn="ctr" defTabSz="755650">
                <a:lnSpc>
                  <a:spcPct val="90000"/>
                </a:lnSpc>
                <a:spcBef>
                  <a:spcPct val="0"/>
                </a:spcBef>
                <a:spcAft>
                  <a:spcPct val="35000"/>
                </a:spcAft>
              </a:pPr>
              <a:r>
                <a:rPr lang="fr-FR" sz="1700" b="1" kern="1200" dirty="0">
                  <a:solidFill>
                    <a:srgbClr val="002060"/>
                  </a:solidFill>
                  <a:latin typeface="Calibri Light" panose="020F0302020204030204" pitchFamily="34" charset="0"/>
                  <a:cs typeface="Calibri Light" panose="020F0302020204030204" pitchFamily="34" charset="0"/>
                </a:rPr>
                <a:t>Satellite</a:t>
              </a:r>
              <a:r>
                <a:rPr lang="fr-FR" sz="1700" b="1" kern="1200" dirty="0">
                  <a:latin typeface="Calibri Light" panose="020F0302020204030204" pitchFamily="34" charset="0"/>
                  <a:cs typeface="Calibri Light" panose="020F0302020204030204" pitchFamily="34" charset="0"/>
                </a:rPr>
                <a:t> Data</a:t>
              </a:r>
            </a:p>
          </p:txBody>
        </p:sp>
      </p:grpSp>
      <p:pic>
        <p:nvPicPr>
          <p:cNvPr id="21" name="Imag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6474691"/>
            <a:ext cx="12216080" cy="383309"/>
          </a:xfrm>
          <a:prstGeom prst="rect">
            <a:avLst/>
          </a:prstGeom>
        </p:spPr>
      </p:pic>
      <p:sp>
        <p:nvSpPr>
          <p:cNvPr id="22" name="ZoneTexte 21"/>
          <p:cNvSpPr txBox="1"/>
          <p:nvPr/>
        </p:nvSpPr>
        <p:spPr>
          <a:xfrm>
            <a:off x="11056705" y="6512456"/>
            <a:ext cx="441788" cy="307777"/>
          </a:xfrm>
          <a:prstGeom prst="rect">
            <a:avLst/>
          </a:prstGeom>
          <a:noFill/>
        </p:spPr>
        <p:txBody>
          <a:bodyPr wrap="square" rtlCol="0">
            <a:spAutoFit/>
          </a:bodyPr>
          <a:lstStyle/>
          <a:p>
            <a:r>
              <a:rPr lang="fr-FR" sz="1400" dirty="0">
                <a:solidFill>
                  <a:schemeClr val="bg1"/>
                </a:solidFill>
              </a:rPr>
              <a:t>8</a:t>
            </a:r>
          </a:p>
        </p:txBody>
      </p:sp>
      <p:sp>
        <p:nvSpPr>
          <p:cNvPr id="24" name="Espace réservé du texte 3"/>
          <p:cNvSpPr txBox="1">
            <a:spLocks/>
          </p:cNvSpPr>
          <p:nvPr/>
        </p:nvSpPr>
        <p:spPr>
          <a:xfrm>
            <a:off x="360000" y="230849"/>
            <a:ext cx="8601075" cy="276225"/>
          </a:xfrm>
          <a:prstGeom prst="rect">
            <a:avLst/>
          </a:prstGeom>
        </p:spPr>
        <p:txBody>
          <a:bodyPr vert="horz" lIns="0" tIns="0" rIns="0" bIns="0" rtlCol="0">
            <a:normAutofit/>
          </a:bodyPr>
          <a:lstStyle>
            <a:lvl1pPr marL="0" indent="0" algn="just" defTabSz="914400" rtl="0" eaLnBrk="1" latinLnBrk="0" hangingPunct="1">
              <a:lnSpc>
                <a:spcPct val="100000"/>
              </a:lnSpc>
              <a:spcBef>
                <a:spcPts val="1200"/>
              </a:spcBef>
              <a:spcAft>
                <a:spcPts val="1200"/>
              </a:spcAft>
              <a:buFont typeface="Arial" panose="020B0604020202020204" pitchFamily="34" charset="0"/>
              <a:buNone/>
              <a:defRPr sz="1600" kern="1200">
                <a:solidFill>
                  <a:schemeClr val="tx1"/>
                </a:solidFill>
                <a:latin typeface="+mn-lt"/>
                <a:ea typeface="+mn-ea"/>
                <a:cs typeface="+mn-cs"/>
              </a:defRPr>
            </a:lvl1pPr>
            <a:lvl2pPr marL="361950" indent="-352425" algn="just" defTabSz="914400" rtl="0" eaLnBrk="1" latinLnBrk="0" hangingPunct="1">
              <a:lnSpc>
                <a:spcPct val="100000"/>
              </a:lnSpc>
              <a:spcBef>
                <a:spcPts val="500"/>
              </a:spcBef>
              <a:buClr>
                <a:schemeClr val="accent1"/>
              </a:buClr>
              <a:buFont typeface="Wingdings" panose="05000000000000000000" pitchFamily="2" charset="2"/>
              <a:buChar char="v"/>
              <a:defRPr sz="1600" b="1" kern="1200">
                <a:solidFill>
                  <a:schemeClr val="tx1"/>
                </a:solidFill>
                <a:latin typeface="+mn-lt"/>
                <a:ea typeface="+mn-ea"/>
                <a:cs typeface="Arial" panose="020B0604020202020204" pitchFamily="34" charset="0"/>
              </a:defRPr>
            </a:lvl2pPr>
            <a:lvl3pPr marL="1076325" indent="-314325" algn="just" defTabSz="914400" rtl="0" eaLnBrk="1" latinLnBrk="0" hangingPunct="1">
              <a:lnSpc>
                <a:spcPct val="100000"/>
              </a:lnSpc>
              <a:spcBef>
                <a:spcPts val="0"/>
              </a:spcBef>
              <a:spcAft>
                <a:spcPts val="600"/>
              </a:spcAft>
              <a:buClr>
                <a:schemeClr val="accent1"/>
              </a:buClr>
              <a:buFont typeface="Wingdings" panose="05000000000000000000" pitchFamily="2" charset="2"/>
              <a:buChar char="Ø"/>
              <a:defRPr sz="1600" kern="1200">
                <a:solidFill>
                  <a:schemeClr val="bg2"/>
                </a:solidFill>
                <a:latin typeface="+mn-lt"/>
                <a:ea typeface="+mn-ea"/>
                <a:cs typeface="Arial" panose="020B0604020202020204" pitchFamily="34" charset="0"/>
              </a:defRPr>
            </a:lvl3pPr>
            <a:lvl4pPr marL="1524000" indent="-228600" algn="just" defTabSz="914400" rtl="0" eaLnBrk="1" latinLnBrk="0" hangingPunct="1">
              <a:lnSpc>
                <a:spcPct val="100000"/>
              </a:lnSpc>
              <a:spcBef>
                <a:spcPts val="300"/>
              </a:spcBef>
              <a:buClr>
                <a:schemeClr val="accent1"/>
              </a:buClr>
              <a:buFont typeface="Courier New" panose="02070309020205020404" pitchFamily="49" charset="0"/>
              <a:buChar char="o"/>
              <a:defRPr sz="1400" kern="1200">
                <a:solidFill>
                  <a:schemeClr val="bg2"/>
                </a:solidFill>
                <a:latin typeface="+mn-lt"/>
                <a:ea typeface="+mn-ea"/>
                <a:cs typeface="Arial" panose="020B0604020202020204" pitchFamily="34" charset="0"/>
              </a:defRPr>
            </a:lvl4pPr>
            <a:lvl5pPr marL="1971675" indent="-228600" algn="just" defTabSz="914400" rtl="0" eaLnBrk="1" latinLnBrk="0" hangingPunct="1">
              <a:lnSpc>
                <a:spcPct val="100000"/>
              </a:lnSpc>
              <a:spcBef>
                <a:spcPts val="0"/>
              </a:spcBef>
              <a:buClr>
                <a:schemeClr val="accent1"/>
              </a:buClr>
              <a:buFont typeface="Arial" panose="020B0604020202020204" pitchFamily="34" charset="0"/>
              <a:buChar char="•"/>
              <a:defRPr sz="1200" kern="1200">
                <a:solidFill>
                  <a:schemeClr val="bg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800" cap="all" dirty="0">
              <a:solidFill>
                <a:schemeClr val="accent1"/>
              </a:solidFill>
              <a:latin typeface="72 Black" panose="020B0A04030603020204" pitchFamily="34" charset="0"/>
              <a:ea typeface="+mj-ea"/>
              <a:cs typeface="Arial" panose="020B0604020202020204" pitchFamily="34" charset="0"/>
            </a:endParaRPr>
          </a:p>
        </p:txBody>
      </p:sp>
      <p:pic>
        <p:nvPicPr>
          <p:cNvPr id="25" name="Image 24"/>
          <p:cNvPicPr>
            <a:picLocks noChangeAspect="1"/>
          </p:cNvPicPr>
          <p:nvPr/>
        </p:nvPicPr>
        <p:blipFill>
          <a:blip r:embed="rId16" cstate="screen">
            <a:extLst>
              <a:ext uri="{BEBA8EAE-BF5A-486C-A8C5-ECC9F3942E4B}">
                <a14:imgProps xmlns:a14="http://schemas.microsoft.com/office/drawing/2010/main">
                  <a14:imgLayer r:embed="rId17">
                    <a14:imgEffect>
                      <a14:backgroundRemoval t="565" b="98305" l="1747" r="91266">
                        <a14:foregroundMark x1="15721" y1="13842" x2="83988" y2="66102"/>
                        <a14:foregroundMark x1="51383" y1="13842" x2="20087" y2="1695"/>
                        <a14:foregroundMark x1="20087" y1="1695" x2="28675" y2="50565"/>
                        <a14:foregroundMark x1="28675" y1="50565" x2="31295" y2="51130"/>
                        <a14:foregroundMark x1="19942" y1="28814" x2="6987" y2="35876"/>
                        <a14:foregroundMark x1="11645" y1="10734" x2="9607" y2="42090"/>
                        <a14:foregroundMark x1="5968" y1="14972" x2="5968" y2="53107"/>
                        <a14:foregroundMark x1="4367" y1="8757" x2="24454" y2="46893"/>
                        <a14:foregroundMark x1="24454" y1="46893" x2="28675" y2="46893"/>
                        <a14:foregroundMark x1="1747" y1="9887" x2="21834" y2="48305"/>
                        <a14:foregroundMark x1="21834" y1="48305" x2="30713" y2="50000"/>
                        <a14:foregroundMark x1="39592" y1="11864" x2="55022" y2="44068"/>
                        <a14:foregroundMark x1="54003" y1="2825" x2="53566" y2="847"/>
                        <a14:foregroundMark x1="46288" y1="11864" x2="70306" y2="68079"/>
                        <a14:foregroundMark x1="70306" y1="68079" x2="30131" y2="51130"/>
                        <a14:foregroundMark x1="30131" y1="51130" x2="3057" y2="22599"/>
                        <a14:foregroundMark x1="3057" y1="22599" x2="5386" y2="4802"/>
                        <a14:foregroundMark x1="55022" y1="6780" x2="56623" y2="51977"/>
                        <a14:foregroundMark x1="61718" y1="50000" x2="88210" y2="71186"/>
                        <a14:foregroundMark x1="76274" y1="55932" x2="57060" y2="59040"/>
                        <a14:foregroundMark x1="64920" y1="69209" x2="66376" y2="94068"/>
                        <a14:foregroundMark x1="72052" y1="69209" x2="77293" y2="94068"/>
                        <a14:foregroundMark x1="88646" y1="71186" x2="91266" y2="98305"/>
                      </a14:backgroundRemoval>
                    </a14:imgEffect>
                  </a14:imgLayer>
                </a14:imgProps>
              </a:ext>
              <a:ext uri="{28A0092B-C50C-407E-A947-70E740481C1C}">
                <a14:useLocalDpi xmlns:a14="http://schemas.microsoft.com/office/drawing/2010/main"/>
              </a:ext>
            </a:extLst>
          </a:blip>
          <a:stretch>
            <a:fillRect/>
          </a:stretch>
        </p:blipFill>
        <p:spPr>
          <a:xfrm>
            <a:off x="9995783" y="4783464"/>
            <a:ext cx="1861818" cy="958444"/>
          </a:xfrm>
          <a:prstGeom prst="rect">
            <a:avLst/>
          </a:prstGeom>
        </p:spPr>
      </p:pic>
      <p:sp>
        <p:nvSpPr>
          <p:cNvPr id="2" name="Rectangle : coins arrondis 1"/>
          <p:cNvSpPr/>
          <p:nvPr/>
        </p:nvSpPr>
        <p:spPr>
          <a:xfrm>
            <a:off x="347913" y="992146"/>
            <a:ext cx="4780866" cy="5265658"/>
          </a:xfrm>
          <a:prstGeom prst="roundRect">
            <a:avLst>
              <a:gd name="adj" fmla="val 7607"/>
            </a:avLst>
          </a:prstGeom>
          <a:solidFill>
            <a:schemeClr val="bg1">
              <a:lumMod val="95000"/>
            </a:schemeClr>
          </a:solidFill>
        </p:spPr>
        <p:txBody>
          <a:bodyPr wrap="square">
            <a:spAutoFit/>
          </a:bodyPr>
          <a:lstStyle/>
          <a:p>
            <a:pPr algn="ctr"/>
            <a:r>
              <a:rPr lang="en-US" sz="2000" b="1" dirty="0">
                <a:solidFill>
                  <a:srgbClr val="002060"/>
                </a:solidFill>
                <a:latin typeface="Calibri Light" panose="020F0302020204030204" pitchFamily="34" charset="0"/>
                <a:cs typeface="Calibri Light" panose="020F0302020204030204" pitchFamily="34" charset="0"/>
              </a:rPr>
              <a:t>SCO PROJECTS CRITERIA</a:t>
            </a:r>
          </a:p>
          <a:p>
            <a:pPr algn="just"/>
            <a:endParaRPr lang="en-US" sz="1400" b="1" dirty="0">
              <a:solidFill>
                <a:srgbClr val="002060"/>
              </a:solidFill>
              <a:latin typeface="Calibri Light" panose="020F0302020204030204" pitchFamily="34" charset="0"/>
              <a:cs typeface="Calibri Light" panose="020F0302020204030204" pitchFamily="34" charset="0"/>
            </a:endParaRPr>
          </a:p>
          <a:p>
            <a:pPr algn="just"/>
            <a:endParaRPr lang="en-US" sz="1600" b="1" dirty="0">
              <a:solidFill>
                <a:srgbClr val="002060"/>
              </a:solidFill>
              <a:latin typeface="Calibri Light" panose="020F0302020204030204" pitchFamily="34" charset="0"/>
              <a:cs typeface="Calibri Light" panose="020F0302020204030204" pitchFamily="34" charset="0"/>
            </a:endParaRPr>
          </a:p>
          <a:p>
            <a:pPr marL="285750" indent="-285750" algn="just">
              <a:buClr>
                <a:schemeClr val="tx2"/>
              </a:buClr>
              <a:buFont typeface="Calibri" panose="020F0502020204030204" pitchFamily="34" charset="0"/>
              <a:buChar char="→"/>
            </a:pPr>
            <a:r>
              <a:rPr lang="en-US" sz="1600" b="1" dirty="0">
                <a:solidFill>
                  <a:srgbClr val="002060"/>
                </a:solidFill>
                <a:latin typeface="Calibri Light" panose="020F0302020204030204" pitchFamily="34" charset="0"/>
                <a:cs typeface="Calibri Light" panose="020F0302020204030204" pitchFamily="34" charset="0"/>
              </a:rPr>
              <a:t>Addressing the needs of end users</a:t>
            </a:r>
            <a:r>
              <a:rPr lang="en-US" sz="1600" dirty="0">
                <a:solidFill>
                  <a:srgbClr val="002060"/>
                </a:solidFill>
                <a:latin typeface="Calibri Light" panose="020F0302020204030204" pitchFamily="34" charset="0"/>
                <a:cs typeface="Calibri Light" panose="020F0302020204030204" pitchFamily="34" charset="0"/>
              </a:rPr>
              <a:t> within a specific geographic area;</a:t>
            </a:r>
          </a:p>
          <a:p>
            <a:pPr marL="285750" indent="-285750" algn="just">
              <a:buClr>
                <a:schemeClr val="tx2"/>
              </a:buClr>
              <a:buFont typeface="Calibri" panose="020F0502020204030204" pitchFamily="34" charset="0"/>
              <a:buChar char="→"/>
            </a:pPr>
            <a:endParaRPr lang="en-US" sz="1600" dirty="0">
              <a:solidFill>
                <a:srgbClr val="002060"/>
              </a:solidFill>
              <a:latin typeface="Calibri Light" panose="020F0302020204030204" pitchFamily="34" charset="0"/>
              <a:cs typeface="Calibri Light" panose="020F0302020204030204" pitchFamily="34" charset="0"/>
            </a:endParaRPr>
          </a:p>
          <a:p>
            <a:pPr marL="285750" indent="-285750" algn="just">
              <a:buClr>
                <a:schemeClr val="tx2"/>
              </a:buClr>
              <a:buFont typeface="Calibri" panose="020F0502020204030204" pitchFamily="34" charset="0"/>
              <a:buChar char="→"/>
            </a:pPr>
            <a:r>
              <a:rPr lang="en-US" sz="1600" b="1" dirty="0">
                <a:solidFill>
                  <a:srgbClr val="002060"/>
                </a:solidFill>
                <a:latin typeface="Calibri Light" panose="020F0302020204030204" pitchFamily="34" charset="0"/>
                <a:cs typeface="Calibri Light" panose="020F0302020204030204" pitchFamily="34" charset="0"/>
              </a:rPr>
              <a:t>Proposing operational and practical software(s)</a:t>
            </a:r>
            <a:r>
              <a:rPr lang="en-US" sz="1600" dirty="0">
                <a:solidFill>
                  <a:srgbClr val="002060"/>
                </a:solidFill>
                <a:latin typeface="Calibri Light" panose="020F0302020204030204" pitchFamily="34" charset="0"/>
                <a:cs typeface="Calibri Light" panose="020F0302020204030204" pitchFamily="34" charset="0"/>
              </a:rPr>
              <a:t>;</a:t>
            </a:r>
          </a:p>
          <a:p>
            <a:pPr marL="285750" indent="-285750" algn="just">
              <a:buClr>
                <a:schemeClr val="tx2"/>
              </a:buClr>
              <a:buFont typeface="Calibri" panose="020F0502020204030204" pitchFamily="34" charset="0"/>
              <a:buChar char="→"/>
            </a:pPr>
            <a:endParaRPr lang="en-US" sz="1600" dirty="0">
              <a:solidFill>
                <a:srgbClr val="002060"/>
              </a:solidFill>
              <a:latin typeface="Calibri Light" panose="020F0302020204030204" pitchFamily="34" charset="0"/>
              <a:cs typeface="Calibri Light" panose="020F0302020204030204" pitchFamily="34" charset="0"/>
            </a:endParaRPr>
          </a:p>
          <a:p>
            <a:pPr marL="285750" indent="-285750" algn="just">
              <a:buClr>
                <a:schemeClr val="tx2"/>
              </a:buClr>
              <a:buFont typeface="Calibri" panose="020F0502020204030204" pitchFamily="34" charset="0"/>
              <a:buChar char="→"/>
            </a:pPr>
            <a:r>
              <a:rPr lang="en-US" sz="1600" b="1" dirty="0">
                <a:solidFill>
                  <a:srgbClr val="002060"/>
                </a:solidFill>
                <a:latin typeface="Calibri Light" panose="020F0302020204030204" pitchFamily="34" charset="0"/>
                <a:cs typeface="Calibri Light" panose="020F0302020204030204" pitchFamily="34" charset="0"/>
              </a:rPr>
              <a:t>Making the best use of available</a:t>
            </a:r>
            <a:r>
              <a:rPr lang="en-US" sz="1600" dirty="0">
                <a:solidFill>
                  <a:srgbClr val="002060"/>
                </a:solidFill>
                <a:latin typeface="Calibri Light" panose="020F0302020204030204" pitchFamily="34" charset="0"/>
                <a:cs typeface="Calibri Light" panose="020F0302020204030204" pitchFamily="34" charset="0"/>
              </a:rPr>
              <a:t> satellite, environmental, climate, in situ and socio-economic </a:t>
            </a:r>
            <a:r>
              <a:rPr lang="en-US" sz="1600" b="1" dirty="0">
                <a:solidFill>
                  <a:srgbClr val="002060"/>
                </a:solidFill>
                <a:latin typeface="Calibri Light" panose="020F0302020204030204" pitchFamily="34" charset="0"/>
                <a:cs typeface="Calibri Light" panose="020F0302020204030204" pitchFamily="34" charset="0"/>
              </a:rPr>
              <a:t>data</a:t>
            </a:r>
            <a:r>
              <a:rPr lang="en-US" sz="1600" dirty="0">
                <a:solidFill>
                  <a:srgbClr val="002060"/>
                </a:solidFill>
                <a:latin typeface="Calibri Light" panose="020F0302020204030204" pitchFamily="34" charset="0"/>
                <a:cs typeface="Calibri Light" panose="020F0302020204030204" pitchFamily="34" charset="0"/>
              </a:rPr>
              <a:t>, at a resolution adapted to the problem;</a:t>
            </a:r>
          </a:p>
          <a:p>
            <a:pPr marL="285750" indent="-285750" algn="just">
              <a:buClr>
                <a:schemeClr val="tx2"/>
              </a:buClr>
              <a:buFont typeface="Calibri" panose="020F0502020204030204" pitchFamily="34" charset="0"/>
              <a:buChar char="→"/>
            </a:pPr>
            <a:endParaRPr lang="en-US" sz="1600" dirty="0">
              <a:solidFill>
                <a:srgbClr val="002060"/>
              </a:solidFill>
              <a:latin typeface="Calibri Light" panose="020F0302020204030204" pitchFamily="34" charset="0"/>
              <a:cs typeface="Calibri Light" panose="020F0302020204030204" pitchFamily="34" charset="0"/>
            </a:endParaRPr>
          </a:p>
          <a:p>
            <a:pPr marL="285750" indent="-285750" algn="just">
              <a:buClr>
                <a:schemeClr val="tx2"/>
              </a:buClr>
              <a:buFont typeface="Calibri" panose="020F0502020204030204" pitchFamily="34" charset="0"/>
              <a:buChar char="→"/>
            </a:pPr>
            <a:r>
              <a:rPr lang="en-US" sz="1600" b="1" dirty="0">
                <a:solidFill>
                  <a:srgbClr val="002060"/>
                </a:solidFill>
                <a:latin typeface="Calibri Light" panose="020F0302020204030204" pitchFamily="34" charset="0"/>
                <a:cs typeface="Calibri Light" panose="020F0302020204030204" pitchFamily="34" charset="0"/>
              </a:rPr>
              <a:t>Building on</a:t>
            </a:r>
            <a:r>
              <a:rPr lang="en-US" sz="1600" dirty="0">
                <a:solidFill>
                  <a:srgbClr val="002060"/>
                </a:solidFill>
                <a:latin typeface="Calibri Light" panose="020F0302020204030204" pitchFamily="34" charset="0"/>
                <a:cs typeface="Calibri Light" panose="020F0302020204030204" pitchFamily="34" charset="0"/>
              </a:rPr>
              <a:t> (pre-)operational and research </a:t>
            </a:r>
            <a:r>
              <a:rPr lang="en-US" sz="1600" b="1" dirty="0">
                <a:solidFill>
                  <a:srgbClr val="002060"/>
                </a:solidFill>
                <a:latin typeface="Calibri Light" panose="020F0302020204030204" pitchFamily="34" charset="0"/>
                <a:cs typeface="Calibri Light" panose="020F0302020204030204" pitchFamily="34" charset="0"/>
              </a:rPr>
              <a:t>infrastructures</a:t>
            </a:r>
            <a:r>
              <a:rPr lang="en-US" sz="1600" dirty="0">
                <a:solidFill>
                  <a:srgbClr val="002060"/>
                </a:solidFill>
                <a:latin typeface="Calibri Light" panose="020F0302020204030204" pitchFamily="34" charset="0"/>
                <a:cs typeface="Calibri Light" panose="020F0302020204030204" pitchFamily="34" charset="0"/>
              </a:rPr>
              <a:t>, services and local data provision;</a:t>
            </a:r>
          </a:p>
          <a:p>
            <a:pPr marL="285750" indent="-285750" algn="just">
              <a:buClr>
                <a:schemeClr val="tx2"/>
              </a:buClr>
              <a:buFont typeface="Calibri" panose="020F0502020204030204" pitchFamily="34" charset="0"/>
              <a:buChar char="→"/>
            </a:pPr>
            <a:endParaRPr lang="en-US" sz="1600" dirty="0">
              <a:solidFill>
                <a:srgbClr val="002060"/>
              </a:solidFill>
              <a:latin typeface="Calibri Light" panose="020F0302020204030204" pitchFamily="34" charset="0"/>
              <a:cs typeface="Calibri Light" panose="020F0302020204030204" pitchFamily="34" charset="0"/>
            </a:endParaRPr>
          </a:p>
          <a:p>
            <a:pPr marL="285750" indent="-285750" algn="just">
              <a:buClr>
                <a:schemeClr val="tx2"/>
              </a:buClr>
              <a:buFont typeface="Calibri" panose="020F0502020204030204" pitchFamily="34" charset="0"/>
              <a:buChar char="→"/>
            </a:pPr>
            <a:r>
              <a:rPr lang="en-US" sz="1600" b="1" dirty="0">
                <a:solidFill>
                  <a:srgbClr val="002060"/>
                </a:solidFill>
                <a:latin typeface="Calibri Light" panose="020F0302020204030204" pitchFamily="34" charset="0"/>
                <a:cs typeface="Calibri Light" panose="020F0302020204030204" pitchFamily="34" charset="0"/>
              </a:rPr>
              <a:t>Having a</a:t>
            </a:r>
            <a:r>
              <a:rPr lang="en-US" sz="1600" dirty="0">
                <a:solidFill>
                  <a:srgbClr val="002060"/>
                </a:solidFill>
                <a:latin typeface="Calibri Light" panose="020F0302020204030204" pitchFamily="34" charset="0"/>
                <a:cs typeface="Calibri Light" panose="020F0302020204030204" pitchFamily="34" charset="0"/>
              </a:rPr>
              <a:t> built-in </a:t>
            </a:r>
            <a:r>
              <a:rPr lang="en-US" sz="1600" b="1" dirty="0">
                <a:solidFill>
                  <a:srgbClr val="002060"/>
                </a:solidFill>
                <a:latin typeface="Calibri Light" panose="020F0302020204030204" pitchFamily="34" charset="0"/>
                <a:cs typeface="Calibri Light" panose="020F0302020204030204" pitchFamily="34" charset="0"/>
              </a:rPr>
              <a:t>potential for extending</a:t>
            </a:r>
            <a:r>
              <a:rPr lang="en-US" sz="1600" dirty="0">
                <a:solidFill>
                  <a:srgbClr val="002060"/>
                </a:solidFill>
                <a:latin typeface="Calibri Light" panose="020F0302020204030204" pitchFamily="34" charset="0"/>
                <a:cs typeface="Calibri Light" panose="020F0302020204030204" pitchFamily="34" charset="0"/>
              </a:rPr>
              <a:t> to several geographic areas.</a:t>
            </a:r>
          </a:p>
        </p:txBody>
      </p:sp>
      <p:sp>
        <p:nvSpPr>
          <p:cNvPr id="26" name="ZoneTexte 25"/>
          <p:cNvSpPr txBox="1"/>
          <p:nvPr/>
        </p:nvSpPr>
        <p:spPr>
          <a:xfrm>
            <a:off x="10133888" y="198061"/>
            <a:ext cx="1932096" cy="717755"/>
          </a:xfrm>
          <a:prstGeom prst="rect">
            <a:avLst/>
          </a:prstGeom>
          <a:solidFill>
            <a:schemeClr val="bg1"/>
          </a:solidFill>
        </p:spPr>
        <p:txBody>
          <a:bodyPr wrap="square" rtlCol="0">
            <a:spAutoFit/>
          </a:bodyPr>
          <a:lstStyle/>
          <a:p>
            <a:endParaRPr lang="fr-FR" dirty="0"/>
          </a:p>
        </p:txBody>
      </p:sp>
      <p:pic>
        <p:nvPicPr>
          <p:cNvPr id="27" name="Image 26"/>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1156572" y="133794"/>
            <a:ext cx="899710" cy="676490"/>
          </a:xfrm>
          <a:prstGeom prst="rect">
            <a:avLst/>
          </a:prstGeom>
          <a:noFill/>
          <a:ln>
            <a:noFill/>
          </a:ln>
        </p:spPr>
      </p:pic>
    </p:spTree>
    <p:extLst>
      <p:ext uri="{BB962C8B-B14F-4D97-AF65-F5344CB8AC3E}">
        <p14:creationId xmlns:p14="http://schemas.microsoft.com/office/powerpoint/2010/main" val="200264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p:txBody>
          <a:bodyPr/>
          <a:lstStyle/>
          <a:p>
            <a:r>
              <a:rPr lang="fr-FR" dirty="0"/>
              <a:t>SCO GOVERNANCE OVERVIEW ON BEST-EFFORT BASIS (ART.6 of the CHARTER)</a:t>
            </a:r>
          </a:p>
        </p:txBody>
      </p:sp>
      <p:sp>
        <p:nvSpPr>
          <p:cNvPr id="5" name="Espace réservé du numéro de diapositive 4"/>
          <p:cNvSpPr>
            <a:spLocks noGrp="1"/>
          </p:cNvSpPr>
          <p:nvPr>
            <p:ph type="sldNum" sz="quarter" idx="12"/>
          </p:nvPr>
        </p:nvSpPr>
        <p:spPr/>
        <p:txBody>
          <a:bodyPr/>
          <a:lstStyle/>
          <a:p>
            <a:fld id="{1F15C832-BA88-44B2-B74D-EBDA7A9ACE5F}" type="slidenum">
              <a:rPr lang="fr-FR" smtClean="0"/>
              <a:pPr/>
              <a:t>4</a:t>
            </a:fld>
            <a:endParaRPr lang="fr-FR" dirty="0"/>
          </a:p>
        </p:txBody>
      </p:sp>
      <p:sp>
        <p:nvSpPr>
          <p:cNvPr id="11" name="ZoneTexte 10"/>
          <p:cNvSpPr txBox="1"/>
          <p:nvPr/>
        </p:nvSpPr>
        <p:spPr>
          <a:xfrm>
            <a:off x="82066" y="752309"/>
            <a:ext cx="2880000" cy="612934"/>
          </a:xfrm>
          <a:prstGeom prst="roundRect">
            <a:avLst/>
          </a:prstGeom>
          <a:solidFill>
            <a:schemeClr val="accent2"/>
          </a:solidFill>
          <a:ln>
            <a:noFill/>
          </a:ln>
        </p:spPr>
        <p:txBody>
          <a:bodyPr wrap="square" rtlCol="0">
            <a:spAutoFit/>
          </a:bodyPr>
          <a:lstStyle/>
          <a:p>
            <a:pPr algn="ctr"/>
            <a:r>
              <a:rPr lang="fr-FR" b="1" dirty="0" err="1">
                <a:solidFill>
                  <a:schemeClr val="bg1"/>
                </a:solidFill>
                <a:latin typeface="Calibri Light" panose="020F0302020204030204" pitchFamily="34" charset="0"/>
                <a:cs typeface="Calibri Light" panose="020F0302020204030204" pitchFamily="34" charset="0"/>
              </a:rPr>
              <a:t>Steering</a:t>
            </a:r>
            <a:r>
              <a:rPr lang="fr-FR" b="1" dirty="0">
                <a:solidFill>
                  <a:schemeClr val="bg1"/>
                </a:solidFill>
                <a:latin typeface="Calibri Light" panose="020F0302020204030204" pitchFamily="34" charset="0"/>
                <a:cs typeface="Calibri Light" panose="020F0302020204030204" pitchFamily="34" charset="0"/>
              </a:rPr>
              <a:t> </a:t>
            </a:r>
            <a:r>
              <a:rPr lang="fr-FR" b="1" dirty="0" err="1">
                <a:solidFill>
                  <a:schemeClr val="bg1"/>
                </a:solidFill>
                <a:latin typeface="Calibri Light" panose="020F0302020204030204" pitchFamily="34" charset="0"/>
                <a:cs typeface="Calibri Light" panose="020F0302020204030204" pitchFamily="34" charset="0"/>
              </a:rPr>
              <a:t>Committee</a:t>
            </a:r>
            <a:endParaRPr lang="fr-FR" b="1" dirty="0">
              <a:solidFill>
                <a:schemeClr val="bg1"/>
              </a:solidFill>
              <a:latin typeface="Calibri Light" panose="020F0302020204030204" pitchFamily="34" charset="0"/>
              <a:cs typeface="Calibri Light" panose="020F0302020204030204" pitchFamily="34" charset="0"/>
            </a:endParaRPr>
          </a:p>
          <a:p>
            <a:pPr algn="ctr"/>
            <a:r>
              <a:rPr lang="fr-FR" sz="1200" i="1" dirty="0" err="1">
                <a:solidFill>
                  <a:schemeClr val="bg1"/>
                </a:solidFill>
              </a:rPr>
              <a:t>Decision-making</a:t>
            </a:r>
            <a:r>
              <a:rPr lang="fr-FR" sz="1200" i="1" dirty="0">
                <a:solidFill>
                  <a:schemeClr val="bg1"/>
                </a:solidFill>
              </a:rPr>
              <a:t> body </a:t>
            </a:r>
            <a:endParaRPr lang="fr-FR" dirty="0">
              <a:solidFill>
                <a:schemeClr val="bg1"/>
              </a:solidFill>
              <a:latin typeface="Calibri Light" panose="020F0302020204030204" pitchFamily="34" charset="0"/>
              <a:cs typeface="Calibri Light" panose="020F0302020204030204" pitchFamily="34" charset="0"/>
            </a:endParaRPr>
          </a:p>
        </p:txBody>
      </p:sp>
      <p:sp>
        <p:nvSpPr>
          <p:cNvPr id="14" name="ZoneTexte 13"/>
          <p:cNvSpPr txBox="1"/>
          <p:nvPr/>
        </p:nvSpPr>
        <p:spPr>
          <a:xfrm>
            <a:off x="82066" y="1552847"/>
            <a:ext cx="2880000" cy="1150858"/>
          </a:xfrm>
          <a:prstGeom prst="roundRect">
            <a:avLst>
              <a:gd name="adj" fmla="val 7245"/>
            </a:avLst>
          </a:prstGeom>
          <a:noFill/>
          <a:ln w="19050">
            <a:solidFill>
              <a:schemeClr val="accent2"/>
            </a:solidFill>
          </a:ln>
        </p:spPr>
        <p:txBody>
          <a:bodyPr wrap="square" rtlCol="0">
            <a:spAutoFit/>
          </a:bodyPr>
          <a:lstStyle/>
          <a:p>
            <a:pPr algn="ctr"/>
            <a:r>
              <a:rPr lang="fr-FR" sz="1100" b="1" dirty="0">
                <a:solidFill>
                  <a:schemeClr val="tx2"/>
                </a:solidFill>
                <a:latin typeface="Calibri Light" panose="020F0302020204030204" pitchFamily="34" charset="0"/>
                <a:cs typeface="Calibri Light" panose="020F0302020204030204" pitchFamily="34" charset="0"/>
              </a:rPr>
              <a:t>Mandate</a:t>
            </a:r>
            <a:endParaRPr lang="fr-FR" sz="1100" dirty="0">
              <a:solidFill>
                <a:schemeClr val="tx2"/>
              </a:solidFill>
              <a:latin typeface="Calibri Light" panose="020F0302020204030204" pitchFamily="34" charset="0"/>
              <a:cs typeface="Calibri Light" panose="020F0302020204030204" pitchFamily="34" charset="0"/>
            </a:endParaRPr>
          </a:p>
          <a:p>
            <a:pPr marL="87313" indent="-87313">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Nomination of the </a:t>
            </a:r>
            <a:r>
              <a:rPr lang="en-US" sz="1100" dirty="0" err="1">
                <a:solidFill>
                  <a:schemeClr val="tx2"/>
                </a:solidFill>
                <a:latin typeface="Calibri Light" panose="020F0302020204030204" pitchFamily="34" charset="0"/>
                <a:cs typeface="Calibri Light" panose="020F0302020204030204" pitchFamily="34" charset="0"/>
              </a:rPr>
              <a:t>Programme</a:t>
            </a:r>
            <a:r>
              <a:rPr lang="en-US" sz="1100" dirty="0">
                <a:solidFill>
                  <a:schemeClr val="tx2"/>
                </a:solidFill>
                <a:latin typeface="Calibri Light" panose="020F0302020204030204" pitchFamily="34" charset="0"/>
                <a:cs typeface="Calibri Light" panose="020F0302020204030204" pitchFamily="34" charset="0"/>
              </a:rPr>
              <a:t> Committee;</a:t>
            </a:r>
          </a:p>
          <a:p>
            <a:pPr marL="87313" indent="-87313">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Approval of the Work </a:t>
            </a:r>
            <a:r>
              <a:rPr lang="en-US" sz="1100" dirty="0" err="1">
                <a:solidFill>
                  <a:schemeClr val="tx2"/>
                </a:solidFill>
                <a:latin typeface="Calibri Light" panose="020F0302020204030204" pitchFamily="34" charset="0"/>
                <a:cs typeface="Calibri Light" panose="020F0302020204030204" pitchFamily="34" charset="0"/>
              </a:rPr>
              <a:t>Programme</a:t>
            </a:r>
            <a:r>
              <a:rPr lang="en-US" sz="1100" dirty="0">
                <a:solidFill>
                  <a:schemeClr val="tx2"/>
                </a:solidFill>
                <a:latin typeface="Calibri Light" panose="020F0302020204030204" pitchFamily="34" charset="0"/>
                <a:cs typeface="Calibri Light" panose="020F0302020204030204" pitchFamily="34" charset="0"/>
              </a:rPr>
              <a:t> (SCO projects-related activities); </a:t>
            </a:r>
          </a:p>
          <a:p>
            <a:pPr marL="87313" indent="-87313">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Approval of Working Groups establishment; </a:t>
            </a:r>
          </a:p>
          <a:p>
            <a:pPr marL="87313" indent="-87313">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Examination of requests to join the Charter </a:t>
            </a:r>
          </a:p>
        </p:txBody>
      </p:sp>
      <p:sp>
        <p:nvSpPr>
          <p:cNvPr id="16" name="ZoneTexte 15"/>
          <p:cNvSpPr txBox="1"/>
          <p:nvPr/>
        </p:nvSpPr>
        <p:spPr>
          <a:xfrm>
            <a:off x="82066" y="2884955"/>
            <a:ext cx="2880000" cy="965954"/>
          </a:xfrm>
          <a:prstGeom prst="roundRect">
            <a:avLst>
              <a:gd name="adj" fmla="val 5546"/>
            </a:avLst>
          </a:prstGeom>
          <a:noFill/>
          <a:ln w="19050">
            <a:solidFill>
              <a:schemeClr val="accent2"/>
            </a:solidFill>
          </a:ln>
        </p:spPr>
        <p:txBody>
          <a:bodyPr wrap="square" rtlCol="0">
            <a:spAutoFit/>
          </a:bodyPr>
          <a:lstStyle/>
          <a:p>
            <a:pPr algn="ctr"/>
            <a:r>
              <a:rPr lang="fr-FR" sz="1100" b="1" dirty="0" err="1">
                <a:solidFill>
                  <a:schemeClr val="tx2"/>
                </a:solidFill>
                <a:latin typeface="Calibri Light" panose="020F0302020204030204" pitchFamily="34" charset="0"/>
                <a:cs typeface="Calibri Light" panose="020F0302020204030204" pitchFamily="34" charset="0"/>
              </a:rPr>
              <a:t>Functionning</a:t>
            </a:r>
            <a:endParaRPr lang="fr-FR" sz="1100" b="1" dirty="0">
              <a:solidFill>
                <a:schemeClr val="tx2"/>
              </a:solidFill>
              <a:latin typeface="Calibri Light" panose="020F0302020204030204" pitchFamily="34" charset="0"/>
              <a:cs typeface="Calibri Light" panose="020F0302020204030204" pitchFamily="34" charset="0"/>
            </a:endParaRPr>
          </a:p>
          <a:p>
            <a:pPr marL="87313" indent="-87313">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Holds ordinary meetings </a:t>
            </a:r>
            <a:r>
              <a:rPr lang="en-US" sz="1100" u="sng" dirty="0">
                <a:solidFill>
                  <a:schemeClr val="tx2"/>
                </a:solidFill>
                <a:latin typeface="Calibri Light" panose="020F0302020204030204" pitchFamily="34" charset="0"/>
                <a:cs typeface="Calibri Light" panose="020F0302020204030204" pitchFamily="34" charset="0"/>
              </a:rPr>
              <a:t>2/year</a:t>
            </a:r>
            <a:r>
              <a:rPr lang="en-US" sz="1100" dirty="0">
                <a:solidFill>
                  <a:schemeClr val="tx2"/>
                </a:solidFill>
                <a:latin typeface="Calibri Light" panose="020F0302020204030204" pitchFamily="34" charset="0"/>
                <a:cs typeface="Calibri Light" panose="020F0302020204030204" pitchFamily="34" charset="0"/>
              </a:rPr>
              <a:t> + extraordinary meetings (remotely or physically during IAC for instance). </a:t>
            </a:r>
          </a:p>
          <a:p>
            <a:pPr marL="87313" indent="-87313">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Vote : 2/3 majority</a:t>
            </a:r>
          </a:p>
        </p:txBody>
      </p:sp>
      <p:sp>
        <p:nvSpPr>
          <p:cNvPr id="18" name="ZoneTexte 17"/>
          <p:cNvSpPr txBox="1"/>
          <p:nvPr/>
        </p:nvSpPr>
        <p:spPr>
          <a:xfrm>
            <a:off x="106136" y="4032732"/>
            <a:ext cx="2880000" cy="1413153"/>
          </a:xfrm>
          <a:prstGeom prst="roundRect">
            <a:avLst>
              <a:gd name="adj" fmla="val 3726"/>
            </a:avLst>
          </a:prstGeom>
          <a:noFill/>
          <a:ln w="19050">
            <a:solidFill>
              <a:schemeClr val="accent2"/>
            </a:solidFill>
          </a:ln>
        </p:spPr>
        <p:txBody>
          <a:bodyPr wrap="square" rtlCol="0">
            <a:spAutoFit/>
          </a:bodyPr>
          <a:lstStyle/>
          <a:p>
            <a:pPr algn="ctr"/>
            <a:r>
              <a:rPr lang="fr-FR" sz="1100" b="1" dirty="0">
                <a:solidFill>
                  <a:schemeClr val="tx2"/>
                </a:solidFill>
                <a:latin typeface="Calibri Light" panose="020F0302020204030204" pitchFamily="34" charset="0"/>
                <a:cs typeface="Calibri Light" panose="020F0302020204030204" pitchFamily="34" charset="0"/>
              </a:rPr>
              <a:t>Composition </a:t>
            </a:r>
          </a:p>
          <a:p>
            <a:pPr algn="ctr"/>
            <a:r>
              <a:rPr lang="en-US" sz="1100" u="sng" dirty="0">
                <a:solidFill>
                  <a:schemeClr val="tx2"/>
                </a:solidFill>
                <a:latin typeface="Calibri Light" panose="020F0302020204030204" pitchFamily="34" charset="0"/>
                <a:cs typeface="Calibri Light" panose="020F0302020204030204" pitchFamily="34" charset="0"/>
              </a:rPr>
              <a:t>Focal points: </a:t>
            </a:r>
            <a:r>
              <a:rPr lang="en-US" sz="1100" dirty="0">
                <a:solidFill>
                  <a:schemeClr val="tx2"/>
                </a:solidFill>
                <a:latin typeface="Calibri Light" panose="020F0302020204030204" pitchFamily="34" charset="0"/>
                <a:cs typeface="Calibri Light" panose="020F0302020204030204" pitchFamily="34" charset="0"/>
              </a:rPr>
              <a:t>“Focal Points act </a:t>
            </a:r>
            <a:r>
              <a:rPr lang="en-US" sz="1100" b="1" dirty="0">
                <a:solidFill>
                  <a:schemeClr val="tx2"/>
                </a:solidFill>
                <a:latin typeface="Calibri Light" panose="020F0302020204030204" pitchFamily="34" charset="0"/>
                <a:cs typeface="Calibri Light" panose="020F0302020204030204" pitchFamily="34" charset="0"/>
              </a:rPr>
              <a:t>as intermediaries for the implementation of SCO activities</a:t>
            </a:r>
            <a:r>
              <a:rPr lang="en-US" sz="1100" dirty="0">
                <a:solidFill>
                  <a:schemeClr val="tx2"/>
                </a:solidFill>
                <a:latin typeface="Calibri Light" panose="020F0302020204030204" pitchFamily="34" charset="0"/>
                <a:cs typeface="Calibri Light" panose="020F0302020204030204" pitchFamily="34" charset="0"/>
              </a:rPr>
              <a:t>. This role is assumed by Signatories of public nature whether the Signatory is attached to a country, or is an international or regional organization” Art.5.2 of the Charter.</a:t>
            </a:r>
          </a:p>
        </p:txBody>
      </p:sp>
      <p:sp>
        <p:nvSpPr>
          <p:cNvPr id="22" name="ZoneTexte 21"/>
          <p:cNvSpPr txBox="1"/>
          <p:nvPr/>
        </p:nvSpPr>
        <p:spPr>
          <a:xfrm>
            <a:off x="3139997" y="676165"/>
            <a:ext cx="2880000" cy="783193"/>
          </a:xfrm>
          <a:prstGeom prst="roundRect">
            <a:avLst/>
          </a:prstGeom>
          <a:solidFill>
            <a:schemeClr val="accent4"/>
          </a:solidFill>
          <a:ln>
            <a:noFill/>
          </a:ln>
        </p:spPr>
        <p:txBody>
          <a:bodyPr wrap="square" rtlCol="0">
            <a:spAutoFit/>
          </a:bodyPr>
          <a:lstStyle/>
          <a:p>
            <a:pPr algn="ctr"/>
            <a:r>
              <a:rPr lang="fr-FR" b="1" dirty="0">
                <a:solidFill>
                  <a:schemeClr val="bg1"/>
                </a:solidFill>
                <a:latin typeface="Calibri Light" panose="020F0302020204030204" pitchFamily="34" charset="0"/>
                <a:cs typeface="Calibri Light" panose="020F0302020204030204" pitchFamily="34" charset="0"/>
              </a:rPr>
              <a:t>Programme </a:t>
            </a:r>
            <a:r>
              <a:rPr lang="fr-FR" b="1" dirty="0" err="1">
                <a:solidFill>
                  <a:schemeClr val="bg1"/>
                </a:solidFill>
                <a:latin typeface="Calibri Light" panose="020F0302020204030204" pitchFamily="34" charset="0"/>
                <a:cs typeface="Calibri Light" panose="020F0302020204030204" pitchFamily="34" charset="0"/>
              </a:rPr>
              <a:t>Committee</a:t>
            </a:r>
            <a:endParaRPr lang="fr-FR" b="1" dirty="0">
              <a:solidFill>
                <a:schemeClr val="bg1"/>
              </a:solidFill>
              <a:latin typeface="Calibri Light" panose="020F0302020204030204" pitchFamily="34" charset="0"/>
              <a:cs typeface="Calibri Light" panose="020F0302020204030204" pitchFamily="34" charset="0"/>
            </a:endParaRPr>
          </a:p>
          <a:p>
            <a:pPr algn="ctr"/>
            <a:r>
              <a:rPr lang="en-US" sz="1100" i="1" dirty="0">
                <a:solidFill>
                  <a:schemeClr val="bg1"/>
                </a:solidFill>
                <a:latin typeface="Cambria" panose="02040503050406030204" pitchFamily="18" charset="0"/>
              </a:rPr>
              <a:t>overseeing the implementation of the SCO activities </a:t>
            </a:r>
            <a:endParaRPr lang="fr-FR" sz="1100" i="1" dirty="0">
              <a:solidFill>
                <a:schemeClr val="bg1"/>
              </a:solidFill>
            </a:endParaRPr>
          </a:p>
        </p:txBody>
      </p:sp>
      <p:sp>
        <p:nvSpPr>
          <p:cNvPr id="26" name="ZoneTexte 25"/>
          <p:cNvSpPr txBox="1"/>
          <p:nvPr/>
        </p:nvSpPr>
        <p:spPr>
          <a:xfrm>
            <a:off x="3139997" y="1566278"/>
            <a:ext cx="2880000" cy="1836896"/>
          </a:xfrm>
          <a:prstGeom prst="roundRect">
            <a:avLst>
              <a:gd name="adj" fmla="val 5945"/>
            </a:avLst>
          </a:prstGeom>
          <a:noFill/>
          <a:ln w="19050">
            <a:solidFill>
              <a:schemeClr val="accent4"/>
            </a:solidFill>
          </a:ln>
        </p:spPr>
        <p:txBody>
          <a:bodyPr wrap="square" rtlCol="0">
            <a:spAutoFit/>
          </a:bodyPr>
          <a:lstStyle/>
          <a:p>
            <a:pPr algn="ctr"/>
            <a:r>
              <a:rPr lang="fr-FR" sz="1100" b="1" dirty="0">
                <a:solidFill>
                  <a:schemeClr val="tx2"/>
                </a:solidFill>
                <a:latin typeface="Calibri Light" panose="020F0302020204030204" pitchFamily="34" charset="0"/>
                <a:cs typeface="Calibri Light" panose="020F0302020204030204" pitchFamily="34" charset="0"/>
              </a:rPr>
              <a:t>Mandate</a:t>
            </a:r>
            <a:endParaRPr lang="fr-FR" sz="1100" dirty="0">
              <a:solidFill>
                <a:schemeClr val="tx2"/>
              </a:solidFill>
              <a:latin typeface="Calibri Light" panose="020F0302020204030204" pitchFamily="34" charset="0"/>
              <a:cs typeface="Calibri Light" panose="020F0302020204030204" pitchFamily="34" charset="0"/>
            </a:endParaRPr>
          </a:p>
          <a:p>
            <a:pPr marL="87313" indent="-87313" algn="just">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Drafting the Work </a:t>
            </a:r>
            <a:r>
              <a:rPr lang="en-US" sz="1100" dirty="0" err="1">
                <a:solidFill>
                  <a:schemeClr val="tx2"/>
                </a:solidFill>
                <a:latin typeface="Calibri Light" panose="020F0302020204030204" pitchFamily="34" charset="0"/>
                <a:cs typeface="Calibri Light" panose="020F0302020204030204" pitchFamily="34" charset="0"/>
              </a:rPr>
              <a:t>Programme</a:t>
            </a:r>
            <a:endParaRPr lang="en-US" sz="1100" dirty="0">
              <a:solidFill>
                <a:schemeClr val="tx2"/>
              </a:solidFill>
              <a:latin typeface="Calibri Light" panose="020F0302020204030204" pitchFamily="34" charset="0"/>
              <a:cs typeface="Calibri Light" panose="020F0302020204030204" pitchFamily="34" charset="0"/>
            </a:endParaRPr>
          </a:p>
          <a:p>
            <a:pPr marL="87313" indent="-87313" algn="just">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Ensuring that SCO Projects match the required criteria </a:t>
            </a:r>
          </a:p>
          <a:p>
            <a:pPr marL="87313" indent="-87313" algn="just">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Monitoring the work achieved within dedicated Working Groups </a:t>
            </a:r>
          </a:p>
          <a:p>
            <a:pPr marL="87313" indent="-87313" algn="just">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Monitoring the progress of SCO Projects and Working Groups activities towards the achievement of the objectives of the SCO defined in Art.3 Charter). </a:t>
            </a:r>
          </a:p>
        </p:txBody>
      </p:sp>
      <p:sp>
        <p:nvSpPr>
          <p:cNvPr id="29" name="ZoneTexte 28"/>
          <p:cNvSpPr txBox="1"/>
          <p:nvPr/>
        </p:nvSpPr>
        <p:spPr>
          <a:xfrm>
            <a:off x="3139997" y="3568325"/>
            <a:ext cx="2880000" cy="975033"/>
          </a:xfrm>
          <a:prstGeom prst="roundRect">
            <a:avLst>
              <a:gd name="adj" fmla="val 7399"/>
            </a:avLst>
          </a:prstGeom>
          <a:noFill/>
          <a:ln w="19050">
            <a:solidFill>
              <a:schemeClr val="accent4"/>
            </a:solidFill>
          </a:ln>
        </p:spPr>
        <p:txBody>
          <a:bodyPr wrap="square" rtlCol="0">
            <a:spAutoFit/>
          </a:bodyPr>
          <a:lstStyle/>
          <a:p>
            <a:pPr algn="ctr"/>
            <a:r>
              <a:rPr lang="fr-FR" sz="1100" b="1" dirty="0" err="1">
                <a:solidFill>
                  <a:schemeClr val="tx2"/>
                </a:solidFill>
                <a:latin typeface="Calibri Light" panose="020F0302020204030204" pitchFamily="34" charset="0"/>
                <a:cs typeface="Calibri Light" panose="020F0302020204030204" pitchFamily="34" charset="0"/>
              </a:rPr>
              <a:t>Functionning</a:t>
            </a:r>
            <a:endParaRPr lang="fr-FR" sz="1100" b="1" dirty="0">
              <a:solidFill>
                <a:schemeClr val="tx2"/>
              </a:solidFill>
              <a:latin typeface="Calibri Light" panose="020F0302020204030204" pitchFamily="34" charset="0"/>
              <a:cs typeface="Calibri Light" panose="020F0302020204030204" pitchFamily="34" charset="0"/>
            </a:endParaRPr>
          </a:p>
          <a:p>
            <a:pPr marL="87313" indent="-87313">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In construction : a pre-figured </a:t>
            </a:r>
            <a:r>
              <a:rPr lang="en-US" sz="1100" dirty="0" err="1">
                <a:solidFill>
                  <a:schemeClr val="tx2"/>
                </a:solidFill>
                <a:latin typeface="Calibri Light" panose="020F0302020204030204" pitchFamily="34" charset="0"/>
                <a:cs typeface="Calibri Light" panose="020F0302020204030204" pitchFamily="34" charset="0"/>
              </a:rPr>
              <a:t>Programme</a:t>
            </a:r>
            <a:r>
              <a:rPr lang="en-US" sz="1100" dirty="0">
                <a:solidFill>
                  <a:schemeClr val="tx2"/>
                </a:solidFill>
                <a:latin typeface="Calibri Light" panose="020F0302020204030204" pitchFamily="34" charset="0"/>
                <a:cs typeface="Calibri Light" panose="020F0302020204030204" pitchFamily="34" charset="0"/>
              </a:rPr>
              <a:t> Committee is established for 2023 and will be voted by the Steering Committee. </a:t>
            </a:r>
          </a:p>
          <a:p>
            <a:pPr marL="87313" indent="-87313">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Holds ordinary monthly meetings 4x/year</a:t>
            </a:r>
          </a:p>
        </p:txBody>
      </p:sp>
      <p:sp>
        <p:nvSpPr>
          <p:cNvPr id="31" name="ZoneTexte 30"/>
          <p:cNvSpPr txBox="1"/>
          <p:nvPr/>
        </p:nvSpPr>
        <p:spPr>
          <a:xfrm>
            <a:off x="3139997" y="4713869"/>
            <a:ext cx="2880000" cy="1678335"/>
          </a:xfrm>
          <a:prstGeom prst="roundRect">
            <a:avLst>
              <a:gd name="adj" fmla="val 7044"/>
            </a:avLst>
          </a:prstGeom>
          <a:noFill/>
          <a:ln w="19050">
            <a:solidFill>
              <a:schemeClr val="accent4"/>
            </a:solidFill>
          </a:ln>
        </p:spPr>
        <p:txBody>
          <a:bodyPr wrap="square" rtlCol="0">
            <a:spAutoFit/>
          </a:bodyPr>
          <a:lstStyle/>
          <a:p>
            <a:pPr algn="ctr"/>
            <a:r>
              <a:rPr lang="fr-FR" sz="1100" b="1" dirty="0">
                <a:solidFill>
                  <a:schemeClr val="tx2"/>
                </a:solidFill>
                <a:latin typeface="Calibri Light" panose="020F0302020204030204" pitchFamily="34" charset="0"/>
                <a:cs typeface="Calibri Light" panose="020F0302020204030204" pitchFamily="34" charset="0"/>
              </a:rPr>
              <a:t>Composition </a:t>
            </a:r>
          </a:p>
          <a:p>
            <a:pPr marL="87313" indent="-87313" algn="just">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Restricted number of Focal points depending on the total number of Signatories.  </a:t>
            </a:r>
          </a:p>
          <a:p>
            <a:pPr marL="87313" indent="-87313" algn="just">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Nominations take place on a rotating basis, ensuring fair geographical representation</a:t>
            </a:r>
          </a:p>
          <a:p>
            <a:pPr marL="87313" indent="-87313" algn="just">
              <a:buFont typeface="Arial" panose="020B0604020202020204" pitchFamily="34" charset="0"/>
              <a:buChar char="•"/>
            </a:pPr>
            <a:r>
              <a:rPr lang="en-US" sz="1100" dirty="0">
                <a:solidFill>
                  <a:schemeClr val="tx2"/>
                </a:solidFill>
                <a:latin typeface="Calibri Light" panose="020F0302020204030204" pitchFamily="34" charset="0"/>
                <a:cs typeface="Calibri Light" panose="020F0302020204030204" pitchFamily="34" charset="0"/>
              </a:rPr>
              <a:t>The composition of the </a:t>
            </a:r>
            <a:r>
              <a:rPr lang="en-US" sz="1100" dirty="0" err="1">
                <a:solidFill>
                  <a:schemeClr val="tx2"/>
                </a:solidFill>
                <a:latin typeface="Calibri Light" panose="020F0302020204030204" pitchFamily="34" charset="0"/>
                <a:cs typeface="Calibri Light" panose="020F0302020204030204" pitchFamily="34" charset="0"/>
              </a:rPr>
              <a:t>Programme</a:t>
            </a:r>
            <a:r>
              <a:rPr lang="en-US" sz="1100" dirty="0">
                <a:solidFill>
                  <a:schemeClr val="tx2"/>
                </a:solidFill>
                <a:latin typeface="Calibri Light" panose="020F0302020204030204" pitchFamily="34" charset="0"/>
                <a:cs typeface="Calibri Light" panose="020F0302020204030204" pitchFamily="34" charset="0"/>
              </a:rPr>
              <a:t> Committee is approved by a two-thirds majority decision of the Focal Points in the Steering Committee. </a:t>
            </a:r>
          </a:p>
        </p:txBody>
      </p:sp>
      <p:sp>
        <p:nvSpPr>
          <p:cNvPr id="32" name="ZoneTexte 31"/>
          <p:cNvSpPr txBox="1"/>
          <p:nvPr/>
        </p:nvSpPr>
        <p:spPr>
          <a:xfrm>
            <a:off x="6196072" y="722750"/>
            <a:ext cx="2880000" cy="595908"/>
          </a:xfrm>
          <a:prstGeom prst="roundRect">
            <a:avLst/>
          </a:prstGeom>
          <a:solidFill>
            <a:schemeClr val="accent5"/>
          </a:solidFill>
          <a:ln>
            <a:noFill/>
          </a:ln>
        </p:spPr>
        <p:txBody>
          <a:bodyPr wrap="square" rtlCol="0">
            <a:spAutoFit/>
          </a:bodyPr>
          <a:lstStyle/>
          <a:p>
            <a:pPr algn="ctr"/>
            <a:r>
              <a:rPr lang="fr-FR" b="1" dirty="0" err="1">
                <a:solidFill>
                  <a:schemeClr val="bg1"/>
                </a:solidFill>
                <a:latin typeface="Calibri Light" panose="020F0302020204030204" pitchFamily="34" charset="0"/>
                <a:cs typeface="Calibri Light" panose="020F0302020204030204" pitchFamily="34" charset="0"/>
              </a:rPr>
              <a:t>Secretariat</a:t>
            </a:r>
            <a:endParaRPr lang="fr-FR" b="1" dirty="0">
              <a:solidFill>
                <a:schemeClr val="bg1"/>
              </a:solidFill>
              <a:latin typeface="Calibri Light" panose="020F0302020204030204" pitchFamily="34" charset="0"/>
              <a:cs typeface="Calibri Light" panose="020F0302020204030204" pitchFamily="34" charset="0"/>
            </a:endParaRPr>
          </a:p>
          <a:p>
            <a:pPr algn="ctr"/>
            <a:r>
              <a:rPr lang="fr-FR" sz="1100" i="1" dirty="0">
                <a:solidFill>
                  <a:schemeClr val="bg1"/>
                </a:solidFill>
                <a:latin typeface="Calibri Light" panose="020F0302020204030204" pitchFamily="34" charset="0"/>
                <a:cs typeface="Calibri Light" panose="020F0302020204030204" pitchFamily="34" charset="0"/>
              </a:rPr>
              <a:t>Support SCO </a:t>
            </a:r>
            <a:r>
              <a:rPr lang="fr-FR" sz="1100" i="1" dirty="0" err="1">
                <a:solidFill>
                  <a:schemeClr val="bg1"/>
                </a:solidFill>
                <a:latin typeface="Calibri Light" panose="020F0302020204030204" pitchFamily="34" charset="0"/>
                <a:cs typeface="Calibri Light" panose="020F0302020204030204" pitchFamily="34" charset="0"/>
              </a:rPr>
              <a:t>subsidiary</a:t>
            </a:r>
            <a:r>
              <a:rPr lang="fr-FR" sz="1100" i="1" dirty="0">
                <a:solidFill>
                  <a:schemeClr val="bg1"/>
                </a:solidFill>
                <a:latin typeface="Calibri Light" panose="020F0302020204030204" pitchFamily="34" charset="0"/>
                <a:cs typeface="Calibri Light" panose="020F0302020204030204" pitchFamily="34" charset="0"/>
              </a:rPr>
              <a:t> bodies </a:t>
            </a:r>
          </a:p>
        </p:txBody>
      </p:sp>
      <p:sp>
        <p:nvSpPr>
          <p:cNvPr id="33" name="ZoneTexte 32"/>
          <p:cNvSpPr txBox="1"/>
          <p:nvPr/>
        </p:nvSpPr>
        <p:spPr>
          <a:xfrm>
            <a:off x="9229934" y="730247"/>
            <a:ext cx="2880000" cy="578882"/>
          </a:xfrm>
          <a:prstGeom prst="roundRect">
            <a:avLst/>
          </a:prstGeom>
          <a:solidFill>
            <a:schemeClr val="accent1"/>
          </a:solidFill>
          <a:ln>
            <a:solidFill>
              <a:schemeClr val="tx2"/>
            </a:solidFill>
          </a:ln>
        </p:spPr>
        <p:txBody>
          <a:bodyPr wrap="square" rtlCol="0">
            <a:spAutoFit/>
          </a:bodyPr>
          <a:lstStyle/>
          <a:p>
            <a:pPr algn="ctr"/>
            <a:r>
              <a:rPr lang="fr-FR" b="1" dirty="0" err="1">
                <a:solidFill>
                  <a:schemeClr val="bg1"/>
                </a:solidFill>
                <a:latin typeface="Calibri Light" panose="020F0302020204030204" pitchFamily="34" charset="0"/>
                <a:cs typeface="Calibri Light" panose="020F0302020204030204" pitchFamily="34" charset="0"/>
              </a:rPr>
              <a:t>Working</a:t>
            </a:r>
            <a:r>
              <a:rPr lang="fr-FR" b="1" dirty="0">
                <a:solidFill>
                  <a:schemeClr val="bg1"/>
                </a:solidFill>
                <a:latin typeface="Calibri Light" panose="020F0302020204030204" pitchFamily="34" charset="0"/>
                <a:cs typeface="Calibri Light" panose="020F0302020204030204" pitchFamily="34" charset="0"/>
              </a:rPr>
              <a:t> Groups</a:t>
            </a:r>
          </a:p>
          <a:p>
            <a:pPr algn="ctr"/>
            <a:r>
              <a:rPr lang="fr-FR" sz="1000" i="1" dirty="0">
                <a:solidFill>
                  <a:schemeClr val="bg1"/>
                </a:solidFill>
              </a:rPr>
              <a:t>consultative bodies</a:t>
            </a:r>
          </a:p>
        </p:txBody>
      </p:sp>
      <p:sp>
        <p:nvSpPr>
          <p:cNvPr id="24" name="ZoneTexte 23"/>
          <p:cNvSpPr txBox="1"/>
          <p:nvPr/>
        </p:nvSpPr>
        <p:spPr>
          <a:xfrm>
            <a:off x="6196073" y="1543847"/>
            <a:ext cx="2880000" cy="2509838"/>
          </a:xfrm>
          <a:prstGeom prst="roundRect">
            <a:avLst>
              <a:gd name="adj" fmla="val 4301"/>
            </a:avLst>
          </a:prstGeom>
          <a:noFill/>
          <a:ln w="19050">
            <a:solidFill>
              <a:schemeClr val="accent5"/>
            </a:solidFill>
          </a:ln>
        </p:spPr>
        <p:txBody>
          <a:bodyPr wrap="square" rtlCol="0">
            <a:spAutoFit/>
          </a:bodyPr>
          <a:lstStyle/>
          <a:p>
            <a:pPr algn="ctr"/>
            <a:r>
              <a:rPr lang="fr-FR" sz="1100" b="1" dirty="0">
                <a:solidFill>
                  <a:schemeClr val="tx2"/>
                </a:solidFill>
                <a:latin typeface="Calibri Light" panose="020F0302020204030204" pitchFamily="34" charset="0"/>
                <a:cs typeface="Calibri Light" panose="020F0302020204030204" pitchFamily="34" charset="0"/>
              </a:rPr>
              <a:t>Mandate</a:t>
            </a:r>
            <a:endParaRPr lang="fr-FR" sz="1100" dirty="0">
              <a:latin typeface="Calibri Light" panose="020F0302020204030204" pitchFamily="34" charset="0"/>
              <a:cs typeface="Calibri Light" panose="020F0302020204030204" pitchFamily="34" charset="0"/>
            </a:endParaRPr>
          </a:p>
          <a:p>
            <a:pPr marL="87313" indent="-87313" algn="just">
              <a:buFont typeface="Arial" panose="020B0604020202020204" pitchFamily="34" charset="0"/>
              <a:buChar char="•"/>
            </a:pPr>
            <a:r>
              <a:rPr lang="en-US" sz="1100" dirty="0">
                <a:solidFill>
                  <a:srgbClr val="002060"/>
                </a:solidFill>
                <a:latin typeface="Calibri Light" panose="020F0302020204030204" pitchFamily="34" charset="0"/>
                <a:cs typeface="Calibri Light" panose="020F0302020204030204" pitchFamily="34" charset="0"/>
              </a:rPr>
              <a:t>Supporting and coordinating activities to facilitate the implementation of the Steering Committee decisions; </a:t>
            </a:r>
          </a:p>
          <a:p>
            <a:pPr marL="87313" indent="-87313" algn="just">
              <a:buFont typeface="Arial" panose="020B0604020202020204" pitchFamily="34" charset="0"/>
              <a:buChar char="•"/>
            </a:pPr>
            <a:r>
              <a:rPr lang="en-US" sz="1100" dirty="0">
                <a:solidFill>
                  <a:srgbClr val="002060"/>
                </a:solidFill>
                <a:latin typeface="Calibri Light" panose="020F0302020204030204" pitchFamily="34" charset="0"/>
                <a:cs typeface="Calibri Light" panose="020F0302020204030204" pitchFamily="34" charset="0"/>
              </a:rPr>
              <a:t>Providing substantive secretariat services to the meetings of all subsidiary bodies; </a:t>
            </a:r>
          </a:p>
          <a:p>
            <a:pPr marL="87313" indent="-87313" algn="just">
              <a:buFont typeface="Arial" panose="020B0604020202020204" pitchFamily="34" charset="0"/>
              <a:buChar char="•"/>
            </a:pPr>
            <a:r>
              <a:rPr lang="en-US" sz="1100" dirty="0">
                <a:solidFill>
                  <a:srgbClr val="002060"/>
                </a:solidFill>
                <a:latin typeface="Calibri Light" panose="020F0302020204030204" pitchFamily="34" charset="0"/>
                <a:cs typeface="Calibri Light" panose="020F0302020204030204" pitchFamily="34" charset="0"/>
              </a:rPr>
              <a:t>Gathering, compiling and publishing information related to the SCO activities and the progress made by every Signatories; </a:t>
            </a:r>
          </a:p>
          <a:p>
            <a:pPr marL="87313" indent="-87313" algn="just">
              <a:buFont typeface="Arial" panose="020B0604020202020204" pitchFamily="34" charset="0"/>
              <a:buChar char="•"/>
            </a:pPr>
            <a:r>
              <a:rPr lang="en-US" sz="1100" dirty="0">
                <a:solidFill>
                  <a:srgbClr val="002060"/>
                </a:solidFill>
                <a:latin typeface="Calibri Light" panose="020F0302020204030204" pitchFamily="34" charset="0"/>
                <a:cs typeface="Calibri Light" panose="020F0302020204030204" pitchFamily="34" charset="0"/>
              </a:rPr>
              <a:t>Handling the overall communication of the SCO and its website; </a:t>
            </a:r>
          </a:p>
          <a:p>
            <a:pPr marL="87313" indent="-87313" algn="just">
              <a:buFont typeface="Arial" panose="020B0604020202020204" pitchFamily="34" charset="0"/>
              <a:buChar char="•"/>
            </a:pPr>
            <a:r>
              <a:rPr lang="en-US" sz="1100" dirty="0">
                <a:solidFill>
                  <a:srgbClr val="002060"/>
                </a:solidFill>
                <a:latin typeface="Calibri Light" panose="020F0302020204030204" pitchFamily="34" charset="0"/>
                <a:cs typeface="Calibri Light" panose="020F0302020204030204" pitchFamily="34" charset="0"/>
              </a:rPr>
              <a:t>Enabling international cooperation and collaboration by being the entry point for any inquiries related to the SCO.</a:t>
            </a:r>
          </a:p>
        </p:txBody>
      </p:sp>
      <p:sp>
        <p:nvSpPr>
          <p:cNvPr id="36" name="ZoneTexte 35"/>
          <p:cNvSpPr txBox="1"/>
          <p:nvPr/>
        </p:nvSpPr>
        <p:spPr>
          <a:xfrm>
            <a:off x="6196072" y="4278874"/>
            <a:ext cx="2880000" cy="1854160"/>
          </a:xfrm>
          <a:prstGeom prst="roundRect">
            <a:avLst>
              <a:gd name="adj" fmla="val 7514"/>
            </a:avLst>
          </a:prstGeom>
          <a:noFill/>
          <a:ln w="19050">
            <a:solidFill>
              <a:schemeClr val="accent5"/>
            </a:solidFill>
          </a:ln>
        </p:spPr>
        <p:txBody>
          <a:bodyPr wrap="square" rtlCol="0">
            <a:spAutoFit/>
          </a:bodyPr>
          <a:lstStyle/>
          <a:p>
            <a:pPr algn="ctr"/>
            <a:r>
              <a:rPr lang="fr-FR" sz="1100" b="1" dirty="0" err="1">
                <a:solidFill>
                  <a:srgbClr val="002060"/>
                </a:solidFill>
                <a:latin typeface="Calibri Light" panose="020F0302020204030204" pitchFamily="34" charset="0"/>
                <a:cs typeface="Calibri Light" panose="020F0302020204030204" pitchFamily="34" charset="0"/>
              </a:rPr>
              <a:t>Functionning</a:t>
            </a:r>
            <a:endParaRPr lang="fr-FR" sz="1100" b="1" dirty="0">
              <a:solidFill>
                <a:srgbClr val="002060"/>
              </a:solidFill>
              <a:latin typeface="Calibri Light" panose="020F0302020204030204" pitchFamily="34" charset="0"/>
              <a:cs typeface="Calibri Light" panose="020F0302020204030204" pitchFamily="34" charset="0"/>
            </a:endParaRPr>
          </a:p>
          <a:p>
            <a:pPr marL="87313" indent="-87313" algn="just">
              <a:buFont typeface="Arial" panose="020B0604020202020204" pitchFamily="34" charset="0"/>
              <a:buChar char="•"/>
            </a:pPr>
            <a:r>
              <a:rPr lang="en-US" sz="1100" dirty="0">
                <a:solidFill>
                  <a:srgbClr val="002060"/>
                </a:solidFill>
                <a:latin typeface="Calibri Light" panose="020F0302020204030204" pitchFamily="34" charset="0"/>
                <a:cs typeface="Calibri Light" panose="020F0302020204030204" pitchFamily="34" charset="0"/>
              </a:rPr>
              <a:t>The Secretariat is under the </a:t>
            </a:r>
            <a:r>
              <a:rPr lang="en-US" sz="1100" b="1" dirty="0">
                <a:solidFill>
                  <a:srgbClr val="002060"/>
                </a:solidFill>
                <a:latin typeface="Calibri Light" panose="020F0302020204030204" pitchFamily="34" charset="0"/>
                <a:cs typeface="Calibri Light" panose="020F0302020204030204" pitchFamily="34" charset="0"/>
              </a:rPr>
              <a:t>responsibility of one Signatory</a:t>
            </a:r>
            <a:r>
              <a:rPr lang="en-US" sz="1100" dirty="0">
                <a:solidFill>
                  <a:srgbClr val="002060"/>
                </a:solidFill>
                <a:latin typeface="Calibri Light" panose="020F0302020204030204" pitchFamily="34" charset="0"/>
                <a:cs typeface="Calibri Light" panose="020F0302020204030204" pitchFamily="34" charset="0"/>
              </a:rPr>
              <a:t>, who provides it as an in-kind contribution </a:t>
            </a:r>
          </a:p>
          <a:p>
            <a:pPr marL="87313" indent="-87313" algn="just">
              <a:buFont typeface="Arial" panose="020B0604020202020204" pitchFamily="34" charset="0"/>
              <a:buChar char="•"/>
            </a:pPr>
            <a:r>
              <a:rPr lang="en-US" sz="1100" dirty="0">
                <a:solidFill>
                  <a:srgbClr val="002060"/>
                </a:solidFill>
                <a:latin typeface="Calibri Light" panose="020F0302020204030204" pitchFamily="34" charset="0"/>
                <a:cs typeface="Calibri Light" panose="020F0302020204030204" pitchFamily="34" charset="0"/>
              </a:rPr>
              <a:t>To ensure an efficient launch of SCO activities under this Charter, and given its role as initiator of the </a:t>
            </a:r>
            <a:r>
              <a:rPr lang="en-US" sz="1100" i="1" dirty="0">
                <a:solidFill>
                  <a:srgbClr val="002060"/>
                </a:solidFill>
                <a:latin typeface="Calibri Light" panose="020F0302020204030204" pitchFamily="34" charset="0"/>
                <a:cs typeface="Calibri Light" panose="020F0302020204030204" pitchFamily="34" charset="0"/>
              </a:rPr>
              <a:t>Joint Declaration for a Space Climate Observatory</a:t>
            </a:r>
            <a:r>
              <a:rPr lang="en-US" sz="1100" dirty="0">
                <a:solidFill>
                  <a:srgbClr val="002060"/>
                </a:solidFill>
                <a:latin typeface="Calibri Light" panose="020F0302020204030204" pitchFamily="34" charset="0"/>
                <a:cs typeface="Calibri Light" panose="020F0302020204030204" pitchFamily="34" charset="0"/>
              </a:rPr>
              <a:t>, it is proposed that the Secretariat be </a:t>
            </a:r>
            <a:r>
              <a:rPr lang="en-US" sz="1100" b="1" dirty="0">
                <a:solidFill>
                  <a:srgbClr val="002060"/>
                </a:solidFill>
                <a:latin typeface="Calibri Light" panose="020F0302020204030204" pitchFamily="34" charset="0"/>
                <a:cs typeface="Calibri Light" panose="020F0302020204030204" pitchFamily="34" charset="0"/>
              </a:rPr>
              <a:t>first provided by CNES</a:t>
            </a:r>
            <a:r>
              <a:rPr lang="en-US" sz="1100" dirty="0">
                <a:solidFill>
                  <a:srgbClr val="002060"/>
                </a:solidFill>
                <a:latin typeface="Calibri Light" panose="020F0302020204030204" pitchFamily="34" charset="0"/>
                <a:cs typeface="Calibri Light" panose="020F0302020204030204" pitchFamily="34" charset="0"/>
              </a:rPr>
              <a:t>. </a:t>
            </a:r>
            <a:endParaRPr lang="fr-FR" sz="1100" dirty="0">
              <a:solidFill>
                <a:srgbClr val="002060"/>
              </a:solidFill>
              <a:latin typeface="Calibri Light" panose="020F0302020204030204" pitchFamily="34" charset="0"/>
              <a:cs typeface="Calibri Light" panose="020F0302020204030204" pitchFamily="34" charset="0"/>
            </a:endParaRPr>
          </a:p>
        </p:txBody>
      </p:sp>
      <p:sp>
        <p:nvSpPr>
          <p:cNvPr id="3" name="ZoneTexte 2"/>
          <p:cNvSpPr txBox="1"/>
          <p:nvPr/>
        </p:nvSpPr>
        <p:spPr>
          <a:xfrm>
            <a:off x="10233387" y="161925"/>
            <a:ext cx="1792358" cy="549275"/>
          </a:xfrm>
          <a:prstGeom prst="rect">
            <a:avLst/>
          </a:prstGeom>
          <a:solidFill>
            <a:schemeClr val="bg1"/>
          </a:solidFill>
        </p:spPr>
        <p:txBody>
          <a:bodyPr wrap="square" rtlCol="0">
            <a:spAutoFit/>
          </a:bodyPr>
          <a:lstStyle/>
          <a:p>
            <a:endParaRPr lang="fr-FR" dirty="0"/>
          </a:p>
        </p:txBody>
      </p:sp>
      <p:pic>
        <p:nvPicPr>
          <p:cNvPr id="37" name="Image 3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77599" y="0"/>
            <a:ext cx="899710" cy="676490"/>
          </a:xfrm>
          <a:prstGeom prst="rect">
            <a:avLst/>
          </a:prstGeom>
          <a:noFill/>
          <a:ln>
            <a:noFill/>
          </a:ln>
        </p:spPr>
      </p:pic>
      <p:sp>
        <p:nvSpPr>
          <p:cNvPr id="38" name="ZoneTexte 37"/>
          <p:cNvSpPr txBox="1"/>
          <p:nvPr/>
        </p:nvSpPr>
        <p:spPr>
          <a:xfrm>
            <a:off x="9229934" y="1543847"/>
            <a:ext cx="2880000" cy="768013"/>
          </a:xfrm>
          <a:prstGeom prst="roundRect">
            <a:avLst>
              <a:gd name="adj" fmla="val 5896"/>
            </a:avLst>
          </a:prstGeom>
          <a:noFill/>
          <a:ln w="19050">
            <a:solidFill>
              <a:schemeClr val="accent1"/>
            </a:solidFill>
          </a:ln>
        </p:spPr>
        <p:txBody>
          <a:bodyPr wrap="square" rtlCol="0">
            <a:spAutoFit/>
          </a:bodyPr>
          <a:lstStyle/>
          <a:p>
            <a:pPr algn="ctr"/>
            <a:r>
              <a:rPr lang="fr-FR" sz="1100" b="1" dirty="0">
                <a:solidFill>
                  <a:schemeClr val="tx2"/>
                </a:solidFill>
                <a:latin typeface="Calibri Light" panose="020F0302020204030204" pitchFamily="34" charset="0"/>
                <a:cs typeface="Calibri Light" panose="020F0302020204030204" pitchFamily="34" charset="0"/>
              </a:rPr>
              <a:t>Mandate</a:t>
            </a:r>
          </a:p>
          <a:p>
            <a:pPr algn="just"/>
            <a:r>
              <a:rPr lang="en-US" sz="1050" dirty="0">
                <a:solidFill>
                  <a:srgbClr val="002060"/>
                </a:solidFill>
                <a:latin typeface="Calibri Light" panose="020F0302020204030204" pitchFamily="34" charset="0"/>
                <a:cs typeface="Calibri Light" panose="020F0302020204030204" pitchFamily="34" charset="0"/>
              </a:rPr>
              <a:t>explore, discuss and/or provide recommendations on how to address specific themes relevant to the SCO objectives.</a:t>
            </a:r>
            <a:endParaRPr lang="fr-FR" sz="700" dirty="0">
              <a:solidFill>
                <a:srgbClr val="002060"/>
              </a:solidFill>
              <a:latin typeface="Calibri Light" panose="020F0302020204030204" pitchFamily="34" charset="0"/>
              <a:cs typeface="Calibri Light" panose="020F0302020204030204" pitchFamily="34" charset="0"/>
            </a:endParaRPr>
          </a:p>
        </p:txBody>
      </p:sp>
      <p:sp>
        <p:nvSpPr>
          <p:cNvPr id="39" name="ZoneTexte 38"/>
          <p:cNvSpPr txBox="1"/>
          <p:nvPr/>
        </p:nvSpPr>
        <p:spPr>
          <a:xfrm>
            <a:off x="9252147" y="2469005"/>
            <a:ext cx="2880000" cy="1819632"/>
          </a:xfrm>
          <a:prstGeom prst="roundRect">
            <a:avLst>
              <a:gd name="adj" fmla="val 3967"/>
            </a:avLst>
          </a:prstGeom>
          <a:noFill/>
          <a:ln w="19050">
            <a:solidFill>
              <a:schemeClr val="accent1"/>
            </a:solidFill>
          </a:ln>
        </p:spPr>
        <p:txBody>
          <a:bodyPr wrap="square" rtlCol="0">
            <a:spAutoFit/>
          </a:bodyPr>
          <a:lstStyle/>
          <a:p>
            <a:pPr algn="ctr"/>
            <a:r>
              <a:rPr lang="fr-FR" sz="1100" b="1" dirty="0" err="1">
                <a:solidFill>
                  <a:srgbClr val="002060"/>
                </a:solidFill>
                <a:latin typeface="Calibri Light" panose="020F0302020204030204" pitchFamily="34" charset="0"/>
                <a:cs typeface="Calibri Light" panose="020F0302020204030204" pitchFamily="34" charset="0"/>
              </a:rPr>
              <a:t>Functionning</a:t>
            </a:r>
            <a:endParaRPr lang="fr-FR" sz="1100" b="1" dirty="0">
              <a:solidFill>
                <a:srgbClr val="002060"/>
              </a:solidFill>
              <a:latin typeface="Calibri Light" panose="020F0302020204030204" pitchFamily="34" charset="0"/>
              <a:cs typeface="Calibri Light" panose="020F0302020204030204" pitchFamily="34" charset="0"/>
            </a:endParaRPr>
          </a:p>
          <a:p>
            <a:pPr marL="87313" indent="-87313" algn="just">
              <a:buFont typeface="Arial" panose="020B0604020202020204" pitchFamily="34" charset="0"/>
              <a:buChar char="•"/>
            </a:pPr>
            <a:r>
              <a:rPr lang="en-US" sz="1100" dirty="0">
                <a:solidFill>
                  <a:srgbClr val="002060"/>
                </a:solidFill>
                <a:latin typeface="Calibri Light" panose="020F0302020204030204" pitchFamily="34" charset="0"/>
                <a:cs typeface="Calibri Light" panose="020F0302020204030204" pitchFamily="34" charset="0"/>
              </a:rPr>
              <a:t>All Signatories can take part in the activities of the Working Groups. </a:t>
            </a:r>
          </a:p>
          <a:p>
            <a:pPr marL="87313" indent="-87313" algn="just">
              <a:buFont typeface="Arial" panose="020B0604020202020204" pitchFamily="34" charset="0"/>
              <a:buChar char="•"/>
            </a:pPr>
            <a:r>
              <a:rPr lang="en-US" sz="1100" dirty="0">
                <a:solidFill>
                  <a:srgbClr val="002060"/>
                </a:solidFill>
                <a:latin typeface="Calibri Light" panose="020F0302020204030204" pitchFamily="34" charset="0"/>
                <a:cs typeface="Calibri Light" panose="020F0302020204030204" pitchFamily="34" charset="0"/>
              </a:rPr>
              <a:t>Requests to form a Working Group are notified to the Secretariat and are examined by the Steering Committee. Their approval requires a two-thirds majority. </a:t>
            </a:r>
          </a:p>
          <a:p>
            <a:pPr marL="87313" indent="-87313" algn="just">
              <a:buFont typeface="Arial" panose="020B0604020202020204" pitchFamily="34" charset="0"/>
              <a:buChar char="•"/>
            </a:pPr>
            <a:r>
              <a:rPr lang="en-US" sz="1100" dirty="0">
                <a:solidFill>
                  <a:srgbClr val="002060"/>
                </a:solidFill>
                <a:latin typeface="Calibri Light" panose="020F0302020204030204" pitchFamily="34" charset="0"/>
                <a:cs typeface="Calibri Light" panose="020F0302020204030204" pitchFamily="34" charset="0"/>
              </a:rPr>
              <a:t>The activities of the Working Groups can be supported by Third parties upon invitation of Focal Points. </a:t>
            </a:r>
            <a:endParaRPr lang="fr-FR" sz="1100" b="1" dirty="0">
              <a:solidFill>
                <a:srgbClr val="002060"/>
              </a:solidFill>
              <a:latin typeface="Calibri Light" panose="020F0302020204030204" pitchFamily="34" charset="0"/>
              <a:cs typeface="Calibri Light" panose="020F0302020204030204" pitchFamily="34" charset="0"/>
            </a:endParaRPr>
          </a:p>
        </p:txBody>
      </p:sp>
      <p:sp>
        <p:nvSpPr>
          <p:cNvPr id="23" name="ZoneTexte 22"/>
          <p:cNvSpPr txBox="1"/>
          <p:nvPr/>
        </p:nvSpPr>
        <p:spPr>
          <a:xfrm>
            <a:off x="9294241" y="4404474"/>
            <a:ext cx="2795812" cy="1940957"/>
          </a:xfrm>
          <a:prstGeom prst="roundRect">
            <a:avLst/>
          </a:prstGeom>
          <a:solidFill>
            <a:schemeClr val="tx2">
              <a:lumMod val="90000"/>
              <a:lumOff val="10000"/>
            </a:schemeClr>
          </a:solidFill>
          <a:ln>
            <a:noFill/>
          </a:ln>
        </p:spPr>
        <p:txBody>
          <a:bodyPr wrap="square" rtlCol="0">
            <a:spAutoFit/>
          </a:bodyPr>
          <a:lstStyle/>
          <a:p>
            <a:pPr algn="ctr"/>
            <a:r>
              <a:rPr lang="fr-FR" sz="1200" b="1" dirty="0">
                <a:solidFill>
                  <a:schemeClr val="bg1"/>
                </a:solidFill>
                <a:latin typeface="Calibri Light" panose="020F0302020204030204" pitchFamily="34" charset="0"/>
                <a:cs typeface="Calibri Light" panose="020F0302020204030204" pitchFamily="34" charset="0"/>
              </a:rPr>
              <a:t>Focus on Sharing </a:t>
            </a:r>
            <a:r>
              <a:rPr lang="fr-FR" sz="1200" b="1" dirty="0" err="1">
                <a:solidFill>
                  <a:schemeClr val="bg1"/>
                </a:solidFill>
                <a:latin typeface="Calibri Light" panose="020F0302020204030204" pitchFamily="34" charset="0"/>
                <a:cs typeface="Calibri Light" panose="020F0302020204030204" pitchFamily="34" charset="0"/>
              </a:rPr>
              <a:t>Knowledge</a:t>
            </a:r>
            <a:r>
              <a:rPr lang="fr-FR" sz="1200" b="1" dirty="0">
                <a:solidFill>
                  <a:schemeClr val="bg1"/>
                </a:solidFill>
                <a:latin typeface="Calibri Light" panose="020F0302020204030204" pitchFamily="34" charset="0"/>
                <a:cs typeface="Calibri Light" panose="020F0302020204030204" pitchFamily="34" charset="0"/>
              </a:rPr>
              <a:t> and expertise :</a:t>
            </a:r>
          </a:p>
          <a:p>
            <a:pPr algn="ctr"/>
            <a:endParaRPr lang="fr-FR" sz="1200" b="1" dirty="0">
              <a:solidFill>
                <a:schemeClr val="bg1"/>
              </a:solidFill>
              <a:latin typeface="Calibri Light" panose="020F0302020204030204" pitchFamily="34" charset="0"/>
              <a:cs typeface="Calibri Light" panose="020F0302020204030204" pitchFamily="34" charset="0"/>
            </a:endParaRPr>
          </a:p>
          <a:p>
            <a:pPr algn="ctr"/>
            <a:r>
              <a:rPr lang="fr-FR" sz="1200" b="1" i="1" dirty="0">
                <a:solidFill>
                  <a:schemeClr val="bg1"/>
                </a:solidFill>
                <a:latin typeface="Calibri Light" panose="020F0302020204030204" pitchFamily="34" charset="0"/>
                <a:cs typeface="Calibri Light" panose="020F0302020204030204" pitchFamily="34" charset="0"/>
              </a:rPr>
              <a:t>Experts </a:t>
            </a:r>
            <a:r>
              <a:rPr lang="fr-FR" sz="1200" b="1" i="1" dirty="0" err="1">
                <a:solidFill>
                  <a:schemeClr val="bg1"/>
                </a:solidFill>
                <a:latin typeface="Calibri Light" panose="020F0302020204030204" pitchFamily="34" charset="0"/>
                <a:cs typeface="Calibri Light" panose="020F0302020204030204" pitchFamily="34" charset="0"/>
              </a:rPr>
              <a:t>developing</a:t>
            </a:r>
            <a:r>
              <a:rPr lang="fr-FR" sz="1200" b="1" i="1" dirty="0">
                <a:solidFill>
                  <a:schemeClr val="bg1"/>
                </a:solidFill>
                <a:latin typeface="Calibri Light" panose="020F0302020204030204" pitchFamily="34" charset="0"/>
                <a:cs typeface="Calibri Light" panose="020F0302020204030204" pitchFamily="34" charset="0"/>
              </a:rPr>
              <a:t> an </a:t>
            </a:r>
            <a:r>
              <a:rPr lang="fr-FR" sz="1200" b="1" i="1" dirty="0" err="1">
                <a:solidFill>
                  <a:schemeClr val="bg1"/>
                </a:solidFill>
                <a:latin typeface="Calibri Light" panose="020F0302020204030204" pitchFamily="34" charset="0"/>
                <a:cs typeface="Calibri Light" panose="020F0302020204030204" pitchFamily="34" charset="0"/>
              </a:rPr>
              <a:t>operational</a:t>
            </a:r>
            <a:r>
              <a:rPr lang="fr-FR" sz="1200" b="1" i="1" dirty="0">
                <a:solidFill>
                  <a:schemeClr val="bg1"/>
                </a:solidFill>
                <a:latin typeface="Calibri Light" panose="020F0302020204030204" pitchFamily="34" charset="0"/>
                <a:cs typeface="Calibri Light" panose="020F0302020204030204" pitchFamily="34" charset="0"/>
              </a:rPr>
              <a:t> </a:t>
            </a:r>
            <a:r>
              <a:rPr lang="fr-FR" sz="1200" b="1" i="1" dirty="0" err="1">
                <a:solidFill>
                  <a:schemeClr val="bg1"/>
                </a:solidFill>
                <a:latin typeface="Calibri Light" panose="020F0302020204030204" pitchFamily="34" charset="0"/>
                <a:cs typeface="Calibri Light" panose="020F0302020204030204" pitchFamily="34" charset="0"/>
              </a:rPr>
              <a:t>tool</a:t>
            </a:r>
            <a:r>
              <a:rPr lang="fr-FR" sz="1200" b="1" i="1" dirty="0">
                <a:solidFill>
                  <a:schemeClr val="bg1"/>
                </a:solidFill>
                <a:latin typeface="Calibri Light" panose="020F0302020204030204" pitchFamily="34" charset="0"/>
                <a:cs typeface="Calibri Light" panose="020F0302020204030204" pitchFamily="34" charset="0"/>
              </a:rPr>
              <a:t> on a </a:t>
            </a:r>
            <a:r>
              <a:rPr lang="fr-FR" sz="1200" b="1" i="1" dirty="0" err="1">
                <a:solidFill>
                  <a:schemeClr val="bg1"/>
                </a:solidFill>
                <a:latin typeface="Calibri Light" panose="020F0302020204030204" pitchFamily="34" charset="0"/>
                <a:cs typeface="Calibri Light" panose="020F0302020204030204" pitchFamily="34" charset="0"/>
              </a:rPr>
              <a:t>specific</a:t>
            </a:r>
            <a:r>
              <a:rPr lang="fr-FR" sz="1200" b="1" i="1" dirty="0">
                <a:solidFill>
                  <a:schemeClr val="bg1"/>
                </a:solidFill>
                <a:latin typeface="Calibri Light" panose="020F0302020204030204" pitchFamily="34" charset="0"/>
                <a:cs typeface="Calibri Light" panose="020F0302020204030204" pitchFamily="34" charset="0"/>
              </a:rPr>
              <a:t> topic  (ex: mangroves).</a:t>
            </a:r>
          </a:p>
          <a:p>
            <a:pPr algn="ctr"/>
            <a:endParaRPr lang="fr-FR" sz="1200" b="1" i="1" dirty="0">
              <a:solidFill>
                <a:schemeClr val="bg1"/>
              </a:solidFill>
              <a:latin typeface="Calibri Light" panose="020F0302020204030204" pitchFamily="34" charset="0"/>
              <a:cs typeface="Calibri Light" panose="020F0302020204030204" pitchFamily="34" charset="0"/>
            </a:endParaRPr>
          </a:p>
          <a:p>
            <a:pPr algn="ctr"/>
            <a:r>
              <a:rPr lang="fr-FR" sz="1200" b="1" i="1" dirty="0">
                <a:solidFill>
                  <a:schemeClr val="bg1"/>
                </a:solidFill>
                <a:latin typeface="Calibri Light" panose="020F0302020204030204" pitchFamily="34" charset="0"/>
                <a:cs typeface="Calibri Light" panose="020F0302020204030204" pitchFamily="34" charset="0"/>
              </a:rPr>
              <a:t>Public local </a:t>
            </a:r>
            <a:r>
              <a:rPr lang="fr-FR" sz="1200" b="1" i="1" dirty="0" err="1">
                <a:solidFill>
                  <a:schemeClr val="bg1"/>
                </a:solidFill>
                <a:latin typeface="Calibri Light" panose="020F0302020204030204" pitchFamily="34" charset="0"/>
                <a:cs typeface="Calibri Light" panose="020F0302020204030204" pitchFamily="34" charset="0"/>
              </a:rPr>
              <a:t>actors</a:t>
            </a:r>
            <a:r>
              <a:rPr lang="fr-FR" sz="1200" b="1" i="1" dirty="0">
                <a:solidFill>
                  <a:schemeClr val="bg1"/>
                </a:solidFill>
                <a:latin typeface="Calibri Light" panose="020F0302020204030204" pitchFamily="34" charset="0"/>
                <a:cs typeface="Calibri Light" panose="020F0302020204030204" pitchFamily="34" charset="0"/>
              </a:rPr>
              <a:t> sharing </a:t>
            </a:r>
            <a:r>
              <a:rPr lang="fr-FR" sz="1200" b="1" i="1" dirty="0" err="1">
                <a:solidFill>
                  <a:schemeClr val="bg1"/>
                </a:solidFill>
                <a:latin typeface="Calibri Light" panose="020F0302020204030204" pitchFamily="34" charset="0"/>
                <a:cs typeface="Calibri Light" panose="020F0302020204030204" pitchFamily="34" charset="0"/>
              </a:rPr>
              <a:t>problematics</a:t>
            </a:r>
            <a:r>
              <a:rPr lang="fr-FR" sz="1200" b="1" i="1" dirty="0">
                <a:solidFill>
                  <a:schemeClr val="bg1"/>
                </a:solidFill>
                <a:latin typeface="Calibri Light" panose="020F0302020204030204" pitchFamily="34" charset="0"/>
                <a:cs typeface="Calibri Light" panose="020F0302020204030204" pitchFamily="34" charset="0"/>
              </a:rPr>
              <a:t> and </a:t>
            </a:r>
            <a:r>
              <a:rPr lang="fr-FR" sz="1200" b="1" i="1" dirty="0" err="1">
                <a:solidFill>
                  <a:schemeClr val="bg1"/>
                </a:solidFill>
                <a:latin typeface="Calibri Light" panose="020F0302020204030204" pitchFamily="34" charset="0"/>
                <a:cs typeface="Calibri Light" panose="020F0302020204030204" pitchFamily="34" charset="0"/>
              </a:rPr>
              <a:t>needs</a:t>
            </a:r>
            <a:r>
              <a:rPr lang="fr-FR" sz="1200" b="1" i="1" dirty="0">
                <a:solidFill>
                  <a:schemeClr val="bg1"/>
                </a:solidFill>
                <a:latin typeface="Calibri Light" panose="020F0302020204030204" pitchFamily="34" charset="0"/>
                <a:cs typeface="Calibri Light" panose="020F0302020204030204" pitchFamily="34" charset="0"/>
              </a:rPr>
              <a:t> on a </a:t>
            </a:r>
            <a:r>
              <a:rPr lang="fr-FR" sz="1200" b="1" i="1" dirty="0" err="1">
                <a:solidFill>
                  <a:schemeClr val="bg1"/>
                </a:solidFill>
                <a:latin typeface="Calibri Light" panose="020F0302020204030204" pitchFamily="34" charset="0"/>
                <a:cs typeface="Calibri Light" panose="020F0302020204030204" pitchFamily="34" charset="0"/>
              </a:rPr>
              <a:t>spefic</a:t>
            </a:r>
            <a:r>
              <a:rPr lang="fr-FR" sz="1200" b="1" i="1" dirty="0">
                <a:solidFill>
                  <a:schemeClr val="bg1"/>
                </a:solidFill>
                <a:latin typeface="Calibri Light" panose="020F0302020204030204" pitchFamily="34" charset="0"/>
                <a:cs typeface="Calibri Light" panose="020F0302020204030204" pitchFamily="34" charset="0"/>
              </a:rPr>
              <a:t> </a:t>
            </a:r>
            <a:r>
              <a:rPr lang="fr-FR" sz="1200" b="1" i="1" dirty="0" err="1">
                <a:solidFill>
                  <a:schemeClr val="bg1"/>
                </a:solidFill>
                <a:latin typeface="Calibri Light" panose="020F0302020204030204" pitchFamily="34" charset="0"/>
                <a:cs typeface="Calibri Light" panose="020F0302020204030204" pitchFamily="34" charset="0"/>
              </a:rPr>
              <a:t>geographical</a:t>
            </a:r>
            <a:r>
              <a:rPr lang="fr-FR" sz="1200" b="1" i="1" dirty="0">
                <a:solidFill>
                  <a:schemeClr val="bg1"/>
                </a:solidFill>
                <a:latin typeface="Calibri Light" panose="020F0302020204030204" pitchFamily="34" charset="0"/>
                <a:cs typeface="Calibri Light" panose="020F0302020204030204" pitchFamily="34" charset="0"/>
              </a:rPr>
              <a:t> areas. </a:t>
            </a:r>
            <a:endParaRPr lang="fr-FR" sz="900" i="1"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9276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p:txBody>
          <a:bodyPr/>
          <a:lstStyle/>
          <a:p>
            <a:endParaRPr lang="fr-FR"/>
          </a:p>
        </p:txBody>
      </p:sp>
      <p:pic>
        <p:nvPicPr>
          <p:cNvPr id="4" name="Espace réservé du contenu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350" y="169863"/>
            <a:ext cx="12198350" cy="6230937"/>
          </a:xfrm>
        </p:spPr>
      </p:pic>
    </p:spTree>
    <p:extLst>
      <p:ext uri="{BB962C8B-B14F-4D97-AF65-F5344CB8AC3E}">
        <p14:creationId xmlns:p14="http://schemas.microsoft.com/office/powerpoint/2010/main" val="81480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056705" y="6512456"/>
            <a:ext cx="441788" cy="307777"/>
          </a:xfrm>
          <a:prstGeom prst="rect">
            <a:avLst/>
          </a:prstGeom>
          <a:noFill/>
        </p:spPr>
        <p:txBody>
          <a:bodyPr wrap="square" rtlCol="0">
            <a:spAutoFit/>
          </a:bodyPr>
          <a:lstStyle/>
          <a:p>
            <a:r>
              <a:rPr lang="fr-FR" sz="1400" dirty="0">
                <a:solidFill>
                  <a:schemeClr val="bg1"/>
                </a:solidFill>
              </a:rPr>
              <a:t>3</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4691"/>
            <a:ext cx="12216080" cy="383309"/>
          </a:xfrm>
          <a:prstGeom prst="rect">
            <a:avLst/>
          </a:prstGeom>
        </p:spPr>
      </p:pic>
      <p:sp>
        <p:nvSpPr>
          <p:cNvPr id="8" name="ZoneTexte 7"/>
          <p:cNvSpPr txBox="1"/>
          <p:nvPr/>
        </p:nvSpPr>
        <p:spPr>
          <a:xfrm>
            <a:off x="11056705" y="6512456"/>
            <a:ext cx="441788" cy="307777"/>
          </a:xfrm>
          <a:prstGeom prst="rect">
            <a:avLst/>
          </a:prstGeom>
          <a:noFill/>
        </p:spPr>
        <p:txBody>
          <a:bodyPr wrap="square" rtlCol="0">
            <a:spAutoFit/>
          </a:bodyPr>
          <a:lstStyle/>
          <a:p>
            <a:r>
              <a:rPr lang="fr-FR" sz="1400" dirty="0">
                <a:solidFill>
                  <a:schemeClr val="bg1"/>
                </a:solidFill>
              </a:rPr>
              <a:t>11</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135" y="-18885"/>
            <a:ext cx="5442865" cy="6493574"/>
          </a:xfrm>
          <a:prstGeom prst="rect">
            <a:avLst/>
          </a:prstGeom>
        </p:spPr>
      </p:pic>
      <p:pic>
        <p:nvPicPr>
          <p:cNvPr id="12" name="Imag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77599" y="0"/>
            <a:ext cx="899710" cy="676490"/>
          </a:xfrm>
          <a:prstGeom prst="rect">
            <a:avLst/>
          </a:prstGeom>
          <a:noFill/>
          <a:ln>
            <a:noFill/>
          </a:ln>
        </p:spPr>
      </p:pic>
      <p:sp>
        <p:nvSpPr>
          <p:cNvPr id="11" name="Espace réservé du texte 3"/>
          <p:cNvSpPr txBox="1">
            <a:spLocks/>
          </p:cNvSpPr>
          <p:nvPr/>
        </p:nvSpPr>
        <p:spPr>
          <a:xfrm>
            <a:off x="304581" y="200132"/>
            <a:ext cx="8601075" cy="276225"/>
          </a:xfrm>
          <a:prstGeom prst="rect">
            <a:avLst/>
          </a:prstGeom>
        </p:spPr>
        <p:txBody>
          <a:bodyPr vert="horz" lIns="0" tIns="0" rIns="0" bIns="0" rtlCol="0">
            <a:normAutofit/>
          </a:bodyPr>
          <a:lstStyle>
            <a:lvl1pPr marL="0" indent="0" algn="just" defTabSz="914400" rtl="0" eaLnBrk="1" latinLnBrk="0" hangingPunct="1">
              <a:lnSpc>
                <a:spcPct val="100000"/>
              </a:lnSpc>
              <a:spcBef>
                <a:spcPts val="1200"/>
              </a:spcBef>
              <a:spcAft>
                <a:spcPts val="1200"/>
              </a:spcAft>
              <a:buFont typeface="Arial" panose="020B0604020202020204" pitchFamily="34" charset="0"/>
              <a:buNone/>
              <a:defRPr sz="1600" kern="1200">
                <a:solidFill>
                  <a:schemeClr val="tx1"/>
                </a:solidFill>
                <a:latin typeface="+mn-lt"/>
                <a:ea typeface="+mn-ea"/>
                <a:cs typeface="+mn-cs"/>
              </a:defRPr>
            </a:lvl1pPr>
            <a:lvl2pPr marL="361950" indent="-352425" algn="just" defTabSz="914400" rtl="0" eaLnBrk="1" latinLnBrk="0" hangingPunct="1">
              <a:lnSpc>
                <a:spcPct val="100000"/>
              </a:lnSpc>
              <a:spcBef>
                <a:spcPts val="500"/>
              </a:spcBef>
              <a:buClr>
                <a:schemeClr val="accent1"/>
              </a:buClr>
              <a:buFont typeface="Wingdings" panose="05000000000000000000" pitchFamily="2" charset="2"/>
              <a:buChar char="v"/>
              <a:defRPr sz="1600" b="1" kern="1200">
                <a:solidFill>
                  <a:schemeClr val="tx1"/>
                </a:solidFill>
                <a:latin typeface="+mn-lt"/>
                <a:ea typeface="+mn-ea"/>
                <a:cs typeface="Arial" panose="020B0604020202020204" pitchFamily="34" charset="0"/>
              </a:defRPr>
            </a:lvl2pPr>
            <a:lvl3pPr marL="1076325" indent="-314325" algn="just" defTabSz="914400" rtl="0" eaLnBrk="1" latinLnBrk="0" hangingPunct="1">
              <a:lnSpc>
                <a:spcPct val="100000"/>
              </a:lnSpc>
              <a:spcBef>
                <a:spcPts val="0"/>
              </a:spcBef>
              <a:spcAft>
                <a:spcPts val="600"/>
              </a:spcAft>
              <a:buClr>
                <a:schemeClr val="accent1"/>
              </a:buClr>
              <a:buFont typeface="Wingdings" panose="05000000000000000000" pitchFamily="2" charset="2"/>
              <a:buChar char="Ø"/>
              <a:defRPr sz="1600" kern="1200">
                <a:solidFill>
                  <a:schemeClr val="bg2"/>
                </a:solidFill>
                <a:latin typeface="+mn-lt"/>
                <a:ea typeface="+mn-ea"/>
                <a:cs typeface="Arial" panose="020B0604020202020204" pitchFamily="34" charset="0"/>
              </a:defRPr>
            </a:lvl3pPr>
            <a:lvl4pPr marL="1524000" indent="-228600" algn="just" defTabSz="914400" rtl="0" eaLnBrk="1" latinLnBrk="0" hangingPunct="1">
              <a:lnSpc>
                <a:spcPct val="100000"/>
              </a:lnSpc>
              <a:spcBef>
                <a:spcPts val="300"/>
              </a:spcBef>
              <a:buClr>
                <a:schemeClr val="accent1"/>
              </a:buClr>
              <a:buFont typeface="Courier New" panose="02070309020205020404" pitchFamily="49" charset="0"/>
              <a:buChar char="o"/>
              <a:defRPr sz="1400" kern="1200">
                <a:solidFill>
                  <a:schemeClr val="bg2"/>
                </a:solidFill>
                <a:latin typeface="+mn-lt"/>
                <a:ea typeface="+mn-ea"/>
                <a:cs typeface="Arial" panose="020B0604020202020204" pitchFamily="34" charset="0"/>
              </a:defRPr>
            </a:lvl4pPr>
            <a:lvl5pPr marL="1971675" indent="-228600" algn="just" defTabSz="914400" rtl="0" eaLnBrk="1" latinLnBrk="0" hangingPunct="1">
              <a:lnSpc>
                <a:spcPct val="100000"/>
              </a:lnSpc>
              <a:spcBef>
                <a:spcPts val="0"/>
              </a:spcBef>
              <a:buClr>
                <a:schemeClr val="accent1"/>
              </a:buClr>
              <a:buFont typeface="Arial" panose="020B0604020202020204" pitchFamily="34" charset="0"/>
              <a:buChar char="•"/>
              <a:defRPr sz="1200" kern="1200">
                <a:solidFill>
                  <a:schemeClr val="bg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800" cap="all" dirty="0">
              <a:solidFill>
                <a:schemeClr val="accent1"/>
              </a:solidFill>
              <a:latin typeface="72 Black" panose="020B0A04030603020204" pitchFamily="34" charset="0"/>
              <a:ea typeface="+mj-ea"/>
              <a:cs typeface="Arial" panose="020B0604020202020204" pitchFamily="34" charset="0"/>
            </a:endParaRPr>
          </a:p>
        </p:txBody>
      </p:sp>
      <p:graphicFrame>
        <p:nvGraphicFramePr>
          <p:cNvPr id="4" name="Diagramme 3">
            <a:extLst>
              <a:ext uri="{FF2B5EF4-FFF2-40B4-BE49-F238E27FC236}">
                <a16:creationId xmlns:a16="http://schemas.microsoft.com/office/drawing/2014/main" id="{55D069FB-D49B-EC23-C966-B328E519C953}"/>
              </a:ext>
            </a:extLst>
          </p:cNvPr>
          <p:cNvGraphicFramePr/>
          <p:nvPr>
            <p:extLst/>
          </p:nvPr>
        </p:nvGraphicFramePr>
        <p:xfrm>
          <a:off x="304581" y="1320880"/>
          <a:ext cx="6931564" cy="44632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ZoneTexte 6">
            <a:extLst>
              <a:ext uri="{FF2B5EF4-FFF2-40B4-BE49-F238E27FC236}">
                <a16:creationId xmlns:a16="http://schemas.microsoft.com/office/drawing/2014/main" id="{DC540D89-228E-ED2E-4434-E690797E5DB0}"/>
              </a:ext>
            </a:extLst>
          </p:cNvPr>
          <p:cNvSpPr txBox="1"/>
          <p:nvPr/>
        </p:nvSpPr>
        <p:spPr>
          <a:xfrm>
            <a:off x="3259674" y="3749386"/>
            <a:ext cx="1021378" cy="519351"/>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fr-FR" dirty="0"/>
              <a:t>Output</a:t>
            </a:r>
          </a:p>
        </p:txBody>
      </p:sp>
      <p:sp>
        <p:nvSpPr>
          <p:cNvPr id="9" name="Espace réservé du texte 8"/>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219718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lèche courbée vers la gauche 32"/>
          <p:cNvSpPr/>
          <p:nvPr/>
        </p:nvSpPr>
        <p:spPr>
          <a:xfrm rot="17138737">
            <a:off x="8440582" y="-1902533"/>
            <a:ext cx="1135427" cy="68724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232" y="2283331"/>
            <a:ext cx="8873486" cy="3982824"/>
          </a:xfrm>
          <a:prstGeom prst="rect">
            <a:avLst/>
          </a:prstGeom>
        </p:spPr>
      </p:pic>
      <p:pic>
        <p:nvPicPr>
          <p:cNvPr id="16" name="Image 15"/>
          <p:cNvPicPr>
            <a:picLocks noChangeAspect="1"/>
          </p:cNvPicPr>
          <p:nvPr/>
        </p:nvPicPr>
        <p:blipFill>
          <a:blip r:embed="rId3"/>
          <a:stretch>
            <a:fillRect/>
          </a:stretch>
        </p:blipFill>
        <p:spPr>
          <a:xfrm>
            <a:off x="3022395" y="1652103"/>
            <a:ext cx="3085284" cy="1477825"/>
          </a:xfrm>
          <a:prstGeom prst="rect">
            <a:avLst/>
          </a:prstGeom>
        </p:spPr>
      </p:pic>
      <p:sp>
        <p:nvSpPr>
          <p:cNvPr id="4" name="Espace réservé du texte 3"/>
          <p:cNvSpPr>
            <a:spLocks noGrp="1"/>
          </p:cNvSpPr>
          <p:nvPr>
            <p:ph type="body" sz="quarter" idx="13"/>
          </p:nvPr>
        </p:nvSpPr>
        <p:spPr/>
        <p:txBody>
          <a:bodyPr/>
          <a:lstStyle/>
          <a:p>
            <a:r>
              <a:rPr lang="fr-FR" dirty="0"/>
              <a:t>SCO-</a:t>
            </a:r>
            <a:r>
              <a:rPr lang="fr-FR" dirty="0" err="1"/>
              <a:t>tree</a:t>
            </a:r>
            <a:endParaRPr lang="fr-FR" dirty="0"/>
          </a:p>
        </p:txBody>
      </p:sp>
      <p:sp>
        <p:nvSpPr>
          <p:cNvPr id="3" name="Espace réservé du numéro de diapositive 2"/>
          <p:cNvSpPr>
            <a:spLocks noGrp="1"/>
          </p:cNvSpPr>
          <p:nvPr>
            <p:ph type="sldNum" sz="quarter" idx="12"/>
          </p:nvPr>
        </p:nvSpPr>
        <p:spPr/>
        <p:txBody>
          <a:bodyPr/>
          <a:lstStyle/>
          <a:p>
            <a:fld id="{1F15C832-BA88-44B2-B74D-EBDA7A9ACE5F}" type="slidenum">
              <a:rPr lang="fr-FR" smtClean="0"/>
              <a:t>7</a:t>
            </a:fld>
            <a:endParaRPr lang="fr-FR" dirty="0"/>
          </a:p>
        </p:txBody>
      </p:sp>
      <p:pic>
        <p:nvPicPr>
          <p:cNvPr id="7" name="Imag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77930" y="5827683"/>
            <a:ext cx="1194623" cy="876945"/>
          </a:xfrm>
          <a:prstGeom prst="rect">
            <a:avLst/>
          </a:prstGeom>
          <a:noFill/>
        </p:spPr>
      </p:pic>
      <p:pic>
        <p:nvPicPr>
          <p:cNvPr id="8" name="Image 7">
            <a:extLst>
              <a:ext uri="{FF2B5EF4-FFF2-40B4-BE49-F238E27FC236}">
                <a16:creationId xmlns:a16="http://schemas.microsoft.com/office/drawing/2014/main" id="{232B1DB0-7458-45FE-B8E9-20B1BADF4A19}"/>
              </a:ext>
            </a:extLst>
          </p:cNvPr>
          <p:cNvPicPr>
            <a:picLocks noChangeAspect="1"/>
          </p:cNvPicPr>
          <p:nvPr/>
        </p:nvPicPr>
        <p:blipFill>
          <a:blip r:embed="rId5"/>
          <a:stretch>
            <a:fillRect/>
          </a:stretch>
        </p:blipFill>
        <p:spPr>
          <a:xfrm>
            <a:off x="759457" y="4791431"/>
            <a:ext cx="2489037" cy="1220386"/>
          </a:xfrm>
          <a:prstGeom prst="rect">
            <a:avLst/>
          </a:prstGeom>
        </p:spPr>
      </p:pic>
      <p:pic>
        <p:nvPicPr>
          <p:cNvPr id="9" name="Image 8">
            <a:extLst>
              <a:ext uri="{FF2B5EF4-FFF2-40B4-BE49-F238E27FC236}">
                <a16:creationId xmlns:a16="http://schemas.microsoft.com/office/drawing/2014/main" id="{D17F409F-424D-4BC2-B9F6-7C65BB08AA84}"/>
              </a:ext>
            </a:extLst>
          </p:cNvPr>
          <p:cNvPicPr>
            <a:picLocks noChangeAspect="1"/>
          </p:cNvPicPr>
          <p:nvPr/>
        </p:nvPicPr>
        <p:blipFill>
          <a:blip r:embed="rId6"/>
          <a:stretch>
            <a:fillRect/>
          </a:stretch>
        </p:blipFill>
        <p:spPr>
          <a:xfrm>
            <a:off x="2944266" y="5105564"/>
            <a:ext cx="2299529" cy="1263803"/>
          </a:xfrm>
          <a:prstGeom prst="rect">
            <a:avLst/>
          </a:prstGeom>
        </p:spPr>
      </p:pic>
      <p:sp>
        <p:nvSpPr>
          <p:cNvPr id="10" name="ZoneTexte 17">
            <a:extLst>
              <a:ext uri="{FF2B5EF4-FFF2-40B4-BE49-F238E27FC236}">
                <a16:creationId xmlns:a16="http://schemas.microsoft.com/office/drawing/2014/main" id="{B9C9760B-9850-2474-7221-6E124944D5C7}"/>
              </a:ext>
            </a:extLst>
          </p:cNvPr>
          <p:cNvSpPr txBox="1"/>
          <p:nvPr/>
        </p:nvSpPr>
        <p:spPr>
          <a:xfrm>
            <a:off x="2944266" y="6079926"/>
            <a:ext cx="801993" cy="289441"/>
          </a:xfrm>
          <a:prstGeom prst="roundRect">
            <a:avLst/>
          </a:prstGeom>
          <a:solidFill>
            <a:srgbClr val="C00000"/>
          </a:solidFill>
          <a:ln>
            <a:noFill/>
          </a:ln>
        </p:spPr>
        <p:txBody>
          <a:bodyPr wrap="none" rtlCol="0">
            <a:spAutoFit/>
          </a:bodyPr>
          <a:lstStyle/>
          <a:p>
            <a:r>
              <a:rPr lang="fr-FR" sz="1100" dirty="0" err="1">
                <a:solidFill>
                  <a:schemeClr val="bg1"/>
                </a:solidFill>
              </a:rPr>
              <a:t>Littoscope</a:t>
            </a:r>
            <a:endParaRPr lang="fr-FR" sz="1100" dirty="0">
              <a:solidFill>
                <a:schemeClr val="bg1"/>
              </a:solidFill>
            </a:endParaRPr>
          </a:p>
        </p:txBody>
      </p:sp>
      <p:sp>
        <p:nvSpPr>
          <p:cNvPr id="11" name="TextBox 63">
            <a:extLst>
              <a:ext uri="{FF2B5EF4-FFF2-40B4-BE49-F238E27FC236}">
                <a16:creationId xmlns:a16="http://schemas.microsoft.com/office/drawing/2014/main" id="{273EDF45-C366-3E4C-2F2A-0CC0A847587F}"/>
              </a:ext>
            </a:extLst>
          </p:cNvPr>
          <p:cNvSpPr txBox="1"/>
          <p:nvPr/>
        </p:nvSpPr>
        <p:spPr>
          <a:xfrm>
            <a:off x="759457" y="5722376"/>
            <a:ext cx="650266" cy="289441"/>
          </a:xfrm>
          <a:prstGeom prst="roundRect">
            <a:avLst/>
          </a:prstGeom>
          <a:solidFill>
            <a:srgbClr val="C00000"/>
          </a:solidFill>
          <a:ln>
            <a:noFill/>
          </a:ln>
        </p:spPr>
        <p:txBody>
          <a:bodyPr wrap="square">
            <a:spAutoFit/>
          </a:bodyPr>
          <a:lstStyle/>
          <a:p>
            <a:pPr algn="ctr"/>
            <a:r>
              <a:rPr lang="fr-FR" sz="1100" dirty="0">
                <a:solidFill>
                  <a:schemeClr val="bg1"/>
                </a:solidFill>
              </a:rPr>
              <a:t>MEOSS</a:t>
            </a:r>
          </a:p>
        </p:txBody>
      </p:sp>
      <p:pic>
        <p:nvPicPr>
          <p:cNvPr id="12" name="Image 11">
            <a:extLst>
              <a:ext uri="{FF2B5EF4-FFF2-40B4-BE49-F238E27FC236}">
                <a16:creationId xmlns:a16="http://schemas.microsoft.com/office/drawing/2014/main" id="{65F08205-8F70-4D85-A1E4-051AB6308FDC}"/>
              </a:ext>
            </a:extLst>
          </p:cNvPr>
          <p:cNvPicPr>
            <a:picLocks noChangeAspect="1"/>
          </p:cNvPicPr>
          <p:nvPr/>
        </p:nvPicPr>
        <p:blipFill>
          <a:blip r:embed="rId7"/>
          <a:stretch>
            <a:fillRect/>
          </a:stretch>
        </p:blipFill>
        <p:spPr>
          <a:xfrm>
            <a:off x="1443506" y="2180119"/>
            <a:ext cx="2315371" cy="1263589"/>
          </a:xfrm>
          <a:prstGeom prst="rect">
            <a:avLst/>
          </a:prstGeom>
        </p:spPr>
      </p:pic>
      <p:pic>
        <p:nvPicPr>
          <p:cNvPr id="13" name="Image 12"/>
          <p:cNvPicPr>
            <a:picLocks noChangeAspect="1"/>
          </p:cNvPicPr>
          <p:nvPr/>
        </p:nvPicPr>
        <p:blipFill>
          <a:blip r:embed="rId8"/>
          <a:stretch>
            <a:fillRect/>
          </a:stretch>
        </p:blipFill>
        <p:spPr>
          <a:xfrm>
            <a:off x="360000" y="3443708"/>
            <a:ext cx="2987080" cy="1356077"/>
          </a:xfrm>
          <a:prstGeom prst="rect">
            <a:avLst/>
          </a:prstGeom>
        </p:spPr>
      </p:pic>
      <p:sp>
        <p:nvSpPr>
          <p:cNvPr id="14" name="TextBox 63">
            <a:extLst>
              <a:ext uri="{FF2B5EF4-FFF2-40B4-BE49-F238E27FC236}">
                <a16:creationId xmlns:a16="http://schemas.microsoft.com/office/drawing/2014/main" id="{273EDF45-C366-3E4C-2F2A-0CC0A847587F}"/>
              </a:ext>
            </a:extLst>
          </p:cNvPr>
          <p:cNvSpPr txBox="1"/>
          <p:nvPr/>
        </p:nvSpPr>
        <p:spPr>
          <a:xfrm>
            <a:off x="360000" y="4501990"/>
            <a:ext cx="1083506" cy="289441"/>
          </a:xfrm>
          <a:prstGeom prst="roundRect">
            <a:avLst/>
          </a:prstGeom>
          <a:solidFill>
            <a:srgbClr val="C00000"/>
          </a:solidFill>
          <a:ln>
            <a:noFill/>
          </a:ln>
        </p:spPr>
        <p:txBody>
          <a:bodyPr wrap="square">
            <a:spAutoFit/>
          </a:bodyPr>
          <a:lstStyle/>
          <a:p>
            <a:pPr algn="ctr"/>
            <a:r>
              <a:rPr lang="fr-FR" sz="1100" dirty="0">
                <a:solidFill>
                  <a:schemeClr val="bg1"/>
                </a:solidFill>
              </a:rPr>
              <a:t>GADE LAPLI</a:t>
            </a:r>
          </a:p>
        </p:txBody>
      </p:sp>
      <p:sp>
        <p:nvSpPr>
          <p:cNvPr id="15" name="TextBox 63">
            <a:extLst>
              <a:ext uri="{FF2B5EF4-FFF2-40B4-BE49-F238E27FC236}">
                <a16:creationId xmlns:a16="http://schemas.microsoft.com/office/drawing/2014/main" id="{273EDF45-C366-3E4C-2F2A-0CC0A847587F}"/>
              </a:ext>
            </a:extLst>
          </p:cNvPr>
          <p:cNvSpPr txBox="1"/>
          <p:nvPr/>
        </p:nvSpPr>
        <p:spPr>
          <a:xfrm>
            <a:off x="1443506" y="3154267"/>
            <a:ext cx="750333" cy="289441"/>
          </a:xfrm>
          <a:prstGeom prst="roundRect">
            <a:avLst/>
          </a:prstGeom>
          <a:solidFill>
            <a:srgbClr val="C00000"/>
          </a:solidFill>
          <a:ln>
            <a:noFill/>
          </a:ln>
        </p:spPr>
        <p:txBody>
          <a:bodyPr wrap="square">
            <a:spAutoFit/>
          </a:bodyPr>
          <a:lstStyle/>
          <a:p>
            <a:pPr algn="ctr"/>
            <a:r>
              <a:rPr lang="fr-FR" sz="1100" dirty="0">
                <a:solidFill>
                  <a:schemeClr val="bg1"/>
                </a:solidFill>
              </a:rPr>
              <a:t>TAHATAI</a:t>
            </a:r>
          </a:p>
        </p:txBody>
      </p:sp>
      <p:sp>
        <p:nvSpPr>
          <p:cNvPr id="17" name="TextBox 63">
            <a:extLst>
              <a:ext uri="{FF2B5EF4-FFF2-40B4-BE49-F238E27FC236}">
                <a16:creationId xmlns:a16="http://schemas.microsoft.com/office/drawing/2014/main" id="{273EDF45-C366-3E4C-2F2A-0CC0A847587F}"/>
              </a:ext>
            </a:extLst>
          </p:cNvPr>
          <p:cNvSpPr txBox="1"/>
          <p:nvPr/>
        </p:nvSpPr>
        <p:spPr>
          <a:xfrm>
            <a:off x="3028068" y="1647624"/>
            <a:ext cx="788275" cy="289441"/>
          </a:xfrm>
          <a:prstGeom prst="roundRect">
            <a:avLst/>
          </a:prstGeom>
          <a:solidFill>
            <a:srgbClr val="C00000"/>
          </a:solidFill>
          <a:ln>
            <a:noFill/>
          </a:ln>
        </p:spPr>
        <p:txBody>
          <a:bodyPr wrap="square">
            <a:spAutoFit/>
          </a:bodyPr>
          <a:lstStyle/>
          <a:p>
            <a:pPr algn="ctr"/>
            <a:r>
              <a:rPr lang="fr-FR" sz="1100" dirty="0" err="1">
                <a:solidFill>
                  <a:schemeClr val="bg1"/>
                </a:solidFill>
              </a:rPr>
              <a:t>SCOlive</a:t>
            </a:r>
            <a:endParaRPr lang="fr-FR" sz="1100" dirty="0">
              <a:solidFill>
                <a:schemeClr val="bg1"/>
              </a:solidFill>
            </a:endParaRPr>
          </a:p>
        </p:txBody>
      </p:sp>
      <p:pic>
        <p:nvPicPr>
          <p:cNvPr id="18" name="Image 17"/>
          <p:cNvPicPr>
            <a:picLocks noChangeAspect="1"/>
          </p:cNvPicPr>
          <p:nvPr/>
        </p:nvPicPr>
        <p:blipFill>
          <a:blip r:embed="rId9"/>
          <a:stretch>
            <a:fillRect/>
          </a:stretch>
        </p:blipFill>
        <p:spPr>
          <a:xfrm>
            <a:off x="4714121" y="1265264"/>
            <a:ext cx="3346797" cy="1459714"/>
          </a:xfrm>
          <a:prstGeom prst="rect">
            <a:avLst/>
          </a:prstGeom>
        </p:spPr>
      </p:pic>
      <p:sp>
        <p:nvSpPr>
          <p:cNvPr id="19" name="TextBox 63">
            <a:extLst>
              <a:ext uri="{FF2B5EF4-FFF2-40B4-BE49-F238E27FC236}">
                <a16:creationId xmlns:a16="http://schemas.microsoft.com/office/drawing/2014/main" id="{273EDF45-C366-3E4C-2F2A-0CC0A847587F}"/>
              </a:ext>
            </a:extLst>
          </p:cNvPr>
          <p:cNvSpPr txBox="1"/>
          <p:nvPr/>
        </p:nvSpPr>
        <p:spPr>
          <a:xfrm>
            <a:off x="7489142" y="2435537"/>
            <a:ext cx="570206" cy="289441"/>
          </a:xfrm>
          <a:prstGeom prst="roundRect">
            <a:avLst/>
          </a:prstGeom>
          <a:solidFill>
            <a:srgbClr val="C00000"/>
          </a:solidFill>
          <a:ln>
            <a:noFill/>
          </a:ln>
        </p:spPr>
        <p:txBody>
          <a:bodyPr wrap="square">
            <a:spAutoFit/>
          </a:bodyPr>
          <a:lstStyle/>
          <a:p>
            <a:pPr algn="ctr"/>
            <a:r>
              <a:rPr lang="fr-FR" sz="1100" dirty="0">
                <a:solidFill>
                  <a:schemeClr val="bg1"/>
                </a:solidFill>
              </a:rPr>
              <a:t>FORO</a:t>
            </a:r>
          </a:p>
        </p:txBody>
      </p:sp>
      <p:pic>
        <p:nvPicPr>
          <p:cNvPr id="20" name="Image 19">
            <a:extLst>
              <a:ext uri="{FF2B5EF4-FFF2-40B4-BE49-F238E27FC236}">
                <a16:creationId xmlns:a16="http://schemas.microsoft.com/office/drawing/2014/main" id="{8DCA6697-453B-4C09-B0A7-1D51774ECD04}"/>
              </a:ext>
            </a:extLst>
          </p:cNvPr>
          <p:cNvPicPr>
            <a:picLocks noChangeAspect="1"/>
          </p:cNvPicPr>
          <p:nvPr/>
        </p:nvPicPr>
        <p:blipFill>
          <a:blip r:embed="rId10"/>
          <a:stretch>
            <a:fillRect/>
          </a:stretch>
        </p:blipFill>
        <p:spPr>
          <a:xfrm>
            <a:off x="3422205" y="3475413"/>
            <a:ext cx="894639" cy="315755"/>
          </a:xfrm>
          <a:prstGeom prst="rect">
            <a:avLst/>
          </a:prstGeom>
          <a:solidFill>
            <a:srgbClr val="000000">
              <a:alpha val="30196"/>
            </a:srgbClr>
          </a:solidFill>
        </p:spPr>
      </p:pic>
      <p:pic>
        <p:nvPicPr>
          <p:cNvPr id="21" name="Image 20">
            <a:extLst>
              <a:ext uri="{FF2B5EF4-FFF2-40B4-BE49-F238E27FC236}">
                <a16:creationId xmlns:a16="http://schemas.microsoft.com/office/drawing/2014/main" id="{ADB4C2C8-B882-4E33-AB4C-901B0ECCFA05}"/>
              </a:ext>
            </a:extLst>
          </p:cNvPr>
          <p:cNvPicPr>
            <a:picLocks noChangeAspect="1"/>
          </p:cNvPicPr>
          <p:nvPr/>
        </p:nvPicPr>
        <p:blipFill>
          <a:blip r:embed="rId11"/>
          <a:stretch>
            <a:fillRect/>
          </a:stretch>
        </p:blipFill>
        <p:spPr>
          <a:xfrm>
            <a:off x="7139454" y="2907356"/>
            <a:ext cx="2013422" cy="1421018"/>
          </a:xfrm>
          <a:prstGeom prst="rect">
            <a:avLst/>
          </a:prstGeom>
        </p:spPr>
      </p:pic>
      <p:pic>
        <p:nvPicPr>
          <p:cNvPr id="22" name="Image 21">
            <a:extLst>
              <a:ext uri="{FF2B5EF4-FFF2-40B4-BE49-F238E27FC236}">
                <a16:creationId xmlns:a16="http://schemas.microsoft.com/office/drawing/2014/main" id="{6BF0DA44-B07C-44E7-863E-CAB9CCB38532}"/>
              </a:ext>
            </a:extLst>
          </p:cNvPr>
          <p:cNvPicPr>
            <a:picLocks noChangeAspect="1"/>
          </p:cNvPicPr>
          <p:nvPr/>
        </p:nvPicPr>
        <p:blipFill>
          <a:blip r:embed="rId12"/>
          <a:stretch>
            <a:fillRect/>
          </a:stretch>
        </p:blipFill>
        <p:spPr>
          <a:xfrm>
            <a:off x="8392817" y="1008797"/>
            <a:ext cx="2822278" cy="1429231"/>
          </a:xfrm>
          <a:prstGeom prst="rect">
            <a:avLst/>
          </a:prstGeom>
        </p:spPr>
      </p:pic>
      <p:pic>
        <p:nvPicPr>
          <p:cNvPr id="23" name="Image 22"/>
          <p:cNvPicPr>
            <a:picLocks noChangeAspect="1"/>
          </p:cNvPicPr>
          <p:nvPr/>
        </p:nvPicPr>
        <p:blipFill>
          <a:blip r:embed="rId13"/>
          <a:stretch>
            <a:fillRect/>
          </a:stretch>
        </p:blipFill>
        <p:spPr>
          <a:xfrm>
            <a:off x="8922147" y="3617865"/>
            <a:ext cx="3049001" cy="1548769"/>
          </a:xfrm>
          <a:prstGeom prst="rect">
            <a:avLst/>
          </a:prstGeom>
        </p:spPr>
      </p:pic>
      <p:pic>
        <p:nvPicPr>
          <p:cNvPr id="24" name="Image 23"/>
          <p:cNvPicPr>
            <a:picLocks noChangeAspect="1"/>
          </p:cNvPicPr>
          <p:nvPr/>
        </p:nvPicPr>
        <p:blipFill>
          <a:blip r:embed="rId14"/>
          <a:stretch>
            <a:fillRect/>
          </a:stretch>
        </p:blipFill>
        <p:spPr>
          <a:xfrm>
            <a:off x="7074088" y="5251579"/>
            <a:ext cx="2407496" cy="1314172"/>
          </a:xfrm>
          <a:prstGeom prst="rect">
            <a:avLst/>
          </a:prstGeom>
        </p:spPr>
      </p:pic>
      <p:pic>
        <p:nvPicPr>
          <p:cNvPr id="25" name="Image 24"/>
          <p:cNvPicPr>
            <a:picLocks noChangeAspect="1"/>
          </p:cNvPicPr>
          <p:nvPr/>
        </p:nvPicPr>
        <p:blipFill>
          <a:blip r:embed="rId15"/>
          <a:stretch>
            <a:fillRect/>
          </a:stretch>
        </p:blipFill>
        <p:spPr>
          <a:xfrm>
            <a:off x="9005968" y="4847878"/>
            <a:ext cx="2707179" cy="1346905"/>
          </a:xfrm>
          <a:prstGeom prst="rect">
            <a:avLst/>
          </a:prstGeom>
        </p:spPr>
      </p:pic>
      <p:pic>
        <p:nvPicPr>
          <p:cNvPr id="26" name="Image 25"/>
          <p:cNvPicPr>
            <a:picLocks noChangeAspect="1"/>
          </p:cNvPicPr>
          <p:nvPr/>
        </p:nvPicPr>
        <p:blipFill>
          <a:blip r:embed="rId16"/>
          <a:stretch>
            <a:fillRect/>
          </a:stretch>
        </p:blipFill>
        <p:spPr>
          <a:xfrm>
            <a:off x="9309192" y="2465734"/>
            <a:ext cx="2104568" cy="1117324"/>
          </a:xfrm>
          <a:prstGeom prst="rect">
            <a:avLst/>
          </a:prstGeom>
        </p:spPr>
      </p:pic>
      <p:sp>
        <p:nvSpPr>
          <p:cNvPr id="27" name="TextBox 63">
            <a:extLst>
              <a:ext uri="{FF2B5EF4-FFF2-40B4-BE49-F238E27FC236}">
                <a16:creationId xmlns:a16="http://schemas.microsoft.com/office/drawing/2014/main" id="{273EDF45-C366-3E4C-2F2A-0CC0A847587F}"/>
              </a:ext>
            </a:extLst>
          </p:cNvPr>
          <p:cNvSpPr txBox="1"/>
          <p:nvPr/>
        </p:nvSpPr>
        <p:spPr>
          <a:xfrm>
            <a:off x="8530353" y="6248604"/>
            <a:ext cx="951231" cy="289441"/>
          </a:xfrm>
          <a:prstGeom prst="roundRect">
            <a:avLst/>
          </a:prstGeom>
          <a:solidFill>
            <a:srgbClr val="FF9900"/>
          </a:solidFill>
          <a:ln>
            <a:noFill/>
          </a:ln>
        </p:spPr>
        <p:txBody>
          <a:bodyPr wrap="square">
            <a:spAutoFit/>
          </a:bodyPr>
          <a:lstStyle/>
          <a:p>
            <a:pPr algn="ctr"/>
            <a:r>
              <a:rPr lang="fr-FR" sz="1100" dirty="0">
                <a:solidFill>
                  <a:schemeClr val="bg1"/>
                </a:solidFill>
              </a:rPr>
              <a:t>Stock Water</a:t>
            </a:r>
          </a:p>
        </p:txBody>
      </p:sp>
      <p:sp>
        <p:nvSpPr>
          <p:cNvPr id="28" name="TextBox 63">
            <a:extLst>
              <a:ext uri="{FF2B5EF4-FFF2-40B4-BE49-F238E27FC236}">
                <a16:creationId xmlns:a16="http://schemas.microsoft.com/office/drawing/2014/main" id="{273EDF45-C366-3E4C-2F2A-0CC0A847587F}"/>
              </a:ext>
            </a:extLst>
          </p:cNvPr>
          <p:cNvSpPr txBox="1"/>
          <p:nvPr/>
        </p:nvSpPr>
        <p:spPr>
          <a:xfrm>
            <a:off x="10931659" y="5899051"/>
            <a:ext cx="781488" cy="289441"/>
          </a:xfrm>
          <a:prstGeom prst="roundRect">
            <a:avLst/>
          </a:prstGeom>
          <a:solidFill>
            <a:srgbClr val="FF9900"/>
          </a:solidFill>
          <a:ln>
            <a:noFill/>
          </a:ln>
        </p:spPr>
        <p:txBody>
          <a:bodyPr wrap="square">
            <a:spAutoFit/>
          </a:bodyPr>
          <a:lstStyle/>
          <a:p>
            <a:pPr algn="ctr"/>
            <a:r>
              <a:rPr lang="fr-FR" sz="1100" dirty="0" err="1">
                <a:solidFill>
                  <a:schemeClr val="bg1"/>
                </a:solidFill>
              </a:rPr>
              <a:t>TropiSCO</a:t>
            </a:r>
            <a:endParaRPr lang="fr-FR" sz="1100" dirty="0">
              <a:solidFill>
                <a:schemeClr val="bg1"/>
              </a:solidFill>
            </a:endParaRPr>
          </a:p>
        </p:txBody>
      </p:sp>
      <p:sp>
        <p:nvSpPr>
          <p:cNvPr id="29" name="TextBox 63">
            <a:extLst>
              <a:ext uri="{FF2B5EF4-FFF2-40B4-BE49-F238E27FC236}">
                <a16:creationId xmlns:a16="http://schemas.microsoft.com/office/drawing/2014/main" id="{273EDF45-C366-3E4C-2F2A-0CC0A847587F}"/>
              </a:ext>
            </a:extLst>
          </p:cNvPr>
          <p:cNvSpPr txBox="1"/>
          <p:nvPr/>
        </p:nvSpPr>
        <p:spPr>
          <a:xfrm>
            <a:off x="10500402" y="3279809"/>
            <a:ext cx="915601" cy="289441"/>
          </a:xfrm>
          <a:prstGeom prst="roundRect">
            <a:avLst/>
          </a:prstGeom>
          <a:solidFill>
            <a:srgbClr val="FF9900"/>
          </a:solidFill>
          <a:ln>
            <a:noFill/>
          </a:ln>
        </p:spPr>
        <p:txBody>
          <a:bodyPr wrap="square">
            <a:spAutoFit/>
          </a:bodyPr>
          <a:lstStyle/>
          <a:p>
            <a:pPr algn="ctr"/>
            <a:r>
              <a:rPr lang="fr-FR" sz="1100" dirty="0" err="1">
                <a:solidFill>
                  <a:schemeClr val="bg1"/>
                </a:solidFill>
              </a:rPr>
              <a:t>ClimHealth</a:t>
            </a:r>
            <a:endParaRPr lang="fr-FR" sz="1100" dirty="0">
              <a:solidFill>
                <a:schemeClr val="bg1"/>
              </a:solidFill>
            </a:endParaRPr>
          </a:p>
        </p:txBody>
      </p:sp>
      <p:sp>
        <p:nvSpPr>
          <p:cNvPr id="30" name="TextBox 63">
            <a:extLst>
              <a:ext uri="{FF2B5EF4-FFF2-40B4-BE49-F238E27FC236}">
                <a16:creationId xmlns:a16="http://schemas.microsoft.com/office/drawing/2014/main" id="{273EDF45-C366-3E4C-2F2A-0CC0A847587F}"/>
              </a:ext>
            </a:extLst>
          </p:cNvPr>
          <p:cNvSpPr txBox="1"/>
          <p:nvPr/>
        </p:nvSpPr>
        <p:spPr>
          <a:xfrm>
            <a:off x="10540867" y="1753928"/>
            <a:ext cx="674228" cy="289441"/>
          </a:xfrm>
          <a:prstGeom prst="roundRect">
            <a:avLst/>
          </a:prstGeom>
          <a:solidFill>
            <a:srgbClr val="FF9900"/>
          </a:solidFill>
          <a:ln>
            <a:noFill/>
          </a:ln>
        </p:spPr>
        <p:txBody>
          <a:bodyPr wrap="square">
            <a:spAutoFit/>
          </a:bodyPr>
          <a:lstStyle/>
          <a:p>
            <a:pPr algn="ctr"/>
            <a:r>
              <a:rPr lang="fr-FR" sz="1100" dirty="0" err="1">
                <a:solidFill>
                  <a:schemeClr val="bg1"/>
                </a:solidFill>
              </a:rPr>
              <a:t>VietSCO</a:t>
            </a:r>
            <a:endParaRPr lang="fr-FR" sz="1100" dirty="0">
              <a:solidFill>
                <a:schemeClr val="bg1"/>
              </a:solidFill>
            </a:endParaRPr>
          </a:p>
        </p:txBody>
      </p:sp>
      <p:sp>
        <p:nvSpPr>
          <p:cNvPr id="31" name="TextBox 63">
            <a:extLst>
              <a:ext uri="{FF2B5EF4-FFF2-40B4-BE49-F238E27FC236}">
                <a16:creationId xmlns:a16="http://schemas.microsoft.com/office/drawing/2014/main" id="{273EDF45-C366-3E4C-2F2A-0CC0A847587F}"/>
              </a:ext>
            </a:extLst>
          </p:cNvPr>
          <p:cNvSpPr txBox="1"/>
          <p:nvPr/>
        </p:nvSpPr>
        <p:spPr>
          <a:xfrm>
            <a:off x="11296920" y="3640420"/>
            <a:ext cx="674228" cy="289441"/>
          </a:xfrm>
          <a:prstGeom prst="roundRect">
            <a:avLst/>
          </a:prstGeom>
          <a:solidFill>
            <a:srgbClr val="FF9900"/>
          </a:solidFill>
          <a:ln>
            <a:noFill/>
          </a:ln>
        </p:spPr>
        <p:txBody>
          <a:bodyPr wrap="square">
            <a:spAutoFit/>
          </a:bodyPr>
          <a:lstStyle/>
          <a:p>
            <a:pPr algn="ctr"/>
            <a:r>
              <a:rPr lang="fr-FR" sz="1100" dirty="0" err="1">
                <a:solidFill>
                  <a:schemeClr val="bg1"/>
                </a:solidFill>
              </a:rPr>
              <a:t>OpHyse</a:t>
            </a:r>
            <a:endParaRPr lang="fr-FR" sz="1100" dirty="0">
              <a:solidFill>
                <a:schemeClr val="bg1"/>
              </a:solidFill>
            </a:endParaRPr>
          </a:p>
        </p:txBody>
      </p:sp>
      <p:sp>
        <p:nvSpPr>
          <p:cNvPr id="32" name="TextBox 63">
            <a:extLst>
              <a:ext uri="{FF2B5EF4-FFF2-40B4-BE49-F238E27FC236}">
                <a16:creationId xmlns:a16="http://schemas.microsoft.com/office/drawing/2014/main" id="{273EDF45-C366-3E4C-2F2A-0CC0A847587F}"/>
              </a:ext>
            </a:extLst>
          </p:cNvPr>
          <p:cNvSpPr txBox="1"/>
          <p:nvPr/>
        </p:nvSpPr>
        <p:spPr>
          <a:xfrm>
            <a:off x="7139454" y="2906382"/>
            <a:ext cx="788275" cy="289441"/>
          </a:xfrm>
          <a:prstGeom prst="roundRect">
            <a:avLst/>
          </a:prstGeom>
          <a:solidFill>
            <a:srgbClr val="FF9900"/>
          </a:solidFill>
          <a:ln>
            <a:noFill/>
          </a:ln>
        </p:spPr>
        <p:txBody>
          <a:bodyPr wrap="square">
            <a:spAutoFit/>
          </a:bodyPr>
          <a:lstStyle/>
          <a:p>
            <a:pPr algn="ctr"/>
            <a:r>
              <a:rPr lang="fr-FR" sz="1100" dirty="0" err="1">
                <a:solidFill>
                  <a:schemeClr val="bg1"/>
                </a:solidFill>
              </a:rPr>
              <a:t>BandSOS</a:t>
            </a:r>
            <a:endParaRPr lang="fr-FR" sz="1100" dirty="0">
              <a:solidFill>
                <a:schemeClr val="bg1"/>
              </a:solidFill>
            </a:endParaRPr>
          </a:p>
        </p:txBody>
      </p:sp>
      <p:sp>
        <p:nvSpPr>
          <p:cNvPr id="34" name="Flèche courbée vers la gauche 33"/>
          <p:cNvSpPr/>
          <p:nvPr/>
        </p:nvSpPr>
        <p:spPr>
          <a:xfrm rot="14983898" flipV="1">
            <a:off x="2276360" y="-1313366"/>
            <a:ext cx="1135427" cy="593529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6" name="ZoneTexte 35"/>
          <p:cNvSpPr txBox="1"/>
          <p:nvPr/>
        </p:nvSpPr>
        <p:spPr>
          <a:xfrm>
            <a:off x="8756137" y="604895"/>
            <a:ext cx="2095637" cy="369332"/>
          </a:xfrm>
          <a:prstGeom prst="rect">
            <a:avLst/>
          </a:prstGeom>
          <a:noFill/>
        </p:spPr>
        <p:txBody>
          <a:bodyPr wrap="square" rtlCol="0">
            <a:spAutoFit/>
          </a:bodyPr>
          <a:lstStyle/>
          <a:p>
            <a:r>
              <a:rPr lang="fr-FR" dirty="0">
                <a:solidFill>
                  <a:srgbClr val="0070C0"/>
                </a:solidFill>
              </a:rPr>
              <a:t>Science as a Service </a:t>
            </a:r>
          </a:p>
        </p:txBody>
      </p:sp>
      <p:sp>
        <p:nvSpPr>
          <p:cNvPr id="37" name="ZoneTexte 36"/>
          <p:cNvSpPr txBox="1"/>
          <p:nvPr/>
        </p:nvSpPr>
        <p:spPr>
          <a:xfrm>
            <a:off x="87318" y="824042"/>
            <a:ext cx="2285519" cy="646331"/>
          </a:xfrm>
          <a:prstGeom prst="rect">
            <a:avLst/>
          </a:prstGeom>
          <a:noFill/>
        </p:spPr>
        <p:txBody>
          <a:bodyPr wrap="square" rtlCol="0">
            <a:spAutoFit/>
          </a:bodyPr>
          <a:lstStyle/>
          <a:p>
            <a:pPr algn="ctr"/>
            <a:r>
              <a:rPr lang="fr-FR" dirty="0">
                <a:solidFill>
                  <a:srgbClr val="0070C0"/>
                </a:solidFill>
              </a:rPr>
              <a:t>Software as a Service (Business Model) </a:t>
            </a:r>
          </a:p>
        </p:txBody>
      </p:sp>
      <p:pic>
        <p:nvPicPr>
          <p:cNvPr id="38" name="Image 37">
            <a:extLst>
              <a:ext uri="{FF2B5EF4-FFF2-40B4-BE49-F238E27FC236}">
                <a16:creationId xmlns:a16="http://schemas.microsoft.com/office/drawing/2014/main" id="{8DCA6697-453B-4C09-B0A7-1D51774ECD04}"/>
              </a:ext>
            </a:extLst>
          </p:cNvPr>
          <p:cNvPicPr>
            <a:picLocks noChangeAspect="1"/>
          </p:cNvPicPr>
          <p:nvPr/>
        </p:nvPicPr>
        <p:blipFill>
          <a:blip r:embed="rId10"/>
          <a:stretch>
            <a:fillRect/>
          </a:stretch>
        </p:blipFill>
        <p:spPr>
          <a:xfrm>
            <a:off x="7648051" y="4367597"/>
            <a:ext cx="894639" cy="315755"/>
          </a:xfrm>
          <a:prstGeom prst="rect">
            <a:avLst/>
          </a:prstGeom>
          <a:solidFill>
            <a:srgbClr val="000000">
              <a:alpha val="30196"/>
            </a:srgbClr>
          </a:solidFill>
        </p:spPr>
      </p:pic>
    </p:spTree>
    <p:extLst>
      <p:ext uri="{BB962C8B-B14F-4D97-AF65-F5344CB8AC3E}">
        <p14:creationId xmlns:p14="http://schemas.microsoft.com/office/powerpoint/2010/main" val="81749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r>
              <a:rPr lang="fr-FR" dirty="0"/>
              <a:t>Cooperation</a:t>
            </a:r>
          </a:p>
        </p:txBody>
      </p:sp>
      <p:sp>
        <p:nvSpPr>
          <p:cNvPr id="3" name="Espace réservé du numéro de diapositive 2"/>
          <p:cNvSpPr>
            <a:spLocks noGrp="1"/>
          </p:cNvSpPr>
          <p:nvPr>
            <p:ph type="sldNum" sz="quarter" idx="12"/>
          </p:nvPr>
        </p:nvSpPr>
        <p:spPr/>
        <p:txBody>
          <a:bodyPr/>
          <a:lstStyle/>
          <a:p>
            <a:fld id="{1F15C832-BA88-44B2-B74D-EBDA7A9ACE5F}" type="slidenum">
              <a:rPr lang="fr-FR" smtClean="0"/>
              <a:t>8</a:t>
            </a:fld>
            <a:endParaRPr lang="fr-FR" dirty="0"/>
          </a:p>
        </p:txBody>
      </p:sp>
      <p:pic>
        <p:nvPicPr>
          <p:cNvPr id="5" name="Image 4"/>
          <p:cNvPicPr>
            <a:picLocks noChangeAspect="1"/>
          </p:cNvPicPr>
          <p:nvPr/>
        </p:nvPicPr>
        <p:blipFill>
          <a:blip r:embed="rId2"/>
          <a:stretch>
            <a:fillRect/>
          </a:stretch>
        </p:blipFill>
        <p:spPr>
          <a:xfrm>
            <a:off x="3552825" y="1626154"/>
            <a:ext cx="6864275" cy="1633538"/>
          </a:xfrm>
          <a:prstGeom prst="rect">
            <a:avLst/>
          </a:prstGeom>
        </p:spPr>
      </p:pic>
      <p:sp>
        <p:nvSpPr>
          <p:cNvPr id="6" name="ZoneTexte 5"/>
          <p:cNvSpPr txBox="1"/>
          <p:nvPr/>
        </p:nvSpPr>
        <p:spPr>
          <a:xfrm>
            <a:off x="723069" y="2220156"/>
            <a:ext cx="2869696" cy="369332"/>
          </a:xfrm>
          <a:prstGeom prst="rect">
            <a:avLst/>
          </a:prstGeom>
          <a:noFill/>
        </p:spPr>
        <p:txBody>
          <a:bodyPr wrap="none" rtlCol="0">
            <a:spAutoFit/>
          </a:bodyPr>
          <a:lstStyle/>
          <a:p>
            <a:r>
              <a:rPr lang="fr-FR" dirty="0">
                <a:solidFill>
                  <a:srgbClr val="005191"/>
                </a:solidFill>
              </a:rPr>
              <a:t>There are </a:t>
            </a:r>
            <a:r>
              <a:rPr lang="fr-FR" dirty="0" err="1">
                <a:solidFill>
                  <a:srgbClr val="005191"/>
                </a:solidFill>
              </a:rPr>
              <a:t>common</a:t>
            </a:r>
            <a:r>
              <a:rPr lang="fr-FR" dirty="0">
                <a:solidFill>
                  <a:srgbClr val="005191"/>
                </a:solidFill>
              </a:rPr>
              <a:t> </a:t>
            </a:r>
            <a:r>
              <a:rPr lang="fr-FR" dirty="0" err="1">
                <a:solidFill>
                  <a:srgbClr val="005191"/>
                </a:solidFill>
              </a:rPr>
              <a:t>members</a:t>
            </a:r>
            <a:endParaRPr lang="fr-FR" dirty="0">
              <a:solidFill>
                <a:srgbClr val="005191"/>
              </a:solidFill>
            </a:endParaRPr>
          </a:p>
        </p:txBody>
      </p:sp>
      <p:sp>
        <p:nvSpPr>
          <p:cNvPr id="7" name="Ellipse 6"/>
          <p:cNvSpPr/>
          <p:nvPr/>
        </p:nvSpPr>
        <p:spPr>
          <a:xfrm>
            <a:off x="4676775" y="2565676"/>
            <a:ext cx="47625" cy="476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8461375" y="2565676"/>
            <a:ext cx="47625" cy="476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4581525" y="2084384"/>
            <a:ext cx="47625" cy="476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5330825" y="2568293"/>
            <a:ext cx="47625" cy="476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723069" y="4325031"/>
            <a:ext cx="5093061" cy="369332"/>
          </a:xfrm>
          <a:prstGeom prst="rect">
            <a:avLst/>
          </a:prstGeom>
          <a:noFill/>
        </p:spPr>
        <p:txBody>
          <a:bodyPr wrap="none" rtlCol="0">
            <a:spAutoFit/>
          </a:bodyPr>
          <a:lstStyle/>
          <a:p>
            <a:r>
              <a:rPr lang="fr-FR" dirty="0">
                <a:solidFill>
                  <a:srgbClr val="005191"/>
                </a:solidFill>
              </a:rPr>
              <a:t>People </a:t>
            </a:r>
            <a:r>
              <a:rPr lang="fr-FR" dirty="0" err="1">
                <a:solidFill>
                  <a:srgbClr val="005191"/>
                </a:solidFill>
              </a:rPr>
              <a:t>participating</a:t>
            </a:r>
            <a:r>
              <a:rPr lang="fr-FR" dirty="0">
                <a:solidFill>
                  <a:srgbClr val="005191"/>
                </a:solidFill>
              </a:rPr>
              <a:t> to SCO and WG </a:t>
            </a:r>
            <a:r>
              <a:rPr lang="fr-FR" dirty="0" err="1">
                <a:solidFill>
                  <a:srgbClr val="005191"/>
                </a:solidFill>
              </a:rPr>
              <a:t>Climate</a:t>
            </a:r>
            <a:r>
              <a:rPr lang="fr-FR" dirty="0">
                <a:solidFill>
                  <a:srgbClr val="005191"/>
                </a:solidFill>
              </a:rPr>
              <a:t> </a:t>
            </a:r>
            <a:r>
              <a:rPr lang="fr-FR" dirty="0" err="1">
                <a:solidFill>
                  <a:srgbClr val="005191"/>
                </a:solidFill>
              </a:rPr>
              <a:t>activities</a:t>
            </a:r>
            <a:endParaRPr lang="fr-FR" dirty="0">
              <a:solidFill>
                <a:srgbClr val="005191"/>
              </a:solidFill>
            </a:endParaRPr>
          </a:p>
        </p:txBody>
      </p:sp>
      <p:sp>
        <p:nvSpPr>
          <p:cNvPr id="12" name="ZoneTexte 11"/>
          <p:cNvSpPr txBox="1"/>
          <p:nvPr/>
        </p:nvSpPr>
        <p:spPr>
          <a:xfrm>
            <a:off x="6424822" y="4325031"/>
            <a:ext cx="3002745" cy="1477328"/>
          </a:xfrm>
          <a:prstGeom prst="rect">
            <a:avLst/>
          </a:prstGeom>
          <a:noFill/>
        </p:spPr>
        <p:txBody>
          <a:bodyPr wrap="none" rtlCol="0">
            <a:spAutoFit/>
          </a:bodyPr>
          <a:lstStyle/>
          <a:p>
            <a:pPr marL="285750" indent="-285750">
              <a:buFont typeface="Arial" panose="020B0604020202020204" pitchFamily="34" charset="0"/>
              <a:buChar char="•"/>
            </a:pPr>
            <a:r>
              <a:rPr lang="fr-FR" dirty="0">
                <a:solidFill>
                  <a:srgbClr val="00B0F0"/>
                </a:solidFill>
              </a:rPr>
              <a:t>GEO: Sara Venturi</a:t>
            </a:r>
          </a:p>
          <a:p>
            <a:pPr marL="285750" indent="-285750">
              <a:buFont typeface="Arial" panose="020B0604020202020204" pitchFamily="34" charset="0"/>
              <a:buChar char="•"/>
            </a:pPr>
            <a:r>
              <a:rPr lang="fr-FR" dirty="0">
                <a:solidFill>
                  <a:srgbClr val="00B0F0"/>
                </a:solidFill>
              </a:rPr>
              <a:t>ESA: Susanne </a:t>
            </a:r>
            <a:r>
              <a:rPr lang="fr-FR" dirty="0" err="1">
                <a:solidFill>
                  <a:srgbClr val="00B0F0"/>
                </a:solidFill>
              </a:rPr>
              <a:t>Mecklenberg</a:t>
            </a:r>
            <a:endParaRPr lang="fr-FR" dirty="0">
              <a:solidFill>
                <a:srgbClr val="00B0F0"/>
              </a:solidFill>
            </a:endParaRPr>
          </a:p>
          <a:p>
            <a:pPr marL="285750" indent="-285750">
              <a:buFont typeface="Arial" panose="020B0604020202020204" pitchFamily="34" charset="0"/>
              <a:buChar char="•"/>
            </a:pPr>
            <a:r>
              <a:rPr lang="fr-FR" dirty="0">
                <a:solidFill>
                  <a:srgbClr val="00B0F0"/>
                </a:solidFill>
              </a:rPr>
              <a:t>NOAA: Jeff </a:t>
            </a:r>
            <a:r>
              <a:rPr lang="fr-FR" dirty="0" err="1">
                <a:solidFill>
                  <a:srgbClr val="00B0F0"/>
                </a:solidFill>
              </a:rPr>
              <a:t>Private</a:t>
            </a:r>
            <a:endParaRPr lang="fr-FR" dirty="0">
              <a:solidFill>
                <a:srgbClr val="00B0F0"/>
              </a:solidFill>
            </a:endParaRPr>
          </a:p>
          <a:p>
            <a:pPr marL="285750" indent="-285750">
              <a:buFont typeface="Arial" panose="020B0604020202020204" pitchFamily="34" charset="0"/>
              <a:buChar char="•"/>
            </a:pPr>
            <a:r>
              <a:rPr lang="fr-FR" dirty="0">
                <a:solidFill>
                  <a:srgbClr val="00B0F0"/>
                </a:solidFill>
              </a:rPr>
              <a:t>ECMWF: Carlo </a:t>
            </a:r>
            <a:r>
              <a:rPr lang="fr-FR" dirty="0" err="1">
                <a:solidFill>
                  <a:srgbClr val="00B0F0"/>
                </a:solidFill>
              </a:rPr>
              <a:t>Buentempo</a:t>
            </a:r>
            <a:endParaRPr lang="fr-FR" dirty="0">
              <a:solidFill>
                <a:srgbClr val="00B0F0"/>
              </a:solidFill>
            </a:endParaRPr>
          </a:p>
          <a:p>
            <a:pPr marL="285750" indent="-285750">
              <a:buFont typeface="Arial" panose="020B0604020202020204" pitchFamily="34" charset="0"/>
              <a:buChar char="•"/>
            </a:pPr>
            <a:r>
              <a:rPr lang="fr-FR" dirty="0">
                <a:solidFill>
                  <a:srgbClr val="00B0F0"/>
                </a:solidFill>
              </a:rPr>
              <a:t>Etc….</a:t>
            </a:r>
          </a:p>
        </p:txBody>
      </p:sp>
      <p:sp>
        <p:nvSpPr>
          <p:cNvPr id="14" name="ZoneTexte 13"/>
          <p:cNvSpPr txBox="1"/>
          <p:nvPr/>
        </p:nvSpPr>
        <p:spPr>
          <a:xfrm>
            <a:off x="3094794" y="847486"/>
            <a:ext cx="5203669" cy="369332"/>
          </a:xfrm>
          <a:prstGeom prst="rect">
            <a:avLst/>
          </a:prstGeom>
          <a:noFill/>
          <a:ln>
            <a:solidFill>
              <a:schemeClr val="accent1">
                <a:lumMod val="60000"/>
                <a:lumOff val="40000"/>
              </a:schemeClr>
            </a:solidFill>
          </a:ln>
        </p:spPr>
        <p:txBody>
          <a:bodyPr wrap="none" rtlCol="0">
            <a:spAutoFit/>
          </a:bodyPr>
          <a:lstStyle/>
          <a:p>
            <a:r>
              <a:rPr lang="fr-FR" dirty="0">
                <a:solidFill>
                  <a:srgbClr val="005191"/>
                </a:solidFill>
              </a:rPr>
              <a:t>Natural synergies </a:t>
            </a:r>
            <a:r>
              <a:rPr lang="fr-FR" dirty="0" err="1">
                <a:solidFill>
                  <a:srgbClr val="005191"/>
                </a:solidFill>
              </a:rPr>
              <a:t>between</a:t>
            </a:r>
            <a:r>
              <a:rPr lang="fr-FR" dirty="0">
                <a:solidFill>
                  <a:srgbClr val="005191"/>
                </a:solidFill>
              </a:rPr>
              <a:t> SCO and CEOS WG </a:t>
            </a:r>
            <a:r>
              <a:rPr lang="fr-FR" dirty="0" err="1">
                <a:solidFill>
                  <a:srgbClr val="005191"/>
                </a:solidFill>
              </a:rPr>
              <a:t>Climate</a:t>
            </a:r>
            <a:endParaRPr lang="fr-FR" dirty="0">
              <a:solidFill>
                <a:srgbClr val="005191"/>
              </a:solidFill>
            </a:endParaRPr>
          </a:p>
        </p:txBody>
      </p:sp>
    </p:spTree>
    <p:extLst>
      <p:ext uri="{BB962C8B-B14F-4D97-AF65-F5344CB8AC3E}">
        <p14:creationId xmlns:p14="http://schemas.microsoft.com/office/powerpoint/2010/main" val="87342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r>
              <a:rPr lang="fr-FR" dirty="0"/>
              <a:t>Cooperation: </a:t>
            </a:r>
            <a:r>
              <a:rPr lang="fr-FR" dirty="0" err="1"/>
              <a:t>proposals</a:t>
            </a:r>
            <a:r>
              <a:rPr lang="fr-FR" dirty="0"/>
              <a:t> </a:t>
            </a:r>
            <a:r>
              <a:rPr lang="fr-FR" dirty="0" err="1"/>
              <a:t>from</a:t>
            </a:r>
            <a:r>
              <a:rPr lang="fr-FR" dirty="0"/>
              <a:t> SCO</a:t>
            </a:r>
          </a:p>
        </p:txBody>
      </p:sp>
      <p:sp>
        <p:nvSpPr>
          <p:cNvPr id="3" name="Espace réservé du numéro de diapositive 2"/>
          <p:cNvSpPr>
            <a:spLocks noGrp="1"/>
          </p:cNvSpPr>
          <p:nvPr>
            <p:ph type="sldNum" sz="quarter" idx="12"/>
          </p:nvPr>
        </p:nvSpPr>
        <p:spPr/>
        <p:txBody>
          <a:bodyPr/>
          <a:lstStyle/>
          <a:p>
            <a:fld id="{1F15C832-BA88-44B2-B74D-EBDA7A9ACE5F}" type="slidenum">
              <a:rPr lang="fr-FR" smtClean="0"/>
              <a:t>9</a:t>
            </a:fld>
            <a:endParaRPr lang="fr-FR" dirty="0"/>
          </a:p>
        </p:txBody>
      </p:sp>
      <p:graphicFrame>
        <p:nvGraphicFramePr>
          <p:cNvPr id="5" name="Tableau 4"/>
          <p:cNvGraphicFramePr>
            <a:graphicFrameLocks noGrp="1"/>
          </p:cNvGraphicFramePr>
          <p:nvPr>
            <p:extLst>
              <p:ext uri="{D42A27DB-BD31-4B8C-83A1-F6EECF244321}">
                <p14:modId xmlns:p14="http://schemas.microsoft.com/office/powerpoint/2010/main" val="1825032571"/>
              </p:ext>
            </p:extLst>
          </p:nvPr>
        </p:nvGraphicFramePr>
        <p:xfrm>
          <a:off x="873219" y="2209798"/>
          <a:ext cx="1662240" cy="582985"/>
        </p:xfrm>
        <a:graphic>
          <a:graphicData uri="http://schemas.openxmlformats.org/drawingml/2006/table">
            <a:tbl>
              <a:tblPr firstRow="1" bandRow="1">
                <a:tableStyleId>{5C22544A-7EE6-4342-B048-85BDC9FD1C3A}</a:tableStyleId>
              </a:tblPr>
              <a:tblGrid>
                <a:gridCol w="1662240">
                  <a:extLst>
                    <a:ext uri="{9D8B030D-6E8A-4147-A177-3AD203B41FA5}">
                      <a16:colId xmlns:a16="http://schemas.microsoft.com/office/drawing/2014/main" val="246103625"/>
                    </a:ext>
                  </a:extLst>
                </a:gridCol>
              </a:tblGrid>
              <a:tr h="582985">
                <a:tc>
                  <a:txBody>
                    <a:bodyPr/>
                    <a:lstStyle/>
                    <a:p>
                      <a:pPr algn="ctr"/>
                      <a:r>
                        <a:rPr lang="fr-FR" sz="1400" b="1" baseline="0" dirty="0">
                          <a:solidFill>
                            <a:srgbClr val="002060"/>
                          </a:solidFill>
                          <a:latin typeface="Calibri Light" panose="020F0302020204030204" pitchFamily="34" charset="0"/>
                          <a:cs typeface="Calibri Light" panose="020F0302020204030204" pitchFamily="34" charset="0"/>
                        </a:rPr>
                        <a:t>international call for </a:t>
                      </a:r>
                      <a:r>
                        <a:rPr lang="fr-FR" sz="1400" b="1" baseline="0" dirty="0" err="1">
                          <a:solidFill>
                            <a:srgbClr val="002060"/>
                          </a:solidFill>
                          <a:latin typeface="Calibri Light" panose="020F0302020204030204" pitchFamily="34" charset="0"/>
                          <a:cs typeface="Calibri Light" panose="020F0302020204030204" pitchFamily="34" charset="0"/>
                        </a:rPr>
                        <a:t>proposals</a:t>
                      </a:r>
                      <a:endParaRPr lang="fr-FR" sz="1400" b="1" baseline="0" dirty="0">
                        <a:solidFill>
                          <a:srgbClr val="002060"/>
                        </a:solidFill>
                        <a:latin typeface="Calibri Light" panose="020F0302020204030204" pitchFamily="34" charset="0"/>
                        <a:cs typeface="Calibri Light" panose="020F0302020204030204" pitchFamily="34" charset="0"/>
                      </a:endParaRPr>
                    </a:p>
                  </a:txBody>
                  <a:tcPr>
                    <a:solidFill>
                      <a:schemeClr val="bg1">
                        <a:lumMod val="95000"/>
                      </a:schemeClr>
                    </a:solidFill>
                  </a:tcPr>
                </a:tc>
                <a:extLst>
                  <a:ext uri="{0D108BD9-81ED-4DB2-BD59-A6C34878D82A}">
                    <a16:rowId xmlns:a16="http://schemas.microsoft.com/office/drawing/2014/main" val="3022809149"/>
                  </a:ext>
                </a:extLst>
              </a:tr>
            </a:tbl>
          </a:graphicData>
        </a:graphic>
      </p:graphicFrame>
      <p:sp>
        <p:nvSpPr>
          <p:cNvPr id="6" name="ZoneTexte 5"/>
          <p:cNvSpPr txBox="1"/>
          <p:nvPr/>
        </p:nvSpPr>
        <p:spPr>
          <a:xfrm>
            <a:off x="360000" y="847816"/>
            <a:ext cx="4262705" cy="369332"/>
          </a:xfrm>
          <a:prstGeom prst="rect">
            <a:avLst/>
          </a:prstGeom>
          <a:noFill/>
        </p:spPr>
        <p:txBody>
          <a:bodyPr wrap="none" rtlCol="0">
            <a:spAutoFit/>
          </a:bodyPr>
          <a:lstStyle/>
          <a:p>
            <a:pPr marL="285750" indent="-285750">
              <a:buFont typeface="Wingdings" panose="05000000000000000000" pitchFamily="2" charset="2"/>
              <a:buChar char="q"/>
            </a:pPr>
            <a:r>
              <a:rPr lang="fr-FR" dirty="0" err="1">
                <a:solidFill>
                  <a:srgbClr val="055992"/>
                </a:solidFill>
              </a:rPr>
              <a:t>participating</a:t>
            </a:r>
            <a:r>
              <a:rPr lang="fr-FR" dirty="0">
                <a:solidFill>
                  <a:srgbClr val="055992"/>
                </a:solidFill>
              </a:rPr>
              <a:t> to the </a:t>
            </a:r>
            <a:r>
              <a:rPr lang="fr-FR" dirty="0" err="1">
                <a:solidFill>
                  <a:srgbClr val="055992"/>
                </a:solidFill>
              </a:rPr>
              <a:t>Accreditation</a:t>
            </a:r>
            <a:r>
              <a:rPr lang="fr-FR" dirty="0">
                <a:solidFill>
                  <a:srgbClr val="055992"/>
                </a:solidFill>
              </a:rPr>
              <a:t> </a:t>
            </a:r>
            <a:r>
              <a:rPr lang="fr-FR" dirty="0" err="1">
                <a:solidFill>
                  <a:srgbClr val="055992"/>
                </a:solidFill>
              </a:rPr>
              <a:t>process</a:t>
            </a:r>
            <a:endParaRPr lang="fr-FR" dirty="0">
              <a:solidFill>
                <a:srgbClr val="055992"/>
              </a:solidFill>
            </a:endParaRPr>
          </a:p>
        </p:txBody>
      </p:sp>
      <p:pic>
        <p:nvPicPr>
          <p:cNvPr id="7" name="Imag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50837" y="1828583"/>
            <a:ext cx="507004" cy="381215"/>
          </a:xfrm>
          <a:prstGeom prst="rect">
            <a:avLst/>
          </a:prstGeom>
          <a:noFill/>
          <a:ln>
            <a:noFill/>
          </a:ln>
        </p:spPr>
      </p:pic>
      <p:graphicFrame>
        <p:nvGraphicFramePr>
          <p:cNvPr id="8" name="Tableau 7"/>
          <p:cNvGraphicFramePr>
            <a:graphicFrameLocks noGrp="1"/>
          </p:cNvGraphicFramePr>
          <p:nvPr>
            <p:extLst>
              <p:ext uri="{D42A27DB-BD31-4B8C-83A1-F6EECF244321}">
                <p14:modId xmlns:p14="http://schemas.microsoft.com/office/powerpoint/2010/main" val="2472487855"/>
              </p:ext>
            </p:extLst>
          </p:nvPr>
        </p:nvGraphicFramePr>
        <p:xfrm>
          <a:off x="3628897" y="2333621"/>
          <a:ext cx="1662240" cy="335337"/>
        </p:xfrm>
        <a:graphic>
          <a:graphicData uri="http://schemas.openxmlformats.org/drawingml/2006/table">
            <a:tbl>
              <a:tblPr firstRow="1" bandRow="1">
                <a:tableStyleId>{5C22544A-7EE6-4342-B048-85BDC9FD1C3A}</a:tableStyleId>
              </a:tblPr>
              <a:tblGrid>
                <a:gridCol w="1662240">
                  <a:extLst>
                    <a:ext uri="{9D8B030D-6E8A-4147-A177-3AD203B41FA5}">
                      <a16:colId xmlns:a16="http://schemas.microsoft.com/office/drawing/2014/main" val="246103625"/>
                    </a:ext>
                  </a:extLst>
                </a:gridCol>
              </a:tblGrid>
              <a:tr h="335337">
                <a:tc>
                  <a:txBody>
                    <a:bodyPr/>
                    <a:lstStyle/>
                    <a:p>
                      <a:pPr algn="ctr"/>
                      <a:r>
                        <a:rPr lang="fr-FR" sz="1400" b="1" baseline="0" dirty="0">
                          <a:solidFill>
                            <a:srgbClr val="002060"/>
                          </a:solidFill>
                          <a:latin typeface="Calibri Light" panose="020F0302020204030204" pitchFamily="34" charset="0"/>
                          <a:cs typeface="Calibri Light" panose="020F0302020204030204" pitchFamily="34" charset="0"/>
                        </a:rPr>
                        <a:t>Pool of </a:t>
                      </a:r>
                      <a:r>
                        <a:rPr lang="fr-FR" sz="1400" b="1" baseline="0" dirty="0" err="1">
                          <a:solidFill>
                            <a:srgbClr val="002060"/>
                          </a:solidFill>
                          <a:latin typeface="Calibri Light" panose="020F0302020204030204" pitchFamily="34" charset="0"/>
                          <a:cs typeface="Calibri Light" panose="020F0302020204030204" pitchFamily="34" charset="0"/>
                        </a:rPr>
                        <a:t>Reviewers</a:t>
                      </a:r>
                      <a:endParaRPr lang="fr-FR" sz="1400" b="1" baseline="0" dirty="0">
                        <a:solidFill>
                          <a:srgbClr val="002060"/>
                        </a:solidFill>
                        <a:latin typeface="Calibri Light" panose="020F0302020204030204" pitchFamily="34" charset="0"/>
                        <a:cs typeface="Calibri Light" panose="020F0302020204030204" pitchFamily="34" charset="0"/>
                      </a:endParaRPr>
                    </a:p>
                  </a:txBody>
                  <a:tcPr>
                    <a:solidFill>
                      <a:schemeClr val="bg1">
                        <a:lumMod val="95000"/>
                      </a:schemeClr>
                    </a:solidFill>
                  </a:tcPr>
                </a:tc>
                <a:extLst>
                  <a:ext uri="{0D108BD9-81ED-4DB2-BD59-A6C34878D82A}">
                    <a16:rowId xmlns:a16="http://schemas.microsoft.com/office/drawing/2014/main" val="3022809149"/>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1175352898"/>
              </p:ext>
            </p:extLst>
          </p:nvPr>
        </p:nvGraphicFramePr>
        <p:xfrm>
          <a:off x="2849782" y="1274385"/>
          <a:ext cx="1887435" cy="518160"/>
        </p:xfrm>
        <a:graphic>
          <a:graphicData uri="http://schemas.openxmlformats.org/drawingml/2006/table">
            <a:tbl>
              <a:tblPr firstRow="1" bandRow="1">
                <a:tableStyleId>{5C22544A-7EE6-4342-B048-85BDC9FD1C3A}</a:tableStyleId>
              </a:tblPr>
              <a:tblGrid>
                <a:gridCol w="1887435">
                  <a:extLst>
                    <a:ext uri="{9D8B030D-6E8A-4147-A177-3AD203B41FA5}">
                      <a16:colId xmlns:a16="http://schemas.microsoft.com/office/drawing/2014/main" val="246103625"/>
                    </a:ext>
                  </a:extLst>
                </a:gridCol>
              </a:tblGrid>
              <a:tr h="335337">
                <a:tc>
                  <a:txBody>
                    <a:bodyPr/>
                    <a:lstStyle/>
                    <a:p>
                      <a:pPr algn="ctr"/>
                      <a:r>
                        <a:rPr lang="fr-FR" sz="1400" b="0" baseline="0" dirty="0">
                          <a:solidFill>
                            <a:srgbClr val="002060"/>
                          </a:solidFill>
                          <a:latin typeface="Calibri Light" panose="020F0302020204030204" pitchFamily="34" charset="0"/>
                          <a:cs typeface="Calibri Light" panose="020F0302020204030204" pitchFamily="34" charset="0"/>
                        </a:rPr>
                        <a:t>30 </a:t>
                      </a:r>
                      <a:r>
                        <a:rPr lang="fr-FR" sz="1400" b="0" baseline="0" dirty="0" err="1">
                          <a:solidFill>
                            <a:srgbClr val="002060"/>
                          </a:solidFill>
                          <a:latin typeface="Calibri Light" panose="020F0302020204030204" pitchFamily="34" charset="0"/>
                          <a:cs typeface="Calibri Light" panose="020F0302020204030204" pitchFamily="34" charset="0"/>
                        </a:rPr>
                        <a:t>reviewers</a:t>
                      </a:r>
                      <a:r>
                        <a:rPr lang="fr-FR" sz="1400" b="0" baseline="0" dirty="0">
                          <a:solidFill>
                            <a:srgbClr val="002060"/>
                          </a:solidFill>
                          <a:latin typeface="Calibri Light" panose="020F0302020204030204" pitchFamily="34" charset="0"/>
                          <a:cs typeface="Calibri Light" panose="020F0302020204030204" pitchFamily="34" charset="0"/>
                        </a:rPr>
                        <a:t> </a:t>
                      </a:r>
                    </a:p>
                    <a:p>
                      <a:pPr algn="ctr"/>
                      <a:r>
                        <a:rPr lang="fr-FR" sz="1400" b="0" baseline="0" dirty="0">
                          <a:solidFill>
                            <a:srgbClr val="002060"/>
                          </a:solidFill>
                          <a:latin typeface="Calibri Light" panose="020F0302020204030204" pitchFamily="34" charset="0"/>
                          <a:cs typeface="Calibri Light" panose="020F0302020204030204" pitchFamily="34" charset="0"/>
                        </a:rPr>
                        <a:t>(4y of SCO </a:t>
                      </a:r>
                      <a:r>
                        <a:rPr lang="fr-FR" sz="1400" b="0" baseline="0" dirty="0" err="1">
                          <a:solidFill>
                            <a:srgbClr val="002060"/>
                          </a:solidFill>
                          <a:latin typeface="Calibri Light" panose="020F0302020204030204" pitchFamily="34" charset="0"/>
                          <a:cs typeface="Calibri Light" panose="020F0302020204030204" pitchFamily="34" charset="0"/>
                        </a:rPr>
                        <a:t>experience</a:t>
                      </a:r>
                      <a:r>
                        <a:rPr lang="fr-FR" sz="1400" b="0" baseline="0" dirty="0">
                          <a:solidFill>
                            <a:srgbClr val="002060"/>
                          </a:solidFill>
                          <a:latin typeface="Calibri Light" panose="020F0302020204030204" pitchFamily="34" charset="0"/>
                          <a:cs typeface="Calibri Light" panose="020F0302020204030204" pitchFamily="34" charset="0"/>
                        </a:rPr>
                        <a:t>)</a:t>
                      </a:r>
                      <a:endParaRPr lang="fr-FR" sz="1400" b="0" dirty="0">
                        <a:solidFill>
                          <a:srgbClr val="002060"/>
                        </a:solidFill>
                        <a:latin typeface="Calibri Light" panose="020F0302020204030204" pitchFamily="34" charset="0"/>
                        <a:cs typeface="Calibri Light" panose="020F0302020204030204" pitchFamily="34" charset="0"/>
                      </a:endParaRPr>
                    </a:p>
                  </a:txBody>
                  <a:tcPr>
                    <a:solidFill>
                      <a:schemeClr val="bg1">
                        <a:lumMod val="95000"/>
                      </a:schemeClr>
                    </a:solidFill>
                  </a:tcPr>
                </a:tc>
                <a:extLst>
                  <a:ext uri="{0D108BD9-81ED-4DB2-BD59-A6C34878D82A}">
                    <a16:rowId xmlns:a16="http://schemas.microsoft.com/office/drawing/2014/main" val="3022809149"/>
                  </a:ext>
                </a:extLst>
              </a:tr>
            </a:tbl>
          </a:graphicData>
        </a:graphic>
      </p:graphicFrame>
      <p:pic>
        <p:nvPicPr>
          <p:cNvPr id="10" name="Image 9"/>
          <p:cNvPicPr>
            <a:picLocks noChangeAspect="1"/>
          </p:cNvPicPr>
          <p:nvPr/>
        </p:nvPicPr>
        <p:blipFill>
          <a:blip r:embed="rId3"/>
          <a:stretch>
            <a:fillRect/>
          </a:stretch>
        </p:blipFill>
        <p:spPr>
          <a:xfrm>
            <a:off x="4915535" y="1274385"/>
            <a:ext cx="1063784" cy="490977"/>
          </a:xfrm>
          <a:prstGeom prst="rect">
            <a:avLst/>
          </a:prstGeom>
        </p:spPr>
      </p:pic>
      <p:cxnSp>
        <p:nvCxnSpPr>
          <p:cNvPr id="12" name="Connecteur droit avec flèche 11"/>
          <p:cNvCxnSpPr>
            <a:stCxn id="9" idx="2"/>
            <a:endCxn id="8" idx="0"/>
          </p:cNvCxnSpPr>
          <p:nvPr/>
        </p:nvCxnSpPr>
        <p:spPr>
          <a:xfrm>
            <a:off x="3793499" y="1792545"/>
            <a:ext cx="666518" cy="541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10" idx="2"/>
            <a:endCxn id="8" idx="0"/>
          </p:cNvCxnSpPr>
          <p:nvPr/>
        </p:nvCxnSpPr>
        <p:spPr>
          <a:xfrm flipH="1">
            <a:off x="4460017" y="1765362"/>
            <a:ext cx="987410" cy="568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au 15"/>
          <p:cNvGraphicFramePr>
            <a:graphicFrameLocks noGrp="1"/>
          </p:cNvGraphicFramePr>
          <p:nvPr>
            <p:extLst>
              <p:ext uri="{D42A27DB-BD31-4B8C-83A1-F6EECF244321}">
                <p14:modId xmlns:p14="http://schemas.microsoft.com/office/powerpoint/2010/main" val="1698129924"/>
              </p:ext>
            </p:extLst>
          </p:nvPr>
        </p:nvGraphicFramePr>
        <p:xfrm>
          <a:off x="6384575" y="2333620"/>
          <a:ext cx="1662240" cy="335337"/>
        </p:xfrm>
        <a:graphic>
          <a:graphicData uri="http://schemas.openxmlformats.org/drawingml/2006/table">
            <a:tbl>
              <a:tblPr firstRow="1" bandRow="1">
                <a:tableStyleId>{5C22544A-7EE6-4342-B048-85BDC9FD1C3A}</a:tableStyleId>
              </a:tblPr>
              <a:tblGrid>
                <a:gridCol w="1662240">
                  <a:extLst>
                    <a:ext uri="{9D8B030D-6E8A-4147-A177-3AD203B41FA5}">
                      <a16:colId xmlns:a16="http://schemas.microsoft.com/office/drawing/2014/main" val="246103625"/>
                    </a:ext>
                  </a:extLst>
                </a:gridCol>
              </a:tblGrid>
              <a:tr h="335337">
                <a:tc>
                  <a:txBody>
                    <a:bodyPr/>
                    <a:lstStyle/>
                    <a:p>
                      <a:pPr algn="ctr"/>
                      <a:r>
                        <a:rPr lang="fr-FR" sz="1400" b="1" baseline="0" dirty="0">
                          <a:solidFill>
                            <a:srgbClr val="002060"/>
                          </a:solidFill>
                          <a:latin typeface="Calibri Light" panose="020F0302020204030204" pitchFamily="34" charset="0"/>
                          <a:cs typeface="Calibri Light" panose="020F0302020204030204" pitchFamily="34" charset="0"/>
                        </a:rPr>
                        <a:t>SCO Portfolio</a:t>
                      </a:r>
                    </a:p>
                  </a:txBody>
                  <a:tcPr>
                    <a:solidFill>
                      <a:schemeClr val="bg1">
                        <a:lumMod val="95000"/>
                      </a:schemeClr>
                    </a:solidFill>
                  </a:tcPr>
                </a:tc>
                <a:extLst>
                  <a:ext uri="{0D108BD9-81ED-4DB2-BD59-A6C34878D82A}">
                    <a16:rowId xmlns:a16="http://schemas.microsoft.com/office/drawing/2014/main" val="3022809149"/>
                  </a:ext>
                </a:extLst>
              </a:tr>
            </a:tbl>
          </a:graphicData>
        </a:graphic>
      </p:graphicFrame>
      <p:cxnSp>
        <p:nvCxnSpPr>
          <p:cNvPr id="18" name="Connecteur droit avec flèche 17"/>
          <p:cNvCxnSpPr>
            <a:stCxn id="5" idx="3"/>
            <a:endCxn id="8" idx="1"/>
          </p:cNvCxnSpPr>
          <p:nvPr/>
        </p:nvCxnSpPr>
        <p:spPr>
          <a:xfrm flipV="1">
            <a:off x="2535459" y="2501289"/>
            <a:ext cx="109343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8" idx="3"/>
            <a:endCxn id="16" idx="1"/>
          </p:cNvCxnSpPr>
          <p:nvPr/>
        </p:nvCxnSpPr>
        <p:spPr>
          <a:xfrm flipV="1">
            <a:off x="5291137" y="2501288"/>
            <a:ext cx="109343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359998" y="3493939"/>
            <a:ext cx="4020652" cy="369332"/>
          </a:xfrm>
          <a:prstGeom prst="rect">
            <a:avLst/>
          </a:prstGeom>
          <a:noFill/>
        </p:spPr>
        <p:txBody>
          <a:bodyPr wrap="none" rtlCol="0">
            <a:spAutoFit/>
          </a:bodyPr>
          <a:lstStyle/>
          <a:p>
            <a:pPr marL="285750" indent="-285750">
              <a:buFont typeface="Wingdings" panose="05000000000000000000" pitchFamily="2" charset="2"/>
              <a:buChar char="q"/>
            </a:pPr>
            <a:r>
              <a:rPr lang="fr-FR" dirty="0" err="1">
                <a:solidFill>
                  <a:srgbClr val="055992"/>
                </a:solidFill>
              </a:rPr>
              <a:t>Participating</a:t>
            </a:r>
            <a:r>
              <a:rPr lang="fr-FR" dirty="0">
                <a:solidFill>
                  <a:srgbClr val="055992"/>
                </a:solidFill>
              </a:rPr>
              <a:t> to </a:t>
            </a:r>
            <a:r>
              <a:rPr lang="fr-FR" dirty="0" err="1">
                <a:solidFill>
                  <a:srgbClr val="055992"/>
                </a:solidFill>
              </a:rPr>
              <a:t>Governance</a:t>
            </a:r>
            <a:r>
              <a:rPr lang="fr-FR" dirty="0">
                <a:solidFill>
                  <a:srgbClr val="055992"/>
                </a:solidFill>
              </a:rPr>
              <a:t> </a:t>
            </a:r>
            <a:r>
              <a:rPr lang="fr-FR" dirty="0" err="1">
                <a:solidFill>
                  <a:srgbClr val="055992"/>
                </a:solidFill>
              </a:rPr>
              <a:t>activities</a:t>
            </a:r>
            <a:endParaRPr lang="fr-FR" dirty="0">
              <a:solidFill>
                <a:srgbClr val="055992"/>
              </a:solidFill>
            </a:endParaRPr>
          </a:p>
        </p:txBody>
      </p:sp>
      <p:sp>
        <p:nvSpPr>
          <p:cNvPr id="25" name="ZoneTexte 24"/>
          <p:cNvSpPr txBox="1"/>
          <p:nvPr/>
        </p:nvSpPr>
        <p:spPr>
          <a:xfrm>
            <a:off x="359998" y="4272937"/>
            <a:ext cx="4685898" cy="369332"/>
          </a:xfrm>
          <a:prstGeom prst="rect">
            <a:avLst/>
          </a:prstGeom>
          <a:noFill/>
        </p:spPr>
        <p:txBody>
          <a:bodyPr wrap="none" rtlCol="0">
            <a:spAutoFit/>
          </a:bodyPr>
          <a:lstStyle/>
          <a:p>
            <a:pPr marL="285750" indent="-285750">
              <a:buFont typeface="Wingdings" panose="05000000000000000000" pitchFamily="2" charset="2"/>
              <a:buChar char="q"/>
            </a:pPr>
            <a:r>
              <a:rPr lang="fr-FR" dirty="0" err="1">
                <a:solidFill>
                  <a:srgbClr val="055992"/>
                </a:solidFill>
              </a:rPr>
              <a:t>Organising</a:t>
            </a:r>
            <a:r>
              <a:rPr lang="fr-FR" dirty="0">
                <a:solidFill>
                  <a:srgbClr val="055992"/>
                </a:solidFill>
              </a:rPr>
              <a:t> Common communication </a:t>
            </a:r>
            <a:r>
              <a:rPr lang="fr-FR" dirty="0" err="1">
                <a:solidFill>
                  <a:srgbClr val="055992"/>
                </a:solidFill>
              </a:rPr>
              <a:t>activities</a:t>
            </a:r>
            <a:endParaRPr lang="fr-FR" dirty="0">
              <a:solidFill>
                <a:srgbClr val="055992"/>
              </a:solidFill>
            </a:endParaRPr>
          </a:p>
        </p:txBody>
      </p:sp>
      <p:pic>
        <p:nvPicPr>
          <p:cNvPr id="26" name="Image 2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31144" y="2040581"/>
            <a:ext cx="4834043" cy="4834043"/>
          </a:xfrm>
          <a:prstGeom prst="rect">
            <a:avLst/>
          </a:prstGeom>
        </p:spPr>
      </p:pic>
    </p:spTree>
    <p:extLst>
      <p:ext uri="{BB962C8B-B14F-4D97-AF65-F5344CB8AC3E}">
        <p14:creationId xmlns:p14="http://schemas.microsoft.com/office/powerpoint/2010/main" val="381516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uvertures sans photo">
  <a:themeElements>
    <a:clrScheme name="cnes2">
      <a:dk1>
        <a:srgbClr val="000000"/>
      </a:dk1>
      <a:lt1>
        <a:sysClr val="window" lastClr="FFFFFF"/>
      </a:lt1>
      <a:dk2>
        <a:srgbClr val="020251"/>
      </a:dk2>
      <a:lt2>
        <a:srgbClr val="646464"/>
      </a:lt2>
      <a:accent1>
        <a:srgbClr val="005191"/>
      </a:accent1>
      <a:accent2>
        <a:srgbClr val="44C39D"/>
      </a:accent2>
      <a:accent3>
        <a:srgbClr val="FF4A54"/>
      </a:accent3>
      <a:accent4>
        <a:srgbClr val="7FEDB3"/>
      </a:accent4>
      <a:accent5>
        <a:srgbClr val="68DFE3"/>
      </a:accent5>
      <a:accent6>
        <a:srgbClr val="FBDD62"/>
      </a:accent6>
      <a:hlink>
        <a:srgbClr val="9AA0FF"/>
      </a:hlink>
      <a:folHlink>
        <a:srgbClr val="FEAC5B"/>
      </a:folHlink>
    </a:clrScheme>
    <a:fontScheme name="cnes Arial">
      <a:majorFont>
        <a:latin typeface="Arial MT Std Extra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RQUE 2020.pptx" id="{0A109882-93F8-4FFB-B685-BBB561BEB90A}" vid="{75FF379A-CAD3-4A54-AEB4-B090F8DD8F5D}"/>
    </a:ext>
  </a:extLst>
</a:theme>
</file>

<file path=ppt/theme/theme2.xml><?xml version="1.0" encoding="utf-8"?>
<a:theme xmlns:a="http://schemas.openxmlformats.org/drawingml/2006/main" name="Couvertures avec photo gauche">
  <a:themeElements>
    <a:clrScheme name="cnes2">
      <a:dk1>
        <a:srgbClr val="000000"/>
      </a:dk1>
      <a:lt1>
        <a:sysClr val="window" lastClr="FFFFFF"/>
      </a:lt1>
      <a:dk2>
        <a:srgbClr val="020251"/>
      </a:dk2>
      <a:lt2>
        <a:srgbClr val="646464"/>
      </a:lt2>
      <a:accent1>
        <a:srgbClr val="005191"/>
      </a:accent1>
      <a:accent2>
        <a:srgbClr val="44C39D"/>
      </a:accent2>
      <a:accent3>
        <a:srgbClr val="FF4A54"/>
      </a:accent3>
      <a:accent4>
        <a:srgbClr val="7FEDB3"/>
      </a:accent4>
      <a:accent5>
        <a:srgbClr val="68DFE3"/>
      </a:accent5>
      <a:accent6>
        <a:srgbClr val="FBDD62"/>
      </a:accent6>
      <a:hlink>
        <a:srgbClr val="9AA0FF"/>
      </a:hlink>
      <a:folHlink>
        <a:srgbClr val="FEAC5B"/>
      </a:folHlink>
    </a:clrScheme>
    <a:fontScheme name="cnes">
      <a:majorFont>
        <a:latin typeface="CNES Poster"/>
        <a:ea typeface=""/>
        <a:cs typeface=""/>
      </a:majorFont>
      <a:minorFont>
        <a:latin typeface="CNES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RQUE 2020.pptx" id="{0A109882-93F8-4FFB-B685-BBB561BEB90A}" vid="{9F7FFC55-C2B2-4773-8DE3-AD2370B774CF}"/>
    </a:ext>
  </a:extLst>
</a:theme>
</file>

<file path=ppt/theme/theme3.xml><?xml version="1.0" encoding="utf-8"?>
<a:theme xmlns:a="http://schemas.openxmlformats.org/drawingml/2006/main" name="Intercalaires">
  <a:themeElements>
    <a:clrScheme name="cnes2">
      <a:dk1>
        <a:srgbClr val="000000"/>
      </a:dk1>
      <a:lt1>
        <a:sysClr val="window" lastClr="FFFFFF"/>
      </a:lt1>
      <a:dk2>
        <a:srgbClr val="020251"/>
      </a:dk2>
      <a:lt2>
        <a:srgbClr val="646464"/>
      </a:lt2>
      <a:accent1>
        <a:srgbClr val="005191"/>
      </a:accent1>
      <a:accent2>
        <a:srgbClr val="44C39D"/>
      </a:accent2>
      <a:accent3>
        <a:srgbClr val="FF4A54"/>
      </a:accent3>
      <a:accent4>
        <a:srgbClr val="7FEDB3"/>
      </a:accent4>
      <a:accent5>
        <a:srgbClr val="68DFE3"/>
      </a:accent5>
      <a:accent6>
        <a:srgbClr val="FBDD62"/>
      </a:accent6>
      <a:hlink>
        <a:srgbClr val="9AA0FF"/>
      </a:hlink>
      <a:folHlink>
        <a:srgbClr val="FEAC5B"/>
      </a:folHlink>
    </a:clrScheme>
    <a:fontScheme name="cnes">
      <a:majorFont>
        <a:latin typeface="CNES Poster"/>
        <a:ea typeface=""/>
        <a:cs typeface=""/>
      </a:majorFont>
      <a:minorFont>
        <a:latin typeface="CNES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RQUE 2020.pptx" id="{0A109882-93F8-4FFB-B685-BBB561BEB90A}" vid="{3F5DF9A0-54DE-4B2A-B26D-DE2755B97589}"/>
    </a:ext>
  </a:extLst>
</a:theme>
</file>

<file path=ppt/theme/theme4.xml><?xml version="1.0" encoding="utf-8"?>
<a:theme xmlns:a="http://schemas.openxmlformats.org/drawingml/2006/main" name="Contenu">
  <a:themeElements>
    <a:clrScheme name="cnes2">
      <a:dk1>
        <a:srgbClr val="000000"/>
      </a:dk1>
      <a:lt1>
        <a:sysClr val="window" lastClr="FFFFFF"/>
      </a:lt1>
      <a:dk2>
        <a:srgbClr val="020251"/>
      </a:dk2>
      <a:lt2>
        <a:srgbClr val="646464"/>
      </a:lt2>
      <a:accent1>
        <a:srgbClr val="005191"/>
      </a:accent1>
      <a:accent2>
        <a:srgbClr val="44C39D"/>
      </a:accent2>
      <a:accent3>
        <a:srgbClr val="FF4A54"/>
      </a:accent3>
      <a:accent4>
        <a:srgbClr val="7FEDB3"/>
      </a:accent4>
      <a:accent5>
        <a:srgbClr val="68DFE3"/>
      </a:accent5>
      <a:accent6>
        <a:srgbClr val="FBDD62"/>
      </a:accent6>
      <a:hlink>
        <a:srgbClr val="9AA0FF"/>
      </a:hlink>
      <a:folHlink>
        <a:srgbClr val="FEAC5B"/>
      </a:folHlink>
    </a:clrScheme>
    <a:fontScheme name="cnes">
      <a:majorFont>
        <a:latin typeface="CNES Poster"/>
        <a:ea typeface=""/>
        <a:cs typeface=""/>
      </a:majorFont>
      <a:minorFont>
        <a:latin typeface="CNES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RQUE 2020.pptx" id="{0A109882-93F8-4FFB-B685-BBB561BEB90A}" vid="{85E5989D-B0C3-4682-AFDA-B36C18436FC6}"/>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hème_x0020_LL xmlns="d98edb7b-4b69-42c3-ba31-f9a07c1e3c46">Bureautique</Thème_x0020_LL>
    <TaxCatchAll xmlns="1480e229-d1f0-4dea-859f-b8c45efabb7a">
      <Value>34</Value>
      <Value>26</Value>
      <Value>115</Value>
      <Value>2</Value>
      <Value>76</Value>
    </TaxCatchAll>
    <RespForm xmlns="d98edb7b-4b69-42c3-ba31-f9a07c1e3c46">
      <UserInfo>
        <DisplayName>i:0#.w|cnesnet\medaillee</DisplayName>
        <AccountId>1243</AccountId>
        <AccountType/>
      </UserInfo>
    </RespForm>
    <RespTheme xmlns="d98edb7b-4b69-42c3-ba31-f9a07c1e3c46">
      <UserInfo>
        <DisplayName/>
        <AccountId xsi:nil="true"/>
        <AccountType/>
      </UserInfo>
    </RespTheme>
    <IconOverlay xmlns="http://schemas.microsoft.com/sharepoint/v4" xsi:nil="true"/>
    <Nature xmlns="c04198d5-9d41-4f87-9c9b-25c9d99d68b2">Modèle</Nature>
    <DocumentSetDescription xmlns="http://schemas.microsoft.com/sharepoint/v3" xsi:nil="true"/>
    <Services_x0020_Pratiques xmlns="d98edb7b-4b69-42c3-ba31-f9a07c1e3c46"/>
    <Cible xmlns="d98edb7b-4b69-42c3-ba31-f9a07c1e3c46">Salariés CNES</Cible>
    <Sous_x002d_Themes xmlns="c04198d5-9d41-4f87-9c9b-25c9d99d68b2" xsi:nil="true"/>
    <cfCentres0 xmlns="d98edb7b-4b69-42c3-ba31-f9a07c1e3c46">
      <Terms xmlns="http://schemas.microsoft.com/office/infopath/2007/PartnerControls">
        <TermInfo xmlns="http://schemas.microsoft.com/office/infopath/2007/PartnerControls">
          <TermName xmlns="http://schemas.microsoft.com/office/infopath/2007/PartnerControls">Kourou</TermName>
          <TermId xmlns="http://schemas.microsoft.com/office/infopath/2007/PartnerControls">10e6e4f8-5444-4c46-91d9-1d88f2248fca</TermId>
        </TermInfo>
        <TermInfo xmlns="http://schemas.microsoft.com/office/infopath/2007/PartnerControls">
          <TermName xmlns="http://schemas.microsoft.com/office/infopath/2007/PartnerControls">Toulouse</TermName>
          <TermId xmlns="http://schemas.microsoft.com/office/infopath/2007/PartnerControls">4631c293-d816-4767-8a32-a2fe4467ee72</TermId>
        </TermInfo>
        <TermInfo xmlns="http://schemas.microsoft.com/office/infopath/2007/PartnerControls">
          <TermName xmlns="http://schemas.microsoft.com/office/infopath/2007/PartnerControls">Aire sur Adour</TermName>
          <TermId xmlns="http://schemas.microsoft.com/office/infopath/2007/PartnerControls">bb0d4b2a-cf9c-4ecf-a138-975cb305a5a3</TermId>
        </TermInfo>
        <TermInfo xmlns="http://schemas.microsoft.com/office/infopath/2007/PartnerControls">
          <TermName xmlns="http://schemas.microsoft.com/office/infopath/2007/PartnerControls">CST</TermName>
          <TermId xmlns="http://schemas.microsoft.com/office/infopath/2007/PartnerControls">dcfdef51-9dac-43a6-8a2b-f174591fada0</TermId>
        </TermInfo>
        <TermInfo xmlns="http://schemas.microsoft.com/office/infopath/2007/PartnerControls">
          <TermName xmlns="http://schemas.microsoft.com/office/infopath/2007/PartnerControls">Externe</TermName>
          <TermId xmlns="http://schemas.microsoft.com/office/infopath/2007/PartnerControls">433a1d26-7970-4033-a889-663dbc8acbde</TermId>
        </TermInfo>
      </Terms>
    </cfCentres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Formulaires CNES" ma:contentTypeID="0x01010000DC6006A7BDDE4C8FF96CE1CE05F6EF002240421B177A4145A68A1D0509C7E11F" ma:contentTypeVersion="37" ma:contentTypeDescription="" ma:contentTypeScope="" ma:versionID="ea30cc480ded4210dd0d1ed87c595d23">
  <xsd:schema xmlns:xsd="http://www.w3.org/2001/XMLSchema" xmlns:xs="http://www.w3.org/2001/XMLSchema" xmlns:p="http://schemas.microsoft.com/office/2006/metadata/properties" xmlns:ns1="http://schemas.microsoft.com/sharepoint/v3" xmlns:ns2="c04198d5-9d41-4f87-9c9b-25c9d99d68b2" xmlns:ns3="d98edb7b-4b69-42c3-ba31-f9a07c1e3c46" xmlns:ns4="1480e229-d1f0-4dea-859f-b8c45efabb7a" xmlns:ns5="http://schemas.microsoft.com/sharepoint/v4" targetNamespace="http://schemas.microsoft.com/office/2006/metadata/properties" ma:root="true" ma:fieldsID="e8c9f286900141f7e64b1b1263004edf" ns1:_="" ns2:_="" ns3:_="" ns4:_="" ns5:_="">
    <xsd:import namespace="http://schemas.microsoft.com/sharepoint/v3"/>
    <xsd:import namespace="c04198d5-9d41-4f87-9c9b-25c9d99d68b2"/>
    <xsd:import namespace="d98edb7b-4b69-42c3-ba31-f9a07c1e3c46"/>
    <xsd:import namespace="1480e229-d1f0-4dea-859f-b8c45efabb7a"/>
    <xsd:import namespace="http://schemas.microsoft.com/sharepoint/v4"/>
    <xsd:element name="properties">
      <xsd:complexType>
        <xsd:sequence>
          <xsd:element name="documentManagement">
            <xsd:complexType>
              <xsd:all>
                <xsd:element ref="ns2:Nature"/>
                <xsd:element ref="ns3:Thème_x0020_LL"/>
                <xsd:element ref="ns3:Services_x0020_Pratiques" minOccurs="0"/>
                <xsd:element ref="ns3:RespForm"/>
                <xsd:element ref="ns3:RespTheme" minOccurs="0"/>
                <xsd:element ref="ns3:Cible"/>
                <xsd:element ref="ns4:TaxCatchAll" minOccurs="0"/>
                <xsd:element ref="ns4:TaxCatchAllLabel" minOccurs="0"/>
                <xsd:element ref="ns3:cfCentres0" minOccurs="0"/>
                <xsd:element ref="ns1:DocumentSetDescription" minOccurs="0"/>
                <xsd:element ref="ns5:IconOverlay" minOccurs="0"/>
                <xsd:element ref="ns2:Sous_x002d_Them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7" nillable="true" ma:displayName="Description" ma:description="Description de l’ensemble de documents" ma:hidden="true" ma:internalName="DocumentSet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4198d5-9d41-4f87-9c9b-25c9d99d68b2" elementFormDefault="qualified">
    <xsd:import namespace="http://schemas.microsoft.com/office/2006/documentManagement/types"/>
    <xsd:import namespace="http://schemas.microsoft.com/office/infopath/2007/PartnerControls"/>
    <xsd:element name="Nature" ma:index="2" ma:displayName="Nature" ma:default="Formulaire" ma:format="RadioButtons" ma:internalName="Nature">
      <xsd:simpleType>
        <xsd:restriction base="dms:Choice">
          <xsd:enumeration value="Formulaire"/>
          <xsd:enumeration value="Modèle"/>
        </xsd:restriction>
      </xsd:simpleType>
    </xsd:element>
    <xsd:element name="Sous_x002d_Themes" ma:index="20" nillable="true" ma:displayName="Sous-Themes-RH" ma:format="Dropdown" ma:internalName="Sous_x002d_Themes">
      <xsd:simpleType>
        <xsd:restriction base="dms:Choice">
          <xsd:enumeration value="RH - Accords et réglementation"/>
          <xsd:enumeration value="RH - Carrière"/>
          <xsd:enumeration value="RH - Missions et remboursements de frais"/>
          <xsd:enumeration value="RH - Protection sociale"/>
          <xsd:enumeration value="RH - Rémunération"/>
          <xsd:enumeration value="RH - Temps de travail"/>
          <xsd:enumeration value="RH - Santé au travail"/>
        </xsd:restriction>
      </xsd:simpleType>
    </xsd:element>
  </xsd:schema>
  <xsd:schema xmlns:xsd="http://www.w3.org/2001/XMLSchema" xmlns:xs="http://www.w3.org/2001/XMLSchema" xmlns:dms="http://schemas.microsoft.com/office/2006/documentManagement/types" xmlns:pc="http://schemas.microsoft.com/office/infopath/2007/PartnerControls" targetNamespace="d98edb7b-4b69-42c3-ba31-f9a07c1e3c46" elementFormDefault="qualified">
    <xsd:import namespace="http://schemas.microsoft.com/office/2006/documentManagement/types"/>
    <xsd:import namespace="http://schemas.microsoft.com/office/infopath/2007/PartnerControls"/>
    <xsd:element name="Thème_x0020_LL" ma:index="3" ma:displayName="Thème" ma:format="Dropdown" ma:internalName="Th_x00e8_me_x0020_LL">
      <xsd:simpleType>
        <xsd:restriction base="dms:Choice">
          <xsd:enumeration value="Z-archives"/>
          <xsd:enumeration value="Achats/recettes"/>
          <xsd:enumeration value="Actions R&amp;T"/>
          <xsd:enumeration value="ADHS"/>
          <xsd:enumeration value="Bureautique"/>
          <xsd:enumeration value="Conseil Administration"/>
          <xsd:enumeration value="Documentation Archives"/>
          <xsd:enumeration value="Gestion Finance"/>
          <xsd:enumeration value="Logistique, moyens généraux - Toulouse"/>
          <xsd:enumeration value="Logistique, moyens généraux - Kourou"/>
          <xsd:enumeration value="Logistique, moyens généraux, sécurité d'accès - Paris Daumesnil"/>
          <xsd:enumeration value="Logistique, moyens généraux, sécurité d'accès - Paris Les Halles"/>
          <xsd:enumeration value="Management des affaires et des projets"/>
          <xsd:enumeration value="Opérations"/>
          <xsd:enumeration value="Qualité"/>
          <xsd:enumeration value="Reach"/>
          <xsd:enumeration value="Représentation"/>
          <xsd:enumeration value="Ressources Humaines"/>
          <xsd:enumeration value="Sécurité du travail Ergonomie Environnement"/>
          <xsd:enumeration value="SSI"/>
          <xsd:enumeration value="Sûreté Accès - Toulouse"/>
          <xsd:enumeration value="Sûreté Accès - Kourou"/>
          <xsd:enumeration value="Système d'information"/>
          <xsd:enumeration value="Veille et Rayonnement"/>
        </xsd:restriction>
      </xsd:simpleType>
    </xsd:element>
    <xsd:element name="Services_x0020_Pratiques" ma:index="4" nillable="true" ma:displayName="Thématique" ma:internalName="Services_x0020_Pratiques" ma:readOnly="false">
      <xsd:complexType>
        <xsd:complexContent>
          <xsd:extension base="dms:MultiChoice">
            <xsd:sequence>
              <xsd:element name="Value" maxOccurs="unbounded" minOccurs="0" nillable="true">
                <xsd:simpleType>
                  <xsd:restriction base="dms:Choice">
                    <xsd:enumeration value="Courrier&amp;Colis"/>
                    <xsd:enumeration value="Dépannage, réparation, installation"/>
                    <xsd:enumeration value="Déplacement&amp;missions"/>
                    <xsd:enumeration value="Espace de travail"/>
                    <xsd:enumeration value="Informatique"/>
                    <xsd:enumeration value="Imprimerie&amp;média"/>
                    <xsd:enumeration value="Prestations de services"/>
                    <xsd:enumeration value="Prêt"/>
                    <xsd:enumeration value="Prévention&amp;santé"/>
                    <xsd:enumeration value="Protection&amp;sécurité"/>
                    <xsd:enumeration value="Réunions, rencontres&amp;événements"/>
                    <xsd:enumeration value="Téléphonie"/>
                    <xsd:enumeration value="----"/>
                    <xsd:enumeration value="RH Carrière"/>
                    <xsd:enumeration value="RH Temps de travail"/>
                    <xsd:enumeration value="RH Rémunération"/>
                    <xsd:enumeration value="RH Protection sociale"/>
                    <xsd:enumeration value="RH Santé au travail"/>
                    <xsd:enumeration value="RH Missions&amp;remboursement de frais"/>
                    <xsd:enumeration value="RH Accord&amp;réglementation"/>
                    <xsd:enumeration value="Management"/>
                    <xsd:enumeration value="Projet"/>
                  </xsd:restriction>
                </xsd:simpleType>
              </xsd:element>
            </xsd:sequence>
          </xsd:extension>
        </xsd:complexContent>
      </xsd:complexType>
    </xsd:element>
    <xsd:element name="RespForm" ma:index="5" ma:displayName="Responsable du formulaire" ma:description="Responsable du formulaire" ma:list="UserInfo" ma:SharePointGroup="0" ma:internalName="RespForm" ma:showField="Titl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RespTheme" ma:index="6" nillable="true" ma:displayName="Correspondant de thème" ma:description="Correspondant de thème" ma:list="UserInfo" ma:SharePointGroup="41" ma:internalName="Responsable_x0020_de_x0020_th_x00e8_m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ible" ma:index="8" ma:displayName="Cible" ma:format="Dropdown" ma:internalName="Cible" ma:readOnly="false">
      <xsd:simpleType>
        <xsd:restriction base="dms:Choice">
          <xsd:enumeration value="Manager-C/Projet"/>
          <xsd:enumeration value="Secrétaire"/>
          <xsd:enumeration value="Salariés CNES"/>
          <xsd:enumeration value="Tout public"/>
        </xsd:restriction>
      </xsd:simpleType>
    </xsd:element>
    <xsd:element name="cfCentres0" ma:index="13" ma:taxonomy="true" ma:internalName="cfCentres0" ma:taxonomyFieldName="cfCentres" ma:displayName="Centres - Etablissements" ma:readOnly="false" ma:fieldId="{cfae7dbf-fc1c-4884-b2c3-5ccd83607b77}" ma:taxonomyMulti="true" ma:sspId="43899476-92d5-47bd-aa4b-8ef5a50c3054" ma:termSetId="28451ea1-9d87-422f-b714-f82e1d7878b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480e229-d1f0-4dea-859f-b8c45efabb7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bfb6061-b2cf-40ef-b5f8-aa9297de9445}" ma:internalName="TaxCatchAll" ma:showField="CatchAllData" ma:web="d98edb7b-4b69-42c3-ba31-f9a07c1e3c46">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5bfb6061-b2cf-40ef-b5f8-aa9297de9445}" ma:internalName="TaxCatchAllLabel" ma:readOnly="true" ma:showField="CatchAllDataLabel" ma:web="d98edb7b-4b69-42c3-ba31-f9a07c1e3c4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787F54-8D9D-4530-9CCD-E7E1651F5B8A}">
  <ds:schemaRefs>
    <ds:schemaRef ds:uri="http://purl.org/dc/elements/1.1/"/>
    <ds:schemaRef ds:uri="c04198d5-9d41-4f87-9c9b-25c9d99d68b2"/>
    <ds:schemaRef ds:uri="http://schemas.microsoft.com/office/2006/documentManagement/types"/>
    <ds:schemaRef ds:uri="http://www.w3.org/XML/1998/namespace"/>
    <ds:schemaRef ds:uri="http://schemas.microsoft.com/sharepoint/v3"/>
    <ds:schemaRef ds:uri="http://schemas.microsoft.com/office/infopath/2007/PartnerControls"/>
    <ds:schemaRef ds:uri="http://schemas.openxmlformats.org/package/2006/metadata/core-properties"/>
    <ds:schemaRef ds:uri="http://schemas.microsoft.com/sharepoint/v4"/>
    <ds:schemaRef ds:uri="http://purl.org/dc/dcmitype/"/>
    <ds:schemaRef ds:uri="1480e229-d1f0-4dea-859f-b8c45efabb7a"/>
    <ds:schemaRef ds:uri="d98edb7b-4b69-42c3-ba31-f9a07c1e3c46"/>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5B55DC6F-A0B3-4F44-B95F-5053F5956FF8}">
  <ds:schemaRefs>
    <ds:schemaRef ds:uri="http://schemas.microsoft.com/sharepoint/v3/contenttype/forms"/>
  </ds:schemaRefs>
</ds:datastoreItem>
</file>

<file path=customXml/itemProps3.xml><?xml version="1.0" encoding="utf-8"?>
<ds:datastoreItem xmlns:ds="http://schemas.openxmlformats.org/officeDocument/2006/customXml" ds:itemID="{473D75A9-F05C-4842-94B8-2A73068BF1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4198d5-9d41-4f87-9c9b-25c9d99d68b2"/>
    <ds:schemaRef ds:uri="d98edb7b-4b69-42c3-ba31-f9a07c1e3c46"/>
    <ds:schemaRef ds:uri="1480e229-d1f0-4dea-859f-b8c45efabb7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 MARQUE 2020</Template>
  <TotalTime>117</TotalTime>
  <Words>1884</Words>
  <Application>Microsoft Office PowerPoint</Application>
  <PresentationFormat>Widescreen</PresentationFormat>
  <Paragraphs>176</Paragraphs>
  <Slides>10</Slides>
  <Notes>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10</vt:i4>
      </vt:variant>
    </vt:vector>
  </HeadingPairs>
  <TitlesOfParts>
    <vt:vector size="27" baseType="lpstr">
      <vt:lpstr>72 Black</vt:lpstr>
      <vt:lpstr>Arial</vt:lpstr>
      <vt:lpstr>Arial Black</vt:lpstr>
      <vt:lpstr>Arial MT Std Extra Bold Cond</vt:lpstr>
      <vt:lpstr>Arial MT Std Light</vt:lpstr>
      <vt:lpstr>Avenir Next LT Pro</vt:lpstr>
      <vt:lpstr>Calibri</vt:lpstr>
      <vt:lpstr>Calibri Light</vt:lpstr>
      <vt:lpstr>Cambria</vt:lpstr>
      <vt:lpstr>CNES Sans</vt:lpstr>
      <vt:lpstr>Courier New</vt:lpstr>
      <vt:lpstr>Times New Roman</vt:lpstr>
      <vt:lpstr>Wingdings</vt:lpstr>
      <vt:lpstr>Couvertures sans photo</vt:lpstr>
      <vt:lpstr>Couvertures avec photo gauche</vt:lpstr>
      <vt:lpstr>Intercalaires</vt:lpstr>
      <vt:lpstr>Contenu</vt:lpstr>
      <vt:lpstr>Space for Climate Observatory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US ONLINE</vt:lpstr>
    </vt:vector>
  </TitlesOfParts>
  <Company>CNES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Bretar Frederic</dc:creator>
  <cp:lastModifiedBy>Kyle Wohlwend</cp:lastModifiedBy>
  <cp:revision>31</cp:revision>
  <dcterms:created xsi:type="dcterms:W3CDTF">2021-02-08T08:18:44Z</dcterms:created>
  <dcterms:modified xsi:type="dcterms:W3CDTF">2023-03-01T13:28:23Z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0x01010000DC6006A7BDDE4C8FF96CE1CE05F6EF002240421B177A4145A68A1D0509C7E11F</vt:lpwstr>
  </property>
  <property fmtid="{D5CDD505-2E9C-101B-9397-08002B2CF9AE}" pid="3" name="cfCentres">
    <vt:lpwstr>26;#Kourou|10e6e4f8-5444-4c46-91d9-1d88f2248fca;#2;#Toulouse|4631c293-d816-4767-8a32-a2fe4467ee72;#34;#Aire sur Adour|bb0d4b2a-cf9c-4ecf-a138-975cb305a5a3;#76;#CST|dcfdef51-9dac-43a6-8a2b-f174591fada0;#115;#Externe|433a1d26-7970-4033-a889-663dbc8acbde</vt:lpwstr>
  </property>
</Properties>
</file>