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7"/>
  </p:notesMasterIdLst>
  <p:sldIdLst>
    <p:sldId id="278" r:id="rId5"/>
    <p:sldId id="367" r:id="rId6"/>
    <p:sldId id="370" r:id="rId7"/>
    <p:sldId id="274" r:id="rId8"/>
    <p:sldId id="371" r:id="rId9"/>
    <p:sldId id="275" r:id="rId10"/>
    <p:sldId id="276" r:id="rId11"/>
    <p:sldId id="286" r:id="rId12"/>
    <p:sldId id="277" r:id="rId13"/>
    <p:sldId id="272" r:id="rId14"/>
    <p:sldId id="281" r:id="rId15"/>
    <p:sldId id="28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Marion Rose" initials="EMR" lastIdx="1" clrIdx="0">
    <p:extLst>
      <p:ext uri="{19B8F6BF-5375-455C-9EA6-DF929625EA0E}">
        <p15:presenceInfo xmlns:p15="http://schemas.microsoft.com/office/powerpoint/2012/main" userId="Elizabeth Marion Rose" providerId="None"/>
      </p:ext>
    </p:extLst>
  </p:cmAuthor>
  <p:cmAuthor id="2" name="Sacotte Aurelien" initials="SA" lastIdx="8" clrIdx="1">
    <p:extLst>
      <p:ext uri="{19B8F6BF-5375-455C-9EA6-DF929625EA0E}">
        <p15:presenceInfo xmlns:p15="http://schemas.microsoft.com/office/powerpoint/2012/main" userId="S-1-5-21-335591254-3743126510-2744721249-1028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56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CCC192-E85A-0B47-9076-C419B415614A}" v="5" dt="2022-03-15T14:12:25.4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80" autoAdjust="0"/>
    <p:restoredTop sz="95680"/>
  </p:normalViewPr>
  <p:slideViewPr>
    <p:cSldViewPr snapToGrid="0">
      <p:cViewPr varScale="1">
        <p:scale>
          <a:sx n="98" d="100"/>
          <a:sy n="98" d="100"/>
        </p:scale>
        <p:origin x="312" y="200"/>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Claire Greening" userId="ca53f1d0-a626-4bbd-86bc-dbeb45709ece" providerId="ADAL" clId="{D370310A-3951-734A-BDE4-3DD597752734}"/>
    <pc:docChg chg="undo custSel addSld delSld modSld modShowInfo">
      <pc:chgData name="Marie-Claire Greening" userId="ca53f1d0-a626-4bbd-86bc-dbeb45709ece" providerId="ADAL" clId="{D370310A-3951-734A-BDE4-3DD597752734}" dt="2022-02-24T12:24:30.208" v="425" actId="113"/>
      <pc:docMkLst>
        <pc:docMk/>
      </pc:docMkLst>
      <pc:sldChg chg="modSp mod">
        <pc:chgData name="Marie-Claire Greening" userId="ca53f1d0-a626-4bbd-86bc-dbeb45709ece" providerId="ADAL" clId="{D370310A-3951-734A-BDE4-3DD597752734}" dt="2022-02-24T12:24:30.208" v="425" actId="113"/>
        <pc:sldMkLst>
          <pc:docMk/>
          <pc:sldMk cId="1098694988" sldId="272"/>
        </pc:sldMkLst>
        <pc:spChg chg="mod">
          <ac:chgData name="Marie-Claire Greening" userId="ca53f1d0-a626-4bbd-86bc-dbeb45709ece" providerId="ADAL" clId="{D370310A-3951-734A-BDE4-3DD597752734}" dt="2022-02-24T12:24:30.208" v="425" actId="113"/>
          <ac:spMkLst>
            <pc:docMk/>
            <pc:sldMk cId="1098694988" sldId="272"/>
            <ac:spMk id="3" creationId="{F054E855-175A-0F4C-9A87-BA3256A110EE}"/>
          </ac:spMkLst>
        </pc:spChg>
        <pc:graphicFrameChg chg="mod">
          <ac:chgData name="Marie-Claire Greening" userId="ca53f1d0-a626-4bbd-86bc-dbeb45709ece" providerId="ADAL" clId="{D370310A-3951-734A-BDE4-3DD597752734}" dt="2022-02-24T08:59:11.434" v="392"/>
          <ac:graphicFrameMkLst>
            <pc:docMk/>
            <pc:sldMk cId="1098694988" sldId="272"/>
            <ac:graphicFrameMk id="4" creationId="{41083065-9203-5D41-BE8D-C797C2A1DFD5}"/>
          </ac:graphicFrameMkLst>
        </pc:graphicFrameChg>
      </pc:sldChg>
      <pc:sldChg chg="modSp mod">
        <pc:chgData name="Marie-Claire Greening" userId="ca53f1d0-a626-4bbd-86bc-dbeb45709ece" providerId="ADAL" clId="{D370310A-3951-734A-BDE4-3DD597752734}" dt="2022-02-24T08:34:56.483" v="7" actId="20577"/>
        <pc:sldMkLst>
          <pc:docMk/>
          <pc:sldMk cId="521344619" sldId="276"/>
        </pc:sldMkLst>
        <pc:spChg chg="mod">
          <ac:chgData name="Marie-Claire Greening" userId="ca53f1d0-a626-4bbd-86bc-dbeb45709ece" providerId="ADAL" clId="{D370310A-3951-734A-BDE4-3DD597752734}" dt="2022-02-24T08:34:56.483" v="7" actId="20577"/>
          <ac:spMkLst>
            <pc:docMk/>
            <pc:sldMk cId="521344619" sldId="276"/>
            <ac:spMk id="3" creationId="{FBA6293D-EFC6-1040-B158-A071F490ECCD}"/>
          </ac:spMkLst>
        </pc:spChg>
      </pc:sldChg>
      <pc:sldChg chg="modSp mod">
        <pc:chgData name="Marie-Claire Greening" userId="ca53f1d0-a626-4bbd-86bc-dbeb45709ece" providerId="ADAL" clId="{D370310A-3951-734A-BDE4-3DD597752734}" dt="2022-02-24T12:24:23.756" v="424" actId="14734"/>
        <pc:sldMkLst>
          <pc:docMk/>
          <pc:sldMk cId="2224173262" sldId="277"/>
        </pc:sldMkLst>
        <pc:spChg chg="mod">
          <ac:chgData name="Marie-Claire Greening" userId="ca53f1d0-a626-4bbd-86bc-dbeb45709ece" providerId="ADAL" clId="{D370310A-3951-734A-BDE4-3DD597752734}" dt="2022-02-24T12:24:23.061" v="423" actId="113"/>
          <ac:spMkLst>
            <pc:docMk/>
            <pc:sldMk cId="2224173262" sldId="277"/>
            <ac:spMk id="3" creationId="{D2DA3753-9EE1-BC46-84D4-C2725986D8D3}"/>
          </ac:spMkLst>
        </pc:spChg>
        <pc:graphicFrameChg chg="mod modGraphic">
          <ac:chgData name="Marie-Claire Greening" userId="ca53f1d0-a626-4bbd-86bc-dbeb45709ece" providerId="ADAL" clId="{D370310A-3951-734A-BDE4-3DD597752734}" dt="2022-02-24T12:24:23.756" v="424" actId="14734"/>
          <ac:graphicFrameMkLst>
            <pc:docMk/>
            <pc:sldMk cId="2224173262" sldId="277"/>
            <ac:graphicFrameMk id="4" creationId="{E94E73E3-B2F8-474C-99A8-0046B1EA207D}"/>
          </ac:graphicFrameMkLst>
        </pc:graphicFrameChg>
      </pc:sldChg>
      <pc:sldChg chg="modSp new del mod">
        <pc:chgData name="Marie-Claire Greening" userId="ca53f1d0-a626-4bbd-86bc-dbeb45709ece" providerId="ADAL" clId="{D370310A-3951-734A-BDE4-3DD597752734}" dt="2022-02-24T08:57:08.044" v="377" actId="2696"/>
        <pc:sldMkLst>
          <pc:docMk/>
          <pc:sldMk cId="826663629" sldId="284"/>
        </pc:sldMkLst>
        <pc:spChg chg="mod">
          <ac:chgData name="Marie-Claire Greening" userId="ca53f1d0-a626-4bbd-86bc-dbeb45709ece" providerId="ADAL" clId="{D370310A-3951-734A-BDE4-3DD597752734}" dt="2022-02-24T08:43:09.352" v="19" actId="179"/>
          <ac:spMkLst>
            <pc:docMk/>
            <pc:sldMk cId="826663629" sldId="284"/>
            <ac:spMk id="2" creationId="{4CDDDD8A-D513-5641-AC36-D3C645A37C03}"/>
          </ac:spMkLst>
        </pc:spChg>
      </pc:sldChg>
      <pc:sldChg chg="new del">
        <pc:chgData name="Marie-Claire Greening" userId="ca53f1d0-a626-4bbd-86bc-dbeb45709ece" providerId="ADAL" clId="{D370310A-3951-734A-BDE4-3DD597752734}" dt="2022-02-24T08:43:47.743" v="22" actId="2696"/>
        <pc:sldMkLst>
          <pc:docMk/>
          <pc:sldMk cId="2181924143" sldId="285"/>
        </pc:sldMkLst>
      </pc:sldChg>
      <pc:sldChg chg="addSp delSp modSp add mod">
        <pc:chgData name="Marie-Claire Greening" userId="ca53f1d0-a626-4bbd-86bc-dbeb45709ece" providerId="ADAL" clId="{D370310A-3951-734A-BDE4-3DD597752734}" dt="2022-02-24T11:29:26.022" v="395" actId="207"/>
        <pc:sldMkLst>
          <pc:docMk/>
          <pc:sldMk cId="4238864056" sldId="286"/>
        </pc:sldMkLst>
        <pc:spChg chg="del mod">
          <ac:chgData name="Marie-Claire Greening" userId="ca53f1d0-a626-4bbd-86bc-dbeb45709ece" providerId="ADAL" clId="{D370310A-3951-734A-BDE4-3DD597752734}" dt="2022-02-24T08:48:36.687" v="78" actId="478"/>
          <ac:spMkLst>
            <pc:docMk/>
            <pc:sldMk cId="4238864056" sldId="286"/>
            <ac:spMk id="2" creationId="{4CDDDD8A-D513-5641-AC36-D3C645A37C03}"/>
          </ac:spMkLst>
        </pc:spChg>
        <pc:spChg chg="del mod">
          <ac:chgData name="Marie-Claire Greening" userId="ca53f1d0-a626-4bbd-86bc-dbeb45709ece" providerId="ADAL" clId="{D370310A-3951-734A-BDE4-3DD597752734}" dt="2022-02-24T08:58:34.316" v="378" actId="478"/>
          <ac:spMkLst>
            <pc:docMk/>
            <pc:sldMk cId="4238864056" sldId="286"/>
            <ac:spMk id="3" creationId="{2A40CFC4-295F-7C48-8053-8142F4CB07F6}"/>
          </ac:spMkLst>
        </pc:spChg>
        <pc:spChg chg="add del mod">
          <ac:chgData name="Marie-Claire Greening" userId="ca53f1d0-a626-4bbd-86bc-dbeb45709ece" providerId="ADAL" clId="{D370310A-3951-734A-BDE4-3DD597752734}" dt="2022-02-24T08:48:44.334" v="79" actId="478"/>
          <ac:spMkLst>
            <pc:docMk/>
            <pc:sldMk cId="4238864056" sldId="286"/>
            <ac:spMk id="7" creationId="{E54E3BB5-760A-CA42-9537-CA6A0C5E931C}"/>
          </ac:spMkLst>
        </pc:spChg>
        <pc:spChg chg="add del mod">
          <ac:chgData name="Marie-Claire Greening" userId="ca53f1d0-a626-4bbd-86bc-dbeb45709ece" providerId="ADAL" clId="{D370310A-3951-734A-BDE4-3DD597752734}" dt="2022-02-24T08:58:37.190" v="379" actId="478"/>
          <ac:spMkLst>
            <pc:docMk/>
            <pc:sldMk cId="4238864056" sldId="286"/>
            <ac:spMk id="9" creationId="{6C5D064F-67B0-EA4C-B1EE-0FFDCF6BAC80}"/>
          </ac:spMkLst>
        </pc:spChg>
        <pc:spChg chg="add mod">
          <ac:chgData name="Marie-Claire Greening" userId="ca53f1d0-a626-4bbd-86bc-dbeb45709ece" providerId="ADAL" clId="{D370310A-3951-734A-BDE4-3DD597752734}" dt="2022-02-24T08:58:42.355" v="390" actId="20577"/>
          <ac:spMkLst>
            <pc:docMk/>
            <pc:sldMk cId="4238864056" sldId="286"/>
            <ac:spMk id="10" creationId="{39524AF6-6F95-634B-891E-18A79BE747CE}"/>
          </ac:spMkLst>
        </pc:spChg>
        <pc:graphicFrameChg chg="add del mod modGraphic">
          <ac:chgData name="Marie-Claire Greening" userId="ca53f1d0-a626-4bbd-86bc-dbeb45709ece" providerId="ADAL" clId="{D370310A-3951-734A-BDE4-3DD597752734}" dt="2022-02-24T08:45:33.739" v="31" actId="3680"/>
          <ac:graphicFrameMkLst>
            <pc:docMk/>
            <pc:sldMk cId="4238864056" sldId="286"/>
            <ac:graphicFrameMk id="4" creationId="{1C027FC6-A3A0-AE4D-830F-D14351581F12}"/>
          </ac:graphicFrameMkLst>
        </pc:graphicFrameChg>
        <pc:graphicFrameChg chg="add mod modGraphic">
          <ac:chgData name="Marie-Claire Greening" userId="ca53f1d0-a626-4bbd-86bc-dbeb45709ece" providerId="ADAL" clId="{D370310A-3951-734A-BDE4-3DD597752734}" dt="2022-02-24T11:29:26.022" v="395" actId="207"/>
          <ac:graphicFrameMkLst>
            <pc:docMk/>
            <pc:sldMk cId="4238864056" sldId="286"/>
            <ac:graphicFrameMk id="5" creationId="{7EBAFB0A-31AF-6A4B-BB57-6E57EA100DA8}"/>
          </ac:graphicFrameMkLst>
        </pc:graphicFrameChg>
        <pc:picChg chg="add mod">
          <ac:chgData name="Marie-Claire Greening" userId="ca53f1d0-a626-4bbd-86bc-dbeb45709ece" providerId="ADAL" clId="{D370310A-3951-734A-BDE4-3DD597752734}" dt="2022-02-24T08:58:37.755" v="380"/>
          <ac:picMkLst>
            <pc:docMk/>
            <pc:sldMk cId="4238864056" sldId="286"/>
            <ac:picMk id="11" creationId="{41E87B52-7467-F148-89CD-B77E699DB617}"/>
          </ac:picMkLst>
        </pc:picChg>
      </pc:sldChg>
      <pc:sldChg chg="modSp new del">
        <pc:chgData name="Marie-Claire Greening" userId="ca53f1d0-a626-4bbd-86bc-dbeb45709ece" providerId="ADAL" clId="{D370310A-3951-734A-BDE4-3DD597752734}" dt="2022-02-24T11:50:53.783" v="396" actId="2696"/>
        <pc:sldMkLst>
          <pc:docMk/>
          <pc:sldMk cId="1408267014" sldId="287"/>
        </pc:sldMkLst>
        <pc:spChg chg="mod">
          <ac:chgData name="Marie-Claire Greening" userId="ca53f1d0-a626-4bbd-86bc-dbeb45709ece" providerId="ADAL" clId="{D370310A-3951-734A-BDE4-3DD597752734}" dt="2022-02-24T09:00:47.663" v="394"/>
          <ac:spMkLst>
            <pc:docMk/>
            <pc:sldMk cId="1408267014" sldId="287"/>
            <ac:spMk id="2" creationId="{3C128E52-77B3-5D47-AE6D-A7BEBEC2E124}"/>
          </ac:spMkLst>
        </pc:spChg>
      </pc:sldChg>
      <pc:sldChg chg="modSp add mod">
        <pc:chgData name="Marie-Claire Greening" userId="ca53f1d0-a626-4bbd-86bc-dbeb45709ece" providerId="ADAL" clId="{D370310A-3951-734A-BDE4-3DD597752734}" dt="2022-02-24T11:59:17.073" v="421" actId="20577"/>
        <pc:sldMkLst>
          <pc:docMk/>
          <pc:sldMk cId="3172541253" sldId="287"/>
        </pc:sldMkLst>
        <pc:spChg chg="mod">
          <ac:chgData name="Marie-Claire Greening" userId="ca53f1d0-a626-4bbd-86bc-dbeb45709ece" providerId="ADAL" clId="{D370310A-3951-734A-BDE4-3DD597752734}" dt="2022-02-24T11:59:17.073" v="421" actId="20577"/>
          <ac:spMkLst>
            <pc:docMk/>
            <pc:sldMk cId="3172541253" sldId="287"/>
            <ac:spMk id="4" creationId="{BACB7B97-9416-452B-84EA-699E6AA45B80}"/>
          </ac:spMkLst>
        </pc:spChg>
      </pc:sldChg>
    </pc:docChg>
  </pc:docChgLst>
  <pc:docChgLst>
    <pc:chgData name="Marie-Claire Greening" userId="ca53f1d0-a626-4bbd-86bc-dbeb45709ece" providerId="ADAL" clId="{BDCCC192-E85A-0B47-9076-C419B415614A}"/>
    <pc:docChg chg="custSel modSld modMainMaster">
      <pc:chgData name="Marie-Claire Greening" userId="ca53f1d0-a626-4bbd-86bc-dbeb45709ece" providerId="ADAL" clId="{BDCCC192-E85A-0B47-9076-C419B415614A}" dt="2022-03-21T14:04:28.333" v="138" actId="20577"/>
      <pc:docMkLst>
        <pc:docMk/>
      </pc:docMkLst>
      <pc:sldChg chg="modSp mod">
        <pc:chgData name="Marie-Claire Greening" userId="ca53f1d0-a626-4bbd-86bc-dbeb45709ece" providerId="ADAL" clId="{BDCCC192-E85A-0B47-9076-C419B415614A}" dt="2022-03-21T14:04:28.333" v="138" actId="20577"/>
        <pc:sldMkLst>
          <pc:docMk/>
          <pc:sldMk cId="4019171721" sldId="278"/>
        </pc:sldMkLst>
        <pc:spChg chg="mod">
          <ac:chgData name="Marie-Claire Greening" userId="ca53f1d0-a626-4bbd-86bc-dbeb45709ece" providerId="ADAL" clId="{BDCCC192-E85A-0B47-9076-C419B415614A}" dt="2022-03-21T14:04:28.333" v="138" actId="20577"/>
          <ac:spMkLst>
            <pc:docMk/>
            <pc:sldMk cId="4019171721" sldId="278"/>
            <ac:spMk id="4" creationId="{BACB7B97-9416-452B-84EA-699E6AA45B80}"/>
          </ac:spMkLst>
        </pc:spChg>
        <pc:spChg chg="mod">
          <ac:chgData name="Marie-Claire Greening" userId="ca53f1d0-a626-4bbd-86bc-dbeb45709ece" providerId="ADAL" clId="{BDCCC192-E85A-0B47-9076-C419B415614A}" dt="2022-03-14T15:33:08.371" v="13" actId="20577"/>
          <ac:spMkLst>
            <pc:docMk/>
            <pc:sldMk cId="4019171721" sldId="278"/>
            <ac:spMk id="6" creationId="{75A0D59D-8C5C-48CF-A49D-9DE235F8CED6}"/>
          </ac:spMkLst>
        </pc:spChg>
      </pc:sldChg>
      <pc:sldChg chg="addSp delSp modSp mod">
        <pc:chgData name="Marie-Claire Greening" userId="ca53f1d0-a626-4bbd-86bc-dbeb45709ece" providerId="ADAL" clId="{BDCCC192-E85A-0B47-9076-C419B415614A}" dt="2022-03-15T14:12:25.497" v="110"/>
        <pc:sldMkLst>
          <pc:docMk/>
          <pc:sldMk cId="2926501215" sldId="281"/>
        </pc:sldMkLst>
        <pc:spChg chg="mod">
          <ac:chgData name="Marie-Claire Greening" userId="ca53f1d0-a626-4bbd-86bc-dbeb45709ece" providerId="ADAL" clId="{BDCCC192-E85A-0B47-9076-C419B415614A}" dt="2022-03-14T15:35:27.544" v="65" actId="20577"/>
          <ac:spMkLst>
            <pc:docMk/>
            <pc:sldMk cId="2926501215" sldId="281"/>
            <ac:spMk id="3" creationId="{0244585C-3FE0-F841-B0F7-6A4122063112}"/>
          </ac:spMkLst>
        </pc:spChg>
        <pc:picChg chg="add mod">
          <ac:chgData name="Marie-Claire Greening" userId="ca53f1d0-a626-4bbd-86bc-dbeb45709ece" providerId="ADAL" clId="{BDCCC192-E85A-0B47-9076-C419B415614A}" dt="2022-03-14T15:35:17.945" v="55" actId="1076"/>
          <ac:picMkLst>
            <pc:docMk/>
            <pc:sldMk cId="2926501215" sldId="281"/>
            <ac:picMk id="2" creationId="{FD90D3EF-B2EB-9D4D-AB76-F61BF2DFEE2E}"/>
          </ac:picMkLst>
        </pc:picChg>
        <pc:picChg chg="add mod">
          <ac:chgData name="Marie-Claire Greening" userId="ca53f1d0-a626-4bbd-86bc-dbeb45709ece" providerId="ADAL" clId="{BDCCC192-E85A-0B47-9076-C419B415614A}" dt="2022-03-15T14:12:25.497" v="110"/>
          <ac:picMkLst>
            <pc:docMk/>
            <pc:sldMk cId="2926501215" sldId="281"/>
            <ac:picMk id="5" creationId="{57E2AB23-A0C6-F440-8841-AF6AE4655972}"/>
          </ac:picMkLst>
        </pc:picChg>
        <pc:picChg chg="del">
          <ac:chgData name="Marie-Claire Greening" userId="ca53f1d0-a626-4bbd-86bc-dbeb45709ece" providerId="ADAL" clId="{BDCCC192-E85A-0B47-9076-C419B415614A}" dt="2022-03-15T14:12:24.350" v="109" actId="478"/>
          <ac:picMkLst>
            <pc:docMk/>
            <pc:sldMk cId="2926501215" sldId="281"/>
            <ac:picMk id="7" creationId="{D4E6A5DB-FF5C-E648-BC18-E224497F9A0C}"/>
          </ac:picMkLst>
        </pc:picChg>
        <pc:picChg chg="del">
          <ac:chgData name="Marie-Claire Greening" userId="ca53f1d0-a626-4bbd-86bc-dbeb45709ece" providerId="ADAL" clId="{BDCCC192-E85A-0B47-9076-C419B415614A}" dt="2022-03-14T15:35:06.949" v="51" actId="478"/>
          <ac:picMkLst>
            <pc:docMk/>
            <pc:sldMk cId="2926501215" sldId="281"/>
            <ac:picMk id="8" creationId="{1E968538-418B-6240-BB68-593E55BA8CA4}"/>
          </ac:picMkLst>
        </pc:picChg>
      </pc:sldChg>
      <pc:sldChg chg="modSp mod">
        <pc:chgData name="Marie-Claire Greening" userId="ca53f1d0-a626-4bbd-86bc-dbeb45709ece" providerId="ADAL" clId="{BDCCC192-E85A-0B47-9076-C419B415614A}" dt="2022-03-14T15:33:58.976" v="45" actId="20577"/>
        <pc:sldMkLst>
          <pc:docMk/>
          <pc:sldMk cId="3172541253" sldId="287"/>
        </pc:sldMkLst>
        <pc:spChg chg="mod">
          <ac:chgData name="Marie-Claire Greening" userId="ca53f1d0-a626-4bbd-86bc-dbeb45709ece" providerId="ADAL" clId="{BDCCC192-E85A-0B47-9076-C419B415614A}" dt="2022-03-14T15:33:58.976" v="45" actId="20577"/>
          <ac:spMkLst>
            <pc:docMk/>
            <pc:sldMk cId="3172541253" sldId="287"/>
            <ac:spMk id="6" creationId="{75A0D59D-8C5C-48CF-A49D-9DE235F8CED6}"/>
          </ac:spMkLst>
        </pc:spChg>
      </pc:sldChg>
      <pc:sldChg chg="addSp delSp modSp mod">
        <pc:chgData name="Marie-Claire Greening" userId="ca53f1d0-a626-4bbd-86bc-dbeb45709ece" providerId="ADAL" clId="{BDCCC192-E85A-0B47-9076-C419B415614A}" dt="2022-03-15T14:12:15.920" v="108" actId="1076"/>
        <pc:sldMkLst>
          <pc:docMk/>
          <pc:sldMk cId="1091359195" sldId="371"/>
        </pc:sldMkLst>
        <pc:spChg chg="mod">
          <ac:chgData name="Marie-Claire Greening" userId="ca53f1d0-a626-4bbd-86bc-dbeb45709ece" providerId="ADAL" clId="{BDCCC192-E85A-0B47-9076-C419B415614A}" dt="2022-03-14T15:38:00.061" v="101" actId="20577"/>
          <ac:spMkLst>
            <pc:docMk/>
            <pc:sldMk cId="1091359195" sldId="371"/>
            <ac:spMk id="2" creationId="{4AD97F9F-764E-9543-AD90-F485072AADF1}"/>
          </ac:spMkLst>
        </pc:spChg>
        <pc:spChg chg="mod">
          <ac:chgData name="Marie-Claire Greening" userId="ca53f1d0-a626-4bbd-86bc-dbeb45709ece" providerId="ADAL" clId="{BDCCC192-E85A-0B47-9076-C419B415614A}" dt="2022-03-14T15:36:30.901" v="77" actId="20577"/>
          <ac:spMkLst>
            <pc:docMk/>
            <pc:sldMk cId="1091359195" sldId="371"/>
            <ac:spMk id="3" creationId="{2E8683D8-6C83-9748-93AF-3269A7D4A068}"/>
          </ac:spMkLst>
        </pc:spChg>
        <pc:spChg chg="mod">
          <ac:chgData name="Marie-Claire Greening" userId="ca53f1d0-a626-4bbd-86bc-dbeb45709ece" providerId="ADAL" clId="{BDCCC192-E85A-0B47-9076-C419B415614A}" dt="2022-03-14T15:37:10.976" v="86" actId="20577"/>
          <ac:spMkLst>
            <pc:docMk/>
            <pc:sldMk cId="1091359195" sldId="371"/>
            <ac:spMk id="7" creationId="{58BF0A9B-20A8-1441-BB1E-1E17A74A763D}"/>
          </ac:spMkLst>
        </pc:spChg>
        <pc:picChg chg="add mod">
          <ac:chgData name="Marie-Claire Greening" userId="ca53f1d0-a626-4bbd-86bc-dbeb45709ece" providerId="ADAL" clId="{BDCCC192-E85A-0B47-9076-C419B415614A}" dt="2022-03-15T14:12:15.920" v="108" actId="1076"/>
          <ac:picMkLst>
            <pc:docMk/>
            <pc:sldMk cId="1091359195" sldId="371"/>
            <ac:picMk id="4" creationId="{9FCC0945-B05A-324D-8ADF-CCCE36A11D8B}"/>
          </ac:picMkLst>
        </pc:picChg>
        <pc:picChg chg="del">
          <ac:chgData name="Marie-Claire Greening" userId="ca53f1d0-a626-4bbd-86bc-dbeb45709ece" providerId="ADAL" clId="{BDCCC192-E85A-0B47-9076-C419B415614A}" dt="2022-03-15T14:12:13.776" v="107" actId="478"/>
          <ac:picMkLst>
            <pc:docMk/>
            <pc:sldMk cId="1091359195" sldId="371"/>
            <ac:picMk id="5" creationId="{D2427DC1-4105-5C4D-8178-3AD773224A3E}"/>
          </ac:picMkLst>
        </pc:picChg>
      </pc:sldChg>
      <pc:sldMasterChg chg="modSldLayout">
        <pc:chgData name="Marie-Claire Greening" userId="ca53f1d0-a626-4bbd-86bc-dbeb45709ece" providerId="ADAL" clId="{BDCCC192-E85A-0B47-9076-C419B415614A}" dt="2022-03-14T15:36:15.855" v="67" actId="20577"/>
        <pc:sldMasterMkLst>
          <pc:docMk/>
          <pc:sldMasterMk cId="1035221190" sldId="2147483672"/>
        </pc:sldMasterMkLst>
        <pc:sldLayoutChg chg="modSp mod">
          <pc:chgData name="Marie-Claire Greening" userId="ca53f1d0-a626-4bbd-86bc-dbeb45709ece" providerId="ADAL" clId="{BDCCC192-E85A-0B47-9076-C419B415614A}" dt="2022-03-14T15:36:15.855" v="67" actId="20577"/>
          <pc:sldLayoutMkLst>
            <pc:docMk/>
            <pc:sldMasterMk cId="1035221190" sldId="2147483672"/>
            <pc:sldLayoutMk cId="2983935352" sldId="2147483674"/>
          </pc:sldLayoutMkLst>
          <pc:spChg chg="mod">
            <ac:chgData name="Marie-Claire Greening" userId="ca53f1d0-a626-4bbd-86bc-dbeb45709ece" providerId="ADAL" clId="{BDCCC192-E85A-0B47-9076-C419B415614A}" dt="2022-03-14T15:36:15.855" v="67" actId="20577"/>
            <ac:spMkLst>
              <pc:docMk/>
              <pc:sldMasterMk cId="1035221190" sldId="2147483672"/>
              <pc:sldLayoutMk cId="2983935352" sldId="2147483674"/>
              <ac:spMk id="9" creationId="{A6D052B9-215F-4A65-B5BF-D9EA0B79D5DB}"/>
            </ac:spMkLst>
          </pc:spChg>
        </pc:sldLayoutChg>
      </pc:sldMasterChg>
    </pc:docChg>
  </pc:docChgLst>
  <pc:docChgLst>
    <pc:chgData name="Marie-Claire Greening" userId="ca53f1d0-a626-4bbd-86bc-dbeb45709ece" providerId="ADAL" clId="{163770D7-BB98-4146-A7C6-FAA7CCE4749A}"/>
    <pc:docChg chg="undo custSel modSld modMainMaster">
      <pc:chgData name="Marie-Claire Greening" userId="ca53f1d0-a626-4bbd-86bc-dbeb45709ece" providerId="ADAL" clId="{163770D7-BB98-4146-A7C6-FAA7CCE4749A}" dt="2022-03-14T15:16:15.934" v="195" actId="1076"/>
      <pc:docMkLst>
        <pc:docMk/>
      </pc:docMkLst>
      <pc:sldChg chg="modSp mod">
        <pc:chgData name="Marie-Claire Greening" userId="ca53f1d0-a626-4bbd-86bc-dbeb45709ece" providerId="ADAL" clId="{163770D7-BB98-4146-A7C6-FAA7CCE4749A}" dt="2022-03-14T14:43:26.300" v="59" actId="20577"/>
        <pc:sldMkLst>
          <pc:docMk/>
          <pc:sldMk cId="4019171721" sldId="278"/>
        </pc:sldMkLst>
        <pc:spChg chg="mod">
          <ac:chgData name="Marie-Claire Greening" userId="ca53f1d0-a626-4bbd-86bc-dbeb45709ece" providerId="ADAL" clId="{163770D7-BB98-4146-A7C6-FAA7CCE4749A}" dt="2022-03-14T14:43:26.300" v="59" actId="20577"/>
          <ac:spMkLst>
            <pc:docMk/>
            <pc:sldMk cId="4019171721" sldId="278"/>
            <ac:spMk id="4" creationId="{BACB7B97-9416-452B-84EA-699E6AA45B80}"/>
          </ac:spMkLst>
        </pc:spChg>
        <pc:spChg chg="mod">
          <ac:chgData name="Marie-Claire Greening" userId="ca53f1d0-a626-4bbd-86bc-dbeb45709ece" providerId="ADAL" clId="{163770D7-BB98-4146-A7C6-FAA7CCE4749A}" dt="2022-03-14T14:39:36.368" v="15" actId="20577"/>
          <ac:spMkLst>
            <pc:docMk/>
            <pc:sldMk cId="4019171721" sldId="278"/>
            <ac:spMk id="6" creationId="{75A0D59D-8C5C-48CF-A49D-9DE235F8CED6}"/>
          </ac:spMkLst>
        </pc:spChg>
      </pc:sldChg>
      <pc:sldChg chg="addSp delSp modSp mod">
        <pc:chgData name="Marie-Claire Greening" userId="ca53f1d0-a626-4bbd-86bc-dbeb45709ece" providerId="ADAL" clId="{163770D7-BB98-4146-A7C6-FAA7CCE4749A}" dt="2022-03-14T15:16:15.934" v="195" actId="1076"/>
        <pc:sldMkLst>
          <pc:docMk/>
          <pc:sldMk cId="2926501215" sldId="281"/>
        </pc:sldMkLst>
        <pc:spChg chg="mod">
          <ac:chgData name="Marie-Claire Greening" userId="ca53f1d0-a626-4bbd-86bc-dbeb45709ece" providerId="ADAL" clId="{163770D7-BB98-4146-A7C6-FAA7CCE4749A}" dt="2022-03-14T15:14:53.314" v="187" actId="20577"/>
          <ac:spMkLst>
            <pc:docMk/>
            <pc:sldMk cId="2926501215" sldId="281"/>
            <ac:spMk id="3" creationId="{0244585C-3FE0-F841-B0F7-6A4122063112}"/>
          </ac:spMkLst>
        </pc:spChg>
        <pc:picChg chg="add mod">
          <ac:chgData name="Marie-Claire Greening" userId="ca53f1d0-a626-4bbd-86bc-dbeb45709ece" providerId="ADAL" clId="{163770D7-BB98-4146-A7C6-FAA7CCE4749A}" dt="2022-03-14T15:16:15.934" v="195" actId="1076"/>
          <ac:picMkLst>
            <pc:docMk/>
            <pc:sldMk cId="2926501215" sldId="281"/>
            <ac:picMk id="2" creationId="{87EA303C-206C-4742-A604-15C1C5452B91}"/>
          </ac:picMkLst>
        </pc:picChg>
        <pc:picChg chg="add mod">
          <ac:chgData name="Marie-Claire Greening" userId="ca53f1d0-a626-4bbd-86bc-dbeb45709ece" providerId="ADAL" clId="{163770D7-BB98-4146-A7C6-FAA7CCE4749A}" dt="2022-03-14T15:14:46.295" v="176"/>
          <ac:picMkLst>
            <pc:docMk/>
            <pc:sldMk cId="2926501215" sldId="281"/>
            <ac:picMk id="5" creationId="{891B18D7-62DD-6541-B0E4-086B7A56A032}"/>
          </ac:picMkLst>
        </pc:picChg>
        <pc:picChg chg="del">
          <ac:chgData name="Marie-Claire Greening" userId="ca53f1d0-a626-4bbd-86bc-dbeb45709ece" providerId="ADAL" clId="{163770D7-BB98-4146-A7C6-FAA7CCE4749A}" dt="2022-03-14T15:15:58.851" v="190" actId="478"/>
          <ac:picMkLst>
            <pc:docMk/>
            <pc:sldMk cId="2926501215" sldId="281"/>
            <ac:picMk id="10" creationId="{5B73B98D-1D42-9C42-9EFB-ADC1EDDE6283}"/>
          </ac:picMkLst>
        </pc:picChg>
        <pc:picChg chg="del">
          <ac:chgData name="Marie-Claire Greening" userId="ca53f1d0-a626-4bbd-86bc-dbeb45709ece" providerId="ADAL" clId="{163770D7-BB98-4146-A7C6-FAA7CCE4749A}" dt="2022-03-14T15:14:45.206" v="175" actId="478"/>
          <ac:picMkLst>
            <pc:docMk/>
            <pc:sldMk cId="2926501215" sldId="281"/>
            <ac:picMk id="13" creationId="{767A3929-7153-6348-8819-C01FD9A5DFF7}"/>
          </ac:picMkLst>
        </pc:picChg>
      </pc:sldChg>
      <pc:sldChg chg="addSp delSp modSp mod">
        <pc:chgData name="Marie-Claire Greening" userId="ca53f1d0-a626-4bbd-86bc-dbeb45709ece" providerId="ADAL" clId="{163770D7-BB98-4146-A7C6-FAA7CCE4749A}" dt="2022-03-14T15:14:38.015" v="174" actId="1035"/>
        <pc:sldMkLst>
          <pc:docMk/>
          <pc:sldMk cId="1091359195" sldId="371"/>
        </pc:sldMkLst>
        <pc:spChg chg="mod">
          <ac:chgData name="Marie-Claire Greening" userId="ca53f1d0-a626-4bbd-86bc-dbeb45709ece" providerId="ADAL" clId="{163770D7-BB98-4146-A7C6-FAA7CCE4749A}" dt="2022-03-14T15:14:12.742" v="171" actId="113"/>
          <ac:spMkLst>
            <pc:docMk/>
            <pc:sldMk cId="1091359195" sldId="371"/>
            <ac:spMk id="2" creationId="{4AD97F9F-764E-9543-AD90-F485072AADF1}"/>
          </ac:spMkLst>
        </pc:spChg>
        <pc:spChg chg="mod">
          <ac:chgData name="Marie-Claire Greening" userId="ca53f1d0-a626-4bbd-86bc-dbeb45709ece" providerId="ADAL" clId="{163770D7-BB98-4146-A7C6-FAA7CCE4749A}" dt="2022-03-14T14:52:48.451" v="146" actId="20577"/>
          <ac:spMkLst>
            <pc:docMk/>
            <pc:sldMk cId="1091359195" sldId="371"/>
            <ac:spMk id="3" creationId="{2E8683D8-6C83-9748-93AF-3269A7D4A068}"/>
          </ac:spMkLst>
        </pc:spChg>
        <pc:spChg chg="mod">
          <ac:chgData name="Marie-Claire Greening" userId="ca53f1d0-a626-4bbd-86bc-dbeb45709ece" providerId="ADAL" clId="{163770D7-BB98-4146-A7C6-FAA7CCE4749A}" dt="2022-03-14T15:13:35.594" v="164" actId="1076"/>
          <ac:spMkLst>
            <pc:docMk/>
            <pc:sldMk cId="1091359195" sldId="371"/>
            <ac:spMk id="7" creationId="{58BF0A9B-20A8-1441-BB1E-1E17A74A763D}"/>
          </ac:spMkLst>
        </pc:spChg>
        <pc:picChg chg="add mod">
          <ac:chgData name="Marie-Claire Greening" userId="ca53f1d0-a626-4bbd-86bc-dbeb45709ece" providerId="ADAL" clId="{163770D7-BB98-4146-A7C6-FAA7CCE4749A}" dt="2022-03-14T15:14:38.015" v="174" actId="1035"/>
          <ac:picMkLst>
            <pc:docMk/>
            <pc:sldMk cId="1091359195" sldId="371"/>
            <ac:picMk id="4" creationId="{429FD127-F8A0-8C44-B844-327DD21A9454}"/>
          </ac:picMkLst>
        </pc:picChg>
        <pc:picChg chg="del">
          <ac:chgData name="Marie-Claire Greening" userId="ca53f1d0-a626-4bbd-86bc-dbeb45709ece" providerId="ADAL" clId="{163770D7-BB98-4146-A7C6-FAA7CCE4749A}" dt="2022-03-14T15:10:17.235" v="156" actId="478"/>
          <ac:picMkLst>
            <pc:docMk/>
            <pc:sldMk cId="1091359195" sldId="371"/>
            <ac:picMk id="9" creationId="{017B7626-74DB-994F-9F46-F4DFA83CA7D8}"/>
          </ac:picMkLst>
        </pc:picChg>
      </pc:sldChg>
      <pc:sldMasterChg chg="modSldLayout">
        <pc:chgData name="Marie-Claire Greening" userId="ca53f1d0-a626-4bbd-86bc-dbeb45709ece" providerId="ADAL" clId="{163770D7-BB98-4146-A7C6-FAA7CCE4749A}" dt="2022-03-14T14:40:10.024" v="29" actId="20577"/>
        <pc:sldMasterMkLst>
          <pc:docMk/>
          <pc:sldMasterMk cId="1035221190" sldId="2147483672"/>
        </pc:sldMasterMkLst>
        <pc:sldLayoutChg chg="modSp mod">
          <pc:chgData name="Marie-Claire Greening" userId="ca53f1d0-a626-4bbd-86bc-dbeb45709ece" providerId="ADAL" clId="{163770D7-BB98-4146-A7C6-FAA7CCE4749A}" dt="2022-03-14T14:40:10.024" v="29" actId="20577"/>
          <pc:sldLayoutMkLst>
            <pc:docMk/>
            <pc:sldMasterMk cId="1035221190" sldId="2147483672"/>
            <pc:sldLayoutMk cId="2983935352" sldId="2147483674"/>
          </pc:sldLayoutMkLst>
          <pc:spChg chg="mod">
            <ac:chgData name="Marie-Claire Greening" userId="ca53f1d0-a626-4bbd-86bc-dbeb45709ece" providerId="ADAL" clId="{163770D7-BB98-4146-A7C6-FAA7CCE4749A}" dt="2022-03-14T14:40:10.024" v="29" actId="20577"/>
            <ac:spMkLst>
              <pc:docMk/>
              <pc:sldMasterMk cId="1035221190" sldId="2147483672"/>
              <pc:sldLayoutMk cId="2983935352" sldId="2147483674"/>
              <ac:spMk id="9" creationId="{A6D052B9-215F-4A65-B5BF-D9EA0B79D5DB}"/>
            </ac:spMkLst>
          </pc:spChg>
        </pc:sldLayoutChg>
      </pc:sldMasterChg>
    </pc:docChg>
  </pc:docChgLst>
  <pc:docChgLst>
    <pc:chgData name="Marie-Claire Greening" userId="ca53f1d0-a626-4bbd-86bc-dbeb45709ece" providerId="ADAL" clId="{756E1796-D4F4-634E-A33D-E7F65D19F6A8}"/>
    <pc:docChg chg="undo redo custSel addSld delSld modSld modMainMaster">
      <pc:chgData name="Marie-Claire Greening" userId="ca53f1d0-a626-4bbd-86bc-dbeb45709ece" providerId="ADAL" clId="{756E1796-D4F4-634E-A33D-E7F65D19F6A8}" dt="2022-03-11T16:28:56.276" v="604" actId="5793"/>
      <pc:docMkLst>
        <pc:docMk/>
      </pc:docMkLst>
      <pc:sldChg chg="modSp mod">
        <pc:chgData name="Marie-Claire Greening" userId="ca53f1d0-a626-4bbd-86bc-dbeb45709ece" providerId="ADAL" clId="{756E1796-D4F4-634E-A33D-E7F65D19F6A8}" dt="2022-03-11T16:27:11.517" v="576" actId="20577"/>
        <pc:sldMkLst>
          <pc:docMk/>
          <pc:sldMk cId="1098694988" sldId="272"/>
        </pc:sldMkLst>
        <pc:spChg chg="mod">
          <ac:chgData name="Marie-Claire Greening" userId="ca53f1d0-a626-4bbd-86bc-dbeb45709ece" providerId="ADAL" clId="{756E1796-D4F4-634E-A33D-E7F65D19F6A8}" dt="2022-03-11T16:27:11.517" v="576" actId="20577"/>
          <ac:spMkLst>
            <pc:docMk/>
            <pc:sldMk cId="1098694988" sldId="272"/>
            <ac:spMk id="3" creationId="{F054E855-175A-0F4C-9A87-BA3256A110EE}"/>
          </ac:spMkLst>
        </pc:spChg>
        <pc:graphicFrameChg chg="modGraphic">
          <ac:chgData name="Marie-Claire Greening" userId="ca53f1d0-a626-4bbd-86bc-dbeb45709ece" providerId="ADAL" clId="{756E1796-D4F4-634E-A33D-E7F65D19F6A8}" dt="2022-03-11T15:01:18.045" v="100" actId="20577"/>
          <ac:graphicFrameMkLst>
            <pc:docMk/>
            <pc:sldMk cId="1098694988" sldId="272"/>
            <ac:graphicFrameMk id="4" creationId="{41083065-9203-5D41-BE8D-C797C2A1DFD5}"/>
          </ac:graphicFrameMkLst>
        </pc:graphicFrameChg>
      </pc:sldChg>
      <pc:sldChg chg="addSp delSp modSp add mod">
        <pc:chgData name="Marie-Claire Greening" userId="ca53f1d0-a626-4bbd-86bc-dbeb45709ece" providerId="ADAL" clId="{756E1796-D4F4-634E-A33D-E7F65D19F6A8}" dt="2022-03-11T16:28:56.276" v="604" actId="5793"/>
        <pc:sldMkLst>
          <pc:docMk/>
          <pc:sldMk cId="2286663794" sldId="274"/>
        </pc:sldMkLst>
        <pc:spChg chg="mod">
          <ac:chgData name="Marie-Claire Greening" userId="ca53f1d0-a626-4bbd-86bc-dbeb45709ece" providerId="ADAL" clId="{756E1796-D4F4-634E-A33D-E7F65D19F6A8}" dt="2022-03-11T16:28:56.276" v="604" actId="5793"/>
          <ac:spMkLst>
            <pc:docMk/>
            <pc:sldMk cId="2286663794" sldId="274"/>
            <ac:spMk id="2" creationId="{00000000-0000-0000-0000-000000000000}"/>
          </ac:spMkLst>
        </pc:spChg>
        <pc:spChg chg="mod">
          <ac:chgData name="Marie-Claire Greening" userId="ca53f1d0-a626-4bbd-86bc-dbeb45709ece" providerId="ADAL" clId="{756E1796-D4F4-634E-A33D-E7F65D19F6A8}" dt="2022-03-11T16:06:59.266" v="303" actId="14100"/>
          <ac:spMkLst>
            <pc:docMk/>
            <pc:sldMk cId="2286663794" sldId="274"/>
            <ac:spMk id="4" creationId="{C5ECD107-5579-4A55-9CE2-8E307CBDE31C}"/>
          </ac:spMkLst>
        </pc:spChg>
        <pc:picChg chg="add del mod">
          <ac:chgData name="Marie-Claire Greening" userId="ca53f1d0-a626-4bbd-86bc-dbeb45709ece" providerId="ADAL" clId="{756E1796-D4F4-634E-A33D-E7F65D19F6A8}" dt="2022-03-11T16:19:31.719" v="429" actId="478"/>
          <ac:picMkLst>
            <pc:docMk/>
            <pc:sldMk cId="2286663794" sldId="274"/>
            <ac:picMk id="5" creationId="{EEF4507D-83C1-6A42-AB3B-DC1E9424CF51}"/>
          </ac:picMkLst>
        </pc:picChg>
        <pc:picChg chg="add del mod">
          <ac:chgData name="Marie-Claire Greening" userId="ca53f1d0-a626-4bbd-86bc-dbeb45709ece" providerId="ADAL" clId="{756E1796-D4F4-634E-A33D-E7F65D19F6A8}" dt="2022-03-11T16:12:03.456" v="307" actId="21"/>
          <ac:picMkLst>
            <pc:docMk/>
            <pc:sldMk cId="2286663794" sldId="274"/>
            <ac:picMk id="6" creationId="{931EC8D4-49FA-EA47-BEDD-9949F18B2ADC}"/>
          </ac:picMkLst>
        </pc:picChg>
        <pc:picChg chg="add del mod">
          <ac:chgData name="Marie-Claire Greening" userId="ca53f1d0-a626-4bbd-86bc-dbeb45709ece" providerId="ADAL" clId="{756E1796-D4F4-634E-A33D-E7F65D19F6A8}" dt="2022-03-11T16:15:59.534" v="419" actId="478"/>
          <ac:picMkLst>
            <pc:docMk/>
            <pc:sldMk cId="2286663794" sldId="274"/>
            <ac:picMk id="8" creationId="{E54FF39A-E2F5-A546-AEA4-3E47A330EE42}"/>
          </ac:picMkLst>
        </pc:picChg>
        <pc:picChg chg="add del mod">
          <ac:chgData name="Marie-Claire Greening" userId="ca53f1d0-a626-4bbd-86bc-dbeb45709ece" providerId="ADAL" clId="{756E1796-D4F4-634E-A33D-E7F65D19F6A8}" dt="2022-03-11T16:22:45.263" v="456" actId="478"/>
          <ac:picMkLst>
            <pc:docMk/>
            <pc:sldMk cId="2286663794" sldId="274"/>
            <ac:picMk id="10" creationId="{E3870A25-432F-DE4B-962C-49502B273A32}"/>
          </ac:picMkLst>
        </pc:picChg>
        <pc:picChg chg="add mod">
          <ac:chgData name="Marie-Claire Greening" userId="ca53f1d0-a626-4bbd-86bc-dbeb45709ece" providerId="ADAL" clId="{756E1796-D4F4-634E-A33D-E7F65D19F6A8}" dt="2022-03-11T16:23:18.398" v="465"/>
          <ac:picMkLst>
            <pc:docMk/>
            <pc:sldMk cId="2286663794" sldId="274"/>
            <ac:picMk id="11" creationId="{33C55EC6-8D83-704D-9515-3FD7F6BB9482}"/>
          </ac:picMkLst>
        </pc:picChg>
      </pc:sldChg>
      <pc:sldChg chg="addSp delSp modSp mod">
        <pc:chgData name="Marie-Claire Greening" userId="ca53f1d0-a626-4bbd-86bc-dbeb45709ece" providerId="ADAL" clId="{756E1796-D4F4-634E-A33D-E7F65D19F6A8}" dt="2022-03-11T16:03:29.346" v="292" actId="21"/>
        <pc:sldMkLst>
          <pc:docMk/>
          <pc:sldMk cId="521344619" sldId="276"/>
        </pc:sldMkLst>
        <pc:picChg chg="add del mod">
          <ac:chgData name="Marie-Claire Greening" userId="ca53f1d0-a626-4bbd-86bc-dbeb45709ece" providerId="ADAL" clId="{756E1796-D4F4-634E-A33D-E7F65D19F6A8}" dt="2022-03-11T16:03:29.346" v="292" actId="21"/>
          <ac:picMkLst>
            <pc:docMk/>
            <pc:sldMk cId="521344619" sldId="276"/>
            <ac:picMk id="6" creationId="{097A6ED7-7254-3F45-A3A5-FFE51AD09E4C}"/>
          </ac:picMkLst>
        </pc:picChg>
      </pc:sldChg>
      <pc:sldChg chg="modSp mod">
        <pc:chgData name="Marie-Claire Greening" userId="ca53f1d0-a626-4bbd-86bc-dbeb45709ece" providerId="ADAL" clId="{756E1796-D4F4-634E-A33D-E7F65D19F6A8}" dt="2022-03-11T14:55:09.506" v="76" actId="20577"/>
        <pc:sldMkLst>
          <pc:docMk/>
          <pc:sldMk cId="2224173262" sldId="277"/>
        </pc:sldMkLst>
        <pc:spChg chg="mod">
          <ac:chgData name="Marie-Claire Greening" userId="ca53f1d0-a626-4bbd-86bc-dbeb45709ece" providerId="ADAL" clId="{756E1796-D4F4-634E-A33D-E7F65D19F6A8}" dt="2022-03-11T14:26:22.730" v="56" actId="20577"/>
          <ac:spMkLst>
            <pc:docMk/>
            <pc:sldMk cId="2224173262" sldId="277"/>
            <ac:spMk id="3" creationId="{D2DA3753-9EE1-BC46-84D4-C2725986D8D3}"/>
          </ac:spMkLst>
        </pc:spChg>
        <pc:graphicFrameChg chg="modGraphic">
          <ac:chgData name="Marie-Claire Greening" userId="ca53f1d0-a626-4bbd-86bc-dbeb45709ece" providerId="ADAL" clId="{756E1796-D4F4-634E-A33D-E7F65D19F6A8}" dt="2022-03-11T14:55:09.506" v="76" actId="20577"/>
          <ac:graphicFrameMkLst>
            <pc:docMk/>
            <pc:sldMk cId="2224173262" sldId="277"/>
            <ac:graphicFrameMk id="4" creationId="{E94E73E3-B2F8-474C-99A8-0046B1EA207D}"/>
          </ac:graphicFrameMkLst>
        </pc:graphicFrameChg>
      </pc:sldChg>
      <pc:sldChg chg="modSp mod">
        <pc:chgData name="Marie-Claire Greening" userId="ca53f1d0-a626-4bbd-86bc-dbeb45709ece" providerId="ADAL" clId="{756E1796-D4F4-634E-A33D-E7F65D19F6A8}" dt="2022-03-11T14:24:48.415" v="20" actId="20577"/>
        <pc:sldMkLst>
          <pc:docMk/>
          <pc:sldMk cId="4019171721" sldId="278"/>
        </pc:sldMkLst>
        <pc:spChg chg="mod">
          <ac:chgData name="Marie-Claire Greening" userId="ca53f1d0-a626-4bbd-86bc-dbeb45709ece" providerId="ADAL" clId="{756E1796-D4F4-634E-A33D-E7F65D19F6A8}" dt="2022-03-11T14:24:48.415" v="20" actId="20577"/>
          <ac:spMkLst>
            <pc:docMk/>
            <pc:sldMk cId="4019171721" sldId="278"/>
            <ac:spMk id="6" creationId="{75A0D59D-8C5C-48CF-A49D-9DE235F8CED6}"/>
          </ac:spMkLst>
        </pc:spChg>
      </pc:sldChg>
      <pc:sldChg chg="del">
        <pc:chgData name="Marie-Claire Greening" userId="ca53f1d0-a626-4bbd-86bc-dbeb45709ece" providerId="ADAL" clId="{756E1796-D4F4-634E-A33D-E7F65D19F6A8}" dt="2022-03-11T15:06:50.241" v="134" actId="2696"/>
        <pc:sldMkLst>
          <pc:docMk/>
          <pc:sldMk cId="3121500481" sldId="279"/>
        </pc:sldMkLst>
      </pc:sldChg>
      <pc:sldChg chg="addSp delSp modSp mod">
        <pc:chgData name="Marie-Claire Greening" userId="ca53f1d0-a626-4bbd-86bc-dbeb45709ece" providerId="ADAL" clId="{756E1796-D4F4-634E-A33D-E7F65D19F6A8}" dt="2022-03-11T16:27:00.984" v="573" actId="14100"/>
        <pc:sldMkLst>
          <pc:docMk/>
          <pc:sldMk cId="2926501215" sldId="281"/>
        </pc:sldMkLst>
        <pc:spChg chg="del">
          <ac:chgData name="Marie-Claire Greening" userId="ca53f1d0-a626-4bbd-86bc-dbeb45709ece" providerId="ADAL" clId="{756E1796-D4F4-634E-A33D-E7F65D19F6A8}" dt="2022-03-11T15:06:27.038" v="127" actId="478"/>
          <ac:spMkLst>
            <pc:docMk/>
            <pc:sldMk cId="2926501215" sldId="281"/>
            <ac:spMk id="2" creationId="{66D7D354-E17D-174E-9BA0-7FFC0B92ED7D}"/>
          </ac:spMkLst>
        </pc:spChg>
        <pc:spChg chg="mod">
          <ac:chgData name="Marie-Claire Greening" userId="ca53f1d0-a626-4bbd-86bc-dbeb45709ece" providerId="ADAL" clId="{756E1796-D4F4-634E-A33D-E7F65D19F6A8}" dt="2022-03-11T16:27:00.984" v="573" actId="14100"/>
          <ac:spMkLst>
            <pc:docMk/>
            <pc:sldMk cId="2926501215" sldId="281"/>
            <ac:spMk id="3" creationId="{0244585C-3FE0-F841-B0F7-6A4122063112}"/>
          </ac:spMkLst>
        </pc:spChg>
        <pc:spChg chg="del">
          <ac:chgData name="Marie-Claire Greening" userId="ca53f1d0-a626-4bbd-86bc-dbeb45709ece" providerId="ADAL" clId="{756E1796-D4F4-634E-A33D-E7F65D19F6A8}" dt="2022-03-11T15:06:32.016" v="129" actId="478"/>
          <ac:spMkLst>
            <pc:docMk/>
            <pc:sldMk cId="2926501215" sldId="281"/>
            <ac:spMk id="5" creationId="{56D858A2-8F33-A74F-B6C3-D3654797467C}"/>
          </ac:spMkLst>
        </pc:spChg>
        <pc:spChg chg="add del mod">
          <ac:chgData name="Marie-Claire Greening" userId="ca53f1d0-a626-4bbd-86bc-dbeb45709ece" providerId="ADAL" clId="{756E1796-D4F4-634E-A33D-E7F65D19F6A8}" dt="2022-03-11T15:06:29.360" v="128" actId="478"/>
          <ac:spMkLst>
            <pc:docMk/>
            <pc:sldMk cId="2926501215" sldId="281"/>
            <ac:spMk id="12" creationId="{597A2F63-7B80-2846-842D-0D9CC06C20C2}"/>
          </ac:spMkLst>
        </pc:spChg>
        <pc:graphicFrameChg chg="add del mod">
          <ac:chgData name="Marie-Claire Greening" userId="ca53f1d0-a626-4bbd-86bc-dbeb45709ece" providerId="ADAL" clId="{756E1796-D4F4-634E-A33D-E7F65D19F6A8}" dt="2022-03-11T15:05:30.690" v="118"/>
          <ac:graphicFrameMkLst>
            <pc:docMk/>
            <pc:sldMk cId="2926501215" sldId="281"/>
            <ac:graphicFrameMk id="7" creationId="{55C4321C-9978-004F-8D1A-C3B295714360}"/>
          </ac:graphicFrameMkLst>
        </pc:graphicFrameChg>
        <pc:graphicFrameChg chg="add del mod">
          <ac:chgData name="Marie-Claire Greening" userId="ca53f1d0-a626-4bbd-86bc-dbeb45709ece" providerId="ADAL" clId="{756E1796-D4F4-634E-A33D-E7F65D19F6A8}" dt="2022-03-11T15:05:41.899" v="120"/>
          <ac:graphicFrameMkLst>
            <pc:docMk/>
            <pc:sldMk cId="2926501215" sldId="281"/>
            <ac:graphicFrameMk id="8" creationId="{D2CB57F5-60B2-6747-A518-1643C3F12924}"/>
          </ac:graphicFrameMkLst>
        </pc:graphicFrameChg>
        <pc:graphicFrameChg chg="add del mod">
          <ac:chgData name="Marie-Claire Greening" userId="ca53f1d0-a626-4bbd-86bc-dbeb45709ece" providerId="ADAL" clId="{756E1796-D4F4-634E-A33D-E7F65D19F6A8}" dt="2022-03-11T15:05:47.125" v="122"/>
          <ac:graphicFrameMkLst>
            <pc:docMk/>
            <pc:sldMk cId="2926501215" sldId="281"/>
            <ac:graphicFrameMk id="9" creationId="{2767B984-99B3-9D4A-BA0B-91EC694F1857}"/>
          </ac:graphicFrameMkLst>
        </pc:graphicFrameChg>
        <pc:picChg chg="del">
          <ac:chgData name="Marie-Claire Greening" userId="ca53f1d0-a626-4bbd-86bc-dbeb45709ece" providerId="ADAL" clId="{756E1796-D4F4-634E-A33D-E7F65D19F6A8}" dt="2022-03-11T15:06:20.757" v="125" actId="478"/>
          <ac:picMkLst>
            <pc:docMk/>
            <pc:sldMk cId="2926501215" sldId="281"/>
            <ac:picMk id="4" creationId="{2ED85CBA-74BB-5A46-BF65-EE45F634F03D}"/>
          </ac:picMkLst>
        </pc:picChg>
        <pc:picChg chg="add del mod">
          <ac:chgData name="Marie-Claire Greening" userId="ca53f1d0-a626-4bbd-86bc-dbeb45709ece" providerId="ADAL" clId="{756E1796-D4F4-634E-A33D-E7F65D19F6A8}" dt="2022-03-11T15:05:20.024" v="116"/>
          <ac:picMkLst>
            <pc:docMk/>
            <pc:sldMk cId="2926501215" sldId="281"/>
            <ac:picMk id="6" creationId="{17964102-B6E3-2946-B1BD-8F0CA17798A9}"/>
          </ac:picMkLst>
        </pc:picChg>
        <pc:picChg chg="add mod">
          <ac:chgData name="Marie-Claire Greening" userId="ca53f1d0-a626-4bbd-86bc-dbeb45709ece" providerId="ADAL" clId="{756E1796-D4F4-634E-A33D-E7F65D19F6A8}" dt="2022-03-11T15:06:41.947" v="133" actId="1076"/>
          <ac:picMkLst>
            <pc:docMk/>
            <pc:sldMk cId="2926501215" sldId="281"/>
            <ac:picMk id="10" creationId="{5B73B98D-1D42-9C42-9EFB-ADC1EDDE6283}"/>
          </ac:picMkLst>
        </pc:picChg>
        <pc:picChg chg="add mod">
          <ac:chgData name="Marie-Claire Greening" userId="ca53f1d0-a626-4bbd-86bc-dbeb45709ece" providerId="ADAL" clId="{756E1796-D4F4-634E-A33D-E7F65D19F6A8}" dt="2022-03-11T16:26:56.886" v="572"/>
          <ac:picMkLst>
            <pc:docMk/>
            <pc:sldMk cId="2926501215" sldId="281"/>
            <ac:picMk id="13" creationId="{767A3929-7153-6348-8819-C01FD9A5DFF7}"/>
          </ac:picMkLst>
        </pc:picChg>
      </pc:sldChg>
      <pc:sldChg chg="del">
        <pc:chgData name="Marie-Claire Greening" userId="ca53f1d0-a626-4bbd-86bc-dbeb45709ece" providerId="ADAL" clId="{756E1796-D4F4-634E-A33D-E7F65D19F6A8}" dt="2022-03-11T15:06:51.034" v="135" actId="2696"/>
        <pc:sldMkLst>
          <pc:docMk/>
          <pc:sldMk cId="3206063400" sldId="282"/>
        </pc:sldMkLst>
      </pc:sldChg>
      <pc:sldChg chg="del">
        <pc:chgData name="Marie-Claire Greening" userId="ca53f1d0-a626-4bbd-86bc-dbeb45709ece" providerId="ADAL" clId="{756E1796-D4F4-634E-A33D-E7F65D19F6A8}" dt="2022-03-11T15:06:51.613" v="136" actId="2696"/>
        <pc:sldMkLst>
          <pc:docMk/>
          <pc:sldMk cId="2755139364" sldId="283"/>
        </pc:sldMkLst>
      </pc:sldChg>
      <pc:sldChg chg="modSp mod">
        <pc:chgData name="Marie-Claire Greening" userId="ca53f1d0-a626-4bbd-86bc-dbeb45709ece" providerId="ADAL" clId="{756E1796-D4F4-634E-A33D-E7F65D19F6A8}" dt="2022-03-11T15:07:21.542" v="157" actId="20577"/>
        <pc:sldMkLst>
          <pc:docMk/>
          <pc:sldMk cId="3172541253" sldId="287"/>
        </pc:sldMkLst>
        <pc:spChg chg="mod">
          <ac:chgData name="Marie-Claire Greening" userId="ca53f1d0-a626-4bbd-86bc-dbeb45709ece" providerId="ADAL" clId="{756E1796-D4F4-634E-A33D-E7F65D19F6A8}" dt="2022-03-11T15:07:21.542" v="157" actId="20577"/>
          <ac:spMkLst>
            <pc:docMk/>
            <pc:sldMk cId="3172541253" sldId="287"/>
            <ac:spMk id="6" creationId="{75A0D59D-8C5C-48CF-A49D-9DE235F8CED6}"/>
          </ac:spMkLst>
        </pc:spChg>
      </pc:sldChg>
      <pc:sldChg chg="modSp add mod">
        <pc:chgData name="Marie-Claire Greening" userId="ca53f1d0-a626-4bbd-86bc-dbeb45709ece" providerId="ADAL" clId="{756E1796-D4F4-634E-A33D-E7F65D19F6A8}" dt="2022-03-11T15:10:28.460" v="161" actId="14100"/>
        <pc:sldMkLst>
          <pc:docMk/>
          <pc:sldMk cId="4073135574" sldId="367"/>
        </pc:sldMkLst>
        <pc:picChg chg="mod">
          <ac:chgData name="Marie-Claire Greening" userId="ca53f1d0-a626-4bbd-86bc-dbeb45709ece" providerId="ADAL" clId="{756E1796-D4F4-634E-A33D-E7F65D19F6A8}" dt="2022-03-11T15:10:28.460" v="161" actId="14100"/>
          <ac:picMkLst>
            <pc:docMk/>
            <pc:sldMk cId="4073135574" sldId="367"/>
            <ac:picMk id="4" creationId="{0B4C36A6-A220-2A4A-A71D-A9683BAC33F8}"/>
          </ac:picMkLst>
        </pc:picChg>
      </pc:sldChg>
      <pc:sldChg chg="addSp delSp modSp add mod">
        <pc:chgData name="Marie-Claire Greening" userId="ca53f1d0-a626-4bbd-86bc-dbeb45709ece" providerId="ADAL" clId="{756E1796-D4F4-634E-A33D-E7F65D19F6A8}" dt="2022-03-11T16:23:13.035" v="464" actId="1076"/>
        <pc:sldMkLst>
          <pc:docMk/>
          <pc:sldMk cId="1127496048" sldId="370"/>
        </pc:sldMkLst>
        <pc:spChg chg="mod">
          <ac:chgData name="Marie-Claire Greening" userId="ca53f1d0-a626-4bbd-86bc-dbeb45709ece" providerId="ADAL" clId="{756E1796-D4F4-634E-A33D-E7F65D19F6A8}" dt="2022-03-11T16:03:42.593" v="295" actId="14100"/>
          <ac:spMkLst>
            <pc:docMk/>
            <pc:sldMk cId="1127496048" sldId="370"/>
            <ac:spMk id="3" creationId="{DC9CFE12-ABE0-C441-AEBD-8DD842BC8BF1}"/>
          </ac:spMkLst>
        </pc:spChg>
        <pc:picChg chg="add del">
          <ac:chgData name="Marie-Claire Greening" userId="ca53f1d0-a626-4bbd-86bc-dbeb45709ece" providerId="ADAL" clId="{756E1796-D4F4-634E-A33D-E7F65D19F6A8}" dt="2022-03-11T16:03:35.613" v="293" actId="478"/>
          <ac:picMkLst>
            <pc:docMk/>
            <pc:sldMk cId="1127496048" sldId="370"/>
            <ac:picMk id="2" creationId="{CCB79B0A-35A8-0A4D-9EFE-D4C02724A8AE}"/>
          </ac:picMkLst>
        </pc:picChg>
        <pc:picChg chg="add del mod">
          <ac:chgData name="Marie-Claire Greening" userId="ca53f1d0-a626-4bbd-86bc-dbeb45709ece" providerId="ADAL" clId="{756E1796-D4F4-634E-A33D-E7F65D19F6A8}" dt="2022-03-11T16:21:52.770" v="444" actId="478"/>
          <ac:picMkLst>
            <pc:docMk/>
            <pc:sldMk cId="1127496048" sldId="370"/>
            <ac:picMk id="9" creationId="{F831609E-DE1F-B946-A037-47C720571713}"/>
          </ac:picMkLst>
        </pc:picChg>
        <pc:picChg chg="add del mod">
          <ac:chgData name="Marie-Claire Greening" userId="ca53f1d0-a626-4bbd-86bc-dbeb45709ece" providerId="ADAL" clId="{756E1796-D4F4-634E-A33D-E7F65D19F6A8}" dt="2022-03-11T16:21:45.620" v="442"/>
          <ac:picMkLst>
            <pc:docMk/>
            <pc:sldMk cId="1127496048" sldId="370"/>
            <ac:picMk id="10" creationId="{D293E1A0-7A24-F143-B995-8B596A20F54F}"/>
          </ac:picMkLst>
        </pc:picChg>
        <pc:picChg chg="add mod">
          <ac:chgData name="Marie-Claire Greening" userId="ca53f1d0-a626-4bbd-86bc-dbeb45709ece" providerId="ADAL" clId="{756E1796-D4F4-634E-A33D-E7F65D19F6A8}" dt="2022-03-11T16:23:13.035" v="464" actId="1076"/>
          <ac:picMkLst>
            <pc:docMk/>
            <pc:sldMk cId="1127496048" sldId="370"/>
            <ac:picMk id="11" creationId="{A76CEAA8-8274-C04E-9BDD-4D3CC2FE440B}"/>
          </ac:picMkLst>
        </pc:picChg>
      </pc:sldChg>
      <pc:sldChg chg="addSp delSp modSp new mod">
        <pc:chgData name="Marie-Claire Greening" userId="ca53f1d0-a626-4bbd-86bc-dbeb45709ece" providerId="ADAL" clId="{756E1796-D4F4-634E-A33D-E7F65D19F6A8}" dt="2022-03-11T16:28:24.880" v="600" actId="14100"/>
        <pc:sldMkLst>
          <pc:docMk/>
          <pc:sldMk cId="1091359195" sldId="371"/>
        </pc:sldMkLst>
        <pc:spChg chg="mod">
          <ac:chgData name="Marie-Claire Greening" userId="ca53f1d0-a626-4bbd-86bc-dbeb45709ece" providerId="ADAL" clId="{756E1796-D4F4-634E-A33D-E7F65D19F6A8}" dt="2022-03-11T16:28:24.880" v="600" actId="14100"/>
          <ac:spMkLst>
            <pc:docMk/>
            <pc:sldMk cId="1091359195" sldId="371"/>
            <ac:spMk id="2" creationId="{4AD97F9F-764E-9543-AD90-F485072AADF1}"/>
          </ac:spMkLst>
        </pc:spChg>
        <pc:spChg chg="mod">
          <ac:chgData name="Marie-Claire Greening" userId="ca53f1d0-a626-4bbd-86bc-dbeb45709ece" providerId="ADAL" clId="{756E1796-D4F4-634E-A33D-E7F65D19F6A8}" dt="2022-03-11T16:13:30.935" v="318" actId="1038"/>
          <ac:spMkLst>
            <pc:docMk/>
            <pc:sldMk cId="1091359195" sldId="371"/>
            <ac:spMk id="3" creationId="{2E8683D8-6C83-9748-93AF-3269A7D4A068}"/>
          </ac:spMkLst>
        </pc:spChg>
        <pc:spChg chg="add del mod">
          <ac:chgData name="Marie-Claire Greening" userId="ca53f1d0-a626-4bbd-86bc-dbeb45709ece" providerId="ADAL" clId="{756E1796-D4F4-634E-A33D-E7F65D19F6A8}" dt="2022-03-11T15:16:38.763" v="254"/>
          <ac:spMkLst>
            <pc:docMk/>
            <pc:sldMk cId="1091359195" sldId="371"/>
            <ac:spMk id="6" creationId="{7E2939A1-D53C-2A4B-B144-D85E026F4D1B}"/>
          </ac:spMkLst>
        </pc:spChg>
        <pc:spChg chg="add mod">
          <ac:chgData name="Marie-Claire Greening" userId="ca53f1d0-a626-4bbd-86bc-dbeb45709ece" providerId="ADAL" clId="{756E1796-D4F4-634E-A33D-E7F65D19F6A8}" dt="2022-03-11T16:28:15.312" v="580" actId="14100"/>
          <ac:spMkLst>
            <pc:docMk/>
            <pc:sldMk cId="1091359195" sldId="371"/>
            <ac:spMk id="7" creationId="{58BF0A9B-20A8-1441-BB1E-1E17A74A763D}"/>
          </ac:spMkLst>
        </pc:spChg>
        <pc:picChg chg="add del mod">
          <ac:chgData name="Marie-Claire Greening" userId="ca53f1d0-a626-4bbd-86bc-dbeb45709ece" providerId="ADAL" clId="{756E1796-D4F4-634E-A33D-E7F65D19F6A8}" dt="2022-03-11T15:12:54.344" v="199" actId="478"/>
          <ac:picMkLst>
            <pc:docMk/>
            <pc:sldMk cId="1091359195" sldId="371"/>
            <ac:picMk id="4" creationId="{5422425C-F165-5443-B716-14CDFAB067F2}"/>
          </ac:picMkLst>
        </pc:picChg>
        <pc:picChg chg="add del mod">
          <ac:chgData name="Marie-Claire Greening" userId="ca53f1d0-a626-4bbd-86bc-dbeb45709ece" providerId="ADAL" clId="{756E1796-D4F4-634E-A33D-E7F65D19F6A8}" dt="2022-03-11T15:13:31.745" v="216" actId="478"/>
          <ac:picMkLst>
            <pc:docMk/>
            <pc:sldMk cId="1091359195" sldId="371"/>
            <ac:picMk id="5" creationId="{BFE337E9-A441-7B43-81AC-DA2E69084FE5}"/>
          </ac:picMkLst>
        </pc:picChg>
        <pc:picChg chg="add del mod">
          <ac:chgData name="Marie-Claire Greening" userId="ca53f1d0-a626-4bbd-86bc-dbeb45709ece" providerId="ADAL" clId="{756E1796-D4F4-634E-A33D-E7F65D19F6A8}" dt="2022-03-11T16:22:59.949" v="461" actId="478"/>
          <ac:picMkLst>
            <pc:docMk/>
            <pc:sldMk cId="1091359195" sldId="371"/>
            <ac:picMk id="8" creationId="{2B4C4413-17FB-9740-A66C-FC3B66B7083C}"/>
          </ac:picMkLst>
        </pc:picChg>
        <pc:picChg chg="add mod">
          <ac:chgData name="Marie-Claire Greening" userId="ca53f1d0-a626-4bbd-86bc-dbeb45709ece" providerId="ADAL" clId="{756E1796-D4F4-634E-A33D-E7F65D19F6A8}" dt="2022-03-11T16:26:52.055" v="571" actId="1076"/>
          <ac:picMkLst>
            <pc:docMk/>
            <pc:sldMk cId="1091359195" sldId="371"/>
            <ac:picMk id="9" creationId="{017B7626-74DB-994F-9F46-F4DFA83CA7D8}"/>
          </ac:picMkLst>
        </pc:picChg>
      </pc:sldChg>
      <pc:sldChg chg="add del">
        <pc:chgData name="Marie-Claire Greening" userId="ca53f1d0-a626-4bbd-86bc-dbeb45709ece" providerId="ADAL" clId="{756E1796-D4F4-634E-A33D-E7F65D19F6A8}" dt="2022-03-11T15:13:13.361" v="213" actId="2696"/>
        <pc:sldMkLst>
          <pc:docMk/>
          <pc:sldMk cId="2335807747" sldId="372"/>
        </pc:sldMkLst>
      </pc:sldChg>
      <pc:sldMasterChg chg="modSldLayout">
        <pc:chgData name="Marie-Claire Greening" userId="ca53f1d0-a626-4bbd-86bc-dbeb45709ece" providerId="ADAL" clId="{756E1796-D4F4-634E-A33D-E7F65D19F6A8}" dt="2022-03-11T14:25:39.947" v="48" actId="20577"/>
        <pc:sldMasterMkLst>
          <pc:docMk/>
          <pc:sldMasterMk cId="1035221190" sldId="2147483672"/>
        </pc:sldMasterMkLst>
        <pc:sldLayoutChg chg="modSp mod">
          <pc:chgData name="Marie-Claire Greening" userId="ca53f1d0-a626-4bbd-86bc-dbeb45709ece" providerId="ADAL" clId="{756E1796-D4F4-634E-A33D-E7F65D19F6A8}" dt="2022-03-11T14:25:39.947" v="48" actId="20577"/>
          <pc:sldLayoutMkLst>
            <pc:docMk/>
            <pc:sldMasterMk cId="1035221190" sldId="2147483672"/>
            <pc:sldLayoutMk cId="2983935352" sldId="2147483674"/>
          </pc:sldLayoutMkLst>
          <pc:spChg chg="mod">
            <ac:chgData name="Marie-Claire Greening" userId="ca53f1d0-a626-4bbd-86bc-dbeb45709ece" providerId="ADAL" clId="{756E1796-D4F4-634E-A33D-E7F65D19F6A8}" dt="2022-03-11T14:25:39.947" v="48" actId="20577"/>
            <ac:spMkLst>
              <pc:docMk/>
              <pc:sldMasterMk cId="1035221190" sldId="2147483672"/>
              <pc:sldLayoutMk cId="2983935352" sldId="2147483674"/>
              <ac:spMk id="9" creationId="{A6D052B9-215F-4A65-B5BF-D9EA0B79D5DB}"/>
            </ac:spMkLst>
          </pc:spChg>
        </pc:sldLayoutChg>
      </pc:sldMasterChg>
    </pc:docChg>
  </pc:docChgLst>
  <pc:docChgLst>
    <pc:chgData name="Marie-Claire Greening" userId="ca53f1d0-a626-4bbd-86bc-dbeb45709ece" providerId="ADAL" clId="{50E2BF44-3E8E-A142-8670-1F4D5C5966E3}"/>
    <pc:docChg chg="custSel modSld modMainMaster">
      <pc:chgData name="Marie-Claire Greening" userId="ca53f1d0-a626-4bbd-86bc-dbeb45709ece" providerId="ADAL" clId="{50E2BF44-3E8E-A142-8670-1F4D5C5966E3}" dt="2022-03-14T15:31:18.325" v="151" actId="20577"/>
      <pc:docMkLst>
        <pc:docMk/>
      </pc:docMkLst>
      <pc:sldChg chg="modSp mod">
        <pc:chgData name="Marie-Claire Greening" userId="ca53f1d0-a626-4bbd-86bc-dbeb45709ece" providerId="ADAL" clId="{50E2BF44-3E8E-A142-8670-1F4D5C5966E3}" dt="2022-03-14T15:18:35.772" v="14" actId="20577"/>
        <pc:sldMkLst>
          <pc:docMk/>
          <pc:sldMk cId="4019171721" sldId="278"/>
        </pc:sldMkLst>
        <pc:spChg chg="mod">
          <ac:chgData name="Marie-Claire Greening" userId="ca53f1d0-a626-4bbd-86bc-dbeb45709ece" providerId="ADAL" clId="{50E2BF44-3E8E-A142-8670-1F4D5C5966E3}" dt="2022-03-14T15:18:35.772" v="14" actId="20577"/>
          <ac:spMkLst>
            <pc:docMk/>
            <pc:sldMk cId="4019171721" sldId="278"/>
            <ac:spMk id="4" creationId="{BACB7B97-9416-452B-84EA-699E6AA45B80}"/>
          </ac:spMkLst>
        </pc:spChg>
        <pc:spChg chg="mod">
          <ac:chgData name="Marie-Claire Greening" userId="ca53f1d0-a626-4bbd-86bc-dbeb45709ece" providerId="ADAL" clId="{50E2BF44-3E8E-A142-8670-1F4D5C5966E3}" dt="2022-03-14T15:18:26.148" v="6" actId="20577"/>
          <ac:spMkLst>
            <pc:docMk/>
            <pc:sldMk cId="4019171721" sldId="278"/>
            <ac:spMk id="6" creationId="{75A0D59D-8C5C-48CF-A49D-9DE235F8CED6}"/>
          </ac:spMkLst>
        </pc:spChg>
      </pc:sldChg>
      <pc:sldChg chg="addSp delSp modSp mod">
        <pc:chgData name="Marie-Claire Greening" userId="ca53f1d0-a626-4bbd-86bc-dbeb45709ece" providerId="ADAL" clId="{50E2BF44-3E8E-A142-8670-1F4D5C5966E3}" dt="2022-03-14T15:30:21.678" v="123" actId="14100"/>
        <pc:sldMkLst>
          <pc:docMk/>
          <pc:sldMk cId="2926501215" sldId="281"/>
        </pc:sldMkLst>
        <pc:spChg chg="mod">
          <ac:chgData name="Marie-Claire Greening" userId="ca53f1d0-a626-4bbd-86bc-dbeb45709ece" providerId="ADAL" clId="{50E2BF44-3E8E-A142-8670-1F4D5C5966E3}" dt="2022-03-14T15:25:27.244" v="64" actId="20577"/>
          <ac:spMkLst>
            <pc:docMk/>
            <pc:sldMk cId="2926501215" sldId="281"/>
            <ac:spMk id="3" creationId="{0244585C-3FE0-F841-B0F7-6A4122063112}"/>
          </ac:spMkLst>
        </pc:spChg>
        <pc:graphicFrameChg chg="add del mod">
          <ac:chgData name="Marie-Claire Greening" userId="ca53f1d0-a626-4bbd-86bc-dbeb45709ece" providerId="ADAL" clId="{50E2BF44-3E8E-A142-8670-1F4D5C5966E3}" dt="2022-03-14T15:30:09.987" v="120" actId="478"/>
          <ac:graphicFrameMkLst>
            <pc:docMk/>
            <pc:sldMk cId="2926501215" sldId="281"/>
            <ac:graphicFrameMk id="4" creationId="{6E57634B-DFD8-C649-96D6-CFABF751B21B}"/>
          </ac:graphicFrameMkLst>
        </pc:graphicFrameChg>
        <pc:picChg chg="del">
          <ac:chgData name="Marie-Claire Greening" userId="ca53f1d0-a626-4bbd-86bc-dbeb45709ece" providerId="ADAL" clId="{50E2BF44-3E8E-A142-8670-1F4D5C5966E3}" dt="2022-03-14T15:30:07.970" v="118" actId="478"/>
          <ac:picMkLst>
            <pc:docMk/>
            <pc:sldMk cId="2926501215" sldId="281"/>
            <ac:picMk id="2" creationId="{87EA303C-206C-4742-A604-15C1C5452B91}"/>
          </ac:picMkLst>
        </pc:picChg>
        <pc:picChg chg="del">
          <ac:chgData name="Marie-Claire Greening" userId="ca53f1d0-a626-4bbd-86bc-dbeb45709ece" providerId="ADAL" clId="{50E2BF44-3E8E-A142-8670-1F4D5C5966E3}" dt="2022-03-14T15:25:21.723" v="56" actId="478"/>
          <ac:picMkLst>
            <pc:docMk/>
            <pc:sldMk cId="2926501215" sldId="281"/>
            <ac:picMk id="5" creationId="{891B18D7-62DD-6541-B0E4-086B7A56A032}"/>
          </ac:picMkLst>
        </pc:picChg>
        <pc:picChg chg="add del mod">
          <ac:chgData name="Marie-Claire Greening" userId="ca53f1d0-a626-4bbd-86bc-dbeb45709ece" providerId="ADAL" clId="{50E2BF44-3E8E-A142-8670-1F4D5C5966E3}" dt="2022-03-14T15:25:20.232" v="55"/>
          <ac:picMkLst>
            <pc:docMk/>
            <pc:sldMk cId="2926501215" sldId="281"/>
            <ac:picMk id="6" creationId="{361C5530-D3F0-AD4C-8AF7-167E22B5BEC5}"/>
          </ac:picMkLst>
        </pc:picChg>
        <pc:picChg chg="add mod">
          <ac:chgData name="Marie-Claire Greening" userId="ca53f1d0-a626-4bbd-86bc-dbeb45709ece" providerId="ADAL" clId="{50E2BF44-3E8E-A142-8670-1F4D5C5966E3}" dt="2022-03-14T15:25:22.730" v="57"/>
          <ac:picMkLst>
            <pc:docMk/>
            <pc:sldMk cId="2926501215" sldId="281"/>
            <ac:picMk id="7" creationId="{D4E6A5DB-FF5C-E648-BC18-E224497F9A0C}"/>
          </ac:picMkLst>
        </pc:picChg>
        <pc:picChg chg="add mod">
          <ac:chgData name="Marie-Claire Greening" userId="ca53f1d0-a626-4bbd-86bc-dbeb45709ece" providerId="ADAL" clId="{50E2BF44-3E8E-A142-8670-1F4D5C5966E3}" dt="2022-03-14T15:30:21.678" v="123" actId="14100"/>
          <ac:picMkLst>
            <pc:docMk/>
            <pc:sldMk cId="2926501215" sldId="281"/>
            <ac:picMk id="8" creationId="{1E968538-418B-6240-BB68-593E55BA8CA4}"/>
          </ac:picMkLst>
        </pc:picChg>
      </pc:sldChg>
      <pc:sldChg chg="modSp mod">
        <pc:chgData name="Marie-Claire Greening" userId="ca53f1d0-a626-4bbd-86bc-dbeb45709ece" providerId="ADAL" clId="{50E2BF44-3E8E-A142-8670-1F4D5C5966E3}" dt="2022-03-14T15:31:18.325" v="151" actId="20577"/>
        <pc:sldMkLst>
          <pc:docMk/>
          <pc:sldMk cId="3172541253" sldId="287"/>
        </pc:sldMkLst>
        <pc:spChg chg="mod">
          <ac:chgData name="Marie-Claire Greening" userId="ca53f1d0-a626-4bbd-86bc-dbeb45709ece" providerId="ADAL" clId="{50E2BF44-3E8E-A142-8670-1F4D5C5966E3}" dt="2022-03-14T15:31:18.325" v="151" actId="20577"/>
          <ac:spMkLst>
            <pc:docMk/>
            <pc:sldMk cId="3172541253" sldId="287"/>
            <ac:spMk id="6" creationId="{75A0D59D-8C5C-48CF-A49D-9DE235F8CED6}"/>
          </ac:spMkLst>
        </pc:spChg>
      </pc:sldChg>
      <pc:sldChg chg="addSp delSp modSp mod">
        <pc:chgData name="Marie-Claire Greening" userId="ca53f1d0-a626-4bbd-86bc-dbeb45709ece" providerId="ADAL" clId="{50E2BF44-3E8E-A142-8670-1F4D5C5966E3}" dt="2022-03-14T15:30:44.093" v="128" actId="20577"/>
        <pc:sldMkLst>
          <pc:docMk/>
          <pc:sldMk cId="1091359195" sldId="371"/>
        </pc:sldMkLst>
        <pc:spChg chg="mod">
          <ac:chgData name="Marie-Claire Greening" userId="ca53f1d0-a626-4bbd-86bc-dbeb45709ece" providerId="ADAL" clId="{50E2BF44-3E8E-A142-8670-1F4D5C5966E3}" dt="2022-03-14T15:29:12.552" v="117" actId="114"/>
          <ac:spMkLst>
            <pc:docMk/>
            <pc:sldMk cId="1091359195" sldId="371"/>
            <ac:spMk id="2" creationId="{4AD97F9F-764E-9543-AD90-F485072AADF1}"/>
          </ac:spMkLst>
        </pc:spChg>
        <pc:spChg chg="mod">
          <ac:chgData name="Marie-Claire Greening" userId="ca53f1d0-a626-4bbd-86bc-dbeb45709ece" providerId="ADAL" clId="{50E2BF44-3E8E-A142-8670-1F4D5C5966E3}" dt="2022-03-14T15:30:44.093" v="128" actId="20577"/>
          <ac:spMkLst>
            <pc:docMk/>
            <pc:sldMk cId="1091359195" sldId="371"/>
            <ac:spMk id="3" creationId="{2E8683D8-6C83-9748-93AF-3269A7D4A068}"/>
          </ac:spMkLst>
        </pc:spChg>
        <pc:spChg chg="mod">
          <ac:chgData name="Marie-Claire Greening" userId="ca53f1d0-a626-4bbd-86bc-dbeb45709ece" providerId="ADAL" clId="{50E2BF44-3E8E-A142-8670-1F4D5C5966E3}" dt="2022-03-14T15:27:46.808" v="75" actId="14100"/>
          <ac:spMkLst>
            <pc:docMk/>
            <pc:sldMk cId="1091359195" sldId="371"/>
            <ac:spMk id="7" creationId="{58BF0A9B-20A8-1441-BB1E-1E17A74A763D}"/>
          </ac:spMkLst>
        </pc:spChg>
        <pc:picChg chg="del mod">
          <ac:chgData name="Marie-Claire Greening" userId="ca53f1d0-a626-4bbd-86bc-dbeb45709ece" providerId="ADAL" clId="{50E2BF44-3E8E-A142-8670-1F4D5C5966E3}" dt="2022-03-14T15:24:59.225" v="32" actId="478"/>
          <ac:picMkLst>
            <pc:docMk/>
            <pc:sldMk cId="1091359195" sldId="371"/>
            <ac:picMk id="4" creationId="{429FD127-F8A0-8C44-B844-327DD21A9454}"/>
          </ac:picMkLst>
        </pc:picChg>
        <pc:picChg chg="add mod">
          <ac:chgData name="Marie-Claire Greening" userId="ca53f1d0-a626-4bbd-86bc-dbeb45709ece" providerId="ADAL" clId="{50E2BF44-3E8E-A142-8670-1F4D5C5966E3}" dt="2022-03-14T15:25:11.216" v="53" actId="1035"/>
          <ac:picMkLst>
            <pc:docMk/>
            <pc:sldMk cId="1091359195" sldId="371"/>
            <ac:picMk id="5" creationId="{D2427DC1-4105-5C4D-8178-3AD773224A3E}"/>
          </ac:picMkLst>
        </pc:picChg>
      </pc:sldChg>
      <pc:sldMasterChg chg="modSldLayout">
        <pc:chgData name="Marie-Claire Greening" userId="ca53f1d0-a626-4bbd-86bc-dbeb45709ece" providerId="ADAL" clId="{50E2BF44-3E8E-A142-8670-1F4D5C5966E3}" dt="2022-03-14T15:19:11.424" v="23" actId="20577"/>
        <pc:sldMasterMkLst>
          <pc:docMk/>
          <pc:sldMasterMk cId="1035221190" sldId="2147483672"/>
        </pc:sldMasterMkLst>
        <pc:sldLayoutChg chg="modSp mod">
          <pc:chgData name="Marie-Claire Greening" userId="ca53f1d0-a626-4bbd-86bc-dbeb45709ece" providerId="ADAL" clId="{50E2BF44-3E8E-A142-8670-1F4D5C5966E3}" dt="2022-03-14T15:19:11.424" v="23" actId="20577"/>
          <pc:sldLayoutMkLst>
            <pc:docMk/>
            <pc:sldMasterMk cId="1035221190" sldId="2147483672"/>
            <pc:sldLayoutMk cId="2983935352" sldId="2147483674"/>
          </pc:sldLayoutMkLst>
          <pc:spChg chg="mod">
            <ac:chgData name="Marie-Claire Greening" userId="ca53f1d0-a626-4bbd-86bc-dbeb45709ece" providerId="ADAL" clId="{50E2BF44-3E8E-A142-8670-1F4D5C5966E3}" dt="2022-03-14T15:19:11.424" v="23" actId="20577"/>
            <ac:spMkLst>
              <pc:docMk/>
              <pc:sldMasterMk cId="1035221190" sldId="2147483672"/>
              <pc:sldLayoutMk cId="2983935352" sldId="2147483674"/>
              <ac:spMk id="9" creationId="{A6D052B9-215F-4A65-B5BF-D9EA0B79D5DB}"/>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C490CB-94F0-DC46-B755-772F820367CB}" type="doc">
      <dgm:prSet loTypeId="urn:microsoft.com/office/officeart/2005/8/layout/cycle2" loCatId="" qsTypeId="urn:microsoft.com/office/officeart/2005/8/quickstyle/3d3" qsCatId="3D" csTypeId="urn:microsoft.com/office/officeart/2005/8/colors/colorful2" csCatId="colorful" phldr="1"/>
      <dgm:spPr/>
      <dgm:t>
        <a:bodyPr/>
        <a:lstStyle/>
        <a:p>
          <a:endParaRPr lang="en-GB"/>
        </a:p>
      </dgm:t>
    </dgm:pt>
    <dgm:pt modelId="{B554E2E5-E12C-614E-9EF7-B505000C2275}">
      <dgm:prSet phldrT="[Text]"/>
      <dgm:spPr/>
      <dgm:t>
        <a:bodyPr/>
        <a:lstStyle/>
        <a:p>
          <a:r>
            <a:rPr lang="en-GB" dirty="0"/>
            <a:t>Jan</a:t>
          </a:r>
        </a:p>
      </dgm:t>
    </dgm:pt>
    <dgm:pt modelId="{90B157DC-DD7A-5E41-96BD-0F25BA3A2512}" type="parTrans" cxnId="{DC710ADF-E306-944B-A448-38D3F94AD42C}">
      <dgm:prSet/>
      <dgm:spPr/>
      <dgm:t>
        <a:bodyPr/>
        <a:lstStyle/>
        <a:p>
          <a:endParaRPr lang="en-GB"/>
        </a:p>
      </dgm:t>
    </dgm:pt>
    <dgm:pt modelId="{119BA271-FEC0-284B-9E01-32C6D0C7D0FE}" type="sibTrans" cxnId="{DC710ADF-E306-944B-A448-38D3F94AD42C}">
      <dgm:prSet/>
      <dgm:spPr/>
      <dgm:t>
        <a:bodyPr/>
        <a:lstStyle/>
        <a:p>
          <a:endParaRPr lang="en-GB"/>
        </a:p>
      </dgm:t>
    </dgm:pt>
    <dgm:pt modelId="{18ED81A5-19B9-3A46-8296-566B50A6C76C}">
      <dgm:prSet phldrT="[Text]"/>
      <dgm:spPr/>
      <dgm:t>
        <a:bodyPr/>
        <a:lstStyle/>
        <a:p>
          <a:r>
            <a:rPr lang="en-GB" dirty="0"/>
            <a:t>Feb</a:t>
          </a:r>
        </a:p>
      </dgm:t>
    </dgm:pt>
    <dgm:pt modelId="{750EF621-D12B-A241-9D28-8E06878CF6CE}" type="parTrans" cxnId="{7AA549DD-AEC3-AF49-874D-B9C116E3FA9C}">
      <dgm:prSet/>
      <dgm:spPr/>
      <dgm:t>
        <a:bodyPr/>
        <a:lstStyle/>
        <a:p>
          <a:endParaRPr lang="en-GB"/>
        </a:p>
      </dgm:t>
    </dgm:pt>
    <dgm:pt modelId="{E627020C-A562-0548-B55A-03BD5D83DAE7}" type="sibTrans" cxnId="{7AA549DD-AEC3-AF49-874D-B9C116E3FA9C}">
      <dgm:prSet/>
      <dgm:spPr/>
      <dgm:t>
        <a:bodyPr/>
        <a:lstStyle/>
        <a:p>
          <a:endParaRPr lang="en-GB"/>
        </a:p>
      </dgm:t>
    </dgm:pt>
    <dgm:pt modelId="{7CE0F540-9597-2847-BE3F-C814A7203720}">
      <dgm:prSet phldrT="[Text]"/>
      <dgm:spPr/>
      <dgm:t>
        <a:bodyPr/>
        <a:lstStyle/>
        <a:p>
          <a:r>
            <a:rPr lang="en-GB" dirty="0"/>
            <a:t>Mar</a:t>
          </a:r>
        </a:p>
      </dgm:t>
    </dgm:pt>
    <dgm:pt modelId="{21E46107-89A6-104C-99E2-11573A9EA769}" type="parTrans" cxnId="{B5696821-BF51-594E-9904-4604C2B78828}">
      <dgm:prSet/>
      <dgm:spPr/>
      <dgm:t>
        <a:bodyPr/>
        <a:lstStyle/>
        <a:p>
          <a:endParaRPr lang="en-GB"/>
        </a:p>
      </dgm:t>
    </dgm:pt>
    <dgm:pt modelId="{744FC849-DFD5-2B4B-8979-30B87A2CA724}" type="sibTrans" cxnId="{B5696821-BF51-594E-9904-4604C2B78828}">
      <dgm:prSet/>
      <dgm:spPr/>
      <dgm:t>
        <a:bodyPr/>
        <a:lstStyle/>
        <a:p>
          <a:endParaRPr lang="en-GB"/>
        </a:p>
      </dgm:t>
    </dgm:pt>
    <dgm:pt modelId="{04FD4A0B-6144-7A4E-A2E6-D3936CA7FE52}">
      <dgm:prSet phldrT="[Text]"/>
      <dgm:spPr/>
      <dgm:t>
        <a:bodyPr/>
        <a:lstStyle/>
        <a:p>
          <a:r>
            <a:rPr lang="en-GB" dirty="0"/>
            <a:t>May</a:t>
          </a:r>
        </a:p>
      </dgm:t>
    </dgm:pt>
    <dgm:pt modelId="{B6E33B04-6658-A44F-8ABD-1CD4C5BB457F}" type="sibTrans" cxnId="{EFBAF5E5-B6CC-184B-8874-FAD401D13F5E}">
      <dgm:prSet/>
      <dgm:spPr/>
      <dgm:t>
        <a:bodyPr/>
        <a:lstStyle/>
        <a:p>
          <a:endParaRPr lang="en-GB"/>
        </a:p>
      </dgm:t>
    </dgm:pt>
    <dgm:pt modelId="{8EC71B3F-BADC-1E4A-820B-92CA6D39DB9D}" type="parTrans" cxnId="{EFBAF5E5-B6CC-184B-8874-FAD401D13F5E}">
      <dgm:prSet/>
      <dgm:spPr/>
      <dgm:t>
        <a:bodyPr/>
        <a:lstStyle/>
        <a:p>
          <a:endParaRPr lang="en-GB"/>
        </a:p>
      </dgm:t>
    </dgm:pt>
    <dgm:pt modelId="{AC1D384C-F304-6246-A6AE-1A1644A57F6E}">
      <dgm:prSet phldrT="[Text]"/>
      <dgm:spPr/>
      <dgm:t>
        <a:bodyPr/>
        <a:lstStyle/>
        <a:p>
          <a:r>
            <a:rPr lang="en-GB" dirty="0"/>
            <a:t>Apr</a:t>
          </a:r>
        </a:p>
      </dgm:t>
    </dgm:pt>
    <dgm:pt modelId="{C3143E98-22D7-0C49-8382-A844A05D91C8}" type="sibTrans" cxnId="{DEB9401A-18F8-BC4A-A686-2A618E375E44}">
      <dgm:prSet/>
      <dgm:spPr/>
      <dgm:t>
        <a:bodyPr/>
        <a:lstStyle/>
        <a:p>
          <a:endParaRPr lang="en-GB"/>
        </a:p>
      </dgm:t>
    </dgm:pt>
    <dgm:pt modelId="{007472F2-EF05-6B43-84F1-B497974B8BBA}" type="parTrans" cxnId="{DEB9401A-18F8-BC4A-A686-2A618E375E44}">
      <dgm:prSet/>
      <dgm:spPr/>
      <dgm:t>
        <a:bodyPr/>
        <a:lstStyle/>
        <a:p>
          <a:endParaRPr lang="en-GB"/>
        </a:p>
      </dgm:t>
    </dgm:pt>
    <dgm:pt modelId="{C11E8F24-3CBF-FE4F-8A7E-49500D56D237}">
      <dgm:prSet/>
      <dgm:spPr/>
      <dgm:t>
        <a:bodyPr/>
        <a:lstStyle/>
        <a:p>
          <a:r>
            <a:rPr lang="en-GB" dirty="0"/>
            <a:t>Jun</a:t>
          </a:r>
        </a:p>
      </dgm:t>
    </dgm:pt>
    <dgm:pt modelId="{B403E261-3B08-F249-B3B8-DD5DECDF986A}" type="parTrans" cxnId="{BBB9269C-0955-4A48-95AF-3FEBF53833EF}">
      <dgm:prSet/>
      <dgm:spPr/>
      <dgm:t>
        <a:bodyPr/>
        <a:lstStyle/>
        <a:p>
          <a:endParaRPr lang="en-GB"/>
        </a:p>
      </dgm:t>
    </dgm:pt>
    <dgm:pt modelId="{02D66BFE-8833-A248-92CB-FF55FFDD5EFD}" type="sibTrans" cxnId="{BBB9269C-0955-4A48-95AF-3FEBF53833EF}">
      <dgm:prSet/>
      <dgm:spPr/>
      <dgm:t>
        <a:bodyPr/>
        <a:lstStyle/>
        <a:p>
          <a:endParaRPr lang="en-GB"/>
        </a:p>
      </dgm:t>
    </dgm:pt>
    <dgm:pt modelId="{B6752EEA-D22B-E44D-B2C1-333948D96FAE}">
      <dgm:prSet/>
      <dgm:spPr/>
      <dgm:t>
        <a:bodyPr/>
        <a:lstStyle/>
        <a:p>
          <a:r>
            <a:rPr lang="en-GB" dirty="0"/>
            <a:t>Jul</a:t>
          </a:r>
        </a:p>
      </dgm:t>
    </dgm:pt>
    <dgm:pt modelId="{66817AC1-2031-F648-B383-E94F0DBF32F4}" type="parTrans" cxnId="{1DDD62CA-33DA-074D-A4DA-631142E80F0C}">
      <dgm:prSet/>
      <dgm:spPr/>
      <dgm:t>
        <a:bodyPr/>
        <a:lstStyle/>
        <a:p>
          <a:endParaRPr lang="en-GB"/>
        </a:p>
      </dgm:t>
    </dgm:pt>
    <dgm:pt modelId="{04AD515F-6504-C842-AD3D-AFB3E0C10239}" type="sibTrans" cxnId="{1DDD62CA-33DA-074D-A4DA-631142E80F0C}">
      <dgm:prSet/>
      <dgm:spPr/>
      <dgm:t>
        <a:bodyPr/>
        <a:lstStyle/>
        <a:p>
          <a:endParaRPr lang="en-GB"/>
        </a:p>
      </dgm:t>
    </dgm:pt>
    <dgm:pt modelId="{9E7854F3-F2A9-394A-8068-20AAA8271CF0}">
      <dgm:prSet/>
      <dgm:spPr/>
      <dgm:t>
        <a:bodyPr/>
        <a:lstStyle/>
        <a:p>
          <a:r>
            <a:rPr lang="en-GB" dirty="0"/>
            <a:t>Aug</a:t>
          </a:r>
        </a:p>
      </dgm:t>
    </dgm:pt>
    <dgm:pt modelId="{4B97854D-F5CB-3447-91ED-A0A938767FC4}" type="parTrans" cxnId="{50F91275-FEBD-A44D-A199-6BDAD5B604D0}">
      <dgm:prSet/>
      <dgm:spPr/>
      <dgm:t>
        <a:bodyPr/>
        <a:lstStyle/>
        <a:p>
          <a:endParaRPr lang="en-GB"/>
        </a:p>
      </dgm:t>
    </dgm:pt>
    <dgm:pt modelId="{880AAF47-31C0-294C-BCAB-224CD2B19CFD}" type="sibTrans" cxnId="{50F91275-FEBD-A44D-A199-6BDAD5B604D0}">
      <dgm:prSet/>
      <dgm:spPr/>
      <dgm:t>
        <a:bodyPr/>
        <a:lstStyle/>
        <a:p>
          <a:endParaRPr lang="en-GB"/>
        </a:p>
      </dgm:t>
    </dgm:pt>
    <dgm:pt modelId="{0A86184E-3158-2747-87B9-2B9951C647E0}">
      <dgm:prSet/>
      <dgm:spPr/>
      <dgm:t>
        <a:bodyPr/>
        <a:lstStyle/>
        <a:p>
          <a:r>
            <a:rPr lang="en-GB" dirty="0"/>
            <a:t>Dec</a:t>
          </a:r>
        </a:p>
      </dgm:t>
    </dgm:pt>
    <dgm:pt modelId="{2F0ABEC9-09AF-B240-A153-EEE11B5C28A1}" type="parTrans" cxnId="{3F180D26-5675-1E44-B7EC-C7A8748CF150}">
      <dgm:prSet/>
      <dgm:spPr/>
      <dgm:t>
        <a:bodyPr/>
        <a:lstStyle/>
        <a:p>
          <a:endParaRPr lang="en-GB"/>
        </a:p>
      </dgm:t>
    </dgm:pt>
    <dgm:pt modelId="{B01DE924-76D7-1841-80E6-4C52017A07E0}" type="sibTrans" cxnId="{3F180D26-5675-1E44-B7EC-C7A8748CF150}">
      <dgm:prSet/>
      <dgm:spPr/>
      <dgm:t>
        <a:bodyPr/>
        <a:lstStyle/>
        <a:p>
          <a:endParaRPr lang="en-GB"/>
        </a:p>
      </dgm:t>
    </dgm:pt>
    <dgm:pt modelId="{A4EC2C4E-704C-BC44-BB81-84D24683922F}">
      <dgm:prSet/>
      <dgm:spPr/>
      <dgm:t>
        <a:bodyPr/>
        <a:lstStyle/>
        <a:p>
          <a:r>
            <a:rPr lang="en-GB" dirty="0"/>
            <a:t>Sep</a:t>
          </a:r>
        </a:p>
      </dgm:t>
    </dgm:pt>
    <dgm:pt modelId="{8E02550E-A5E5-AD46-A1E4-51A61437E1D6}" type="parTrans" cxnId="{A51BDBE7-8D64-0140-A9FC-32E74AB5DD15}">
      <dgm:prSet/>
      <dgm:spPr/>
      <dgm:t>
        <a:bodyPr/>
        <a:lstStyle/>
        <a:p>
          <a:endParaRPr lang="en-GB"/>
        </a:p>
      </dgm:t>
    </dgm:pt>
    <dgm:pt modelId="{CFACD314-CA83-C045-BEE0-873F1C557C5A}" type="sibTrans" cxnId="{A51BDBE7-8D64-0140-A9FC-32E74AB5DD15}">
      <dgm:prSet/>
      <dgm:spPr/>
      <dgm:t>
        <a:bodyPr/>
        <a:lstStyle/>
        <a:p>
          <a:endParaRPr lang="en-GB"/>
        </a:p>
      </dgm:t>
    </dgm:pt>
    <dgm:pt modelId="{DFFFD15A-6786-8746-AA43-E9CB6A2D47CB}">
      <dgm:prSet/>
      <dgm:spPr/>
      <dgm:t>
        <a:bodyPr/>
        <a:lstStyle/>
        <a:p>
          <a:r>
            <a:rPr lang="en-GB" dirty="0"/>
            <a:t>Oct</a:t>
          </a:r>
        </a:p>
      </dgm:t>
    </dgm:pt>
    <dgm:pt modelId="{AACBFFCF-FB83-2E4B-AF99-4AF5AB56EB63}" type="parTrans" cxnId="{1C0F542C-39B0-094E-AFB0-DCD2526F2BAE}">
      <dgm:prSet/>
      <dgm:spPr/>
      <dgm:t>
        <a:bodyPr/>
        <a:lstStyle/>
        <a:p>
          <a:endParaRPr lang="en-GB"/>
        </a:p>
      </dgm:t>
    </dgm:pt>
    <dgm:pt modelId="{091E6514-ADD7-B34E-9A79-5318E1652B59}" type="sibTrans" cxnId="{1C0F542C-39B0-094E-AFB0-DCD2526F2BAE}">
      <dgm:prSet/>
      <dgm:spPr/>
      <dgm:t>
        <a:bodyPr/>
        <a:lstStyle/>
        <a:p>
          <a:endParaRPr lang="en-GB"/>
        </a:p>
      </dgm:t>
    </dgm:pt>
    <dgm:pt modelId="{BDF25E67-33B6-2C48-A192-00FB6AAC6410}">
      <dgm:prSet/>
      <dgm:spPr/>
      <dgm:t>
        <a:bodyPr/>
        <a:lstStyle/>
        <a:p>
          <a:r>
            <a:rPr lang="en-GB" dirty="0"/>
            <a:t>Nov</a:t>
          </a:r>
        </a:p>
      </dgm:t>
    </dgm:pt>
    <dgm:pt modelId="{D7048AF2-E9F6-EB4C-BCED-B5C936710551}" type="parTrans" cxnId="{00C1E079-79E2-C646-B681-77773B1F0DDB}">
      <dgm:prSet/>
      <dgm:spPr/>
      <dgm:t>
        <a:bodyPr/>
        <a:lstStyle/>
        <a:p>
          <a:endParaRPr lang="en-GB"/>
        </a:p>
      </dgm:t>
    </dgm:pt>
    <dgm:pt modelId="{1CBB1F3A-8778-5543-948D-8DA2AA4561B2}" type="sibTrans" cxnId="{00C1E079-79E2-C646-B681-77773B1F0DDB}">
      <dgm:prSet/>
      <dgm:spPr/>
      <dgm:t>
        <a:bodyPr/>
        <a:lstStyle/>
        <a:p>
          <a:endParaRPr lang="en-GB"/>
        </a:p>
      </dgm:t>
    </dgm:pt>
    <dgm:pt modelId="{35F9F720-531C-5246-9C1E-3C800B054C9C}" type="pres">
      <dgm:prSet presAssocID="{5EC490CB-94F0-DC46-B755-772F820367CB}" presName="cycle" presStyleCnt="0">
        <dgm:presLayoutVars>
          <dgm:dir/>
          <dgm:resizeHandles val="exact"/>
        </dgm:presLayoutVars>
      </dgm:prSet>
      <dgm:spPr/>
    </dgm:pt>
    <dgm:pt modelId="{73AAB294-E317-BB4F-94EC-47B696DF20D3}" type="pres">
      <dgm:prSet presAssocID="{B554E2E5-E12C-614E-9EF7-B505000C2275}" presName="node" presStyleLbl="node1" presStyleIdx="0" presStyleCnt="12">
        <dgm:presLayoutVars>
          <dgm:bulletEnabled val="1"/>
        </dgm:presLayoutVars>
      </dgm:prSet>
      <dgm:spPr/>
    </dgm:pt>
    <dgm:pt modelId="{5451893F-C1A7-C24E-BE56-5185F3E530DD}" type="pres">
      <dgm:prSet presAssocID="{119BA271-FEC0-284B-9E01-32C6D0C7D0FE}" presName="sibTrans" presStyleLbl="sibTrans2D1" presStyleIdx="0" presStyleCnt="12"/>
      <dgm:spPr/>
    </dgm:pt>
    <dgm:pt modelId="{7FAA27E8-F2DD-8243-8738-1A6A33CF637A}" type="pres">
      <dgm:prSet presAssocID="{119BA271-FEC0-284B-9E01-32C6D0C7D0FE}" presName="connectorText" presStyleLbl="sibTrans2D1" presStyleIdx="0" presStyleCnt="12"/>
      <dgm:spPr/>
    </dgm:pt>
    <dgm:pt modelId="{4A1450BE-8BF4-AD4C-A985-F1B21149619F}" type="pres">
      <dgm:prSet presAssocID="{18ED81A5-19B9-3A46-8296-566B50A6C76C}" presName="node" presStyleLbl="node1" presStyleIdx="1" presStyleCnt="12" custRadScaleRad="99788" custRadScaleInc="1053">
        <dgm:presLayoutVars>
          <dgm:bulletEnabled val="1"/>
        </dgm:presLayoutVars>
      </dgm:prSet>
      <dgm:spPr/>
    </dgm:pt>
    <dgm:pt modelId="{DDCC799E-4B77-004F-846B-A9FF02A31DF9}" type="pres">
      <dgm:prSet presAssocID="{E627020C-A562-0548-B55A-03BD5D83DAE7}" presName="sibTrans" presStyleLbl="sibTrans2D1" presStyleIdx="1" presStyleCnt="12"/>
      <dgm:spPr/>
    </dgm:pt>
    <dgm:pt modelId="{45EE2365-C22C-EB4B-BD61-585DBA9333F9}" type="pres">
      <dgm:prSet presAssocID="{E627020C-A562-0548-B55A-03BD5D83DAE7}" presName="connectorText" presStyleLbl="sibTrans2D1" presStyleIdx="1" presStyleCnt="12"/>
      <dgm:spPr/>
    </dgm:pt>
    <dgm:pt modelId="{799030B2-8100-3045-90E5-909B04B6E025}" type="pres">
      <dgm:prSet presAssocID="{7CE0F540-9597-2847-BE3F-C814A7203720}" presName="node" presStyleLbl="node1" presStyleIdx="2" presStyleCnt="12">
        <dgm:presLayoutVars>
          <dgm:bulletEnabled val="1"/>
        </dgm:presLayoutVars>
      </dgm:prSet>
      <dgm:spPr/>
    </dgm:pt>
    <dgm:pt modelId="{E33DD370-3FEC-C94B-BD40-D47DC0377177}" type="pres">
      <dgm:prSet presAssocID="{744FC849-DFD5-2B4B-8979-30B87A2CA724}" presName="sibTrans" presStyleLbl="sibTrans2D1" presStyleIdx="2" presStyleCnt="12"/>
      <dgm:spPr/>
    </dgm:pt>
    <dgm:pt modelId="{D28025B7-474C-584A-A6A9-F9FDA57344E3}" type="pres">
      <dgm:prSet presAssocID="{744FC849-DFD5-2B4B-8979-30B87A2CA724}" presName="connectorText" presStyleLbl="sibTrans2D1" presStyleIdx="2" presStyleCnt="12"/>
      <dgm:spPr/>
    </dgm:pt>
    <dgm:pt modelId="{722F6487-568C-C543-87A0-5EF887E7620B}" type="pres">
      <dgm:prSet presAssocID="{AC1D384C-F304-6246-A6AE-1A1644A57F6E}" presName="node" presStyleLbl="node1" presStyleIdx="3" presStyleCnt="12">
        <dgm:presLayoutVars>
          <dgm:bulletEnabled val="1"/>
        </dgm:presLayoutVars>
      </dgm:prSet>
      <dgm:spPr/>
    </dgm:pt>
    <dgm:pt modelId="{CFBBFD40-0D5A-E94D-8B77-4A58C029835C}" type="pres">
      <dgm:prSet presAssocID="{C3143E98-22D7-0C49-8382-A844A05D91C8}" presName="sibTrans" presStyleLbl="sibTrans2D1" presStyleIdx="3" presStyleCnt="12"/>
      <dgm:spPr/>
    </dgm:pt>
    <dgm:pt modelId="{C0FCF361-51B6-6F4D-BABD-0B43BF973C0C}" type="pres">
      <dgm:prSet presAssocID="{C3143E98-22D7-0C49-8382-A844A05D91C8}" presName="connectorText" presStyleLbl="sibTrans2D1" presStyleIdx="3" presStyleCnt="12"/>
      <dgm:spPr/>
    </dgm:pt>
    <dgm:pt modelId="{C953F210-02F4-C044-A8D0-D5A50D749DDB}" type="pres">
      <dgm:prSet presAssocID="{04FD4A0B-6144-7A4E-A2E6-D3936CA7FE52}" presName="node" presStyleLbl="node1" presStyleIdx="4" presStyleCnt="12" custRadScaleRad="92638" custRadScaleInc="7016">
        <dgm:presLayoutVars>
          <dgm:bulletEnabled val="1"/>
        </dgm:presLayoutVars>
      </dgm:prSet>
      <dgm:spPr/>
    </dgm:pt>
    <dgm:pt modelId="{FCAF4FBD-325D-7C46-94EF-CF595074F37B}" type="pres">
      <dgm:prSet presAssocID="{B6E33B04-6658-A44F-8ABD-1CD4C5BB457F}" presName="sibTrans" presStyleLbl="sibTrans2D1" presStyleIdx="4" presStyleCnt="12"/>
      <dgm:spPr/>
    </dgm:pt>
    <dgm:pt modelId="{57623BFF-ED3F-C045-8B8B-CD03AF0C02D8}" type="pres">
      <dgm:prSet presAssocID="{B6E33B04-6658-A44F-8ABD-1CD4C5BB457F}" presName="connectorText" presStyleLbl="sibTrans2D1" presStyleIdx="4" presStyleCnt="12"/>
      <dgm:spPr/>
    </dgm:pt>
    <dgm:pt modelId="{BD8B33E0-68B1-474F-88D6-90C8CF214394}" type="pres">
      <dgm:prSet presAssocID="{C11E8F24-3CBF-FE4F-8A7E-49500D56D237}" presName="node" presStyleLbl="node1" presStyleIdx="5" presStyleCnt="12">
        <dgm:presLayoutVars>
          <dgm:bulletEnabled val="1"/>
        </dgm:presLayoutVars>
      </dgm:prSet>
      <dgm:spPr/>
    </dgm:pt>
    <dgm:pt modelId="{6CC74AD8-8BCF-9345-99E1-521C2EB4CAE2}" type="pres">
      <dgm:prSet presAssocID="{02D66BFE-8833-A248-92CB-FF55FFDD5EFD}" presName="sibTrans" presStyleLbl="sibTrans2D1" presStyleIdx="5" presStyleCnt="12"/>
      <dgm:spPr/>
    </dgm:pt>
    <dgm:pt modelId="{E6D09C29-E9C0-FC42-8D3A-46BC76500C78}" type="pres">
      <dgm:prSet presAssocID="{02D66BFE-8833-A248-92CB-FF55FFDD5EFD}" presName="connectorText" presStyleLbl="sibTrans2D1" presStyleIdx="5" presStyleCnt="12"/>
      <dgm:spPr/>
    </dgm:pt>
    <dgm:pt modelId="{36903D57-B637-F941-A746-E89593A5A457}" type="pres">
      <dgm:prSet presAssocID="{B6752EEA-D22B-E44D-B2C1-333948D96FAE}" presName="node" presStyleLbl="node1" presStyleIdx="6" presStyleCnt="12">
        <dgm:presLayoutVars>
          <dgm:bulletEnabled val="1"/>
        </dgm:presLayoutVars>
      </dgm:prSet>
      <dgm:spPr/>
    </dgm:pt>
    <dgm:pt modelId="{45094F93-28CB-9444-A8DA-5F378C682C7D}" type="pres">
      <dgm:prSet presAssocID="{04AD515F-6504-C842-AD3D-AFB3E0C10239}" presName="sibTrans" presStyleLbl="sibTrans2D1" presStyleIdx="6" presStyleCnt="12"/>
      <dgm:spPr/>
    </dgm:pt>
    <dgm:pt modelId="{8229E6B0-5B57-274C-8D46-8F67F80FF57D}" type="pres">
      <dgm:prSet presAssocID="{04AD515F-6504-C842-AD3D-AFB3E0C10239}" presName="connectorText" presStyleLbl="sibTrans2D1" presStyleIdx="6" presStyleCnt="12"/>
      <dgm:spPr/>
    </dgm:pt>
    <dgm:pt modelId="{1CAE691C-6937-1647-A6EB-44CBD264A24D}" type="pres">
      <dgm:prSet presAssocID="{9E7854F3-F2A9-394A-8068-20AAA8271CF0}" presName="node" presStyleLbl="node1" presStyleIdx="7" presStyleCnt="12">
        <dgm:presLayoutVars>
          <dgm:bulletEnabled val="1"/>
        </dgm:presLayoutVars>
      </dgm:prSet>
      <dgm:spPr/>
    </dgm:pt>
    <dgm:pt modelId="{80526FF9-5F8E-E549-B1A9-B32966C74D78}" type="pres">
      <dgm:prSet presAssocID="{880AAF47-31C0-294C-BCAB-224CD2B19CFD}" presName="sibTrans" presStyleLbl="sibTrans2D1" presStyleIdx="7" presStyleCnt="12"/>
      <dgm:spPr/>
    </dgm:pt>
    <dgm:pt modelId="{1282872A-B22F-1141-951A-C4F9D2D36F94}" type="pres">
      <dgm:prSet presAssocID="{880AAF47-31C0-294C-BCAB-224CD2B19CFD}" presName="connectorText" presStyleLbl="sibTrans2D1" presStyleIdx="7" presStyleCnt="12"/>
      <dgm:spPr/>
    </dgm:pt>
    <dgm:pt modelId="{5FC0F13D-86E4-1B4B-AFB0-600881C8774A}" type="pres">
      <dgm:prSet presAssocID="{A4EC2C4E-704C-BC44-BB81-84D24683922F}" presName="node" presStyleLbl="node1" presStyleIdx="8" presStyleCnt="12">
        <dgm:presLayoutVars>
          <dgm:bulletEnabled val="1"/>
        </dgm:presLayoutVars>
      </dgm:prSet>
      <dgm:spPr/>
    </dgm:pt>
    <dgm:pt modelId="{8F05844B-1CB4-4A43-A9E3-09439BC7DD01}" type="pres">
      <dgm:prSet presAssocID="{CFACD314-CA83-C045-BEE0-873F1C557C5A}" presName="sibTrans" presStyleLbl="sibTrans2D1" presStyleIdx="8" presStyleCnt="12"/>
      <dgm:spPr/>
    </dgm:pt>
    <dgm:pt modelId="{60F7E0B2-5920-294B-9EDC-3192D6C06D00}" type="pres">
      <dgm:prSet presAssocID="{CFACD314-CA83-C045-BEE0-873F1C557C5A}" presName="connectorText" presStyleLbl="sibTrans2D1" presStyleIdx="8" presStyleCnt="12"/>
      <dgm:spPr/>
    </dgm:pt>
    <dgm:pt modelId="{1147C748-2B98-7A43-B8A7-C09B74F5A7F4}" type="pres">
      <dgm:prSet presAssocID="{DFFFD15A-6786-8746-AA43-E9CB6A2D47CB}" presName="node" presStyleLbl="node1" presStyleIdx="9" presStyleCnt="12">
        <dgm:presLayoutVars>
          <dgm:bulletEnabled val="1"/>
        </dgm:presLayoutVars>
      </dgm:prSet>
      <dgm:spPr/>
    </dgm:pt>
    <dgm:pt modelId="{F9C89F97-9EC8-D54E-9A1E-BE88087A91ED}" type="pres">
      <dgm:prSet presAssocID="{091E6514-ADD7-B34E-9A79-5318E1652B59}" presName="sibTrans" presStyleLbl="sibTrans2D1" presStyleIdx="9" presStyleCnt="12"/>
      <dgm:spPr/>
    </dgm:pt>
    <dgm:pt modelId="{64F4799C-94E1-7F44-A4C5-E1796095DA00}" type="pres">
      <dgm:prSet presAssocID="{091E6514-ADD7-B34E-9A79-5318E1652B59}" presName="connectorText" presStyleLbl="sibTrans2D1" presStyleIdx="9" presStyleCnt="12"/>
      <dgm:spPr/>
    </dgm:pt>
    <dgm:pt modelId="{92F1C02E-53D1-9149-AF1D-8037E42D6C14}" type="pres">
      <dgm:prSet presAssocID="{BDF25E67-33B6-2C48-A192-00FB6AAC6410}" presName="node" presStyleLbl="node1" presStyleIdx="10" presStyleCnt="12">
        <dgm:presLayoutVars>
          <dgm:bulletEnabled val="1"/>
        </dgm:presLayoutVars>
      </dgm:prSet>
      <dgm:spPr/>
    </dgm:pt>
    <dgm:pt modelId="{CAF07CCA-FCB9-B84C-9A8A-17E2F44D91E2}" type="pres">
      <dgm:prSet presAssocID="{1CBB1F3A-8778-5543-948D-8DA2AA4561B2}" presName="sibTrans" presStyleLbl="sibTrans2D1" presStyleIdx="10" presStyleCnt="12"/>
      <dgm:spPr/>
    </dgm:pt>
    <dgm:pt modelId="{1503173C-485D-4646-A987-8B69E07D4D45}" type="pres">
      <dgm:prSet presAssocID="{1CBB1F3A-8778-5543-948D-8DA2AA4561B2}" presName="connectorText" presStyleLbl="sibTrans2D1" presStyleIdx="10" presStyleCnt="12"/>
      <dgm:spPr/>
    </dgm:pt>
    <dgm:pt modelId="{613C8BAF-1605-FE4A-8556-A65F349CCDFE}" type="pres">
      <dgm:prSet presAssocID="{0A86184E-3158-2747-87B9-2B9951C647E0}" presName="node" presStyleLbl="node1" presStyleIdx="11" presStyleCnt="12">
        <dgm:presLayoutVars>
          <dgm:bulletEnabled val="1"/>
        </dgm:presLayoutVars>
      </dgm:prSet>
      <dgm:spPr/>
    </dgm:pt>
    <dgm:pt modelId="{7C2055B2-812D-894D-8701-F21CF357AE35}" type="pres">
      <dgm:prSet presAssocID="{B01DE924-76D7-1841-80E6-4C52017A07E0}" presName="sibTrans" presStyleLbl="sibTrans2D1" presStyleIdx="11" presStyleCnt="12"/>
      <dgm:spPr/>
    </dgm:pt>
    <dgm:pt modelId="{9E63354A-6979-7641-A1FA-DD2FBFEAAB8C}" type="pres">
      <dgm:prSet presAssocID="{B01DE924-76D7-1841-80E6-4C52017A07E0}" presName="connectorText" presStyleLbl="sibTrans2D1" presStyleIdx="11" presStyleCnt="12"/>
      <dgm:spPr/>
    </dgm:pt>
  </dgm:ptLst>
  <dgm:cxnLst>
    <dgm:cxn modelId="{25CD2506-969C-4844-8867-DFDB0EAFA8D9}" type="presOf" srcId="{5EC490CB-94F0-DC46-B755-772F820367CB}" destId="{35F9F720-531C-5246-9C1E-3C800B054C9C}" srcOrd="0" destOrd="0" presId="urn:microsoft.com/office/officeart/2005/8/layout/cycle2"/>
    <dgm:cxn modelId="{2F86FC13-59EF-784D-A7C0-F1F656503B0D}" type="presOf" srcId="{A4EC2C4E-704C-BC44-BB81-84D24683922F}" destId="{5FC0F13D-86E4-1B4B-AFB0-600881C8774A}" srcOrd="0" destOrd="0" presId="urn:microsoft.com/office/officeart/2005/8/layout/cycle2"/>
    <dgm:cxn modelId="{DEB9401A-18F8-BC4A-A686-2A618E375E44}" srcId="{5EC490CB-94F0-DC46-B755-772F820367CB}" destId="{AC1D384C-F304-6246-A6AE-1A1644A57F6E}" srcOrd="3" destOrd="0" parTransId="{007472F2-EF05-6B43-84F1-B497974B8BBA}" sibTransId="{C3143E98-22D7-0C49-8382-A844A05D91C8}"/>
    <dgm:cxn modelId="{F3E39320-2F4D-EC47-88A5-E8149992AD0F}" type="presOf" srcId="{091E6514-ADD7-B34E-9A79-5318E1652B59}" destId="{F9C89F97-9EC8-D54E-9A1E-BE88087A91ED}" srcOrd="0" destOrd="0" presId="urn:microsoft.com/office/officeart/2005/8/layout/cycle2"/>
    <dgm:cxn modelId="{B5696821-BF51-594E-9904-4604C2B78828}" srcId="{5EC490CB-94F0-DC46-B755-772F820367CB}" destId="{7CE0F540-9597-2847-BE3F-C814A7203720}" srcOrd="2" destOrd="0" parTransId="{21E46107-89A6-104C-99E2-11573A9EA769}" sibTransId="{744FC849-DFD5-2B4B-8979-30B87A2CA724}"/>
    <dgm:cxn modelId="{2D428121-6AA2-2541-AFAC-E846A79CE22D}" type="presOf" srcId="{744FC849-DFD5-2B4B-8979-30B87A2CA724}" destId="{D28025B7-474C-584A-A6A9-F9FDA57344E3}" srcOrd="1" destOrd="0" presId="urn:microsoft.com/office/officeart/2005/8/layout/cycle2"/>
    <dgm:cxn modelId="{3F180D26-5675-1E44-B7EC-C7A8748CF150}" srcId="{5EC490CB-94F0-DC46-B755-772F820367CB}" destId="{0A86184E-3158-2747-87B9-2B9951C647E0}" srcOrd="11" destOrd="0" parTransId="{2F0ABEC9-09AF-B240-A153-EEE11B5C28A1}" sibTransId="{B01DE924-76D7-1841-80E6-4C52017A07E0}"/>
    <dgm:cxn modelId="{1C0F542C-39B0-094E-AFB0-DCD2526F2BAE}" srcId="{5EC490CB-94F0-DC46-B755-772F820367CB}" destId="{DFFFD15A-6786-8746-AA43-E9CB6A2D47CB}" srcOrd="9" destOrd="0" parTransId="{AACBFFCF-FB83-2E4B-AF99-4AF5AB56EB63}" sibTransId="{091E6514-ADD7-B34E-9A79-5318E1652B59}"/>
    <dgm:cxn modelId="{F48B792D-3CF5-E845-B3FA-A931947F2E44}" type="presOf" srcId="{02D66BFE-8833-A248-92CB-FF55FFDD5EFD}" destId="{E6D09C29-E9C0-FC42-8D3A-46BC76500C78}" srcOrd="1" destOrd="0" presId="urn:microsoft.com/office/officeart/2005/8/layout/cycle2"/>
    <dgm:cxn modelId="{D034082E-0017-394B-B76F-AEE4B14A16D4}" type="presOf" srcId="{1CBB1F3A-8778-5543-948D-8DA2AA4561B2}" destId="{1503173C-485D-4646-A987-8B69E07D4D45}" srcOrd="1" destOrd="0" presId="urn:microsoft.com/office/officeart/2005/8/layout/cycle2"/>
    <dgm:cxn modelId="{1F30D52F-EF08-D94F-B81F-D3675DF184CD}" type="presOf" srcId="{B01DE924-76D7-1841-80E6-4C52017A07E0}" destId="{9E63354A-6979-7641-A1FA-DD2FBFEAAB8C}" srcOrd="1" destOrd="0" presId="urn:microsoft.com/office/officeart/2005/8/layout/cycle2"/>
    <dgm:cxn modelId="{44C8A931-6148-F945-ACA4-0FC4AC7C92CE}" type="presOf" srcId="{04FD4A0B-6144-7A4E-A2E6-D3936CA7FE52}" destId="{C953F210-02F4-C044-A8D0-D5A50D749DDB}" srcOrd="0" destOrd="0" presId="urn:microsoft.com/office/officeart/2005/8/layout/cycle2"/>
    <dgm:cxn modelId="{B290F739-5266-A44B-8E8D-85E52470A0CF}" type="presOf" srcId="{BDF25E67-33B6-2C48-A192-00FB6AAC6410}" destId="{92F1C02E-53D1-9149-AF1D-8037E42D6C14}" srcOrd="0" destOrd="0" presId="urn:microsoft.com/office/officeart/2005/8/layout/cycle2"/>
    <dgm:cxn modelId="{55F5873B-33B1-B74A-A5F9-655A30776BDC}" type="presOf" srcId="{C11E8F24-3CBF-FE4F-8A7E-49500D56D237}" destId="{BD8B33E0-68B1-474F-88D6-90C8CF214394}" srcOrd="0" destOrd="0" presId="urn:microsoft.com/office/officeart/2005/8/layout/cycle2"/>
    <dgm:cxn modelId="{9C10EB40-7753-1540-9D3A-CEFE8D9F49BD}" type="presOf" srcId="{02D66BFE-8833-A248-92CB-FF55FFDD5EFD}" destId="{6CC74AD8-8BCF-9345-99E1-521C2EB4CAE2}" srcOrd="0" destOrd="0" presId="urn:microsoft.com/office/officeart/2005/8/layout/cycle2"/>
    <dgm:cxn modelId="{9BF0A341-AE9A-FE4F-8349-476723C844F3}" type="presOf" srcId="{B554E2E5-E12C-614E-9EF7-B505000C2275}" destId="{73AAB294-E317-BB4F-94EC-47B696DF20D3}" srcOrd="0" destOrd="0" presId="urn:microsoft.com/office/officeart/2005/8/layout/cycle2"/>
    <dgm:cxn modelId="{62DCBF44-0B58-014E-8FFA-5DD1F008ED67}" type="presOf" srcId="{C3143E98-22D7-0C49-8382-A844A05D91C8}" destId="{CFBBFD40-0D5A-E94D-8B77-4A58C029835C}" srcOrd="0" destOrd="0" presId="urn:microsoft.com/office/officeart/2005/8/layout/cycle2"/>
    <dgm:cxn modelId="{9D68E944-A06B-3C43-BC40-A418111328E3}" type="presOf" srcId="{1CBB1F3A-8778-5543-948D-8DA2AA4561B2}" destId="{CAF07CCA-FCB9-B84C-9A8A-17E2F44D91E2}" srcOrd="0" destOrd="0" presId="urn:microsoft.com/office/officeart/2005/8/layout/cycle2"/>
    <dgm:cxn modelId="{A7431948-3D57-6646-A8C3-390C80B8C597}" type="presOf" srcId="{DFFFD15A-6786-8746-AA43-E9CB6A2D47CB}" destId="{1147C748-2B98-7A43-B8A7-C09B74F5A7F4}" srcOrd="0" destOrd="0" presId="urn:microsoft.com/office/officeart/2005/8/layout/cycle2"/>
    <dgm:cxn modelId="{B3F7C550-FC97-2845-A94D-85A5C39FA1C7}" type="presOf" srcId="{9E7854F3-F2A9-394A-8068-20AAA8271CF0}" destId="{1CAE691C-6937-1647-A6EB-44CBD264A24D}" srcOrd="0" destOrd="0" presId="urn:microsoft.com/office/officeart/2005/8/layout/cycle2"/>
    <dgm:cxn modelId="{808D5352-738D-A34C-90B7-D3EBB9933A16}" type="presOf" srcId="{04AD515F-6504-C842-AD3D-AFB3E0C10239}" destId="{45094F93-28CB-9444-A8DA-5F378C682C7D}" srcOrd="0" destOrd="0" presId="urn:microsoft.com/office/officeart/2005/8/layout/cycle2"/>
    <dgm:cxn modelId="{04232753-FD2C-2241-97BB-C5A51171D5B4}" type="presOf" srcId="{119BA271-FEC0-284B-9E01-32C6D0C7D0FE}" destId="{7FAA27E8-F2DD-8243-8738-1A6A33CF637A}" srcOrd="1" destOrd="0" presId="urn:microsoft.com/office/officeart/2005/8/layout/cycle2"/>
    <dgm:cxn modelId="{6745CB66-CADB-8B45-9514-1A7D003B440B}" type="presOf" srcId="{CFACD314-CA83-C045-BEE0-873F1C557C5A}" destId="{60F7E0B2-5920-294B-9EDC-3192D6C06D00}" srcOrd="1" destOrd="0" presId="urn:microsoft.com/office/officeart/2005/8/layout/cycle2"/>
    <dgm:cxn modelId="{34FBFB69-15D5-2B4F-8437-B7A407F09D3A}" type="presOf" srcId="{18ED81A5-19B9-3A46-8296-566B50A6C76C}" destId="{4A1450BE-8BF4-AD4C-A985-F1B21149619F}" srcOrd="0" destOrd="0" presId="urn:microsoft.com/office/officeart/2005/8/layout/cycle2"/>
    <dgm:cxn modelId="{3392086E-15BE-2140-AE9F-A84A4F713866}" type="presOf" srcId="{744FC849-DFD5-2B4B-8979-30B87A2CA724}" destId="{E33DD370-3FEC-C94B-BD40-D47DC0377177}" srcOrd="0" destOrd="0" presId="urn:microsoft.com/office/officeart/2005/8/layout/cycle2"/>
    <dgm:cxn modelId="{50F91275-FEBD-A44D-A199-6BDAD5B604D0}" srcId="{5EC490CB-94F0-DC46-B755-772F820367CB}" destId="{9E7854F3-F2A9-394A-8068-20AAA8271CF0}" srcOrd="7" destOrd="0" parTransId="{4B97854D-F5CB-3447-91ED-A0A938767FC4}" sibTransId="{880AAF47-31C0-294C-BCAB-224CD2B19CFD}"/>
    <dgm:cxn modelId="{00C1E079-79E2-C646-B681-77773B1F0DDB}" srcId="{5EC490CB-94F0-DC46-B755-772F820367CB}" destId="{BDF25E67-33B6-2C48-A192-00FB6AAC6410}" srcOrd="10" destOrd="0" parTransId="{D7048AF2-E9F6-EB4C-BCED-B5C936710551}" sibTransId="{1CBB1F3A-8778-5543-948D-8DA2AA4561B2}"/>
    <dgm:cxn modelId="{CF65CC7C-4350-A040-B41E-594AF57979B4}" type="presOf" srcId="{091E6514-ADD7-B34E-9A79-5318E1652B59}" destId="{64F4799C-94E1-7F44-A4C5-E1796095DA00}" srcOrd="1" destOrd="0" presId="urn:microsoft.com/office/officeart/2005/8/layout/cycle2"/>
    <dgm:cxn modelId="{F1CF5881-D4BE-884E-94F2-0484FAA22A02}" type="presOf" srcId="{B6E33B04-6658-A44F-8ABD-1CD4C5BB457F}" destId="{FCAF4FBD-325D-7C46-94EF-CF595074F37B}" srcOrd="0" destOrd="0" presId="urn:microsoft.com/office/officeart/2005/8/layout/cycle2"/>
    <dgm:cxn modelId="{03747A8C-FE36-2A47-90B5-E8F02490AD65}" type="presOf" srcId="{880AAF47-31C0-294C-BCAB-224CD2B19CFD}" destId="{80526FF9-5F8E-E549-B1A9-B32966C74D78}" srcOrd="0" destOrd="0" presId="urn:microsoft.com/office/officeart/2005/8/layout/cycle2"/>
    <dgm:cxn modelId="{A624E891-EA6A-4148-AF62-5BFB8982EB0E}" type="presOf" srcId="{CFACD314-CA83-C045-BEE0-873F1C557C5A}" destId="{8F05844B-1CB4-4A43-A9E3-09439BC7DD01}" srcOrd="0" destOrd="0" presId="urn:microsoft.com/office/officeart/2005/8/layout/cycle2"/>
    <dgm:cxn modelId="{C558C197-8C0B-DB40-8AC3-1FA311A1E93C}" type="presOf" srcId="{B6752EEA-D22B-E44D-B2C1-333948D96FAE}" destId="{36903D57-B637-F941-A746-E89593A5A457}" srcOrd="0" destOrd="0" presId="urn:microsoft.com/office/officeart/2005/8/layout/cycle2"/>
    <dgm:cxn modelId="{0952259B-42E2-E54A-89D5-81D3676A2ACA}" type="presOf" srcId="{04AD515F-6504-C842-AD3D-AFB3E0C10239}" destId="{8229E6B0-5B57-274C-8D46-8F67F80FF57D}" srcOrd="1" destOrd="0" presId="urn:microsoft.com/office/officeart/2005/8/layout/cycle2"/>
    <dgm:cxn modelId="{BBB9269C-0955-4A48-95AF-3FEBF53833EF}" srcId="{5EC490CB-94F0-DC46-B755-772F820367CB}" destId="{C11E8F24-3CBF-FE4F-8A7E-49500D56D237}" srcOrd="5" destOrd="0" parTransId="{B403E261-3B08-F249-B3B8-DD5DECDF986A}" sibTransId="{02D66BFE-8833-A248-92CB-FF55FFDD5EFD}"/>
    <dgm:cxn modelId="{CC1864AF-D203-E54A-94E7-F884BDBFB442}" type="presOf" srcId="{7CE0F540-9597-2847-BE3F-C814A7203720}" destId="{799030B2-8100-3045-90E5-909B04B6E025}" srcOrd="0" destOrd="0" presId="urn:microsoft.com/office/officeart/2005/8/layout/cycle2"/>
    <dgm:cxn modelId="{59DA89B0-E975-6948-8FA4-772EBBE5F86F}" type="presOf" srcId="{B6E33B04-6658-A44F-8ABD-1CD4C5BB457F}" destId="{57623BFF-ED3F-C045-8B8B-CD03AF0C02D8}" srcOrd="1" destOrd="0" presId="urn:microsoft.com/office/officeart/2005/8/layout/cycle2"/>
    <dgm:cxn modelId="{C7A15CBD-9EF1-C446-93D3-3BE63D0EA06E}" type="presOf" srcId="{C3143E98-22D7-0C49-8382-A844A05D91C8}" destId="{C0FCF361-51B6-6F4D-BABD-0B43BF973C0C}" srcOrd="1" destOrd="0" presId="urn:microsoft.com/office/officeart/2005/8/layout/cycle2"/>
    <dgm:cxn modelId="{C1F190C3-832D-BE4D-B550-EE72D3C57A0B}" type="presOf" srcId="{E627020C-A562-0548-B55A-03BD5D83DAE7}" destId="{DDCC799E-4B77-004F-846B-A9FF02A31DF9}" srcOrd="0" destOrd="0" presId="urn:microsoft.com/office/officeart/2005/8/layout/cycle2"/>
    <dgm:cxn modelId="{1DDD62CA-33DA-074D-A4DA-631142E80F0C}" srcId="{5EC490CB-94F0-DC46-B755-772F820367CB}" destId="{B6752EEA-D22B-E44D-B2C1-333948D96FAE}" srcOrd="6" destOrd="0" parTransId="{66817AC1-2031-F648-B383-E94F0DBF32F4}" sibTransId="{04AD515F-6504-C842-AD3D-AFB3E0C10239}"/>
    <dgm:cxn modelId="{335C15CB-4B76-6743-A744-A82C182C03B3}" type="presOf" srcId="{0A86184E-3158-2747-87B9-2B9951C647E0}" destId="{613C8BAF-1605-FE4A-8556-A65F349CCDFE}" srcOrd="0" destOrd="0" presId="urn:microsoft.com/office/officeart/2005/8/layout/cycle2"/>
    <dgm:cxn modelId="{7AA549DD-AEC3-AF49-874D-B9C116E3FA9C}" srcId="{5EC490CB-94F0-DC46-B755-772F820367CB}" destId="{18ED81A5-19B9-3A46-8296-566B50A6C76C}" srcOrd="1" destOrd="0" parTransId="{750EF621-D12B-A241-9D28-8E06878CF6CE}" sibTransId="{E627020C-A562-0548-B55A-03BD5D83DAE7}"/>
    <dgm:cxn modelId="{B4FE91DE-EDA1-E040-B9FA-988C25443DC9}" type="presOf" srcId="{E627020C-A562-0548-B55A-03BD5D83DAE7}" destId="{45EE2365-C22C-EB4B-BD61-585DBA9333F9}" srcOrd="1" destOrd="0" presId="urn:microsoft.com/office/officeart/2005/8/layout/cycle2"/>
    <dgm:cxn modelId="{DC710ADF-E306-944B-A448-38D3F94AD42C}" srcId="{5EC490CB-94F0-DC46-B755-772F820367CB}" destId="{B554E2E5-E12C-614E-9EF7-B505000C2275}" srcOrd="0" destOrd="0" parTransId="{90B157DC-DD7A-5E41-96BD-0F25BA3A2512}" sibTransId="{119BA271-FEC0-284B-9E01-32C6D0C7D0FE}"/>
    <dgm:cxn modelId="{19EBF2E0-9C25-8949-AE57-139AB747AF8E}" type="presOf" srcId="{119BA271-FEC0-284B-9E01-32C6D0C7D0FE}" destId="{5451893F-C1A7-C24E-BE56-5185F3E530DD}" srcOrd="0" destOrd="0" presId="urn:microsoft.com/office/officeart/2005/8/layout/cycle2"/>
    <dgm:cxn modelId="{EFBAF5E5-B6CC-184B-8874-FAD401D13F5E}" srcId="{5EC490CB-94F0-DC46-B755-772F820367CB}" destId="{04FD4A0B-6144-7A4E-A2E6-D3936CA7FE52}" srcOrd="4" destOrd="0" parTransId="{8EC71B3F-BADC-1E4A-820B-92CA6D39DB9D}" sibTransId="{B6E33B04-6658-A44F-8ABD-1CD4C5BB457F}"/>
    <dgm:cxn modelId="{067355E6-3BA8-DE4D-82E0-660D89D2C2FD}" type="presOf" srcId="{880AAF47-31C0-294C-BCAB-224CD2B19CFD}" destId="{1282872A-B22F-1141-951A-C4F9D2D36F94}" srcOrd="1" destOrd="0" presId="urn:microsoft.com/office/officeart/2005/8/layout/cycle2"/>
    <dgm:cxn modelId="{A51BDBE7-8D64-0140-A9FC-32E74AB5DD15}" srcId="{5EC490CB-94F0-DC46-B755-772F820367CB}" destId="{A4EC2C4E-704C-BC44-BB81-84D24683922F}" srcOrd="8" destOrd="0" parTransId="{8E02550E-A5E5-AD46-A1E4-51A61437E1D6}" sibTransId="{CFACD314-CA83-C045-BEE0-873F1C557C5A}"/>
    <dgm:cxn modelId="{108275F7-37E7-DB47-9325-34C0F693D788}" type="presOf" srcId="{B01DE924-76D7-1841-80E6-4C52017A07E0}" destId="{7C2055B2-812D-894D-8701-F21CF357AE35}" srcOrd="0" destOrd="0" presId="urn:microsoft.com/office/officeart/2005/8/layout/cycle2"/>
    <dgm:cxn modelId="{983B51F9-4A18-7B48-B50F-DA662DC08827}" type="presOf" srcId="{AC1D384C-F304-6246-A6AE-1A1644A57F6E}" destId="{722F6487-568C-C543-87A0-5EF887E7620B}" srcOrd="0" destOrd="0" presId="urn:microsoft.com/office/officeart/2005/8/layout/cycle2"/>
    <dgm:cxn modelId="{EDEB7BD6-B1C2-6A49-B7D1-F5B6F0C8420E}" type="presParOf" srcId="{35F9F720-531C-5246-9C1E-3C800B054C9C}" destId="{73AAB294-E317-BB4F-94EC-47B696DF20D3}" srcOrd="0" destOrd="0" presId="urn:microsoft.com/office/officeart/2005/8/layout/cycle2"/>
    <dgm:cxn modelId="{8BC0FBEA-F022-F642-86DD-BB230AE45E0B}" type="presParOf" srcId="{35F9F720-531C-5246-9C1E-3C800B054C9C}" destId="{5451893F-C1A7-C24E-BE56-5185F3E530DD}" srcOrd="1" destOrd="0" presId="urn:microsoft.com/office/officeart/2005/8/layout/cycle2"/>
    <dgm:cxn modelId="{42D95688-2F79-EF45-A398-D0058FD9CBED}" type="presParOf" srcId="{5451893F-C1A7-C24E-BE56-5185F3E530DD}" destId="{7FAA27E8-F2DD-8243-8738-1A6A33CF637A}" srcOrd="0" destOrd="0" presId="urn:microsoft.com/office/officeart/2005/8/layout/cycle2"/>
    <dgm:cxn modelId="{5F88D9E5-7D3E-5D44-8A87-DACB120B51B5}" type="presParOf" srcId="{35F9F720-531C-5246-9C1E-3C800B054C9C}" destId="{4A1450BE-8BF4-AD4C-A985-F1B21149619F}" srcOrd="2" destOrd="0" presId="urn:microsoft.com/office/officeart/2005/8/layout/cycle2"/>
    <dgm:cxn modelId="{1048E2A0-035F-7342-8358-037505F62166}" type="presParOf" srcId="{35F9F720-531C-5246-9C1E-3C800B054C9C}" destId="{DDCC799E-4B77-004F-846B-A9FF02A31DF9}" srcOrd="3" destOrd="0" presId="urn:microsoft.com/office/officeart/2005/8/layout/cycle2"/>
    <dgm:cxn modelId="{4312F05F-5555-E545-9947-4750827FC262}" type="presParOf" srcId="{DDCC799E-4B77-004F-846B-A9FF02A31DF9}" destId="{45EE2365-C22C-EB4B-BD61-585DBA9333F9}" srcOrd="0" destOrd="0" presId="urn:microsoft.com/office/officeart/2005/8/layout/cycle2"/>
    <dgm:cxn modelId="{BCE1EAD6-E35A-1647-911E-C255C0B2AC8D}" type="presParOf" srcId="{35F9F720-531C-5246-9C1E-3C800B054C9C}" destId="{799030B2-8100-3045-90E5-909B04B6E025}" srcOrd="4" destOrd="0" presId="urn:microsoft.com/office/officeart/2005/8/layout/cycle2"/>
    <dgm:cxn modelId="{9C4E2150-27A2-CA41-9B14-EECBECE7F8A1}" type="presParOf" srcId="{35F9F720-531C-5246-9C1E-3C800B054C9C}" destId="{E33DD370-3FEC-C94B-BD40-D47DC0377177}" srcOrd="5" destOrd="0" presId="urn:microsoft.com/office/officeart/2005/8/layout/cycle2"/>
    <dgm:cxn modelId="{013B57BC-BDD4-8741-BEA4-8723E6C92976}" type="presParOf" srcId="{E33DD370-3FEC-C94B-BD40-D47DC0377177}" destId="{D28025B7-474C-584A-A6A9-F9FDA57344E3}" srcOrd="0" destOrd="0" presId="urn:microsoft.com/office/officeart/2005/8/layout/cycle2"/>
    <dgm:cxn modelId="{CE7164C6-B8C2-264A-8881-15BD0E895909}" type="presParOf" srcId="{35F9F720-531C-5246-9C1E-3C800B054C9C}" destId="{722F6487-568C-C543-87A0-5EF887E7620B}" srcOrd="6" destOrd="0" presId="urn:microsoft.com/office/officeart/2005/8/layout/cycle2"/>
    <dgm:cxn modelId="{CA19C299-F95C-9A42-975F-9CE71A8457DC}" type="presParOf" srcId="{35F9F720-531C-5246-9C1E-3C800B054C9C}" destId="{CFBBFD40-0D5A-E94D-8B77-4A58C029835C}" srcOrd="7" destOrd="0" presId="urn:microsoft.com/office/officeart/2005/8/layout/cycle2"/>
    <dgm:cxn modelId="{E61883E8-0E7F-4647-9F28-47A2FC441966}" type="presParOf" srcId="{CFBBFD40-0D5A-E94D-8B77-4A58C029835C}" destId="{C0FCF361-51B6-6F4D-BABD-0B43BF973C0C}" srcOrd="0" destOrd="0" presId="urn:microsoft.com/office/officeart/2005/8/layout/cycle2"/>
    <dgm:cxn modelId="{0120E2CE-2536-394D-B949-6611D8C77289}" type="presParOf" srcId="{35F9F720-531C-5246-9C1E-3C800B054C9C}" destId="{C953F210-02F4-C044-A8D0-D5A50D749DDB}" srcOrd="8" destOrd="0" presId="urn:microsoft.com/office/officeart/2005/8/layout/cycle2"/>
    <dgm:cxn modelId="{8A789274-B54B-844C-A853-0FB2E4530A9E}" type="presParOf" srcId="{35F9F720-531C-5246-9C1E-3C800B054C9C}" destId="{FCAF4FBD-325D-7C46-94EF-CF595074F37B}" srcOrd="9" destOrd="0" presId="urn:microsoft.com/office/officeart/2005/8/layout/cycle2"/>
    <dgm:cxn modelId="{EBE3BE91-FF0C-5B41-9D85-EC4664692CB8}" type="presParOf" srcId="{FCAF4FBD-325D-7C46-94EF-CF595074F37B}" destId="{57623BFF-ED3F-C045-8B8B-CD03AF0C02D8}" srcOrd="0" destOrd="0" presId="urn:microsoft.com/office/officeart/2005/8/layout/cycle2"/>
    <dgm:cxn modelId="{D5B74A2A-A943-494E-BE61-88380ED8C318}" type="presParOf" srcId="{35F9F720-531C-5246-9C1E-3C800B054C9C}" destId="{BD8B33E0-68B1-474F-88D6-90C8CF214394}" srcOrd="10" destOrd="0" presId="urn:microsoft.com/office/officeart/2005/8/layout/cycle2"/>
    <dgm:cxn modelId="{CC51FBCE-9AF2-EE4B-BE18-4F67B6E837B3}" type="presParOf" srcId="{35F9F720-531C-5246-9C1E-3C800B054C9C}" destId="{6CC74AD8-8BCF-9345-99E1-521C2EB4CAE2}" srcOrd="11" destOrd="0" presId="urn:microsoft.com/office/officeart/2005/8/layout/cycle2"/>
    <dgm:cxn modelId="{575ECCA1-D233-1C40-803D-F97C02C492ED}" type="presParOf" srcId="{6CC74AD8-8BCF-9345-99E1-521C2EB4CAE2}" destId="{E6D09C29-E9C0-FC42-8D3A-46BC76500C78}" srcOrd="0" destOrd="0" presId="urn:microsoft.com/office/officeart/2005/8/layout/cycle2"/>
    <dgm:cxn modelId="{20CE9871-829B-214B-8976-330A6DCE0CF2}" type="presParOf" srcId="{35F9F720-531C-5246-9C1E-3C800B054C9C}" destId="{36903D57-B637-F941-A746-E89593A5A457}" srcOrd="12" destOrd="0" presId="urn:microsoft.com/office/officeart/2005/8/layout/cycle2"/>
    <dgm:cxn modelId="{08B0757C-6433-434A-B0CE-ECAB0B9613AC}" type="presParOf" srcId="{35F9F720-531C-5246-9C1E-3C800B054C9C}" destId="{45094F93-28CB-9444-A8DA-5F378C682C7D}" srcOrd="13" destOrd="0" presId="urn:microsoft.com/office/officeart/2005/8/layout/cycle2"/>
    <dgm:cxn modelId="{660FBF4E-AE5E-2940-9EC8-6E92CA8C1A67}" type="presParOf" srcId="{45094F93-28CB-9444-A8DA-5F378C682C7D}" destId="{8229E6B0-5B57-274C-8D46-8F67F80FF57D}" srcOrd="0" destOrd="0" presId="urn:microsoft.com/office/officeart/2005/8/layout/cycle2"/>
    <dgm:cxn modelId="{989F71A1-0E42-2948-B89B-C7F7B506B8E4}" type="presParOf" srcId="{35F9F720-531C-5246-9C1E-3C800B054C9C}" destId="{1CAE691C-6937-1647-A6EB-44CBD264A24D}" srcOrd="14" destOrd="0" presId="urn:microsoft.com/office/officeart/2005/8/layout/cycle2"/>
    <dgm:cxn modelId="{944A7147-2F5C-3F4D-9823-9A4C22529AE5}" type="presParOf" srcId="{35F9F720-531C-5246-9C1E-3C800B054C9C}" destId="{80526FF9-5F8E-E549-B1A9-B32966C74D78}" srcOrd="15" destOrd="0" presId="urn:microsoft.com/office/officeart/2005/8/layout/cycle2"/>
    <dgm:cxn modelId="{7C2B819F-F6C4-DB40-9F09-4F5754E51056}" type="presParOf" srcId="{80526FF9-5F8E-E549-B1A9-B32966C74D78}" destId="{1282872A-B22F-1141-951A-C4F9D2D36F94}" srcOrd="0" destOrd="0" presId="urn:microsoft.com/office/officeart/2005/8/layout/cycle2"/>
    <dgm:cxn modelId="{DD974C1D-20E1-C24A-A7B9-47584E437D2D}" type="presParOf" srcId="{35F9F720-531C-5246-9C1E-3C800B054C9C}" destId="{5FC0F13D-86E4-1B4B-AFB0-600881C8774A}" srcOrd="16" destOrd="0" presId="urn:microsoft.com/office/officeart/2005/8/layout/cycle2"/>
    <dgm:cxn modelId="{6F3C4B3C-1389-B74B-8AE6-E413258E0B4B}" type="presParOf" srcId="{35F9F720-531C-5246-9C1E-3C800B054C9C}" destId="{8F05844B-1CB4-4A43-A9E3-09439BC7DD01}" srcOrd="17" destOrd="0" presId="urn:microsoft.com/office/officeart/2005/8/layout/cycle2"/>
    <dgm:cxn modelId="{A4628894-9646-754A-A0FB-38C8190D34BB}" type="presParOf" srcId="{8F05844B-1CB4-4A43-A9E3-09439BC7DD01}" destId="{60F7E0B2-5920-294B-9EDC-3192D6C06D00}" srcOrd="0" destOrd="0" presId="urn:microsoft.com/office/officeart/2005/8/layout/cycle2"/>
    <dgm:cxn modelId="{24A86A4B-FE7A-F54D-A74D-9B4DA7F9C7B5}" type="presParOf" srcId="{35F9F720-531C-5246-9C1E-3C800B054C9C}" destId="{1147C748-2B98-7A43-B8A7-C09B74F5A7F4}" srcOrd="18" destOrd="0" presId="urn:microsoft.com/office/officeart/2005/8/layout/cycle2"/>
    <dgm:cxn modelId="{9A24536B-5301-AE4F-BADB-10B64B18C189}" type="presParOf" srcId="{35F9F720-531C-5246-9C1E-3C800B054C9C}" destId="{F9C89F97-9EC8-D54E-9A1E-BE88087A91ED}" srcOrd="19" destOrd="0" presId="urn:microsoft.com/office/officeart/2005/8/layout/cycle2"/>
    <dgm:cxn modelId="{5ACA1E6D-5E74-E249-BE54-99C569555896}" type="presParOf" srcId="{F9C89F97-9EC8-D54E-9A1E-BE88087A91ED}" destId="{64F4799C-94E1-7F44-A4C5-E1796095DA00}" srcOrd="0" destOrd="0" presId="urn:microsoft.com/office/officeart/2005/8/layout/cycle2"/>
    <dgm:cxn modelId="{D5E22E2E-B884-9B4E-A90F-C50FEE0AC221}" type="presParOf" srcId="{35F9F720-531C-5246-9C1E-3C800B054C9C}" destId="{92F1C02E-53D1-9149-AF1D-8037E42D6C14}" srcOrd="20" destOrd="0" presId="urn:microsoft.com/office/officeart/2005/8/layout/cycle2"/>
    <dgm:cxn modelId="{7DF3C6B2-4766-0A43-A2E6-436239C20B1B}" type="presParOf" srcId="{35F9F720-531C-5246-9C1E-3C800B054C9C}" destId="{CAF07CCA-FCB9-B84C-9A8A-17E2F44D91E2}" srcOrd="21" destOrd="0" presId="urn:microsoft.com/office/officeart/2005/8/layout/cycle2"/>
    <dgm:cxn modelId="{1DE7C0A1-B5AD-2E4A-8E60-6351465F8660}" type="presParOf" srcId="{CAF07CCA-FCB9-B84C-9A8A-17E2F44D91E2}" destId="{1503173C-485D-4646-A987-8B69E07D4D45}" srcOrd="0" destOrd="0" presId="urn:microsoft.com/office/officeart/2005/8/layout/cycle2"/>
    <dgm:cxn modelId="{0069C4BF-CB22-0D41-8562-C72D79D1404B}" type="presParOf" srcId="{35F9F720-531C-5246-9C1E-3C800B054C9C}" destId="{613C8BAF-1605-FE4A-8556-A65F349CCDFE}" srcOrd="22" destOrd="0" presId="urn:microsoft.com/office/officeart/2005/8/layout/cycle2"/>
    <dgm:cxn modelId="{51095B08-9627-1542-B896-A053278A2AE2}" type="presParOf" srcId="{35F9F720-531C-5246-9C1E-3C800B054C9C}" destId="{7C2055B2-812D-894D-8701-F21CF357AE35}" srcOrd="23" destOrd="0" presId="urn:microsoft.com/office/officeart/2005/8/layout/cycle2"/>
    <dgm:cxn modelId="{50691BE5-315A-1343-A065-7FE8859F096D}" type="presParOf" srcId="{7C2055B2-812D-894D-8701-F21CF357AE35}" destId="{9E63354A-6979-7641-A1FA-DD2FBFEAAB8C}" srcOrd="0" destOrd="0" presId="urn:microsoft.com/office/officeart/2005/8/layout/cycle2"/>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7833869-17E0-F740-A05B-491949E5F29E}" type="doc">
      <dgm:prSet loTypeId="urn:microsoft.com/office/officeart/2009/3/layout/DescendingProcess" loCatId="" qsTypeId="urn:microsoft.com/office/officeart/2005/8/quickstyle/simple1" qsCatId="simple" csTypeId="urn:microsoft.com/office/officeart/2005/8/colors/accent1_2" csCatId="accent1" phldr="1"/>
      <dgm:spPr/>
      <dgm:t>
        <a:bodyPr/>
        <a:lstStyle/>
        <a:p>
          <a:endParaRPr lang="en-GB"/>
        </a:p>
      </dgm:t>
    </dgm:pt>
    <dgm:pt modelId="{6CF2CD3F-09AC-5246-B165-9128B8724062}">
      <dgm:prSet phldrT="[Text]"/>
      <dgm:spPr/>
      <dgm:t>
        <a:bodyPr/>
        <a:lstStyle/>
        <a:p>
          <a:pPr algn="r"/>
          <a:r>
            <a:rPr lang="en-GB" dirty="0"/>
            <a:t>SIT</a:t>
          </a:r>
        </a:p>
      </dgm:t>
    </dgm:pt>
    <dgm:pt modelId="{1DB042A4-6BDD-E749-915B-9D30090507F7}" type="sibTrans" cxnId="{AB9AC008-FE29-E14F-9359-4E4AA87B764E}">
      <dgm:prSet/>
      <dgm:spPr/>
      <dgm:t>
        <a:bodyPr/>
        <a:lstStyle/>
        <a:p>
          <a:endParaRPr lang="en-GB"/>
        </a:p>
      </dgm:t>
    </dgm:pt>
    <dgm:pt modelId="{E56DDA02-D972-784A-BB31-A5A05EB9B708}" type="parTrans" cxnId="{AB9AC008-FE29-E14F-9359-4E4AA87B764E}">
      <dgm:prSet/>
      <dgm:spPr/>
      <dgm:t>
        <a:bodyPr/>
        <a:lstStyle/>
        <a:p>
          <a:endParaRPr lang="en-GB"/>
        </a:p>
      </dgm:t>
    </dgm:pt>
    <dgm:pt modelId="{0A89A755-2561-AF4E-B205-5194B1D55A86}" type="pres">
      <dgm:prSet presAssocID="{F7833869-17E0-F740-A05B-491949E5F29E}" presName="Name0" presStyleCnt="0">
        <dgm:presLayoutVars>
          <dgm:chMax val="7"/>
          <dgm:chPref val="5"/>
        </dgm:presLayoutVars>
      </dgm:prSet>
      <dgm:spPr/>
    </dgm:pt>
    <dgm:pt modelId="{1DF6D58D-A3C8-6043-AF04-0A56246E41CF}" type="pres">
      <dgm:prSet presAssocID="{F7833869-17E0-F740-A05B-491949E5F29E}" presName="arrowNode" presStyleLbl="node1" presStyleIdx="0" presStyleCnt="1" custAng="20547908" custScaleX="110961" custLinFactX="46515" custLinFactNeighborX="100000" custLinFactNeighborY="-13836"/>
      <dgm:spPr/>
    </dgm:pt>
    <dgm:pt modelId="{FF51BCA1-5189-594F-B961-A7E07C2EA460}" type="pres">
      <dgm:prSet presAssocID="{6CF2CD3F-09AC-5246-B165-9128B8724062}" presName="txNode1" presStyleLbl="revTx" presStyleIdx="0" presStyleCnt="1" custLinFactX="91873" custLinFactY="200000" custLinFactNeighborX="100000" custLinFactNeighborY="202153">
        <dgm:presLayoutVars>
          <dgm:bulletEnabled val="1"/>
        </dgm:presLayoutVars>
      </dgm:prSet>
      <dgm:spPr/>
    </dgm:pt>
  </dgm:ptLst>
  <dgm:cxnLst>
    <dgm:cxn modelId="{AB9AC008-FE29-E14F-9359-4E4AA87B764E}" srcId="{F7833869-17E0-F740-A05B-491949E5F29E}" destId="{6CF2CD3F-09AC-5246-B165-9128B8724062}" srcOrd="0" destOrd="0" parTransId="{E56DDA02-D972-784A-BB31-A5A05EB9B708}" sibTransId="{1DB042A4-6BDD-E749-915B-9D30090507F7}"/>
    <dgm:cxn modelId="{669D4A28-4DE8-534B-82F4-6BC0AC6581EB}" type="presOf" srcId="{6CF2CD3F-09AC-5246-B165-9128B8724062}" destId="{FF51BCA1-5189-594F-B961-A7E07C2EA460}" srcOrd="0" destOrd="0" presId="urn:microsoft.com/office/officeart/2009/3/layout/DescendingProcess"/>
    <dgm:cxn modelId="{25F294C2-23AA-6040-B1FE-A736ABFC7C72}" type="presOf" srcId="{F7833869-17E0-F740-A05B-491949E5F29E}" destId="{0A89A755-2561-AF4E-B205-5194B1D55A86}" srcOrd="0" destOrd="0" presId="urn:microsoft.com/office/officeart/2009/3/layout/DescendingProcess"/>
    <dgm:cxn modelId="{799456BA-B07B-1C48-AFE3-067729BCF622}" type="presParOf" srcId="{0A89A755-2561-AF4E-B205-5194B1D55A86}" destId="{1DF6D58D-A3C8-6043-AF04-0A56246E41CF}" srcOrd="0" destOrd="0" presId="urn:microsoft.com/office/officeart/2009/3/layout/DescendingProcess"/>
    <dgm:cxn modelId="{F5175F36-DC8C-E744-A776-E67A99212CD9}" type="presParOf" srcId="{0A89A755-2561-AF4E-B205-5194B1D55A86}" destId="{FF51BCA1-5189-594F-B961-A7E07C2EA460}" srcOrd="1" destOrd="0" presId="urn:microsoft.com/office/officeart/2009/3/layout/Descending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833869-17E0-F740-A05B-491949E5F29E}" type="doc">
      <dgm:prSet loTypeId="urn:microsoft.com/office/officeart/2009/3/layout/DescendingProcess" loCatId="" qsTypeId="urn:microsoft.com/office/officeart/2005/8/quickstyle/simple1" qsCatId="simple" csTypeId="urn:microsoft.com/office/officeart/2005/8/colors/accent1_2" csCatId="accent1" phldr="1"/>
      <dgm:spPr/>
      <dgm:t>
        <a:bodyPr/>
        <a:lstStyle/>
        <a:p>
          <a:endParaRPr lang="en-GB"/>
        </a:p>
      </dgm:t>
    </dgm:pt>
    <dgm:pt modelId="{6CF2CD3F-09AC-5246-B165-9128B8724062}">
      <dgm:prSet phldrT="[Text]" custT="1"/>
      <dgm:spPr/>
      <dgm:t>
        <a:bodyPr/>
        <a:lstStyle/>
        <a:p>
          <a:pPr algn="l"/>
          <a:r>
            <a:rPr lang="en-GB" sz="1100" dirty="0"/>
            <a:t>Plenary</a:t>
          </a:r>
        </a:p>
      </dgm:t>
    </dgm:pt>
    <dgm:pt modelId="{1DB042A4-6BDD-E749-915B-9D30090507F7}" type="sibTrans" cxnId="{AB9AC008-FE29-E14F-9359-4E4AA87B764E}">
      <dgm:prSet/>
      <dgm:spPr/>
      <dgm:t>
        <a:bodyPr/>
        <a:lstStyle/>
        <a:p>
          <a:endParaRPr lang="en-GB"/>
        </a:p>
      </dgm:t>
    </dgm:pt>
    <dgm:pt modelId="{E56DDA02-D972-784A-BB31-A5A05EB9B708}" type="parTrans" cxnId="{AB9AC008-FE29-E14F-9359-4E4AA87B764E}">
      <dgm:prSet/>
      <dgm:spPr/>
      <dgm:t>
        <a:bodyPr/>
        <a:lstStyle/>
        <a:p>
          <a:endParaRPr lang="en-GB"/>
        </a:p>
      </dgm:t>
    </dgm:pt>
    <dgm:pt modelId="{0A89A755-2561-AF4E-B205-5194B1D55A86}" type="pres">
      <dgm:prSet presAssocID="{F7833869-17E0-F740-A05B-491949E5F29E}" presName="Name0" presStyleCnt="0">
        <dgm:presLayoutVars>
          <dgm:chMax val="7"/>
          <dgm:chPref val="5"/>
        </dgm:presLayoutVars>
      </dgm:prSet>
      <dgm:spPr/>
    </dgm:pt>
    <dgm:pt modelId="{1DF6D58D-A3C8-6043-AF04-0A56246E41CF}" type="pres">
      <dgm:prSet presAssocID="{F7833869-17E0-F740-A05B-491949E5F29E}" presName="arrowNode" presStyleLbl="node1" presStyleIdx="0" presStyleCnt="1" custAng="16149887" custScaleX="110961" custLinFactX="46515" custLinFactNeighborX="100000" custLinFactNeighborY="-13836"/>
      <dgm:spPr/>
    </dgm:pt>
    <dgm:pt modelId="{FF51BCA1-5189-594F-B961-A7E07C2EA460}" type="pres">
      <dgm:prSet presAssocID="{6CF2CD3F-09AC-5246-B165-9128B8724062}" presName="txNode1" presStyleLbl="revTx" presStyleIdx="0" presStyleCnt="1" custScaleX="152907" custLinFactY="225994" custLinFactNeighborX="-16519" custLinFactNeighborY="300000">
        <dgm:presLayoutVars>
          <dgm:bulletEnabled val="1"/>
        </dgm:presLayoutVars>
      </dgm:prSet>
      <dgm:spPr/>
    </dgm:pt>
  </dgm:ptLst>
  <dgm:cxnLst>
    <dgm:cxn modelId="{AB9AC008-FE29-E14F-9359-4E4AA87B764E}" srcId="{F7833869-17E0-F740-A05B-491949E5F29E}" destId="{6CF2CD3F-09AC-5246-B165-9128B8724062}" srcOrd="0" destOrd="0" parTransId="{E56DDA02-D972-784A-BB31-A5A05EB9B708}" sibTransId="{1DB042A4-6BDD-E749-915B-9D30090507F7}"/>
    <dgm:cxn modelId="{669D4A28-4DE8-534B-82F4-6BC0AC6581EB}" type="presOf" srcId="{6CF2CD3F-09AC-5246-B165-9128B8724062}" destId="{FF51BCA1-5189-594F-B961-A7E07C2EA460}" srcOrd="0" destOrd="0" presId="urn:microsoft.com/office/officeart/2009/3/layout/DescendingProcess"/>
    <dgm:cxn modelId="{25F294C2-23AA-6040-B1FE-A736ABFC7C72}" type="presOf" srcId="{F7833869-17E0-F740-A05B-491949E5F29E}" destId="{0A89A755-2561-AF4E-B205-5194B1D55A86}" srcOrd="0" destOrd="0" presId="urn:microsoft.com/office/officeart/2009/3/layout/DescendingProcess"/>
    <dgm:cxn modelId="{799456BA-B07B-1C48-AFE3-067729BCF622}" type="presParOf" srcId="{0A89A755-2561-AF4E-B205-5194B1D55A86}" destId="{1DF6D58D-A3C8-6043-AF04-0A56246E41CF}" srcOrd="0" destOrd="0" presId="urn:microsoft.com/office/officeart/2009/3/layout/DescendingProcess"/>
    <dgm:cxn modelId="{F5175F36-DC8C-E744-A776-E67A99212CD9}" type="presParOf" srcId="{0A89A755-2561-AF4E-B205-5194B1D55A86}" destId="{FF51BCA1-5189-594F-B961-A7E07C2EA460}" srcOrd="1" destOrd="0" presId="urn:microsoft.com/office/officeart/2009/3/layout/DescendingProcess"/>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833869-17E0-F740-A05B-491949E5F29E}" type="doc">
      <dgm:prSet loTypeId="urn:microsoft.com/office/officeart/2009/3/layout/DescendingProcess" loCatId="" qsTypeId="urn:microsoft.com/office/officeart/2005/8/quickstyle/simple1" qsCatId="simple" csTypeId="urn:microsoft.com/office/officeart/2005/8/colors/accent1_2" csCatId="accent1" phldr="1"/>
      <dgm:spPr/>
      <dgm:t>
        <a:bodyPr/>
        <a:lstStyle/>
        <a:p>
          <a:endParaRPr lang="en-GB"/>
        </a:p>
      </dgm:t>
    </dgm:pt>
    <dgm:pt modelId="{6CF2CD3F-09AC-5246-B165-9128B8724062}">
      <dgm:prSet phldrT="[Text]"/>
      <dgm:spPr/>
      <dgm:t>
        <a:bodyPr/>
        <a:lstStyle/>
        <a:p>
          <a:pPr algn="r"/>
          <a:r>
            <a:rPr lang="en-GB" dirty="0"/>
            <a:t>SIT TW</a:t>
          </a:r>
        </a:p>
      </dgm:t>
    </dgm:pt>
    <dgm:pt modelId="{1DB042A4-6BDD-E749-915B-9D30090507F7}" type="sibTrans" cxnId="{AB9AC008-FE29-E14F-9359-4E4AA87B764E}">
      <dgm:prSet/>
      <dgm:spPr/>
      <dgm:t>
        <a:bodyPr/>
        <a:lstStyle/>
        <a:p>
          <a:endParaRPr lang="en-GB"/>
        </a:p>
      </dgm:t>
    </dgm:pt>
    <dgm:pt modelId="{E56DDA02-D972-784A-BB31-A5A05EB9B708}" type="parTrans" cxnId="{AB9AC008-FE29-E14F-9359-4E4AA87B764E}">
      <dgm:prSet/>
      <dgm:spPr/>
      <dgm:t>
        <a:bodyPr/>
        <a:lstStyle/>
        <a:p>
          <a:endParaRPr lang="en-GB"/>
        </a:p>
      </dgm:t>
    </dgm:pt>
    <dgm:pt modelId="{0A89A755-2561-AF4E-B205-5194B1D55A86}" type="pres">
      <dgm:prSet presAssocID="{F7833869-17E0-F740-A05B-491949E5F29E}" presName="Name0" presStyleCnt="0">
        <dgm:presLayoutVars>
          <dgm:chMax val="7"/>
          <dgm:chPref val="5"/>
        </dgm:presLayoutVars>
      </dgm:prSet>
      <dgm:spPr/>
    </dgm:pt>
    <dgm:pt modelId="{1DF6D58D-A3C8-6043-AF04-0A56246E41CF}" type="pres">
      <dgm:prSet presAssocID="{F7833869-17E0-F740-A05B-491949E5F29E}" presName="arrowNode" presStyleLbl="node1" presStyleIdx="0" presStyleCnt="1" custAng="9997451" custScaleX="110961" custLinFactNeighborX="15887" custLinFactNeighborY="-6955"/>
      <dgm:spPr/>
    </dgm:pt>
    <dgm:pt modelId="{FF51BCA1-5189-594F-B961-A7E07C2EA460}" type="pres">
      <dgm:prSet presAssocID="{6CF2CD3F-09AC-5246-B165-9128B8724062}" presName="txNode1" presStyleLbl="revTx" presStyleIdx="0" presStyleCnt="1" custLinFactNeighborX="-18770" custLinFactNeighborY="-2995">
        <dgm:presLayoutVars>
          <dgm:bulletEnabled val="1"/>
        </dgm:presLayoutVars>
      </dgm:prSet>
      <dgm:spPr/>
    </dgm:pt>
  </dgm:ptLst>
  <dgm:cxnLst>
    <dgm:cxn modelId="{AB9AC008-FE29-E14F-9359-4E4AA87B764E}" srcId="{F7833869-17E0-F740-A05B-491949E5F29E}" destId="{6CF2CD3F-09AC-5246-B165-9128B8724062}" srcOrd="0" destOrd="0" parTransId="{E56DDA02-D972-784A-BB31-A5A05EB9B708}" sibTransId="{1DB042A4-6BDD-E749-915B-9D30090507F7}"/>
    <dgm:cxn modelId="{669D4A28-4DE8-534B-82F4-6BC0AC6581EB}" type="presOf" srcId="{6CF2CD3F-09AC-5246-B165-9128B8724062}" destId="{FF51BCA1-5189-594F-B961-A7E07C2EA460}" srcOrd="0" destOrd="0" presId="urn:microsoft.com/office/officeart/2009/3/layout/DescendingProcess"/>
    <dgm:cxn modelId="{25F294C2-23AA-6040-B1FE-A736ABFC7C72}" type="presOf" srcId="{F7833869-17E0-F740-A05B-491949E5F29E}" destId="{0A89A755-2561-AF4E-B205-5194B1D55A86}" srcOrd="0" destOrd="0" presId="urn:microsoft.com/office/officeart/2009/3/layout/DescendingProcess"/>
    <dgm:cxn modelId="{799456BA-B07B-1C48-AFE3-067729BCF622}" type="presParOf" srcId="{0A89A755-2561-AF4E-B205-5194B1D55A86}" destId="{1DF6D58D-A3C8-6043-AF04-0A56246E41CF}" srcOrd="0" destOrd="0" presId="urn:microsoft.com/office/officeart/2009/3/layout/DescendingProcess"/>
    <dgm:cxn modelId="{F5175F36-DC8C-E744-A776-E67A99212CD9}" type="presParOf" srcId="{0A89A755-2561-AF4E-B205-5194B1D55A86}" destId="{FF51BCA1-5189-594F-B961-A7E07C2EA460}" srcOrd="1" destOrd="0" presId="urn:microsoft.com/office/officeart/2009/3/layout/DescendingProcess"/>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AB294-E317-BB4F-94EC-47B696DF20D3}">
      <dsp:nvSpPr>
        <dsp:cNvPr id="0" name=""/>
        <dsp:cNvSpPr/>
      </dsp:nvSpPr>
      <dsp:spPr>
        <a:xfrm>
          <a:off x="1162767" y="151901"/>
          <a:ext cx="400679" cy="400679"/>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Jan</a:t>
          </a:r>
        </a:p>
      </dsp:txBody>
      <dsp:txXfrm>
        <a:off x="1221445" y="210579"/>
        <a:ext cx="283323" cy="283323"/>
      </dsp:txXfrm>
    </dsp:sp>
    <dsp:sp modelId="{5451893F-C1A7-C24E-BE56-5185F3E530DD}">
      <dsp:nvSpPr>
        <dsp:cNvPr id="0" name=""/>
        <dsp:cNvSpPr/>
      </dsp:nvSpPr>
      <dsp:spPr>
        <a:xfrm rot="918278">
          <a:off x="1597509" y="363493"/>
          <a:ext cx="107587" cy="135229"/>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598081" y="386279"/>
        <a:ext cx="75311" cy="81137"/>
      </dsp:txXfrm>
    </dsp:sp>
    <dsp:sp modelId="{4A1450BE-8BF4-AD4C-A985-F1B21149619F}">
      <dsp:nvSpPr>
        <dsp:cNvPr id="0" name=""/>
        <dsp:cNvSpPr/>
      </dsp:nvSpPr>
      <dsp:spPr>
        <a:xfrm>
          <a:off x="1745033" y="311242"/>
          <a:ext cx="400679" cy="400679"/>
        </a:xfrm>
        <a:prstGeom prst="ellipse">
          <a:avLst/>
        </a:prstGeom>
        <a:solidFill>
          <a:schemeClr val="accent2">
            <a:hueOff val="1531685"/>
            <a:satOff val="-1535"/>
            <a:lumOff val="71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Feb</a:t>
          </a:r>
        </a:p>
      </dsp:txBody>
      <dsp:txXfrm>
        <a:off x="1803711" y="369920"/>
        <a:ext cx="283323" cy="283323"/>
      </dsp:txXfrm>
    </dsp:sp>
    <dsp:sp modelId="{DDCC799E-4B77-004F-846B-A9FF02A31DF9}">
      <dsp:nvSpPr>
        <dsp:cNvPr id="0" name=""/>
        <dsp:cNvSpPr/>
      </dsp:nvSpPr>
      <dsp:spPr>
        <a:xfrm rot="2691049">
          <a:off x="2102919" y="652581"/>
          <a:ext cx="104312" cy="135229"/>
        </a:xfrm>
        <a:prstGeom prst="rightArrow">
          <a:avLst>
            <a:gd name="adj1" fmla="val 60000"/>
            <a:gd name="adj2" fmla="val 50000"/>
          </a:avLst>
        </a:prstGeom>
        <a:solidFill>
          <a:schemeClr val="accent2">
            <a:hueOff val="1531685"/>
            <a:satOff val="-1535"/>
            <a:lumOff val="71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107473" y="668592"/>
        <a:ext cx="73018" cy="81137"/>
      </dsp:txXfrm>
    </dsp:sp>
    <dsp:sp modelId="{799030B2-8100-3045-90E5-909B04B6E025}">
      <dsp:nvSpPr>
        <dsp:cNvPr id="0" name=""/>
        <dsp:cNvSpPr/>
      </dsp:nvSpPr>
      <dsp:spPr>
        <a:xfrm>
          <a:off x="2168625" y="732634"/>
          <a:ext cx="400679" cy="400679"/>
        </a:xfrm>
        <a:prstGeom prst="ellipse">
          <a:avLst/>
        </a:prstGeom>
        <a:solidFill>
          <a:schemeClr val="accent2">
            <a:hueOff val="3063370"/>
            <a:satOff val="-3071"/>
            <a:lumOff val="142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Mar</a:t>
          </a:r>
        </a:p>
      </dsp:txBody>
      <dsp:txXfrm>
        <a:off x="2227303" y="791312"/>
        <a:ext cx="283323" cy="283323"/>
      </dsp:txXfrm>
    </dsp:sp>
    <dsp:sp modelId="{E33DD370-3FEC-C94B-BD40-D47DC0377177}">
      <dsp:nvSpPr>
        <dsp:cNvPr id="0" name=""/>
        <dsp:cNvSpPr/>
      </dsp:nvSpPr>
      <dsp:spPr>
        <a:xfrm rot="4500000">
          <a:off x="2392847" y="1152819"/>
          <a:ext cx="106285" cy="135229"/>
        </a:xfrm>
        <a:prstGeom prst="rightArrow">
          <a:avLst>
            <a:gd name="adj1" fmla="val 60000"/>
            <a:gd name="adj2" fmla="val 50000"/>
          </a:avLst>
        </a:prstGeom>
        <a:solidFill>
          <a:schemeClr val="accent2">
            <a:hueOff val="3063370"/>
            <a:satOff val="-3071"/>
            <a:lumOff val="142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404663" y="1164466"/>
        <a:ext cx="74400" cy="81137"/>
      </dsp:txXfrm>
    </dsp:sp>
    <dsp:sp modelId="{722F6487-568C-C543-87A0-5EF887E7620B}">
      <dsp:nvSpPr>
        <dsp:cNvPr id="0" name=""/>
        <dsp:cNvSpPr/>
      </dsp:nvSpPr>
      <dsp:spPr>
        <a:xfrm>
          <a:off x="2324232" y="1313366"/>
          <a:ext cx="400679" cy="400679"/>
        </a:xfrm>
        <a:prstGeom prst="ellipse">
          <a:avLst/>
        </a:prstGeom>
        <a:solidFill>
          <a:schemeClr val="accent2">
            <a:hueOff val="4595055"/>
            <a:satOff val="-4606"/>
            <a:lumOff val="213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Apr</a:t>
          </a:r>
        </a:p>
      </dsp:txBody>
      <dsp:txXfrm>
        <a:off x="2382910" y="1372044"/>
        <a:ext cx="283323" cy="283323"/>
      </dsp:txXfrm>
    </dsp:sp>
    <dsp:sp modelId="{CFBBFD40-0D5A-E94D-8B77-4A58C029835C}">
      <dsp:nvSpPr>
        <dsp:cNvPr id="0" name=""/>
        <dsp:cNvSpPr/>
      </dsp:nvSpPr>
      <dsp:spPr>
        <a:xfrm rot="6801522">
          <a:off x="2351910" y="1720785"/>
          <a:ext cx="108052" cy="135229"/>
        </a:xfrm>
        <a:prstGeom prst="rightArrow">
          <a:avLst>
            <a:gd name="adj1" fmla="val 60000"/>
            <a:gd name="adj2" fmla="val 50000"/>
          </a:avLst>
        </a:prstGeom>
        <a:solidFill>
          <a:schemeClr val="accent2">
            <a:hueOff val="4595055"/>
            <a:satOff val="-4606"/>
            <a:lumOff val="213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374544" y="1732951"/>
        <a:ext cx="75636" cy="81137"/>
      </dsp:txXfrm>
    </dsp:sp>
    <dsp:sp modelId="{C953F210-02F4-C044-A8D0-D5A50D749DDB}">
      <dsp:nvSpPr>
        <dsp:cNvPr id="0" name=""/>
        <dsp:cNvSpPr/>
      </dsp:nvSpPr>
      <dsp:spPr>
        <a:xfrm>
          <a:off x="2084536" y="1868368"/>
          <a:ext cx="400679" cy="400679"/>
        </a:xfrm>
        <a:prstGeom prst="ellipse">
          <a:avLst/>
        </a:prstGeom>
        <a:solidFill>
          <a:schemeClr val="accent2">
            <a:hueOff val="6126740"/>
            <a:satOff val="-6142"/>
            <a:lumOff val="285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May</a:t>
          </a:r>
        </a:p>
      </dsp:txBody>
      <dsp:txXfrm>
        <a:off x="2143214" y="1927046"/>
        <a:ext cx="283323" cy="283323"/>
      </dsp:txXfrm>
    </dsp:sp>
    <dsp:sp modelId="{FCAF4FBD-325D-7C46-94EF-CF595074F37B}">
      <dsp:nvSpPr>
        <dsp:cNvPr id="0" name=""/>
        <dsp:cNvSpPr/>
      </dsp:nvSpPr>
      <dsp:spPr>
        <a:xfrm rot="7626276">
          <a:off x="2072220" y="2224551"/>
          <a:ext cx="87254" cy="135229"/>
        </a:xfrm>
        <a:prstGeom prst="rightArrow">
          <a:avLst>
            <a:gd name="adj1" fmla="val 60000"/>
            <a:gd name="adj2" fmla="val 50000"/>
          </a:avLst>
        </a:prstGeom>
        <a:solidFill>
          <a:schemeClr val="accent2">
            <a:hueOff val="6126740"/>
            <a:satOff val="-6142"/>
            <a:lumOff val="285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093204" y="2241159"/>
        <a:ext cx="61078" cy="81137"/>
      </dsp:txXfrm>
    </dsp:sp>
    <dsp:sp modelId="{BD8B33E0-68B1-474F-88D6-90C8CF214394}">
      <dsp:nvSpPr>
        <dsp:cNvPr id="0" name=""/>
        <dsp:cNvSpPr/>
      </dsp:nvSpPr>
      <dsp:spPr>
        <a:xfrm>
          <a:off x="1743500" y="2319224"/>
          <a:ext cx="400679" cy="400679"/>
        </a:xfrm>
        <a:prstGeom prst="ellipse">
          <a:avLst/>
        </a:prstGeom>
        <a:solidFill>
          <a:schemeClr val="accent2">
            <a:hueOff val="7658425"/>
            <a:satOff val="-7677"/>
            <a:lumOff val="35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Jun</a:t>
          </a:r>
        </a:p>
      </dsp:txBody>
      <dsp:txXfrm>
        <a:off x="1802178" y="2377902"/>
        <a:ext cx="283323" cy="283323"/>
      </dsp:txXfrm>
    </dsp:sp>
    <dsp:sp modelId="{6CC74AD8-8BCF-9345-99E1-521C2EB4CAE2}">
      <dsp:nvSpPr>
        <dsp:cNvPr id="0" name=""/>
        <dsp:cNvSpPr/>
      </dsp:nvSpPr>
      <dsp:spPr>
        <a:xfrm rot="9900000">
          <a:off x="1603236" y="2528973"/>
          <a:ext cx="106285" cy="135229"/>
        </a:xfrm>
        <a:prstGeom prst="rightArrow">
          <a:avLst>
            <a:gd name="adj1" fmla="val 60000"/>
            <a:gd name="adj2" fmla="val 50000"/>
          </a:avLst>
        </a:prstGeom>
        <a:solidFill>
          <a:schemeClr val="accent2">
            <a:hueOff val="7658425"/>
            <a:satOff val="-7677"/>
            <a:lumOff val="356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634578" y="2551893"/>
        <a:ext cx="74400" cy="81137"/>
      </dsp:txXfrm>
    </dsp:sp>
    <dsp:sp modelId="{36903D57-B637-F941-A746-E89593A5A457}">
      <dsp:nvSpPr>
        <dsp:cNvPr id="0" name=""/>
        <dsp:cNvSpPr/>
      </dsp:nvSpPr>
      <dsp:spPr>
        <a:xfrm>
          <a:off x="1162767" y="2474830"/>
          <a:ext cx="400679" cy="400679"/>
        </a:xfrm>
        <a:prstGeom prst="ellipse">
          <a:avLst/>
        </a:prstGeom>
        <a:solidFill>
          <a:schemeClr val="accent2">
            <a:hueOff val="9190109"/>
            <a:satOff val="-9213"/>
            <a:lumOff val="42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Jul</a:t>
          </a:r>
        </a:p>
      </dsp:txBody>
      <dsp:txXfrm>
        <a:off x="1221445" y="2533508"/>
        <a:ext cx="283323" cy="283323"/>
      </dsp:txXfrm>
    </dsp:sp>
    <dsp:sp modelId="{45094F93-28CB-9444-A8DA-5F378C682C7D}">
      <dsp:nvSpPr>
        <dsp:cNvPr id="0" name=""/>
        <dsp:cNvSpPr/>
      </dsp:nvSpPr>
      <dsp:spPr>
        <a:xfrm rot="11700000">
          <a:off x="1022504" y="2530531"/>
          <a:ext cx="106285" cy="135229"/>
        </a:xfrm>
        <a:prstGeom prst="rightArrow">
          <a:avLst>
            <a:gd name="adj1" fmla="val 60000"/>
            <a:gd name="adj2" fmla="val 50000"/>
          </a:avLst>
        </a:prstGeom>
        <a:solidFill>
          <a:schemeClr val="accent2">
            <a:hueOff val="9190109"/>
            <a:satOff val="-9213"/>
            <a:lumOff val="427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053846" y="2561703"/>
        <a:ext cx="74400" cy="81137"/>
      </dsp:txXfrm>
    </dsp:sp>
    <dsp:sp modelId="{1CAE691C-6937-1647-A6EB-44CBD264A24D}">
      <dsp:nvSpPr>
        <dsp:cNvPr id="0" name=""/>
        <dsp:cNvSpPr/>
      </dsp:nvSpPr>
      <dsp:spPr>
        <a:xfrm>
          <a:off x="582035" y="2319224"/>
          <a:ext cx="400679" cy="400679"/>
        </a:xfrm>
        <a:prstGeom prst="ellipse">
          <a:avLst/>
        </a:prstGeom>
        <a:solidFill>
          <a:schemeClr val="accent2">
            <a:hueOff val="10721794"/>
            <a:satOff val="-10748"/>
            <a:lumOff val="499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Aug</a:t>
          </a:r>
        </a:p>
      </dsp:txBody>
      <dsp:txXfrm>
        <a:off x="640713" y="2377902"/>
        <a:ext cx="283323" cy="283323"/>
      </dsp:txXfrm>
    </dsp:sp>
    <dsp:sp modelId="{80526FF9-5F8E-E549-B1A9-B32966C74D78}">
      <dsp:nvSpPr>
        <dsp:cNvPr id="0" name=""/>
        <dsp:cNvSpPr/>
      </dsp:nvSpPr>
      <dsp:spPr>
        <a:xfrm rot="13500000">
          <a:off x="518796" y="2241513"/>
          <a:ext cx="106285" cy="135229"/>
        </a:xfrm>
        <a:prstGeom prst="rightArrow">
          <a:avLst>
            <a:gd name="adj1" fmla="val 60000"/>
            <a:gd name="adj2" fmla="val 50000"/>
          </a:avLst>
        </a:prstGeom>
        <a:solidFill>
          <a:schemeClr val="accent2">
            <a:hueOff val="10721794"/>
            <a:satOff val="-10748"/>
            <a:lumOff val="499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546012" y="2279832"/>
        <a:ext cx="74400" cy="81137"/>
      </dsp:txXfrm>
    </dsp:sp>
    <dsp:sp modelId="{5FC0F13D-86E4-1B4B-AFB0-600881C8774A}">
      <dsp:nvSpPr>
        <dsp:cNvPr id="0" name=""/>
        <dsp:cNvSpPr/>
      </dsp:nvSpPr>
      <dsp:spPr>
        <a:xfrm>
          <a:off x="156910" y="1894098"/>
          <a:ext cx="400679" cy="400679"/>
        </a:xfrm>
        <a:prstGeom prst="ellipse">
          <a:avLst/>
        </a:prstGeom>
        <a:solidFill>
          <a:schemeClr val="accent2">
            <a:hueOff val="12253479"/>
            <a:satOff val="-12284"/>
            <a:lumOff val="57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Sep</a:t>
          </a:r>
        </a:p>
      </dsp:txBody>
      <dsp:txXfrm>
        <a:off x="215588" y="1952776"/>
        <a:ext cx="283323" cy="283323"/>
      </dsp:txXfrm>
    </dsp:sp>
    <dsp:sp modelId="{8F05844B-1CB4-4A43-A9E3-09439BC7DD01}">
      <dsp:nvSpPr>
        <dsp:cNvPr id="0" name=""/>
        <dsp:cNvSpPr/>
      </dsp:nvSpPr>
      <dsp:spPr>
        <a:xfrm rot="15300000">
          <a:off x="227082" y="1739363"/>
          <a:ext cx="106285" cy="135229"/>
        </a:xfrm>
        <a:prstGeom prst="rightArrow">
          <a:avLst>
            <a:gd name="adj1" fmla="val 60000"/>
            <a:gd name="adj2" fmla="val 50000"/>
          </a:avLst>
        </a:prstGeom>
        <a:solidFill>
          <a:schemeClr val="accent2">
            <a:hueOff val="12253479"/>
            <a:satOff val="-12284"/>
            <a:lumOff val="570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47151" y="1781808"/>
        <a:ext cx="74400" cy="81137"/>
      </dsp:txXfrm>
    </dsp:sp>
    <dsp:sp modelId="{1147C748-2B98-7A43-B8A7-C09B74F5A7F4}">
      <dsp:nvSpPr>
        <dsp:cNvPr id="0" name=""/>
        <dsp:cNvSpPr/>
      </dsp:nvSpPr>
      <dsp:spPr>
        <a:xfrm>
          <a:off x="1303" y="1313366"/>
          <a:ext cx="400679" cy="400679"/>
        </a:xfrm>
        <a:prstGeom prst="ellipse">
          <a:avLst/>
        </a:prstGeom>
        <a:solidFill>
          <a:schemeClr val="accent2">
            <a:hueOff val="13785164"/>
            <a:satOff val="-13819"/>
            <a:lumOff val="641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Oct</a:t>
          </a:r>
        </a:p>
      </dsp:txBody>
      <dsp:txXfrm>
        <a:off x="59981" y="1372044"/>
        <a:ext cx="283323" cy="283323"/>
      </dsp:txXfrm>
    </dsp:sp>
    <dsp:sp modelId="{F9C89F97-9EC8-D54E-9A1E-BE88087A91ED}">
      <dsp:nvSpPr>
        <dsp:cNvPr id="0" name=""/>
        <dsp:cNvSpPr/>
      </dsp:nvSpPr>
      <dsp:spPr>
        <a:xfrm rot="17100000">
          <a:off x="225524" y="1158630"/>
          <a:ext cx="106285" cy="135229"/>
        </a:xfrm>
        <a:prstGeom prst="rightArrow">
          <a:avLst>
            <a:gd name="adj1" fmla="val 60000"/>
            <a:gd name="adj2" fmla="val 50000"/>
          </a:avLst>
        </a:prstGeom>
        <a:solidFill>
          <a:schemeClr val="accent2">
            <a:hueOff val="13785164"/>
            <a:satOff val="-13819"/>
            <a:lumOff val="641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37340" y="1201075"/>
        <a:ext cx="74400" cy="81137"/>
      </dsp:txXfrm>
    </dsp:sp>
    <dsp:sp modelId="{92F1C02E-53D1-9149-AF1D-8037E42D6C14}">
      <dsp:nvSpPr>
        <dsp:cNvPr id="0" name=""/>
        <dsp:cNvSpPr/>
      </dsp:nvSpPr>
      <dsp:spPr>
        <a:xfrm>
          <a:off x="156910" y="732634"/>
          <a:ext cx="400679" cy="400679"/>
        </a:xfrm>
        <a:prstGeom prst="ellipse">
          <a:avLst/>
        </a:prstGeom>
        <a:solidFill>
          <a:schemeClr val="accent2">
            <a:hueOff val="15316849"/>
            <a:satOff val="-15355"/>
            <a:lumOff val="713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Nov</a:t>
          </a:r>
        </a:p>
      </dsp:txBody>
      <dsp:txXfrm>
        <a:off x="215588" y="791312"/>
        <a:ext cx="283323" cy="283323"/>
      </dsp:txXfrm>
    </dsp:sp>
    <dsp:sp modelId="{CAF07CCA-FCB9-B84C-9A8A-17E2F44D91E2}">
      <dsp:nvSpPr>
        <dsp:cNvPr id="0" name=""/>
        <dsp:cNvSpPr/>
      </dsp:nvSpPr>
      <dsp:spPr>
        <a:xfrm rot="18900000">
          <a:off x="514542" y="654923"/>
          <a:ext cx="106285" cy="135229"/>
        </a:xfrm>
        <a:prstGeom prst="rightArrow">
          <a:avLst>
            <a:gd name="adj1" fmla="val 60000"/>
            <a:gd name="adj2" fmla="val 50000"/>
          </a:avLst>
        </a:prstGeom>
        <a:solidFill>
          <a:schemeClr val="accent2">
            <a:hueOff val="15316849"/>
            <a:satOff val="-15355"/>
            <a:lumOff val="713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19211" y="693242"/>
        <a:ext cx="74400" cy="81137"/>
      </dsp:txXfrm>
    </dsp:sp>
    <dsp:sp modelId="{613C8BAF-1605-FE4A-8556-A65F349CCDFE}">
      <dsp:nvSpPr>
        <dsp:cNvPr id="0" name=""/>
        <dsp:cNvSpPr/>
      </dsp:nvSpPr>
      <dsp:spPr>
        <a:xfrm>
          <a:off x="582035" y="307508"/>
          <a:ext cx="400679" cy="400679"/>
        </a:xfrm>
        <a:prstGeom prst="ellipse">
          <a:avLst/>
        </a:prstGeom>
        <a:solidFill>
          <a:schemeClr val="accent2">
            <a:hueOff val="16848534"/>
            <a:satOff val="-16890"/>
            <a:lumOff val="784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Dec</a:t>
          </a:r>
        </a:p>
      </dsp:txBody>
      <dsp:txXfrm>
        <a:off x="640713" y="366186"/>
        <a:ext cx="283323" cy="283323"/>
      </dsp:txXfrm>
    </dsp:sp>
    <dsp:sp modelId="{7C2055B2-812D-894D-8701-F21CF357AE35}">
      <dsp:nvSpPr>
        <dsp:cNvPr id="0" name=""/>
        <dsp:cNvSpPr/>
      </dsp:nvSpPr>
      <dsp:spPr>
        <a:xfrm rot="20700000">
          <a:off x="1016692" y="363208"/>
          <a:ext cx="106285" cy="135229"/>
        </a:xfrm>
        <a:prstGeom prst="rightArrow">
          <a:avLst>
            <a:gd name="adj1" fmla="val 60000"/>
            <a:gd name="adj2" fmla="val 50000"/>
          </a:avLst>
        </a:prstGeom>
        <a:solidFill>
          <a:schemeClr val="accent2">
            <a:hueOff val="16848534"/>
            <a:satOff val="-16890"/>
            <a:lumOff val="784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017235" y="394380"/>
        <a:ext cx="74400" cy="811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6D58D-A3C8-6043-AF04-0A56246E41CF}">
      <dsp:nvSpPr>
        <dsp:cNvPr id="0" name=""/>
        <dsp:cNvSpPr/>
      </dsp:nvSpPr>
      <dsp:spPr>
        <a:xfrm rot="3344282">
          <a:off x="178120" y="471629"/>
          <a:ext cx="988971" cy="838913"/>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51BCA1-5189-594F-B961-A7E07C2EA460}">
      <dsp:nvSpPr>
        <dsp:cNvPr id="0" name=""/>
        <dsp:cNvSpPr/>
      </dsp:nvSpPr>
      <dsp:spPr>
        <a:xfrm>
          <a:off x="823682" y="1226032"/>
          <a:ext cx="483750" cy="19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b" anchorCtr="0">
          <a:noAutofit/>
        </a:bodyPr>
        <a:lstStyle/>
        <a:p>
          <a:pPr marL="0" lvl="0" indent="0" algn="r" defTabSz="488950">
            <a:lnSpc>
              <a:spcPct val="90000"/>
            </a:lnSpc>
            <a:spcBef>
              <a:spcPct val="0"/>
            </a:spcBef>
            <a:spcAft>
              <a:spcPct val="35000"/>
            </a:spcAft>
            <a:buNone/>
          </a:pPr>
          <a:r>
            <a:rPr lang="en-GB" sz="1100" kern="1200" dirty="0"/>
            <a:t>SIT</a:t>
          </a:r>
        </a:p>
      </dsp:txBody>
      <dsp:txXfrm>
        <a:off x="823682" y="1226032"/>
        <a:ext cx="483750" cy="1901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6D58D-A3C8-6043-AF04-0A56246E41CF}">
      <dsp:nvSpPr>
        <dsp:cNvPr id="0" name=""/>
        <dsp:cNvSpPr/>
      </dsp:nvSpPr>
      <dsp:spPr>
        <a:xfrm rot="20546261">
          <a:off x="211399" y="545684"/>
          <a:ext cx="863544" cy="732517"/>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51BCA1-5189-594F-B961-A7E07C2EA460}">
      <dsp:nvSpPr>
        <dsp:cNvPr id="0" name=""/>
        <dsp:cNvSpPr/>
      </dsp:nvSpPr>
      <dsp:spPr>
        <a:xfrm>
          <a:off x="0" y="1410052"/>
          <a:ext cx="645876" cy="166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b" anchorCtr="0">
          <a:noAutofit/>
        </a:bodyPr>
        <a:lstStyle/>
        <a:p>
          <a:pPr marL="0" lvl="0" indent="0" algn="l" defTabSz="488950">
            <a:lnSpc>
              <a:spcPct val="90000"/>
            </a:lnSpc>
            <a:spcBef>
              <a:spcPct val="0"/>
            </a:spcBef>
            <a:spcAft>
              <a:spcPct val="35000"/>
            </a:spcAft>
            <a:buNone/>
          </a:pPr>
          <a:r>
            <a:rPr lang="en-GB" sz="1100" kern="1200" dirty="0"/>
            <a:t>Plenary</a:t>
          </a:r>
        </a:p>
      </dsp:txBody>
      <dsp:txXfrm>
        <a:off x="0" y="1410052"/>
        <a:ext cx="645876" cy="1660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6D58D-A3C8-6043-AF04-0A56246E41CF}">
      <dsp:nvSpPr>
        <dsp:cNvPr id="0" name=""/>
        <dsp:cNvSpPr/>
      </dsp:nvSpPr>
      <dsp:spPr>
        <a:xfrm rot="14393825">
          <a:off x="178120" y="553415"/>
          <a:ext cx="988971" cy="838913"/>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51BCA1-5189-594F-B961-A7E07C2EA460}">
      <dsp:nvSpPr>
        <dsp:cNvPr id="0" name=""/>
        <dsp:cNvSpPr/>
      </dsp:nvSpPr>
      <dsp:spPr>
        <a:xfrm>
          <a:off x="0" y="455554"/>
          <a:ext cx="483750" cy="19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b" anchorCtr="0">
          <a:noAutofit/>
        </a:bodyPr>
        <a:lstStyle/>
        <a:p>
          <a:pPr marL="0" lvl="0" indent="0" algn="r" defTabSz="488950">
            <a:lnSpc>
              <a:spcPct val="90000"/>
            </a:lnSpc>
            <a:spcBef>
              <a:spcPct val="0"/>
            </a:spcBef>
            <a:spcAft>
              <a:spcPct val="35000"/>
            </a:spcAft>
            <a:buNone/>
          </a:pPr>
          <a:r>
            <a:rPr lang="en-GB" sz="1100" kern="1200" dirty="0"/>
            <a:t>SIT TW</a:t>
          </a:r>
        </a:p>
      </dsp:txBody>
      <dsp:txXfrm>
        <a:off x="0" y="455554"/>
        <a:ext cx="483750" cy="19017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73C9E-D0F1-F840-9F90-9BF9CD7CF70D}" type="datetimeFigureOut">
              <a:rPr lang="en-US" smtClean="0"/>
              <a:t>3/21/22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F802F-A7E4-6744-B3C8-16349FB81418}" type="slidenum">
              <a:rPr lang="en-US" smtClean="0"/>
              <a:t>‹#›</a:t>
            </a:fld>
            <a:endParaRPr lang="en-US"/>
          </a:p>
        </p:txBody>
      </p:sp>
    </p:spTree>
    <p:extLst>
      <p:ext uri="{BB962C8B-B14F-4D97-AF65-F5344CB8AC3E}">
        <p14:creationId xmlns:p14="http://schemas.microsoft.com/office/powerpoint/2010/main" val="3444436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FAEFF4-4E67-184E-A7BD-7265B2C711EB}" type="slidenum">
              <a:rPr lang="en-US" smtClean="0"/>
              <a:t>10</a:t>
            </a:fld>
            <a:endParaRPr lang="en-US"/>
          </a:p>
        </p:txBody>
      </p:sp>
    </p:spTree>
    <p:extLst>
      <p:ext uri="{BB962C8B-B14F-4D97-AF65-F5344CB8AC3E}">
        <p14:creationId xmlns:p14="http://schemas.microsoft.com/office/powerpoint/2010/main" val="41821095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AD8E1C4-9A15-4764-86FE-E1C0275FBCF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301750" y="2265730"/>
            <a:ext cx="8288157" cy="2756714"/>
          </a:xfrm>
          <a:prstGeom prst="rect">
            <a:avLst/>
          </a:prstGeom>
        </p:spPr>
      </p:pic>
      <p:pic>
        <p:nvPicPr>
          <p:cNvPr id="18" name="Picture 17">
            <a:extLst>
              <a:ext uri="{FF2B5EF4-FFF2-40B4-BE49-F238E27FC236}">
                <a16:creationId xmlns:a16="http://schemas.microsoft.com/office/drawing/2014/main" id="{C5250A59-E31B-4002-83F5-2CA0F10DD419}"/>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b="-114"/>
          <a:stretch/>
        </p:blipFill>
        <p:spPr>
          <a:xfrm flipV="1">
            <a:off x="2824280" y="4824248"/>
            <a:ext cx="5391556" cy="2038097"/>
          </a:xfrm>
          <a:prstGeom prst="rect">
            <a:avLst/>
          </a:prstGeom>
        </p:spPr>
      </p:pic>
      <p:pic>
        <p:nvPicPr>
          <p:cNvPr id="19" name="Picture 18" descr="A picture containing nature&#10;&#10;Description automatically generated">
            <a:extLst>
              <a:ext uri="{FF2B5EF4-FFF2-40B4-BE49-F238E27FC236}">
                <a16:creationId xmlns:a16="http://schemas.microsoft.com/office/drawing/2014/main" id="{9A5D0622-33ED-4EB7-96FB-4585BC47175C}"/>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8477344" y="-1"/>
            <a:ext cx="3714656" cy="2686815"/>
          </a:xfrm>
          <a:prstGeom prst="rect">
            <a:avLst/>
          </a:prstGeom>
        </p:spPr>
      </p:pic>
      <p:sp>
        <p:nvSpPr>
          <p:cNvPr id="20" name="Hexagon 3">
            <a:extLst>
              <a:ext uri="{FF2B5EF4-FFF2-40B4-BE49-F238E27FC236}">
                <a16:creationId xmlns:a16="http://schemas.microsoft.com/office/drawing/2014/main" id="{6D2DF6DF-5332-4778-ABD2-C77C32E47F0B}"/>
              </a:ext>
            </a:extLst>
          </p:cNvPr>
          <p:cNvSpPr/>
          <p:nvPr userDrawn="1"/>
        </p:nvSpPr>
        <p:spPr>
          <a:xfrm rot="10800000" flipV="1">
            <a:off x="5456394" y="1968439"/>
            <a:ext cx="6751471" cy="4901119"/>
          </a:xfrm>
          <a:custGeom>
            <a:avLst/>
            <a:gdLst>
              <a:gd name="connsiteX0" fmla="*/ 0 w 6765758"/>
              <a:gd name="connsiteY0" fmla="*/ 4848732 h 4848732"/>
              <a:gd name="connsiteX1" fmla="*/ 0 w 6765758"/>
              <a:gd name="connsiteY1" fmla="*/ 0 h 4848732"/>
              <a:gd name="connsiteX2" fmla="*/ 6765758 w 6765758"/>
              <a:gd name="connsiteY2" fmla="*/ 4848732 h 4848732"/>
              <a:gd name="connsiteX3" fmla="*/ 0 w 6765758"/>
              <a:gd name="connsiteY3" fmla="*/ 4848732 h 4848732"/>
              <a:gd name="connsiteX0" fmla="*/ 0 w 6765758"/>
              <a:gd name="connsiteY0" fmla="*/ 4941601 h 4941601"/>
              <a:gd name="connsiteX1" fmla="*/ 0 w 6765758"/>
              <a:gd name="connsiteY1" fmla="*/ 0 h 4941601"/>
              <a:gd name="connsiteX2" fmla="*/ 6765758 w 6765758"/>
              <a:gd name="connsiteY2" fmla="*/ 4941601 h 4941601"/>
              <a:gd name="connsiteX3" fmla="*/ 0 w 6765758"/>
              <a:gd name="connsiteY3" fmla="*/ 4941601 h 4941601"/>
              <a:gd name="connsiteX0" fmla="*/ 0 w 6765758"/>
              <a:gd name="connsiteY0" fmla="*/ 4920169 h 4920169"/>
              <a:gd name="connsiteX1" fmla="*/ 2381 w 6765758"/>
              <a:gd name="connsiteY1" fmla="*/ 0 h 4920169"/>
              <a:gd name="connsiteX2" fmla="*/ 6765758 w 6765758"/>
              <a:gd name="connsiteY2" fmla="*/ 4920169 h 4920169"/>
              <a:gd name="connsiteX3" fmla="*/ 0 w 6765758"/>
              <a:gd name="connsiteY3" fmla="*/ 4920169 h 4920169"/>
              <a:gd name="connsiteX0" fmla="*/ 0 w 6751470"/>
              <a:gd name="connsiteY0" fmla="*/ 4920169 h 4920169"/>
              <a:gd name="connsiteX1" fmla="*/ 2381 w 6751470"/>
              <a:gd name="connsiteY1" fmla="*/ 0 h 4920169"/>
              <a:gd name="connsiteX2" fmla="*/ 6751470 w 6751470"/>
              <a:gd name="connsiteY2" fmla="*/ 4901119 h 4920169"/>
              <a:gd name="connsiteX3" fmla="*/ 0 w 6751470"/>
              <a:gd name="connsiteY3" fmla="*/ 4920169 h 4920169"/>
              <a:gd name="connsiteX0" fmla="*/ 26211 w 6749106"/>
              <a:gd name="connsiteY0" fmla="*/ 4891594 h 4901119"/>
              <a:gd name="connsiteX1" fmla="*/ 17 w 6749106"/>
              <a:gd name="connsiteY1" fmla="*/ 0 h 4901119"/>
              <a:gd name="connsiteX2" fmla="*/ 6749106 w 6749106"/>
              <a:gd name="connsiteY2" fmla="*/ 4901119 h 4901119"/>
              <a:gd name="connsiteX3" fmla="*/ 26211 w 6749106"/>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0 w 6756233"/>
              <a:gd name="connsiteY0" fmla="*/ 4877306 h 4901119"/>
              <a:gd name="connsiteX1" fmla="*/ 7144 w 6756233"/>
              <a:gd name="connsiteY1" fmla="*/ 0 h 4901119"/>
              <a:gd name="connsiteX2" fmla="*/ 6756233 w 6756233"/>
              <a:gd name="connsiteY2" fmla="*/ 4901119 h 4901119"/>
              <a:gd name="connsiteX3" fmla="*/ 0 w 6756233"/>
              <a:gd name="connsiteY3" fmla="*/ 4877306 h 4901119"/>
              <a:gd name="connsiteX0" fmla="*/ 2487 w 6749195"/>
              <a:gd name="connsiteY0" fmla="*/ 4896356 h 4901119"/>
              <a:gd name="connsiteX1" fmla="*/ 106 w 6749195"/>
              <a:gd name="connsiteY1" fmla="*/ 0 h 4901119"/>
              <a:gd name="connsiteX2" fmla="*/ 6749195 w 6749195"/>
              <a:gd name="connsiteY2" fmla="*/ 4901119 h 4901119"/>
              <a:gd name="connsiteX3" fmla="*/ 2487 w 6749195"/>
              <a:gd name="connsiteY3" fmla="*/ 4896356 h 4901119"/>
              <a:gd name="connsiteX0" fmla="*/ 2487 w 6749195"/>
              <a:gd name="connsiteY0" fmla="*/ 4898738 h 4901119"/>
              <a:gd name="connsiteX1" fmla="*/ 106 w 6749195"/>
              <a:gd name="connsiteY1" fmla="*/ 0 h 4901119"/>
              <a:gd name="connsiteX2" fmla="*/ 6749195 w 6749195"/>
              <a:gd name="connsiteY2" fmla="*/ 4901119 h 4901119"/>
              <a:gd name="connsiteX3" fmla="*/ 2487 w 6749195"/>
              <a:gd name="connsiteY3" fmla="*/ 4898738 h 4901119"/>
              <a:gd name="connsiteX0" fmla="*/ 0 w 6751471"/>
              <a:gd name="connsiteY0" fmla="*/ 4901119 h 4901119"/>
              <a:gd name="connsiteX1" fmla="*/ 2382 w 6751471"/>
              <a:gd name="connsiteY1" fmla="*/ 0 h 4901119"/>
              <a:gd name="connsiteX2" fmla="*/ 6751471 w 6751471"/>
              <a:gd name="connsiteY2" fmla="*/ 4901119 h 4901119"/>
              <a:gd name="connsiteX3" fmla="*/ 0 w 6751471"/>
              <a:gd name="connsiteY3" fmla="*/ 4901119 h 4901119"/>
              <a:gd name="connsiteX0" fmla="*/ 0 w 6751471"/>
              <a:gd name="connsiteY0" fmla="*/ 4901119 h 4901119"/>
              <a:gd name="connsiteX1" fmla="*/ 2382 w 6751471"/>
              <a:gd name="connsiteY1" fmla="*/ 0 h 4901119"/>
              <a:gd name="connsiteX2" fmla="*/ 6751471 w 6751471"/>
              <a:gd name="connsiteY2" fmla="*/ 4901119 h 4901119"/>
              <a:gd name="connsiteX3" fmla="*/ 0 w 6751471"/>
              <a:gd name="connsiteY3" fmla="*/ 4901119 h 4901119"/>
            </a:gdLst>
            <a:ahLst/>
            <a:cxnLst>
              <a:cxn ang="0">
                <a:pos x="connsiteX0" y="connsiteY0"/>
              </a:cxn>
              <a:cxn ang="0">
                <a:pos x="connsiteX1" y="connsiteY1"/>
              </a:cxn>
              <a:cxn ang="0">
                <a:pos x="connsiteX2" y="connsiteY2"/>
              </a:cxn>
              <a:cxn ang="0">
                <a:pos x="connsiteX3" y="connsiteY3"/>
              </a:cxn>
            </a:cxnLst>
            <a:rect l="l" t="t" r="r" b="b"/>
            <a:pathLst>
              <a:path w="6751471" h="4901119">
                <a:moveTo>
                  <a:pt x="0" y="4901119"/>
                </a:moveTo>
                <a:cubicBezTo>
                  <a:pt x="794" y="3261063"/>
                  <a:pt x="1588" y="1640056"/>
                  <a:pt x="2382" y="0"/>
                </a:cubicBezTo>
                <a:lnTo>
                  <a:pt x="6751471" y="4901119"/>
                </a:lnTo>
                <a:lnTo>
                  <a:pt x="0" y="4901119"/>
                </a:lnTo>
                <a:close/>
              </a:path>
            </a:pathLst>
          </a:custGeom>
          <a:solidFill>
            <a:schemeClr val="accent4"/>
          </a:solidFill>
          <a:ln w="3175">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Hexagon 3">
            <a:extLst>
              <a:ext uri="{FF2B5EF4-FFF2-40B4-BE49-F238E27FC236}">
                <a16:creationId xmlns:a16="http://schemas.microsoft.com/office/drawing/2014/main" id="{ED1323B1-25AD-4D68-9935-331D79B300CE}"/>
              </a:ext>
            </a:extLst>
          </p:cNvPr>
          <p:cNvSpPr/>
          <p:nvPr userDrawn="1"/>
        </p:nvSpPr>
        <p:spPr>
          <a:xfrm flipH="1">
            <a:off x="-4784" y="-14542"/>
            <a:ext cx="12199164" cy="6874921"/>
          </a:xfrm>
          <a:custGeom>
            <a:avLst/>
            <a:gdLst>
              <a:gd name="connsiteX0" fmla="*/ 0 w 12192000"/>
              <a:gd name="connsiteY0" fmla="*/ 3429000 h 6858000"/>
              <a:gd name="connsiteX1" fmla="*/ 1714500 w 12192000"/>
              <a:gd name="connsiteY1" fmla="*/ 2 h 6858000"/>
              <a:gd name="connsiteX2" fmla="*/ 10477500 w 12192000"/>
              <a:gd name="connsiteY2" fmla="*/ 2 h 6858000"/>
              <a:gd name="connsiteX3" fmla="*/ 12192000 w 12192000"/>
              <a:gd name="connsiteY3" fmla="*/ 3429000 h 6858000"/>
              <a:gd name="connsiteX4" fmla="*/ 10477500 w 12192000"/>
              <a:gd name="connsiteY4" fmla="*/ 6857998 h 6858000"/>
              <a:gd name="connsiteX5" fmla="*/ 1714500 w 12192000"/>
              <a:gd name="connsiteY5" fmla="*/ 6857998 h 6858000"/>
              <a:gd name="connsiteX6" fmla="*/ 0 w 12192000"/>
              <a:gd name="connsiteY6" fmla="*/ 3429000 h 6858000"/>
              <a:gd name="connsiteX0" fmla="*/ 6016 w 12198016"/>
              <a:gd name="connsiteY0" fmla="*/ 3441030 h 6870028"/>
              <a:gd name="connsiteX1" fmla="*/ 0 w 12198016"/>
              <a:gd name="connsiteY1" fmla="*/ 0 h 6870028"/>
              <a:gd name="connsiteX2" fmla="*/ 10483516 w 12198016"/>
              <a:gd name="connsiteY2" fmla="*/ 12032 h 6870028"/>
              <a:gd name="connsiteX3" fmla="*/ 12198016 w 12198016"/>
              <a:gd name="connsiteY3" fmla="*/ 3441030 h 6870028"/>
              <a:gd name="connsiteX4" fmla="*/ 10483516 w 12198016"/>
              <a:gd name="connsiteY4" fmla="*/ 6870028 h 6870028"/>
              <a:gd name="connsiteX5" fmla="*/ 1720516 w 12198016"/>
              <a:gd name="connsiteY5" fmla="*/ 6870028 h 6870028"/>
              <a:gd name="connsiteX6" fmla="*/ 6016 w 12198016"/>
              <a:gd name="connsiteY6" fmla="*/ 3441030 h 6870028"/>
              <a:gd name="connsiteX0" fmla="*/ 6016 w 12198016"/>
              <a:gd name="connsiteY0" fmla="*/ 3441030 h 6870028"/>
              <a:gd name="connsiteX1" fmla="*/ 0 w 12198016"/>
              <a:gd name="connsiteY1" fmla="*/ 0 h 6870028"/>
              <a:gd name="connsiteX2" fmla="*/ 12192000 w 12198016"/>
              <a:gd name="connsiteY2" fmla="*/ 24063 h 6870028"/>
              <a:gd name="connsiteX3" fmla="*/ 12198016 w 12198016"/>
              <a:gd name="connsiteY3" fmla="*/ 3441030 h 6870028"/>
              <a:gd name="connsiteX4" fmla="*/ 10483516 w 12198016"/>
              <a:gd name="connsiteY4" fmla="*/ 6870028 h 6870028"/>
              <a:gd name="connsiteX5" fmla="*/ 1720516 w 12198016"/>
              <a:gd name="connsiteY5" fmla="*/ 6870028 h 6870028"/>
              <a:gd name="connsiteX6" fmla="*/ 6016 w 12198016"/>
              <a:gd name="connsiteY6" fmla="*/ 3441030 h 6870028"/>
              <a:gd name="connsiteX0" fmla="*/ 6016 w 12198016"/>
              <a:gd name="connsiteY0" fmla="*/ 3441030 h 6870028"/>
              <a:gd name="connsiteX1" fmla="*/ 0 w 12198016"/>
              <a:gd name="connsiteY1" fmla="*/ 0 h 6870028"/>
              <a:gd name="connsiteX2" fmla="*/ 12192000 w 12198016"/>
              <a:gd name="connsiteY2" fmla="*/ 24063 h 6870028"/>
              <a:gd name="connsiteX3" fmla="*/ 12198016 w 12198016"/>
              <a:gd name="connsiteY3" fmla="*/ 3441030 h 6870028"/>
              <a:gd name="connsiteX4" fmla="*/ 12179968 w 12198016"/>
              <a:gd name="connsiteY4" fmla="*/ 6845965 h 6870028"/>
              <a:gd name="connsiteX5" fmla="*/ 1720516 w 12198016"/>
              <a:gd name="connsiteY5" fmla="*/ 6870028 h 6870028"/>
              <a:gd name="connsiteX6" fmla="*/ 6016 w 12198016"/>
              <a:gd name="connsiteY6" fmla="*/ 3441030 h 6870028"/>
              <a:gd name="connsiteX0" fmla="*/ 6016 w 12198016"/>
              <a:gd name="connsiteY0" fmla="*/ 3441030 h 6857997"/>
              <a:gd name="connsiteX1" fmla="*/ 0 w 12198016"/>
              <a:gd name="connsiteY1" fmla="*/ 0 h 6857997"/>
              <a:gd name="connsiteX2" fmla="*/ 12192000 w 12198016"/>
              <a:gd name="connsiteY2" fmla="*/ 24063 h 6857997"/>
              <a:gd name="connsiteX3" fmla="*/ 12198016 w 12198016"/>
              <a:gd name="connsiteY3" fmla="*/ 3441030 h 6857997"/>
              <a:gd name="connsiteX4" fmla="*/ 12179968 w 12198016"/>
              <a:gd name="connsiteY4" fmla="*/ 6845965 h 6857997"/>
              <a:gd name="connsiteX5" fmla="*/ 7122694 w 12198016"/>
              <a:gd name="connsiteY5" fmla="*/ 6857997 h 6857997"/>
              <a:gd name="connsiteX6" fmla="*/ 6016 w 12198016"/>
              <a:gd name="connsiteY6" fmla="*/ 3441030 h 6857997"/>
              <a:gd name="connsiteX0" fmla="*/ 266 w 12204298"/>
              <a:gd name="connsiteY0" fmla="*/ 2045367 h 6857997"/>
              <a:gd name="connsiteX1" fmla="*/ 6282 w 12204298"/>
              <a:gd name="connsiteY1" fmla="*/ 0 h 6857997"/>
              <a:gd name="connsiteX2" fmla="*/ 12198282 w 12204298"/>
              <a:gd name="connsiteY2" fmla="*/ 24063 h 6857997"/>
              <a:gd name="connsiteX3" fmla="*/ 12204298 w 12204298"/>
              <a:gd name="connsiteY3" fmla="*/ 3441030 h 6857997"/>
              <a:gd name="connsiteX4" fmla="*/ 12186250 w 12204298"/>
              <a:gd name="connsiteY4" fmla="*/ 6845965 h 6857997"/>
              <a:gd name="connsiteX5" fmla="*/ 7128976 w 12204298"/>
              <a:gd name="connsiteY5" fmla="*/ 6857997 h 6857997"/>
              <a:gd name="connsiteX6" fmla="*/ 266 w 12204298"/>
              <a:gd name="connsiteY6" fmla="*/ 2045367 h 6857997"/>
              <a:gd name="connsiteX0" fmla="*/ 980573 w 12198016"/>
              <a:gd name="connsiteY0" fmla="*/ 1792704 h 6857997"/>
              <a:gd name="connsiteX1" fmla="*/ 0 w 12198016"/>
              <a:gd name="connsiteY1" fmla="*/ 0 h 6857997"/>
              <a:gd name="connsiteX2" fmla="*/ 12192000 w 12198016"/>
              <a:gd name="connsiteY2" fmla="*/ 24063 h 6857997"/>
              <a:gd name="connsiteX3" fmla="*/ 12198016 w 12198016"/>
              <a:gd name="connsiteY3" fmla="*/ 3441030 h 6857997"/>
              <a:gd name="connsiteX4" fmla="*/ 12179968 w 12198016"/>
              <a:gd name="connsiteY4" fmla="*/ 6845965 h 6857997"/>
              <a:gd name="connsiteX5" fmla="*/ 7122694 w 12198016"/>
              <a:gd name="connsiteY5" fmla="*/ 6857997 h 6857997"/>
              <a:gd name="connsiteX6" fmla="*/ 980573 w 12198016"/>
              <a:gd name="connsiteY6" fmla="*/ 1792704 h 6857997"/>
              <a:gd name="connsiteX0" fmla="*/ 266 w 12204299"/>
              <a:gd name="connsiteY0" fmla="*/ 1840831 h 6857997"/>
              <a:gd name="connsiteX1" fmla="*/ 6283 w 12204299"/>
              <a:gd name="connsiteY1" fmla="*/ 0 h 6857997"/>
              <a:gd name="connsiteX2" fmla="*/ 12198283 w 12204299"/>
              <a:gd name="connsiteY2" fmla="*/ 24063 h 6857997"/>
              <a:gd name="connsiteX3" fmla="*/ 12204299 w 12204299"/>
              <a:gd name="connsiteY3" fmla="*/ 3441030 h 6857997"/>
              <a:gd name="connsiteX4" fmla="*/ 12186251 w 12204299"/>
              <a:gd name="connsiteY4" fmla="*/ 6845965 h 6857997"/>
              <a:gd name="connsiteX5" fmla="*/ 7128977 w 12204299"/>
              <a:gd name="connsiteY5" fmla="*/ 6857997 h 6857997"/>
              <a:gd name="connsiteX6" fmla="*/ 266 w 12204299"/>
              <a:gd name="connsiteY6" fmla="*/ 1840831 h 6857997"/>
              <a:gd name="connsiteX0" fmla="*/ 7122694 w 12198016"/>
              <a:gd name="connsiteY0" fmla="*/ 6857997 h 6857997"/>
              <a:gd name="connsiteX1" fmla="*/ 0 w 12198016"/>
              <a:gd name="connsiteY1" fmla="*/ 0 h 6857997"/>
              <a:gd name="connsiteX2" fmla="*/ 12192000 w 12198016"/>
              <a:gd name="connsiteY2" fmla="*/ 24063 h 6857997"/>
              <a:gd name="connsiteX3" fmla="*/ 12198016 w 12198016"/>
              <a:gd name="connsiteY3" fmla="*/ 3441030 h 6857997"/>
              <a:gd name="connsiteX4" fmla="*/ 12179968 w 12198016"/>
              <a:gd name="connsiteY4" fmla="*/ 6845965 h 6857997"/>
              <a:gd name="connsiteX5" fmla="*/ 7122694 w 12198016"/>
              <a:gd name="connsiteY5" fmla="*/ 6857997 h 6857997"/>
              <a:gd name="connsiteX0" fmla="*/ 4818648 w 12198016"/>
              <a:gd name="connsiteY0" fmla="*/ 6870031 h 6870031"/>
              <a:gd name="connsiteX1" fmla="*/ 0 w 12198016"/>
              <a:gd name="connsiteY1" fmla="*/ 0 h 6870031"/>
              <a:gd name="connsiteX2" fmla="*/ 12192000 w 12198016"/>
              <a:gd name="connsiteY2" fmla="*/ 24063 h 6870031"/>
              <a:gd name="connsiteX3" fmla="*/ 12198016 w 12198016"/>
              <a:gd name="connsiteY3" fmla="*/ 3441030 h 6870031"/>
              <a:gd name="connsiteX4" fmla="*/ 12179968 w 12198016"/>
              <a:gd name="connsiteY4" fmla="*/ 6845965 h 6870031"/>
              <a:gd name="connsiteX5" fmla="*/ 4818648 w 12198016"/>
              <a:gd name="connsiteY5" fmla="*/ 6870031 h 6870031"/>
              <a:gd name="connsiteX0" fmla="*/ 2713121 w 10092489"/>
              <a:gd name="connsiteY0" fmla="*/ 6870031 h 6870031"/>
              <a:gd name="connsiteX1" fmla="*/ 0 w 10092489"/>
              <a:gd name="connsiteY1" fmla="*/ 0 h 6870031"/>
              <a:gd name="connsiteX2" fmla="*/ 10086473 w 10092489"/>
              <a:gd name="connsiteY2" fmla="*/ 24063 h 6870031"/>
              <a:gd name="connsiteX3" fmla="*/ 10092489 w 10092489"/>
              <a:gd name="connsiteY3" fmla="*/ 3441030 h 6870031"/>
              <a:gd name="connsiteX4" fmla="*/ 10074441 w 10092489"/>
              <a:gd name="connsiteY4" fmla="*/ 6845965 h 6870031"/>
              <a:gd name="connsiteX5" fmla="*/ 2713121 w 10092489"/>
              <a:gd name="connsiteY5" fmla="*/ 6870031 h 6870031"/>
              <a:gd name="connsiteX0" fmla="*/ 3230479 w 10092489"/>
              <a:gd name="connsiteY0" fmla="*/ 6870031 h 6870031"/>
              <a:gd name="connsiteX1" fmla="*/ 0 w 10092489"/>
              <a:gd name="connsiteY1" fmla="*/ 0 h 6870031"/>
              <a:gd name="connsiteX2" fmla="*/ 10086473 w 10092489"/>
              <a:gd name="connsiteY2" fmla="*/ 24063 h 6870031"/>
              <a:gd name="connsiteX3" fmla="*/ 10092489 w 10092489"/>
              <a:gd name="connsiteY3" fmla="*/ 3441030 h 6870031"/>
              <a:gd name="connsiteX4" fmla="*/ 10074441 w 10092489"/>
              <a:gd name="connsiteY4" fmla="*/ 6845965 h 6870031"/>
              <a:gd name="connsiteX5" fmla="*/ 3230479 w 10092489"/>
              <a:gd name="connsiteY5" fmla="*/ 6870031 h 6870031"/>
              <a:gd name="connsiteX0" fmla="*/ 5526973 w 12388983"/>
              <a:gd name="connsiteY0" fmla="*/ 6870031 h 6870031"/>
              <a:gd name="connsiteX1" fmla="*/ 0 w 12388983"/>
              <a:gd name="connsiteY1" fmla="*/ 0 h 6870031"/>
              <a:gd name="connsiteX2" fmla="*/ 12382967 w 12388983"/>
              <a:gd name="connsiteY2" fmla="*/ 24063 h 6870031"/>
              <a:gd name="connsiteX3" fmla="*/ 12388983 w 12388983"/>
              <a:gd name="connsiteY3" fmla="*/ 3441030 h 6870031"/>
              <a:gd name="connsiteX4" fmla="*/ 12370935 w 12388983"/>
              <a:gd name="connsiteY4" fmla="*/ 6845965 h 6870031"/>
              <a:gd name="connsiteX5" fmla="*/ 5526973 w 12388983"/>
              <a:gd name="connsiteY5" fmla="*/ 6870031 h 6870031"/>
              <a:gd name="connsiteX0" fmla="*/ 7840359 w 14702369"/>
              <a:gd name="connsiteY0" fmla="*/ 6845968 h 6845968"/>
              <a:gd name="connsiteX1" fmla="*/ 0 w 14702369"/>
              <a:gd name="connsiteY1" fmla="*/ 0 h 6845968"/>
              <a:gd name="connsiteX2" fmla="*/ 14696353 w 14702369"/>
              <a:gd name="connsiteY2" fmla="*/ 0 h 6845968"/>
              <a:gd name="connsiteX3" fmla="*/ 14702369 w 14702369"/>
              <a:gd name="connsiteY3" fmla="*/ 3416967 h 6845968"/>
              <a:gd name="connsiteX4" fmla="*/ 14684321 w 14702369"/>
              <a:gd name="connsiteY4" fmla="*/ 6821902 h 6845968"/>
              <a:gd name="connsiteX5" fmla="*/ 7840359 w 14702369"/>
              <a:gd name="connsiteY5" fmla="*/ 6845968 h 6845968"/>
              <a:gd name="connsiteX0" fmla="*/ 11914246 w 14702369"/>
              <a:gd name="connsiteY0" fmla="*/ 6821904 h 6821904"/>
              <a:gd name="connsiteX1" fmla="*/ 0 w 14702369"/>
              <a:gd name="connsiteY1" fmla="*/ 0 h 6821904"/>
              <a:gd name="connsiteX2" fmla="*/ 14696353 w 14702369"/>
              <a:gd name="connsiteY2" fmla="*/ 0 h 6821904"/>
              <a:gd name="connsiteX3" fmla="*/ 14702369 w 14702369"/>
              <a:gd name="connsiteY3" fmla="*/ 3416967 h 6821904"/>
              <a:gd name="connsiteX4" fmla="*/ 14684321 w 14702369"/>
              <a:gd name="connsiteY4" fmla="*/ 6821902 h 6821904"/>
              <a:gd name="connsiteX5" fmla="*/ 11914246 w 14702369"/>
              <a:gd name="connsiteY5" fmla="*/ 6821904 h 6821904"/>
              <a:gd name="connsiteX0" fmla="*/ 11303164 w 14702369"/>
              <a:gd name="connsiteY0" fmla="*/ 6833935 h 6833935"/>
              <a:gd name="connsiteX1" fmla="*/ 0 w 14702369"/>
              <a:gd name="connsiteY1" fmla="*/ 0 h 6833935"/>
              <a:gd name="connsiteX2" fmla="*/ 14696353 w 14702369"/>
              <a:gd name="connsiteY2" fmla="*/ 0 h 6833935"/>
              <a:gd name="connsiteX3" fmla="*/ 14702369 w 14702369"/>
              <a:gd name="connsiteY3" fmla="*/ 3416967 h 6833935"/>
              <a:gd name="connsiteX4" fmla="*/ 14684321 w 14702369"/>
              <a:gd name="connsiteY4" fmla="*/ 6821902 h 6833935"/>
              <a:gd name="connsiteX5" fmla="*/ 11303164 w 14702369"/>
              <a:gd name="connsiteY5" fmla="*/ 6833935 h 6833935"/>
              <a:gd name="connsiteX0" fmla="*/ 11303164 w 14702369"/>
              <a:gd name="connsiteY0" fmla="*/ 6833935 h 6833935"/>
              <a:gd name="connsiteX1" fmla="*/ 0 w 14702369"/>
              <a:gd name="connsiteY1" fmla="*/ 0 h 6833935"/>
              <a:gd name="connsiteX2" fmla="*/ 14696353 w 14702369"/>
              <a:gd name="connsiteY2" fmla="*/ 0 h 6833935"/>
              <a:gd name="connsiteX3" fmla="*/ 14702369 w 14702369"/>
              <a:gd name="connsiteY3" fmla="*/ 3416967 h 6833935"/>
              <a:gd name="connsiteX4" fmla="*/ 14698869 w 14702369"/>
              <a:gd name="connsiteY4" fmla="*/ 6833934 h 6833935"/>
              <a:gd name="connsiteX5" fmla="*/ 11303164 w 14702369"/>
              <a:gd name="connsiteY5" fmla="*/ 6833935 h 6833935"/>
              <a:gd name="connsiteX0" fmla="*/ 11356917 w 14756122"/>
              <a:gd name="connsiteY0" fmla="*/ 6833935 h 6833935"/>
              <a:gd name="connsiteX1" fmla="*/ 0 w 14756122"/>
              <a:gd name="connsiteY1" fmla="*/ 12611 h 6833935"/>
              <a:gd name="connsiteX2" fmla="*/ 14750106 w 14756122"/>
              <a:gd name="connsiteY2" fmla="*/ 0 h 6833935"/>
              <a:gd name="connsiteX3" fmla="*/ 14756122 w 14756122"/>
              <a:gd name="connsiteY3" fmla="*/ 3416967 h 6833935"/>
              <a:gd name="connsiteX4" fmla="*/ 14752622 w 14756122"/>
              <a:gd name="connsiteY4" fmla="*/ 6833934 h 6833935"/>
              <a:gd name="connsiteX5" fmla="*/ 11356917 w 14756122"/>
              <a:gd name="connsiteY5" fmla="*/ 6833935 h 6833935"/>
              <a:gd name="connsiteX0" fmla="*/ 11356917 w 14761910"/>
              <a:gd name="connsiteY0" fmla="*/ 6833935 h 6833935"/>
              <a:gd name="connsiteX1" fmla="*/ 0 w 14761910"/>
              <a:gd name="connsiteY1" fmla="*/ 12611 h 6833935"/>
              <a:gd name="connsiteX2" fmla="*/ 14761631 w 14761910"/>
              <a:gd name="connsiteY2" fmla="*/ 0 h 6833935"/>
              <a:gd name="connsiteX3" fmla="*/ 14756122 w 14761910"/>
              <a:gd name="connsiteY3" fmla="*/ 3416967 h 6833935"/>
              <a:gd name="connsiteX4" fmla="*/ 14752622 w 14761910"/>
              <a:gd name="connsiteY4" fmla="*/ 6833934 h 6833935"/>
              <a:gd name="connsiteX5" fmla="*/ 11356917 w 14761910"/>
              <a:gd name="connsiteY5" fmla="*/ 6833935 h 6833935"/>
              <a:gd name="connsiteX0" fmla="*/ 11356917 w 14761910"/>
              <a:gd name="connsiteY0" fmla="*/ 6833935 h 6833935"/>
              <a:gd name="connsiteX1" fmla="*/ 0 w 14761910"/>
              <a:gd name="connsiteY1" fmla="*/ 12611 h 6833935"/>
              <a:gd name="connsiteX2" fmla="*/ 14761631 w 14761910"/>
              <a:gd name="connsiteY2" fmla="*/ 0 h 6833935"/>
              <a:gd name="connsiteX3" fmla="*/ 14756122 w 14761910"/>
              <a:gd name="connsiteY3" fmla="*/ 3416967 h 6833935"/>
              <a:gd name="connsiteX4" fmla="*/ 14758385 w 14761910"/>
              <a:gd name="connsiteY4" fmla="*/ 6829198 h 6833935"/>
              <a:gd name="connsiteX5" fmla="*/ 11356917 w 14761910"/>
              <a:gd name="connsiteY5" fmla="*/ 6833935 h 6833935"/>
              <a:gd name="connsiteX0" fmla="*/ 11356917 w 14761910"/>
              <a:gd name="connsiteY0" fmla="*/ 6833935 h 6836301"/>
              <a:gd name="connsiteX1" fmla="*/ 0 w 14761910"/>
              <a:gd name="connsiteY1" fmla="*/ 12611 h 6836301"/>
              <a:gd name="connsiteX2" fmla="*/ 14761631 w 14761910"/>
              <a:gd name="connsiteY2" fmla="*/ 0 h 6836301"/>
              <a:gd name="connsiteX3" fmla="*/ 14756122 w 14761910"/>
              <a:gd name="connsiteY3" fmla="*/ 3416967 h 6836301"/>
              <a:gd name="connsiteX4" fmla="*/ 14758385 w 14761910"/>
              <a:gd name="connsiteY4" fmla="*/ 6836301 h 6836301"/>
              <a:gd name="connsiteX5" fmla="*/ 11356917 w 14761910"/>
              <a:gd name="connsiteY5" fmla="*/ 6833935 h 683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61910" h="6836301">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Picture 21">
            <a:extLst>
              <a:ext uri="{FF2B5EF4-FFF2-40B4-BE49-F238E27FC236}">
                <a16:creationId xmlns:a16="http://schemas.microsoft.com/office/drawing/2014/main" id="{E7A6DEE9-0B4F-409A-B59F-325723A101B6}"/>
              </a:ext>
            </a:extLst>
          </p:cNvPr>
          <p:cNvPicPr>
            <a:picLocks noChangeAspect="1"/>
          </p:cNvPicPr>
          <p:nvPr userDrawn="1"/>
        </p:nvPicPr>
        <p:blipFill>
          <a:blip r:embed="rId5"/>
          <a:stretch>
            <a:fillRect/>
          </a:stretch>
        </p:blipFill>
        <p:spPr>
          <a:xfrm>
            <a:off x="138431" y="5311498"/>
            <a:ext cx="2738896" cy="1508514"/>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E0B31207-9C3D-4B5C-B57B-2FE4DBE21416}"/>
              </a:ext>
            </a:extLst>
          </p:cNvPr>
          <p:cNvPicPr>
            <a:picLocks noChangeAspect="1"/>
          </p:cNvPicPr>
          <p:nvPr userDrawn="1"/>
        </p:nvPicPr>
        <p:blipFill rotWithShape="1">
          <a:blip r:embed="rId6" cstate="hqprint">
            <a:alphaModFix amt="34000"/>
            <a:extLst>
              <a:ext uri="{28A0092B-C50C-407E-A947-70E740481C1C}">
                <a14:useLocalDpi xmlns:a14="http://schemas.microsoft.com/office/drawing/2010/main"/>
              </a:ext>
            </a:extLst>
          </a:blip>
          <a:srcRect l="32582" t="2399" r="8554" b="-8774"/>
          <a:stretch/>
        </p:blipFill>
        <p:spPr>
          <a:xfrm rot="5400000">
            <a:off x="5734286" y="-1016167"/>
            <a:ext cx="5455273" cy="7480884"/>
          </a:xfrm>
          <a:prstGeom prst="rtTriangle">
            <a:avLst/>
          </a:prstGeom>
        </p:spPr>
      </p:pic>
      <p:pic>
        <p:nvPicPr>
          <p:cNvPr id="24" name="Picture 23">
            <a:extLst>
              <a:ext uri="{FF2B5EF4-FFF2-40B4-BE49-F238E27FC236}">
                <a16:creationId xmlns:a16="http://schemas.microsoft.com/office/drawing/2014/main" id="{735335CF-157D-43AA-8855-D3BF724DF976}"/>
              </a:ext>
            </a:extLst>
          </p:cNvPr>
          <p:cNvPicPr>
            <a:picLocks noChangeAspect="1"/>
          </p:cNvPicPr>
          <p:nvPr userDrawn="1"/>
        </p:nvPicPr>
        <p:blipFill rotWithShape="1">
          <a:blip r:embed="rId6" cstate="hqprint">
            <a:alphaModFix amt="34000"/>
            <a:grayscl/>
            <a:extLst>
              <a:ext uri="{28A0092B-C50C-407E-A947-70E740481C1C}">
                <a14:useLocalDpi xmlns:a14="http://schemas.microsoft.com/office/drawing/2010/main"/>
              </a:ext>
            </a:extLst>
          </a:blip>
          <a:srcRect l="54017" t="36082" r="11355" b="674"/>
          <a:stretch/>
        </p:blipFill>
        <p:spPr>
          <a:xfrm rot="16200000">
            <a:off x="5792642" y="4819952"/>
            <a:ext cx="1719709" cy="2366806"/>
          </a:xfrm>
          <a:prstGeom prst="rtTriangle">
            <a:avLst/>
          </a:prstGeom>
        </p:spPr>
      </p:pic>
      <p:sp>
        <p:nvSpPr>
          <p:cNvPr id="11" name="Title 15">
            <a:extLst>
              <a:ext uri="{FF2B5EF4-FFF2-40B4-BE49-F238E27FC236}">
                <a16:creationId xmlns:a16="http://schemas.microsoft.com/office/drawing/2014/main" id="{6D87AD77-E89F-4705-AA0A-8032DAD1D337}"/>
              </a:ext>
            </a:extLst>
          </p:cNvPr>
          <p:cNvSpPr>
            <a:spLocks noGrp="1"/>
          </p:cNvSpPr>
          <p:nvPr>
            <p:ph type="title"/>
          </p:nvPr>
        </p:nvSpPr>
        <p:spPr>
          <a:xfrm>
            <a:off x="176047" y="175938"/>
            <a:ext cx="6157185" cy="3972645"/>
          </a:xfrm>
          <a:prstGeom prst="rect">
            <a:avLst/>
          </a:prstGeom>
        </p:spPr>
        <p:txBody>
          <a:bodyPr/>
          <a:lstStyle>
            <a:lvl1pPr>
              <a:defRPr sz="8000">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Tree>
    <p:extLst>
      <p:ext uri="{BB962C8B-B14F-4D97-AF65-F5344CB8AC3E}">
        <p14:creationId xmlns:p14="http://schemas.microsoft.com/office/powerpoint/2010/main" val="2120188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C6441F9-A2B1-4BFB-87F7-B505A10AE262}"/>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8" name="Picture 17">
            <a:extLst>
              <a:ext uri="{FF2B5EF4-FFF2-40B4-BE49-F238E27FC236}">
                <a16:creationId xmlns:a16="http://schemas.microsoft.com/office/drawing/2014/main" id="{08A801E7-BC54-4FD1-B398-A5A22D7A98BE}"/>
              </a:ext>
            </a:extLst>
          </p:cNvPr>
          <p:cNvPicPr>
            <a:picLocks noChangeAspect="1"/>
          </p:cNvPicPr>
          <p:nvPr userDrawn="1"/>
        </p:nvPicPr>
        <p:blipFill rotWithShape="1">
          <a:blip r:embed="rId2"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9" name="Picture 18">
            <a:extLst>
              <a:ext uri="{FF2B5EF4-FFF2-40B4-BE49-F238E27FC236}">
                <a16:creationId xmlns:a16="http://schemas.microsoft.com/office/drawing/2014/main" id="{355B944D-04FC-4DF5-9BF7-3BCE88FF1F77}"/>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20" name="Rectangle 19">
            <a:extLst>
              <a:ext uri="{FF2B5EF4-FFF2-40B4-BE49-F238E27FC236}">
                <a16:creationId xmlns:a16="http://schemas.microsoft.com/office/drawing/2014/main" id="{ED524ECA-AF0A-4822-81E8-1224A9767F20}"/>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21" name="Rectangle 20">
            <a:extLst>
              <a:ext uri="{FF2B5EF4-FFF2-40B4-BE49-F238E27FC236}">
                <a16:creationId xmlns:a16="http://schemas.microsoft.com/office/drawing/2014/main" id="{EB5CD593-1634-4207-94B8-040A8F75CE1E}"/>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8" name="TextBox 7">
            <a:extLst>
              <a:ext uri="{FF2B5EF4-FFF2-40B4-BE49-F238E27FC236}">
                <a16:creationId xmlns:a16="http://schemas.microsoft.com/office/drawing/2014/main" id="{9D57198A-4F93-4BB0-B3E6-6EC9C206038D}"/>
              </a:ext>
            </a:extLst>
          </p:cNvPr>
          <p:cNvSpPr txBox="1"/>
          <p:nvPr userDrawn="1"/>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a:t>
            </a:fld>
            <a:endParaRPr lang="en-AU" sz="1400" b="1" dirty="0">
              <a:solidFill>
                <a:schemeClr val="accent1"/>
              </a:solidFill>
            </a:endParaRPr>
          </a:p>
        </p:txBody>
      </p:sp>
      <p:sp>
        <p:nvSpPr>
          <p:cNvPr id="9" name="TextBox 8">
            <a:extLst>
              <a:ext uri="{FF2B5EF4-FFF2-40B4-BE49-F238E27FC236}">
                <a16:creationId xmlns:a16="http://schemas.microsoft.com/office/drawing/2014/main" id="{A6D052B9-215F-4A65-B5BF-D9EA0B79D5DB}"/>
              </a:ext>
            </a:extLst>
          </p:cNvPr>
          <p:cNvSpPr txBox="1"/>
          <p:nvPr userDrawn="1"/>
        </p:nvSpPr>
        <p:spPr>
          <a:xfrm>
            <a:off x="-24384" y="6562799"/>
            <a:ext cx="4925568" cy="307777"/>
          </a:xfrm>
          <a:prstGeom prst="rect">
            <a:avLst/>
          </a:prstGeom>
          <a:noFill/>
        </p:spPr>
        <p:txBody>
          <a:bodyPr wrap="square" rtlCol="0">
            <a:spAutoFit/>
          </a:bodyPr>
          <a:lstStyle/>
          <a:p>
            <a:r>
              <a:rPr lang="en-AU" sz="1400" b="1" dirty="0">
                <a:solidFill>
                  <a:schemeClr val="accent1"/>
                </a:solidFill>
              </a:rPr>
              <a:t>CEOS/CGMS WGClimate-16 Plenary, 22 &amp; 24 March 2022</a:t>
            </a:r>
          </a:p>
        </p:txBody>
      </p:sp>
      <p:sp>
        <p:nvSpPr>
          <p:cNvPr id="10" name="Content Placeholder 2">
            <a:extLst>
              <a:ext uri="{FF2B5EF4-FFF2-40B4-BE49-F238E27FC236}">
                <a16:creationId xmlns:a16="http://schemas.microsoft.com/office/drawing/2014/main" id="{329B9A96-3603-43F8-A8A8-E7ECA8F147D7}"/>
              </a:ext>
            </a:extLst>
          </p:cNvPr>
          <p:cNvSpPr>
            <a:spLocks noGrp="1"/>
          </p:cNvSpPr>
          <p:nvPr>
            <p:ph idx="1"/>
          </p:nvPr>
        </p:nvSpPr>
        <p:spPr>
          <a:xfrm>
            <a:off x="324233" y="1558533"/>
            <a:ext cx="11495400" cy="4662871"/>
          </a:xfrm>
          <a:prstGeom prst="rect">
            <a:avLst/>
          </a:prstGeom>
        </p:spPr>
        <p:txBody>
          <a:bodyPr/>
          <a:lstStyle>
            <a:lvl1pPr marL="228600" indent="-228600">
              <a:buFont typeface="Wingdings" panose="05000000000000000000" pitchFamily="2" charset="2"/>
              <a:buChar char="v"/>
              <a:defRPr sz="2800"/>
            </a:lvl1pPr>
            <a:lvl2pPr marL="685800" indent="-228600">
              <a:buFont typeface="Wingdings" panose="05000000000000000000" pitchFamily="2" charset="2"/>
              <a:buChar char="§"/>
              <a:defRPr sz="2400"/>
            </a:lvl2pPr>
            <a:lvl3pPr marL="1143000" indent="-228600">
              <a:buFont typeface="Courier New" panose="02070309020205020404" pitchFamily="49" charset="0"/>
              <a:buChar char="o"/>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Title 15">
            <a:extLst>
              <a:ext uri="{FF2B5EF4-FFF2-40B4-BE49-F238E27FC236}">
                <a16:creationId xmlns:a16="http://schemas.microsoft.com/office/drawing/2014/main" id="{D23802C6-2AE7-4143-9A89-2B465ADB4895}"/>
              </a:ext>
            </a:extLst>
          </p:cNvPr>
          <p:cNvSpPr>
            <a:spLocks noGrp="1"/>
          </p:cNvSpPr>
          <p:nvPr>
            <p:ph type="title"/>
          </p:nvPr>
        </p:nvSpPr>
        <p:spPr>
          <a:xfrm>
            <a:off x="176048" y="175939"/>
            <a:ext cx="9386864" cy="779002"/>
          </a:xfrm>
          <a:prstGeom prst="rect">
            <a:avLst/>
          </a:prstGeom>
        </p:spPr>
        <p:txBody>
          <a:bodyPr/>
          <a:lstStyle>
            <a:lvl1pPr>
              <a:defRPr>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Tree>
    <p:extLst>
      <p:ext uri="{BB962C8B-B14F-4D97-AF65-F5344CB8AC3E}">
        <p14:creationId xmlns:p14="http://schemas.microsoft.com/office/powerpoint/2010/main" val="29839353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B3F54E-9A4B-4920-8D77-4695B8ABE8DC}"/>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3" name="Picture 12">
            <a:extLst>
              <a:ext uri="{FF2B5EF4-FFF2-40B4-BE49-F238E27FC236}">
                <a16:creationId xmlns:a16="http://schemas.microsoft.com/office/drawing/2014/main" id="{8A22C5D0-A59F-4D59-9AE0-98B49D48F724}"/>
              </a:ext>
            </a:extLst>
          </p:cNvPr>
          <p:cNvPicPr>
            <a:picLocks noChangeAspect="1"/>
          </p:cNvPicPr>
          <p:nvPr userDrawn="1"/>
        </p:nvPicPr>
        <p:blipFill rotWithShape="1">
          <a:blip r:embed="rId4"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4" name="Picture 13">
            <a:extLst>
              <a:ext uri="{FF2B5EF4-FFF2-40B4-BE49-F238E27FC236}">
                <a16:creationId xmlns:a16="http://schemas.microsoft.com/office/drawing/2014/main" id="{D83F94B4-13EA-4151-AFBF-F80C398EB193}"/>
              </a:ext>
            </a:extLst>
          </p:cNvPr>
          <p:cNvPicPr>
            <a:picLocks noChangeAspect="1"/>
          </p:cNvPicPr>
          <p:nvPr userDrawn="1"/>
        </p:nvPicPr>
        <p:blipFill>
          <a:blip r:embed="rId5"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15" name="Rectangle 14">
            <a:extLst>
              <a:ext uri="{FF2B5EF4-FFF2-40B4-BE49-F238E27FC236}">
                <a16:creationId xmlns:a16="http://schemas.microsoft.com/office/drawing/2014/main" id="{CC0AD3EB-C7FF-4C12-981F-BF2C7DE74266}"/>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16" name="Rectangle 15">
            <a:extLst>
              <a:ext uri="{FF2B5EF4-FFF2-40B4-BE49-F238E27FC236}">
                <a16:creationId xmlns:a16="http://schemas.microsoft.com/office/drawing/2014/main" id="{74223A0C-8F12-4568-8E11-A3F2ECF21C84}"/>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Tree>
    <p:extLst>
      <p:ext uri="{BB962C8B-B14F-4D97-AF65-F5344CB8AC3E}">
        <p14:creationId xmlns:p14="http://schemas.microsoft.com/office/powerpoint/2010/main" val="1035221190"/>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eos.org/document_management/Publications/Governing_Docs/CEOS_Strategic-Guidance_Nov2013.pdf" TargetMode="External"/><Relationship Id="rId2" Type="http://schemas.openxmlformats.org/officeDocument/2006/relationships/hyperlink" Target="http://ceos.org/document_management/Publications/Governing_Docs/CEOS_Terms-of-Reference_Nov2013.pdf"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ceos.org/document_management/Publications/CEOS_Work-Plans/CEOS_2021-2023-Work-Plan_Mar2021.pdf" TargetMode="External"/><Relationship Id="rId4" Type="http://schemas.openxmlformats.org/officeDocument/2006/relationships/hyperlink" Target="http://ceos.org/document_management/Publications/Governing_Docs/CEOS_Governance_and_Processes_rev1.1-2019.pdf" TargetMode="Externa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16.png"/><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image" Target="../media/image17.png"/><Relationship Id="rId2" Type="http://schemas.openxmlformats.org/officeDocument/2006/relationships/image" Target="../media/image15.png"/><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hyperlink" Target="http://deliverables.ceos.org/" TargetMode="Externa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CB7B97-9416-452B-84EA-699E6AA45B80}"/>
              </a:ext>
            </a:extLst>
          </p:cNvPr>
          <p:cNvSpPr>
            <a:spLocks noGrp="1"/>
          </p:cNvSpPr>
          <p:nvPr>
            <p:ph type="title"/>
          </p:nvPr>
        </p:nvSpPr>
        <p:spPr>
          <a:xfrm>
            <a:off x="176047" y="1805608"/>
            <a:ext cx="8374395" cy="2929383"/>
          </a:xfrm>
        </p:spPr>
        <p:txBody>
          <a:bodyPr/>
          <a:lstStyle/>
          <a:p>
            <a:r>
              <a:rPr lang="en" sz="6000" dirty="0">
                <a:solidFill>
                  <a:srgbClr val="FFFFFF"/>
                </a:solidFill>
              </a:rPr>
              <a:t>Update on CEOS</a:t>
            </a:r>
            <a:br>
              <a:rPr lang="en" sz="6000" dirty="0">
                <a:solidFill>
                  <a:srgbClr val="FFFFFF"/>
                </a:solidFill>
              </a:rPr>
            </a:br>
            <a:r>
              <a:rPr lang="en" sz="6000" dirty="0">
                <a:solidFill>
                  <a:srgbClr val="FFFFFF"/>
                </a:solidFill>
              </a:rPr>
              <a:t>Work Plan</a:t>
            </a:r>
            <a:br>
              <a:rPr lang="en" sz="6000" dirty="0">
                <a:solidFill>
                  <a:srgbClr val="FFFFFF"/>
                </a:solidFill>
              </a:rPr>
            </a:br>
            <a:br>
              <a:rPr lang="en" sz="6000" dirty="0">
                <a:solidFill>
                  <a:srgbClr val="FFFFFF"/>
                </a:solidFill>
              </a:rPr>
            </a:br>
            <a:br>
              <a:rPr lang="en" sz="6000" dirty="0">
                <a:solidFill>
                  <a:srgbClr val="FFFFFF"/>
                </a:solidFill>
              </a:rPr>
            </a:br>
            <a:endParaRPr lang="en-AU" sz="6000" dirty="0"/>
          </a:p>
        </p:txBody>
      </p:sp>
      <p:sp>
        <p:nvSpPr>
          <p:cNvPr id="6" name="Shape 11">
            <a:extLst>
              <a:ext uri="{FF2B5EF4-FFF2-40B4-BE49-F238E27FC236}">
                <a16:creationId xmlns:a16="http://schemas.microsoft.com/office/drawing/2014/main" id="{75A0D59D-8C5C-48CF-A49D-9DE235F8CED6}"/>
              </a:ext>
            </a:extLst>
          </p:cNvPr>
          <p:cNvSpPr/>
          <p:nvPr/>
        </p:nvSpPr>
        <p:spPr>
          <a:xfrm>
            <a:off x="7222284" y="4734990"/>
            <a:ext cx="4832943" cy="2123009"/>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lIns="0" tIns="0" rIns="0" bIns="0"/>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Marie-Claire Greening</a:t>
            </a:r>
          </a:p>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CEOS Executive Officer</a:t>
            </a:r>
          </a:p>
          <a:p>
            <a:pPr lvl="0" algn="r" defTabSz="914400">
              <a:lnSpc>
                <a:spcPct val="150000"/>
              </a:lnSpc>
              <a:defRPr>
                <a:solidFill>
                  <a:srgbClr val="000000"/>
                </a:solidFill>
              </a:defRPr>
            </a:pPr>
            <a:r>
              <a:rPr lang="en-GB" sz="2200" b="1" dirty="0">
                <a:solidFill>
                  <a:schemeClr val="accent1"/>
                </a:solidFill>
                <a:latin typeface="Quire Sans" panose="020B0502040400020003" pitchFamily="34" charset="0"/>
                <a:ea typeface="Arial Bold"/>
                <a:cs typeface="Quire Sans" panose="020B0502040400020003" pitchFamily="34" charset="0"/>
                <a:sym typeface="Arial Bold"/>
              </a:rPr>
              <a:t>WGClimate-16</a:t>
            </a:r>
            <a:endParaRPr sz="2200" b="1" dirty="0">
              <a:solidFill>
                <a:schemeClr val="accent1"/>
              </a:solidFill>
              <a:latin typeface="Quire Sans" panose="020B0502040400020003" pitchFamily="34" charset="0"/>
              <a:ea typeface="Arial Bold"/>
              <a:cs typeface="Quire Sans" panose="020B0502040400020003" pitchFamily="34" charset="0"/>
              <a:sym typeface="Arial Bold"/>
            </a:endParaRPr>
          </a:p>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22 March 2022</a:t>
            </a:r>
            <a:endParaRPr sz="2200" b="1" dirty="0">
              <a:solidFill>
                <a:schemeClr val="accent1"/>
              </a:solidFill>
              <a:latin typeface="Quire Sans" panose="020B0502040400020003" pitchFamily="34" charset="0"/>
              <a:ea typeface="Arial Bold"/>
              <a:cs typeface="Quire Sans" panose="020B0502040400020003" pitchFamily="34" charset="0"/>
              <a:sym typeface="Arial Bold"/>
            </a:endParaRPr>
          </a:p>
        </p:txBody>
      </p:sp>
    </p:spTree>
    <p:extLst>
      <p:ext uri="{BB962C8B-B14F-4D97-AF65-F5344CB8AC3E}">
        <p14:creationId xmlns:p14="http://schemas.microsoft.com/office/powerpoint/2010/main" val="4019171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54E855-175A-0F4C-9A87-BA3256A110EE}"/>
              </a:ext>
            </a:extLst>
          </p:cNvPr>
          <p:cNvSpPr>
            <a:spLocks noGrp="1"/>
          </p:cNvSpPr>
          <p:nvPr>
            <p:ph type="title"/>
          </p:nvPr>
        </p:nvSpPr>
        <p:spPr>
          <a:xfrm>
            <a:off x="993467" y="138370"/>
            <a:ext cx="9386864" cy="779002"/>
          </a:xfrm>
        </p:spPr>
        <p:txBody>
          <a:bodyPr/>
          <a:lstStyle/>
          <a:p>
            <a:r>
              <a:rPr lang="en-US" dirty="0"/>
              <a:t>Deliverable deadlines</a:t>
            </a:r>
          </a:p>
        </p:txBody>
      </p:sp>
      <p:graphicFrame>
        <p:nvGraphicFramePr>
          <p:cNvPr id="4" name="Table 5">
            <a:extLst>
              <a:ext uri="{FF2B5EF4-FFF2-40B4-BE49-F238E27FC236}">
                <a16:creationId xmlns:a16="http://schemas.microsoft.com/office/drawing/2014/main" id="{41083065-9203-5D41-BE8D-C797C2A1DFD5}"/>
              </a:ext>
            </a:extLst>
          </p:cNvPr>
          <p:cNvGraphicFramePr>
            <a:graphicFrameLocks noGrp="1"/>
          </p:cNvGraphicFramePr>
          <p:nvPr>
            <p:extLst>
              <p:ext uri="{D42A27DB-BD31-4B8C-83A1-F6EECF244321}">
                <p14:modId xmlns:p14="http://schemas.microsoft.com/office/powerpoint/2010/main" val="1968209220"/>
              </p:ext>
            </p:extLst>
          </p:nvPr>
        </p:nvGraphicFramePr>
        <p:xfrm>
          <a:off x="686411" y="1210383"/>
          <a:ext cx="10516718" cy="4935583"/>
        </p:xfrm>
        <a:graphic>
          <a:graphicData uri="http://schemas.openxmlformats.org/drawingml/2006/table">
            <a:tbl>
              <a:tblPr firstRow="1" bandRow="1">
                <a:tableStyleId>{5C22544A-7EE6-4342-B048-85BDC9FD1C3A}</a:tableStyleId>
              </a:tblPr>
              <a:tblGrid>
                <a:gridCol w="6681092">
                  <a:extLst>
                    <a:ext uri="{9D8B030D-6E8A-4147-A177-3AD203B41FA5}">
                      <a16:colId xmlns:a16="http://schemas.microsoft.com/office/drawing/2014/main" val="3668407374"/>
                    </a:ext>
                  </a:extLst>
                </a:gridCol>
                <a:gridCol w="1092425">
                  <a:extLst>
                    <a:ext uri="{9D8B030D-6E8A-4147-A177-3AD203B41FA5}">
                      <a16:colId xmlns:a16="http://schemas.microsoft.com/office/drawing/2014/main" val="4138048807"/>
                    </a:ext>
                  </a:extLst>
                </a:gridCol>
                <a:gridCol w="938676">
                  <a:extLst>
                    <a:ext uri="{9D8B030D-6E8A-4147-A177-3AD203B41FA5}">
                      <a16:colId xmlns:a16="http://schemas.microsoft.com/office/drawing/2014/main" val="1664545059"/>
                    </a:ext>
                  </a:extLst>
                </a:gridCol>
                <a:gridCol w="1804525">
                  <a:extLst>
                    <a:ext uri="{9D8B030D-6E8A-4147-A177-3AD203B41FA5}">
                      <a16:colId xmlns:a16="http://schemas.microsoft.com/office/drawing/2014/main" val="1162741978"/>
                    </a:ext>
                  </a:extLst>
                </a:gridCol>
              </a:tblGrid>
              <a:tr h="592183">
                <a:tc>
                  <a:txBody>
                    <a:bodyPr/>
                    <a:lstStyle/>
                    <a:p>
                      <a:endParaRPr lang="en-US" dirty="0"/>
                    </a:p>
                  </a:txBody>
                  <a:tcPr/>
                </a:tc>
                <a:tc>
                  <a:txBody>
                    <a:bodyPr/>
                    <a:lstStyle/>
                    <a:p>
                      <a:r>
                        <a:rPr lang="en-US" dirty="0"/>
                        <a:t>2022</a:t>
                      </a:r>
                    </a:p>
                  </a:txBody>
                  <a:tcPr/>
                </a:tc>
                <a:tc>
                  <a:txBody>
                    <a:bodyPr/>
                    <a:lstStyle/>
                    <a:p>
                      <a:r>
                        <a:rPr lang="en-US" dirty="0"/>
                        <a:t>2023</a:t>
                      </a:r>
                    </a:p>
                  </a:txBody>
                  <a:tcPr/>
                </a:tc>
                <a:tc>
                  <a:txBody>
                    <a:bodyPr/>
                    <a:lstStyle/>
                    <a:p>
                      <a:r>
                        <a:rPr lang="en-US" dirty="0"/>
                        <a:t>2024 &amp; beyond</a:t>
                      </a:r>
                    </a:p>
                  </a:txBody>
                  <a:tcPr/>
                </a:tc>
                <a:extLst>
                  <a:ext uri="{0D108BD9-81ED-4DB2-BD59-A6C34878D82A}">
                    <a16:rowId xmlns:a16="http://schemas.microsoft.com/office/drawing/2014/main" val="831864030"/>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Climate Monitoring, Research, and Services</a:t>
                      </a:r>
                    </a:p>
                  </a:txBody>
                  <a:tcPr/>
                </a:tc>
                <a:tc>
                  <a:txBody>
                    <a:bodyPr/>
                    <a:lstStyle/>
                    <a:p>
                      <a:pPr algn="ctr"/>
                      <a:r>
                        <a:rPr lang="en-US" dirty="0"/>
                        <a:t>4</a:t>
                      </a:r>
                    </a:p>
                  </a:txBody>
                  <a:tcPr/>
                </a:tc>
                <a:tc>
                  <a:txBody>
                    <a:bodyPr/>
                    <a:lstStyle/>
                    <a:p>
                      <a:pPr algn="ctr"/>
                      <a:r>
                        <a:rPr lang="en-US" dirty="0"/>
                        <a:t>2</a:t>
                      </a:r>
                    </a:p>
                  </a:txBody>
                  <a:tcPr/>
                </a:tc>
                <a:tc>
                  <a:txBody>
                    <a:bodyPr/>
                    <a:lstStyle/>
                    <a:p>
                      <a:pPr algn="ctr"/>
                      <a:r>
                        <a:rPr lang="en-US" dirty="0"/>
                        <a:t>1</a:t>
                      </a:r>
                    </a:p>
                  </a:txBody>
                  <a:tcPr/>
                </a:tc>
                <a:extLst>
                  <a:ext uri="{0D108BD9-81ED-4DB2-BD59-A6C34878D82A}">
                    <a16:rowId xmlns:a16="http://schemas.microsoft.com/office/drawing/2014/main" val="955865329"/>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Carbon Observations in Support of Climate Science and Policy</a:t>
                      </a:r>
                    </a:p>
                  </a:txBody>
                  <a:tcPr/>
                </a:tc>
                <a:tc>
                  <a:txBody>
                    <a:bodyPr/>
                    <a:lstStyle/>
                    <a:p>
                      <a:pPr algn="ctr"/>
                      <a:r>
                        <a:rPr lang="en-US" dirty="0"/>
                        <a:t>3</a:t>
                      </a:r>
                    </a:p>
                  </a:txBody>
                  <a:tcPr/>
                </a:tc>
                <a:tc>
                  <a:txBody>
                    <a:bodyPr/>
                    <a:lstStyle/>
                    <a:p>
                      <a:pPr algn="ctr"/>
                      <a:r>
                        <a:rPr lang="en-US" dirty="0"/>
                        <a:t>8</a:t>
                      </a:r>
                    </a:p>
                  </a:txBody>
                  <a:tcPr/>
                </a:tc>
                <a:tc>
                  <a:txBody>
                    <a:bodyPr/>
                    <a:lstStyle/>
                    <a:p>
                      <a:pPr algn="ctr"/>
                      <a:r>
                        <a:rPr lang="en-US" dirty="0"/>
                        <a:t>0</a:t>
                      </a:r>
                    </a:p>
                  </a:txBody>
                  <a:tcPr/>
                </a:tc>
                <a:extLst>
                  <a:ext uri="{0D108BD9-81ED-4DB2-BD59-A6C34878D82A}">
                    <a16:rowId xmlns:a16="http://schemas.microsoft.com/office/drawing/2014/main" val="379184696"/>
                  </a:ext>
                </a:extLst>
              </a:tr>
              <a:tr h="370840">
                <a:tc>
                  <a:txBody>
                    <a:bodyPr/>
                    <a:lstStyle/>
                    <a:p>
                      <a:r>
                        <a:rPr lang="en-GB" sz="1800" dirty="0">
                          <a:solidFill>
                            <a:schemeClr val="tx1"/>
                          </a:solidFill>
                        </a:rPr>
                        <a:t>Observations in Support of the Global Stocktake of the UNFCCC</a:t>
                      </a:r>
                      <a:endParaRPr lang="en-US"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6</a:t>
                      </a:r>
                    </a:p>
                  </a:txBody>
                  <a:tcPr/>
                </a:tc>
                <a:tc>
                  <a:txBody>
                    <a:bodyPr/>
                    <a:lstStyle/>
                    <a:p>
                      <a:pPr algn="ctr"/>
                      <a:r>
                        <a:rPr lang="en-US" dirty="0"/>
                        <a:t>4</a:t>
                      </a:r>
                    </a:p>
                  </a:txBody>
                  <a:tcPr/>
                </a:tc>
                <a:tc>
                  <a:txBody>
                    <a:bodyPr/>
                    <a:lstStyle/>
                    <a:p>
                      <a:pPr algn="ctr"/>
                      <a:r>
                        <a:rPr lang="en-US" dirty="0"/>
                        <a:t>0</a:t>
                      </a:r>
                    </a:p>
                  </a:txBody>
                  <a:tcPr/>
                </a:tc>
                <a:extLst>
                  <a:ext uri="{0D108BD9-81ED-4DB2-BD59-A6C34878D82A}">
                    <a16:rowId xmlns:a16="http://schemas.microsoft.com/office/drawing/2014/main" val="343195372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Observations for Agriculture </a:t>
                      </a:r>
                    </a:p>
                  </a:txBody>
                  <a:tcPr/>
                </a:tc>
                <a:tc>
                  <a:txBody>
                    <a:bodyPr/>
                    <a:lstStyle/>
                    <a:p>
                      <a:pPr algn="ctr"/>
                      <a:r>
                        <a:rPr lang="en-US" dirty="0"/>
                        <a:t>3</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805808686"/>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Observations for Disasters </a:t>
                      </a:r>
                    </a:p>
                  </a:txBody>
                  <a:tcPr/>
                </a:tc>
                <a:tc>
                  <a:txBody>
                    <a:bodyPr/>
                    <a:lstStyle/>
                    <a:p>
                      <a:pPr algn="ctr"/>
                      <a:r>
                        <a:rPr lang="en-US" dirty="0"/>
                        <a:t>5</a:t>
                      </a:r>
                    </a:p>
                  </a:txBody>
                  <a:tcPr/>
                </a:tc>
                <a:tc>
                  <a:txBody>
                    <a:bodyPr/>
                    <a:lstStyle/>
                    <a:p>
                      <a:pPr algn="ctr"/>
                      <a:r>
                        <a:rPr lang="en-US" dirty="0"/>
                        <a:t>4</a:t>
                      </a:r>
                    </a:p>
                  </a:txBody>
                  <a:tcPr/>
                </a:tc>
                <a:tc>
                  <a:txBody>
                    <a:bodyPr/>
                    <a:lstStyle/>
                    <a:p>
                      <a:pPr algn="ctr"/>
                      <a:r>
                        <a:rPr lang="en-US" dirty="0"/>
                        <a:t>4</a:t>
                      </a:r>
                    </a:p>
                  </a:txBody>
                  <a:tcPr/>
                </a:tc>
                <a:extLst>
                  <a:ext uri="{0D108BD9-81ED-4DB2-BD59-A6C34878D82A}">
                    <a16:rowId xmlns:a16="http://schemas.microsoft.com/office/drawing/2014/main" val="1237920265"/>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Data Quality </a:t>
                      </a:r>
                    </a:p>
                  </a:txBody>
                  <a:tcPr/>
                </a:tc>
                <a:tc>
                  <a:txBody>
                    <a:bodyPr/>
                    <a:lstStyle/>
                    <a:p>
                      <a:pPr algn="ctr"/>
                      <a:r>
                        <a:rPr lang="en-US" dirty="0"/>
                        <a:t>6</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79209590"/>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Capacity Building and Data Democracy </a:t>
                      </a:r>
                    </a:p>
                  </a:txBody>
                  <a:tcPr/>
                </a:tc>
                <a:tc>
                  <a:txBody>
                    <a:bodyPr/>
                    <a:lstStyle/>
                    <a:p>
                      <a:pPr algn="ctr"/>
                      <a:r>
                        <a:rPr lang="en-US" dirty="0"/>
                        <a:t>18</a:t>
                      </a:r>
                    </a:p>
                  </a:txBody>
                  <a:tcPr/>
                </a:tc>
                <a:tc>
                  <a:txBody>
                    <a:bodyPr/>
                    <a:lstStyle/>
                    <a:p>
                      <a:pPr algn="ctr"/>
                      <a:r>
                        <a:rPr lang="en-US" dirty="0"/>
                        <a:t>8</a:t>
                      </a:r>
                    </a:p>
                  </a:txBody>
                  <a:tcPr/>
                </a:tc>
                <a:tc>
                  <a:txBody>
                    <a:bodyPr/>
                    <a:lstStyle/>
                    <a:p>
                      <a:pPr algn="ctr"/>
                      <a:r>
                        <a:rPr lang="en-US" dirty="0"/>
                        <a:t>1</a:t>
                      </a:r>
                    </a:p>
                  </a:txBody>
                  <a:tcPr/>
                </a:tc>
                <a:extLst>
                  <a:ext uri="{0D108BD9-81ED-4DB2-BD59-A6C34878D82A}">
                    <a16:rowId xmlns:a16="http://schemas.microsoft.com/office/drawing/2014/main" val="166386688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Data Discovery, Access, Preservation, Usability and Exploitation: approaches, systems, tools and technologies </a:t>
                      </a:r>
                    </a:p>
                  </a:txBody>
                  <a:tcPr/>
                </a:tc>
                <a:tc>
                  <a:txBody>
                    <a:bodyPr/>
                    <a:lstStyle/>
                    <a:p>
                      <a:pPr algn="ctr"/>
                      <a:r>
                        <a:rPr lang="en-US" dirty="0"/>
                        <a:t>4</a:t>
                      </a:r>
                    </a:p>
                  </a:txBody>
                  <a:tcPr/>
                </a:tc>
                <a:tc>
                  <a:txBody>
                    <a:bodyPr/>
                    <a:lstStyle/>
                    <a:p>
                      <a:pPr algn="ctr"/>
                      <a:r>
                        <a:rPr lang="en-US" dirty="0"/>
                        <a:t>3</a:t>
                      </a:r>
                    </a:p>
                  </a:txBody>
                  <a:tcPr/>
                </a:tc>
                <a:tc>
                  <a:txBody>
                    <a:bodyPr/>
                    <a:lstStyle/>
                    <a:p>
                      <a:pPr algn="ctr"/>
                      <a:r>
                        <a:rPr lang="en-US" dirty="0"/>
                        <a:t>0</a:t>
                      </a:r>
                    </a:p>
                  </a:txBody>
                  <a:tcPr/>
                </a:tc>
                <a:extLst>
                  <a:ext uri="{0D108BD9-81ED-4DB2-BD59-A6C34878D82A}">
                    <a16:rowId xmlns:a16="http://schemas.microsoft.com/office/drawing/2014/main" val="316691707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Advancement of the CEOS Virtual Constellations </a:t>
                      </a:r>
                    </a:p>
                  </a:txBody>
                  <a:tcPr/>
                </a:tc>
                <a:tc>
                  <a:txBody>
                    <a:bodyPr/>
                    <a:lstStyle/>
                    <a:p>
                      <a:pPr algn="ctr"/>
                      <a:r>
                        <a:rPr lang="en-US" dirty="0"/>
                        <a:t>19</a:t>
                      </a:r>
                    </a:p>
                  </a:txBody>
                  <a:tcPr/>
                </a:tc>
                <a:tc>
                  <a:txBody>
                    <a:bodyPr/>
                    <a:lstStyle/>
                    <a:p>
                      <a:pPr algn="ctr"/>
                      <a:r>
                        <a:rPr lang="en-US" dirty="0"/>
                        <a:t>5</a:t>
                      </a:r>
                    </a:p>
                  </a:txBody>
                  <a:tcPr/>
                </a:tc>
                <a:tc>
                  <a:txBody>
                    <a:bodyPr/>
                    <a:lstStyle/>
                    <a:p>
                      <a:pPr algn="ctr"/>
                      <a:r>
                        <a:rPr lang="en-US" dirty="0"/>
                        <a:t>5</a:t>
                      </a:r>
                    </a:p>
                  </a:txBody>
                  <a:tcPr/>
                </a:tc>
                <a:extLst>
                  <a:ext uri="{0D108BD9-81ED-4DB2-BD59-A6C34878D82A}">
                    <a16:rowId xmlns:a16="http://schemas.microsoft.com/office/drawing/2014/main" val="291738960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Support to Other Key Stakeholder Initiatives </a:t>
                      </a:r>
                    </a:p>
                  </a:txBody>
                  <a:tcPr/>
                </a:tc>
                <a:tc>
                  <a:txBody>
                    <a:bodyPr/>
                    <a:lstStyle/>
                    <a:p>
                      <a:pPr algn="ctr"/>
                      <a:r>
                        <a:rPr lang="en-US" dirty="0"/>
                        <a:t>13</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823988614"/>
                  </a:ext>
                </a:extLst>
              </a:tr>
              <a:tr h="23948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Totals</a:t>
                      </a:r>
                    </a:p>
                  </a:txBody>
                  <a:tcPr/>
                </a:tc>
                <a:tc>
                  <a:txBody>
                    <a:bodyPr/>
                    <a:lstStyle/>
                    <a:p>
                      <a:pPr algn="ctr"/>
                      <a:r>
                        <a:rPr lang="en-US" dirty="0"/>
                        <a:t>81</a:t>
                      </a:r>
                    </a:p>
                  </a:txBody>
                  <a:tcPr/>
                </a:tc>
                <a:tc>
                  <a:txBody>
                    <a:bodyPr/>
                    <a:lstStyle/>
                    <a:p>
                      <a:pPr algn="ctr"/>
                      <a:r>
                        <a:rPr lang="en-US" dirty="0"/>
                        <a:t>37</a:t>
                      </a:r>
                    </a:p>
                  </a:txBody>
                  <a:tcPr/>
                </a:tc>
                <a:tc>
                  <a:txBody>
                    <a:bodyPr/>
                    <a:lstStyle/>
                    <a:p>
                      <a:pPr algn="ctr"/>
                      <a:r>
                        <a:rPr lang="en-US" dirty="0"/>
                        <a:t>12</a:t>
                      </a:r>
                    </a:p>
                  </a:txBody>
                  <a:tcPr/>
                </a:tc>
                <a:extLst>
                  <a:ext uri="{0D108BD9-81ED-4DB2-BD59-A6C34878D82A}">
                    <a16:rowId xmlns:a16="http://schemas.microsoft.com/office/drawing/2014/main" val="3470987775"/>
                  </a:ext>
                </a:extLst>
              </a:tr>
            </a:tbl>
          </a:graphicData>
        </a:graphic>
      </p:graphicFrame>
      <p:pic>
        <p:nvPicPr>
          <p:cNvPr id="5" name="Image 7">
            <a:extLst>
              <a:ext uri="{FF2B5EF4-FFF2-40B4-BE49-F238E27FC236}">
                <a16:creationId xmlns:a16="http://schemas.microsoft.com/office/drawing/2014/main" id="{34C6F427-1A6B-BA44-9B1D-9D30E72D40DC}"/>
              </a:ext>
            </a:extLst>
          </p:cNvPr>
          <p:cNvPicPr>
            <a:picLocks noChangeAspect="1"/>
          </p:cNvPicPr>
          <p:nvPr/>
        </p:nvPicPr>
        <p:blipFill rotWithShape="1">
          <a:blip r:embed="rId3">
            <a:extLst>
              <a:ext uri="{28A0092B-C50C-407E-A947-70E740481C1C}">
                <a14:useLocalDpi xmlns:a14="http://schemas.microsoft.com/office/drawing/2010/main" val="0"/>
              </a:ext>
            </a:extLst>
          </a:blip>
          <a:srcRect l="18329" t="10530" r="18329" b="6144"/>
          <a:stretch/>
        </p:blipFill>
        <p:spPr>
          <a:xfrm>
            <a:off x="136610" y="41565"/>
            <a:ext cx="706582" cy="95893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1098694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44585C-3FE0-F841-B0F7-6A4122063112}"/>
              </a:ext>
            </a:extLst>
          </p:cNvPr>
          <p:cNvSpPr>
            <a:spLocks noGrp="1"/>
          </p:cNvSpPr>
          <p:nvPr>
            <p:ph type="title"/>
          </p:nvPr>
        </p:nvSpPr>
        <p:spPr>
          <a:xfrm>
            <a:off x="1186248" y="175939"/>
            <a:ext cx="8376663" cy="779002"/>
          </a:xfrm>
        </p:spPr>
        <p:txBody>
          <a:bodyPr/>
          <a:lstStyle/>
          <a:p>
            <a:r>
              <a:rPr lang="en-US" dirty="0" err="1"/>
              <a:t>WGClimate</a:t>
            </a:r>
            <a:r>
              <a:rPr lang="en-US" dirty="0"/>
              <a:t> Deliverables</a:t>
            </a:r>
          </a:p>
        </p:txBody>
      </p:sp>
      <p:pic>
        <p:nvPicPr>
          <p:cNvPr id="2" name="Picture 1">
            <a:extLst>
              <a:ext uri="{FF2B5EF4-FFF2-40B4-BE49-F238E27FC236}">
                <a16:creationId xmlns:a16="http://schemas.microsoft.com/office/drawing/2014/main" id="{FD90D3EF-B2EB-9D4D-AB76-F61BF2DFEE2E}"/>
              </a:ext>
            </a:extLst>
          </p:cNvPr>
          <p:cNvPicPr>
            <a:picLocks noChangeAspect="1"/>
          </p:cNvPicPr>
          <p:nvPr/>
        </p:nvPicPr>
        <p:blipFill>
          <a:blip r:embed="rId2"/>
          <a:stretch>
            <a:fillRect/>
          </a:stretch>
        </p:blipFill>
        <p:spPr>
          <a:xfrm>
            <a:off x="1512888" y="1210833"/>
            <a:ext cx="9166223" cy="5182590"/>
          </a:xfrm>
          <a:prstGeom prst="rect">
            <a:avLst/>
          </a:prstGeom>
        </p:spPr>
      </p:pic>
      <p:pic>
        <p:nvPicPr>
          <p:cNvPr id="5" name="Picture 4">
            <a:extLst>
              <a:ext uri="{FF2B5EF4-FFF2-40B4-BE49-F238E27FC236}">
                <a16:creationId xmlns:a16="http://schemas.microsoft.com/office/drawing/2014/main" id="{57E2AB23-A0C6-F440-8841-AF6AE4655972}"/>
              </a:ext>
            </a:extLst>
          </p:cNvPr>
          <p:cNvPicPr>
            <a:picLocks noChangeAspect="1"/>
          </p:cNvPicPr>
          <p:nvPr/>
        </p:nvPicPr>
        <p:blipFill>
          <a:blip r:embed="rId3"/>
          <a:stretch>
            <a:fillRect/>
          </a:stretch>
        </p:blipFill>
        <p:spPr>
          <a:xfrm>
            <a:off x="108573" y="106124"/>
            <a:ext cx="848817" cy="84881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2926501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CB7B97-9416-452B-84EA-699E6AA45B80}"/>
              </a:ext>
            </a:extLst>
          </p:cNvPr>
          <p:cNvSpPr>
            <a:spLocks noGrp="1"/>
          </p:cNvSpPr>
          <p:nvPr>
            <p:ph type="title"/>
          </p:nvPr>
        </p:nvSpPr>
        <p:spPr>
          <a:xfrm>
            <a:off x="176047" y="1805608"/>
            <a:ext cx="8374395" cy="2929383"/>
          </a:xfrm>
        </p:spPr>
        <p:txBody>
          <a:bodyPr/>
          <a:lstStyle/>
          <a:p>
            <a:r>
              <a:rPr lang="en" sz="6000" dirty="0">
                <a:solidFill>
                  <a:srgbClr val="FFFFFF"/>
                </a:solidFill>
              </a:rPr>
              <a:t>Thank you!</a:t>
            </a:r>
            <a:br>
              <a:rPr lang="en" sz="6000" dirty="0">
                <a:solidFill>
                  <a:srgbClr val="FFFFFF"/>
                </a:solidFill>
              </a:rPr>
            </a:br>
            <a:br>
              <a:rPr lang="en" sz="6000" dirty="0">
                <a:solidFill>
                  <a:srgbClr val="FFFFFF"/>
                </a:solidFill>
              </a:rPr>
            </a:br>
            <a:br>
              <a:rPr lang="en" sz="6000" dirty="0">
                <a:solidFill>
                  <a:srgbClr val="FFFFFF"/>
                </a:solidFill>
              </a:rPr>
            </a:br>
            <a:endParaRPr lang="en-AU" sz="6000" dirty="0"/>
          </a:p>
        </p:txBody>
      </p:sp>
      <p:sp>
        <p:nvSpPr>
          <p:cNvPr id="6" name="Shape 11">
            <a:extLst>
              <a:ext uri="{FF2B5EF4-FFF2-40B4-BE49-F238E27FC236}">
                <a16:creationId xmlns:a16="http://schemas.microsoft.com/office/drawing/2014/main" id="{75A0D59D-8C5C-48CF-A49D-9DE235F8CED6}"/>
              </a:ext>
            </a:extLst>
          </p:cNvPr>
          <p:cNvSpPr/>
          <p:nvPr/>
        </p:nvSpPr>
        <p:spPr>
          <a:xfrm>
            <a:off x="7222284" y="4734990"/>
            <a:ext cx="4832943" cy="2123009"/>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lIns="0" tIns="0" rIns="0" bIns="0"/>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Marie-Claire Greening</a:t>
            </a:r>
          </a:p>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CEOS Executive Officer</a:t>
            </a:r>
          </a:p>
          <a:p>
            <a:pPr lvl="0" algn="r" defTabSz="914400">
              <a:lnSpc>
                <a:spcPct val="150000"/>
              </a:lnSpc>
              <a:defRPr>
                <a:solidFill>
                  <a:srgbClr val="000000"/>
                </a:solidFill>
              </a:defRPr>
            </a:pPr>
            <a:r>
              <a:rPr lang="en-GB" sz="2200" b="1" dirty="0">
                <a:solidFill>
                  <a:schemeClr val="accent1"/>
                </a:solidFill>
                <a:latin typeface="Quire Sans" panose="020B0502040400020003" pitchFamily="34" charset="0"/>
                <a:ea typeface="Arial Bold"/>
                <a:cs typeface="Quire Sans" panose="020B0502040400020003" pitchFamily="34" charset="0"/>
                <a:sym typeface="Arial Bold"/>
              </a:rPr>
              <a:t>WGClimate-16</a:t>
            </a:r>
            <a:endParaRPr sz="2200" b="1" dirty="0">
              <a:solidFill>
                <a:schemeClr val="accent1"/>
              </a:solidFill>
              <a:latin typeface="Quire Sans" panose="020B0502040400020003" pitchFamily="34" charset="0"/>
              <a:ea typeface="Arial Bold"/>
              <a:cs typeface="Quire Sans" panose="020B0502040400020003" pitchFamily="34" charset="0"/>
              <a:sym typeface="Arial Bold"/>
            </a:endParaRPr>
          </a:p>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22 March 2022</a:t>
            </a:r>
            <a:endParaRPr sz="2200" b="1" dirty="0">
              <a:solidFill>
                <a:schemeClr val="accent1"/>
              </a:solidFill>
              <a:latin typeface="Quire Sans" panose="020B0502040400020003" pitchFamily="34" charset="0"/>
              <a:ea typeface="Arial Bold"/>
              <a:cs typeface="Quire Sans" panose="020B0502040400020003" pitchFamily="34" charset="0"/>
              <a:sym typeface="Arial Bold"/>
            </a:endParaRPr>
          </a:p>
        </p:txBody>
      </p:sp>
    </p:spTree>
    <p:extLst>
      <p:ext uri="{BB962C8B-B14F-4D97-AF65-F5344CB8AC3E}">
        <p14:creationId xmlns:p14="http://schemas.microsoft.com/office/powerpoint/2010/main" val="3172541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B01C49-B700-834C-8FB4-22C34F0562B1}"/>
              </a:ext>
            </a:extLst>
          </p:cNvPr>
          <p:cNvSpPr>
            <a:spLocks noGrp="1"/>
          </p:cNvSpPr>
          <p:nvPr>
            <p:ph idx="1"/>
          </p:nvPr>
        </p:nvSpPr>
        <p:spPr>
          <a:xfrm>
            <a:off x="324233" y="3472753"/>
            <a:ext cx="11495400" cy="2748651"/>
          </a:xfrm>
        </p:spPr>
        <p:txBody>
          <a:bodyPr/>
          <a:lstStyle/>
          <a:p>
            <a:pPr marL="11113" lvl="1" indent="0">
              <a:buNone/>
            </a:pPr>
            <a:r>
              <a:rPr lang="en-GB" b="1" dirty="0"/>
              <a:t>Primary Objectives:</a:t>
            </a:r>
          </a:p>
          <a:p>
            <a:pPr marL="11113" lvl="1" indent="0">
              <a:buNone/>
            </a:pPr>
            <a:endParaRPr lang="en-GB" dirty="0"/>
          </a:p>
          <a:p>
            <a:pPr marL="454025" indent="-454025"/>
            <a:r>
              <a:rPr lang="en-GB" sz="2600" dirty="0"/>
              <a:t>To optimise the benefits of space-based Earth observation </a:t>
            </a:r>
          </a:p>
          <a:p>
            <a:pPr marL="454025" indent="-454025"/>
            <a:r>
              <a:rPr lang="en-GB" sz="2600" dirty="0"/>
              <a:t>To serve as the focal point for international coordination of space-based Earth observation activities</a:t>
            </a:r>
          </a:p>
          <a:p>
            <a:pPr marL="454025" indent="-454025"/>
            <a:r>
              <a:rPr lang="en-GB" sz="2600" dirty="0"/>
              <a:t>To encourage complementarity and compatibility</a:t>
            </a:r>
          </a:p>
        </p:txBody>
      </p:sp>
      <p:sp>
        <p:nvSpPr>
          <p:cNvPr id="3" name="Title 2">
            <a:extLst>
              <a:ext uri="{FF2B5EF4-FFF2-40B4-BE49-F238E27FC236}">
                <a16:creationId xmlns:a16="http://schemas.microsoft.com/office/drawing/2014/main" id="{42B8BB5E-3376-5B46-B745-46EB5317BE3A}"/>
              </a:ext>
            </a:extLst>
          </p:cNvPr>
          <p:cNvSpPr>
            <a:spLocks noGrp="1"/>
          </p:cNvSpPr>
          <p:nvPr>
            <p:ph type="title"/>
          </p:nvPr>
        </p:nvSpPr>
        <p:spPr/>
        <p:txBody>
          <a:bodyPr/>
          <a:lstStyle/>
          <a:p>
            <a:r>
              <a:rPr lang="en-US" dirty="0"/>
              <a:t>CEOS Mission &amp; Objectives</a:t>
            </a:r>
            <a:br>
              <a:rPr lang="en-US" dirty="0"/>
            </a:br>
            <a:endParaRPr lang="en-US" dirty="0"/>
          </a:p>
        </p:txBody>
      </p:sp>
      <p:pic>
        <p:nvPicPr>
          <p:cNvPr id="4" name="Picture 3">
            <a:extLst>
              <a:ext uri="{FF2B5EF4-FFF2-40B4-BE49-F238E27FC236}">
                <a16:creationId xmlns:a16="http://schemas.microsoft.com/office/drawing/2014/main" id="{0B4C36A6-A220-2A4A-A71D-A9683BAC33F8}"/>
              </a:ext>
            </a:extLst>
          </p:cNvPr>
          <p:cNvPicPr>
            <a:picLocks noChangeAspect="1"/>
          </p:cNvPicPr>
          <p:nvPr/>
        </p:nvPicPr>
        <p:blipFill>
          <a:blip r:embed="rId2"/>
          <a:stretch>
            <a:fillRect/>
          </a:stretch>
        </p:blipFill>
        <p:spPr>
          <a:xfrm>
            <a:off x="558470" y="1143779"/>
            <a:ext cx="11068203" cy="2012400"/>
          </a:xfrm>
          <a:prstGeom prst="rect">
            <a:avLst/>
          </a:prstGeom>
        </p:spPr>
      </p:pic>
    </p:spTree>
    <p:extLst>
      <p:ext uri="{BB962C8B-B14F-4D97-AF65-F5344CB8AC3E}">
        <p14:creationId xmlns:p14="http://schemas.microsoft.com/office/powerpoint/2010/main" val="4073135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CFE12-ABE0-C441-AEBD-8DD842BC8BF1}"/>
              </a:ext>
            </a:extLst>
          </p:cNvPr>
          <p:cNvSpPr>
            <a:spLocks noGrp="1"/>
          </p:cNvSpPr>
          <p:nvPr>
            <p:ph type="title"/>
          </p:nvPr>
        </p:nvSpPr>
        <p:spPr>
          <a:xfrm>
            <a:off x="929640" y="175939"/>
            <a:ext cx="8633272" cy="779002"/>
          </a:xfrm>
        </p:spPr>
        <p:txBody>
          <a:bodyPr/>
          <a:lstStyle/>
          <a:p>
            <a:r>
              <a:rPr lang="en-US" dirty="0"/>
              <a:t>CEOS Long-term Priorities</a:t>
            </a:r>
          </a:p>
        </p:txBody>
      </p:sp>
      <p:sp>
        <p:nvSpPr>
          <p:cNvPr id="4" name="Text Placeholder 2">
            <a:extLst>
              <a:ext uri="{FF2B5EF4-FFF2-40B4-BE49-F238E27FC236}">
                <a16:creationId xmlns:a16="http://schemas.microsoft.com/office/drawing/2014/main" id="{B7054D61-BD60-D445-8A03-7990D50B768A}"/>
              </a:ext>
            </a:extLst>
          </p:cNvPr>
          <p:cNvSpPr txBox="1">
            <a:spLocks/>
          </p:cNvSpPr>
          <p:nvPr/>
        </p:nvSpPr>
        <p:spPr>
          <a:xfrm>
            <a:off x="1417309" y="1227814"/>
            <a:ext cx="10402323" cy="5142452"/>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v"/>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401638" indent="-401638"/>
            <a:r>
              <a:rPr lang="en-GB" sz="2200" dirty="0"/>
              <a:t>Ensure that climate observation requirements identified by the Global Climate Observing System (GCOS) – and implications of the Paris Climate Agreement – are addressed. </a:t>
            </a:r>
          </a:p>
          <a:p>
            <a:pPr marL="401638" indent="-401638">
              <a:buFont typeface="Wingdings" panose="05000000000000000000" pitchFamily="2" charset="2"/>
              <a:buNone/>
            </a:pPr>
            <a:endParaRPr lang="en-GB" sz="2200" dirty="0"/>
          </a:p>
          <a:p>
            <a:pPr marL="401638" indent="-401638"/>
            <a:r>
              <a:rPr lang="en-GB" sz="2200" dirty="0"/>
              <a:t>Ensure, in the context of the Sendai Framework for Disaster Risk Reduction 2015-2030, that CEOS Agency data are made available in support of disaster risk reduction and that CEOS continues engagement with UN agencies and authorities. </a:t>
            </a:r>
          </a:p>
          <a:p>
            <a:pPr marL="401638" indent="-401638">
              <a:buFont typeface="Wingdings" panose="05000000000000000000" pitchFamily="2" charset="2"/>
              <a:buNone/>
            </a:pPr>
            <a:endParaRPr lang="en-GB" sz="2200" dirty="0"/>
          </a:p>
          <a:p>
            <a:pPr marL="401638" indent="-401638"/>
            <a:r>
              <a:rPr lang="en-GB" sz="2200" dirty="0"/>
              <a:t>Ensure that space-based Earth observations support the success of the next decade of the Group on Earth Observations (GEO), and that CEOS engagement in GEO governance and leadership is enhanced.</a:t>
            </a:r>
          </a:p>
          <a:p>
            <a:pPr marL="401638" indent="-401638"/>
            <a:endParaRPr lang="en-GB" sz="2200" dirty="0"/>
          </a:p>
          <a:p>
            <a:pPr marL="401638" indent="-401638"/>
            <a:r>
              <a:rPr lang="en-GB" sz="2200" dirty="0"/>
              <a:t>Proactively engage in global discussions on the critical challenges that face society, in support of the UN 2030 Agenda for Sustainable Development. </a:t>
            </a:r>
          </a:p>
        </p:txBody>
      </p:sp>
      <p:pic>
        <p:nvPicPr>
          <p:cNvPr id="5" name="Picture 4">
            <a:extLst>
              <a:ext uri="{FF2B5EF4-FFF2-40B4-BE49-F238E27FC236}">
                <a16:creationId xmlns:a16="http://schemas.microsoft.com/office/drawing/2014/main" id="{4F1A91D9-13ED-1C4B-B6CE-FC80577528DD}"/>
              </a:ext>
            </a:extLst>
          </p:cNvPr>
          <p:cNvPicPr>
            <a:picLocks noChangeAspect="1"/>
          </p:cNvPicPr>
          <p:nvPr/>
        </p:nvPicPr>
        <p:blipFill>
          <a:blip r:embed="rId2"/>
          <a:stretch>
            <a:fillRect/>
          </a:stretch>
        </p:blipFill>
        <p:spPr>
          <a:xfrm>
            <a:off x="450967" y="2603163"/>
            <a:ext cx="869399" cy="767763"/>
          </a:xfrm>
          <a:prstGeom prst="rect">
            <a:avLst/>
          </a:prstGeom>
        </p:spPr>
      </p:pic>
      <p:pic>
        <p:nvPicPr>
          <p:cNvPr id="6" name="Picture 5">
            <a:extLst>
              <a:ext uri="{FF2B5EF4-FFF2-40B4-BE49-F238E27FC236}">
                <a16:creationId xmlns:a16="http://schemas.microsoft.com/office/drawing/2014/main" id="{EA581D61-E49A-4844-8743-F9AA00D75912}"/>
              </a:ext>
            </a:extLst>
          </p:cNvPr>
          <p:cNvPicPr>
            <a:picLocks noChangeAspect="1"/>
          </p:cNvPicPr>
          <p:nvPr/>
        </p:nvPicPr>
        <p:blipFill>
          <a:blip r:embed="rId3"/>
          <a:stretch>
            <a:fillRect/>
          </a:stretch>
        </p:blipFill>
        <p:spPr>
          <a:xfrm>
            <a:off x="190647" y="4297892"/>
            <a:ext cx="1119649" cy="444634"/>
          </a:xfrm>
          <a:prstGeom prst="rect">
            <a:avLst/>
          </a:prstGeom>
        </p:spPr>
      </p:pic>
      <p:pic>
        <p:nvPicPr>
          <p:cNvPr id="7" name="Picture 6">
            <a:extLst>
              <a:ext uri="{FF2B5EF4-FFF2-40B4-BE49-F238E27FC236}">
                <a16:creationId xmlns:a16="http://schemas.microsoft.com/office/drawing/2014/main" id="{922B8B0A-0621-F04A-BD41-9D55291ADD53}"/>
              </a:ext>
            </a:extLst>
          </p:cNvPr>
          <p:cNvPicPr>
            <a:picLocks noChangeAspect="1"/>
          </p:cNvPicPr>
          <p:nvPr/>
        </p:nvPicPr>
        <p:blipFill>
          <a:blip r:embed="rId4"/>
          <a:stretch>
            <a:fillRect/>
          </a:stretch>
        </p:blipFill>
        <p:spPr>
          <a:xfrm>
            <a:off x="431246" y="5574963"/>
            <a:ext cx="902258" cy="767763"/>
          </a:xfrm>
          <a:prstGeom prst="rect">
            <a:avLst/>
          </a:prstGeom>
        </p:spPr>
      </p:pic>
      <p:pic>
        <p:nvPicPr>
          <p:cNvPr id="8" name="Picture 7">
            <a:extLst>
              <a:ext uri="{FF2B5EF4-FFF2-40B4-BE49-F238E27FC236}">
                <a16:creationId xmlns:a16="http://schemas.microsoft.com/office/drawing/2014/main" id="{F1F298EC-BE6F-6A43-ACF8-ED9F637D169B}"/>
              </a:ext>
            </a:extLst>
          </p:cNvPr>
          <p:cNvPicPr>
            <a:picLocks noChangeAspect="1"/>
          </p:cNvPicPr>
          <p:nvPr/>
        </p:nvPicPr>
        <p:blipFill>
          <a:blip r:embed="rId5"/>
          <a:stretch>
            <a:fillRect/>
          </a:stretch>
        </p:blipFill>
        <p:spPr>
          <a:xfrm>
            <a:off x="176047" y="1251245"/>
            <a:ext cx="1166955" cy="367081"/>
          </a:xfrm>
          <a:prstGeom prst="rect">
            <a:avLst/>
          </a:prstGeom>
        </p:spPr>
      </p:pic>
      <p:pic>
        <p:nvPicPr>
          <p:cNvPr id="11" name="Picture 10">
            <a:extLst>
              <a:ext uri="{FF2B5EF4-FFF2-40B4-BE49-F238E27FC236}">
                <a16:creationId xmlns:a16="http://schemas.microsoft.com/office/drawing/2014/main" id="{A76CEAA8-8274-C04E-9BDD-4D3CC2FE440B}"/>
              </a:ext>
            </a:extLst>
          </p:cNvPr>
          <p:cNvPicPr>
            <a:picLocks noChangeAspect="1"/>
          </p:cNvPicPr>
          <p:nvPr/>
        </p:nvPicPr>
        <p:blipFill>
          <a:blip r:embed="rId6"/>
          <a:stretch>
            <a:fillRect/>
          </a:stretch>
        </p:blipFill>
        <p:spPr>
          <a:xfrm>
            <a:off x="80695" y="103659"/>
            <a:ext cx="855553" cy="8232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1127496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48300" y="1570890"/>
            <a:ext cx="11495400" cy="4662871"/>
          </a:xfrm>
        </p:spPr>
        <p:txBody>
          <a:bodyPr/>
          <a:lstStyle/>
          <a:p>
            <a:pPr marL="0" indent="0">
              <a:buNone/>
            </a:pPr>
            <a:r>
              <a:rPr lang="en" dirty="0"/>
              <a:t>The 2022 Chair priorities are :</a:t>
            </a:r>
          </a:p>
          <a:p>
            <a:pPr lvl="1"/>
            <a:endParaRPr lang="en" sz="2000" dirty="0"/>
          </a:p>
          <a:p>
            <a:pPr lvl="1">
              <a:buFont typeface="Wingdings" pitchFamily="2" charset="2"/>
              <a:buChar char="v"/>
            </a:pPr>
            <a:r>
              <a:rPr lang="en" sz="2200" dirty="0"/>
              <a:t>Priority 1: </a:t>
            </a:r>
            <a:r>
              <a:rPr lang="en" sz="2200" b="1" dirty="0"/>
              <a:t>Disaster Risk Reduction and Response, &amp; Capacity Building</a:t>
            </a:r>
          </a:p>
          <a:p>
            <a:pPr marL="457200" lvl="1" indent="0">
              <a:buNone/>
            </a:pPr>
            <a:r>
              <a:rPr lang="en" sz="2200" b="1" dirty="0"/>
              <a:t>		</a:t>
            </a:r>
            <a:r>
              <a:rPr lang="en" sz="2200" dirty="0"/>
              <a:t>to </a:t>
            </a:r>
            <a:r>
              <a:rPr lang="en-GB" sz="2200" dirty="0"/>
              <a:t>ensure long-term sustainability of CEOS strategies</a:t>
            </a:r>
            <a:endParaRPr lang="en" sz="2200" dirty="0"/>
          </a:p>
          <a:p>
            <a:pPr lvl="1">
              <a:buFont typeface="Wingdings" pitchFamily="2" charset="2"/>
              <a:buChar char="v"/>
            </a:pPr>
            <a:endParaRPr lang="en" sz="2200" dirty="0"/>
          </a:p>
          <a:p>
            <a:pPr lvl="1">
              <a:buFont typeface="Wingdings" pitchFamily="2" charset="2"/>
              <a:buChar char="v"/>
            </a:pPr>
            <a:r>
              <a:rPr lang="en" sz="2200" dirty="0"/>
              <a:t>Priority 2: </a:t>
            </a:r>
            <a:r>
              <a:rPr lang="en" sz="2200" b="1" dirty="0"/>
              <a:t>CEOS Support to the UNFCCC Global </a:t>
            </a:r>
            <a:r>
              <a:rPr lang="en" sz="2200" b="1" dirty="0" err="1"/>
              <a:t>Stocktake</a:t>
            </a:r>
            <a:endParaRPr lang="en" sz="2200" b="1" dirty="0"/>
          </a:p>
          <a:p>
            <a:pPr marL="914400" lvl="2" indent="0">
              <a:buNone/>
            </a:pPr>
            <a:r>
              <a:rPr lang="en" sz="1800" b="1" dirty="0"/>
              <a:t>	</a:t>
            </a:r>
            <a:r>
              <a:rPr lang="en" sz="2200" dirty="0"/>
              <a:t>to </a:t>
            </a:r>
            <a:r>
              <a:rPr lang="en-GB" sz="2200" dirty="0"/>
              <a:t>ensure a strong and unified CEOS support to the UNFCCC Global Stocktake </a:t>
            </a:r>
            <a:endParaRPr lang="en" sz="2200" dirty="0"/>
          </a:p>
          <a:p>
            <a:pPr lvl="1">
              <a:buFont typeface="Wingdings" pitchFamily="2" charset="2"/>
              <a:buChar char="v"/>
            </a:pPr>
            <a:endParaRPr lang="en" sz="2200" dirty="0"/>
          </a:p>
          <a:p>
            <a:pPr lvl="1">
              <a:buFont typeface="Wingdings" pitchFamily="2" charset="2"/>
              <a:buChar char="v"/>
            </a:pPr>
            <a:r>
              <a:rPr lang="en" sz="2200" dirty="0"/>
              <a:t>Priority 3: </a:t>
            </a:r>
            <a:r>
              <a:rPr lang="en" sz="2200" b="1" dirty="0"/>
              <a:t>Support to CEOS Cal/Val Initiatives</a:t>
            </a:r>
          </a:p>
          <a:p>
            <a:pPr marL="914400" lvl="2" indent="0">
              <a:buNone/>
            </a:pPr>
            <a:r>
              <a:rPr lang="en" sz="1800" b="1" dirty="0"/>
              <a:t>	</a:t>
            </a:r>
            <a:r>
              <a:rPr lang="en" sz="2200" dirty="0"/>
              <a:t>to </a:t>
            </a:r>
            <a:r>
              <a:rPr lang="en-GB" sz="2200" dirty="0"/>
              <a:t>increase CEOS Agency Cal/Val Collaboration</a:t>
            </a:r>
          </a:p>
          <a:p>
            <a:pPr lvl="1"/>
            <a:endParaRPr lang="fr-FR" dirty="0"/>
          </a:p>
          <a:p>
            <a:pPr marL="0" indent="0">
              <a:buNone/>
            </a:pPr>
            <a:endParaRPr lang="en" dirty="0"/>
          </a:p>
        </p:txBody>
      </p:sp>
      <p:sp>
        <p:nvSpPr>
          <p:cNvPr id="4" name="Title 2">
            <a:extLst>
              <a:ext uri="{FF2B5EF4-FFF2-40B4-BE49-F238E27FC236}">
                <a16:creationId xmlns:a16="http://schemas.microsoft.com/office/drawing/2014/main" id="{C5ECD107-5579-4A55-9CE2-8E307CBDE31C}"/>
              </a:ext>
            </a:extLst>
          </p:cNvPr>
          <p:cNvSpPr txBox="1">
            <a:spLocks/>
          </p:cNvSpPr>
          <p:nvPr/>
        </p:nvSpPr>
        <p:spPr>
          <a:xfrm>
            <a:off x="1051559" y="112203"/>
            <a:ext cx="8502343" cy="848409"/>
          </a:xfrm>
          <a:prstGeom prst="rect">
            <a:avLst/>
          </a:prstGeom>
        </p:spPr>
        <p:txBody>
          <a:bodyPr/>
          <a:lstStyle>
            <a:lvl1pPr algn="l" defTabSz="914400" rtl="0" eaLnBrk="1" latinLnBrk="0" hangingPunct="1">
              <a:lnSpc>
                <a:spcPct val="90000"/>
              </a:lnSpc>
              <a:spcBef>
                <a:spcPct val="0"/>
              </a:spcBef>
              <a:buNone/>
              <a:defRPr sz="4400" kern="1200">
                <a:solidFill>
                  <a:schemeClr val="bg1"/>
                </a:solidFill>
                <a:effectLst>
                  <a:outerShdw blurRad="50800" dist="38100" algn="l" rotWithShape="0">
                    <a:prstClr val="black">
                      <a:alpha val="40000"/>
                    </a:prstClr>
                  </a:outerShdw>
                </a:effectLst>
                <a:latin typeface="+mj-lt"/>
                <a:ea typeface="+mj-ea"/>
                <a:cs typeface="+mj-cs"/>
              </a:defRPr>
            </a:lvl1pPr>
          </a:lstStyle>
          <a:p>
            <a:r>
              <a:rPr lang="en-GB" sz="3200" dirty="0"/>
              <a:t>CNES CEOS Chair Priorities 2022</a:t>
            </a:r>
            <a:br>
              <a:rPr lang="en-GB" dirty="0"/>
            </a:br>
            <a:r>
              <a:rPr lang="en-GB" sz="2400" i="1" dirty="0"/>
              <a:t>Paths to Sustainability: from strategy to practical measures</a:t>
            </a:r>
            <a:endParaRPr lang="en-AU" sz="2400" dirty="0"/>
          </a:p>
        </p:txBody>
      </p:sp>
      <p:pic>
        <p:nvPicPr>
          <p:cNvPr id="11" name="Picture 10">
            <a:extLst>
              <a:ext uri="{FF2B5EF4-FFF2-40B4-BE49-F238E27FC236}">
                <a16:creationId xmlns:a16="http://schemas.microsoft.com/office/drawing/2014/main" id="{33C55EC6-8D83-704D-9515-3FD7F6BB9482}"/>
              </a:ext>
            </a:extLst>
          </p:cNvPr>
          <p:cNvPicPr>
            <a:picLocks noChangeAspect="1"/>
          </p:cNvPicPr>
          <p:nvPr/>
        </p:nvPicPr>
        <p:blipFill>
          <a:blip r:embed="rId2"/>
          <a:stretch>
            <a:fillRect/>
          </a:stretch>
        </p:blipFill>
        <p:spPr>
          <a:xfrm>
            <a:off x="80695" y="103659"/>
            <a:ext cx="855553" cy="8232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2286663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D97F9F-764E-9543-AD90-F485072AADF1}"/>
              </a:ext>
            </a:extLst>
          </p:cNvPr>
          <p:cNvSpPr>
            <a:spLocks noGrp="1"/>
          </p:cNvSpPr>
          <p:nvPr>
            <p:ph idx="1"/>
          </p:nvPr>
        </p:nvSpPr>
        <p:spPr>
          <a:xfrm>
            <a:off x="348300" y="2297410"/>
            <a:ext cx="11495400" cy="3215640"/>
          </a:xfrm>
        </p:spPr>
        <p:txBody>
          <a:bodyPr/>
          <a:lstStyle/>
          <a:p>
            <a:pPr marL="0" indent="0">
              <a:buNone/>
            </a:pPr>
            <a:r>
              <a:rPr lang="en-US" dirty="0"/>
              <a:t>Objectives:</a:t>
            </a:r>
          </a:p>
          <a:p>
            <a:r>
              <a:rPr lang="en-GB" sz="2400" dirty="0"/>
              <a:t>Provision of a structured, comprehensive and accessible view as to what Climate Data Records are currently available from satellite missions of CEOS and CGMS members or their combination.</a:t>
            </a:r>
          </a:p>
          <a:p>
            <a:r>
              <a:rPr lang="en-GB" sz="2400" dirty="0"/>
              <a:t>Creation of the conditions for delivering further Climate Data Records, including multi-mission Climate Data Records, through best use of available data to fulfil GCOS requirements (e.g., by identifying and targeting cross-calibration or re-processing gaps/shortfalls ).</a:t>
            </a:r>
          </a:p>
          <a:p>
            <a:r>
              <a:rPr lang="en-GB" sz="2400" dirty="0"/>
              <a:t>Optimisation of the planning of future satellite missions and constellations to expand existing and planned Climate Data Records, both in terms of coverage and record length, and to address possible gaps with respect to GCOS requirements.</a:t>
            </a:r>
          </a:p>
          <a:p>
            <a:endParaRPr lang="en-GB" sz="2400" dirty="0"/>
          </a:p>
        </p:txBody>
      </p:sp>
      <p:sp>
        <p:nvSpPr>
          <p:cNvPr id="3" name="Title 2">
            <a:extLst>
              <a:ext uri="{FF2B5EF4-FFF2-40B4-BE49-F238E27FC236}">
                <a16:creationId xmlns:a16="http://schemas.microsoft.com/office/drawing/2014/main" id="{2E8683D8-6C83-9748-93AF-3269A7D4A068}"/>
              </a:ext>
            </a:extLst>
          </p:cNvPr>
          <p:cNvSpPr>
            <a:spLocks noGrp="1"/>
          </p:cNvSpPr>
          <p:nvPr>
            <p:ph type="title"/>
          </p:nvPr>
        </p:nvSpPr>
        <p:spPr>
          <a:xfrm>
            <a:off x="1142998" y="175939"/>
            <a:ext cx="8465633" cy="779002"/>
          </a:xfrm>
        </p:spPr>
        <p:txBody>
          <a:bodyPr/>
          <a:lstStyle/>
          <a:p>
            <a:r>
              <a:rPr lang="en-US" dirty="0" err="1"/>
              <a:t>WGClimate</a:t>
            </a:r>
            <a:r>
              <a:rPr lang="en-US" dirty="0"/>
              <a:t> Mission &amp; Objectives</a:t>
            </a:r>
          </a:p>
        </p:txBody>
      </p:sp>
      <p:sp>
        <p:nvSpPr>
          <p:cNvPr id="7" name="TextBox 6">
            <a:extLst>
              <a:ext uri="{FF2B5EF4-FFF2-40B4-BE49-F238E27FC236}">
                <a16:creationId xmlns:a16="http://schemas.microsoft.com/office/drawing/2014/main" id="{58BF0A9B-20A8-1441-BB1E-1E17A74A763D}"/>
              </a:ext>
            </a:extLst>
          </p:cNvPr>
          <p:cNvSpPr txBox="1"/>
          <p:nvPr/>
        </p:nvSpPr>
        <p:spPr>
          <a:xfrm>
            <a:off x="532982" y="1204166"/>
            <a:ext cx="11094720" cy="1101114"/>
          </a:xfrm>
          <a:prstGeom prst="rect">
            <a:avLst/>
          </a:prstGeom>
          <a:solidFill>
            <a:srgbClr val="415670"/>
          </a:solidFill>
        </p:spPr>
        <p:txBody>
          <a:bodyPr wrap="square" rtlCol="0" anchor="ctr" anchorCtr="0">
            <a:noAutofit/>
          </a:bodyPr>
          <a:lstStyle/>
          <a:p>
            <a:pPr algn="ctr" fontAlgn="base"/>
            <a:r>
              <a:rPr lang="en-GB" sz="2200" dirty="0">
                <a:solidFill>
                  <a:schemeClr val="bg1"/>
                </a:solidFill>
              </a:rPr>
              <a:t>Mission: To improve the systematic availability of Climate Data Records through the coordinated implementation, and further development of the architecture for climate monitoring from space</a:t>
            </a:r>
          </a:p>
        </p:txBody>
      </p:sp>
      <p:pic>
        <p:nvPicPr>
          <p:cNvPr id="4" name="Picture 3">
            <a:extLst>
              <a:ext uri="{FF2B5EF4-FFF2-40B4-BE49-F238E27FC236}">
                <a16:creationId xmlns:a16="http://schemas.microsoft.com/office/drawing/2014/main" id="{9FCC0945-B05A-324D-8ADF-CCCE36A11D8B}"/>
              </a:ext>
            </a:extLst>
          </p:cNvPr>
          <p:cNvPicPr>
            <a:picLocks noChangeAspect="1"/>
          </p:cNvPicPr>
          <p:nvPr/>
        </p:nvPicPr>
        <p:blipFill>
          <a:blip r:embed="rId2"/>
          <a:stretch>
            <a:fillRect/>
          </a:stretch>
        </p:blipFill>
        <p:spPr>
          <a:xfrm>
            <a:off x="108573" y="106124"/>
            <a:ext cx="848817" cy="84881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1091359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184B89-B62B-554D-A8F4-DC67B2E5916D}"/>
              </a:ext>
            </a:extLst>
          </p:cNvPr>
          <p:cNvSpPr>
            <a:spLocks noGrp="1"/>
          </p:cNvSpPr>
          <p:nvPr>
            <p:ph type="title"/>
          </p:nvPr>
        </p:nvSpPr>
        <p:spPr>
          <a:xfrm>
            <a:off x="1080654" y="175939"/>
            <a:ext cx="9892145" cy="779002"/>
          </a:xfrm>
        </p:spPr>
        <p:txBody>
          <a:bodyPr/>
          <a:lstStyle/>
          <a:p>
            <a:r>
              <a:rPr lang="en-GB" dirty="0"/>
              <a:t>Governance &amp; Work Planning</a:t>
            </a:r>
            <a:br>
              <a:rPr lang="en-GB" dirty="0"/>
            </a:br>
            <a:endParaRPr lang="en-US" dirty="0"/>
          </a:p>
        </p:txBody>
      </p:sp>
      <p:sp>
        <p:nvSpPr>
          <p:cNvPr id="81" name="Content Placeholder 1">
            <a:extLst>
              <a:ext uri="{FF2B5EF4-FFF2-40B4-BE49-F238E27FC236}">
                <a16:creationId xmlns:a16="http://schemas.microsoft.com/office/drawing/2014/main" id="{EFCFC778-A6E7-D040-A476-D6C977E8B645}"/>
              </a:ext>
            </a:extLst>
          </p:cNvPr>
          <p:cNvSpPr>
            <a:spLocks noGrp="1"/>
          </p:cNvSpPr>
          <p:nvPr>
            <p:ph idx="1"/>
          </p:nvPr>
        </p:nvSpPr>
        <p:spPr>
          <a:xfrm>
            <a:off x="348300" y="1259750"/>
            <a:ext cx="11495400" cy="4662871"/>
          </a:xfrm>
        </p:spPr>
        <p:txBody>
          <a:bodyPr/>
          <a:lstStyle/>
          <a:p>
            <a:pPr marL="558800" indent="-457200"/>
            <a:r>
              <a:rPr lang="en-GB" dirty="0"/>
              <a:t>Four key governing documents primarily guide the work of CEOS:</a:t>
            </a:r>
          </a:p>
          <a:p>
            <a:pPr marL="1016000" lvl="1" indent="-457200">
              <a:buFont typeface="+mj-lt"/>
              <a:buAutoNum type="arabicPeriod"/>
            </a:pPr>
            <a:r>
              <a:rPr lang="en-GB" dirty="0">
                <a:hlinkClick r:id="rId2"/>
              </a:rPr>
              <a:t>CEOS Terms of Reference</a:t>
            </a:r>
            <a:r>
              <a:rPr lang="en-GB" dirty="0"/>
              <a:t> defines the mission and scope of CEOS activities</a:t>
            </a:r>
          </a:p>
          <a:p>
            <a:pPr marL="1016000" lvl="1" indent="-457200">
              <a:buFont typeface="+mj-lt"/>
              <a:buAutoNum type="arabicPeriod"/>
            </a:pPr>
            <a:r>
              <a:rPr lang="en-GB" dirty="0">
                <a:hlinkClick r:id="rId3"/>
              </a:rPr>
              <a:t>CEOS Strategic Guidance document</a:t>
            </a:r>
            <a:r>
              <a:rPr lang="en-GB" dirty="0"/>
              <a:t> articulates the overarching long-term (7-10 years) purpose and goals of CEOS</a:t>
            </a:r>
          </a:p>
          <a:p>
            <a:pPr marL="1016000" lvl="1" indent="-457200">
              <a:buFont typeface="+mj-lt"/>
              <a:buAutoNum type="arabicPeriod"/>
            </a:pPr>
            <a:r>
              <a:rPr lang="en-GB" dirty="0">
                <a:hlinkClick r:id="rId4"/>
              </a:rPr>
              <a:t>CEOS Governance and Processes</a:t>
            </a:r>
            <a:r>
              <a:rPr lang="en-GB" dirty="0"/>
              <a:t> document provides guidelines on the structure, operations, and processes CEOS employs to achieve its goals</a:t>
            </a:r>
          </a:p>
          <a:p>
            <a:pPr marL="1016000" lvl="1" indent="-457200">
              <a:buFont typeface="+mj-lt"/>
              <a:buAutoNum type="arabicPeriod"/>
            </a:pPr>
            <a:r>
              <a:rPr lang="en-GB" dirty="0">
                <a:hlinkClick r:id="rId5"/>
              </a:rPr>
              <a:t>CEOS Work Plan</a:t>
            </a:r>
            <a:r>
              <a:rPr lang="en-GB" dirty="0"/>
              <a:t> (3-year rolling) sets forth near-term actions to achieve the goals outlined in the CEOS Strategic Guidance document</a:t>
            </a:r>
          </a:p>
          <a:p>
            <a:pPr marL="1016000" lvl="1" indent="-457200">
              <a:buFont typeface="+mj-lt"/>
              <a:buAutoNum type="arabicPeriod"/>
            </a:pPr>
            <a:endParaRPr lang="en-GB" sz="2800" dirty="0"/>
          </a:p>
          <a:p>
            <a:pPr marL="635000" indent="-533400"/>
            <a:r>
              <a:rPr lang="en-GB" dirty="0"/>
              <a:t>The CEO is the custodian of all CEOS Governing Documents, including the annual update of the 3-year CEOS Work Plan and the definition and monitoring of the deliverables it informs</a:t>
            </a:r>
          </a:p>
          <a:p>
            <a:pPr marL="558800" lvl="1" indent="0">
              <a:buNone/>
            </a:pPr>
            <a:endParaRPr lang="en-GB" sz="2000" dirty="0"/>
          </a:p>
        </p:txBody>
      </p:sp>
      <p:pic>
        <p:nvPicPr>
          <p:cNvPr id="85" name="Image 4">
            <a:extLst>
              <a:ext uri="{FF2B5EF4-FFF2-40B4-BE49-F238E27FC236}">
                <a16:creationId xmlns:a16="http://schemas.microsoft.com/office/drawing/2014/main" id="{1CA5DDE9-4D3D-E340-AB18-3BE83A512E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547" y="143878"/>
            <a:ext cx="942107" cy="79150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2075007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8DF2B6-3A79-BB45-BFD5-B7690CF29F97}"/>
              </a:ext>
            </a:extLst>
          </p:cNvPr>
          <p:cNvSpPr>
            <a:spLocks noGrp="1"/>
          </p:cNvSpPr>
          <p:nvPr>
            <p:ph idx="1"/>
          </p:nvPr>
        </p:nvSpPr>
        <p:spPr>
          <a:xfrm>
            <a:off x="2532769" y="1268212"/>
            <a:ext cx="8381248" cy="1851402"/>
          </a:xfrm>
        </p:spPr>
        <p:txBody>
          <a:bodyPr/>
          <a:lstStyle/>
          <a:p>
            <a:pPr marL="0" indent="0">
              <a:buNone/>
            </a:pPr>
            <a:r>
              <a:rPr lang="en-GB" dirty="0"/>
              <a:t>3-year plan updated by all CEOS entities every year and put forward for formal endorsement at SIT in March. </a:t>
            </a:r>
            <a:r>
              <a:rPr lang="en-IE" dirty="0"/>
              <a:t>Rigorous work planning, execution and monitoring is critical to CEOS’s credibility.</a:t>
            </a:r>
          </a:p>
        </p:txBody>
      </p:sp>
      <p:sp>
        <p:nvSpPr>
          <p:cNvPr id="3" name="Title 2">
            <a:extLst>
              <a:ext uri="{FF2B5EF4-FFF2-40B4-BE49-F238E27FC236}">
                <a16:creationId xmlns:a16="http://schemas.microsoft.com/office/drawing/2014/main" id="{FBA6293D-EFC6-1040-B158-A071F490ECCD}"/>
              </a:ext>
            </a:extLst>
          </p:cNvPr>
          <p:cNvSpPr>
            <a:spLocks noGrp="1"/>
          </p:cNvSpPr>
          <p:nvPr>
            <p:ph type="title"/>
          </p:nvPr>
        </p:nvSpPr>
        <p:spPr>
          <a:xfrm>
            <a:off x="1004139" y="165358"/>
            <a:ext cx="9386864" cy="779002"/>
          </a:xfrm>
        </p:spPr>
        <p:txBody>
          <a:bodyPr/>
          <a:lstStyle/>
          <a:p>
            <a:r>
              <a:rPr lang="en-US" dirty="0"/>
              <a:t>CEOS Work Plan</a:t>
            </a:r>
          </a:p>
        </p:txBody>
      </p:sp>
      <p:pic>
        <p:nvPicPr>
          <p:cNvPr id="4" name="Picture 3">
            <a:extLst>
              <a:ext uri="{FF2B5EF4-FFF2-40B4-BE49-F238E27FC236}">
                <a16:creationId xmlns:a16="http://schemas.microsoft.com/office/drawing/2014/main" id="{207ED76D-800D-6E41-ACC6-1DDC76ACD171}"/>
              </a:ext>
            </a:extLst>
          </p:cNvPr>
          <p:cNvPicPr>
            <a:picLocks noChangeAspect="1"/>
          </p:cNvPicPr>
          <p:nvPr/>
        </p:nvPicPr>
        <p:blipFill>
          <a:blip r:embed="rId2"/>
          <a:stretch>
            <a:fillRect/>
          </a:stretch>
        </p:blipFill>
        <p:spPr>
          <a:xfrm>
            <a:off x="348300" y="1233198"/>
            <a:ext cx="1942272" cy="2589696"/>
          </a:xfrm>
          <a:prstGeom prst="rect">
            <a:avLst/>
          </a:prstGeom>
        </p:spPr>
      </p:pic>
      <p:pic>
        <p:nvPicPr>
          <p:cNvPr id="5" name="Picture 4">
            <a:extLst>
              <a:ext uri="{FF2B5EF4-FFF2-40B4-BE49-F238E27FC236}">
                <a16:creationId xmlns:a16="http://schemas.microsoft.com/office/drawing/2014/main" id="{867802B5-B4AD-0448-AD4F-815FAFAC54AA}"/>
              </a:ext>
            </a:extLst>
          </p:cNvPr>
          <p:cNvPicPr>
            <a:picLocks noChangeAspect="1"/>
          </p:cNvPicPr>
          <p:nvPr/>
        </p:nvPicPr>
        <p:blipFill>
          <a:blip r:embed="rId3"/>
          <a:stretch>
            <a:fillRect/>
          </a:stretch>
        </p:blipFill>
        <p:spPr>
          <a:xfrm>
            <a:off x="3501197" y="3106396"/>
            <a:ext cx="4392748" cy="2361140"/>
          </a:xfrm>
          <a:prstGeom prst="rect">
            <a:avLst/>
          </a:prstGeom>
        </p:spPr>
      </p:pic>
      <p:graphicFrame>
        <p:nvGraphicFramePr>
          <p:cNvPr id="9" name="Diagram 8">
            <a:extLst>
              <a:ext uri="{FF2B5EF4-FFF2-40B4-BE49-F238E27FC236}">
                <a16:creationId xmlns:a16="http://schemas.microsoft.com/office/drawing/2014/main" id="{8FBA227D-7DBD-0541-956A-EFF37F19CC05}"/>
              </a:ext>
            </a:extLst>
          </p:cNvPr>
          <p:cNvGraphicFramePr/>
          <p:nvPr/>
        </p:nvGraphicFramePr>
        <p:xfrm>
          <a:off x="9117485" y="2624890"/>
          <a:ext cx="2726215" cy="30274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 9">
            <a:extLst>
              <a:ext uri="{FF2B5EF4-FFF2-40B4-BE49-F238E27FC236}">
                <a16:creationId xmlns:a16="http://schemas.microsoft.com/office/drawing/2014/main" id="{EB17B128-0616-324B-860D-A2989408660A}"/>
              </a:ext>
            </a:extLst>
          </p:cNvPr>
          <p:cNvGraphicFramePr/>
          <p:nvPr/>
        </p:nvGraphicFramePr>
        <p:xfrm>
          <a:off x="10664372" y="2050858"/>
          <a:ext cx="1307433" cy="211107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1" name="Diagram 10">
            <a:extLst>
              <a:ext uri="{FF2B5EF4-FFF2-40B4-BE49-F238E27FC236}">
                <a16:creationId xmlns:a16="http://schemas.microsoft.com/office/drawing/2014/main" id="{75C82D8E-6FBE-7B4D-A3CD-09ED5AB380EF}"/>
              </a:ext>
            </a:extLst>
          </p:cNvPr>
          <p:cNvGraphicFramePr/>
          <p:nvPr/>
        </p:nvGraphicFramePr>
        <p:xfrm>
          <a:off x="8729549" y="2156371"/>
          <a:ext cx="1141617" cy="211107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2" name="Diagram 11">
            <a:extLst>
              <a:ext uri="{FF2B5EF4-FFF2-40B4-BE49-F238E27FC236}">
                <a16:creationId xmlns:a16="http://schemas.microsoft.com/office/drawing/2014/main" id="{8E51D5CD-3079-C24C-B9BA-3E8A0EA878B6}"/>
              </a:ext>
            </a:extLst>
          </p:cNvPr>
          <p:cNvGraphicFramePr/>
          <p:nvPr/>
        </p:nvGraphicFramePr>
        <p:xfrm>
          <a:off x="8718833" y="4316533"/>
          <a:ext cx="1307433" cy="2111076"/>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14" name="TextBox 13">
            <a:extLst>
              <a:ext uri="{FF2B5EF4-FFF2-40B4-BE49-F238E27FC236}">
                <a16:creationId xmlns:a16="http://schemas.microsoft.com/office/drawing/2014/main" id="{8C4BB311-770F-134A-BB43-9AA5E4563FF0}"/>
              </a:ext>
            </a:extLst>
          </p:cNvPr>
          <p:cNvSpPr txBox="1"/>
          <p:nvPr/>
        </p:nvSpPr>
        <p:spPr>
          <a:xfrm>
            <a:off x="120373" y="5527460"/>
            <a:ext cx="10360219" cy="954107"/>
          </a:xfrm>
          <a:prstGeom prst="rect">
            <a:avLst/>
          </a:prstGeom>
          <a:noFill/>
        </p:spPr>
        <p:txBody>
          <a:bodyPr wrap="square">
            <a:spAutoFit/>
          </a:bodyPr>
          <a:lstStyle/>
          <a:p>
            <a:r>
              <a:rPr lang="en-GB" sz="2800" dirty="0"/>
              <a:t>Detailed work defined as </a:t>
            </a:r>
            <a:r>
              <a:rPr lang="en-GB" sz="2800" i="1" dirty="0"/>
              <a:t>deliverables:</a:t>
            </a:r>
            <a:r>
              <a:rPr lang="en-GB" sz="2800" dirty="0"/>
              <a:t> outlined in the WP, reconciled and tracked in </a:t>
            </a:r>
            <a:r>
              <a:rPr lang="en-GB" sz="2800" dirty="0">
                <a:hlinkClick r:id="rId24"/>
              </a:rPr>
              <a:t>CEOS deliverable tracking tool</a:t>
            </a:r>
            <a:endParaRPr lang="en-GB" sz="2800" dirty="0"/>
          </a:p>
        </p:txBody>
      </p:sp>
      <p:pic>
        <p:nvPicPr>
          <p:cNvPr id="16" name="Image 7">
            <a:extLst>
              <a:ext uri="{FF2B5EF4-FFF2-40B4-BE49-F238E27FC236}">
                <a16:creationId xmlns:a16="http://schemas.microsoft.com/office/drawing/2014/main" id="{FA9FF1EA-6A45-104B-B65A-C6386E456F94}"/>
              </a:ext>
            </a:extLst>
          </p:cNvPr>
          <p:cNvPicPr>
            <a:picLocks noChangeAspect="1"/>
          </p:cNvPicPr>
          <p:nvPr/>
        </p:nvPicPr>
        <p:blipFill rotWithShape="1">
          <a:blip r:embed="rId25">
            <a:extLst>
              <a:ext uri="{28A0092B-C50C-407E-A947-70E740481C1C}">
                <a14:useLocalDpi xmlns:a14="http://schemas.microsoft.com/office/drawing/2010/main" val="0"/>
              </a:ext>
            </a:extLst>
          </a:blip>
          <a:srcRect l="18329" t="10530" r="18329" b="6144"/>
          <a:stretch/>
        </p:blipFill>
        <p:spPr>
          <a:xfrm>
            <a:off x="136610" y="41565"/>
            <a:ext cx="706582" cy="95893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521344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7EBAFB0A-31AF-6A4B-BB57-6E57EA100DA8}"/>
              </a:ext>
            </a:extLst>
          </p:cNvPr>
          <p:cNvGraphicFramePr>
            <a:graphicFrameLocks noGrp="1"/>
          </p:cNvGraphicFramePr>
          <p:nvPr>
            <p:extLst>
              <p:ext uri="{D42A27DB-BD31-4B8C-83A1-F6EECF244321}">
                <p14:modId xmlns:p14="http://schemas.microsoft.com/office/powerpoint/2010/main" val="63842815"/>
              </p:ext>
            </p:extLst>
          </p:nvPr>
        </p:nvGraphicFramePr>
        <p:xfrm>
          <a:off x="176048" y="1126542"/>
          <a:ext cx="11820880" cy="5359738"/>
        </p:xfrm>
        <a:graphic>
          <a:graphicData uri="http://schemas.openxmlformats.org/drawingml/2006/table">
            <a:tbl>
              <a:tblPr firstRow="1" bandRow="1">
                <a:tableStyleId>{5C22544A-7EE6-4342-B048-85BDC9FD1C3A}</a:tableStyleId>
              </a:tblPr>
              <a:tblGrid>
                <a:gridCol w="744862">
                  <a:extLst>
                    <a:ext uri="{9D8B030D-6E8A-4147-A177-3AD203B41FA5}">
                      <a16:colId xmlns:a16="http://schemas.microsoft.com/office/drawing/2014/main" val="742419266"/>
                    </a:ext>
                  </a:extLst>
                </a:gridCol>
                <a:gridCol w="6796626">
                  <a:extLst>
                    <a:ext uri="{9D8B030D-6E8A-4147-A177-3AD203B41FA5}">
                      <a16:colId xmlns:a16="http://schemas.microsoft.com/office/drawing/2014/main" val="2128511458"/>
                    </a:ext>
                  </a:extLst>
                </a:gridCol>
                <a:gridCol w="4279392">
                  <a:extLst>
                    <a:ext uri="{9D8B030D-6E8A-4147-A177-3AD203B41FA5}">
                      <a16:colId xmlns:a16="http://schemas.microsoft.com/office/drawing/2014/main" val="1959347307"/>
                    </a:ext>
                  </a:extLst>
                </a:gridCol>
              </a:tblGrid>
              <a:tr h="371178">
                <a:tc>
                  <a:txBody>
                    <a:bodyPr/>
                    <a:lstStyle/>
                    <a:p>
                      <a:endParaRPr lang="en-US" dirty="0"/>
                    </a:p>
                  </a:txBody>
                  <a:tcPr/>
                </a:tc>
                <a:tc>
                  <a:txBody>
                    <a:bodyPr/>
                    <a:lstStyle/>
                    <a:p>
                      <a:r>
                        <a:rPr lang="en-US" dirty="0"/>
                        <a:t>Chapter in Work Plan</a:t>
                      </a:r>
                    </a:p>
                  </a:txBody>
                  <a:tcPr/>
                </a:tc>
                <a:tc>
                  <a:txBody>
                    <a:bodyPr/>
                    <a:lstStyle/>
                    <a:p>
                      <a:r>
                        <a:rPr lang="en-US" dirty="0"/>
                        <a:t>Responsible</a:t>
                      </a:r>
                    </a:p>
                  </a:txBody>
                  <a:tcPr/>
                </a:tc>
                <a:extLst>
                  <a:ext uri="{0D108BD9-81ED-4DB2-BD59-A6C34878D82A}">
                    <a16:rowId xmlns:a16="http://schemas.microsoft.com/office/drawing/2014/main" val="3874198876"/>
                  </a:ext>
                </a:extLst>
              </a:tr>
              <a:tr h="370840">
                <a:tc>
                  <a:txBody>
                    <a:bodyPr/>
                    <a:lstStyle/>
                    <a:p>
                      <a:r>
                        <a:rPr lang="en-US" dirty="0">
                          <a:solidFill>
                            <a:srgbClr val="FF0000"/>
                          </a:solidFill>
                        </a:rPr>
                        <a:t>1</a:t>
                      </a:r>
                    </a:p>
                  </a:txBody>
                  <a:tcPr/>
                </a:tc>
                <a:tc>
                  <a:txBody>
                    <a:bodyPr/>
                    <a:lstStyle/>
                    <a:p>
                      <a:r>
                        <a:rPr lang="en-GB" sz="1800" dirty="0">
                          <a:solidFill>
                            <a:srgbClr val="FF0000"/>
                          </a:solidFill>
                        </a:rPr>
                        <a:t>Climate Monitoring, Research, and Services</a:t>
                      </a:r>
                      <a:endParaRPr lang="en-US" dirty="0">
                        <a:solidFill>
                          <a:srgbClr val="FF0000"/>
                        </a:solidFill>
                      </a:endParaRPr>
                    </a:p>
                  </a:txBody>
                  <a:tcPr/>
                </a:tc>
                <a:tc>
                  <a:txBody>
                    <a:bodyPr/>
                    <a:lstStyle/>
                    <a:p>
                      <a:r>
                        <a:rPr lang="en-US" dirty="0" err="1">
                          <a:solidFill>
                            <a:srgbClr val="FF0000"/>
                          </a:solidFill>
                        </a:rPr>
                        <a:t>WGClimate</a:t>
                      </a:r>
                      <a:endParaRPr lang="en-US" dirty="0">
                        <a:solidFill>
                          <a:srgbClr val="FF0000"/>
                        </a:solidFill>
                      </a:endParaRPr>
                    </a:p>
                  </a:txBody>
                  <a:tcPr/>
                </a:tc>
                <a:extLst>
                  <a:ext uri="{0D108BD9-81ED-4DB2-BD59-A6C34878D82A}">
                    <a16:rowId xmlns:a16="http://schemas.microsoft.com/office/drawing/2014/main" val="3202066148"/>
                  </a:ext>
                </a:extLst>
              </a:tr>
              <a:tr h="370840">
                <a:tc>
                  <a:txBody>
                    <a:bodyPr/>
                    <a:lstStyle/>
                    <a:p>
                      <a:r>
                        <a:rPr lang="en-US" dirty="0"/>
                        <a:t>2</a:t>
                      </a:r>
                    </a:p>
                  </a:txBody>
                  <a:tcPr/>
                </a:tc>
                <a:tc>
                  <a:txBody>
                    <a:bodyPr/>
                    <a:lstStyle/>
                    <a:p>
                      <a:r>
                        <a:rPr lang="en-GB" sz="1800" dirty="0"/>
                        <a:t>Carbon Observations in Support of Climate Science and Policy</a:t>
                      </a:r>
                      <a:endParaRPr lang="en-US" dirty="0"/>
                    </a:p>
                  </a:txBody>
                  <a:tcPr/>
                </a:tc>
                <a:tc>
                  <a:txBody>
                    <a:bodyPr/>
                    <a:lstStyle/>
                    <a:p>
                      <a:endParaRPr lang="en-US" dirty="0"/>
                    </a:p>
                  </a:txBody>
                  <a:tcPr/>
                </a:tc>
                <a:extLst>
                  <a:ext uri="{0D108BD9-81ED-4DB2-BD59-A6C34878D82A}">
                    <a16:rowId xmlns:a16="http://schemas.microsoft.com/office/drawing/2014/main" val="637059288"/>
                  </a:ext>
                </a:extLst>
              </a:tr>
              <a:tr h="370840">
                <a:tc>
                  <a:txBody>
                    <a:bodyPr/>
                    <a:lstStyle/>
                    <a:p>
                      <a:r>
                        <a:rPr lang="en-US" dirty="0">
                          <a:solidFill>
                            <a:schemeClr val="tx1"/>
                          </a:solidFill>
                        </a:rPr>
                        <a:t>3</a:t>
                      </a:r>
                    </a:p>
                  </a:txBody>
                  <a:tcPr/>
                </a:tc>
                <a:tc>
                  <a:txBody>
                    <a:bodyPr/>
                    <a:lstStyle/>
                    <a:p>
                      <a:r>
                        <a:rPr lang="en-GB" sz="1800" dirty="0">
                          <a:solidFill>
                            <a:schemeClr val="tx1"/>
                          </a:solidFill>
                        </a:rPr>
                        <a:t>Observations in Support of the Global Stocktake of the UNFCCC</a:t>
                      </a:r>
                      <a:endParaRPr lang="en-US" dirty="0">
                        <a:solidFill>
                          <a:schemeClr val="tx1"/>
                        </a:solidFill>
                      </a:endParaRPr>
                    </a:p>
                  </a:txBody>
                  <a:tcPr/>
                </a:tc>
                <a:tc>
                  <a:txBody>
                    <a:bodyPr/>
                    <a:lstStyle/>
                    <a:p>
                      <a:endParaRPr lang="en-US" dirty="0"/>
                    </a:p>
                  </a:txBody>
                  <a:tcPr/>
                </a:tc>
                <a:extLst>
                  <a:ext uri="{0D108BD9-81ED-4DB2-BD59-A6C34878D82A}">
                    <a16:rowId xmlns:a16="http://schemas.microsoft.com/office/drawing/2014/main" val="3194297346"/>
                  </a:ext>
                </a:extLst>
              </a:tr>
              <a:tr h="370840">
                <a:tc>
                  <a:txBody>
                    <a:bodyPr/>
                    <a:lstStyle/>
                    <a:p>
                      <a:r>
                        <a:rPr lang="en-US"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Observations for Agriculture</a:t>
                      </a:r>
                    </a:p>
                  </a:txBody>
                  <a:tcPr/>
                </a:tc>
                <a:tc>
                  <a:txBody>
                    <a:bodyPr/>
                    <a:lstStyle/>
                    <a:p>
                      <a:endParaRPr lang="en-US" dirty="0"/>
                    </a:p>
                  </a:txBody>
                  <a:tcPr/>
                </a:tc>
                <a:extLst>
                  <a:ext uri="{0D108BD9-81ED-4DB2-BD59-A6C34878D82A}">
                    <a16:rowId xmlns:a16="http://schemas.microsoft.com/office/drawing/2014/main" val="2692626025"/>
                  </a:ext>
                </a:extLst>
              </a:tr>
              <a:tr h="370840">
                <a:tc>
                  <a:txBody>
                    <a:bodyPr/>
                    <a:lstStyle/>
                    <a:p>
                      <a:r>
                        <a:rPr lang="en-US" dirty="0">
                          <a:solidFill>
                            <a:srgbClr val="FF0000"/>
                          </a:solidFill>
                        </a:rPr>
                        <a:t>5</a:t>
                      </a:r>
                    </a:p>
                  </a:txBody>
                  <a:tcPr/>
                </a:tc>
                <a:tc>
                  <a:txBody>
                    <a:bodyPr/>
                    <a:lstStyle/>
                    <a:p>
                      <a:r>
                        <a:rPr lang="en-GB" sz="1800" dirty="0">
                          <a:solidFill>
                            <a:srgbClr val="FF0000"/>
                          </a:solidFill>
                        </a:rPr>
                        <a:t>Observations for Disasters</a:t>
                      </a:r>
                      <a:endParaRPr lang="en-US" dirty="0">
                        <a:solidFill>
                          <a:srgbClr val="FF0000"/>
                        </a:solidFill>
                      </a:endParaRPr>
                    </a:p>
                  </a:txBody>
                  <a:tcPr/>
                </a:tc>
                <a:tc>
                  <a:txBody>
                    <a:bodyPr/>
                    <a:lstStyle/>
                    <a:p>
                      <a:r>
                        <a:rPr lang="en-US" dirty="0" err="1">
                          <a:solidFill>
                            <a:srgbClr val="FF0000"/>
                          </a:solidFill>
                        </a:rPr>
                        <a:t>WGDisasters</a:t>
                      </a:r>
                      <a:endParaRPr lang="en-US" dirty="0">
                        <a:solidFill>
                          <a:srgbClr val="FF0000"/>
                        </a:solidFill>
                      </a:endParaRPr>
                    </a:p>
                  </a:txBody>
                  <a:tcPr/>
                </a:tc>
                <a:extLst>
                  <a:ext uri="{0D108BD9-81ED-4DB2-BD59-A6C34878D82A}">
                    <a16:rowId xmlns:a16="http://schemas.microsoft.com/office/drawing/2014/main" val="1280186919"/>
                  </a:ext>
                </a:extLst>
              </a:tr>
              <a:tr h="370840">
                <a:tc>
                  <a:txBody>
                    <a:bodyPr/>
                    <a:lstStyle/>
                    <a:p>
                      <a:r>
                        <a:rPr lang="en-US" dirty="0"/>
                        <a:t>6</a:t>
                      </a:r>
                    </a:p>
                  </a:txBody>
                  <a:tcPr/>
                </a:tc>
                <a:tc>
                  <a:txBody>
                    <a:bodyPr/>
                    <a:lstStyle/>
                    <a:p>
                      <a:r>
                        <a:rPr lang="en-GB" sz="1800" dirty="0"/>
                        <a:t>Observations for Water</a:t>
                      </a:r>
                      <a:endParaRPr lang="en-US" dirty="0"/>
                    </a:p>
                  </a:txBody>
                  <a:tcPr/>
                </a:tc>
                <a:tc>
                  <a:txBody>
                    <a:bodyPr/>
                    <a:lstStyle/>
                    <a:p>
                      <a:endParaRPr lang="en-US" dirty="0"/>
                    </a:p>
                  </a:txBody>
                  <a:tcPr/>
                </a:tc>
                <a:extLst>
                  <a:ext uri="{0D108BD9-81ED-4DB2-BD59-A6C34878D82A}">
                    <a16:rowId xmlns:a16="http://schemas.microsoft.com/office/drawing/2014/main" val="2771835490"/>
                  </a:ext>
                </a:extLst>
              </a:tr>
              <a:tr h="370840">
                <a:tc>
                  <a:txBody>
                    <a:bodyPr/>
                    <a:lstStyle/>
                    <a:p>
                      <a:r>
                        <a:rPr lang="en-US" dirty="0">
                          <a:solidFill>
                            <a:srgbClr val="FF0000"/>
                          </a:solidFill>
                        </a:rPr>
                        <a:t>7</a:t>
                      </a:r>
                    </a:p>
                  </a:txBody>
                  <a:tcPr/>
                </a:tc>
                <a:tc>
                  <a:txBody>
                    <a:bodyPr/>
                    <a:lstStyle/>
                    <a:p>
                      <a:r>
                        <a:rPr lang="en-GB" sz="1800" dirty="0">
                          <a:solidFill>
                            <a:srgbClr val="FF0000"/>
                          </a:solidFill>
                        </a:rPr>
                        <a:t>Data Quality</a:t>
                      </a:r>
                      <a:endParaRPr lang="en-US" dirty="0">
                        <a:solidFill>
                          <a:srgbClr val="FF0000"/>
                        </a:solidFill>
                      </a:endParaRPr>
                    </a:p>
                  </a:txBody>
                  <a:tcPr/>
                </a:tc>
                <a:tc>
                  <a:txBody>
                    <a:bodyPr/>
                    <a:lstStyle/>
                    <a:p>
                      <a:r>
                        <a:rPr lang="en-US" dirty="0">
                          <a:solidFill>
                            <a:srgbClr val="FF0000"/>
                          </a:solidFill>
                        </a:rPr>
                        <a:t>WGCV</a:t>
                      </a:r>
                    </a:p>
                  </a:txBody>
                  <a:tcPr/>
                </a:tc>
                <a:extLst>
                  <a:ext uri="{0D108BD9-81ED-4DB2-BD59-A6C34878D82A}">
                    <a16:rowId xmlns:a16="http://schemas.microsoft.com/office/drawing/2014/main" val="1534374179"/>
                  </a:ext>
                </a:extLst>
              </a:tr>
              <a:tr h="370840">
                <a:tc>
                  <a:txBody>
                    <a:bodyPr/>
                    <a:lstStyle/>
                    <a:p>
                      <a:r>
                        <a:rPr lang="en-US" dirty="0">
                          <a:solidFill>
                            <a:srgbClr val="FF0000"/>
                          </a:solidFill>
                        </a:rPr>
                        <a:t>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FF0000"/>
                          </a:solidFill>
                        </a:rPr>
                        <a:t>Capacity Building and Data Democracy</a:t>
                      </a:r>
                    </a:p>
                  </a:txBody>
                  <a:tcPr/>
                </a:tc>
                <a:tc>
                  <a:txBody>
                    <a:bodyPr/>
                    <a:lstStyle/>
                    <a:p>
                      <a:r>
                        <a:rPr lang="en-US" dirty="0" err="1">
                          <a:solidFill>
                            <a:srgbClr val="FF0000"/>
                          </a:solidFill>
                        </a:rPr>
                        <a:t>WGCapD</a:t>
                      </a:r>
                      <a:endParaRPr lang="en-US" dirty="0">
                        <a:solidFill>
                          <a:srgbClr val="FF0000"/>
                        </a:solidFill>
                      </a:endParaRPr>
                    </a:p>
                  </a:txBody>
                  <a:tcPr/>
                </a:tc>
                <a:extLst>
                  <a:ext uri="{0D108BD9-81ED-4DB2-BD59-A6C34878D82A}">
                    <a16:rowId xmlns:a16="http://schemas.microsoft.com/office/drawing/2014/main" val="2269756471"/>
                  </a:ext>
                </a:extLst>
              </a:tr>
              <a:tr h="370840">
                <a:tc>
                  <a:txBody>
                    <a:bodyPr/>
                    <a:lstStyle/>
                    <a:p>
                      <a:r>
                        <a:rPr lang="en-US" dirty="0">
                          <a:solidFill>
                            <a:srgbClr val="FF0000"/>
                          </a:solidFill>
                        </a:rPr>
                        <a:t>9</a:t>
                      </a:r>
                    </a:p>
                  </a:txBody>
                  <a:tcPr/>
                </a:tc>
                <a:tc>
                  <a:txBody>
                    <a:bodyPr/>
                    <a:lstStyle/>
                    <a:p>
                      <a:r>
                        <a:rPr lang="en-GB" sz="1800" dirty="0">
                          <a:solidFill>
                            <a:srgbClr val="FF0000"/>
                          </a:solidFill>
                        </a:rPr>
                        <a:t>Data Discovery, Access, Preservation, Usability and Exploitation: approaches, systems, tools and technologies</a:t>
                      </a:r>
                      <a:endParaRPr lang="en-US" dirty="0">
                        <a:solidFill>
                          <a:srgbClr val="FF0000"/>
                        </a:solidFill>
                      </a:endParaRPr>
                    </a:p>
                  </a:txBody>
                  <a:tcPr/>
                </a:tc>
                <a:tc>
                  <a:txBody>
                    <a:bodyPr/>
                    <a:lstStyle/>
                    <a:p>
                      <a:r>
                        <a:rPr lang="en-US" dirty="0">
                          <a:solidFill>
                            <a:srgbClr val="FF0000"/>
                          </a:solidFill>
                        </a:rPr>
                        <a:t>WGISS</a:t>
                      </a:r>
                    </a:p>
                  </a:txBody>
                  <a:tcPr/>
                </a:tc>
                <a:extLst>
                  <a:ext uri="{0D108BD9-81ED-4DB2-BD59-A6C34878D82A}">
                    <a16:rowId xmlns:a16="http://schemas.microsoft.com/office/drawing/2014/main" val="3561629383"/>
                  </a:ext>
                </a:extLst>
              </a:tr>
              <a:tr h="370840">
                <a:tc>
                  <a:txBody>
                    <a:bodyPr/>
                    <a:lstStyle/>
                    <a:p>
                      <a:r>
                        <a:rPr lang="en-US" dirty="0">
                          <a:solidFill>
                            <a:srgbClr val="00B050"/>
                          </a:solidFill>
                        </a:rPr>
                        <a:t>10</a:t>
                      </a:r>
                    </a:p>
                  </a:txBody>
                  <a:tcPr/>
                </a:tc>
                <a:tc>
                  <a:txBody>
                    <a:bodyPr/>
                    <a:lstStyle/>
                    <a:p>
                      <a:r>
                        <a:rPr lang="en-GB" sz="1800" dirty="0">
                          <a:solidFill>
                            <a:srgbClr val="00B050"/>
                          </a:solidFill>
                        </a:rPr>
                        <a:t>Advancement of the CEOS Virtual Constellations</a:t>
                      </a:r>
                      <a:endParaRPr lang="en-US" dirty="0">
                        <a:solidFill>
                          <a:srgbClr val="00B050"/>
                        </a:solidFill>
                      </a:endParaRPr>
                    </a:p>
                  </a:txBody>
                  <a:tcPr/>
                </a:tc>
                <a:tc>
                  <a:txBody>
                    <a:bodyPr/>
                    <a:lstStyle/>
                    <a:p>
                      <a:r>
                        <a:rPr lang="en-US" dirty="0">
                          <a:solidFill>
                            <a:srgbClr val="00B050"/>
                          </a:solidFill>
                        </a:rPr>
                        <a:t>VCs (includes ARD Oversight Group)</a:t>
                      </a:r>
                    </a:p>
                  </a:txBody>
                  <a:tcPr/>
                </a:tc>
                <a:extLst>
                  <a:ext uri="{0D108BD9-81ED-4DB2-BD59-A6C34878D82A}">
                    <a16:rowId xmlns:a16="http://schemas.microsoft.com/office/drawing/2014/main" val="2684733525"/>
                  </a:ext>
                </a:extLst>
              </a:tr>
              <a:tr h="370840">
                <a:tc>
                  <a:txBody>
                    <a:bodyPr/>
                    <a:lstStyle/>
                    <a:p>
                      <a:r>
                        <a:rPr lang="en-US" dirty="0">
                          <a:solidFill>
                            <a:srgbClr val="0070C0"/>
                          </a:solidFill>
                        </a:rPr>
                        <a:t>11</a:t>
                      </a:r>
                    </a:p>
                  </a:txBody>
                  <a:tcPr/>
                </a:tc>
                <a:tc>
                  <a:txBody>
                    <a:bodyPr/>
                    <a:lstStyle/>
                    <a:p>
                      <a:r>
                        <a:rPr lang="en-GB" sz="1800" dirty="0">
                          <a:solidFill>
                            <a:srgbClr val="0070C0"/>
                          </a:solidFill>
                        </a:rPr>
                        <a:t>Support to Other Key Stakeholder Initiatives</a:t>
                      </a:r>
                      <a:endParaRPr lang="en-US" dirty="0">
                        <a:solidFill>
                          <a:srgbClr val="0070C0"/>
                        </a:solidFill>
                      </a:endParaRPr>
                    </a:p>
                  </a:txBody>
                  <a:tcPr/>
                </a:tc>
                <a:tc>
                  <a:txBody>
                    <a:bodyPr/>
                    <a:lstStyle/>
                    <a:p>
                      <a:r>
                        <a:rPr lang="en-US" dirty="0">
                          <a:solidFill>
                            <a:srgbClr val="0070C0"/>
                          </a:solidFill>
                        </a:rPr>
                        <a:t>SDG Coordination Group, Biodiversity experts, COVERAGE, COAST AHT</a:t>
                      </a:r>
                    </a:p>
                  </a:txBody>
                  <a:tcPr/>
                </a:tc>
                <a:extLst>
                  <a:ext uri="{0D108BD9-81ED-4DB2-BD59-A6C34878D82A}">
                    <a16:rowId xmlns:a16="http://schemas.microsoft.com/office/drawing/2014/main" val="1527188688"/>
                  </a:ext>
                </a:extLst>
              </a:tr>
              <a:tr h="370840">
                <a:tc>
                  <a:txBody>
                    <a:bodyPr/>
                    <a:lstStyle/>
                    <a:p>
                      <a:r>
                        <a:rPr lang="en-US" dirty="0"/>
                        <a:t>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CEOS Services</a:t>
                      </a:r>
                    </a:p>
                  </a:txBody>
                  <a:tcPr/>
                </a:tc>
                <a:tc>
                  <a:txBody>
                    <a:bodyPr/>
                    <a:lstStyle/>
                    <a:p>
                      <a:endParaRPr lang="en-US" dirty="0"/>
                    </a:p>
                  </a:txBody>
                  <a:tcPr/>
                </a:tc>
                <a:extLst>
                  <a:ext uri="{0D108BD9-81ED-4DB2-BD59-A6C34878D82A}">
                    <a16:rowId xmlns:a16="http://schemas.microsoft.com/office/drawing/2014/main" val="1233360485"/>
                  </a:ext>
                </a:extLst>
              </a:tr>
            </a:tbl>
          </a:graphicData>
        </a:graphic>
      </p:graphicFrame>
      <p:sp>
        <p:nvSpPr>
          <p:cNvPr id="10" name="Title 2">
            <a:extLst>
              <a:ext uri="{FF2B5EF4-FFF2-40B4-BE49-F238E27FC236}">
                <a16:creationId xmlns:a16="http://schemas.microsoft.com/office/drawing/2014/main" id="{39524AF6-6F95-634B-891E-18A79BE747CE}"/>
              </a:ext>
            </a:extLst>
          </p:cNvPr>
          <p:cNvSpPr>
            <a:spLocks noGrp="1"/>
          </p:cNvSpPr>
          <p:nvPr>
            <p:ph type="title"/>
          </p:nvPr>
        </p:nvSpPr>
        <p:spPr>
          <a:xfrm>
            <a:off x="1004139" y="165358"/>
            <a:ext cx="9386864" cy="779002"/>
          </a:xfrm>
        </p:spPr>
        <p:txBody>
          <a:bodyPr/>
          <a:lstStyle/>
          <a:p>
            <a:r>
              <a:rPr lang="en-US" dirty="0"/>
              <a:t>CEOS Work Plan Structure</a:t>
            </a:r>
          </a:p>
        </p:txBody>
      </p:sp>
      <p:pic>
        <p:nvPicPr>
          <p:cNvPr id="11" name="Image 7">
            <a:extLst>
              <a:ext uri="{FF2B5EF4-FFF2-40B4-BE49-F238E27FC236}">
                <a16:creationId xmlns:a16="http://schemas.microsoft.com/office/drawing/2014/main" id="{41E87B52-7467-F148-89CD-B77E699DB617}"/>
              </a:ext>
            </a:extLst>
          </p:cNvPr>
          <p:cNvPicPr>
            <a:picLocks noChangeAspect="1"/>
          </p:cNvPicPr>
          <p:nvPr/>
        </p:nvPicPr>
        <p:blipFill rotWithShape="1">
          <a:blip r:embed="rId2">
            <a:extLst>
              <a:ext uri="{28A0092B-C50C-407E-A947-70E740481C1C}">
                <a14:useLocalDpi xmlns:a14="http://schemas.microsoft.com/office/drawing/2010/main" val="0"/>
              </a:ext>
            </a:extLst>
          </a:blip>
          <a:srcRect l="18329" t="10530" r="18329" b="6144"/>
          <a:stretch/>
        </p:blipFill>
        <p:spPr>
          <a:xfrm>
            <a:off x="136610" y="41565"/>
            <a:ext cx="706582" cy="95893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4238864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DA3753-9EE1-BC46-84D4-C2725986D8D3}"/>
              </a:ext>
            </a:extLst>
          </p:cNvPr>
          <p:cNvSpPr>
            <a:spLocks noGrp="1"/>
          </p:cNvSpPr>
          <p:nvPr>
            <p:ph type="title"/>
          </p:nvPr>
        </p:nvSpPr>
        <p:spPr>
          <a:xfrm>
            <a:off x="979612" y="138370"/>
            <a:ext cx="9386864" cy="779002"/>
          </a:xfrm>
        </p:spPr>
        <p:txBody>
          <a:bodyPr/>
          <a:lstStyle/>
          <a:p>
            <a:r>
              <a:rPr lang="en-US" dirty="0"/>
              <a:t>2021-23 vs 2022-24</a:t>
            </a:r>
          </a:p>
        </p:txBody>
      </p:sp>
      <p:graphicFrame>
        <p:nvGraphicFramePr>
          <p:cNvPr id="4" name="Table 3">
            <a:extLst>
              <a:ext uri="{FF2B5EF4-FFF2-40B4-BE49-F238E27FC236}">
                <a16:creationId xmlns:a16="http://schemas.microsoft.com/office/drawing/2014/main" id="{E94E73E3-B2F8-474C-99A8-0046B1EA207D}"/>
              </a:ext>
            </a:extLst>
          </p:cNvPr>
          <p:cNvGraphicFramePr>
            <a:graphicFrameLocks noGrp="1"/>
          </p:cNvGraphicFramePr>
          <p:nvPr>
            <p:extLst>
              <p:ext uri="{D42A27DB-BD31-4B8C-83A1-F6EECF244321}">
                <p14:modId xmlns:p14="http://schemas.microsoft.com/office/powerpoint/2010/main" val="1153022723"/>
              </p:ext>
            </p:extLst>
          </p:nvPr>
        </p:nvGraphicFramePr>
        <p:xfrm>
          <a:off x="256903" y="1082934"/>
          <a:ext cx="11678194" cy="5360934"/>
        </p:xfrm>
        <a:graphic>
          <a:graphicData uri="http://schemas.openxmlformats.org/drawingml/2006/table">
            <a:tbl>
              <a:tblPr firstRow="1" bandRow="1">
                <a:tableStyleId>{5C22544A-7EE6-4342-B048-85BDC9FD1C3A}</a:tableStyleId>
              </a:tblPr>
              <a:tblGrid>
                <a:gridCol w="6523567">
                  <a:extLst>
                    <a:ext uri="{9D8B030D-6E8A-4147-A177-3AD203B41FA5}">
                      <a16:colId xmlns:a16="http://schemas.microsoft.com/office/drawing/2014/main" val="2598744537"/>
                    </a:ext>
                  </a:extLst>
                </a:gridCol>
                <a:gridCol w="1666960">
                  <a:extLst>
                    <a:ext uri="{9D8B030D-6E8A-4147-A177-3AD203B41FA5}">
                      <a16:colId xmlns:a16="http://schemas.microsoft.com/office/drawing/2014/main" val="3925249967"/>
                    </a:ext>
                  </a:extLst>
                </a:gridCol>
                <a:gridCol w="2063469">
                  <a:extLst>
                    <a:ext uri="{9D8B030D-6E8A-4147-A177-3AD203B41FA5}">
                      <a16:colId xmlns:a16="http://schemas.microsoft.com/office/drawing/2014/main" val="157542237"/>
                    </a:ext>
                  </a:extLst>
                </a:gridCol>
                <a:gridCol w="1424198">
                  <a:extLst>
                    <a:ext uri="{9D8B030D-6E8A-4147-A177-3AD203B41FA5}">
                      <a16:colId xmlns:a16="http://schemas.microsoft.com/office/drawing/2014/main" val="4008065344"/>
                    </a:ext>
                  </a:extLst>
                </a:gridCol>
              </a:tblGrid>
              <a:tr h="646694">
                <a:tc>
                  <a:txBody>
                    <a:bodyPr/>
                    <a:lstStyle/>
                    <a:p>
                      <a:endParaRPr lang="en-US" dirty="0"/>
                    </a:p>
                  </a:txBody>
                  <a:tcPr/>
                </a:tc>
                <a:tc>
                  <a:txBody>
                    <a:bodyPr/>
                    <a:lstStyle/>
                    <a:p>
                      <a:r>
                        <a:rPr lang="en-US" dirty="0"/>
                        <a:t>Closed from 2021-23 WP</a:t>
                      </a:r>
                    </a:p>
                  </a:txBody>
                  <a:tcPr/>
                </a:tc>
                <a:tc>
                  <a:txBody>
                    <a:bodyPr/>
                    <a:lstStyle/>
                    <a:p>
                      <a:r>
                        <a:rPr lang="en-US" dirty="0"/>
                        <a:t>Carried over from 2021-23 WP</a:t>
                      </a:r>
                    </a:p>
                  </a:txBody>
                  <a:tcPr/>
                </a:tc>
                <a:tc>
                  <a:txBody>
                    <a:bodyPr/>
                    <a:lstStyle/>
                    <a:p>
                      <a:r>
                        <a:rPr lang="en-US" dirty="0"/>
                        <a:t>New for 2022-24 WP</a:t>
                      </a:r>
                    </a:p>
                  </a:txBody>
                  <a:tcPr/>
                </a:tc>
                <a:extLst>
                  <a:ext uri="{0D108BD9-81ED-4DB2-BD59-A6C34878D82A}">
                    <a16:rowId xmlns:a16="http://schemas.microsoft.com/office/drawing/2014/main" val="600678930"/>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Climate Monitoring, Research, and Services</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4</a:t>
                      </a:r>
                    </a:p>
                  </a:txBody>
                  <a:tcPr/>
                </a:tc>
                <a:extLst>
                  <a:ext uri="{0D108BD9-81ED-4DB2-BD59-A6C34878D82A}">
                    <a16:rowId xmlns:a16="http://schemas.microsoft.com/office/drawing/2014/main" val="1309275398"/>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Carbon Observations in Support of Climate Science and Policy</a:t>
                      </a:r>
                    </a:p>
                  </a:txBody>
                  <a:tcPr/>
                </a:tc>
                <a:tc>
                  <a:txBody>
                    <a:bodyPr/>
                    <a:lstStyle/>
                    <a:p>
                      <a:pPr algn="ctr"/>
                      <a:r>
                        <a:rPr lang="en-US" dirty="0"/>
                        <a:t>3</a:t>
                      </a:r>
                    </a:p>
                  </a:txBody>
                  <a:tcPr/>
                </a:tc>
                <a:tc>
                  <a:txBody>
                    <a:bodyPr/>
                    <a:lstStyle/>
                    <a:p>
                      <a:pPr algn="ctr"/>
                      <a:r>
                        <a:rPr lang="en-US" dirty="0"/>
                        <a:t>10</a:t>
                      </a:r>
                    </a:p>
                  </a:txBody>
                  <a:tcPr/>
                </a:tc>
                <a:tc>
                  <a:txBody>
                    <a:bodyPr/>
                    <a:lstStyle/>
                    <a:p>
                      <a:pPr algn="ctr"/>
                      <a:r>
                        <a:rPr lang="en-US" dirty="0"/>
                        <a:t>1</a:t>
                      </a:r>
                    </a:p>
                  </a:txBody>
                  <a:tcPr/>
                </a:tc>
                <a:extLst>
                  <a:ext uri="{0D108BD9-81ED-4DB2-BD59-A6C34878D82A}">
                    <a16:rowId xmlns:a16="http://schemas.microsoft.com/office/drawing/2014/main" val="3794499746"/>
                  </a:ext>
                </a:extLst>
              </a:tr>
              <a:tr h="370840">
                <a:tc>
                  <a:txBody>
                    <a:bodyPr/>
                    <a:lstStyle/>
                    <a:p>
                      <a:r>
                        <a:rPr lang="en-GB" sz="1800" dirty="0">
                          <a:solidFill>
                            <a:schemeClr val="tx1"/>
                          </a:solidFill>
                        </a:rPr>
                        <a:t>Observations in Support of the Global Stocktake of the UNFCCC</a:t>
                      </a:r>
                      <a:endParaRPr lang="en-US" dirty="0">
                        <a:solidFill>
                          <a:schemeClr val="tx1"/>
                        </a:solidFill>
                      </a:endParaRP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10</a:t>
                      </a:r>
                    </a:p>
                  </a:txBody>
                  <a:tcPr/>
                </a:tc>
                <a:extLst>
                  <a:ext uri="{0D108BD9-81ED-4DB2-BD59-A6C34878D82A}">
                    <a16:rowId xmlns:a16="http://schemas.microsoft.com/office/drawing/2014/main" val="1149201106"/>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Observations for Agriculture </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3</a:t>
                      </a:r>
                    </a:p>
                  </a:txBody>
                  <a:tcPr/>
                </a:tc>
                <a:extLst>
                  <a:ext uri="{0D108BD9-81ED-4DB2-BD59-A6C34878D82A}">
                    <a16:rowId xmlns:a16="http://schemas.microsoft.com/office/drawing/2014/main" val="1608733164"/>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Observations for Disasters </a:t>
                      </a:r>
                    </a:p>
                  </a:txBody>
                  <a:tcPr/>
                </a:tc>
                <a:tc>
                  <a:txBody>
                    <a:bodyPr/>
                    <a:lstStyle/>
                    <a:p>
                      <a:pPr algn="ctr"/>
                      <a:r>
                        <a:rPr lang="en-US" dirty="0"/>
                        <a:t>3</a:t>
                      </a:r>
                    </a:p>
                  </a:txBody>
                  <a:tcPr/>
                </a:tc>
                <a:tc>
                  <a:txBody>
                    <a:bodyPr/>
                    <a:lstStyle/>
                    <a:p>
                      <a:pPr algn="ctr"/>
                      <a:r>
                        <a:rPr lang="en-US" dirty="0"/>
                        <a:t>9</a:t>
                      </a:r>
                    </a:p>
                  </a:txBody>
                  <a:tcPr/>
                </a:tc>
                <a:tc>
                  <a:txBody>
                    <a:bodyPr/>
                    <a:lstStyle/>
                    <a:p>
                      <a:pPr algn="ctr"/>
                      <a:r>
                        <a:rPr lang="en-US" dirty="0"/>
                        <a:t>4</a:t>
                      </a:r>
                    </a:p>
                  </a:txBody>
                  <a:tcPr/>
                </a:tc>
                <a:extLst>
                  <a:ext uri="{0D108BD9-81ED-4DB2-BD59-A6C34878D82A}">
                    <a16:rowId xmlns:a16="http://schemas.microsoft.com/office/drawing/2014/main" val="2713561247"/>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Observations for Water</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642779574"/>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Data Quality </a:t>
                      </a:r>
                    </a:p>
                  </a:txBody>
                  <a:tcPr/>
                </a:tc>
                <a:tc>
                  <a:txBody>
                    <a:bodyPr/>
                    <a:lstStyle/>
                    <a:p>
                      <a:pPr algn="ctr"/>
                      <a:r>
                        <a:rPr lang="en-US" dirty="0"/>
                        <a:t>5</a:t>
                      </a:r>
                    </a:p>
                  </a:txBody>
                  <a:tcPr/>
                </a:tc>
                <a:tc>
                  <a:txBody>
                    <a:bodyPr/>
                    <a:lstStyle/>
                    <a:p>
                      <a:pPr algn="ctr"/>
                      <a:r>
                        <a:rPr lang="en-US" dirty="0"/>
                        <a:t>6</a:t>
                      </a:r>
                    </a:p>
                  </a:txBody>
                  <a:tcPr/>
                </a:tc>
                <a:tc>
                  <a:txBody>
                    <a:bodyPr/>
                    <a:lstStyle/>
                    <a:p>
                      <a:pPr algn="ctr"/>
                      <a:r>
                        <a:rPr lang="en-US" dirty="0"/>
                        <a:t>2</a:t>
                      </a:r>
                    </a:p>
                  </a:txBody>
                  <a:tcPr/>
                </a:tc>
                <a:extLst>
                  <a:ext uri="{0D108BD9-81ED-4DB2-BD59-A6C34878D82A}">
                    <a16:rowId xmlns:a16="http://schemas.microsoft.com/office/drawing/2014/main" val="645618167"/>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Capacity Building and Data Democracy </a:t>
                      </a:r>
                    </a:p>
                  </a:txBody>
                  <a:tcPr/>
                </a:tc>
                <a:tc>
                  <a:txBody>
                    <a:bodyPr/>
                    <a:lstStyle/>
                    <a:p>
                      <a:pPr algn="ctr"/>
                      <a:r>
                        <a:rPr lang="en-US" dirty="0"/>
                        <a:t>17</a:t>
                      </a:r>
                    </a:p>
                  </a:txBody>
                  <a:tcPr/>
                </a:tc>
                <a:tc>
                  <a:txBody>
                    <a:bodyPr/>
                    <a:lstStyle/>
                    <a:p>
                      <a:pPr algn="ctr"/>
                      <a:r>
                        <a:rPr lang="en-US" dirty="0"/>
                        <a:t>13</a:t>
                      </a:r>
                    </a:p>
                  </a:txBody>
                  <a:tcPr/>
                </a:tc>
                <a:tc>
                  <a:txBody>
                    <a:bodyPr/>
                    <a:lstStyle/>
                    <a:p>
                      <a:pPr algn="ctr"/>
                      <a:r>
                        <a:rPr lang="en-US" dirty="0"/>
                        <a:t>14</a:t>
                      </a:r>
                    </a:p>
                  </a:txBody>
                  <a:tcPr/>
                </a:tc>
                <a:extLst>
                  <a:ext uri="{0D108BD9-81ED-4DB2-BD59-A6C34878D82A}">
                    <a16:rowId xmlns:a16="http://schemas.microsoft.com/office/drawing/2014/main" val="416513535"/>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Data Discovery, Access, Preservation, Usability and Exploitation: approaches, systems, tools and technologies </a:t>
                      </a:r>
                    </a:p>
                  </a:txBody>
                  <a:tcPr/>
                </a:tc>
                <a:tc>
                  <a:txBody>
                    <a:bodyPr/>
                    <a:lstStyle/>
                    <a:p>
                      <a:pPr algn="ctr"/>
                      <a:r>
                        <a:rPr lang="en-US" dirty="0"/>
                        <a:t>5</a:t>
                      </a:r>
                    </a:p>
                  </a:txBody>
                  <a:tcPr/>
                </a:tc>
                <a:tc>
                  <a:txBody>
                    <a:bodyPr/>
                    <a:lstStyle/>
                    <a:p>
                      <a:pPr algn="ctr"/>
                      <a:r>
                        <a:rPr lang="en-US" dirty="0"/>
                        <a:t>1</a:t>
                      </a:r>
                    </a:p>
                  </a:txBody>
                  <a:tcPr/>
                </a:tc>
                <a:tc>
                  <a:txBody>
                    <a:bodyPr/>
                    <a:lstStyle/>
                    <a:p>
                      <a:pPr algn="ctr"/>
                      <a:r>
                        <a:rPr lang="en-US" dirty="0"/>
                        <a:t>6</a:t>
                      </a:r>
                    </a:p>
                  </a:txBody>
                  <a:tcPr/>
                </a:tc>
                <a:extLst>
                  <a:ext uri="{0D108BD9-81ED-4DB2-BD59-A6C34878D82A}">
                    <a16:rowId xmlns:a16="http://schemas.microsoft.com/office/drawing/2014/main" val="950240318"/>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Advancement of the CEOS Virtual Constellations </a:t>
                      </a:r>
                    </a:p>
                  </a:txBody>
                  <a:tcPr/>
                </a:tc>
                <a:tc>
                  <a:txBody>
                    <a:bodyPr/>
                    <a:lstStyle/>
                    <a:p>
                      <a:pPr algn="ctr"/>
                      <a:r>
                        <a:rPr lang="en-US" dirty="0"/>
                        <a:t>8</a:t>
                      </a:r>
                    </a:p>
                  </a:txBody>
                  <a:tcPr/>
                </a:tc>
                <a:tc>
                  <a:txBody>
                    <a:bodyPr/>
                    <a:lstStyle/>
                    <a:p>
                      <a:pPr algn="ctr"/>
                      <a:r>
                        <a:rPr lang="en-US" dirty="0"/>
                        <a:t>23</a:t>
                      </a:r>
                    </a:p>
                  </a:txBody>
                  <a:tcPr/>
                </a:tc>
                <a:tc>
                  <a:txBody>
                    <a:bodyPr/>
                    <a:lstStyle/>
                    <a:p>
                      <a:pPr algn="ctr"/>
                      <a:r>
                        <a:rPr lang="en-US" dirty="0"/>
                        <a:t>6</a:t>
                      </a:r>
                    </a:p>
                  </a:txBody>
                  <a:tcPr/>
                </a:tc>
                <a:extLst>
                  <a:ext uri="{0D108BD9-81ED-4DB2-BD59-A6C34878D82A}">
                    <a16:rowId xmlns:a16="http://schemas.microsoft.com/office/drawing/2014/main" val="758812954"/>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Support to Other Key Stakeholder Initiatives </a:t>
                      </a:r>
                    </a:p>
                  </a:txBody>
                  <a:tcPr/>
                </a:tc>
                <a:tc>
                  <a:txBody>
                    <a:bodyPr/>
                    <a:lstStyle/>
                    <a:p>
                      <a:pPr algn="ctr"/>
                      <a:r>
                        <a:rPr lang="en-US" dirty="0"/>
                        <a:t>1</a:t>
                      </a:r>
                    </a:p>
                  </a:txBody>
                  <a:tcPr/>
                </a:tc>
                <a:tc>
                  <a:txBody>
                    <a:bodyPr/>
                    <a:lstStyle/>
                    <a:p>
                      <a:pPr algn="ctr"/>
                      <a:r>
                        <a:rPr lang="en-US" dirty="0"/>
                        <a:t>12</a:t>
                      </a:r>
                    </a:p>
                  </a:txBody>
                  <a:tcPr/>
                </a:tc>
                <a:tc>
                  <a:txBody>
                    <a:bodyPr/>
                    <a:lstStyle/>
                    <a:p>
                      <a:pPr algn="ctr"/>
                      <a:r>
                        <a:rPr lang="en-US" dirty="0"/>
                        <a:t>2</a:t>
                      </a:r>
                    </a:p>
                  </a:txBody>
                  <a:tcPr/>
                </a:tc>
                <a:extLst>
                  <a:ext uri="{0D108BD9-81ED-4DB2-BD59-A6C34878D82A}">
                    <a16:rowId xmlns:a16="http://schemas.microsoft.com/office/drawing/2014/main" val="3927434884"/>
                  </a:ext>
                </a:extLst>
              </a:tr>
              <a:tr h="23948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Totals</a:t>
                      </a:r>
                    </a:p>
                  </a:txBody>
                  <a:tcPr/>
                </a:tc>
                <a:tc>
                  <a:txBody>
                    <a:bodyPr/>
                    <a:lstStyle/>
                    <a:p>
                      <a:pPr algn="ctr"/>
                      <a:r>
                        <a:rPr lang="en-US" dirty="0"/>
                        <a:t>45</a:t>
                      </a:r>
                    </a:p>
                  </a:txBody>
                  <a:tcPr/>
                </a:tc>
                <a:tc>
                  <a:txBody>
                    <a:bodyPr/>
                    <a:lstStyle/>
                    <a:p>
                      <a:pPr algn="ctr"/>
                      <a:r>
                        <a:rPr lang="en-US" dirty="0"/>
                        <a:t>78</a:t>
                      </a:r>
                    </a:p>
                  </a:txBody>
                  <a:tcPr/>
                </a:tc>
                <a:tc>
                  <a:txBody>
                    <a:bodyPr/>
                    <a:lstStyle/>
                    <a:p>
                      <a:pPr algn="ctr"/>
                      <a:r>
                        <a:rPr lang="en-US" dirty="0"/>
                        <a:t>52</a:t>
                      </a:r>
                    </a:p>
                  </a:txBody>
                  <a:tcPr/>
                </a:tc>
                <a:extLst>
                  <a:ext uri="{0D108BD9-81ED-4DB2-BD59-A6C34878D82A}">
                    <a16:rowId xmlns:a16="http://schemas.microsoft.com/office/drawing/2014/main" val="3547119304"/>
                  </a:ext>
                </a:extLst>
              </a:tr>
            </a:tbl>
          </a:graphicData>
        </a:graphic>
      </p:graphicFrame>
      <p:pic>
        <p:nvPicPr>
          <p:cNvPr id="6" name="Image 7">
            <a:extLst>
              <a:ext uri="{FF2B5EF4-FFF2-40B4-BE49-F238E27FC236}">
                <a16:creationId xmlns:a16="http://schemas.microsoft.com/office/drawing/2014/main" id="{C776130A-1532-B14D-8D42-6BAD3F527796}"/>
              </a:ext>
            </a:extLst>
          </p:cNvPr>
          <p:cNvPicPr>
            <a:picLocks noChangeAspect="1"/>
          </p:cNvPicPr>
          <p:nvPr/>
        </p:nvPicPr>
        <p:blipFill rotWithShape="1">
          <a:blip r:embed="rId2">
            <a:extLst>
              <a:ext uri="{28A0092B-C50C-407E-A947-70E740481C1C}">
                <a14:useLocalDpi xmlns:a14="http://schemas.microsoft.com/office/drawing/2010/main" val="0"/>
              </a:ext>
            </a:extLst>
          </a:blip>
          <a:srcRect l="18329" t="10530" r="18329" b="6144"/>
          <a:stretch/>
        </p:blipFill>
        <p:spPr>
          <a:xfrm>
            <a:off x="136610" y="41565"/>
            <a:ext cx="706582" cy="95893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2224173262"/>
      </p:ext>
    </p:extLst>
  </p:cSld>
  <p:clrMapOvr>
    <a:masterClrMapping/>
  </p:clrMapOvr>
</p:sld>
</file>

<file path=ppt/theme/theme1.xml><?xml version="1.0" encoding="utf-8"?>
<a:theme xmlns:a="http://schemas.openxmlformats.org/drawingml/2006/main" name="ceos">
  <a:themeElements>
    <a:clrScheme name="Custom 2">
      <a:dk1>
        <a:sysClr val="windowText" lastClr="000000"/>
      </a:dk1>
      <a:lt1>
        <a:sysClr val="window" lastClr="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CEOS">
      <a:majorFont>
        <a:latin typeface="Quire Sans"/>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os" id="{E7D9A4C2-EA9B-46A3-AF73-4DA54540FCD7}" vid="{58CD55DC-BA9F-4DF6-8B47-4DD589337F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70FBBFFCD15449839570E9C06B93E3" ma:contentTypeVersion="13" ma:contentTypeDescription="Create a new document." ma:contentTypeScope="" ma:versionID="0685da529574238db6544f969921e30c">
  <xsd:schema xmlns:xsd="http://www.w3.org/2001/XMLSchema" xmlns:xs="http://www.w3.org/2001/XMLSchema" xmlns:p="http://schemas.microsoft.com/office/2006/metadata/properties" xmlns:ns2="72c27b34-1b25-4250-b328-5bf8e959a2eb" xmlns:ns3="692a242a-a3b0-43b2-b81a-576b104cf8b0" targetNamespace="http://schemas.microsoft.com/office/2006/metadata/properties" ma:root="true" ma:fieldsID="8aa4779f3fd72e5430a713af1fcbbc79" ns2:_="" ns3:_="">
    <xsd:import namespace="72c27b34-1b25-4250-b328-5bf8e959a2eb"/>
    <xsd:import namespace="692a242a-a3b0-43b2-b81a-576b104cf8b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c27b34-1b25-4250-b328-5bf8e959a2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92a242a-a3b0-43b2-b81a-576b104cf8b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AF0989-B6C7-4FF5-8403-AA3617BA59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c27b34-1b25-4250-b328-5bf8e959a2eb"/>
    <ds:schemaRef ds:uri="692a242a-a3b0-43b2-b81a-576b104cf8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70AB38-D662-45E5-97E8-78164EA5CA63}">
  <ds:schemaRefs>
    <ds:schemaRef ds:uri="72c27b34-1b25-4250-b328-5bf8e959a2eb"/>
    <ds:schemaRef ds:uri="http://schemas.openxmlformats.org/package/2006/metadata/core-properties"/>
    <ds:schemaRef ds:uri="692a242a-a3b0-43b2-b81a-576b104cf8b0"/>
    <ds:schemaRef ds:uri="http://purl.org/dc/elements/1.1/"/>
    <ds:schemaRef ds:uri="http://purl.org/dc/dcmitype/"/>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E9802646-E67E-4215-8F09-C0A2F829FF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ceos</Template>
  <TotalTime>1863</TotalTime>
  <Words>970</Words>
  <Application>Microsoft Macintosh PowerPoint</Application>
  <PresentationFormat>Widescreen</PresentationFormat>
  <Paragraphs>203</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Courier New</vt:lpstr>
      <vt:lpstr>Quire Sans</vt:lpstr>
      <vt:lpstr>Wingdings</vt:lpstr>
      <vt:lpstr>ceos</vt:lpstr>
      <vt:lpstr>Update on CEOS Work Plan   </vt:lpstr>
      <vt:lpstr>CEOS Mission &amp; Objectives </vt:lpstr>
      <vt:lpstr>CEOS Long-term Priorities</vt:lpstr>
      <vt:lpstr>PowerPoint Presentation</vt:lpstr>
      <vt:lpstr>WGClimate Mission &amp; Objectives</vt:lpstr>
      <vt:lpstr>Governance &amp; Work Planning </vt:lpstr>
      <vt:lpstr>CEOS Work Plan</vt:lpstr>
      <vt:lpstr>CEOS Work Plan Structure</vt:lpstr>
      <vt:lpstr>2021-23 vs 2022-24</vt:lpstr>
      <vt:lpstr>Deliverable deadlines</vt:lpstr>
      <vt:lpstr>WGClimate Deliverables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Marion Rose</dc:creator>
  <cp:lastModifiedBy>Marie-Claire Greening</cp:lastModifiedBy>
  <cp:revision>78</cp:revision>
  <dcterms:created xsi:type="dcterms:W3CDTF">2021-10-07T09:33:41Z</dcterms:created>
  <dcterms:modified xsi:type="dcterms:W3CDTF">2022-03-21T14:04:36Z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0x0101005970FBBFFCD15449839570E9C06B93E3</vt:lpwstr>
  </property>
</Properties>
</file>