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
  </p:notesMasterIdLst>
  <p:sldIdLst>
    <p:sldId id="338" r:id="rId2"/>
    <p:sldId id="348" r:id="rId3"/>
    <p:sldId id="347" r:id="rId4"/>
    <p:sldId id="349" r:id="rId5"/>
    <p:sldId id="345"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n Dolman" initials="HD" lastIdx="7" clrIdx="0">
    <p:extLst>
      <p:ext uri="{19B8F6BF-5375-455C-9EA6-DF929625EA0E}">
        <p15:presenceInfo xmlns:p15="http://schemas.microsoft.com/office/powerpoint/2012/main" userId="943221aaefa4b79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9933"/>
    <a:srgbClr val="FFFF00"/>
    <a:srgbClr val="000000"/>
    <a:srgbClr val="FF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442" autoAdjust="0"/>
    <p:restoredTop sz="66916" autoAdjust="0"/>
  </p:normalViewPr>
  <p:slideViewPr>
    <p:cSldViewPr snapToGrid="0">
      <p:cViewPr varScale="1">
        <p:scale>
          <a:sx n="64" d="100"/>
          <a:sy n="64" d="100"/>
        </p:scale>
        <p:origin x="1512" y="58"/>
      </p:cViewPr>
      <p:guideLst/>
    </p:cSldViewPr>
  </p:slideViewPr>
  <p:notesTextViewPr>
    <p:cViewPr>
      <p:scale>
        <a:sx n="1" d="1"/>
        <a:sy n="1" d="1"/>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E7BE86E-1F7C-4B78-8575-52A85DAECF2A}" type="datetimeFigureOut">
              <a:rPr lang="en-GB" smtClean="0"/>
              <a:t>14/04/2021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C2BCD1-BFF4-4B49-A33B-7DCC62265A36}" type="slidenum">
              <a:rPr lang="en-GB" smtClean="0"/>
              <a:t>‹#›</a:t>
            </a:fld>
            <a:endParaRPr lang="en-GB"/>
          </a:p>
        </p:txBody>
      </p:sp>
    </p:spTree>
    <p:extLst>
      <p:ext uri="{BB962C8B-B14F-4D97-AF65-F5344CB8AC3E}">
        <p14:creationId xmlns:p14="http://schemas.microsoft.com/office/powerpoint/2010/main" val="3233174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GB" dirty="0" smtClean="0"/>
              <a:t>Click to edit Master subtitle style</a:t>
            </a:r>
            <a:endParaRPr lang="en-US" dirty="0"/>
          </a:p>
        </p:txBody>
      </p:sp>
    </p:spTree>
    <p:extLst>
      <p:ext uri="{BB962C8B-B14F-4D97-AF65-F5344CB8AC3E}">
        <p14:creationId xmlns:p14="http://schemas.microsoft.com/office/powerpoint/2010/main" val="131046418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val="17615544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val="38970647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Blank">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609600" y="1600200"/>
            <a:ext cx="10871200" cy="4724400"/>
          </a:xfrm>
          <a:prstGeom prst="rect">
            <a:avLst/>
          </a:prstGeom>
        </p:spPr>
        <p:txBody>
          <a:bodyPr/>
          <a:lstStyle>
            <a:lvl1pPr>
              <a:defRPr sz="2000">
                <a:latin typeface="+mj-lt"/>
                <a:cs typeface="Arial" panose="020B0604020202020204" pitchFamily="34" charset="0"/>
              </a:defRPr>
            </a:lvl1pPr>
            <a:lvl2pPr marL="768927" indent="-311727">
              <a:buFont typeface="Courier New" panose="02070309020205020404" pitchFamily="49" charset="0"/>
              <a:buChar char="o"/>
              <a:defRPr sz="2000">
                <a:latin typeface="+mj-lt"/>
                <a:cs typeface="Arial" panose="020B0604020202020204" pitchFamily="34" charset="0"/>
              </a:defRPr>
            </a:lvl2pPr>
            <a:lvl3pPr marL="1188719" indent="-274319">
              <a:buFont typeface="Wingdings" panose="05000000000000000000" pitchFamily="2" charset="2"/>
              <a:buChar char="§"/>
              <a:defRPr sz="2000">
                <a:latin typeface="+mj-lt"/>
                <a:cs typeface="Arial" panose="020B0604020202020204" pitchFamily="34" charset="0"/>
              </a:defRPr>
            </a:lvl3pPr>
            <a:lvl4pPr>
              <a:defRPr sz="2000">
                <a:latin typeface="+mj-lt"/>
                <a:cs typeface="Arial" panose="020B0604020202020204" pitchFamily="34" charset="0"/>
              </a:defRPr>
            </a:lvl4pPr>
            <a:lvl5pPr>
              <a:defRPr sz="20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3"/>
          <p:cNvSpPr>
            <a:spLocks noGrp="1"/>
          </p:cNvSpPr>
          <p:nvPr>
            <p:ph sz="quarter" idx="11" hasCustomPrompt="1"/>
          </p:nvPr>
        </p:nvSpPr>
        <p:spPr>
          <a:xfrm>
            <a:off x="2743200" y="304800"/>
            <a:ext cx="6604000" cy="533400"/>
          </a:xfrm>
          <a:prstGeom prst="rect">
            <a:avLst/>
          </a:prstGeom>
        </p:spPr>
        <p:txBody>
          <a:bodyPr/>
          <a:lstStyle>
            <a:lvl1pPr marL="0" indent="0">
              <a:buNone/>
              <a:defRPr>
                <a:solidFill>
                  <a:schemeClr val="bg1"/>
                </a:solidFill>
                <a:latin typeface="+mj-lt"/>
              </a:defRPr>
            </a:lvl1pPr>
          </a:lstStyle>
          <a:p>
            <a:pPr marL="342900" marR="0" lvl="0" indent="-342900" defTabSz="914400" eaLnBrk="1" fontAlgn="auto" latinLnBrk="0" hangingPunct="1">
              <a:lnSpc>
                <a:spcPct val="100000"/>
              </a:lnSpc>
              <a:spcBef>
                <a:spcPts val="500"/>
              </a:spcBef>
              <a:spcAft>
                <a:spcPts val="0"/>
              </a:spcAft>
              <a:buClrTx/>
              <a:buSzPct val="100000"/>
              <a:tabLst/>
              <a:defRPr/>
            </a:pPr>
            <a:r>
              <a:rPr lang="en-US" dirty="0"/>
              <a:t>Title TBA</a:t>
            </a:r>
          </a:p>
        </p:txBody>
      </p:sp>
      <p:sp>
        <p:nvSpPr>
          <p:cNvPr id="8" name="Google Shape;11;p3"/>
          <p:cNvSpPr/>
          <p:nvPr userDrawn="1"/>
        </p:nvSpPr>
        <p:spPr>
          <a:xfrm>
            <a:off x="101600" y="6629401"/>
            <a:ext cx="7703931" cy="187285"/>
          </a:xfrm>
          <a:prstGeom prst="roundRect">
            <a:avLst>
              <a:gd name="adj" fmla="val 16667"/>
            </a:avLst>
          </a:prstGeom>
          <a:solidFill>
            <a:schemeClr val="lt1">
              <a:alpha val="48627"/>
            </a:schemeClr>
          </a:solidFill>
          <a:ln w="25400" cap="flat" cmpd="sng">
            <a:solidFill>
              <a:schemeClr val="dk2">
                <a:alpha val="60000"/>
              </a:schemeClr>
            </a:solidFill>
            <a:prstDash val="solid"/>
            <a:round/>
            <a:headEnd type="none" w="sm" len="sm"/>
            <a:tailEnd type="none" w="sm" len="sm"/>
          </a:ln>
        </p:spPr>
        <p:txBody>
          <a:bodyPr spcFirstLastPara="1" wrap="square" lIns="0" tIns="0" rIns="0" bIns="0" anchor="t" anchorCtr="0">
            <a:noAutofit/>
          </a:bodyPr>
          <a:lstStyle/>
          <a:p>
            <a:pPr marL="0" marR="0" lvl="0" indent="0" algn="ctr" rtl="0">
              <a:spcBef>
                <a:spcPts val="0"/>
              </a:spcBef>
              <a:spcAft>
                <a:spcPts val="0"/>
              </a:spcAft>
              <a:buNone/>
            </a:pPr>
            <a:r>
              <a:rPr lang="en-US" sz="1100" b="0" i="1" u="none" strike="noStrike" cap="none" dirty="0">
                <a:solidFill>
                  <a:schemeClr val="dk2"/>
                </a:solidFill>
                <a:latin typeface="Helvetica Neue" panose="020B0604020202020204" charset="0"/>
                <a:ea typeface="Helvetica Neue"/>
                <a:cs typeface="Helvetica Neue"/>
                <a:sym typeface="Helvetica Neue"/>
              </a:rPr>
              <a:t>SIT-3</a:t>
            </a:r>
            <a:r>
              <a:rPr lang="en-US" sz="1100" i="1" dirty="0">
                <a:solidFill>
                  <a:schemeClr val="dk2"/>
                </a:solidFill>
                <a:latin typeface="Helvetica Neue" panose="020B0604020202020204" charset="0"/>
                <a:ea typeface="Helvetica Neue"/>
                <a:cs typeface="Helvetica Neue"/>
                <a:sym typeface="Helvetica Neue"/>
              </a:rPr>
              <a:t>5</a:t>
            </a:r>
            <a:r>
              <a:rPr lang="en-US" sz="1100" b="0" i="1" u="none" strike="noStrike" cap="none" dirty="0">
                <a:solidFill>
                  <a:schemeClr val="dk2"/>
                </a:solidFill>
                <a:latin typeface="Helvetica Neue" panose="020B0604020202020204" charset="0"/>
                <a:ea typeface="Helvetica Neue"/>
                <a:cs typeface="Helvetica Neue"/>
                <a:sym typeface="Helvetica Neue"/>
              </a:rPr>
              <a:t>, </a:t>
            </a:r>
            <a:r>
              <a:rPr lang="en-US" sz="1100" i="1" dirty="0">
                <a:solidFill>
                  <a:schemeClr val="dk2"/>
                </a:solidFill>
                <a:latin typeface="Helvetica Neue" panose="020B0604020202020204" charset="0"/>
                <a:ea typeface="Helvetica Neue"/>
                <a:cs typeface="Helvetica Neue"/>
                <a:sym typeface="Helvetica Neue"/>
              </a:rPr>
              <a:t>25</a:t>
            </a:r>
            <a:r>
              <a:rPr lang="en-US" sz="1100" b="0" i="1" u="none" strike="noStrike" cap="none" dirty="0">
                <a:solidFill>
                  <a:schemeClr val="dk2"/>
                </a:solidFill>
                <a:latin typeface="Helvetica Neue" panose="020B0604020202020204" charset="0"/>
                <a:ea typeface="Helvetica Neue"/>
                <a:cs typeface="Helvetica Neue"/>
                <a:sym typeface="Helvetica Neue"/>
              </a:rPr>
              <a:t>-</a:t>
            </a:r>
            <a:r>
              <a:rPr lang="en-US" sz="1100" i="1" dirty="0">
                <a:solidFill>
                  <a:schemeClr val="dk2"/>
                </a:solidFill>
                <a:latin typeface="Helvetica Neue" panose="020B0604020202020204" charset="0"/>
                <a:ea typeface="Helvetica Neue"/>
                <a:cs typeface="Helvetica Neue"/>
                <a:sym typeface="Helvetica Neue"/>
              </a:rPr>
              <a:t>26</a:t>
            </a:r>
            <a:r>
              <a:rPr lang="en-US" sz="1100" b="0" i="1" u="none" strike="noStrike" cap="none" dirty="0">
                <a:solidFill>
                  <a:schemeClr val="dk2"/>
                </a:solidFill>
                <a:latin typeface="Helvetica Neue" panose="020B0604020202020204" charset="0"/>
                <a:ea typeface="Helvetica Neue"/>
                <a:cs typeface="Helvetica Neue"/>
                <a:sym typeface="Helvetica Neue"/>
              </a:rPr>
              <a:t> </a:t>
            </a:r>
            <a:r>
              <a:rPr lang="en-US" sz="1100" i="1" dirty="0">
                <a:solidFill>
                  <a:schemeClr val="dk2"/>
                </a:solidFill>
                <a:latin typeface="Helvetica Neue" panose="020B0604020202020204" charset="0"/>
                <a:ea typeface="Helvetica Neue"/>
                <a:cs typeface="Helvetica Neue"/>
                <a:sym typeface="Helvetica Neue"/>
              </a:rPr>
              <a:t>March</a:t>
            </a:r>
            <a:r>
              <a:rPr lang="en-US" sz="1100" b="0" i="1" u="none" strike="noStrike" cap="none" dirty="0">
                <a:solidFill>
                  <a:schemeClr val="dk2"/>
                </a:solidFill>
                <a:latin typeface="Helvetica Neue" panose="020B0604020202020204" charset="0"/>
                <a:ea typeface="Helvetica Neue"/>
                <a:cs typeface="Helvetica Neue"/>
                <a:sym typeface="Helvetica Neue"/>
              </a:rPr>
              <a:t> 2020	Join at </a:t>
            </a:r>
            <a:r>
              <a:rPr lang="en-US" sz="1100" b="0" i="1" u="none" strike="noStrike" cap="none" dirty="0" err="1">
                <a:solidFill>
                  <a:schemeClr val="dk2"/>
                </a:solidFill>
                <a:latin typeface="Helvetica Neue" panose="020B0604020202020204" charset="0"/>
                <a:ea typeface="Helvetica Neue"/>
                <a:cs typeface="Helvetica Neue"/>
                <a:sym typeface="Helvetica Neue"/>
              </a:rPr>
              <a:t>www.slido.com</a:t>
            </a:r>
            <a:r>
              <a:rPr lang="en-US" sz="1100" b="0" i="1" u="none" strike="noStrike" cap="none" dirty="0">
                <a:solidFill>
                  <a:schemeClr val="dk2"/>
                </a:solidFill>
                <a:latin typeface="Helvetica Neue" panose="020B0604020202020204" charset="0"/>
                <a:ea typeface="Helvetica Neue"/>
                <a:cs typeface="Helvetica Neue"/>
                <a:sym typeface="Helvetica Neue"/>
              </a:rPr>
              <a:t> with the event code: #ceos-sit-35</a:t>
            </a:r>
            <a:endParaRPr sz="1100" b="0" i="1" u="none" strike="noStrike" cap="none" dirty="0">
              <a:solidFill>
                <a:schemeClr val="dk2"/>
              </a:solidFill>
              <a:latin typeface="Helvetica Neue" panose="020B0604020202020204" charset="0"/>
              <a:ea typeface="Helvetica Neue"/>
              <a:cs typeface="Helvetica Neue"/>
              <a:sym typeface="Helvetica Neue"/>
            </a:endParaRPr>
          </a:p>
        </p:txBody>
      </p:sp>
      <p:sp>
        <p:nvSpPr>
          <p:cNvPr id="10" name="Google Shape;9;p3"/>
          <p:cNvSpPr>
            <a:spLocks noGrp="1"/>
          </p:cNvSpPr>
          <p:nvPr>
            <p:ph type="sldNum" idx="12"/>
          </p:nvPr>
        </p:nvSpPr>
        <p:spPr>
          <a:xfrm>
            <a:off x="11684000" y="6629401"/>
            <a:ext cx="406400" cy="187285"/>
          </a:xfrm>
          <a:prstGeom prst="roundRect">
            <a:avLst>
              <a:gd name="adj" fmla="val 16667"/>
            </a:avLst>
          </a:prstGeom>
          <a:solidFill>
            <a:schemeClr val="lt1">
              <a:alpha val="48627"/>
            </a:schemeClr>
          </a:solidFill>
          <a:ln w="25400" cap="flat" cmpd="sng">
            <a:solidFill>
              <a:schemeClr val="dk2">
                <a:alpha val="60000"/>
              </a:schemeClr>
            </a:solidFill>
            <a:prstDash val="solid"/>
            <a:round/>
            <a:headEnd type="none" w="sm" len="sm"/>
            <a:tailEnd type="none" w="sm" len="sm"/>
          </a:ln>
        </p:spPr>
        <p:txBody>
          <a:bodyPr spcFirstLastPara="1" wrap="square" lIns="0" tIns="0" rIns="0" bIns="0" anchor="t" anchorCtr="0">
            <a:noAutofit/>
          </a:bodyPr>
          <a:lstStyle>
            <a:lvl1pPr marL="0" marR="0" lvl="0" indent="0" algn="ctr">
              <a:spcBef>
                <a:spcPts val="0"/>
              </a:spcBef>
              <a:buNone/>
              <a:defRPr sz="1100" b="0" i="1" u="none" strike="noStrike" cap="none">
                <a:solidFill>
                  <a:schemeClr val="dk2"/>
                </a:solidFill>
                <a:latin typeface="Helvetica Neue"/>
                <a:ea typeface="Helvetica Neue"/>
                <a:cs typeface="Helvetica Neue"/>
                <a:sym typeface="Helvetica Neue"/>
              </a:defRPr>
            </a:lvl1pPr>
            <a:lvl2pPr marL="0" marR="0" lvl="1" indent="0" algn="ctr">
              <a:spcBef>
                <a:spcPts val="0"/>
              </a:spcBef>
              <a:buNone/>
              <a:defRPr sz="1100" b="0" i="1" u="none" strike="noStrike" cap="none">
                <a:solidFill>
                  <a:schemeClr val="dk2"/>
                </a:solidFill>
                <a:latin typeface="Helvetica Neue"/>
                <a:ea typeface="Helvetica Neue"/>
                <a:cs typeface="Helvetica Neue"/>
                <a:sym typeface="Helvetica Neue"/>
              </a:defRPr>
            </a:lvl2pPr>
            <a:lvl3pPr marL="0" marR="0" lvl="2" indent="0" algn="ctr">
              <a:spcBef>
                <a:spcPts val="0"/>
              </a:spcBef>
              <a:buNone/>
              <a:defRPr sz="1100" b="0" i="1" u="none" strike="noStrike" cap="none">
                <a:solidFill>
                  <a:schemeClr val="dk2"/>
                </a:solidFill>
                <a:latin typeface="Helvetica Neue"/>
                <a:ea typeface="Helvetica Neue"/>
                <a:cs typeface="Helvetica Neue"/>
                <a:sym typeface="Helvetica Neue"/>
              </a:defRPr>
            </a:lvl3pPr>
            <a:lvl4pPr marL="0" marR="0" lvl="3" indent="0" algn="ctr">
              <a:spcBef>
                <a:spcPts val="0"/>
              </a:spcBef>
              <a:buNone/>
              <a:defRPr sz="1100" b="0" i="1" u="none" strike="noStrike" cap="none">
                <a:solidFill>
                  <a:schemeClr val="dk2"/>
                </a:solidFill>
                <a:latin typeface="Helvetica Neue"/>
                <a:ea typeface="Helvetica Neue"/>
                <a:cs typeface="Helvetica Neue"/>
                <a:sym typeface="Helvetica Neue"/>
              </a:defRPr>
            </a:lvl4pPr>
            <a:lvl5pPr marL="0" marR="0" lvl="4" indent="0" algn="ctr">
              <a:spcBef>
                <a:spcPts val="0"/>
              </a:spcBef>
              <a:buNone/>
              <a:defRPr sz="1100" b="0" i="1" u="none" strike="noStrike" cap="none">
                <a:solidFill>
                  <a:schemeClr val="dk2"/>
                </a:solidFill>
                <a:latin typeface="Helvetica Neue"/>
                <a:ea typeface="Helvetica Neue"/>
                <a:cs typeface="Helvetica Neue"/>
                <a:sym typeface="Helvetica Neue"/>
              </a:defRPr>
            </a:lvl5pPr>
            <a:lvl6pPr marL="0" marR="0" lvl="5" indent="0" algn="ctr">
              <a:spcBef>
                <a:spcPts val="0"/>
              </a:spcBef>
              <a:buNone/>
              <a:defRPr sz="1100" b="0" i="1" u="none" strike="noStrike" cap="none">
                <a:solidFill>
                  <a:schemeClr val="dk2"/>
                </a:solidFill>
                <a:latin typeface="Helvetica Neue"/>
                <a:ea typeface="Helvetica Neue"/>
                <a:cs typeface="Helvetica Neue"/>
                <a:sym typeface="Helvetica Neue"/>
              </a:defRPr>
            </a:lvl6pPr>
            <a:lvl7pPr marL="0" marR="0" lvl="6" indent="0" algn="ctr">
              <a:spcBef>
                <a:spcPts val="0"/>
              </a:spcBef>
              <a:buNone/>
              <a:defRPr sz="1100" b="0" i="1" u="none" strike="noStrike" cap="none">
                <a:solidFill>
                  <a:schemeClr val="dk2"/>
                </a:solidFill>
                <a:latin typeface="Helvetica Neue"/>
                <a:ea typeface="Helvetica Neue"/>
                <a:cs typeface="Helvetica Neue"/>
                <a:sym typeface="Helvetica Neue"/>
              </a:defRPr>
            </a:lvl7pPr>
            <a:lvl8pPr marL="0" marR="0" lvl="7" indent="0" algn="ctr">
              <a:spcBef>
                <a:spcPts val="0"/>
              </a:spcBef>
              <a:buNone/>
              <a:defRPr sz="1100" b="0" i="1" u="none" strike="noStrike" cap="none">
                <a:solidFill>
                  <a:schemeClr val="dk2"/>
                </a:solidFill>
                <a:latin typeface="Helvetica Neue"/>
                <a:ea typeface="Helvetica Neue"/>
                <a:cs typeface="Helvetica Neue"/>
                <a:sym typeface="Helvetica Neue"/>
              </a:defRPr>
            </a:lvl8pPr>
            <a:lvl9pPr marL="0" marR="0" lvl="8" indent="0" algn="ctr">
              <a:spcBef>
                <a:spcPts val="0"/>
              </a:spcBef>
              <a:buNone/>
              <a:defRPr sz="1100" b="0" i="1" u="none" strike="noStrike" cap="none">
                <a:solidFill>
                  <a:schemeClr val="dk2"/>
                </a:solidFill>
                <a:latin typeface="Helvetica Neue"/>
                <a:ea typeface="Helvetica Neue"/>
                <a:cs typeface="Helvetica Neue"/>
                <a:sym typeface="Helvetica Neu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828505253"/>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Blank">
  <p:cSld name="2_Blank">
    <p:spTree>
      <p:nvGrpSpPr>
        <p:cNvPr id="1" name="Shape 8"/>
        <p:cNvGrpSpPr/>
        <p:nvPr/>
      </p:nvGrpSpPr>
      <p:grpSpPr>
        <a:xfrm>
          <a:off x="0" y="0"/>
          <a:ext cx="0" cy="0"/>
          <a:chOff x="0" y="0"/>
          <a:chExt cx="0" cy="0"/>
        </a:xfrm>
      </p:grpSpPr>
      <p:sp>
        <p:nvSpPr>
          <p:cNvPr id="9" name="Google Shape;9;p3"/>
          <p:cNvSpPr>
            <a:spLocks noGrp="1"/>
          </p:cNvSpPr>
          <p:nvPr>
            <p:ph type="sldNum" idx="12"/>
          </p:nvPr>
        </p:nvSpPr>
        <p:spPr>
          <a:xfrm>
            <a:off x="11684000" y="6629401"/>
            <a:ext cx="406400" cy="187285"/>
          </a:xfrm>
          <a:prstGeom prst="roundRect">
            <a:avLst>
              <a:gd name="adj" fmla="val 16667"/>
            </a:avLst>
          </a:prstGeom>
          <a:solidFill>
            <a:schemeClr val="lt1">
              <a:alpha val="48627"/>
            </a:schemeClr>
          </a:solidFill>
          <a:ln w="25400" cap="flat" cmpd="sng">
            <a:solidFill>
              <a:schemeClr val="dk2">
                <a:alpha val="60000"/>
              </a:schemeClr>
            </a:solidFill>
            <a:prstDash val="solid"/>
            <a:round/>
            <a:headEnd type="none" w="sm" len="sm"/>
            <a:tailEnd type="none" w="sm" len="sm"/>
          </a:ln>
        </p:spPr>
        <p:txBody>
          <a:bodyPr spcFirstLastPara="1" wrap="square" lIns="0" tIns="0" rIns="0" bIns="0" anchor="t" anchorCtr="0">
            <a:noAutofit/>
          </a:bodyPr>
          <a:lstStyle>
            <a:lvl1pPr marL="0" marR="0" lvl="0" indent="0" algn="ctr">
              <a:spcBef>
                <a:spcPts val="0"/>
              </a:spcBef>
              <a:buNone/>
              <a:defRPr sz="1100" b="0" i="1" u="none" strike="noStrike" cap="none">
                <a:solidFill>
                  <a:schemeClr val="dk2"/>
                </a:solidFill>
                <a:latin typeface="Helvetica Neue"/>
                <a:ea typeface="Helvetica Neue"/>
                <a:cs typeface="Helvetica Neue"/>
                <a:sym typeface="Helvetica Neue"/>
              </a:defRPr>
            </a:lvl1pPr>
            <a:lvl2pPr marL="0" marR="0" lvl="1" indent="0" algn="ctr">
              <a:spcBef>
                <a:spcPts val="0"/>
              </a:spcBef>
              <a:buNone/>
              <a:defRPr sz="1100" b="0" i="1" u="none" strike="noStrike" cap="none">
                <a:solidFill>
                  <a:schemeClr val="dk2"/>
                </a:solidFill>
                <a:latin typeface="Helvetica Neue"/>
                <a:ea typeface="Helvetica Neue"/>
                <a:cs typeface="Helvetica Neue"/>
                <a:sym typeface="Helvetica Neue"/>
              </a:defRPr>
            </a:lvl2pPr>
            <a:lvl3pPr marL="0" marR="0" lvl="2" indent="0" algn="ctr">
              <a:spcBef>
                <a:spcPts val="0"/>
              </a:spcBef>
              <a:buNone/>
              <a:defRPr sz="1100" b="0" i="1" u="none" strike="noStrike" cap="none">
                <a:solidFill>
                  <a:schemeClr val="dk2"/>
                </a:solidFill>
                <a:latin typeface="Helvetica Neue"/>
                <a:ea typeface="Helvetica Neue"/>
                <a:cs typeface="Helvetica Neue"/>
                <a:sym typeface="Helvetica Neue"/>
              </a:defRPr>
            </a:lvl3pPr>
            <a:lvl4pPr marL="0" marR="0" lvl="3" indent="0" algn="ctr">
              <a:spcBef>
                <a:spcPts val="0"/>
              </a:spcBef>
              <a:buNone/>
              <a:defRPr sz="1100" b="0" i="1" u="none" strike="noStrike" cap="none">
                <a:solidFill>
                  <a:schemeClr val="dk2"/>
                </a:solidFill>
                <a:latin typeface="Helvetica Neue"/>
                <a:ea typeface="Helvetica Neue"/>
                <a:cs typeface="Helvetica Neue"/>
                <a:sym typeface="Helvetica Neue"/>
              </a:defRPr>
            </a:lvl4pPr>
            <a:lvl5pPr marL="0" marR="0" lvl="4" indent="0" algn="ctr">
              <a:spcBef>
                <a:spcPts val="0"/>
              </a:spcBef>
              <a:buNone/>
              <a:defRPr sz="1100" b="0" i="1" u="none" strike="noStrike" cap="none">
                <a:solidFill>
                  <a:schemeClr val="dk2"/>
                </a:solidFill>
                <a:latin typeface="Helvetica Neue"/>
                <a:ea typeface="Helvetica Neue"/>
                <a:cs typeface="Helvetica Neue"/>
                <a:sym typeface="Helvetica Neue"/>
              </a:defRPr>
            </a:lvl5pPr>
            <a:lvl6pPr marL="0" marR="0" lvl="5" indent="0" algn="ctr">
              <a:spcBef>
                <a:spcPts val="0"/>
              </a:spcBef>
              <a:buNone/>
              <a:defRPr sz="1100" b="0" i="1" u="none" strike="noStrike" cap="none">
                <a:solidFill>
                  <a:schemeClr val="dk2"/>
                </a:solidFill>
                <a:latin typeface="Helvetica Neue"/>
                <a:ea typeface="Helvetica Neue"/>
                <a:cs typeface="Helvetica Neue"/>
                <a:sym typeface="Helvetica Neue"/>
              </a:defRPr>
            </a:lvl6pPr>
            <a:lvl7pPr marL="0" marR="0" lvl="6" indent="0" algn="ctr">
              <a:spcBef>
                <a:spcPts val="0"/>
              </a:spcBef>
              <a:buNone/>
              <a:defRPr sz="1100" b="0" i="1" u="none" strike="noStrike" cap="none">
                <a:solidFill>
                  <a:schemeClr val="dk2"/>
                </a:solidFill>
                <a:latin typeface="Helvetica Neue"/>
                <a:ea typeface="Helvetica Neue"/>
                <a:cs typeface="Helvetica Neue"/>
                <a:sym typeface="Helvetica Neue"/>
              </a:defRPr>
            </a:lvl7pPr>
            <a:lvl8pPr marL="0" marR="0" lvl="7" indent="0" algn="ctr">
              <a:spcBef>
                <a:spcPts val="0"/>
              </a:spcBef>
              <a:buNone/>
              <a:defRPr sz="1100" b="0" i="1" u="none" strike="noStrike" cap="none">
                <a:solidFill>
                  <a:schemeClr val="dk2"/>
                </a:solidFill>
                <a:latin typeface="Helvetica Neue"/>
                <a:ea typeface="Helvetica Neue"/>
                <a:cs typeface="Helvetica Neue"/>
                <a:sym typeface="Helvetica Neue"/>
              </a:defRPr>
            </a:lvl8pPr>
            <a:lvl9pPr marL="0" marR="0" lvl="8" indent="0" algn="ctr">
              <a:spcBef>
                <a:spcPts val="0"/>
              </a:spcBef>
              <a:buNone/>
              <a:defRPr sz="1100" b="0" i="1" u="none" strike="noStrike" cap="none">
                <a:solidFill>
                  <a:schemeClr val="dk2"/>
                </a:solidFill>
                <a:latin typeface="Helvetica Neue"/>
                <a:ea typeface="Helvetica Neue"/>
                <a:cs typeface="Helvetica Neue"/>
                <a:sym typeface="Helvetica Neue"/>
              </a:defRPr>
            </a:lvl9pPr>
          </a:lstStyle>
          <a:p>
            <a:fld id="{00000000-1234-1234-1234-123412341234}" type="slidenum">
              <a:rPr lang="en-US" smtClean="0"/>
              <a:pPr/>
              <a:t>‹#›</a:t>
            </a:fld>
            <a:endParaRPr lang="en-US"/>
          </a:p>
        </p:txBody>
      </p:sp>
      <p:sp>
        <p:nvSpPr>
          <p:cNvPr id="10" name="Google Shape;10;p3"/>
          <p:cNvSpPr txBox="1">
            <a:spLocks noGrp="1"/>
          </p:cNvSpPr>
          <p:nvPr>
            <p:ph type="body" idx="1"/>
          </p:nvPr>
        </p:nvSpPr>
        <p:spPr>
          <a:xfrm>
            <a:off x="101600" y="1219200"/>
            <a:ext cx="11988800" cy="5257800"/>
          </a:xfrm>
          <a:prstGeom prst="rect">
            <a:avLst/>
          </a:prstGeom>
          <a:noFill/>
          <a:ln>
            <a:noFill/>
          </a:ln>
        </p:spPr>
        <p:txBody>
          <a:bodyPr spcFirstLastPara="1" wrap="square" lIns="91425" tIns="45700" rIns="91425" bIns="45700" anchor="t" anchorCtr="0">
            <a:noAutofit/>
          </a:bodyPr>
          <a:lstStyle>
            <a:lvl1pPr marL="457200" marR="0" lvl="0" indent="-355600" algn="l" rtl="0">
              <a:spcBef>
                <a:spcPts val="500"/>
              </a:spcBef>
              <a:spcAft>
                <a:spcPts val="0"/>
              </a:spcAft>
              <a:buClr>
                <a:srgbClr val="002569"/>
              </a:buClr>
              <a:buSzPts val="2000"/>
              <a:buFont typeface="Arial"/>
              <a:buChar char="•"/>
              <a:defRPr sz="2000" b="1" i="0" u="none" strike="noStrike" cap="none">
                <a:solidFill>
                  <a:srgbClr val="002569"/>
                </a:solidFill>
                <a:latin typeface="Helvetica Neue"/>
                <a:ea typeface="Helvetica Neue"/>
                <a:cs typeface="Helvetica Neue"/>
                <a:sym typeface="Helvetica Neue"/>
              </a:defRPr>
            </a:lvl1pPr>
            <a:lvl2pPr marL="914400" marR="0" lvl="1" indent="-355600" algn="l" rtl="0">
              <a:spcBef>
                <a:spcPts val="500"/>
              </a:spcBef>
              <a:spcAft>
                <a:spcPts val="0"/>
              </a:spcAft>
              <a:buClr>
                <a:srgbClr val="002569"/>
              </a:buClr>
              <a:buSzPts val="2000"/>
              <a:buFont typeface="Courier New"/>
              <a:buChar char="o"/>
              <a:defRPr sz="2000" b="0" i="0" u="none" strike="noStrike" cap="none">
                <a:solidFill>
                  <a:srgbClr val="002569"/>
                </a:solidFill>
                <a:latin typeface="Helvetica Neue"/>
                <a:ea typeface="Helvetica Neue"/>
                <a:cs typeface="Helvetica Neue"/>
                <a:sym typeface="Helvetica Neue"/>
              </a:defRPr>
            </a:lvl2pPr>
            <a:lvl3pPr marL="1371600" marR="0" lvl="2" indent="-355600" algn="l" rtl="0">
              <a:spcBef>
                <a:spcPts val="500"/>
              </a:spcBef>
              <a:spcAft>
                <a:spcPts val="0"/>
              </a:spcAft>
              <a:buClr>
                <a:srgbClr val="002569"/>
              </a:buClr>
              <a:buSzPts val="2000"/>
              <a:buFont typeface="Noto Sans Symbols"/>
              <a:buChar char="▪"/>
              <a:defRPr sz="2000" b="0" i="0" u="none" strike="noStrike" cap="none">
                <a:solidFill>
                  <a:srgbClr val="002569"/>
                </a:solidFill>
                <a:latin typeface="Helvetica Neue"/>
                <a:ea typeface="Helvetica Neue"/>
                <a:cs typeface="Helvetica Neue"/>
                <a:sym typeface="Helvetica Neue"/>
              </a:defRPr>
            </a:lvl3pPr>
            <a:lvl4pPr marL="1828800" marR="0" lvl="3" indent="-355600" algn="l" rtl="0">
              <a:spcBef>
                <a:spcPts val="500"/>
              </a:spcBef>
              <a:spcAft>
                <a:spcPts val="0"/>
              </a:spcAft>
              <a:buClr>
                <a:srgbClr val="002569"/>
              </a:buClr>
              <a:buSzPts val="2000"/>
              <a:buFont typeface="Arial"/>
              <a:buChar char="▪"/>
              <a:defRPr sz="2000" b="0" i="0" u="none" strike="noStrike" cap="none">
                <a:solidFill>
                  <a:srgbClr val="002569"/>
                </a:solidFill>
                <a:latin typeface="Helvetica Neue"/>
                <a:ea typeface="Helvetica Neue"/>
                <a:cs typeface="Helvetica Neue"/>
                <a:sym typeface="Helvetica Neue"/>
              </a:defRPr>
            </a:lvl4pPr>
            <a:lvl5pPr marL="2286000" marR="0" lvl="4" indent="-355600" algn="l" rtl="0">
              <a:spcBef>
                <a:spcPts val="500"/>
              </a:spcBef>
              <a:spcAft>
                <a:spcPts val="0"/>
              </a:spcAft>
              <a:buClr>
                <a:srgbClr val="002569"/>
              </a:buClr>
              <a:buSzPts val="2000"/>
              <a:buFont typeface="Arial"/>
              <a:buChar char="•"/>
              <a:defRPr sz="2000" b="0" i="0" u="none" strike="noStrike" cap="none">
                <a:solidFill>
                  <a:srgbClr val="002569"/>
                </a:solidFill>
                <a:latin typeface="Helvetica Neue"/>
                <a:ea typeface="Helvetica Neue"/>
                <a:cs typeface="Helvetica Neue"/>
                <a:sym typeface="Helvetica Neue"/>
              </a:defRPr>
            </a:lvl5pPr>
            <a:lvl6pPr marL="2743200" marR="0" lvl="5" indent="-228600" algn="l" rtl="0">
              <a:spcBef>
                <a:spcPts val="500"/>
              </a:spcBef>
              <a:spcAft>
                <a:spcPts val="0"/>
              </a:spcAft>
              <a:buSzPts val="1400"/>
              <a:buNone/>
              <a:defRPr sz="2400" b="0" i="0" u="none" strike="noStrike" cap="none">
                <a:solidFill>
                  <a:srgbClr val="002569"/>
                </a:solidFill>
                <a:latin typeface="Arial"/>
                <a:ea typeface="Arial"/>
                <a:cs typeface="Arial"/>
                <a:sym typeface="Arial"/>
              </a:defRPr>
            </a:lvl6pPr>
            <a:lvl7pPr marL="3200400" marR="0" lvl="6" indent="-228600" algn="l" rtl="0">
              <a:spcBef>
                <a:spcPts val="500"/>
              </a:spcBef>
              <a:spcAft>
                <a:spcPts val="0"/>
              </a:spcAft>
              <a:buSzPts val="1400"/>
              <a:buNone/>
              <a:defRPr sz="2400" b="0" i="0" u="none" strike="noStrike" cap="none">
                <a:solidFill>
                  <a:srgbClr val="002569"/>
                </a:solidFill>
                <a:latin typeface="Arial"/>
                <a:ea typeface="Arial"/>
                <a:cs typeface="Arial"/>
                <a:sym typeface="Arial"/>
              </a:defRPr>
            </a:lvl7pPr>
            <a:lvl8pPr marL="3657600" marR="0" lvl="7" indent="-228600" algn="l" rtl="0">
              <a:spcBef>
                <a:spcPts val="500"/>
              </a:spcBef>
              <a:spcAft>
                <a:spcPts val="0"/>
              </a:spcAft>
              <a:buSzPts val="1400"/>
              <a:buNone/>
              <a:defRPr sz="2400" b="0" i="0" u="none" strike="noStrike" cap="none">
                <a:solidFill>
                  <a:srgbClr val="002569"/>
                </a:solidFill>
                <a:latin typeface="Arial"/>
                <a:ea typeface="Arial"/>
                <a:cs typeface="Arial"/>
                <a:sym typeface="Arial"/>
              </a:defRPr>
            </a:lvl8pPr>
            <a:lvl9pPr marL="4114800" marR="0" lvl="8" indent="-228600" algn="l" rtl="0">
              <a:spcBef>
                <a:spcPts val="500"/>
              </a:spcBef>
              <a:spcAft>
                <a:spcPts val="0"/>
              </a:spcAft>
              <a:buSzPts val="1400"/>
              <a:buNone/>
              <a:defRPr sz="2400" b="0" i="0" u="none" strike="noStrike" cap="none">
                <a:solidFill>
                  <a:srgbClr val="002569"/>
                </a:solidFill>
                <a:latin typeface="Arial"/>
                <a:ea typeface="Arial"/>
                <a:cs typeface="Arial"/>
                <a:sym typeface="Arial"/>
              </a:defRPr>
            </a:lvl9pPr>
          </a:lstStyle>
          <a:p>
            <a:endParaRPr/>
          </a:p>
        </p:txBody>
      </p:sp>
      <p:sp>
        <p:nvSpPr>
          <p:cNvPr id="11" name="Google Shape;11;p3"/>
          <p:cNvSpPr/>
          <p:nvPr/>
        </p:nvSpPr>
        <p:spPr>
          <a:xfrm>
            <a:off x="101600" y="6629400"/>
            <a:ext cx="9042400" cy="187200"/>
          </a:xfrm>
          <a:prstGeom prst="roundRect">
            <a:avLst>
              <a:gd name="adj" fmla="val 16667"/>
            </a:avLst>
          </a:prstGeom>
          <a:solidFill>
            <a:schemeClr val="lt1">
              <a:alpha val="48627"/>
            </a:schemeClr>
          </a:solidFill>
          <a:ln w="25400" cap="flat" cmpd="sng">
            <a:solidFill>
              <a:schemeClr val="dk2">
                <a:alpha val="60000"/>
              </a:schemeClr>
            </a:solidFill>
            <a:prstDash val="solid"/>
            <a:round/>
            <a:headEnd type="none" w="sm" len="sm"/>
            <a:tailEnd type="none" w="sm" len="sm"/>
          </a:ln>
        </p:spPr>
        <p:txBody>
          <a:bodyPr spcFirstLastPara="1" wrap="square" lIns="0" tIns="0" rIns="0" bIns="0" anchor="t" anchorCtr="0">
            <a:noAutofit/>
          </a:bodyPr>
          <a:lstStyle/>
          <a:p>
            <a:pPr marL="0" marR="0" lvl="0" indent="0" algn="ctr" rtl="0">
              <a:spcBef>
                <a:spcPts val="0"/>
              </a:spcBef>
              <a:spcAft>
                <a:spcPts val="0"/>
              </a:spcAft>
              <a:buNone/>
            </a:pPr>
            <a:r>
              <a:rPr lang="en-US" sz="1100" b="0" i="1" u="none" strike="noStrike" cap="none">
                <a:solidFill>
                  <a:schemeClr val="dk2"/>
                </a:solidFill>
                <a:latin typeface="Helvetica Neue"/>
                <a:ea typeface="Helvetica Neue"/>
                <a:cs typeface="Helvetica Neue"/>
                <a:sym typeface="Helvetica Neue"/>
              </a:rPr>
              <a:t>SIT TW 2020 7-</a:t>
            </a:r>
            <a:r>
              <a:rPr lang="en-US" sz="1100" i="1">
                <a:solidFill>
                  <a:schemeClr val="dk2"/>
                </a:solidFill>
                <a:latin typeface="Helvetica Neue"/>
                <a:ea typeface="Helvetica Neue"/>
                <a:cs typeface="Helvetica Neue"/>
                <a:sym typeface="Helvetica Neue"/>
              </a:rPr>
              <a:t>11/14-18</a:t>
            </a:r>
            <a:r>
              <a:rPr lang="en-US" sz="1100" b="0" i="1" u="none" strike="noStrike" cap="none">
                <a:solidFill>
                  <a:schemeClr val="dk2"/>
                </a:solidFill>
                <a:latin typeface="Helvetica Neue"/>
                <a:ea typeface="Helvetica Neue"/>
                <a:cs typeface="Helvetica Neue"/>
                <a:sym typeface="Helvetica Neue"/>
              </a:rPr>
              <a:t> </a:t>
            </a:r>
            <a:r>
              <a:rPr lang="en-US" sz="1100" i="1">
                <a:solidFill>
                  <a:schemeClr val="dk2"/>
                </a:solidFill>
                <a:latin typeface="Helvetica Neue"/>
                <a:ea typeface="Helvetica Neue"/>
                <a:cs typeface="Helvetica Neue"/>
                <a:sym typeface="Helvetica Neue"/>
              </a:rPr>
              <a:t>Sept</a:t>
            </a:r>
            <a:r>
              <a:rPr lang="en-US" sz="1100" b="0" i="1" u="none" strike="noStrike" cap="none">
                <a:solidFill>
                  <a:schemeClr val="dk2"/>
                </a:solidFill>
                <a:latin typeface="Helvetica Neue"/>
                <a:ea typeface="Helvetica Neue"/>
                <a:cs typeface="Helvetica Neue"/>
                <a:sym typeface="Helvetica Neue"/>
              </a:rPr>
              <a:t> 2020	, </a:t>
            </a:r>
            <a:r>
              <a:rPr lang="en-US" sz="1100" i="1">
                <a:solidFill>
                  <a:schemeClr val="dk2"/>
                </a:solidFill>
                <a:latin typeface="Helvetica Neue"/>
                <a:ea typeface="Helvetica Neue"/>
                <a:cs typeface="Helvetica Neue"/>
                <a:sym typeface="Helvetica Neue"/>
              </a:rPr>
              <a:t>j</a:t>
            </a:r>
            <a:r>
              <a:rPr lang="en-US" sz="1100" b="0" i="1" u="none" strike="noStrike" cap="none">
                <a:solidFill>
                  <a:schemeClr val="dk2"/>
                </a:solidFill>
                <a:latin typeface="Helvetica Neue"/>
                <a:ea typeface="Helvetica Neue"/>
                <a:cs typeface="Helvetica Neue"/>
                <a:sym typeface="Helvetica Neue"/>
              </a:rPr>
              <a:t>oin at slido.com with the event code: #</a:t>
            </a:r>
            <a:r>
              <a:rPr lang="en-US" sz="1100" i="1">
                <a:solidFill>
                  <a:schemeClr val="dk2"/>
                </a:solidFill>
                <a:latin typeface="Helvetica Neue"/>
                <a:ea typeface="Helvetica Neue"/>
                <a:cs typeface="Helvetica Neue"/>
                <a:sym typeface="Helvetica Neue"/>
              </a:rPr>
              <a:t>ceos-sit-tw-2020</a:t>
            </a:r>
            <a:endParaRPr sz="1100" b="0" i="1" u="none" strike="noStrike" cap="none">
              <a:solidFill>
                <a:schemeClr val="dk2"/>
              </a:solidFill>
              <a:latin typeface="Helvetica Neue"/>
              <a:ea typeface="Helvetica Neue"/>
              <a:cs typeface="Helvetica Neue"/>
              <a:sym typeface="Helvetica Neue"/>
            </a:endParaRPr>
          </a:p>
        </p:txBody>
      </p:sp>
      <p:sp>
        <p:nvSpPr>
          <p:cNvPr id="12" name="Google Shape;12;p3"/>
          <p:cNvSpPr txBox="1">
            <a:spLocks noGrp="1"/>
          </p:cNvSpPr>
          <p:nvPr>
            <p:ph type="body" idx="2"/>
          </p:nvPr>
        </p:nvSpPr>
        <p:spPr>
          <a:xfrm>
            <a:off x="2641600" y="76200"/>
            <a:ext cx="6604000" cy="914400"/>
          </a:xfrm>
          <a:prstGeom prst="rect">
            <a:avLst/>
          </a:prstGeom>
          <a:noFill/>
          <a:ln>
            <a:noFill/>
          </a:ln>
        </p:spPr>
        <p:txBody>
          <a:bodyPr spcFirstLastPara="1" wrap="square" lIns="91425" tIns="45700" rIns="91425" bIns="45700" anchor="t" anchorCtr="0">
            <a:noAutofit/>
          </a:bodyPr>
          <a:lstStyle>
            <a:lvl1pPr marL="457200" marR="0" lvl="0" indent="-228600" algn="ctr" rtl="0">
              <a:spcBef>
                <a:spcPts val="500"/>
              </a:spcBef>
              <a:spcAft>
                <a:spcPts val="0"/>
              </a:spcAft>
              <a:buClr>
                <a:schemeClr val="lt1"/>
              </a:buClr>
              <a:buSzPts val="2800"/>
              <a:buFont typeface="Arial"/>
              <a:buNone/>
              <a:defRPr sz="2800" b="1" i="0" u="none" strike="noStrike" cap="none">
                <a:solidFill>
                  <a:schemeClr val="lt1"/>
                </a:solidFill>
                <a:latin typeface="Helvetica Neue"/>
                <a:ea typeface="Helvetica Neue"/>
                <a:cs typeface="Helvetica Neue"/>
                <a:sym typeface="Helvetica Neue"/>
              </a:defRPr>
            </a:lvl1pPr>
            <a:lvl2pPr marL="914400" marR="0" lvl="1" indent="-381000" algn="l" rtl="0">
              <a:spcBef>
                <a:spcPts val="500"/>
              </a:spcBef>
              <a:spcAft>
                <a:spcPts val="0"/>
              </a:spcAft>
              <a:buClr>
                <a:srgbClr val="002569"/>
              </a:buClr>
              <a:buSzPts val="2400"/>
              <a:buFont typeface="Arial"/>
              <a:buChar char="•"/>
              <a:defRPr sz="2400" b="0" i="0" u="none" strike="noStrike" cap="none">
                <a:solidFill>
                  <a:srgbClr val="002569"/>
                </a:solidFill>
                <a:latin typeface="Arial"/>
                <a:ea typeface="Arial"/>
                <a:cs typeface="Arial"/>
                <a:sym typeface="Arial"/>
              </a:defRPr>
            </a:lvl2pPr>
            <a:lvl3pPr marL="1371600" marR="0" lvl="2" indent="-381000" algn="l" rtl="0">
              <a:spcBef>
                <a:spcPts val="500"/>
              </a:spcBef>
              <a:spcAft>
                <a:spcPts val="0"/>
              </a:spcAft>
              <a:buClr>
                <a:srgbClr val="002569"/>
              </a:buClr>
              <a:buSzPts val="2400"/>
              <a:buFont typeface="Arial"/>
              <a:buChar char="o"/>
              <a:defRPr sz="2400" b="0" i="0" u="none" strike="noStrike" cap="none">
                <a:solidFill>
                  <a:srgbClr val="002569"/>
                </a:solidFill>
                <a:latin typeface="Arial"/>
                <a:ea typeface="Arial"/>
                <a:cs typeface="Arial"/>
                <a:sym typeface="Arial"/>
              </a:defRPr>
            </a:lvl3pPr>
            <a:lvl4pPr marL="1828800" marR="0" lvl="3" indent="-381000" algn="l" rtl="0">
              <a:spcBef>
                <a:spcPts val="500"/>
              </a:spcBef>
              <a:spcAft>
                <a:spcPts val="0"/>
              </a:spcAft>
              <a:buClr>
                <a:srgbClr val="002569"/>
              </a:buClr>
              <a:buSzPts val="2400"/>
              <a:buFont typeface="Arial"/>
              <a:buChar char="▪"/>
              <a:defRPr sz="2400" b="0" i="0" u="none" strike="noStrike" cap="none">
                <a:solidFill>
                  <a:srgbClr val="002569"/>
                </a:solidFill>
                <a:latin typeface="Arial"/>
                <a:ea typeface="Arial"/>
                <a:cs typeface="Arial"/>
                <a:sym typeface="Arial"/>
              </a:defRPr>
            </a:lvl4pPr>
            <a:lvl5pPr marL="2286000" marR="0" lvl="4" indent="-381000" algn="l" rtl="0">
              <a:spcBef>
                <a:spcPts val="500"/>
              </a:spcBef>
              <a:spcAft>
                <a:spcPts val="0"/>
              </a:spcAft>
              <a:buClr>
                <a:srgbClr val="002569"/>
              </a:buClr>
              <a:buSzPts val="2400"/>
              <a:buFont typeface="Arial"/>
              <a:buChar char="•"/>
              <a:defRPr sz="2400" b="0" i="0" u="none" strike="noStrike" cap="none">
                <a:solidFill>
                  <a:srgbClr val="002569"/>
                </a:solidFill>
                <a:latin typeface="Arial"/>
                <a:ea typeface="Arial"/>
                <a:cs typeface="Arial"/>
                <a:sym typeface="Arial"/>
              </a:defRPr>
            </a:lvl5pPr>
            <a:lvl6pPr marL="2743200" marR="0" lvl="5" indent="-228600" algn="l" rtl="0">
              <a:spcBef>
                <a:spcPts val="500"/>
              </a:spcBef>
              <a:spcAft>
                <a:spcPts val="0"/>
              </a:spcAft>
              <a:buSzPts val="1400"/>
              <a:buNone/>
              <a:defRPr sz="2400" b="0" i="0" u="none" strike="noStrike" cap="none">
                <a:solidFill>
                  <a:srgbClr val="002569"/>
                </a:solidFill>
                <a:latin typeface="Arial"/>
                <a:ea typeface="Arial"/>
                <a:cs typeface="Arial"/>
                <a:sym typeface="Arial"/>
              </a:defRPr>
            </a:lvl6pPr>
            <a:lvl7pPr marL="3200400" marR="0" lvl="6" indent="-228600" algn="l" rtl="0">
              <a:spcBef>
                <a:spcPts val="500"/>
              </a:spcBef>
              <a:spcAft>
                <a:spcPts val="0"/>
              </a:spcAft>
              <a:buSzPts val="1400"/>
              <a:buNone/>
              <a:defRPr sz="2400" b="0" i="0" u="none" strike="noStrike" cap="none">
                <a:solidFill>
                  <a:srgbClr val="002569"/>
                </a:solidFill>
                <a:latin typeface="Arial"/>
                <a:ea typeface="Arial"/>
                <a:cs typeface="Arial"/>
                <a:sym typeface="Arial"/>
              </a:defRPr>
            </a:lvl7pPr>
            <a:lvl8pPr marL="3657600" marR="0" lvl="7" indent="-228600" algn="l" rtl="0">
              <a:spcBef>
                <a:spcPts val="500"/>
              </a:spcBef>
              <a:spcAft>
                <a:spcPts val="0"/>
              </a:spcAft>
              <a:buSzPts val="1400"/>
              <a:buNone/>
              <a:defRPr sz="2400" b="0" i="0" u="none" strike="noStrike" cap="none">
                <a:solidFill>
                  <a:srgbClr val="002569"/>
                </a:solidFill>
                <a:latin typeface="Arial"/>
                <a:ea typeface="Arial"/>
                <a:cs typeface="Arial"/>
                <a:sym typeface="Arial"/>
              </a:defRPr>
            </a:lvl8pPr>
            <a:lvl9pPr marL="4114800" marR="0" lvl="8" indent="-228600" algn="l" rtl="0">
              <a:spcBef>
                <a:spcPts val="500"/>
              </a:spcBef>
              <a:spcAft>
                <a:spcPts val="0"/>
              </a:spcAft>
              <a:buSzPts val="1400"/>
              <a:buNone/>
              <a:defRPr sz="2400" b="0" i="0" u="none" strike="noStrike" cap="none">
                <a:solidFill>
                  <a:srgbClr val="002569"/>
                </a:solidFill>
                <a:latin typeface="Arial"/>
                <a:ea typeface="Arial"/>
                <a:cs typeface="Arial"/>
                <a:sym typeface="Arial"/>
              </a:defRPr>
            </a:lvl9pPr>
          </a:lstStyle>
          <a:p>
            <a:endParaRPr/>
          </a:p>
        </p:txBody>
      </p:sp>
    </p:spTree>
    <p:extLst>
      <p:ext uri="{BB962C8B-B14F-4D97-AF65-F5344CB8AC3E}">
        <p14:creationId xmlns:p14="http://schemas.microsoft.com/office/powerpoint/2010/main" val="34489633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val="360774444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GB" smtClean="0"/>
              <a:t>Click to edit Master text styles</a:t>
            </a:r>
          </a:p>
        </p:txBody>
      </p:sp>
    </p:spTree>
    <p:extLst>
      <p:ext uri="{BB962C8B-B14F-4D97-AF65-F5344CB8AC3E}">
        <p14:creationId xmlns:p14="http://schemas.microsoft.com/office/powerpoint/2010/main" val="31296860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val="7872646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609600" y="1535113"/>
            <a:ext cx="5386917"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val="22318561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Tree>
    <p:extLst>
      <p:ext uri="{BB962C8B-B14F-4D97-AF65-F5344CB8AC3E}">
        <p14:creationId xmlns:p14="http://schemas.microsoft.com/office/powerpoint/2010/main" val="310907181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22823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49"/>
            <a:ext cx="4011084" cy="1162051"/>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4766735"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609601" y="1435102"/>
            <a:ext cx="4011084"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GB" smtClean="0"/>
              <a:t>Click to edit Master text styles</a:t>
            </a:r>
          </a:p>
        </p:txBody>
      </p:sp>
    </p:spTree>
    <p:extLst>
      <p:ext uri="{BB962C8B-B14F-4D97-AF65-F5344CB8AC3E}">
        <p14:creationId xmlns:p14="http://schemas.microsoft.com/office/powerpoint/2010/main" val="42419965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GB" smtClean="0"/>
              <a:t>Drag picture to placeholder or click icon to add</a:t>
            </a:r>
            <a:endParaRPr lang="en-US"/>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GB" smtClean="0"/>
              <a:t>Click to edit Master text styles</a:t>
            </a:r>
          </a:p>
        </p:txBody>
      </p:sp>
    </p:spTree>
    <p:extLst>
      <p:ext uri="{BB962C8B-B14F-4D97-AF65-F5344CB8AC3E}">
        <p14:creationId xmlns:p14="http://schemas.microsoft.com/office/powerpoint/2010/main" val="39326406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userDrawn="1"/>
        </p:nvSpPr>
        <p:spPr>
          <a:xfrm>
            <a:off x="0" y="6210189"/>
            <a:ext cx="12192000" cy="647812"/>
          </a:xfrm>
          <a:prstGeom prst="rect">
            <a:avLst/>
          </a:prstGeom>
          <a:solidFill>
            <a:schemeClr val="accent1">
              <a:lumMod val="20000"/>
              <a:lumOff val="8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377"/>
            <a:endParaRPr lang="en-GB">
              <a:solidFill>
                <a:prstClr val="white"/>
              </a:solidFill>
            </a:endParaRPr>
          </a:p>
        </p:txBody>
      </p:sp>
      <p:sp>
        <p:nvSpPr>
          <p:cNvPr id="8" name="Rectangle 7"/>
          <p:cNvSpPr/>
          <p:nvPr/>
        </p:nvSpPr>
        <p:spPr>
          <a:xfrm>
            <a:off x="0" y="0"/>
            <a:ext cx="12192000" cy="1447800"/>
          </a:xfrm>
          <a:prstGeom prst="rect">
            <a:avLst/>
          </a:prstGeom>
          <a:solidFill>
            <a:schemeClr val="accent1">
              <a:lumMod val="20000"/>
              <a:lumOff val="8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377"/>
            <a:endParaRPr lang="en-GB">
              <a:solidFill>
                <a:prstClr val="white"/>
              </a:solidFill>
            </a:endParaRPr>
          </a:p>
        </p:txBody>
      </p:sp>
      <p:sp>
        <p:nvSpPr>
          <p:cNvPr id="2" name="Title Placeholder 1"/>
          <p:cNvSpPr>
            <a:spLocks noGrp="1"/>
          </p:cNvSpPr>
          <p:nvPr>
            <p:ph type="title"/>
          </p:nvPr>
        </p:nvSpPr>
        <p:spPr>
          <a:xfrm>
            <a:off x="1930400" y="148819"/>
            <a:ext cx="8331200" cy="1143000"/>
          </a:xfrm>
          <a:prstGeom prst="rect">
            <a:avLst/>
          </a:prstGeom>
        </p:spPr>
        <p:txBody>
          <a:bodyPr vert="horz" lIns="91440" tIns="45720" rIns="91440" bIns="45720" rtlCol="0" anchor="ctr">
            <a:normAutofit/>
          </a:bodyPr>
          <a:lstStyle/>
          <a:p>
            <a:r>
              <a:rPr lang="en-GB" smtClean="0"/>
              <a:t>Click to edit Master title style</a:t>
            </a:r>
            <a:endParaRPr lang="en-US"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pic>
        <p:nvPicPr>
          <p:cNvPr id="7" name="Picture 6"/>
          <p:cNvPicPr>
            <a:picLocks noChangeArrowheads="1"/>
          </p:cNvPicPr>
          <p:nvPr/>
        </p:nvPicPr>
        <p:blipFill>
          <a:blip r:embed="rId15" cstate="print"/>
          <a:srcRect/>
          <a:stretch>
            <a:fillRect/>
          </a:stretch>
        </p:blipFill>
        <p:spPr bwMode="auto">
          <a:xfrm>
            <a:off x="9797" y="202136"/>
            <a:ext cx="1723588" cy="1036369"/>
          </a:xfrm>
          <a:prstGeom prst="rect">
            <a:avLst/>
          </a:prstGeom>
          <a:noFill/>
          <a:ln w="12700">
            <a:noFill/>
            <a:miter lim="800000"/>
            <a:headEnd/>
            <a:tailEnd/>
          </a:ln>
        </p:spPr>
      </p:pic>
      <p:pic>
        <p:nvPicPr>
          <p:cNvPr id="9" name="Picture 8"/>
          <p:cNvPicPr>
            <a:picLocks/>
          </p:cNvPicPr>
          <p:nvPr/>
        </p:nvPicPr>
        <p:blipFill>
          <a:blip r:embed="rId16" cstate="print"/>
          <a:stretch>
            <a:fillRect/>
          </a:stretch>
        </p:blipFill>
        <p:spPr>
          <a:xfrm>
            <a:off x="10677789" y="48319"/>
            <a:ext cx="1344000" cy="1344000"/>
          </a:xfrm>
          <a:prstGeom prst="rect">
            <a:avLst/>
          </a:prstGeom>
        </p:spPr>
      </p:pic>
      <p:sp>
        <p:nvSpPr>
          <p:cNvPr id="12" name="TextBox 11"/>
          <p:cNvSpPr txBox="1"/>
          <p:nvPr userDrawn="1"/>
        </p:nvSpPr>
        <p:spPr>
          <a:xfrm>
            <a:off x="95907" y="6355262"/>
            <a:ext cx="9730730" cy="246221"/>
          </a:xfrm>
          <a:prstGeom prst="rect">
            <a:avLst/>
          </a:prstGeom>
          <a:noFill/>
        </p:spPr>
        <p:txBody>
          <a:bodyPr wrap="square" rtlCol="0">
            <a:spAutoFit/>
          </a:bodyPr>
          <a:lstStyle/>
          <a:p>
            <a:pPr defTabSz="914377" fontAlgn="base">
              <a:spcBef>
                <a:spcPct val="0"/>
              </a:spcBef>
              <a:spcAft>
                <a:spcPct val="0"/>
              </a:spcAft>
            </a:pPr>
            <a:r>
              <a:rPr lang="en-GB" sz="1000" b="1" dirty="0" smtClean="0">
                <a:solidFill>
                  <a:srgbClr val="676A55"/>
                </a:solidFill>
                <a:latin typeface="Tahoma" pitchFamily="34" charset="0"/>
              </a:rPr>
              <a:t>14</a:t>
            </a:r>
            <a:r>
              <a:rPr lang="en-GB" sz="1000" b="1" baseline="30000" dirty="0" smtClean="0">
                <a:solidFill>
                  <a:srgbClr val="676A55"/>
                </a:solidFill>
                <a:latin typeface="Tahoma" pitchFamily="34" charset="0"/>
              </a:rPr>
              <a:t>th</a:t>
            </a:r>
            <a:r>
              <a:rPr lang="en-GB" sz="1000" b="1" dirty="0" smtClean="0">
                <a:solidFill>
                  <a:srgbClr val="676A55"/>
                </a:solidFill>
                <a:latin typeface="Tahoma" pitchFamily="34" charset="0"/>
              </a:rPr>
              <a:t> </a:t>
            </a:r>
            <a:r>
              <a:rPr lang="en-GB" sz="1000" b="1" dirty="0" err="1" smtClean="0">
                <a:solidFill>
                  <a:srgbClr val="676A55"/>
                </a:solidFill>
                <a:latin typeface="Tahoma" pitchFamily="34" charset="0"/>
              </a:rPr>
              <a:t>bis</a:t>
            </a:r>
            <a:r>
              <a:rPr lang="en-GB" sz="1000" b="1" dirty="0" smtClean="0">
                <a:solidFill>
                  <a:srgbClr val="676A55"/>
                </a:solidFill>
                <a:latin typeface="Tahoma" pitchFamily="34" charset="0"/>
              </a:rPr>
              <a:t> Session of Joint CEOS/CGMS </a:t>
            </a:r>
            <a:r>
              <a:rPr lang="en-GB" sz="1000" b="1" dirty="0" err="1" smtClean="0">
                <a:solidFill>
                  <a:srgbClr val="676A55"/>
                </a:solidFill>
                <a:latin typeface="Tahoma" pitchFamily="34" charset="0"/>
              </a:rPr>
              <a:t>WGClimate</a:t>
            </a:r>
            <a:r>
              <a:rPr lang="en-GB" sz="1000" b="1" dirty="0" smtClean="0">
                <a:solidFill>
                  <a:srgbClr val="676A55"/>
                </a:solidFill>
                <a:latin typeface="Tahoma" pitchFamily="34" charset="0"/>
              </a:rPr>
              <a:t>,  14</a:t>
            </a:r>
            <a:r>
              <a:rPr lang="en-GB" sz="1000" b="1" baseline="0" dirty="0" smtClean="0">
                <a:solidFill>
                  <a:srgbClr val="676A55"/>
                </a:solidFill>
                <a:latin typeface="Tahoma" pitchFamily="34" charset="0"/>
              </a:rPr>
              <a:t> April</a:t>
            </a:r>
            <a:r>
              <a:rPr lang="en-GB" sz="1000" b="1" dirty="0" smtClean="0">
                <a:solidFill>
                  <a:srgbClr val="676A55"/>
                </a:solidFill>
                <a:latin typeface="Tahoma" pitchFamily="34" charset="0"/>
              </a:rPr>
              <a:t> 2021, Virtual Meeting</a:t>
            </a:r>
            <a:endParaRPr lang="en-GB" sz="1000" b="1" dirty="0">
              <a:solidFill>
                <a:srgbClr val="676A55"/>
              </a:solidFill>
              <a:latin typeface="Tahoma" pitchFamily="34" charset="0"/>
            </a:endParaRPr>
          </a:p>
        </p:txBody>
      </p:sp>
      <p:pic>
        <p:nvPicPr>
          <p:cNvPr id="13" name="Picture 12"/>
          <p:cNvPicPr>
            <a:picLocks/>
          </p:cNvPicPr>
          <p:nvPr userDrawn="1"/>
        </p:nvPicPr>
        <p:blipFill>
          <a:blip r:embed="rId17" cstate="print"/>
          <a:stretch>
            <a:fillRect/>
          </a:stretch>
        </p:blipFill>
        <p:spPr>
          <a:xfrm>
            <a:off x="9829439" y="6252633"/>
            <a:ext cx="2365363" cy="605369"/>
          </a:xfrm>
          <a:prstGeom prst="rect">
            <a:avLst/>
          </a:prstGeom>
        </p:spPr>
      </p:pic>
    </p:spTree>
    <p:extLst>
      <p:ext uri="{BB962C8B-B14F-4D97-AF65-F5344CB8AC3E}">
        <p14:creationId xmlns:p14="http://schemas.microsoft.com/office/powerpoint/2010/main" val="1800655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84" r:id="rId13"/>
  </p:sldLayoutIdLst>
  <p:timing>
    <p:tnLst>
      <p:par>
        <p:cTn id="1" dur="indefinite" restart="never" nodeType="tmRoot"/>
      </p:par>
    </p:tnLst>
  </p:timing>
  <p:hf sldNum="0" hdr="0" dt="0"/>
  <p:txStyles>
    <p:titleStyle>
      <a:lvl1pPr algn="ctr" defTabSz="914377" rtl="0" eaLnBrk="1" latinLnBrk="0" hangingPunct="1">
        <a:spcBef>
          <a:spcPct val="0"/>
        </a:spcBef>
        <a:buNone/>
        <a:defRPr sz="4400" kern="1200">
          <a:solidFill>
            <a:schemeClr val="tx1"/>
          </a:solidFill>
          <a:latin typeface="+mj-lt"/>
          <a:ea typeface="+mj-ea"/>
          <a:cs typeface="+mj-cs"/>
        </a:defRPr>
      </a:lvl1pPr>
    </p:titleStyle>
    <p:bodyStyle>
      <a:lvl1pPr marL="342891" indent="-342891" algn="l" defTabSz="914377"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32" indent="-285744" algn="l" defTabSz="914377"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971" indent="-228594" algn="l" defTabSz="914377"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160"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349"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537"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a:xfrm>
            <a:off x="394139" y="1879661"/>
            <a:ext cx="11524592" cy="1470025"/>
          </a:xfrm>
          <a:prstGeom prst="rect">
            <a:avLst/>
          </a:prstGeom>
        </p:spPr>
        <p:txBody>
          <a:bodyPr vert="horz" lIns="91440" tIns="45720" rIns="91440" bIns="45720" rtlCol="0" anchor="ctr">
            <a:noAutofit/>
          </a:bodyPr>
          <a:lstStyle>
            <a:lvl1pPr algn="ctr" defTabSz="914377" rtl="0" eaLnBrk="1" latinLnBrk="0" hangingPunct="1">
              <a:spcBef>
                <a:spcPct val="0"/>
              </a:spcBef>
              <a:buNone/>
              <a:defRPr sz="4400" kern="1200">
                <a:solidFill>
                  <a:schemeClr val="tx1"/>
                </a:solidFill>
                <a:latin typeface="+mj-lt"/>
                <a:ea typeface="+mj-ea"/>
                <a:cs typeface="+mj-cs"/>
              </a:defRPr>
            </a:lvl1pPr>
          </a:lstStyle>
          <a:p>
            <a:r>
              <a:rPr lang="en-GB" sz="4533" b="1" cap="all" dirty="0" smtClean="0"/>
              <a:t>Data Rescue Challenge AVHHR LAC</a:t>
            </a:r>
            <a:endParaRPr lang="en-GB" sz="4533" b="1" cap="all" dirty="0"/>
          </a:p>
        </p:txBody>
      </p:sp>
      <p:sp>
        <p:nvSpPr>
          <p:cNvPr id="5" name="Shape 11"/>
          <p:cNvSpPr/>
          <p:nvPr/>
        </p:nvSpPr>
        <p:spPr>
          <a:xfrm>
            <a:off x="160098" y="3853557"/>
            <a:ext cx="7715919" cy="2467923"/>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lstStyle/>
          <a:p>
            <a:pPr>
              <a:lnSpc>
                <a:spcPct val="150000"/>
              </a:lnSpc>
              <a:defRPr>
                <a:solidFill>
                  <a:srgbClr val="000000"/>
                </a:solidFill>
              </a:defRPr>
            </a:pPr>
            <a:r>
              <a:rPr lang="en-GB" sz="2400" b="1" baseline="30000" dirty="0" smtClean="0">
                <a:solidFill>
                  <a:srgbClr val="1F497D">
                    <a:lumMod val="60000"/>
                    <a:lumOff val="40000"/>
                  </a:srgbClr>
                </a:solidFill>
                <a:ea typeface="Arial Bold"/>
                <a:cs typeface="Arial Bold"/>
                <a:sym typeface="Arial Bold"/>
              </a:rPr>
              <a:t>1</a:t>
            </a:r>
            <a:r>
              <a:rPr lang="en-GB" sz="2400" b="1" dirty="0" smtClean="0">
                <a:solidFill>
                  <a:srgbClr val="1F497D">
                    <a:lumMod val="60000"/>
                    <a:lumOff val="40000"/>
                  </a:srgbClr>
                </a:solidFill>
                <a:ea typeface="Arial Bold"/>
                <a:cs typeface="Arial Bold"/>
                <a:sym typeface="Arial Bold"/>
              </a:rPr>
              <a:t>Jörg Schulz, </a:t>
            </a:r>
            <a:r>
              <a:rPr lang="en-GB" sz="2400" b="1" baseline="30000" dirty="0" smtClean="0">
                <a:solidFill>
                  <a:srgbClr val="1F497D">
                    <a:lumMod val="60000"/>
                    <a:lumOff val="40000"/>
                  </a:srgbClr>
                </a:solidFill>
                <a:ea typeface="Arial Bold"/>
                <a:cs typeface="Arial Bold"/>
                <a:sym typeface="Arial Bold"/>
              </a:rPr>
              <a:t>2</a:t>
            </a:r>
            <a:r>
              <a:rPr lang="en-GB" sz="2400" b="1" dirty="0" smtClean="0">
                <a:solidFill>
                  <a:srgbClr val="1F497D">
                    <a:lumMod val="60000"/>
                    <a:lumOff val="40000"/>
                  </a:srgbClr>
                </a:solidFill>
                <a:ea typeface="Arial Bold"/>
                <a:cs typeface="Arial Bold"/>
                <a:sym typeface="Arial Bold"/>
              </a:rPr>
              <a:t>Simon Pinnock, and </a:t>
            </a:r>
            <a:r>
              <a:rPr lang="en-GB" sz="2400" b="1" baseline="30000" dirty="0" smtClean="0">
                <a:solidFill>
                  <a:srgbClr val="1F497D">
                    <a:lumMod val="60000"/>
                    <a:lumOff val="40000"/>
                  </a:srgbClr>
                </a:solidFill>
                <a:ea typeface="Arial Bold"/>
                <a:cs typeface="Arial Bold"/>
                <a:sym typeface="Arial Bold"/>
              </a:rPr>
              <a:t>2</a:t>
            </a:r>
            <a:r>
              <a:rPr lang="en-GB" sz="2400" b="1" dirty="0" smtClean="0">
                <a:solidFill>
                  <a:srgbClr val="1F497D">
                    <a:lumMod val="60000"/>
                    <a:lumOff val="40000"/>
                  </a:srgbClr>
                </a:solidFill>
                <a:ea typeface="Arial Bold"/>
                <a:cs typeface="Arial Bold"/>
                <a:sym typeface="Arial Bold"/>
              </a:rPr>
              <a:t>Susanne </a:t>
            </a:r>
            <a:r>
              <a:rPr lang="en-GB" sz="2400" b="1" dirty="0" smtClean="0">
                <a:solidFill>
                  <a:srgbClr val="1F497D">
                    <a:lumMod val="60000"/>
                    <a:lumOff val="40000"/>
                  </a:srgbClr>
                </a:solidFill>
                <a:ea typeface="Arial Bold"/>
                <a:cs typeface="Arial Bold"/>
                <a:sym typeface="Arial Bold"/>
              </a:rPr>
              <a:t>Mecklenburg</a:t>
            </a:r>
            <a:endParaRPr lang="en-GB" sz="2400" b="1" dirty="0" smtClean="0">
              <a:solidFill>
                <a:srgbClr val="1F497D">
                  <a:lumMod val="60000"/>
                  <a:lumOff val="40000"/>
                </a:srgbClr>
              </a:solidFill>
              <a:ea typeface="Arial Bold"/>
              <a:cs typeface="Arial Bold"/>
              <a:sym typeface="Arial Bold"/>
            </a:endParaRPr>
          </a:p>
          <a:p>
            <a:pPr>
              <a:lnSpc>
                <a:spcPct val="150000"/>
              </a:lnSpc>
              <a:defRPr>
                <a:solidFill>
                  <a:srgbClr val="000000"/>
                </a:solidFill>
              </a:defRPr>
            </a:pPr>
            <a:endParaRPr lang="en-GB" sz="2400" b="1" dirty="0" smtClean="0">
              <a:solidFill>
                <a:srgbClr val="1F497D">
                  <a:lumMod val="60000"/>
                  <a:lumOff val="40000"/>
                </a:srgbClr>
              </a:solidFill>
              <a:ea typeface="Arial Bold"/>
              <a:cs typeface="Arial Bold"/>
              <a:sym typeface="Arial Bold"/>
            </a:endParaRPr>
          </a:p>
          <a:p>
            <a:pPr>
              <a:lnSpc>
                <a:spcPct val="150000"/>
              </a:lnSpc>
              <a:defRPr>
                <a:solidFill>
                  <a:srgbClr val="000000"/>
                </a:solidFill>
              </a:defRPr>
            </a:pPr>
            <a:r>
              <a:rPr lang="en-GB" sz="2400" b="1" baseline="30000" dirty="0" smtClean="0">
                <a:solidFill>
                  <a:srgbClr val="1F497D">
                    <a:lumMod val="60000"/>
                    <a:lumOff val="40000"/>
                  </a:srgbClr>
                </a:solidFill>
                <a:ea typeface="Arial Bold"/>
                <a:cs typeface="Arial Bold"/>
                <a:sym typeface="Arial Bold"/>
              </a:rPr>
              <a:t>1</a:t>
            </a:r>
            <a:r>
              <a:rPr lang="en-GB" sz="2400" b="1" dirty="0" smtClean="0">
                <a:solidFill>
                  <a:srgbClr val="1F497D">
                    <a:lumMod val="60000"/>
                    <a:lumOff val="40000"/>
                  </a:srgbClr>
                </a:solidFill>
                <a:ea typeface="Arial Bold"/>
                <a:cs typeface="Arial Bold"/>
                <a:sym typeface="Arial Bold"/>
              </a:rPr>
              <a:t>EUMETSAT, </a:t>
            </a:r>
            <a:r>
              <a:rPr lang="en-GB" sz="2400" b="1" baseline="30000" dirty="0" smtClean="0">
                <a:solidFill>
                  <a:srgbClr val="1F497D">
                    <a:lumMod val="60000"/>
                    <a:lumOff val="40000"/>
                  </a:srgbClr>
                </a:solidFill>
                <a:ea typeface="Arial Bold"/>
                <a:cs typeface="Arial Bold"/>
                <a:sym typeface="Arial Bold"/>
              </a:rPr>
              <a:t>2</a:t>
            </a:r>
            <a:r>
              <a:rPr lang="en-GB" sz="2400" b="1" dirty="0" smtClean="0">
                <a:solidFill>
                  <a:srgbClr val="1F497D">
                    <a:lumMod val="60000"/>
                    <a:lumOff val="40000"/>
                  </a:srgbClr>
                </a:solidFill>
                <a:ea typeface="Arial Bold"/>
                <a:cs typeface="Arial Bold"/>
                <a:sym typeface="Arial Bold"/>
              </a:rPr>
              <a:t>ESA</a:t>
            </a:r>
          </a:p>
        </p:txBody>
      </p:sp>
      <p:pic>
        <p:nvPicPr>
          <p:cNvPr id="6" name="Picture 5" descr="cgms_logo.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76018" y="4498964"/>
            <a:ext cx="1218245" cy="1318645"/>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30751" y="4828836"/>
            <a:ext cx="2105589" cy="988773"/>
          </a:xfrm>
          <a:prstGeom prst="rect">
            <a:avLst/>
          </a:prstGeom>
        </p:spPr>
      </p:pic>
    </p:spTree>
    <p:extLst>
      <p:ext uri="{BB962C8B-B14F-4D97-AF65-F5344CB8AC3E}">
        <p14:creationId xmlns:p14="http://schemas.microsoft.com/office/powerpoint/2010/main" val="25769332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b="1" dirty="0" smtClean="0"/>
              <a:t>Needs and Aims</a:t>
            </a:r>
            <a:endParaRPr lang="en-GB" sz="3200" b="1" dirty="0"/>
          </a:p>
        </p:txBody>
      </p:sp>
      <p:sp>
        <p:nvSpPr>
          <p:cNvPr id="3" name="TextBox 2"/>
          <p:cNvSpPr txBox="1"/>
          <p:nvPr/>
        </p:nvSpPr>
        <p:spPr>
          <a:xfrm>
            <a:off x="517358" y="1588169"/>
            <a:ext cx="11417969" cy="4632037"/>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GB" sz="2000" dirty="0" smtClean="0"/>
              <a:t>AVHRR is a very useful instrument for many GCOS ECVs and is used by many agencies</a:t>
            </a:r>
          </a:p>
          <a:p>
            <a:pPr marL="285750" indent="-285750">
              <a:spcAft>
                <a:spcPts val="600"/>
              </a:spcAft>
              <a:buFont typeface="Arial" panose="020B0604020202020204" pitchFamily="34" charset="0"/>
              <a:buChar char="•"/>
            </a:pPr>
            <a:r>
              <a:rPr lang="en-GB" sz="2000" dirty="0" smtClean="0"/>
              <a:t>Global data come at the so called Global Area Coverage with roughly 4 km spatial resolution</a:t>
            </a:r>
          </a:p>
          <a:p>
            <a:pPr marL="285750" indent="-285750">
              <a:spcAft>
                <a:spcPts val="600"/>
              </a:spcAft>
              <a:buFont typeface="Arial" panose="020B0604020202020204" pitchFamily="34" charset="0"/>
              <a:buChar char="•"/>
            </a:pPr>
            <a:r>
              <a:rPr lang="en-GB" sz="2000" dirty="0" smtClean="0"/>
              <a:t>The instrument itself has a spatial resolution of 1 km at nadir view (so called Local Area Coverage (LAC) data), but this type of data was only received by ground stations because the data volume was too large to be stored on the satellite until downloaded every orbit. This has only changed with the </a:t>
            </a:r>
            <a:r>
              <a:rPr lang="en-GB" sz="2000" dirty="0" err="1" smtClean="0"/>
              <a:t>Metop</a:t>
            </a:r>
            <a:r>
              <a:rPr lang="en-GB" sz="2000" dirty="0" smtClean="0"/>
              <a:t> satellites in 2006 since</a:t>
            </a:r>
          </a:p>
          <a:p>
            <a:pPr marL="285750" indent="-285750">
              <a:spcAft>
                <a:spcPts val="600"/>
              </a:spcAft>
              <a:buFont typeface="Arial" panose="020B0604020202020204" pitchFamily="34" charset="0"/>
              <a:buChar char="•"/>
            </a:pPr>
            <a:r>
              <a:rPr lang="en-GB" sz="2000" dirty="0" smtClean="0"/>
              <a:t>High resolution data may provide improved quality for some of the GCOS ECVs if complete and consistently calibrated</a:t>
            </a:r>
          </a:p>
          <a:p>
            <a:pPr marL="285750" indent="-285750">
              <a:spcAft>
                <a:spcPts val="600"/>
              </a:spcAft>
              <a:buFont typeface="Arial" panose="020B0604020202020204" pitchFamily="34" charset="0"/>
              <a:buChar char="•"/>
            </a:pPr>
            <a:r>
              <a:rPr lang="en-GB" sz="2000" dirty="0"/>
              <a:t>Several activities in the past have been </a:t>
            </a:r>
            <a:r>
              <a:rPr lang="en-GB" sz="2000" dirty="0"/>
              <a:t>conducted by 1CCRS/</a:t>
            </a:r>
            <a:r>
              <a:rPr lang="en-US" sz="2000" dirty="0"/>
              <a:t>CCMEO, </a:t>
            </a:r>
            <a:r>
              <a:rPr lang="en-GB" sz="2000" dirty="0"/>
              <a:t>NOAA, ESA, EUMETSAT and maybe others to collect AVHRR LAC/HRPT data. However, data are still scattered, not complete, and not consistently calibrated, </a:t>
            </a:r>
            <a:r>
              <a:rPr lang="en-GB" sz="2000" dirty="0" err="1"/>
              <a:t>wrt</a:t>
            </a:r>
            <a:r>
              <a:rPr lang="en-GB" sz="2000" dirty="0"/>
              <a:t>. the global AVHRR data (see report by EUM CM SAF: </a:t>
            </a:r>
            <a:r>
              <a:rPr lang="en-US" sz="2000" dirty="0"/>
              <a:t>Technical note on the availability of AVHRR LAC data, </a:t>
            </a:r>
            <a:r>
              <a:rPr lang="en-GB" sz="2000" dirty="0"/>
              <a:t>by Helga Weber, </a:t>
            </a:r>
            <a:r>
              <a:rPr lang="en-US" sz="2000" dirty="0" err="1"/>
              <a:t>Oeschger</a:t>
            </a:r>
            <a:r>
              <a:rPr lang="en-US" sz="2000" dirty="0"/>
              <a:t> Center for Climate Change Research and Institute of Geography, </a:t>
            </a:r>
            <a:r>
              <a:rPr lang="en-GB" sz="2000" dirty="0"/>
              <a:t>University of Bern, Bern, </a:t>
            </a:r>
            <a:r>
              <a:rPr lang="en-GB" sz="2000" dirty="0" smtClean="0"/>
              <a:t>Switzerland</a:t>
            </a:r>
            <a:endParaRPr lang="en-GB" dirty="0" smtClean="0"/>
          </a:p>
          <a:p>
            <a:r>
              <a:rPr lang="en-GB" sz="1000" baseline="30000" dirty="0" smtClean="0"/>
              <a:t>1</a:t>
            </a:r>
            <a:r>
              <a:rPr lang="en-GB" sz="1000" dirty="0" smtClean="0"/>
              <a:t>Canada </a:t>
            </a:r>
            <a:r>
              <a:rPr lang="en-GB" sz="1000" dirty="0"/>
              <a:t>Centre for Remote Sensing (CCRS</a:t>
            </a:r>
            <a:r>
              <a:rPr lang="en-GB" sz="1000" dirty="0" smtClean="0"/>
              <a:t>) of the </a:t>
            </a:r>
            <a:r>
              <a:rPr lang="en-US" sz="1000" dirty="0"/>
              <a:t>Canada Centre for Mapping and Earth </a:t>
            </a:r>
            <a:r>
              <a:rPr lang="en-US" sz="1000" dirty="0" smtClean="0"/>
              <a:t>Observation (CCMEO)</a:t>
            </a:r>
            <a:endParaRPr lang="en-GB" sz="1000" dirty="0"/>
          </a:p>
        </p:txBody>
      </p:sp>
    </p:spTree>
    <p:extLst>
      <p:ext uri="{BB962C8B-B14F-4D97-AF65-F5344CB8AC3E}">
        <p14:creationId xmlns:p14="http://schemas.microsoft.com/office/powerpoint/2010/main" val="7129399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b="1" dirty="0" smtClean="0"/>
              <a:t>Availability of AVHRR LAC and GAC data</a:t>
            </a:r>
            <a:endParaRPr lang="en-GB" sz="3200" b="1" dirty="0"/>
          </a:p>
        </p:txBody>
      </p:sp>
      <p:pic>
        <p:nvPicPr>
          <p:cNvPr id="3" name="Picture 2"/>
          <p:cNvPicPr>
            <a:picLocks noChangeAspect="1"/>
          </p:cNvPicPr>
          <p:nvPr/>
        </p:nvPicPr>
        <p:blipFill>
          <a:blip r:embed="rId2"/>
          <a:stretch>
            <a:fillRect/>
          </a:stretch>
        </p:blipFill>
        <p:spPr>
          <a:xfrm>
            <a:off x="359193" y="1505639"/>
            <a:ext cx="11227218" cy="4623448"/>
          </a:xfrm>
          <a:prstGeom prst="rect">
            <a:avLst/>
          </a:prstGeom>
        </p:spPr>
      </p:pic>
      <p:pic>
        <p:nvPicPr>
          <p:cNvPr id="4" name="Picture 3"/>
          <p:cNvPicPr>
            <a:picLocks noChangeAspect="1"/>
          </p:cNvPicPr>
          <p:nvPr/>
        </p:nvPicPr>
        <p:blipFill>
          <a:blip r:embed="rId3"/>
          <a:stretch>
            <a:fillRect/>
          </a:stretch>
        </p:blipFill>
        <p:spPr>
          <a:xfrm>
            <a:off x="998622" y="3078804"/>
            <a:ext cx="5823284" cy="891365"/>
          </a:xfrm>
          <a:prstGeom prst="rect">
            <a:avLst/>
          </a:prstGeom>
        </p:spPr>
      </p:pic>
    </p:spTree>
    <p:extLst>
      <p:ext uri="{BB962C8B-B14F-4D97-AF65-F5344CB8AC3E}">
        <p14:creationId xmlns:p14="http://schemas.microsoft.com/office/powerpoint/2010/main" val="6180055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3" name="Picture 2"/>
          <p:cNvPicPr>
            <a:picLocks noChangeAspect="1"/>
          </p:cNvPicPr>
          <p:nvPr/>
        </p:nvPicPr>
        <p:blipFill>
          <a:blip r:embed="rId2"/>
          <a:stretch>
            <a:fillRect/>
          </a:stretch>
        </p:blipFill>
        <p:spPr>
          <a:xfrm>
            <a:off x="0" y="-1"/>
            <a:ext cx="12192000" cy="6015949"/>
          </a:xfrm>
          <a:prstGeom prst="rect">
            <a:avLst/>
          </a:prstGeom>
        </p:spPr>
      </p:pic>
    </p:spTree>
    <p:extLst>
      <p:ext uri="{BB962C8B-B14F-4D97-AF65-F5344CB8AC3E}">
        <p14:creationId xmlns:p14="http://schemas.microsoft.com/office/powerpoint/2010/main" val="41538783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b="1" dirty="0" smtClean="0"/>
              <a:t>Proposal</a:t>
            </a:r>
            <a:endParaRPr lang="en-GB" sz="3200" b="1" dirty="0"/>
          </a:p>
        </p:txBody>
      </p:sp>
      <p:sp>
        <p:nvSpPr>
          <p:cNvPr id="3" name="Google Shape;107;p5"/>
          <p:cNvSpPr txBox="1">
            <a:spLocks/>
          </p:cNvSpPr>
          <p:nvPr/>
        </p:nvSpPr>
        <p:spPr>
          <a:xfrm>
            <a:off x="272248" y="1684421"/>
            <a:ext cx="11647503" cy="4499810"/>
          </a:xfrm>
          <a:prstGeom prst="rect">
            <a:avLst/>
          </a:prstGeom>
          <a:noFill/>
          <a:ln>
            <a:noFill/>
          </a:ln>
        </p:spPr>
        <p:txBody>
          <a:bodyPr spcFirstLastPara="1" vert="horz" wrap="square" lIns="91425" tIns="45700" rIns="91425" bIns="45700" rtlCol="0" anchor="t" anchorCtr="0">
            <a:noAutofit/>
          </a:bodyPr>
          <a:lstStyle>
            <a:lvl1pPr marL="342891" indent="-342891" algn="l" defTabSz="914377"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32" indent="-285744" algn="l" defTabSz="914377"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971" indent="-228594" algn="l" defTabSz="914377"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160"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349"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537"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2400" dirty="0"/>
              <a:t>The </a:t>
            </a:r>
            <a:r>
              <a:rPr lang="en-GB" sz="2400" dirty="0"/>
              <a:t>main aim at this stage is to see which agencies might be interested to discuss further </a:t>
            </a:r>
            <a:r>
              <a:rPr lang="en-GB" sz="2400" dirty="0" smtClean="0"/>
              <a:t>on </a:t>
            </a:r>
            <a:r>
              <a:rPr lang="en-GB" sz="2400" dirty="0"/>
              <a:t>needs and potential activities</a:t>
            </a:r>
            <a:r>
              <a:rPr lang="en-GB" sz="2400" dirty="0" smtClean="0"/>
              <a:t>. Topics for this could be:</a:t>
            </a:r>
          </a:p>
          <a:p>
            <a:pPr lvl="1"/>
            <a:r>
              <a:rPr lang="en-GB" sz="2400" dirty="0" err="1"/>
              <a:t>WGClimate</a:t>
            </a:r>
            <a:r>
              <a:rPr lang="en-GB" sz="2400" dirty="0"/>
              <a:t> </a:t>
            </a:r>
            <a:r>
              <a:rPr lang="en-GB" sz="2400" dirty="0"/>
              <a:t>participating agencies with </a:t>
            </a:r>
            <a:r>
              <a:rPr lang="en-GB" sz="2400" dirty="0" smtClean="0"/>
              <a:t>AVHRR/LAC </a:t>
            </a:r>
            <a:r>
              <a:rPr lang="en-GB" sz="2400" dirty="0"/>
              <a:t>HRPT receiving stations to </a:t>
            </a:r>
            <a:r>
              <a:rPr lang="en-GB" sz="2400" dirty="0" smtClean="0"/>
              <a:t>locate and enable access to </a:t>
            </a:r>
            <a:r>
              <a:rPr lang="en-GB" sz="2400" dirty="0"/>
              <a:t>archived </a:t>
            </a:r>
            <a:r>
              <a:rPr lang="en-GB" sz="2400" dirty="0" smtClean="0"/>
              <a:t>data</a:t>
            </a:r>
          </a:p>
          <a:p>
            <a:pPr lvl="1"/>
            <a:r>
              <a:rPr lang="en-GB" sz="2400" dirty="0"/>
              <a:t>Devise a way </a:t>
            </a:r>
            <a:r>
              <a:rPr lang="en-GB" sz="2400" dirty="0" smtClean="0"/>
              <a:t>forward to build </a:t>
            </a:r>
            <a:r>
              <a:rPr lang="en-GB" sz="2400" dirty="0"/>
              <a:t>up a consistent global data set, including coordinated calibration and validation activities </a:t>
            </a:r>
            <a:r>
              <a:rPr lang="en-GB" sz="2400" dirty="0" smtClean="0"/>
              <a:t>and how to make that </a:t>
            </a:r>
            <a:r>
              <a:rPr lang="en-GB" sz="2400" dirty="0"/>
              <a:t>available </a:t>
            </a:r>
            <a:r>
              <a:rPr lang="en-GB" sz="2400" dirty="0"/>
              <a:t>to potential users </a:t>
            </a:r>
          </a:p>
          <a:p>
            <a:pPr marL="0" indent="0">
              <a:buNone/>
            </a:pPr>
            <a:endParaRPr lang="en-US" sz="2400" dirty="0" smtClean="0"/>
          </a:p>
        </p:txBody>
      </p:sp>
    </p:spTree>
    <p:extLst>
      <p:ext uri="{BB962C8B-B14F-4D97-AF65-F5344CB8AC3E}">
        <p14:creationId xmlns:p14="http://schemas.microsoft.com/office/powerpoint/2010/main" val="563310930"/>
      </p:ext>
    </p:extLst>
  </p:cSld>
  <p:clrMapOvr>
    <a:masterClrMapping/>
  </p:clrMapOvr>
  <p:timing>
    <p:tnLst>
      <p:par>
        <p:cTn id="1" dur="indefinite" restart="never" nodeType="tmRoot"/>
      </p:par>
    </p:tnLst>
  </p:timing>
</p:sld>
</file>

<file path=ppt/theme/theme1.xml><?xml version="1.0" encoding="utf-8"?>
<a:theme xmlns:a="http://schemas.openxmlformats.org/drawingml/2006/main" name="WGClim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10368</TotalTime>
  <Words>323</Words>
  <Application>Microsoft Office PowerPoint</Application>
  <PresentationFormat>Widescreen</PresentationFormat>
  <Paragraphs>16</Paragraphs>
  <Slides>5</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vt:i4>
      </vt:variant>
    </vt:vector>
  </HeadingPairs>
  <TitlesOfParts>
    <vt:vector size="14" baseType="lpstr">
      <vt:lpstr>Arial</vt:lpstr>
      <vt:lpstr>Arial Bold</vt:lpstr>
      <vt:lpstr>Calibri</vt:lpstr>
      <vt:lpstr>Courier New</vt:lpstr>
      <vt:lpstr>Helvetica Neue</vt:lpstr>
      <vt:lpstr>Noto Sans Symbols</vt:lpstr>
      <vt:lpstr>Tahoma</vt:lpstr>
      <vt:lpstr>Wingdings</vt:lpstr>
      <vt:lpstr>WGClimate</vt:lpstr>
      <vt:lpstr>PowerPoint Presentation</vt:lpstr>
      <vt:lpstr>Needs and Aims</vt:lpstr>
      <vt:lpstr>Availability of AVHRR LAC and GAC data</vt:lpstr>
      <vt:lpstr>PowerPoint Presentation</vt:lpstr>
      <vt:lpstr>Proposal</vt:lpstr>
    </vt:vector>
  </TitlesOfParts>
  <Company>EUMETSAT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Joerg Schulz</dc:creator>
  <cp:lastModifiedBy>Joerg Schulz</cp:lastModifiedBy>
  <cp:revision>195</cp:revision>
  <dcterms:created xsi:type="dcterms:W3CDTF">2018-08-22T09:20:06Z</dcterms:created>
  <dcterms:modified xsi:type="dcterms:W3CDTF">2021-04-14T10:55:21Z</dcterms:modified>
</cp:coreProperties>
</file>