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317" r:id="rId4"/>
    <p:sldId id="325" r:id="rId5"/>
    <p:sldId id="313" r:id="rId6"/>
    <p:sldId id="314" r:id="rId7"/>
    <p:sldId id="315" r:id="rId8"/>
    <p:sldId id="316" r:id="rId9"/>
    <p:sldId id="306" r:id="rId10"/>
    <p:sldId id="30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erg Schulz" initials="USC/Jo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931A"/>
    <a:srgbClr val="33CC3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44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-24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unes\Dropbox\EUMETSAT_work\CEOS_CGMS_WGClimate\WGClimate\7.Meeting_02.2017\Statistics_agenci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'Sheet1 (3)'!$C$1</c:f>
              <c:strCache>
                <c:ptCount val="1"/>
                <c:pt idx="0">
                  <c:v># current</c:v>
                </c:pt>
              </c:strCache>
            </c:strRef>
          </c:tx>
          <c:invertIfNegative val="0"/>
          <c:cat>
            <c:strRef>
              <c:f>'Sheet1 (3)'!$A$2:$A$13</c:f>
              <c:strCache>
                <c:ptCount val="11"/>
                <c:pt idx="0">
                  <c:v>NASA</c:v>
                </c:pt>
                <c:pt idx="1">
                  <c:v>EUMETSAT</c:v>
                </c:pt>
                <c:pt idx="2">
                  <c:v>CNES</c:v>
                </c:pt>
                <c:pt idx="3">
                  <c:v>ESA</c:v>
                </c:pt>
                <c:pt idx="4">
                  <c:v>NOAA</c:v>
                </c:pt>
                <c:pt idx="5">
                  <c:v>EC/C3S</c:v>
                </c:pt>
                <c:pt idx="6">
                  <c:v>UKSA</c:v>
                </c:pt>
                <c:pt idx="7">
                  <c:v>USGS</c:v>
                </c:pt>
                <c:pt idx="8">
                  <c:v>JMA</c:v>
                </c:pt>
                <c:pt idx="9">
                  <c:v>JAXA</c:v>
                </c:pt>
                <c:pt idx="10">
                  <c:v>Others</c:v>
                </c:pt>
              </c:strCache>
            </c:strRef>
          </c:cat>
          <c:val>
            <c:numRef>
              <c:f>'Sheet1 (3)'!$C$2:$C$13</c:f>
              <c:numCache>
                <c:formatCode>General</c:formatCode>
                <c:ptCount val="11"/>
                <c:pt idx="0">
                  <c:v>219</c:v>
                </c:pt>
                <c:pt idx="1">
                  <c:v>114</c:v>
                </c:pt>
                <c:pt idx="2">
                  <c:v>60</c:v>
                </c:pt>
                <c:pt idx="3">
                  <c:v>44</c:v>
                </c:pt>
                <c:pt idx="4">
                  <c:v>32</c:v>
                </c:pt>
                <c:pt idx="5">
                  <c:v>7</c:v>
                </c:pt>
                <c:pt idx="6">
                  <c:v>8</c:v>
                </c:pt>
                <c:pt idx="7">
                  <c:v>0</c:v>
                </c:pt>
                <c:pt idx="8">
                  <c:v>3</c:v>
                </c:pt>
                <c:pt idx="9">
                  <c:v>2</c:v>
                </c:pt>
                <c:pt idx="1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F6-4F76-9784-FACF2B879C57}"/>
            </c:ext>
          </c:extLst>
        </c:ser>
        <c:ser>
          <c:idx val="1"/>
          <c:order val="1"/>
          <c:tx>
            <c:strRef>
              <c:f>'Sheet1 (3)'!$D$1</c:f>
              <c:strCache>
                <c:ptCount val="1"/>
                <c:pt idx="0">
                  <c:v># future</c:v>
                </c:pt>
              </c:strCache>
            </c:strRef>
          </c:tx>
          <c:invertIfNegative val="0"/>
          <c:cat>
            <c:strRef>
              <c:f>'Sheet1 (3)'!$A$2:$A$13</c:f>
              <c:strCache>
                <c:ptCount val="11"/>
                <c:pt idx="0">
                  <c:v>NASA</c:v>
                </c:pt>
                <c:pt idx="1">
                  <c:v>EUMETSAT</c:v>
                </c:pt>
                <c:pt idx="2">
                  <c:v>CNES</c:v>
                </c:pt>
                <c:pt idx="3">
                  <c:v>ESA</c:v>
                </c:pt>
                <c:pt idx="4">
                  <c:v>NOAA</c:v>
                </c:pt>
                <c:pt idx="5">
                  <c:v>EC/C3S</c:v>
                </c:pt>
                <c:pt idx="6">
                  <c:v>UKSA</c:v>
                </c:pt>
                <c:pt idx="7">
                  <c:v>USGS</c:v>
                </c:pt>
                <c:pt idx="8">
                  <c:v>JMA</c:v>
                </c:pt>
                <c:pt idx="9">
                  <c:v>JAXA</c:v>
                </c:pt>
                <c:pt idx="10">
                  <c:v>Others</c:v>
                </c:pt>
              </c:strCache>
            </c:strRef>
          </c:cat>
          <c:val>
            <c:numRef>
              <c:f>'Sheet1 (3)'!$D$2:$D$13</c:f>
              <c:numCache>
                <c:formatCode>General</c:formatCode>
                <c:ptCount val="11"/>
                <c:pt idx="0">
                  <c:v>140</c:v>
                </c:pt>
                <c:pt idx="1">
                  <c:v>124</c:v>
                </c:pt>
                <c:pt idx="2">
                  <c:v>11</c:v>
                </c:pt>
                <c:pt idx="3">
                  <c:v>49</c:v>
                </c:pt>
                <c:pt idx="4">
                  <c:v>25</c:v>
                </c:pt>
                <c:pt idx="5">
                  <c:v>48</c:v>
                </c:pt>
                <c:pt idx="6">
                  <c:v>10</c:v>
                </c:pt>
                <c:pt idx="7">
                  <c:v>9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F6-4F76-9784-FACF2B879C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38176248"/>
        <c:axId val="558205848"/>
        <c:axId val="0"/>
      </c:bar3DChart>
      <c:catAx>
        <c:axId val="2138176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58205848"/>
        <c:crosses val="autoZero"/>
        <c:auto val="1"/>
        <c:lblAlgn val="ctr"/>
        <c:lblOffset val="100"/>
        <c:noMultiLvlLbl val="0"/>
      </c:catAx>
      <c:valAx>
        <c:axId val="5582058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381762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EC26EC-F8E2-42C2-B86A-02FE657AA7C8}" type="doc">
      <dgm:prSet loTypeId="urn:microsoft.com/office/officeart/2005/8/layout/vProcess5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BEE50187-C46C-488E-92A1-958F8CF0DEAA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en-US" sz="800" b="0" dirty="0" smtClean="0">
              <a:solidFill>
                <a:schemeClr val="tx2">
                  <a:lumMod val="50000"/>
                </a:schemeClr>
              </a:solidFill>
            </a:rPr>
            <a:t>Update of web interface, Questionnaire (GCOS-200)</a:t>
          </a:r>
          <a:endParaRPr lang="en-GB" sz="800" b="0" dirty="0">
            <a:solidFill>
              <a:schemeClr val="tx2">
                <a:lumMod val="50000"/>
              </a:schemeClr>
            </a:solidFill>
          </a:endParaRPr>
        </a:p>
      </dgm:t>
    </dgm:pt>
    <dgm:pt modelId="{0FDD4CF5-28B2-4C13-AB82-7408142C7F93}" type="parTrans" cxnId="{629EE395-55E6-4E3C-B91F-5751B5A8ED93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B544BD40-6ACA-4D3F-ADBE-B39B9B63D93C}" type="sibTrans" cxnId="{629EE395-55E6-4E3C-B91F-5751B5A8ED93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2DD79854-DBD8-4234-9116-499580381B04}">
      <dgm:prSet phldrT="[Text]" custT="1"/>
      <dgm:spPr/>
      <dgm:t>
        <a:bodyPr/>
        <a:lstStyle/>
        <a:p>
          <a:pPr algn="ctr"/>
          <a:r>
            <a:rPr lang="en-US" sz="1000" b="0" dirty="0" smtClean="0">
              <a:solidFill>
                <a:schemeClr val="tx2">
                  <a:lumMod val="50000"/>
                </a:schemeClr>
              </a:solidFill>
            </a:rPr>
            <a:t>Registration of new Responders and population of the database: update of pre-existing entries (contacts, URLs, deletion of obsolete/redundant content – e.g. new approach to ICDR-like data records, conversion </a:t>
          </a:r>
          <a:r>
            <a:rPr lang="en-US" sz="1000" b="0" i="1" dirty="0" smtClean="0">
              <a:solidFill>
                <a:schemeClr val="tx2">
                  <a:lumMod val="50000"/>
                </a:schemeClr>
              </a:solidFill>
            </a:rPr>
            <a:t>planned &gt; </a:t>
          </a:r>
          <a:r>
            <a:rPr lang="en-US" sz="1000" b="0" i="1" dirty="0" smtClean="0">
              <a:solidFill>
                <a:schemeClr val="tx2">
                  <a:lumMod val="50000"/>
                </a:schemeClr>
              </a:solidFill>
            </a:rPr>
            <a:t>existing)</a:t>
          </a:r>
          <a:r>
            <a:rPr lang="en-US" sz="1000" b="0" i="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en-US" sz="1000" b="0" dirty="0" smtClean="0">
              <a:solidFill>
                <a:schemeClr val="tx2">
                  <a:lumMod val="50000"/>
                </a:schemeClr>
              </a:solidFill>
            </a:rPr>
            <a:t>+ input of new entries</a:t>
          </a:r>
          <a:endParaRPr lang="en-GB" sz="1000" b="0" dirty="0">
            <a:solidFill>
              <a:schemeClr val="tx2">
                <a:lumMod val="50000"/>
              </a:schemeClr>
            </a:solidFill>
          </a:endParaRPr>
        </a:p>
      </dgm:t>
    </dgm:pt>
    <dgm:pt modelId="{C66E3418-937A-4293-B23E-7EFA614C172A}" type="parTrans" cxnId="{7D05D8EF-A178-406D-9278-C340EDD4A4CC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5D3C9214-F45F-43C8-B60F-604727820824}" type="sibTrans" cxnId="{7D05D8EF-A178-406D-9278-C340EDD4A4CC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66CFBF95-317E-46E1-818B-F9858E5CA504}">
      <dgm:prSet phldrT="[Text]" custT="1"/>
      <dgm:spPr/>
      <dgm:t>
        <a:bodyPr/>
        <a:lstStyle/>
        <a:p>
          <a:pPr algn="ctr"/>
          <a:r>
            <a:rPr lang="en-US" sz="1000" b="0" dirty="0" smtClean="0">
              <a:solidFill>
                <a:schemeClr val="tx2">
                  <a:lumMod val="50000"/>
                </a:schemeClr>
              </a:solidFill>
            </a:rPr>
            <a:t>2019 Gap Analysis</a:t>
          </a:r>
          <a:endParaRPr lang="en-GB" sz="1000" b="0" dirty="0">
            <a:solidFill>
              <a:schemeClr val="tx2">
                <a:lumMod val="50000"/>
              </a:schemeClr>
            </a:solidFill>
          </a:endParaRPr>
        </a:p>
      </dgm:t>
    </dgm:pt>
    <dgm:pt modelId="{4B9F3BB7-9970-4CE1-82BF-745F0B000228}" type="parTrans" cxnId="{5AF5A51B-AB12-4773-BA91-D40CEBF451BF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77BE41C5-F71B-451C-A296-51088B545304}" type="sibTrans" cxnId="{5AF5A51B-AB12-4773-BA91-D40CEBF451BF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85D71845-ADBB-4A07-8710-1F7F0D36FD4B}">
      <dgm:prSet custT="1"/>
      <dgm:spPr/>
      <dgm:t>
        <a:bodyPr/>
        <a:lstStyle/>
        <a:p>
          <a:pPr algn="ctr"/>
          <a:r>
            <a:rPr lang="en-US" sz="900" b="0" dirty="0" smtClean="0">
              <a:solidFill>
                <a:schemeClr val="tx2">
                  <a:lumMod val="50000"/>
                </a:schemeClr>
              </a:solidFill>
            </a:rPr>
            <a:t>2019 GA Report and Coordinated Action Plan</a:t>
          </a:r>
          <a:endParaRPr lang="en-GB" sz="900" b="0" dirty="0">
            <a:solidFill>
              <a:schemeClr val="tx2">
                <a:lumMod val="50000"/>
              </a:schemeClr>
            </a:solidFill>
          </a:endParaRPr>
        </a:p>
      </dgm:t>
    </dgm:pt>
    <dgm:pt modelId="{6346AC23-5AFC-4DB2-84C7-F216E420B368}" type="parTrans" cxnId="{186D471C-5A00-40E9-9AC2-118128767229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95AF6C8E-6018-4340-98EA-0265482C87D5}" type="sibTrans" cxnId="{186D471C-5A00-40E9-9AC2-118128767229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66F0CB6A-C1CC-4CA5-BCD0-16D0B3181877}">
      <dgm:prSet/>
      <dgm:spPr/>
      <dgm:t>
        <a:bodyPr/>
        <a:lstStyle/>
        <a:p>
          <a:endParaRPr lang="en-GB" b="0" dirty="0">
            <a:solidFill>
              <a:schemeClr val="tx2">
                <a:lumMod val="50000"/>
              </a:schemeClr>
            </a:solidFill>
          </a:endParaRPr>
        </a:p>
      </dgm:t>
    </dgm:pt>
    <dgm:pt modelId="{9DF393B8-EC5E-4795-AEA0-2D863BFF6A65}" type="parTrans" cxnId="{D8C69ECD-0BCC-463A-BB01-569AF966750D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6DB11356-075A-4089-9FE7-566809F3035C}" type="sibTrans" cxnId="{D8C69ECD-0BCC-463A-BB01-569AF966750D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F7489C5E-61C6-4FCC-BBD5-DE6BF2FEFC96}">
      <dgm:prSet custScaleX="15690" custLinFactNeighborX="-24405"/>
      <dgm:spPr/>
      <dgm:t>
        <a:bodyPr/>
        <a:lstStyle/>
        <a:p>
          <a:endParaRPr lang="en-GB" b="0" dirty="0">
            <a:solidFill>
              <a:schemeClr val="tx2">
                <a:lumMod val="50000"/>
              </a:schemeClr>
            </a:solidFill>
          </a:endParaRPr>
        </a:p>
      </dgm:t>
    </dgm:pt>
    <dgm:pt modelId="{8EFE6142-B06F-4973-ABF8-D0CBD651A8B0}" type="parTrans" cxnId="{6709EE2A-2591-42B7-94FF-FCB3C6BF87C7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B3FD95CC-CBA3-4028-8B89-2922C2CB2325}" type="sibTrans" cxnId="{6709EE2A-2591-42B7-94FF-FCB3C6BF87C7}">
      <dgm:prSet custScaleY="47430" custLinFactX="-449461" custLinFactNeighborX="-500000" custLinFactNeighborY="-16956"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175B994F-A8D8-4089-A16B-FDAFFFF97FE3}">
      <dgm:prSet custT="1"/>
      <dgm:spPr/>
      <dgm:t>
        <a:bodyPr/>
        <a:lstStyle/>
        <a:p>
          <a:pPr algn="ctr"/>
          <a:r>
            <a:rPr lang="en-US" sz="1000" b="0" dirty="0" smtClean="0">
              <a:solidFill>
                <a:schemeClr val="tx2">
                  <a:lumMod val="50000"/>
                </a:schemeClr>
              </a:solidFill>
            </a:rPr>
            <a:t>Verification of submitted contents for completeness and consistency, in preparation for publication and Gap Analysis</a:t>
          </a:r>
          <a:endParaRPr lang="en-GB" sz="1000" b="0" dirty="0">
            <a:solidFill>
              <a:schemeClr val="tx2">
                <a:lumMod val="50000"/>
              </a:schemeClr>
            </a:solidFill>
          </a:endParaRPr>
        </a:p>
      </dgm:t>
    </dgm:pt>
    <dgm:pt modelId="{CBD335F8-557F-490D-BE81-33F5373567E9}" type="sibTrans" cxnId="{9DDD48F0-7D48-4B82-81AC-70FB8B613CD1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29CC1A8A-0849-43F0-A4C5-9DBDB3B75DD8}" type="parTrans" cxnId="{9DDD48F0-7D48-4B82-81AC-70FB8B613CD1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23DEAE60-D9FB-4120-9B90-7CB529F9C8F9}" type="pres">
      <dgm:prSet presAssocID="{FDEC26EC-F8E2-42C2-B86A-02FE657AA7C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75F29BB-8595-4E47-A34F-9DCC8C08E560}" type="pres">
      <dgm:prSet presAssocID="{FDEC26EC-F8E2-42C2-B86A-02FE657AA7C8}" presName="dummyMaxCanvas" presStyleCnt="0">
        <dgm:presLayoutVars/>
      </dgm:prSet>
      <dgm:spPr/>
    </dgm:pt>
    <dgm:pt modelId="{73739327-95CB-4EBA-81EA-B24A8F9EDFE6}" type="pres">
      <dgm:prSet presAssocID="{FDEC26EC-F8E2-42C2-B86A-02FE657AA7C8}" presName="FiveNodes_1" presStyleLbl="node1" presStyleIdx="0" presStyleCnt="5" custScaleX="16030" custLinFactNeighborX="-4249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CB619E-41B9-4774-8B3A-EDD73FE540CA}" type="pres">
      <dgm:prSet presAssocID="{FDEC26EC-F8E2-42C2-B86A-02FE657AA7C8}" presName="FiveNodes_2" presStyleLbl="node1" presStyleIdx="1" presStyleCnt="5" custScaleX="112855" custLinFactNeighborX="1328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F39C9F-4EA8-4F6D-990D-E1C8D5E3AB24}" type="pres">
      <dgm:prSet presAssocID="{FDEC26EC-F8E2-42C2-B86A-02FE657AA7C8}" presName="FiveNodes_3" presStyleLbl="node1" presStyleIdx="2" presStyleCnt="5" custScaleX="92867" custLinFactNeighborX="1598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7920E0-A730-4E73-B756-BC328F1F7FA6}" type="pres">
      <dgm:prSet presAssocID="{FDEC26EC-F8E2-42C2-B86A-02FE657AA7C8}" presName="FiveNodes_4" presStyleLbl="node1" presStyleIdx="3" presStyleCnt="5" custScaleX="26516" custLinFactNeighborX="1020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B4A356-44DF-4DC8-908B-914769EDF973}" type="pres">
      <dgm:prSet presAssocID="{FDEC26EC-F8E2-42C2-B86A-02FE657AA7C8}" presName="FiveNodes_5" presStyleLbl="node1" presStyleIdx="4" presStyleCnt="5" custScaleX="15591" custLinFactNeighborX="1618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F3D3186-59F8-4DF5-8391-F3E2D2D4EB36}" type="pres">
      <dgm:prSet presAssocID="{FDEC26EC-F8E2-42C2-B86A-02FE657AA7C8}" presName="FiveConn_1-2" presStyleLbl="fgAccFollowNode1" presStyleIdx="0" presStyleCnt="4" custScaleY="34903" custLinFactX="-600000" custLinFactNeighborX="-628952" custLinFactNeighborY="-14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07EACB4-A978-42DF-A158-213C963A6D3E}" type="pres">
      <dgm:prSet presAssocID="{FDEC26EC-F8E2-42C2-B86A-02FE657AA7C8}" presName="FiveConn_2-3" presStyleLbl="fgAccFollowNode1" presStyleIdx="1" presStyleCnt="4" custScaleY="47429" custLinFactX="-500000" custLinFactNeighborX="-543967" custLinFactNeighborY="-750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DC8162-F2E8-4486-BFD8-5E8FDEA531FE}" type="pres">
      <dgm:prSet presAssocID="{FDEC26EC-F8E2-42C2-B86A-02FE657AA7C8}" presName="FiveConn_3-4" presStyleLbl="fgAccFollowNode1" presStyleIdx="2" presStyleCnt="4" custScaleX="89012" custScaleY="55070" custLinFactX="-300000" custLinFactNeighborX="-326674" custLinFactNeighborY="-190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AC21F3-AD25-4898-8C0D-8C6336E76655}" type="pres">
      <dgm:prSet presAssocID="{FDEC26EC-F8E2-42C2-B86A-02FE657AA7C8}" presName="FiveConn_4-5" presStyleLbl="fgAccFollowNode1" presStyleIdx="3" presStyleCnt="4" custScaleY="48588" custLinFactX="-200000" custLinFactNeighborX="-255096" custLinFactNeighborY="-798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CE3E4A2-5303-40A9-B406-B28DA9CE198F}" type="pres">
      <dgm:prSet presAssocID="{FDEC26EC-F8E2-42C2-B86A-02FE657AA7C8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5A76B7B-48B3-4D3A-93E3-ADB10E243C27}" type="pres">
      <dgm:prSet presAssocID="{FDEC26EC-F8E2-42C2-B86A-02FE657AA7C8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405B94-2254-492F-B8B1-B0E2C42CF26B}" type="pres">
      <dgm:prSet presAssocID="{FDEC26EC-F8E2-42C2-B86A-02FE657AA7C8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FCCF32-C328-4360-930D-6B5245296823}" type="pres">
      <dgm:prSet presAssocID="{FDEC26EC-F8E2-42C2-B86A-02FE657AA7C8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35ACB8-24A2-4424-A368-ABAC45DBBEDB}" type="pres">
      <dgm:prSet presAssocID="{FDEC26EC-F8E2-42C2-B86A-02FE657AA7C8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AF5A51B-AB12-4773-BA91-D40CEBF451BF}" srcId="{FDEC26EC-F8E2-42C2-B86A-02FE657AA7C8}" destId="{66CFBF95-317E-46E1-818B-F9858E5CA504}" srcOrd="3" destOrd="0" parTransId="{4B9F3BB7-9970-4CE1-82BF-745F0B000228}" sibTransId="{77BE41C5-F71B-451C-A296-51088B545304}"/>
    <dgm:cxn modelId="{DEEE402A-49C7-4BE1-8DBF-AB028A893C00}" type="presOf" srcId="{85D71845-ADBB-4A07-8710-1F7F0D36FD4B}" destId="{F135ACB8-24A2-4424-A368-ABAC45DBBEDB}" srcOrd="1" destOrd="0" presId="urn:microsoft.com/office/officeart/2005/8/layout/vProcess5"/>
    <dgm:cxn modelId="{7D05D8EF-A178-406D-9278-C340EDD4A4CC}" srcId="{FDEC26EC-F8E2-42C2-B86A-02FE657AA7C8}" destId="{2DD79854-DBD8-4234-9116-499580381B04}" srcOrd="1" destOrd="0" parTransId="{C66E3418-937A-4293-B23E-7EFA614C172A}" sibTransId="{5D3C9214-F45F-43C8-B60F-604727820824}"/>
    <dgm:cxn modelId="{09216B93-183B-4E43-A40E-465EFE0A417D}" type="presOf" srcId="{66CFBF95-317E-46E1-818B-F9858E5CA504}" destId="{8DFCCF32-C328-4360-930D-6B5245296823}" srcOrd="1" destOrd="0" presId="urn:microsoft.com/office/officeart/2005/8/layout/vProcess5"/>
    <dgm:cxn modelId="{3DAB1E6F-FFAC-43C6-AB8A-E1233A6F8D40}" type="presOf" srcId="{FDEC26EC-F8E2-42C2-B86A-02FE657AA7C8}" destId="{23DEAE60-D9FB-4120-9B90-7CB529F9C8F9}" srcOrd="0" destOrd="0" presId="urn:microsoft.com/office/officeart/2005/8/layout/vProcess5"/>
    <dgm:cxn modelId="{A4A40ECA-28EA-4085-A4BB-DFAFF9420BE6}" type="presOf" srcId="{175B994F-A8D8-4089-A16B-FDAFFFF97FE3}" destId="{F4405B94-2254-492F-B8B1-B0E2C42CF26B}" srcOrd="1" destOrd="0" presId="urn:microsoft.com/office/officeart/2005/8/layout/vProcess5"/>
    <dgm:cxn modelId="{C37564F9-3749-4375-8123-FC852D1F9A1B}" type="presOf" srcId="{BEE50187-C46C-488E-92A1-958F8CF0DEAA}" destId="{73739327-95CB-4EBA-81EA-B24A8F9EDFE6}" srcOrd="0" destOrd="0" presId="urn:microsoft.com/office/officeart/2005/8/layout/vProcess5"/>
    <dgm:cxn modelId="{6709EE2A-2591-42B7-94FF-FCB3C6BF87C7}" srcId="{FDEC26EC-F8E2-42C2-B86A-02FE657AA7C8}" destId="{F7489C5E-61C6-4FCC-BBD5-DE6BF2FEFC96}" srcOrd="6" destOrd="0" parTransId="{8EFE6142-B06F-4973-ABF8-D0CBD651A8B0}" sibTransId="{B3FD95CC-CBA3-4028-8B89-2922C2CB2325}"/>
    <dgm:cxn modelId="{46CBA00B-FB1D-476C-9319-19EEA9D236D9}" type="presOf" srcId="{175B994F-A8D8-4089-A16B-FDAFFFF97FE3}" destId="{18F39C9F-4EA8-4F6D-990D-E1C8D5E3AB24}" srcOrd="0" destOrd="0" presId="urn:microsoft.com/office/officeart/2005/8/layout/vProcess5"/>
    <dgm:cxn modelId="{E9F9D8B6-8649-4A74-B5B0-D6F5A86BBCCE}" type="presOf" srcId="{85D71845-ADBB-4A07-8710-1F7F0D36FD4B}" destId="{9BB4A356-44DF-4DC8-908B-914769EDF973}" srcOrd="0" destOrd="0" presId="urn:microsoft.com/office/officeart/2005/8/layout/vProcess5"/>
    <dgm:cxn modelId="{ABEA6718-CD86-4A9C-8A89-3B04D97E0FFB}" type="presOf" srcId="{2DD79854-DBD8-4234-9116-499580381B04}" destId="{F5A76B7B-48B3-4D3A-93E3-ADB10E243C27}" srcOrd="1" destOrd="0" presId="urn:microsoft.com/office/officeart/2005/8/layout/vProcess5"/>
    <dgm:cxn modelId="{BA2AD6D9-D800-448D-AE37-EF1305273EF1}" type="presOf" srcId="{B544BD40-6ACA-4D3F-ADBE-B39B9B63D93C}" destId="{4F3D3186-59F8-4DF5-8391-F3E2D2D4EB36}" srcOrd="0" destOrd="0" presId="urn:microsoft.com/office/officeart/2005/8/layout/vProcess5"/>
    <dgm:cxn modelId="{9DDD48F0-7D48-4B82-81AC-70FB8B613CD1}" srcId="{FDEC26EC-F8E2-42C2-B86A-02FE657AA7C8}" destId="{175B994F-A8D8-4089-A16B-FDAFFFF97FE3}" srcOrd="2" destOrd="0" parTransId="{29CC1A8A-0849-43F0-A4C5-9DBDB3B75DD8}" sibTransId="{CBD335F8-557F-490D-BE81-33F5373567E9}"/>
    <dgm:cxn modelId="{D8C69ECD-0BCC-463A-BB01-569AF966750D}" srcId="{FDEC26EC-F8E2-42C2-B86A-02FE657AA7C8}" destId="{66F0CB6A-C1CC-4CA5-BCD0-16D0B3181877}" srcOrd="5" destOrd="0" parTransId="{9DF393B8-EC5E-4795-AEA0-2D863BFF6A65}" sibTransId="{6DB11356-075A-4089-9FE7-566809F3035C}"/>
    <dgm:cxn modelId="{86654330-F3A9-4B93-AB08-9D11832AE244}" type="presOf" srcId="{77BE41C5-F71B-451C-A296-51088B545304}" destId="{F6AC21F3-AD25-4898-8C0D-8C6336E76655}" srcOrd="0" destOrd="0" presId="urn:microsoft.com/office/officeart/2005/8/layout/vProcess5"/>
    <dgm:cxn modelId="{629EE395-55E6-4E3C-B91F-5751B5A8ED93}" srcId="{FDEC26EC-F8E2-42C2-B86A-02FE657AA7C8}" destId="{BEE50187-C46C-488E-92A1-958F8CF0DEAA}" srcOrd="0" destOrd="0" parTransId="{0FDD4CF5-28B2-4C13-AB82-7408142C7F93}" sibTransId="{B544BD40-6ACA-4D3F-ADBE-B39B9B63D93C}"/>
    <dgm:cxn modelId="{88B7C225-F3B5-45AF-9F3E-E48B895BB2CB}" type="presOf" srcId="{BEE50187-C46C-488E-92A1-958F8CF0DEAA}" destId="{BCE3E4A2-5303-40A9-B406-B28DA9CE198F}" srcOrd="1" destOrd="0" presId="urn:microsoft.com/office/officeart/2005/8/layout/vProcess5"/>
    <dgm:cxn modelId="{2CFFA01A-CB15-4E75-B97A-ADC140DF59A5}" type="presOf" srcId="{CBD335F8-557F-490D-BE81-33F5373567E9}" destId="{26DC8162-F2E8-4486-BFD8-5E8FDEA531FE}" srcOrd="0" destOrd="0" presId="urn:microsoft.com/office/officeart/2005/8/layout/vProcess5"/>
    <dgm:cxn modelId="{4C907D15-3016-4874-A0B3-8AB0986FEDF4}" type="presOf" srcId="{2DD79854-DBD8-4234-9116-499580381B04}" destId="{EBCB619E-41B9-4774-8B3A-EDD73FE540CA}" srcOrd="0" destOrd="0" presId="urn:microsoft.com/office/officeart/2005/8/layout/vProcess5"/>
    <dgm:cxn modelId="{18E38FB4-8363-450D-85D4-75F55C2F65B8}" type="presOf" srcId="{66CFBF95-317E-46E1-818B-F9858E5CA504}" destId="{AF7920E0-A730-4E73-B756-BC328F1F7FA6}" srcOrd="0" destOrd="0" presId="urn:microsoft.com/office/officeart/2005/8/layout/vProcess5"/>
    <dgm:cxn modelId="{186D471C-5A00-40E9-9AC2-118128767229}" srcId="{FDEC26EC-F8E2-42C2-B86A-02FE657AA7C8}" destId="{85D71845-ADBB-4A07-8710-1F7F0D36FD4B}" srcOrd="4" destOrd="0" parTransId="{6346AC23-5AFC-4DB2-84C7-F216E420B368}" sibTransId="{95AF6C8E-6018-4340-98EA-0265482C87D5}"/>
    <dgm:cxn modelId="{034B9776-145A-471E-A8A0-71D4A45E421B}" type="presOf" srcId="{5D3C9214-F45F-43C8-B60F-604727820824}" destId="{107EACB4-A978-42DF-A158-213C963A6D3E}" srcOrd="0" destOrd="0" presId="urn:microsoft.com/office/officeart/2005/8/layout/vProcess5"/>
    <dgm:cxn modelId="{4F6578FD-1E0A-4B19-9DAC-A348E7B1B896}" type="presParOf" srcId="{23DEAE60-D9FB-4120-9B90-7CB529F9C8F9}" destId="{B75F29BB-8595-4E47-A34F-9DCC8C08E560}" srcOrd="0" destOrd="0" presId="urn:microsoft.com/office/officeart/2005/8/layout/vProcess5"/>
    <dgm:cxn modelId="{76948E7D-E9C3-4040-BCE3-476EBD53318F}" type="presParOf" srcId="{23DEAE60-D9FB-4120-9B90-7CB529F9C8F9}" destId="{73739327-95CB-4EBA-81EA-B24A8F9EDFE6}" srcOrd="1" destOrd="0" presId="urn:microsoft.com/office/officeart/2005/8/layout/vProcess5"/>
    <dgm:cxn modelId="{65785BCB-E4D2-42A8-91A3-03B0A232609F}" type="presParOf" srcId="{23DEAE60-D9FB-4120-9B90-7CB529F9C8F9}" destId="{EBCB619E-41B9-4774-8B3A-EDD73FE540CA}" srcOrd="2" destOrd="0" presId="urn:microsoft.com/office/officeart/2005/8/layout/vProcess5"/>
    <dgm:cxn modelId="{9CDDEBB2-FA0A-4194-9ED7-7BA18979E88F}" type="presParOf" srcId="{23DEAE60-D9FB-4120-9B90-7CB529F9C8F9}" destId="{18F39C9F-4EA8-4F6D-990D-E1C8D5E3AB24}" srcOrd="3" destOrd="0" presId="urn:microsoft.com/office/officeart/2005/8/layout/vProcess5"/>
    <dgm:cxn modelId="{5F1A687A-C987-454C-8A0D-F90D6DA99CBA}" type="presParOf" srcId="{23DEAE60-D9FB-4120-9B90-7CB529F9C8F9}" destId="{AF7920E0-A730-4E73-B756-BC328F1F7FA6}" srcOrd="4" destOrd="0" presId="urn:microsoft.com/office/officeart/2005/8/layout/vProcess5"/>
    <dgm:cxn modelId="{574B16ED-0F88-40E1-B0A5-4A444500C773}" type="presParOf" srcId="{23DEAE60-D9FB-4120-9B90-7CB529F9C8F9}" destId="{9BB4A356-44DF-4DC8-908B-914769EDF973}" srcOrd="5" destOrd="0" presId="urn:microsoft.com/office/officeart/2005/8/layout/vProcess5"/>
    <dgm:cxn modelId="{74F52E44-6282-474A-8DB3-D51D5BAC65A1}" type="presParOf" srcId="{23DEAE60-D9FB-4120-9B90-7CB529F9C8F9}" destId="{4F3D3186-59F8-4DF5-8391-F3E2D2D4EB36}" srcOrd="6" destOrd="0" presId="urn:microsoft.com/office/officeart/2005/8/layout/vProcess5"/>
    <dgm:cxn modelId="{0A7AFE08-B61D-47B3-BDB7-91C723FBBD19}" type="presParOf" srcId="{23DEAE60-D9FB-4120-9B90-7CB529F9C8F9}" destId="{107EACB4-A978-42DF-A158-213C963A6D3E}" srcOrd="7" destOrd="0" presId="urn:microsoft.com/office/officeart/2005/8/layout/vProcess5"/>
    <dgm:cxn modelId="{1E3496AC-EEFA-48A8-95B1-C20935E2F2C0}" type="presParOf" srcId="{23DEAE60-D9FB-4120-9B90-7CB529F9C8F9}" destId="{26DC8162-F2E8-4486-BFD8-5E8FDEA531FE}" srcOrd="8" destOrd="0" presId="urn:microsoft.com/office/officeart/2005/8/layout/vProcess5"/>
    <dgm:cxn modelId="{F45F9666-1C6D-416A-B929-72D583A2B2B8}" type="presParOf" srcId="{23DEAE60-D9FB-4120-9B90-7CB529F9C8F9}" destId="{F6AC21F3-AD25-4898-8C0D-8C6336E76655}" srcOrd="9" destOrd="0" presId="urn:microsoft.com/office/officeart/2005/8/layout/vProcess5"/>
    <dgm:cxn modelId="{52151CC5-692F-4EB3-82A5-6CAB6A3AD18E}" type="presParOf" srcId="{23DEAE60-D9FB-4120-9B90-7CB529F9C8F9}" destId="{BCE3E4A2-5303-40A9-B406-B28DA9CE198F}" srcOrd="10" destOrd="0" presId="urn:microsoft.com/office/officeart/2005/8/layout/vProcess5"/>
    <dgm:cxn modelId="{F553510E-F700-4B19-9F30-16EB6144531C}" type="presParOf" srcId="{23DEAE60-D9FB-4120-9B90-7CB529F9C8F9}" destId="{F5A76B7B-48B3-4D3A-93E3-ADB10E243C27}" srcOrd="11" destOrd="0" presId="urn:microsoft.com/office/officeart/2005/8/layout/vProcess5"/>
    <dgm:cxn modelId="{8001D796-9C57-4F82-A5D6-C73CDC21AEA1}" type="presParOf" srcId="{23DEAE60-D9FB-4120-9B90-7CB529F9C8F9}" destId="{F4405B94-2254-492F-B8B1-B0E2C42CF26B}" srcOrd="12" destOrd="0" presId="urn:microsoft.com/office/officeart/2005/8/layout/vProcess5"/>
    <dgm:cxn modelId="{E08D2E85-2425-4853-8CB4-BE889D840188}" type="presParOf" srcId="{23DEAE60-D9FB-4120-9B90-7CB529F9C8F9}" destId="{8DFCCF32-C328-4360-930D-6B5245296823}" srcOrd="13" destOrd="0" presId="urn:microsoft.com/office/officeart/2005/8/layout/vProcess5"/>
    <dgm:cxn modelId="{06A7F7A3-496E-40C5-A3F7-28E203418860}" type="presParOf" srcId="{23DEAE60-D9FB-4120-9B90-7CB529F9C8F9}" destId="{F135ACB8-24A2-4424-A368-ABAC45DBBEDB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68DE93-120A-48D4-9925-47341B8FD398}" type="doc">
      <dgm:prSet loTypeId="urn:microsoft.com/office/officeart/2005/8/layout/hProcess11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68018C13-1DF8-4E97-884F-748C872FD87E}">
      <dgm:prSet phldrT="[Text]" custT="1"/>
      <dgm:spPr/>
      <dgm:t>
        <a:bodyPr/>
        <a:lstStyle/>
        <a:p>
          <a:r>
            <a:rPr lang="en-US" sz="800" dirty="0" smtClean="0">
              <a:solidFill>
                <a:schemeClr val="tx2"/>
              </a:solidFill>
            </a:rPr>
            <a:t>1st deadline for the cut-off of data collection for v3.0</a:t>
          </a:r>
          <a:endParaRPr lang="en-GB" sz="800" dirty="0">
            <a:solidFill>
              <a:schemeClr val="tx2"/>
            </a:solidFill>
          </a:endParaRPr>
        </a:p>
      </dgm:t>
    </dgm:pt>
    <dgm:pt modelId="{CB5DA312-7BF6-46A7-B779-7F47AD3A2D63}" type="parTrans" cxnId="{F8420432-D1ED-4996-B7FD-9E4727ADC82B}">
      <dgm:prSet/>
      <dgm:spPr/>
      <dgm:t>
        <a:bodyPr/>
        <a:lstStyle/>
        <a:p>
          <a:endParaRPr lang="en-GB"/>
        </a:p>
      </dgm:t>
    </dgm:pt>
    <dgm:pt modelId="{48C429DA-DA39-4614-930E-B9512DBA29ED}" type="sibTrans" cxnId="{F8420432-D1ED-4996-B7FD-9E4727ADC82B}">
      <dgm:prSet/>
      <dgm:spPr/>
      <dgm:t>
        <a:bodyPr/>
        <a:lstStyle/>
        <a:p>
          <a:endParaRPr lang="en-GB"/>
        </a:p>
      </dgm:t>
    </dgm:pt>
    <dgm:pt modelId="{F9F2C3F8-40BD-4CE9-8D87-7F8BFF5B7F77}">
      <dgm:prSet custT="1"/>
      <dgm:spPr/>
      <dgm:t>
        <a:bodyPr anchor="t"/>
        <a:lstStyle/>
        <a:p>
          <a:r>
            <a:rPr lang="en-US" sz="800" dirty="0" smtClean="0">
              <a:solidFill>
                <a:srgbClr val="C00000"/>
              </a:solidFill>
            </a:rPr>
            <a:t>Final cut-off date of data collection for v3.0</a:t>
          </a:r>
          <a:endParaRPr lang="en-GB" sz="800" dirty="0">
            <a:solidFill>
              <a:srgbClr val="C00000"/>
            </a:solidFill>
          </a:endParaRPr>
        </a:p>
      </dgm:t>
    </dgm:pt>
    <dgm:pt modelId="{24C9B436-C537-4D82-B2B0-0DB1008F981B}" type="parTrans" cxnId="{50834F6F-E5C1-462B-8B80-08EA9B105DDD}">
      <dgm:prSet/>
      <dgm:spPr/>
      <dgm:t>
        <a:bodyPr/>
        <a:lstStyle/>
        <a:p>
          <a:endParaRPr lang="en-GB"/>
        </a:p>
      </dgm:t>
    </dgm:pt>
    <dgm:pt modelId="{07AE773A-69F6-43C3-A219-614E932554C9}" type="sibTrans" cxnId="{50834F6F-E5C1-462B-8B80-08EA9B105DDD}">
      <dgm:prSet/>
      <dgm:spPr/>
      <dgm:t>
        <a:bodyPr/>
        <a:lstStyle/>
        <a:p>
          <a:endParaRPr lang="en-GB"/>
        </a:p>
      </dgm:t>
    </dgm:pt>
    <dgm:pt modelId="{0CA124E7-0269-4564-B299-E54826492365}">
      <dgm:prSet phldrT="[Text]" custT="1"/>
      <dgm:spPr/>
      <dgm:t>
        <a:bodyPr anchor="t"/>
        <a:lstStyle/>
        <a:p>
          <a:r>
            <a:rPr lang="en-US" sz="800" dirty="0" smtClean="0">
              <a:solidFill>
                <a:srgbClr val="C00000"/>
              </a:solidFill>
            </a:rPr>
            <a:t>Intermediate results at the CGMS Plenary</a:t>
          </a:r>
          <a:endParaRPr lang="en-GB" sz="800" dirty="0">
            <a:solidFill>
              <a:srgbClr val="C00000"/>
            </a:solidFill>
          </a:endParaRPr>
        </a:p>
      </dgm:t>
    </dgm:pt>
    <dgm:pt modelId="{A849665A-FE94-4802-9C61-331BCA22BFC1}" type="parTrans" cxnId="{0E94D6F0-835B-42CD-A9C6-0E207E979A86}">
      <dgm:prSet/>
      <dgm:spPr/>
      <dgm:t>
        <a:bodyPr/>
        <a:lstStyle/>
        <a:p>
          <a:endParaRPr lang="en-GB"/>
        </a:p>
      </dgm:t>
    </dgm:pt>
    <dgm:pt modelId="{30DA26B9-2344-42C3-B877-85983DB2E413}" type="sibTrans" cxnId="{0E94D6F0-835B-42CD-A9C6-0E207E979A86}">
      <dgm:prSet/>
      <dgm:spPr/>
      <dgm:t>
        <a:bodyPr/>
        <a:lstStyle/>
        <a:p>
          <a:endParaRPr lang="en-GB"/>
        </a:p>
      </dgm:t>
    </dgm:pt>
    <dgm:pt modelId="{4D858E49-836E-4C7A-98F0-A6209B3A735D}">
      <dgm:prSet custT="1"/>
      <dgm:spPr/>
      <dgm:t>
        <a:bodyPr/>
        <a:lstStyle/>
        <a:p>
          <a:r>
            <a:rPr lang="en-US" sz="800" dirty="0" smtClean="0">
              <a:solidFill>
                <a:srgbClr val="C00000"/>
              </a:solidFill>
            </a:rPr>
            <a:t>Publication of ECV Inventory v3.0</a:t>
          </a:r>
        </a:p>
        <a:p>
          <a:r>
            <a:rPr lang="en-US" sz="800" dirty="0" smtClean="0">
              <a:solidFill>
                <a:srgbClr val="C00000"/>
              </a:solidFill>
            </a:rPr>
            <a:t>Submission of Reports to CEOS Plenary</a:t>
          </a:r>
          <a:endParaRPr lang="en-GB" sz="800" dirty="0">
            <a:solidFill>
              <a:schemeClr val="accent4">
                <a:lumMod val="50000"/>
              </a:schemeClr>
            </a:solidFill>
          </a:endParaRPr>
        </a:p>
      </dgm:t>
    </dgm:pt>
    <dgm:pt modelId="{690F3BA8-D74A-4EB4-8143-3A373E4DE54C}" type="parTrans" cxnId="{0960E832-F2F2-4993-B4D1-E56A2E4C44CE}">
      <dgm:prSet/>
      <dgm:spPr/>
      <dgm:t>
        <a:bodyPr/>
        <a:lstStyle/>
        <a:p>
          <a:endParaRPr lang="en-GB"/>
        </a:p>
      </dgm:t>
    </dgm:pt>
    <dgm:pt modelId="{B8B541E8-2F8B-43C9-B511-821F9AD7FE2F}" type="sibTrans" cxnId="{0960E832-F2F2-4993-B4D1-E56A2E4C44CE}">
      <dgm:prSet/>
      <dgm:spPr/>
      <dgm:t>
        <a:bodyPr/>
        <a:lstStyle/>
        <a:p>
          <a:endParaRPr lang="en-GB"/>
        </a:p>
      </dgm:t>
    </dgm:pt>
    <dgm:pt modelId="{C57354E1-1ACB-488B-88ED-D8ED0D8E71A6}">
      <dgm:prSet custT="1"/>
      <dgm:spPr/>
      <dgm:t>
        <a:bodyPr/>
        <a:lstStyle/>
        <a:p>
          <a:r>
            <a:rPr lang="en-US" sz="800" dirty="0" err="1" smtClean="0">
              <a:solidFill>
                <a:schemeClr val="accent4">
                  <a:lumMod val="50000"/>
                </a:schemeClr>
              </a:solidFill>
            </a:rPr>
            <a:t>WGClimate</a:t>
          </a:r>
          <a:r>
            <a:rPr lang="en-US" sz="800" dirty="0" smtClean="0">
              <a:solidFill>
                <a:schemeClr val="accent4">
                  <a:lumMod val="50000"/>
                </a:schemeClr>
              </a:solidFill>
            </a:rPr>
            <a:t> #10</a:t>
          </a:r>
          <a:endParaRPr lang="en-GB" sz="800" dirty="0">
            <a:solidFill>
              <a:schemeClr val="accent4">
                <a:lumMod val="50000"/>
              </a:schemeClr>
            </a:solidFill>
          </a:endParaRPr>
        </a:p>
      </dgm:t>
    </dgm:pt>
    <dgm:pt modelId="{383A97C7-51E0-4EDD-A442-2387F14EE00C}" type="parTrans" cxnId="{27C26F2B-2E06-44A6-8378-10A295507896}">
      <dgm:prSet/>
      <dgm:spPr/>
      <dgm:t>
        <a:bodyPr/>
        <a:lstStyle/>
        <a:p>
          <a:endParaRPr lang="en-GB"/>
        </a:p>
      </dgm:t>
    </dgm:pt>
    <dgm:pt modelId="{4C4C8C9B-C776-4601-B059-2239ABFFBE1E}" type="sibTrans" cxnId="{27C26F2B-2E06-44A6-8378-10A295507896}">
      <dgm:prSet/>
      <dgm:spPr/>
      <dgm:t>
        <a:bodyPr/>
        <a:lstStyle/>
        <a:p>
          <a:endParaRPr lang="en-GB"/>
        </a:p>
      </dgm:t>
    </dgm:pt>
    <dgm:pt modelId="{88F73B0D-01E2-4498-BCE5-6C42D010B89D}">
      <dgm:prSet phldrT="[Text]" custT="1"/>
      <dgm:spPr/>
      <dgm:t>
        <a:bodyPr/>
        <a:lstStyle/>
        <a:p>
          <a:endParaRPr lang="en-US" sz="800" dirty="0" smtClean="0">
            <a:solidFill>
              <a:srgbClr val="C00000"/>
            </a:solidFill>
          </a:endParaRPr>
        </a:p>
      </dgm:t>
    </dgm:pt>
    <dgm:pt modelId="{9AC69E1A-31DE-4519-B9E1-D7B6DDCDA814}" type="sibTrans" cxnId="{7D8549DE-8EE1-41DD-9D7F-5BB38517690B}">
      <dgm:prSet/>
      <dgm:spPr/>
      <dgm:t>
        <a:bodyPr/>
        <a:lstStyle/>
        <a:p>
          <a:endParaRPr lang="en-GB"/>
        </a:p>
      </dgm:t>
    </dgm:pt>
    <dgm:pt modelId="{4B73C6D1-108D-44EA-9E97-6C9AF2B8C939}" type="parTrans" cxnId="{7D8549DE-8EE1-41DD-9D7F-5BB38517690B}">
      <dgm:prSet/>
      <dgm:spPr/>
      <dgm:t>
        <a:bodyPr/>
        <a:lstStyle/>
        <a:p>
          <a:endParaRPr lang="en-GB"/>
        </a:p>
      </dgm:t>
    </dgm:pt>
    <dgm:pt modelId="{92FB9CE8-057A-4ADD-ADD4-E436893C6CBB}" type="pres">
      <dgm:prSet presAssocID="{EE68DE93-120A-48D4-9925-47341B8FD3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7ACD588-E609-4BFB-B27E-4A1E28F90959}" type="pres">
      <dgm:prSet presAssocID="{EE68DE93-120A-48D4-9925-47341B8FD398}" presName="arrow" presStyleLbl="bgShp" presStyleIdx="0" presStyleCnt="1" custScaleY="72048" custLinFactNeighborY="-22197"/>
      <dgm:spPr/>
      <dgm:t>
        <a:bodyPr/>
        <a:lstStyle/>
        <a:p>
          <a:endParaRPr lang="en-GB"/>
        </a:p>
      </dgm:t>
    </dgm:pt>
    <dgm:pt modelId="{B2A810DD-6A8C-49FC-ACD0-2A27E2D2267B}" type="pres">
      <dgm:prSet presAssocID="{EE68DE93-120A-48D4-9925-47341B8FD398}" presName="points" presStyleCnt="0"/>
      <dgm:spPr/>
    </dgm:pt>
    <dgm:pt modelId="{5141BCD1-9768-4751-BFB4-040CB78D0827}" type="pres">
      <dgm:prSet presAssocID="{68018C13-1DF8-4E97-884F-748C872FD87E}" presName="compositeA" presStyleCnt="0"/>
      <dgm:spPr/>
    </dgm:pt>
    <dgm:pt modelId="{1D6F6583-F33F-4631-B1A9-CC4B5CCA5002}" type="pres">
      <dgm:prSet presAssocID="{68018C13-1DF8-4E97-884F-748C872FD87E}" presName="textA" presStyleLbl="revTx" presStyleIdx="0" presStyleCnt="6" custLinFactX="63557" custLinFactY="4812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00D025-73AF-44A1-AFBE-961365D6E04F}" type="pres">
      <dgm:prSet presAssocID="{68018C13-1DF8-4E97-884F-748C872FD87E}" presName="circleA" presStyleLbl="node1" presStyleIdx="0" presStyleCnt="6" custLinFactX="749417" custLinFactNeighborX="800000" custLinFactNeighborY="-88825"/>
      <dgm:spPr/>
    </dgm:pt>
    <dgm:pt modelId="{40A6D10A-E0DB-46CA-AAD2-2568EF2B085F}" type="pres">
      <dgm:prSet presAssocID="{68018C13-1DF8-4E97-884F-748C872FD87E}" presName="spaceA" presStyleCnt="0"/>
      <dgm:spPr/>
    </dgm:pt>
    <dgm:pt modelId="{B83A10E7-F3B1-4C6D-98DC-C4CD0A907136}" type="pres">
      <dgm:prSet presAssocID="{48C429DA-DA39-4614-930E-B9512DBA29ED}" presName="space" presStyleCnt="0"/>
      <dgm:spPr/>
    </dgm:pt>
    <dgm:pt modelId="{FDB12359-8D84-4BA0-B431-60A2CBE925A0}" type="pres">
      <dgm:prSet presAssocID="{F9F2C3F8-40BD-4CE9-8D87-7F8BFF5B7F77}" presName="compositeB" presStyleCnt="0"/>
      <dgm:spPr/>
    </dgm:pt>
    <dgm:pt modelId="{49B5A311-BDBC-4ABC-9C85-7BD71F9C5D2A}" type="pres">
      <dgm:prSet presAssocID="{F9F2C3F8-40BD-4CE9-8D87-7F8BFF5B7F77}" presName="textB" presStyleLbl="revTx" presStyleIdx="1" presStyleCnt="6" custLinFactX="82023" custLinFactNeighborX="100000" custLinFactNeighborY="-3066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18F64C-F30A-446A-9BB2-47367090C832}" type="pres">
      <dgm:prSet presAssocID="{F9F2C3F8-40BD-4CE9-8D87-7F8BFF5B7F77}" presName="circleB" presStyleLbl="node1" presStyleIdx="1" presStyleCnt="6" custLinFactX="800000" custLinFactNeighborX="819005" custLinFactNeighborY="-88825"/>
      <dgm:spPr/>
    </dgm:pt>
    <dgm:pt modelId="{28071878-9915-4AA8-91BD-3634FFA78F9F}" type="pres">
      <dgm:prSet presAssocID="{F9F2C3F8-40BD-4CE9-8D87-7F8BFF5B7F77}" presName="spaceB" presStyleCnt="0"/>
      <dgm:spPr/>
    </dgm:pt>
    <dgm:pt modelId="{5428077D-AEE7-45BB-83AA-67FAB5446B44}" type="pres">
      <dgm:prSet presAssocID="{07AE773A-69F6-43C3-A219-614E932554C9}" presName="space" presStyleCnt="0"/>
      <dgm:spPr/>
    </dgm:pt>
    <dgm:pt modelId="{DCBC330D-0775-4E4F-805E-4026010FF522}" type="pres">
      <dgm:prSet presAssocID="{88F73B0D-01E2-4498-BCE5-6C42D010B89D}" presName="compositeA" presStyleCnt="0"/>
      <dgm:spPr/>
    </dgm:pt>
    <dgm:pt modelId="{45ED940A-D201-404E-8E75-2D091BA52DD2}" type="pres">
      <dgm:prSet presAssocID="{88F73B0D-01E2-4498-BCE5-6C42D010B89D}" presName="textA" presStyleLbl="revTx" presStyleIdx="2" presStyleCnt="6" custScaleY="81818" custLinFactX="184654" custLinFactY="14786" custLinFactNeighborX="200000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E4EC095-3D46-4775-9FC0-91326B4379E8}" type="pres">
      <dgm:prSet presAssocID="{88F73B0D-01E2-4498-BCE5-6C42D010B89D}" presName="circleA" presStyleLbl="node1" presStyleIdx="2" presStyleCnt="6" custLinFactX="517169" custLinFactNeighborX="600000" custLinFactNeighborY="-68008"/>
      <dgm:spPr/>
      <dgm:t>
        <a:bodyPr/>
        <a:lstStyle/>
        <a:p>
          <a:endParaRPr lang="en-GB"/>
        </a:p>
      </dgm:t>
    </dgm:pt>
    <dgm:pt modelId="{E7E86137-2FC5-4B36-9258-E1FAF4485251}" type="pres">
      <dgm:prSet presAssocID="{88F73B0D-01E2-4498-BCE5-6C42D010B89D}" presName="spaceA" presStyleCnt="0"/>
      <dgm:spPr/>
    </dgm:pt>
    <dgm:pt modelId="{599B165F-ABB7-4CFC-B6EE-139E22DB8F89}" type="pres">
      <dgm:prSet presAssocID="{9AC69E1A-31DE-4519-B9E1-D7B6DDCDA814}" presName="space" presStyleCnt="0"/>
      <dgm:spPr/>
    </dgm:pt>
    <dgm:pt modelId="{5A288575-1C7F-43B8-B0B6-44286F7E5CA8}" type="pres">
      <dgm:prSet presAssocID="{0CA124E7-0269-4564-B299-E54826492365}" presName="compositeB" presStyleCnt="0"/>
      <dgm:spPr/>
    </dgm:pt>
    <dgm:pt modelId="{CD501070-4D68-4842-874E-7E1D4EC515D0}" type="pres">
      <dgm:prSet presAssocID="{0CA124E7-0269-4564-B299-E54826492365}" presName="textB" presStyleLbl="revTx" presStyleIdx="3" presStyleCnt="6" custScaleY="74226" custLinFactX="18232" custLinFactNeighborX="100000" custLinFactNeighborY="-499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A4B354-E1D8-40FB-92A0-6EF88F1FDFF7}" type="pres">
      <dgm:prSet presAssocID="{0CA124E7-0269-4564-B299-E54826492365}" presName="circleB" presStyleLbl="node1" presStyleIdx="3" presStyleCnt="6" custLinFactX="435046" custLinFactY="-14599" custLinFactNeighborX="500000" custLinFactNeighborY="-100000"/>
      <dgm:spPr/>
    </dgm:pt>
    <dgm:pt modelId="{9398C9D5-4196-44AD-A0A7-FEAA6FF8587A}" type="pres">
      <dgm:prSet presAssocID="{0CA124E7-0269-4564-B299-E54826492365}" presName="spaceB" presStyleCnt="0"/>
      <dgm:spPr/>
    </dgm:pt>
    <dgm:pt modelId="{C622505C-FCEC-49CE-B08C-17B39918794F}" type="pres">
      <dgm:prSet presAssocID="{30DA26B9-2344-42C3-B877-85983DB2E413}" presName="space" presStyleCnt="0"/>
      <dgm:spPr/>
    </dgm:pt>
    <dgm:pt modelId="{C08B2FDE-C148-43E1-9B2D-13469F510315}" type="pres">
      <dgm:prSet presAssocID="{4D858E49-836E-4C7A-98F0-A6209B3A735D}" presName="compositeA" presStyleCnt="0"/>
      <dgm:spPr/>
    </dgm:pt>
    <dgm:pt modelId="{F0131BE9-5225-4D26-8AD2-DBE19A78EC92}" type="pres">
      <dgm:prSet presAssocID="{4D858E49-836E-4C7A-98F0-A6209B3A735D}" presName="textA" presStyleLbl="revTx" presStyleIdx="4" presStyleCnt="6" custScaleX="184715" custScaleY="101631" custLinFactX="20542" custLinFactY="15702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746878-AAC9-40C8-8C14-B6AB83687FB0}" type="pres">
      <dgm:prSet presAssocID="{4D858E49-836E-4C7A-98F0-A6209B3A735D}" presName="circleA" presStyleLbl="node1" presStyleIdx="4" presStyleCnt="6" custLinFactX="416426" custLinFactNeighborX="500000" custLinFactNeighborY="-90456"/>
      <dgm:spPr/>
    </dgm:pt>
    <dgm:pt modelId="{42F1388B-8E6A-4613-B1B9-E82D556F72FA}" type="pres">
      <dgm:prSet presAssocID="{4D858E49-836E-4C7A-98F0-A6209B3A735D}" presName="spaceA" presStyleCnt="0"/>
      <dgm:spPr/>
    </dgm:pt>
    <dgm:pt modelId="{0A5252EF-9894-4E83-B690-7E71DE9CA6C4}" type="pres">
      <dgm:prSet presAssocID="{B8B541E8-2F8B-43C9-B511-821F9AD7FE2F}" presName="space" presStyleCnt="0"/>
      <dgm:spPr/>
    </dgm:pt>
    <dgm:pt modelId="{B50C1545-C4F5-48FC-8263-A5177CA96EFA}" type="pres">
      <dgm:prSet presAssocID="{C57354E1-1ACB-488B-88ED-D8ED0D8E71A6}" presName="compositeB" presStyleCnt="0"/>
      <dgm:spPr/>
    </dgm:pt>
    <dgm:pt modelId="{E4F76642-A968-4747-B095-89B56F3EF1D5}" type="pres">
      <dgm:prSet presAssocID="{C57354E1-1ACB-488B-88ED-D8ED0D8E71A6}" presName="textB" presStyleLbl="revTx" presStyleIdx="5" presStyleCnt="6" custScaleY="42598" custLinFactX="-100000" custLinFactY="-60833" custLinFactNeighborX="-149587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D3FF60-AF6D-46DB-A4CE-5C9E8CC0B1AC}" type="pres">
      <dgm:prSet presAssocID="{C57354E1-1ACB-488B-88ED-D8ED0D8E71A6}" presName="circleB" presStyleLbl="node1" presStyleIdx="5" presStyleCnt="6" custLinFactX="400000" custLinFactY="-46227" custLinFactNeighborX="403600" custLinFactNeighborY="-100000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3B94F55B-071F-4026-8799-2696CF0CED1A}" type="pres">
      <dgm:prSet presAssocID="{C57354E1-1ACB-488B-88ED-D8ED0D8E71A6}" presName="spaceB" presStyleCnt="0"/>
      <dgm:spPr/>
    </dgm:pt>
  </dgm:ptLst>
  <dgm:cxnLst>
    <dgm:cxn modelId="{19C7A4CB-81C8-45D2-A71A-D95A727B9B5D}" type="presOf" srcId="{C57354E1-1ACB-488B-88ED-D8ED0D8E71A6}" destId="{E4F76642-A968-4747-B095-89B56F3EF1D5}" srcOrd="0" destOrd="0" presId="urn:microsoft.com/office/officeart/2005/8/layout/hProcess11"/>
    <dgm:cxn modelId="{3D25A26B-BA5D-4156-A730-A0AF14EF1296}" type="presOf" srcId="{88F73B0D-01E2-4498-BCE5-6C42D010B89D}" destId="{45ED940A-D201-404E-8E75-2D091BA52DD2}" srcOrd="0" destOrd="0" presId="urn:microsoft.com/office/officeart/2005/8/layout/hProcess11"/>
    <dgm:cxn modelId="{7D8549DE-8EE1-41DD-9D7F-5BB38517690B}" srcId="{EE68DE93-120A-48D4-9925-47341B8FD398}" destId="{88F73B0D-01E2-4498-BCE5-6C42D010B89D}" srcOrd="2" destOrd="0" parTransId="{4B73C6D1-108D-44EA-9E97-6C9AF2B8C939}" sibTransId="{9AC69E1A-31DE-4519-B9E1-D7B6DDCDA814}"/>
    <dgm:cxn modelId="{50834F6F-E5C1-462B-8B80-08EA9B105DDD}" srcId="{EE68DE93-120A-48D4-9925-47341B8FD398}" destId="{F9F2C3F8-40BD-4CE9-8D87-7F8BFF5B7F77}" srcOrd="1" destOrd="0" parTransId="{24C9B436-C537-4D82-B2B0-0DB1008F981B}" sibTransId="{07AE773A-69F6-43C3-A219-614E932554C9}"/>
    <dgm:cxn modelId="{F8420432-D1ED-4996-B7FD-9E4727ADC82B}" srcId="{EE68DE93-120A-48D4-9925-47341B8FD398}" destId="{68018C13-1DF8-4E97-884F-748C872FD87E}" srcOrd="0" destOrd="0" parTransId="{CB5DA312-7BF6-46A7-B779-7F47AD3A2D63}" sibTransId="{48C429DA-DA39-4614-930E-B9512DBA29ED}"/>
    <dgm:cxn modelId="{100B8AAC-03DF-4466-9246-FC7B445A083F}" type="presOf" srcId="{EE68DE93-120A-48D4-9925-47341B8FD398}" destId="{92FB9CE8-057A-4ADD-ADD4-E436893C6CBB}" srcOrd="0" destOrd="0" presId="urn:microsoft.com/office/officeart/2005/8/layout/hProcess11"/>
    <dgm:cxn modelId="{0960E832-F2F2-4993-B4D1-E56A2E4C44CE}" srcId="{EE68DE93-120A-48D4-9925-47341B8FD398}" destId="{4D858E49-836E-4C7A-98F0-A6209B3A735D}" srcOrd="4" destOrd="0" parTransId="{690F3BA8-D74A-4EB4-8143-3A373E4DE54C}" sibTransId="{B8B541E8-2F8B-43C9-B511-821F9AD7FE2F}"/>
    <dgm:cxn modelId="{96E1ACAB-CBE3-4468-9E56-5BD0C3D95D35}" type="presOf" srcId="{4D858E49-836E-4C7A-98F0-A6209B3A735D}" destId="{F0131BE9-5225-4D26-8AD2-DBE19A78EC92}" srcOrd="0" destOrd="0" presId="urn:microsoft.com/office/officeart/2005/8/layout/hProcess11"/>
    <dgm:cxn modelId="{14EF8F70-0671-4733-9BEC-CD8F4B106135}" type="presOf" srcId="{68018C13-1DF8-4E97-884F-748C872FD87E}" destId="{1D6F6583-F33F-4631-B1A9-CC4B5CCA5002}" srcOrd="0" destOrd="0" presId="urn:microsoft.com/office/officeart/2005/8/layout/hProcess11"/>
    <dgm:cxn modelId="{0E94D6F0-835B-42CD-A9C6-0E207E979A86}" srcId="{EE68DE93-120A-48D4-9925-47341B8FD398}" destId="{0CA124E7-0269-4564-B299-E54826492365}" srcOrd="3" destOrd="0" parTransId="{A849665A-FE94-4802-9C61-331BCA22BFC1}" sibTransId="{30DA26B9-2344-42C3-B877-85983DB2E413}"/>
    <dgm:cxn modelId="{4FE95CBB-F1BC-46CD-9D2F-4EA5F83C2B28}" type="presOf" srcId="{0CA124E7-0269-4564-B299-E54826492365}" destId="{CD501070-4D68-4842-874E-7E1D4EC515D0}" srcOrd="0" destOrd="0" presId="urn:microsoft.com/office/officeart/2005/8/layout/hProcess11"/>
    <dgm:cxn modelId="{27C26F2B-2E06-44A6-8378-10A295507896}" srcId="{EE68DE93-120A-48D4-9925-47341B8FD398}" destId="{C57354E1-1ACB-488B-88ED-D8ED0D8E71A6}" srcOrd="5" destOrd="0" parTransId="{383A97C7-51E0-4EDD-A442-2387F14EE00C}" sibTransId="{4C4C8C9B-C776-4601-B059-2239ABFFBE1E}"/>
    <dgm:cxn modelId="{663EC384-6DEF-4F1A-ACAA-D5D4675311AA}" type="presOf" srcId="{F9F2C3F8-40BD-4CE9-8D87-7F8BFF5B7F77}" destId="{49B5A311-BDBC-4ABC-9C85-7BD71F9C5D2A}" srcOrd="0" destOrd="0" presId="urn:microsoft.com/office/officeart/2005/8/layout/hProcess11"/>
    <dgm:cxn modelId="{C1E54FD5-101B-4ED4-8A15-DE609DB43027}" type="presParOf" srcId="{92FB9CE8-057A-4ADD-ADD4-E436893C6CBB}" destId="{37ACD588-E609-4BFB-B27E-4A1E28F90959}" srcOrd="0" destOrd="0" presId="urn:microsoft.com/office/officeart/2005/8/layout/hProcess11"/>
    <dgm:cxn modelId="{D5B0EDDF-CA44-470A-9D84-BB73CA4B06C2}" type="presParOf" srcId="{92FB9CE8-057A-4ADD-ADD4-E436893C6CBB}" destId="{B2A810DD-6A8C-49FC-ACD0-2A27E2D2267B}" srcOrd="1" destOrd="0" presId="urn:microsoft.com/office/officeart/2005/8/layout/hProcess11"/>
    <dgm:cxn modelId="{72C152D0-6EBA-4D5A-ABA8-CDC9CB93854F}" type="presParOf" srcId="{B2A810DD-6A8C-49FC-ACD0-2A27E2D2267B}" destId="{5141BCD1-9768-4751-BFB4-040CB78D0827}" srcOrd="0" destOrd="0" presId="urn:microsoft.com/office/officeart/2005/8/layout/hProcess11"/>
    <dgm:cxn modelId="{722BA3AA-C99C-4F91-8212-FAC73CF4C7FA}" type="presParOf" srcId="{5141BCD1-9768-4751-BFB4-040CB78D0827}" destId="{1D6F6583-F33F-4631-B1A9-CC4B5CCA5002}" srcOrd="0" destOrd="0" presId="urn:microsoft.com/office/officeart/2005/8/layout/hProcess11"/>
    <dgm:cxn modelId="{6C723156-578F-43CF-A969-E484560A72A3}" type="presParOf" srcId="{5141BCD1-9768-4751-BFB4-040CB78D0827}" destId="{6E00D025-73AF-44A1-AFBE-961365D6E04F}" srcOrd="1" destOrd="0" presId="urn:microsoft.com/office/officeart/2005/8/layout/hProcess11"/>
    <dgm:cxn modelId="{716A738D-0872-48F4-ABFF-43A6BD071974}" type="presParOf" srcId="{5141BCD1-9768-4751-BFB4-040CB78D0827}" destId="{40A6D10A-E0DB-46CA-AAD2-2568EF2B085F}" srcOrd="2" destOrd="0" presId="urn:microsoft.com/office/officeart/2005/8/layout/hProcess11"/>
    <dgm:cxn modelId="{5F67A492-9B2F-47FA-95FB-06B3FB917459}" type="presParOf" srcId="{B2A810DD-6A8C-49FC-ACD0-2A27E2D2267B}" destId="{B83A10E7-F3B1-4C6D-98DC-C4CD0A907136}" srcOrd="1" destOrd="0" presId="urn:microsoft.com/office/officeart/2005/8/layout/hProcess11"/>
    <dgm:cxn modelId="{D6156651-FFA1-4BEA-902F-E32FF786AAC9}" type="presParOf" srcId="{B2A810DD-6A8C-49FC-ACD0-2A27E2D2267B}" destId="{FDB12359-8D84-4BA0-B431-60A2CBE925A0}" srcOrd="2" destOrd="0" presId="urn:microsoft.com/office/officeart/2005/8/layout/hProcess11"/>
    <dgm:cxn modelId="{8190D8B6-305F-406D-B842-A51C6E610092}" type="presParOf" srcId="{FDB12359-8D84-4BA0-B431-60A2CBE925A0}" destId="{49B5A311-BDBC-4ABC-9C85-7BD71F9C5D2A}" srcOrd="0" destOrd="0" presId="urn:microsoft.com/office/officeart/2005/8/layout/hProcess11"/>
    <dgm:cxn modelId="{1A9BD845-CDE8-4EF5-9894-374B4CD88053}" type="presParOf" srcId="{FDB12359-8D84-4BA0-B431-60A2CBE925A0}" destId="{0818F64C-F30A-446A-9BB2-47367090C832}" srcOrd="1" destOrd="0" presId="urn:microsoft.com/office/officeart/2005/8/layout/hProcess11"/>
    <dgm:cxn modelId="{68232F9F-5764-46C5-93F7-04D9A31B7B8D}" type="presParOf" srcId="{FDB12359-8D84-4BA0-B431-60A2CBE925A0}" destId="{28071878-9915-4AA8-91BD-3634FFA78F9F}" srcOrd="2" destOrd="0" presId="urn:microsoft.com/office/officeart/2005/8/layout/hProcess11"/>
    <dgm:cxn modelId="{196C681E-BA3F-4A21-83A8-EABD9FBAA1FE}" type="presParOf" srcId="{B2A810DD-6A8C-49FC-ACD0-2A27E2D2267B}" destId="{5428077D-AEE7-45BB-83AA-67FAB5446B44}" srcOrd="3" destOrd="0" presId="urn:microsoft.com/office/officeart/2005/8/layout/hProcess11"/>
    <dgm:cxn modelId="{A36097D8-4056-45AF-BE68-D420AFB80553}" type="presParOf" srcId="{B2A810DD-6A8C-49FC-ACD0-2A27E2D2267B}" destId="{DCBC330D-0775-4E4F-805E-4026010FF522}" srcOrd="4" destOrd="0" presId="urn:microsoft.com/office/officeart/2005/8/layout/hProcess11"/>
    <dgm:cxn modelId="{85589A2A-9D56-4E72-8302-5A1C311512B7}" type="presParOf" srcId="{DCBC330D-0775-4E4F-805E-4026010FF522}" destId="{45ED940A-D201-404E-8E75-2D091BA52DD2}" srcOrd="0" destOrd="0" presId="urn:microsoft.com/office/officeart/2005/8/layout/hProcess11"/>
    <dgm:cxn modelId="{487F4E94-D289-4EC8-B7F8-0DD67CB5D544}" type="presParOf" srcId="{DCBC330D-0775-4E4F-805E-4026010FF522}" destId="{AE4EC095-3D46-4775-9FC0-91326B4379E8}" srcOrd="1" destOrd="0" presId="urn:microsoft.com/office/officeart/2005/8/layout/hProcess11"/>
    <dgm:cxn modelId="{7E0902E6-11EF-4303-94C5-3BC08BE1BABD}" type="presParOf" srcId="{DCBC330D-0775-4E4F-805E-4026010FF522}" destId="{E7E86137-2FC5-4B36-9258-E1FAF4485251}" srcOrd="2" destOrd="0" presId="urn:microsoft.com/office/officeart/2005/8/layout/hProcess11"/>
    <dgm:cxn modelId="{6BFE2500-4C83-4D70-9246-77CD79498712}" type="presParOf" srcId="{B2A810DD-6A8C-49FC-ACD0-2A27E2D2267B}" destId="{599B165F-ABB7-4CFC-B6EE-139E22DB8F89}" srcOrd="5" destOrd="0" presId="urn:microsoft.com/office/officeart/2005/8/layout/hProcess11"/>
    <dgm:cxn modelId="{E55300DE-D062-4445-B22F-65896762AED3}" type="presParOf" srcId="{B2A810DD-6A8C-49FC-ACD0-2A27E2D2267B}" destId="{5A288575-1C7F-43B8-B0B6-44286F7E5CA8}" srcOrd="6" destOrd="0" presId="urn:microsoft.com/office/officeart/2005/8/layout/hProcess11"/>
    <dgm:cxn modelId="{95CAC703-EF1D-4ED5-B54F-5CFA620A3DEC}" type="presParOf" srcId="{5A288575-1C7F-43B8-B0B6-44286F7E5CA8}" destId="{CD501070-4D68-4842-874E-7E1D4EC515D0}" srcOrd="0" destOrd="0" presId="urn:microsoft.com/office/officeart/2005/8/layout/hProcess11"/>
    <dgm:cxn modelId="{5445BE61-F421-4EC0-99E2-BAC0F36AE109}" type="presParOf" srcId="{5A288575-1C7F-43B8-B0B6-44286F7E5CA8}" destId="{78A4B354-E1D8-40FB-92A0-6EF88F1FDFF7}" srcOrd="1" destOrd="0" presId="urn:microsoft.com/office/officeart/2005/8/layout/hProcess11"/>
    <dgm:cxn modelId="{82536415-0365-436C-A7A0-825F7B1C59F2}" type="presParOf" srcId="{5A288575-1C7F-43B8-B0B6-44286F7E5CA8}" destId="{9398C9D5-4196-44AD-A0A7-FEAA6FF8587A}" srcOrd="2" destOrd="0" presId="urn:microsoft.com/office/officeart/2005/8/layout/hProcess11"/>
    <dgm:cxn modelId="{E843C2FB-E474-475D-9D0C-E90CCC9A308A}" type="presParOf" srcId="{B2A810DD-6A8C-49FC-ACD0-2A27E2D2267B}" destId="{C622505C-FCEC-49CE-B08C-17B39918794F}" srcOrd="7" destOrd="0" presId="urn:microsoft.com/office/officeart/2005/8/layout/hProcess11"/>
    <dgm:cxn modelId="{D931C5B9-C9CA-465A-B341-A69D43A49773}" type="presParOf" srcId="{B2A810DD-6A8C-49FC-ACD0-2A27E2D2267B}" destId="{C08B2FDE-C148-43E1-9B2D-13469F510315}" srcOrd="8" destOrd="0" presId="urn:microsoft.com/office/officeart/2005/8/layout/hProcess11"/>
    <dgm:cxn modelId="{2DF91B78-309C-4F59-91C1-FECAA6A3C486}" type="presParOf" srcId="{C08B2FDE-C148-43E1-9B2D-13469F510315}" destId="{F0131BE9-5225-4D26-8AD2-DBE19A78EC92}" srcOrd="0" destOrd="0" presId="urn:microsoft.com/office/officeart/2005/8/layout/hProcess11"/>
    <dgm:cxn modelId="{0E3C6C98-5524-45B9-885F-BDBFB445F209}" type="presParOf" srcId="{C08B2FDE-C148-43E1-9B2D-13469F510315}" destId="{DA746878-AAC9-40C8-8C14-B6AB83687FB0}" srcOrd="1" destOrd="0" presId="urn:microsoft.com/office/officeart/2005/8/layout/hProcess11"/>
    <dgm:cxn modelId="{26C492E1-E94B-47D5-B1F9-9A8CE3054B08}" type="presParOf" srcId="{C08B2FDE-C148-43E1-9B2D-13469F510315}" destId="{42F1388B-8E6A-4613-B1B9-E82D556F72FA}" srcOrd="2" destOrd="0" presId="urn:microsoft.com/office/officeart/2005/8/layout/hProcess11"/>
    <dgm:cxn modelId="{1AF58122-99F6-4E8E-8C20-4B56F157BB8A}" type="presParOf" srcId="{B2A810DD-6A8C-49FC-ACD0-2A27E2D2267B}" destId="{0A5252EF-9894-4E83-B690-7E71DE9CA6C4}" srcOrd="9" destOrd="0" presId="urn:microsoft.com/office/officeart/2005/8/layout/hProcess11"/>
    <dgm:cxn modelId="{664D9197-E560-47A7-A0F8-9DCA6316F85A}" type="presParOf" srcId="{B2A810DD-6A8C-49FC-ACD0-2A27E2D2267B}" destId="{B50C1545-C4F5-48FC-8263-A5177CA96EFA}" srcOrd="10" destOrd="0" presId="urn:microsoft.com/office/officeart/2005/8/layout/hProcess11"/>
    <dgm:cxn modelId="{8A4DB7FF-3F48-4EA5-A31B-332A6D543D00}" type="presParOf" srcId="{B50C1545-C4F5-48FC-8263-A5177CA96EFA}" destId="{E4F76642-A968-4747-B095-89B56F3EF1D5}" srcOrd="0" destOrd="0" presId="urn:microsoft.com/office/officeart/2005/8/layout/hProcess11"/>
    <dgm:cxn modelId="{3923C00E-4790-420F-8A73-A892E27D9146}" type="presParOf" srcId="{B50C1545-C4F5-48FC-8263-A5177CA96EFA}" destId="{E1D3FF60-AF6D-46DB-A4CE-5C9E8CC0B1AC}" srcOrd="1" destOrd="0" presId="urn:microsoft.com/office/officeart/2005/8/layout/hProcess11"/>
    <dgm:cxn modelId="{57040F37-DA62-483B-BB61-70841F01CABC}" type="presParOf" srcId="{B50C1545-C4F5-48FC-8263-A5177CA96EFA}" destId="{3B94F55B-071F-4026-8799-2696CF0CED1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3E0B59-D138-4DF2-9550-6F39498BC6E7}" type="doc">
      <dgm:prSet loTypeId="urn:microsoft.com/office/officeart/2005/8/layout/hProcess9" loCatId="process" qsTypeId="urn:microsoft.com/office/officeart/2005/8/quickstyle/simple3" qsCatId="simple" csTypeId="urn:microsoft.com/office/officeart/2005/8/colors/colorful2" csCatId="colorful" phldr="1"/>
      <dgm:spPr/>
    </dgm:pt>
    <dgm:pt modelId="{CFB9FEDE-4A71-4146-8E0D-6B7FA511C30E}">
      <dgm:prSet phldrT="[Text]" custT="1"/>
      <dgm:spPr/>
      <dgm:t>
        <a:bodyPr/>
        <a:lstStyle/>
        <a:p>
          <a:r>
            <a:rPr lang="en-US" sz="900" dirty="0" smtClean="0">
              <a:solidFill>
                <a:schemeClr val="accent1">
                  <a:lumMod val="50000"/>
                </a:schemeClr>
              </a:solidFill>
            </a:rPr>
            <a:t>November</a:t>
          </a:r>
          <a:endParaRPr lang="en-GB" sz="900" dirty="0">
            <a:solidFill>
              <a:schemeClr val="accent1">
                <a:lumMod val="50000"/>
              </a:schemeClr>
            </a:solidFill>
          </a:endParaRPr>
        </a:p>
      </dgm:t>
    </dgm:pt>
    <dgm:pt modelId="{BD476A01-64AF-4F27-B657-4C0A32C28177}" type="parTrans" cxnId="{9B84E296-D407-4F6F-B366-085301E24861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742DD3A8-2A35-457C-A75D-C9B1B9FD9B4C}" type="sibTrans" cxnId="{9B84E296-D407-4F6F-B366-085301E24861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47C12337-E84E-43C1-9C5E-EF7BB87C2465}">
      <dgm:prSet phldrT="[Text]" custT="1"/>
      <dgm:spPr/>
      <dgm:t>
        <a:bodyPr/>
        <a:lstStyle/>
        <a:p>
          <a:r>
            <a:rPr lang="en-US" sz="900" dirty="0" smtClean="0">
              <a:solidFill>
                <a:schemeClr val="tx2">
                  <a:lumMod val="50000"/>
                </a:schemeClr>
              </a:solidFill>
            </a:rPr>
            <a:t>Q3.2019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888C2EDC-7BCB-4A8C-B372-5855D9B94893}" type="parTrans" cxnId="{97D17A8F-CA3E-4BAC-94E3-9299FC078338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9FF4302A-F687-42A0-AEBA-8944B6C53133}" type="sibTrans" cxnId="{97D17A8F-CA3E-4BAC-94E3-9299FC078338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0217B4E5-8647-4536-8036-922E10C0CDD7}">
      <dgm:prSet phldrT="[Text]" custT="1"/>
      <dgm:spPr/>
      <dgm:t>
        <a:bodyPr/>
        <a:lstStyle/>
        <a:p>
          <a:r>
            <a:rPr lang="en-US" sz="900" dirty="0" smtClean="0">
              <a:solidFill>
                <a:schemeClr val="tx2">
                  <a:lumMod val="50000"/>
                </a:schemeClr>
              </a:solidFill>
            </a:rPr>
            <a:t>Q4.2019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66B74A60-D32E-45DA-92B3-B2D90DD29E58}" type="parTrans" cxnId="{B6BE2B04-791A-4D76-AA7D-A711C66DB484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043AD7FD-C10A-45A1-B97C-602F5A6CC994}" type="sibTrans" cxnId="{B6BE2B04-791A-4D76-AA7D-A711C66DB484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35FFEBAE-55BC-4388-9D7D-7E09B9307837}">
      <dgm:prSet custT="1"/>
      <dgm:spPr/>
      <dgm:t>
        <a:bodyPr/>
        <a:lstStyle/>
        <a:p>
          <a:r>
            <a:rPr lang="en-US" sz="900" dirty="0" smtClean="0">
              <a:solidFill>
                <a:schemeClr val="tx2">
                  <a:lumMod val="50000"/>
                </a:schemeClr>
              </a:solidFill>
            </a:rPr>
            <a:t>December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A457B8FC-AED1-4D05-94C0-2D08EF86D48C}" type="parTrans" cxnId="{BDE76532-E9D8-4FFD-8C11-C1B3A45D21BA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5BEB5E59-F56F-4FD6-9088-44D8FBB46FE5}" type="sibTrans" cxnId="{BDE76532-E9D8-4FFD-8C11-C1B3A45D21BA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3448F7FC-DAAD-4D44-B674-36F4D613DA3C}">
      <dgm:prSet custT="1"/>
      <dgm:spPr/>
      <dgm:t>
        <a:bodyPr/>
        <a:lstStyle/>
        <a:p>
          <a:r>
            <a:rPr lang="en-US" sz="900" dirty="0" smtClean="0">
              <a:solidFill>
                <a:schemeClr val="tx2">
                  <a:lumMod val="50000"/>
                </a:schemeClr>
              </a:solidFill>
            </a:rPr>
            <a:t>January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D1213E15-D072-401B-98B2-F34AA6F9D848}" type="parTrans" cxnId="{B62C1D4D-7C1F-4123-AEFD-0C156E6BD338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69606D25-6E44-4932-BA33-3783C506303E}" type="sibTrans" cxnId="{B62C1D4D-7C1F-4123-AEFD-0C156E6BD338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E01A80FC-FB1B-4248-9C0A-C0BBE3FCF932}">
      <dgm:prSet custT="1"/>
      <dgm:spPr/>
      <dgm:t>
        <a:bodyPr/>
        <a:lstStyle/>
        <a:p>
          <a:r>
            <a:rPr lang="en-US" sz="900" dirty="0" smtClean="0">
              <a:solidFill>
                <a:schemeClr val="tx2">
                  <a:lumMod val="50000"/>
                </a:schemeClr>
              </a:solidFill>
            </a:rPr>
            <a:t>Q2.2019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0FDCD27C-A83D-429E-B8A0-6622C9B42ECF}" type="parTrans" cxnId="{CE79EECC-43EA-4042-8977-BD3E18008F95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B507A394-2167-428E-ABBE-09AA29CAC97E}" type="sibTrans" cxnId="{CE79EECC-43EA-4042-8977-BD3E18008F95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4D89E551-168A-45D1-9EE2-24E7FEA91960}">
      <dgm:prSet custT="1"/>
      <dgm:spPr/>
      <dgm:t>
        <a:bodyPr/>
        <a:lstStyle/>
        <a:p>
          <a:r>
            <a:rPr lang="en-US" sz="900" dirty="0" smtClean="0">
              <a:solidFill>
                <a:schemeClr val="tx2">
                  <a:lumMod val="50000"/>
                </a:schemeClr>
              </a:solidFill>
            </a:rPr>
            <a:t>February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7FC31347-160F-41F1-950B-98C0523080C3}" type="parTrans" cxnId="{B322C2A2-AE04-40ED-AE54-55332886ADEC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03E4A75B-0697-413F-B419-85B2FA5B1011}" type="sibTrans" cxnId="{B322C2A2-AE04-40ED-AE54-55332886ADEC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14C13DEF-DF20-4A60-B50E-54EC91E60DB6}">
      <dgm:prSet custT="1"/>
      <dgm:spPr/>
      <dgm:t>
        <a:bodyPr/>
        <a:lstStyle/>
        <a:p>
          <a:r>
            <a:rPr lang="en-US" sz="900" dirty="0" smtClean="0">
              <a:solidFill>
                <a:schemeClr val="tx2">
                  <a:lumMod val="50000"/>
                </a:schemeClr>
              </a:solidFill>
            </a:rPr>
            <a:t>March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9A8E2479-493E-46AE-9A94-AFBC59E0FA27}" type="parTrans" cxnId="{D2A4EC37-DA41-45F3-86B7-E03FAEB83A37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45C2F752-3ECA-4F32-BBF9-0247C44C6002}" type="sibTrans" cxnId="{D2A4EC37-DA41-45F3-86B7-E03FAEB83A37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1A96E3B8-E0E8-4C38-930C-FDCB8FDE8B1B}" type="pres">
      <dgm:prSet presAssocID="{E93E0B59-D138-4DF2-9550-6F39498BC6E7}" presName="CompostProcess" presStyleCnt="0">
        <dgm:presLayoutVars>
          <dgm:dir/>
          <dgm:resizeHandles val="exact"/>
        </dgm:presLayoutVars>
      </dgm:prSet>
      <dgm:spPr/>
    </dgm:pt>
    <dgm:pt modelId="{3E7EEF14-D9B4-43B4-9878-704ED47B3D78}" type="pres">
      <dgm:prSet presAssocID="{E93E0B59-D138-4DF2-9550-6F39498BC6E7}" presName="arrow" presStyleLbl="bgShp" presStyleIdx="0" presStyleCnt="1" custScaleX="117647"/>
      <dgm:spPr/>
    </dgm:pt>
    <dgm:pt modelId="{8F079999-23F7-4140-8FAA-9823E554D49B}" type="pres">
      <dgm:prSet presAssocID="{E93E0B59-D138-4DF2-9550-6F39498BC6E7}" presName="linearProcess" presStyleCnt="0"/>
      <dgm:spPr/>
    </dgm:pt>
    <dgm:pt modelId="{DCDC6B7D-0116-4142-A610-88B9B3A11459}" type="pres">
      <dgm:prSet presAssocID="{CFB9FEDE-4A71-4146-8E0D-6B7FA511C30E}" presName="textNode" presStyleLbl="node1" presStyleIdx="0" presStyleCnt="8" custLinFactX="47497" custLinFactNeighborX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87DF22-860C-4774-A3C9-0C838DFA438A}" type="pres">
      <dgm:prSet presAssocID="{742DD3A8-2A35-457C-A75D-C9B1B9FD9B4C}" presName="sibTrans" presStyleCnt="0"/>
      <dgm:spPr/>
    </dgm:pt>
    <dgm:pt modelId="{339B3C20-ABE5-4300-9105-DB1518BD199E}" type="pres">
      <dgm:prSet presAssocID="{35FFEBAE-55BC-4388-9D7D-7E09B9307837}" presName="textNode" presStyleLbl="node1" presStyleIdx="1" presStyleCnt="8" custLinFactX="33704" custLinFactNeighborX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DD2FE5-3246-4C2D-BE1E-4346F3CDE7D7}" type="pres">
      <dgm:prSet presAssocID="{5BEB5E59-F56F-4FD6-9088-44D8FBB46FE5}" presName="sibTrans" presStyleCnt="0"/>
      <dgm:spPr/>
    </dgm:pt>
    <dgm:pt modelId="{CF6D1C67-A91F-446C-A2E5-9C1517A5013B}" type="pres">
      <dgm:prSet presAssocID="{3448F7FC-DAAD-4D44-B674-36F4D613DA3C}" presName="textNode" presStyleLbl="node1" presStyleIdx="2" presStyleCnt="8" custLinFactX="19910" custLinFactNeighborX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3580DB0-826F-4352-818B-E7B460BF26C9}" type="pres">
      <dgm:prSet presAssocID="{69606D25-6E44-4932-BA33-3783C506303E}" presName="sibTrans" presStyleCnt="0"/>
      <dgm:spPr/>
    </dgm:pt>
    <dgm:pt modelId="{C0899346-A0EB-462F-AF0D-D9978FC9AFE2}" type="pres">
      <dgm:prSet presAssocID="{4D89E551-168A-45D1-9EE2-24E7FEA91960}" presName="textNode" presStyleLbl="node1" presStyleIdx="3" presStyleCnt="8" custLinFactX="6117" custLinFactNeighborX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304EE7-AEAB-4B11-8698-B10181EAEB4C}" type="pres">
      <dgm:prSet presAssocID="{03E4A75B-0697-413F-B419-85B2FA5B1011}" presName="sibTrans" presStyleCnt="0"/>
      <dgm:spPr/>
    </dgm:pt>
    <dgm:pt modelId="{142C759F-3688-4319-BD61-3F11EB2DC2CD}" type="pres">
      <dgm:prSet presAssocID="{14C13DEF-DF20-4A60-B50E-54EC91E60DB6}" presName="textNode" presStyleLbl="node1" presStyleIdx="4" presStyleCnt="8" custLinFactNeighborX="5394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9A01D0-E627-488C-86EA-EE2FD21A472F}" type="pres">
      <dgm:prSet presAssocID="{45C2F752-3ECA-4F32-BBF9-0247C44C6002}" presName="sibTrans" presStyleCnt="0"/>
      <dgm:spPr/>
    </dgm:pt>
    <dgm:pt modelId="{B3DA3A97-BC24-4E87-A0D5-8653A7A9F4A4}" type="pres">
      <dgm:prSet presAssocID="{E01A80FC-FB1B-4248-9C0A-C0BBE3FCF932}" presName="textNode" presStyleLbl="node1" presStyleIdx="5" presStyleCnt="8" custScaleX="154049" custLinFactNeighborX="-4022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E24F9B-72C8-481F-99D0-7E4A08CB26AA}" type="pres">
      <dgm:prSet presAssocID="{B507A394-2167-428E-ABBE-09AA29CAC97E}" presName="sibTrans" presStyleCnt="0"/>
      <dgm:spPr/>
    </dgm:pt>
    <dgm:pt modelId="{42C93FE7-5CEE-45ED-91CB-9A1876DF92D2}" type="pres">
      <dgm:prSet presAssocID="{47C12337-E84E-43C1-9C5E-EF7BB87C2465}" presName="textNode" presStyleLbl="node1" presStyleIdx="6" presStyleCnt="8" custScaleX="154293" custLinFactX="-5440" custLinFactNeighborX="-100000" custLinFactNeighborY="-64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BBFC54A-F43E-4F59-B5CA-EFEDC5194D00}" type="pres">
      <dgm:prSet presAssocID="{9FF4302A-F687-42A0-AEBA-8944B6C53133}" presName="sibTrans" presStyleCnt="0"/>
      <dgm:spPr/>
    </dgm:pt>
    <dgm:pt modelId="{9D26D008-2B47-4652-B592-F4C7E33F8FDA}" type="pres">
      <dgm:prSet presAssocID="{0217B4E5-8647-4536-8036-922E10C0CDD7}" presName="textNode" presStyleLbl="node1" presStyleIdx="7" presStyleCnt="8" custScaleX="154293" custLinFactX="-21054" custLinFactNeighborX="-100000" custLinFactNeighborY="32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7D17A8F-CA3E-4BAC-94E3-9299FC078338}" srcId="{E93E0B59-D138-4DF2-9550-6F39498BC6E7}" destId="{47C12337-E84E-43C1-9C5E-EF7BB87C2465}" srcOrd="6" destOrd="0" parTransId="{888C2EDC-7BCB-4A8C-B372-5855D9B94893}" sibTransId="{9FF4302A-F687-42A0-AEBA-8944B6C53133}"/>
    <dgm:cxn modelId="{797DCDC0-CB52-4914-BD01-08817B6F8154}" type="presOf" srcId="{CFB9FEDE-4A71-4146-8E0D-6B7FA511C30E}" destId="{DCDC6B7D-0116-4142-A610-88B9B3A11459}" srcOrd="0" destOrd="0" presId="urn:microsoft.com/office/officeart/2005/8/layout/hProcess9"/>
    <dgm:cxn modelId="{4F5EE420-E2BD-4895-BE05-75D7596B8EE0}" type="presOf" srcId="{E01A80FC-FB1B-4248-9C0A-C0BBE3FCF932}" destId="{B3DA3A97-BC24-4E87-A0D5-8653A7A9F4A4}" srcOrd="0" destOrd="0" presId="urn:microsoft.com/office/officeart/2005/8/layout/hProcess9"/>
    <dgm:cxn modelId="{69B5855B-4866-46DD-B271-53BF3C70BAEC}" type="presOf" srcId="{E93E0B59-D138-4DF2-9550-6F39498BC6E7}" destId="{1A96E3B8-E0E8-4C38-930C-FDCB8FDE8B1B}" srcOrd="0" destOrd="0" presId="urn:microsoft.com/office/officeart/2005/8/layout/hProcess9"/>
    <dgm:cxn modelId="{9B84E296-D407-4F6F-B366-085301E24861}" srcId="{E93E0B59-D138-4DF2-9550-6F39498BC6E7}" destId="{CFB9FEDE-4A71-4146-8E0D-6B7FA511C30E}" srcOrd="0" destOrd="0" parTransId="{BD476A01-64AF-4F27-B657-4C0A32C28177}" sibTransId="{742DD3A8-2A35-457C-A75D-C9B1B9FD9B4C}"/>
    <dgm:cxn modelId="{1A0C1A10-339D-4233-9982-15899E8C8EBD}" type="presOf" srcId="{3448F7FC-DAAD-4D44-B674-36F4D613DA3C}" destId="{CF6D1C67-A91F-446C-A2E5-9C1517A5013B}" srcOrd="0" destOrd="0" presId="urn:microsoft.com/office/officeart/2005/8/layout/hProcess9"/>
    <dgm:cxn modelId="{D2A4EC37-DA41-45F3-86B7-E03FAEB83A37}" srcId="{E93E0B59-D138-4DF2-9550-6F39498BC6E7}" destId="{14C13DEF-DF20-4A60-B50E-54EC91E60DB6}" srcOrd="4" destOrd="0" parTransId="{9A8E2479-493E-46AE-9A94-AFBC59E0FA27}" sibTransId="{45C2F752-3ECA-4F32-BBF9-0247C44C6002}"/>
    <dgm:cxn modelId="{A99137AF-D7A4-4659-9444-9EB9CAF254D6}" type="presOf" srcId="{0217B4E5-8647-4536-8036-922E10C0CDD7}" destId="{9D26D008-2B47-4652-B592-F4C7E33F8FDA}" srcOrd="0" destOrd="0" presId="urn:microsoft.com/office/officeart/2005/8/layout/hProcess9"/>
    <dgm:cxn modelId="{AA7F0B7C-7CC8-43B3-A78C-F4D3FA2A9F7E}" type="presOf" srcId="{4D89E551-168A-45D1-9EE2-24E7FEA91960}" destId="{C0899346-A0EB-462F-AF0D-D9978FC9AFE2}" srcOrd="0" destOrd="0" presId="urn:microsoft.com/office/officeart/2005/8/layout/hProcess9"/>
    <dgm:cxn modelId="{CE79EECC-43EA-4042-8977-BD3E18008F95}" srcId="{E93E0B59-D138-4DF2-9550-6F39498BC6E7}" destId="{E01A80FC-FB1B-4248-9C0A-C0BBE3FCF932}" srcOrd="5" destOrd="0" parTransId="{0FDCD27C-A83D-429E-B8A0-6622C9B42ECF}" sibTransId="{B507A394-2167-428E-ABBE-09AA29CAC97E}"/>
    <dgm:cxn modelId="{FF1881FA-B16C-4A15-AD98-F00A615C400C}" type="presOf" srcId="{35FFEBAE-55BC-4388-9D7D-7E09B9307837}" destId="{339B3C20-ABE5-4300-9105-DB1518BD199E}" srcOrd="0" destOrd="0" presId="urn:microsoft.com/office/officeart/2005/8/layout/hProcess9"/>
    <dgm:cxn modelId="{B322C2A2-AE04-40ED-AE54-55332886ADEC}" srcId="{E93E0B59-D138-4DF2-9550-6F39498BC6E7}" destId="{4D89E551-168A-45D1-9EE2-24E7FEA91960}" srcOrd="3" destOrd="0" parTransId="{7FC31347-160F-41F1-950B-98C0523080C3}" sibTransId="{03E4A75B-0697-413F-B419-85B2FA5B1011}"/>
    <dgm:cxn modelId="{B62C1D4D-7C1F-4123-AEFD-0C156E6BD338}" srcId="{E93E0B59-D138-4DF2-9550-6F39498BC6E7}" destId="{3448F7FC-DAAD-4D44-B674-36F4D613DA3C}" srcOrd="2" destOrd="0" parTransId="{D1213E15-D072-401B-98B2-F34AA6F9D848}" sibTransId="{69606D25-6E44-4932-BA33-3783C506303E}"/>
    <dgm:cxn modelId="{DE9ECD23-BE1B-482C-9E61-23A9137FD3B6}" type="presOf" srcId="{47C12337-E84E-43C1-9C5E-EF7BB87C2465}" destId="{42C93FE7-5CEE-45ED-91CB-9A1876DF92D2}" srcOrd="0" destOrd="0" presId="urn:microsoft.com/office/officeart/2005/8/layout/hProcess9"/>
    <dgm:cxn modelId="{BDE76532-E9D8-4FFD-8C11-C1B3A45D21BA}" srcId="{E93E0B59-D138-4DF2-9550-6F39498BC6E7}" destId="{35FFEBAE-55BC-4388-9D7D-7E09B9307837}" srcOrd="1" destOrd="0" parTransId="{A457B8FC-AED1-4D05-94C0-2D08EF86D48C}" sibTransId="{5BEB5E59-F56F-4FD6-9088-44D8FBB46FE5}"/>
    <dgm:cxn modelId="{B6BE2B04-791A-4D76-AA7D-A711C66DB484}" srcId="{E93E0B59-D138-4DF2-9550-6F39498BC6E7}" destId="{0217B4E5-8647-4536-8036-922E10C0CDD7}" srcOrd="7" destOrd="0" parTransId="{66B74A60-D32E-45DA-92B3-B2D90DD29E58}" sibTransId="{043AD7FD-C10A-45A1-B97C-602F5A6CC994}"/>
    <dgm:cxn modelId="{E8A0BE2D-DB5B-4238-9A0E-29808637959B}" type="presOf" srcId="{14C13DEF-DF20-4A60-B50E-54EC91E60DB6}" destId="{142C759F-3688-4319-BD61-3F11EB2DC2CD}" srcOrd="0" destOrd="0" presId="urn:microsoft.com/office/officeart/2005/8/layout/hProcess9"/>
    <dgm:cxn modelId="{AC7E3A0E-5BC3-4B69-8B9A-1D45134E48B5}" type="presParOf" srcId="{1A96E3B8-E0E8-4C38-930C-FDCB8FDE8B1B}" destId="{3E7EEF14-D9B4-43B4-9878-704ED47B3D78}" srcOrd="0" destOrd="0" presId="urn:microsoft.com/office/officeart/2005/8/layout/hProcess9"/>
    <dgm:cxn modelId="{66D286ED-1F8F-43E7-8DB5-3C55F77E8FD4}" type="presParOf" srcId="{1A96E3B8-E0E8-4C38-930C-FDCB8FDE8B1B}" destId="{8F079999-23F7-4140-8FAA-9823E554D49B}" srcOrd="1" destOrd="0" presId="urn:microsoft.com/office/officeart/2005/8/layout/hProcess9"/>
    <dgm:cxn modelId="{B22D3E63-F3B8-4C9C-BCBF-B31E28ECDE48}" type="presParOf" srcId="{8F079999-23F7-4140-8FAA-9823E554D49B}" destId="{DCDC6B7D-0116-4142-A610-88B9B3A11459}" srcOrd="0" destOrd="0" presId="urn:microsoft.com/office/officeart/2005/8/layout/hProcess9"/>
    <dgm:cxn modelId="{C834B665-83C3-43E9-AD8D-9E2A259AC749}" type="presParOf" srcId="{8F079999-23F7-4140-8FAA-9823E554D49B}" destId="{1387DF22-860C-4774-A3C9-0C838DFA438A}" srcOrd="1" destOrd="0" presId="urn:microsoft.com/office/officeart/2005/8/layout/hProcess9"/>
    <dgm:cxn modelId="{B46CEFC1-A1EB-4CB6-88D1-E1D125F768AD}" type="presParOf" srcId="{8F079999-23F7-4140-8FAA-9823E554D49B}" destId="{339B3C20-ABE5-4300-9105-DB1518BD199E}" srcOrd="2" destOrd="0" presId="urn:microsoft.com/office/officeart/2005/8/layout/hProcess9"/>
    <dgm:cxn modelId="{B14CA9BB-DD14-4157-B8A0-DBAA20D4EE6C}" type="presParOf" srcId="{8F079999-23F7-4140-8FAA-9823E554D49B}" destId="{05DD2FE5-3246-4C2D-BE1E-4346F3CDE7D7}" srcOrd="3" destOrd="0" presId="urn:microsoft.com/office/officeart/2005/8/layout/hProcess9"/>
    <dgm:cxn modelId="{F68108D7-67B4-4849-A2D5-52318B016F1A}" type="presParOf" srcId="{8F079999-23F7-4140-8FAA-9823E554D49B}" destId="{CF6D1C67-A91F-446C-A2E5-9C1517A5013B}" srcOrd="4" destOrd="0" presId="urn:microsoft.com/office/officeart/2005/8/layout/hProcess9"/>
    <dgm:cxn modelId="{2E15E44B-DED9-4159-B311-594402385085}" type="presParOf" srcId="{8F079999-23F7-4140-8FAA-9823E554D49B}" destId="{C3580DB0-826F-4352-818B-E7B460BF26C9}" srcOrd="5" destOrd="0" presId="urn:microsoft.com/office/officeart/2005/8/layout/hProcess9"/>
    <dgm:cxn modelId="{883A131F-4B99-4C72-A92C-33BB5EE3E30F}" type="presParOf" srcId="{8F079999-23F7-4140-8FAA-9823E554D49B}" destId="{C0899346-A0EB-462F-AF0D-D9978FC9AFE2}" srcOrd="6" destOrd="0" presId="urn:microsoft.com/office/officeart/2005/8/layout/hProcess9"/>
    <dgm:cxn modelId="{4D09FEAB-828D-4BA3-877C-1BEDC54F64A0}" type="presParOf" srcId="{8F079999-23F7-4140-8FAA-9823E554D49B}" destId="{71304EE7-AEAB-4B11-8698-B10181EAEB4C}" srcOrd="7" destOrd="0" presId="urn:microsoft.com/office/officeart/2005/8/layout/hProcess9"/>
    <dgm:cxn modelId="{BB61633A-C377-4487-A182-5F3BEB0D4E4B}" type="presParOf" srcId="{8F079999-23F7-4140-8FAA-9823E554D49B}" destId="{142C759F-3688-4319-BD61-3F11EB2DC2CD}" srcOrd="8" destOrd="0" presId="urn:microsoft.com/office/officeart/2005/8/layout/hProcess9"/>
    <dgm:cxn modelId="{2981A9AB-E0ED-4103-9DAF-910E7159EE50}" type="presParOf" srcId="{8F079999-23F7-4140-8FAA-9823E554D49B}" destId="{149A01D0-E627-488C-86EA-EE2FD21A472F}" srcOrd="9" destOrd="0" presId="urn:microsoft.com/office/officeart/2005/8/layout/hProcess9"/>
    <dgm:cxn modelId="{9DC8C624-A74E-4AD8-915F-D640B5F88C49}" type="presParOf" srcId="{8F079999-23F7-4140-8FAA-9823E554D49B}" destId="{B3DA3A97-BC24-4E87-A0D5-8653A7A9F4A4}" srcOrd="10" destOrd="0" presId="urn:microsoft.com/office/officeart/2005/8/layout/hProcess9"/>
    <dgm:cxn modelId="{9B9A8507-D2AA-44EF-A3AE-74633F09FAE1}" type="presParOf" srcId="{8F079999-23F7-4140-8FAA-9823E554D49B}" destId="{0BE24F9B-72C8-481F-99D0-7E4A08CB26AA}" srcOrd="11" destOrd="0" presId="urn:microsoft.com/office/officeart/2005/8/layout/hProcess9"/>
    <dgm:cxn modelId="{37E80B35-AB46-4148-8C7C-51DEAEF14424}" type="presParOf" srcId="{8F079999-23F7-4140-8FAA-9823E554D49B}" destId="{42C93FE7-5CEE-45ED-91CB-9A1876DF92D2}" srcOrd="12" destOrd="0" presId="urn:microsoft.com/office/officeart/2005/8/layout/hProcess9"/>
    <dgm:cxn modelId="{D7B47EAF-D3D3-4718-861E-F25C6AA96CAA}" type="presParOf" srcId="{8F079999-23F7-4140-8FAA-9823E554D49B}" destId="{5BBFC54A-F43E-4F59-B5CA-EFEDC5194D00}" srcOrd="13" destOrd="0" presId="urn:microsoft.com/office/officeart/2005/8/layout/hProcess9"/>
    <dgm:cxn modelId="{120BB90D-5539-4EF2-8387-D9904336C723}" type="presParOf" srcId="{8F079999-23F7-4140-8FAA-9823E554D49B}" destId="{9D26D008-2B47-4652-B592-F4C7E33F8FDA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B7432C-2FED-4317-8AB4-47B9AB0CA12D}" type="doc">
      <dgm:prSet loTypeId="urn:microsoft.com/office/officeart/2005/8/layout/process2" loCatId="process" qsTypeId="urn:microsoft.com/office/officeart/2005/8/quickstyle/simple4" qsCatId="simple" csTypeId="urn:microsoft.com/office/officeart/2005/8/colors/colorful2" csCatId="colorful" phldr="1"/>
      <dgm:spPr/>
    </dgm:pt>
    <dgm:pt modelId="{073BFA84-8C52-4750-B3BE-758F46A30CF4}">
      <dgm:prSet phldrT="[Text]" custT="1"/>
      <dgm:spPr/>
      <dgm:t>
        <a:bodyPr/>
        <a:lstStyle/>
        <a:p>
          <a:r>
            <a:rPr lang="en-US" sz="1000" dirty="0" smtClean="0"/>
            <a:t>Preparation </a:t>
          </a:r>
          <a:r>
            <a:rPr lang="en-US" sz="1000" i="1" dirty="0" smtClean="0"/>
            <a:t>(piecewise continuous</a:t>
          </a:r>
          <a:r>
            <a:rPr lang="en-US" sz="1000" dirty="0" smtClean="0"/>
            <a:t>)</a:t>
          </a:r>
          <a:endParaRPr lang="en-GB" sz="1000" dirty="0"/>
        </a:p>
      </dgm:t>
    </dgm:pt>
    <dgm:pt modelId="{7B0FBF41-CB64-4ADF-89A7-B3CE3B7A61F4}" type="parTrans" cxnId="{D2754C9D-ADC7-4FFE-BC50-DDAEF0BA5AF3}">
      <dgm:prSet/>
      <dgm:spPr/>
      <dgm:t>
        <a:bodyPr/>
        <a:lstStyle/>
        <a:p>
          <a:endParaRPr lang="en-GB">
            <a:solidFill>
              <a:schemeClr val="accent1">
                <a:lumMod val="50000"/>
              </a:schemeClr>
            </a:solidFill>
          </a:endParaRPr>
        </a:p>
      </dgm:t>
    </dgm:pt>
    <dgm:pt modelId="{41C5A161-2879-445D-AF62-0E71B4B9B542}" type="sibTrans" cxnId="{D2754C9D-ADC7-4FFE-BC50-DDAEF0BA5AF3}">
      <dgm:prSet/>
      <dgm:spPr/>
      <dgm:t>
        <a:bodyPr/>
        <a:lstStyle/>
        <a:p>
          <a:endParaRPr lang="en-GB">
            <a:solidFill>
              <a:schemeClr val="accent1">
                <a:lumMod val="50000"/>
              </a:schemeClr>
            </a:solidFill>
          </a:endParaRPr>
        </a:p>
      </dgm:t>
    </dgm:pt>
    <dgm:pt modelId="{93123295-3C82-43F6-8497-A21FAE0FFF96}">
      <dgm:prSet phldrT="[Text]" custT="1"/>
      <dgm:spPr/>
      <dgm:t>
        <a:bodyPr/>
        <a:lstStyle/>
        <a:p>
          <a:r>
            <a:rPr lang="en-US" sz="1000" dirty="0" smtClean="0"/>
            <a:t>Data collection and Verification (continuous)</a:t>
          </a:r>
          <a:endParaRPr lang="en-GB" sz="1000" dirty="0"/>
        </a:p>
      </dgm:t>
    </dgm:pt>
    <dgm:pt modelId="{DA3CD908-554B-4006-B76F-9F936EA314EF}" type="parTrans" cxnId="{F05A705E-96F5-4750-9D24-83F682B9FABD}">
      <dgm:prSet/>
      <dgm:spPr/>
      <dgm:t>
        <a:bodyPr/>
        <a:lstStyle/>
        <a:p>
          <a:endParaRPr lang="en-GB">
            <a:solidFill>
              <a:schemeClr val="accent1">
                <a:lumMod val="50000"/>
              </a:schemeClr>
            </a:solidFill>
          </a:endParaRPr>
        </a:p>
      </dgm:t>
    </dgm:pt>
    <dgm:pt modelId="{BA71D535-4336-4583-86F8-FF70C7B47DCB}" type="sibTrans" cxnId="{F05A705E-96F5-4750-9D24-83F682B9FABD}">
      <dgm:prSet/>
      <dgm:spPr/>
      <dgm:t>
        <a:bodyPr/>
        <a:lstStyle/>
        <a:p>
          <a:endParaRPr lang="en-GB">
            <a:solidFill>
              <a:schemeClr val="accent1">
                <a:lumMod val="50000"/>
              </a:schemeClr>
            </a:solidFill>
          </a:endParaRPr>
        </a:p>
      </dgm:t>
    </dgm:pt>
    <dgm:pt modelId="{E0C4E632-70CA-4443-8E6E-E44D42004712}">
      <dgm:prSet phldrT="[Text]" custT="1"/>
      <dgm:spPr/>
      <dgm:t>
        <a:bodyPr/>
        <a:lstStyle/>
        <a:p>
          <a:r>
            <a:rPr lang="en-US" sz="1000" dirty="0" smtClean="0"/>
            <a:t>Analysis and Reporting </a:t>
          </a:r>
          <a:r>
            <a:rPr lang="en-US" sz="1000" dirty="0" smtClean="0"/>
            <a:t>(annually)</a:t>
          </a:r>
          <a:endParaRPr lang="en-GB" sz="1000" dirty="0"/>
        </a:p>
      </dgm:t>
    </dgm:pt>
    <dgm:pt modelId="{517964BA-6F11-4578-8BD0-C30A3755F765}" type="parTrans" cxnId="{8701B45C-5D65-4196-881B-A9D1776C118E}">
      <dgm:prSet/>
      <dgm:spPr/>
      <dgm:t>
        <a:bodyPr/>
        <a:lstStyle/>
        <a:p>
          <a:endParaRPr lang="en-GB">
            <a:solidFill>
              <a:schemeClr val="accent1">
                <a:lumMod val="50000"/>
              </a:schemeClr>
            </a:solidFill>
          </a:endParaRPr>
        </a:p>
      </dgm:t>
    </dgm:pt>
    <dgm:pt modelId="{3F5209DE-DED7-47D2-9168-E5ADCD870EEF}" type="sibTrans" cxnId="{8701B45C-5D65-4196-881B-A9D1776C118E}">
      <dgm:prSet/>
      <dgm:spPr/>
      <dgm:t>
        <a:bodyPr/>
        <a:lstStyle/>
        <a:p>
          <a:endParaRPr lang="en-GB">
            <a:solidFill>
              <a:schemeClr val="accent1">
                <a:lumMod val="50000"/>
              </a:schemeClr>
            </a:solidFill>
          </a:endParaRPr>
        </a:p>
      </dgm:t>
    </dgm:pt>
    <dgm:pt modelId="{B12FDCF9-8C75-4616-8D0C-E5819007D580}" type="pres">
      <dgm:prSet presAssocID="{ABB7432C-2FED-4317-8AB4-47B9AB0CA12D}" presName="linearFlow" presStyleCnt="0">
        <dgm:presLayoutVars>
          <dgm:resizeHandles val="exact"/>
        </dgm:presLayoutVars>
      </dgm:prSet>
      <dgm:spPr/>
    </dgm:pt>
    <dgm:pt modelId="{E2EA658F-C2E6-4887-B43E-CD606371A618}" type="pres">
      <dgm:prSet presAssocID="{073BFA84-8C52-4750-B3BE-758F46A30CF4}" presName="node" presStyleLbl="node1" presStyleIdx="0" presStyleCnt="3" custScaleX="116945" custScaleY="215683" custLinFactY="100000" custLinFactNeighborY="10336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99F48CB-D340-4D81-97E4-7B8855D71F58}" type="pres">
      <dgm:prSet presAssocID="{41C5A161-2879-445D-AF62-0E71B4B9B542}" presName="sibTrans" presStyleLbl="sibTrans2D1" presStyleIdx="0" presStyleCnt="2" custLinFactNeighborY="68961"/>
      <dgm:spPr/>
      <dgm:t>
        <a:bodyPr/>
        <a:lstStyle/>
        <a:p>
          <a:endParaRPr lang="en-GB"/>
        </a:p>
      </dgm:t>
    </dgm:pt>
    <dgm:pt modelId="{F095F7BE-7B87-44F8-8CFB-86D9CED22C14}" type="pres">
      <dgm:prSet presAssocID="{41C5A161-2879-445D-AF62-0E71B4B9B542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CA917CD8-8B5C-4488-ADA2-7912C27A051F}" type="pres">
      <dgm:prSet presAssocID="{93123295-3C82-43F6-8497-A21FAE0FFF96}" presName="node" presStyleLbl="node1" presStyleIdx="1" presStyleCnt="3" custScaleX="116945" custScaleY="447345" custLinFactY="15315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7D9C14-9EBF-49D9-8CF6-69099952107F}" type="pres">
      <dgm:prSet presAssocID="{BA71D535-4336-4583-86F8-FF70C7B47DCB}" presName="sibTrans" presStyleLbl="sibTrans2D1" presStyleIdx="1" presStyleCnt="2" custLinFactNeighborY="61175"/>
      <dgm:spPr/>
      <dgm:t>
        <a:bodyPr/>
        <a:lstStyle/>
        <a:p>
          <a:endParaRPr lang="en-GB"/>
        </a:p>
      </dgm:t>
    </dgm:pt>
    <dgm:pt modelId="{AECD14FF-68FE-4A0F-8741-B1D30441FA2A}" type="pres">
      <dgm:prSet presAssocID="{BA71D535-4336-4583-86F8-FF70C7B47DCB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BEDAE43D-E7A4-4859-86E8-968C9537682C}" type="pres">
      <dgm:prSet presAssocID="{E0C4E632-70CA-4443-8E6E-E44D42004712}" presName="node" presStyleLbl="node1" presStyleIdx="2" presStyleCnt="3" custScaleX="116945" custScaleY="340940" custLinFactNeighborY="-3245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62F7AED-96E8-424A-80A9-12575567BB7C}" type="presOf" srcId="{E0C4E632-70CA-4443-8E6E-E44D42004712}" destId="{BEDAE43D-E7A4-4859-86E8-968C9537682C}" srcOrd="0" destOrd="0" presId="urn:microsoft.com/office/officeart/2005/8/layout/process2"/>
    <dgm:cxn modelId="{3C6C8AA7-7AD7-4E63-AA2A-47884A2056C2}" type="presOf" srcId="{41C5A161-2879-445D-AF62-0E71B4B9B542}" destId="{F095F7BE-7B87-44F8-8CFB-86D9CED22C14}" srcOrd="1" destOrd="0" presId="urn:microsoft.com/office/officeart/2005/8/layout/process2"/>
    <dgm:cxn modelId="{28A8E833-E583-4166-9C42-66A285E877DE}" type="presOf" srcId="{073BFA84-8C52-4750-B3BE-758F46A30CF4}" destId="{E2EA658F-C2E6-4887-B43E-CD606371A618}" srcOrd="0" destOrd="0" presId="urn:microsoft.com/office/officeart/2005/8/layout/process2"/>
    <dgm:cxn modelId="{F05A705E-96F5-4750-9D24-83F682B9FABD}" srcId="{ABB7432C-2FED-4317-8AB4-47B9AB0CA12D}" destId="{93123295-3C82-43F6-8497-A21FAE0FFF96}" srcOrd="1" destOrd="0" parTransId="{DA3CD908-554B-4006-B76F-9F936EA314EF}" sibTransId="{BA71D535-4336-4583-86F8-FF70C7B47DCB}"/>
    <dgm:cxn modelId="{1B8260B1-7E2D-47EA-9BC7-FBB06625664A}" type="presOf" srcId="{ABB7432C-2FED-4317-8AB4-47B9AB0CA12D}" destId="{B12FDCF9-8C75-4616-8D0C-E5819007D580}" srcOrd="0" destOrd="0" presId="urn:microsoft.com/office/officeart/2005/8/layout/process2"/>
    <dgm:cxn modelId="{EBDC6B7F-84AA-44AD-B444-BE33D4629837}" type="presOf" srcId="{93123295-3C82-43F6-8497-A21FAE0FFF96}" destId="{CA917CD8-8B5C-4488-ADA2-7912C27A051F}" srcOrd="0" destOrd="0" presId="urn:microsoft.com/office/officeart/2005/8/layout/process2"/>
    <dgm:cxn modelId="{E79A45C6-5CB9-4384-85E4-702D5C7C0088}" type="presOf" srcId="{41C5A161-2879-445D-AF62-0E71B4B9B542}" destId="{899F48CB-D340-4D81-97E4-7B8855D71F58}" srcOrd="0" destOrd="0" presId="urn:microsoft.com/office/officeart/2005/8/layout/process2"/>
    <dgm:cxn modelId="{8701B45C-5D65-4196-881B-A9D1776C118E}" srcId="{ABB7432C-2FED-4317-8AB4-47B9AB0CA12D}" destId="{E0C4E632-70CA-4443-8E6E-E44D42004712}" srcOrd="2" destOrd="0" parTransId="{517964BA-6F11-4578-8BD0-C30A3755F765}" sibTransId="{3F5209DE-DED7-47D2-9168-E5ADCD870EEF}"/>
    <dgm:cxn modelId="{D2754C9D-ADC7-4FFE-BC50-DDAEF0BA5AF3}" srcId="{ABB7432C-2FED-4317-8AB4-47B9AB0CA12D}" destId="{073BFA84-8C52-4750-B3BE-758F46A30CF4}" srcOrd="0" destOrd="0" parTransId="{7B0FBF41-CB64-4ADF-89A7-B3CE3B7A61F4}" sibTransId="{41C5A161-2879-445D-AF62-0E71B4B9B542}"/>
    <dgm:cxn modelId="{EA2E21CB-7D45-4BAD-88FF-3B1AC7B35E8F}" type="presOf" srcId="{BA71D535-4336-4583-86F8-FF70C7B47DCB}" destId="{287D9C14-9EBF-49D9-8CF6-69099952107F}" srcOrd="0" destOrd="0" presId="urn:microsoft.com/office/officeart/2005/8/layout/process2"/>
    <dgm:cxn modelId="{AA843C04-CF88-4032-95E9-62AC769E2460}" type="presOf" srcId="{BA71D535-4336-4583-86F8-FF70C7B47DCB}" destId="{AECD14FF-68FE-4A0F-8741-B1D30441FA2A}" srcOrd="1" destOrd="0" presId="urn:microsoft.com/office/officeart/2005/8/layout/process2"/>
    <dgm:cxn modelId="{0A99C10F-E12A-4004-89EC-921FFABA31D0}" type="presParOf" srcId="{B12FDCF9-8C75-4616-8D0C-E5819007D580}" destId="{E2EA658F-C2E6-4887-B43E-CD606371A618}" srcOrd="0" destOrd="0" presId="urn:microsoft.com/office/officeart/2005/8/layout/process2"/>
    <dgm:cxn modelId="{80DBE1D0-6731-4968-9C1E-AC8CED0DA152}" type="presParOf" srcId="{B12FDCF9-8C75-4616-8D0C-E5819007D580}" destId="{899F48CB-D340-4D81-97E4-7B8855D71F58}" srcOrd="1" destOrd="0" presId="urn:microsoft.com/office/officeart/2005/8/layout/process2"/>
    <dgm:cxn modelId="{05CD97B2-38A6-4296-A1F5-E971A8C0545A}" type="presParOf" srcId="{899F48CB-D340-4D81-97E4-7B8855D71F58}" destId="{F095F7BE-7B87-44F8-8CFB-86D9CED22C14}" srcOrd="0" destOrd="0" presId="urn:microsoft.com/office/officeart/2005/8/layout/process2"/>
    <dgm:cxn modelId="{91CF4C08-EE55-4DD7-AF05-904D9ED2B01E}" type="presParOf" srcId="{B12FDCF9-8C75-4616-8D0C-E5819007D580}" destId="{CA917CD8-8B5C-4488-ADA2-7912C27A051F}" srcOrd="2" destOrd="0" presId="urn:microsoft.com/office/officeart/2005/8/layout/process2"/>
    <dgm:cxn modelId="{FFEC112F-9E00-467C-8993-DE50C73E8AB5}" type="presParOf" srcId="{B12FDCF9-8C75-4616-8D0C-E5819007D580}" destId="{287D9C14-9EBF-49D9-8CF6-69099952107F}" srcOrd="3" destOrd="0" presId="urn:microsoft.com/office/officeart/2005/8/layout/process2"/>
    <dgm:cxn modelId="{51535437-6F29-448F-BAED-CBE2A18DCE13}" type="presParOf" srcId="{287D9C14-9EBF-49D9-8CF6-69099952107F}" destId="{AECD14FF-68FE-4A0F-8741-B1D30441FA2A}" srcOrd="0" destOrd="0" presId="urn:microsoft.com/office/officeart/2005/8/layout/process2"/>
    <dgm:cxn modelId="{F159B1E8-A9E4-4197-91A5-396D6958C1B2}" type="presParOf" srcId="{B12FDCF9-8C75-4616-8D0C-E5819007D580}" destId="{BEDAE43D-E7A4-4859-86E8-968C9537682C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739327-95CB-4EBA-81EA-B24A8F9EDFE6}">
      <dsp:nvSpPr>
        <dsp:cNvPr id="0" name=""/>
        <dsp:cNvSpPr/>
      </dsp:nvSpPr>
      <dsp:spPr>
        <a:xfrm>
          <a:off x="0" y="0"/>
          <a:ext cx="915466" cy="586104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dirty="0" smtClean="0">
              <a:solidFill>
                <a:schemeClr val="tx2">
                  <a:lumMod val="50000"/>
                </a:schemeClr>
              </a:solidFill>
            </a:rPr>
            <a:t>Update of web interface, Questionnaire (GCOS-200)</a:t>
          </a:r>
          <a:endParaRPr lang="en-GB" sz="8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166" y="17166"/>
        <a:ext cx="774262" cy="551772"/>
      </dsp:txXfrm>
    </dsp:sp>
    <dsp:sp modelId="{EBCB619E-41B9-4774-8B3A-EDD73FE540CA}">
      <dsp:nvSpPr>
        <dsp:cNvPr id="0" name=""/>
        <dsp:cNvSpPr/>
      </dsp:nvSpPr>
      <dsp:spPr>
        <a:xfrm>
          <a:off x="818153" y="667507"/>
          <a:ext cx="6445097" cy="586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091469"/>
                <a:satOff val="3867"/>
                <a:lumOff val="147"/>
                <a:alphaOff val="0"/>
                <a:shade val="58000"/>
                <a:satMod val="150000"/>
              </a:schemeClr>
            </a:gs>
            <a:gs pos="72000">
              <a:schemeClr val="accent2">
                <a:hueOff val="1091469"/>
                <a:satOff val="3867"/>
                <a:lumOff val="147"/>
                <a:alphaOff val="0"/>
                <a:tint val="90000"/>
                <a:satMod val="135000"/>
              </a:schemeClr>
            </a:gs>
            <a:gs pos="100000">
              <a:schemeClr val="accent2">
                <a:hueOff val="1091469"/>
                <a:satOff val="3867"/>
                <a:lumOff val="147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solidFill>
                <a:schemeClr val="tx2">
                  <a:lumMod val="50000"/>
                </a:schemeClr>
              </a:solidFill>
            </a:rPr>
            <a:t>Registration of new Responders and population of the database: update of pre-existing entries (contacts, URLs, deletion of obsolete/redundant content – e.g. new approach to ICDR-like data records, conversion </a:t>
          </a:r>
          <a:r>
            <a:rPr lang="en-US" sz="1000" b="0" i="1" kern="1200" dirty="0" smtClean="0">
              <a:solidFill>
                <a:schemeClr val="tx2">
                  <a:lumMod val="50000"/>
                </a:schemeClr>
              </a:solidFill>
            </a:rPr>
            <a:t>planned &gt; </a:t>
          </a:r>
          <a:r>
            <a:rPr lang="en-US" sz="1000" b="0" i="1" kern="1200" dirty="0" smtClean="0">
              <a:solidFill>
                <a:schemeClr val="tx2">
                  <a:lumMod val="50000"/>
                </a:schemeClr>
              </a:solidFill>
            </a:rPr>
            <a:t>existing)</a:t>
          </a:r>
          <a:r>
            <a:rPr lang="en-US" sz="1000" b="0" i="0" kern="120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en-US" sz="1000" b="0" kern="1200" dirty="0" smtClean="0">
              <a:solidFill>
                <a:schemeClr val="tx2">
                  <a:lumMod val="50000"/>
                </a:schemeClr>
              </a:solidFill>
            </a:rPr>
            <a:t>+ input of new entries</a:t>
          </a:r>
          <a:endParaRPr lang="en-GB" sz="10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835319" y="684673"/>
        <a:ext cx="5499534" cy="551772"/>
      </dsp:txXfrm>
    </dsp:sp>
    <dsp:sp modelId="{18F39C9F-4EA8-4F6D-990D-E1C8D5E3AB24}">
      <dsp:nvSpPr>
        <dsp:cNvPr id="0" name=""/>
        <dsp:cNvSpPr/>
      </dsp:nvSpPr>
      <dsp:spPr>
        <a:xfrm>
          <a:off x="1969226" y="1335015"/>
          <a:ext cx="5303592" cy="586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182939"/>
                <a:satOff val="7734"/>
                <a:lumOff val="294"/>
                <a:alphaOff val="0"/>
                <a:shade val="58000"/>
                <a:satMod val="150000"/>
              </a:schemeClr>
            </a:gs>
            <a:gs pos="72000">
              <a:schemeClr val="accent2">
                <a:hueOff val="2182939"/>
                <a:satOff val="7734"/>
                <a:lumOff val="294"/>
                <a:alphaOff val="0"/>
                <a:tint val="90000"/>
                <a:satMod val="135000"/>
              </a:schemeClr>
            </a:gs>
            <a:gs pos="100000">
              <a:schemeClr val="accent2">
                <a:hueOff val="2182939"/>
                <a:satOff val="7734"/>
                <a:lumOff val="294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solidFill>
                <a:schemeClr val="tx2">
                  <a:lumMod val="50000"/>
                </a:schemeClr>
              </a:solidFill>
            </a:rPr>
            <a:t>Verification of submitted contents for completeness and consistency, in preparation for publication and Gap Analysis</a:t>
          </a:r>
          <a:endParaRPr lang="en-GB" sz="10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986392" y="1352181"/>
        <a:ext cx="4519419" cy="551772"/>
      </dsp:txXfrm>
    </dsp:sp>
    <dsp:sp modelId="{AF7920E0-A730-4E73-B756-BC328F1F7FA6}">
      <dsp:nvSpPr>
        <dsp:cNvPr id="0" name=""/>
        <dsp:cNvSpPr/>
      </dsp:nvSpPr>
      <dsp:spPr>
        <a:xfrm>
          <a:off x="3960466" y="2002523"/>
          <a:ext cx="1514316" cy="586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274408"/>
                <a:satOff val="11602"/>
                <a:lumOff val="441"/>
                <a:alphaOff val="0"/>
                <a:shade val="58000"/>
                <a:satMod val="150000"/>
              </a:schemeClr>
            </a:gs>
            <a:gs pos="72000">
              <a:schemeClr val="accent2">
                <a:hueOff val="3274408"/>
                <a:satOff val="11602"/>
                <a:lumOff val="441"/>
                <a:alphaOff val="0"/>
                <a:tint val="90000"/>
                <a:satMod val="135000"/>
              </a:schemeClr>
            </a:gs>
            <a:gs pos="100000">
              <a:schemeClr val="accent2">
                <a:hueOff val="3274408"/>
                <a:satOff val="11602"/>
                <a:lumOff val="441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solidFill>
                <a:schemeClr val="tx2">
                  <a:lumMod val="50000"/>
                </a:schemeClr>
              </a:solidFill>
            </a:rPr>
            <a:t>2019 Gap Analysis</a:t>
          </a:r>
          <a:endParaRPr lang="en-GB" sz="10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3977632" y="2019689"/>
        <a:ext cx="1265885" cy="551772"/>
      </dsp:txXfrm>
    </dsp:sp>
    <dsp:sp modelId="{9BB4A356-44DF-4DC8-908B-914769EDF973}">
      <dsp:nvSpPr>
        <dsp:cNvPr id="0" name=""/>
        <dsp:cNvSpPr/>
      </dsp:nvSpPr>
      <dsp:spPr>
        <a:xfrm>
          <a:off x="5040581" y="2670031"/>
          <a:ext cx="890394" cy="586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365878"/>
                <a:satOff val="15469"/>
                <a:lumOff val="588"/>
                <a:alphaOff val="0"/>
                <a:shade val="58000"/>
                <a:satMod val="150000"/>
              </a:schemeClr>
            </a:gs>
            <a:gs pos="72000">
              <a:schemeClr val="accent2">
                <a:hueOff val="4365878"/>
                <a:satOff val="15469"/>
                <a:lumOff val="588"/>
                <a:alphaOff val="0"/>
                <a:tint val="90000"/>
                <a:satMod val="135000"/>
              </a:schemeClr>
            </a:gs>
            <a:gs pos="100000">
              <a:schemeClr val="accent2">
                <a:hueOff val="4365878"/>
                <a:satOff val="15469"/>
                <a:lumOff val="588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kern="1200" dirty="0" smtClean="0">
              <a:solidFill>
                <a:schemeClr val="tx2">
                  <a:lumMod val="50000"/>
                </a:schemeClr>
              </a:solidFill>
            </a:rPr>
            <a:t>2019 GA Report and Coordinated Action Plan</a:t>
          </a:r>
          <a:endParaRPr lang="en-GB" sz="9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5057747" y="2687197"/>
        <a:ext cx="730175" cy="551772"/>
      </dsp:txXfrm>
    </dsp:sp>
    <dsp:sp modelId="{4F3D3186-59F8-4DF5-8391-F3E2D2D4EB36}">
      <dsp:nvSpPr>
        <dsp:cNvPr id="0" name=""/>
        <dsp:cNvSpPr/>
      </dsp:nvSpPr>
      <dsp:spPr>
        <a:xfrm>
          <a:off x="648073" y="546653"/>
          <a:ext cx="380967" cy="13296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b="0" kern="1200">
            <a:solidFill>
              <a:schemeClr val="tx2">
                <a:lumMod val="50000"/>
              </a:schemeClr>
            </a:solidFill>
          </a:endParaRPr>
        </a:p>
      </dsp:txBody>
      <dsp:txXfrm>
        <a:off x="733791" y="546653"/>
        <a:ext cx="209531" cy="100059"/>
      </dsp:txXfrm>
    </dsp:sp>
    <dsp:sp modelId="{107EACB4-A978-42DF-A158-213C963A6D3E}">
      <dsp:nvSpPr>
        <dsp:cNvPr id="0" name=""/>
        <dsp:cNvSpPr/>
      </dsp:nvSpPr>
      <dsp:spPr>
        <a:xfrm>
          <a:off x="1779274" y="1167233"/>
          <a:ext cx="380967" cy="18068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478870"/>
            <a:satOff val="4668"/>
            <a:lumOff val="97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478870"/>
              <a:satOff val="4668"/>
              <a:lumOff val="97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b="0" kern="1200">
            <a:solidFill>
              <a:schemeClr val="tx2">
                <a:lumMod val="50000"/>
              </a:schemeClr>
            </a:solidFill>
          </a:endParaRPr>
        </a:p>
      </dsp:txBody>
      <dsp:txXfrm>
        <a:off x="1864992" y="1167233"/>
        <a:ext cx="209531" cy="135968"/>
      </dsp:txXfrm>
    </dsp:sp>
    <dsp:sp modelId="{26DC8162-F2E8-4486-BFD8-5E8FDEA531FE}">
      <dsp:nvSpPr>
        <dsp:cNvPr id="0" name=""/>
        <dsp:cNvSpPr/>
      </dsp:nvSpPr>
      <dsp:spPr>
        <a:xfrm>
          <a:off x="3816424" y="1831752"/>
          <a:ext cx="339107" cy="209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2957739"/>
            <a:satOff val="9337"/>
            <a:lumOff val="194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2957739"/>
              <a:satOff val="9337"/>
              <a:lumOff val="194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>
            <a:solidFill>
              <a:schemeClr val="tx2">
                <a:lumMod val="50000"/>
              </a:schemeClr>
            </a:solidFill>
          </a:endParaRPr>
        </a:p>
      </dsp:txBody>
      <dsp:txXfrm>
        <a:off x="3892723" y="1831752"/>
        <a:ext cx="186509" cy="157874"/>
      </dsp:txXfrm>
    </dsp:sp>
    <dsp:sp modelId="{F6AC21F3-AD25-4898-8C0D-8C6336E76655}">
      <dsp:nvSpPr>
        <dsp:cNvPr id="0" name=""/>
        <dsp:cNvSpPr/>
      </dsp:nvSpPr>
      <dsp:spPr>
        <a:xfrm>
          <a:off x="4875618" y="2494968"/>
          <a:ext cx="380967" cy="18510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4436609"/>
            <a:satOff val="14005"/>
            <a:lumOff val="291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4436609"/>
              <a:satOff val="14005"/>
              <a:lumOff val="291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b="0" kern="1200">
            <a:solidFill>
              <a:schemeClr val="tx2">
                <a:lumMod val="50000"/>
              </a:schemeClr>
            </a:solidFill>
          </a:endParaRPr>
        </a:p>
      </dsp:txBody>
      <dsp:txXfrm>
        <a:off x="4961336" y="2494968"/>
        <a:ext cx="209531" cy="1392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ACD588-E609-4BFB-B27E-4A1E28F90959}">
      <dsp:nvSpPr>
        <dsp:cNvPr id="0" name=""/>
        <dsp:cNvSpPr/>
      </dsp:nvSpPr>
      <dsp:spPr>
        <a:xfrm>
          <a:off x="0" y="331200"/>
          <a:ext cx="7776864" cy="357332"/>
        </a:xfrm>
        <a:prstGeom prst="notched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6F6583-F33F-4631-B1A9-CC4B5CCA5002}">
      <dsp:nvSpPr>
        <dsp:cNvPr id="0" name=""/>
        <dsp:cNvSpPr/>
      </dsp:nvSpPr>
      <dsp:spPr>
        <a:xfrm>
          <a:off x="1615268" y="519830"/>
          <a:ext cx="985005" cy="495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b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chemeClr val="tx2"/>
              </a:solidFill>
            </a:rPr>
            <a:t>1st deadline for the cut-off of data collection for v3.0</a:t>
          </a:r>
          <a:endParaRPr lang="en-GB" sz="800" kern="1200" dirty="0">
            <a:solidFill>
              <a:schemeClr val="tx2"/>
            </a:solidFill>
          </a:endParaRPr>
        </a:p>
      </dsp:txBody>
      <dsp:txXfrm>
        <a:off x="1615268" y="519830"/>
        <a:ext cx="985005" cy="495964"/>
      </dsp:txXfrm>
    </dsp:sp>
    <dsp:sp modelId="{6E00D025-73AF-44A1-AFBE-961365D6E04F}">
      <dsp:nvSpPr>
        <dsp:cNvPr id="0" name=""/>
        <dsp:cNvSpPr/>
      </dsp:nvSpPr>
      <dsp:spPr>
        <a:xfrm>
          <a:off x="2355871" y="447825"/>
          <a:ext cx="123991" cy="1239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5A311-BDBC-4ABC-9C85-7BD71F9C5D2A}">
      <dsp:nvSpPr>
        <dsp:cNvPr id="0" name=""/>
        <dsp:cNvSpPr/>
      </dsp:nvSpPr>
      <dsp:spPr>
        <a:xfrm>
          <a:off x="2831415" y="591839"/>
          <a:ext cx="985005" cy="495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C00000"/>
              </a:solidFill>
            </a:rPr>
            <a:t>Final cut-off date of data collection for v3.0</a:t>
          </a:r>
          <a:endParaRPr lang="en-GB" sz="800" kern="1200" dirty="0">
            <a:solidFill>
              <a:srgbClr val="C00000"/>
            </a:solidFill>
          </a:endParaRPr>
        </a:p>
      </dsp:txBody>
      <dsp:txXfrm>
        <a:off x="2831415" y="591839"/>
        <a:ext cx="985005" cy="495964"/>
      </dsp:txXfrm>
    </dsp:sp>
    <dsp:sp modelId="{0818F64C-F30A-446A-9BB2-47367090C832}">
      <dsp:nvSpPr>
        <dsp:cNvPr id="0" name=""/>
        <dsp:cNvSpPr/>
      </dsp:nvSpPr>
      <dsp:spPr>
        <a:xfrm>
          <a:off x="3476410" y="447825"/>
          <a:ext cx="123991" cy="1239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ED940A-D201-404E-8E75-2D091BA52DD2}">
      <dsp:nvSpPr>
        <dsp:cNvPr id="0" name=""/>
        <dsp:cNvSpPr/>
      </dsp:nvSpPr>
      <dsp:spPr>
        <a:xfrm>
          <a:off x="5861596" y="591842"/>
          <a:ext cx="985005" cy="405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b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 smtClean="0">
            <a:solidFill>
              <a:srgbClr val="C00000"/>
            </a:solidFill>
          </a:endParaRPr>
        </a:p>
      </dsp:txBody>
      <dsp:txXfrm>
        <a:off x="5861596" y="591842"/>
        <a:ext cx="985005" cy="405788"/>
      </dsp:txXfrm>
    </dsp:sp>
    <dsp:sp modelId="{AE4EC095-3D46-4775-9FC0-91326B4379E8}">
      <dsp:nvSpPr>
        <dsp:cNvPr id="0" name=""/>
        <dsp:cNvSpPr/>
      </dsp:nvSpPr>
      <dsp:spPr>
        <a:xfrm>
          <a:off x="3888433" y="451092"/>
          <a:ext cx="123991" cy="1239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501070-4D68-4842-874E-7E1D4EC515D0}">
      <dsp:nvSpPr>
        <dsp:cNvPr id="0" name=""/>
        <dsp:cNvSpPr/>
      </dsp:nvSpPr>
      <dsp:spPr>
        <a:xfrm>
          <a:off x="4271581" y="591842"/>
          <a:ext cx="985005" cy="368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C00000"/>
              </a:solidFill>
            </a:rPr>
            <a:t>Intermediate results at the CGMS Plenary</a:t>
          </a:r>
          <a:endParaRPr lang="en-GB" sz="800" kern="1200" dirty="0">
            <a:solidFill>
              <a:srgbClr val="C00000"/>
            </a:solidFill>
          </a:endParaRPr>
        </a:p>
      </dsp:txBody>
      <dsp:txXfrm>
        <a:off x="4271581" y="591842"/>
        <a:ext cx="985005" cy="368134"/>
      </dsp:txXfrm>
    </dsp:sp>
    <dsp:sp modelId="{78A4B354-E1D8-40FB-92A0-6EF88F1FDFF7}">
      <dsp:nvSpPr>
        <dsp:cNvPr id="0" name=""/>
        <dsp:cNvSpPr/>
      </dsp:nvSpPr>
      <dsp:spPr>
        <a:xfrm>
          <a:off x="4696872" y="447825"/>
          <a:ext cx="123991" cy="1239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31BE9-5225-4D26-8AD2-DBE19A78EC92}">
      <dsp:nvSpPr>
        <dsp:cNvPr id="0" name=""/>
        <dsp:cNvSpPr/>
      </dsp:nvSpPr>
      <dsp:spPr>
        <a:xfrm>
          <a:off x="5328590" y="571818"/>
          <a:ext cx="1819452" cy="504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b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C00000"/>
              </a:solidFill>
            </a:rPr>
            <a:t>Publication of ECV Inventory v3.0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C00000"/>
              </a:solidFill>
            </a:rPr>
            <a:t>Submission of Reports to CEOS Plenary</a:t>
          </a:r>
          <a:endParaRPr lang="en-GB" sz="800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5328590" y="571818"/>
        <a:ext cx="1819452" cy="504053"/>
      </dsp:txXfrm>
    </dsp:sp>
    <dsp:sp modelId="{DA746878-AAC9-40C8-8C14-B6AB83687FB0}">
      <dsp:nvSpPr>
        <dsp:cNvPr id="0" name=""/>
        <dsp:cNvSpPr/>
      </dsp:nvSpPr>
      <dsp:spPr>
        <a:xfrm>
          <a:off x="6125264" y="447825"/>
          <a:ext cx="123991" cy="1239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F76642-A968-4747-B095-89B56F3EF1D5}">
      <dsp:nvSpPr>
        <dsp:cNvPr id="0" name=""/>
        <dsp:cNvSpPr/>
      </dsp:nvSpPr>
      <dsp:spPr>
        <a:xfrm>
          <a:off x="3551503" y="159792"/>
          <a:ext cx="985005" cy="2112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>
              <a:solidFill>
                <a:schemeClr val="accent4">
                  <a:lumMod val="50000"/>
                </a:schemeClr>
              </a:solidFill>
            </a:rPr>
            <a:t>WGClimate</a:t>
          </a:r>
          <a:r>
            <a:rPr lang="en-US" sz="800" kern="1200" dirty="0" smtClean="0">
              <a:solidFill>
                <a:schemeClr val="accent4">
                  <a:lumMod val="50000"/>
                </a:schemeClr>
              </a:solidFill>
            </a:rPr>
            <a:t> #10</a:t>
          </a:r>
          <a:endParaRPr lang="en-GB" sz="800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3551503" y="159792"/>
        <a:ext cx="985005" cy="211271"/>
      </dsp:txXfrm>
    </dsp:sp>
    <dsp:sp modelId="{E1D3FF60-AF6D-46DB-A4CE-5C9E8CC0B1AC}">
      <dsp:nvSpPr>
        <dsp:cNvPr id="0" name=""/>
        <dsp:cNvSpPr/>
      </dsp:nvSpPr>
      <dsp:spPr>
        <a:xfrm>
          <a:off x="7436848" y="447825"/>
          <a:ext cx="123991" cy="123991"/>
        </a:xfrm>
        <a:prstGeom prst="ellipse">
          <a:avLst/>
        </a:prstGeom>
        <a:solidFill>
          <a:srgbClr val="C00000"/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7EEF14-D9B4-43B4-9878-704ED47B3D78}">
      <dsp:nvSpPr>
        <dsp:cNvPr id="0" name=""/>
        <dsp:cNvSpPr/>
      </dsp:nvSpPr>
      <dsp:spPr>
        <a:xfrm>
          <a:off x="1" y="0"/>
          <a:ext cx="7560836" cy="95188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CDC6B7D-0116-4142-A610-88B9B3A11459}">
      <dsp:nvSpPr>
        <dsp:cNvPr id="0" name=""/>
        <dsp:cNvSpPr/>
      </dsp:nvSpPr>
      <dsp:spPr>
        <a:xfrm>
          <a:off x="452160" y="285564"/>
          <a:ext cx="699968" cy="38075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accent1">
                  <a:lumMod val="50000"/>
                </a:schemeClr>
              </a:solidFill>
            </a:rPr>
            <a:t>November</a:t>
          </a:r>
          <a:endParaRPr lang="en-GB" sz="9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70747" y="304151"/>
        <a:ext cx="662794" cy="343578"/>
      </dsp:txXfrm>
    </dsp:sp>
    <dsp:sp modelId="{339B3C20-ABE5-4300-9105-DB1518BD199E}">
      <dsp:nvSpPr>
        <dsp:cNvPr id="0" name=""/>
        <dsp:cNvSpPr/>
      </dsp:nvSpPr>
      <dsp:spPr>
        <a:xfrm>
          <a:off x="1172243" y="285564"/>
          <a:ext cx="699968" cy="380752"/>
        </a:xfrm>
        <a:prstGeom prst="roundRect">
          <a:avLst/>
        </a:prstGeom>
        <a:gradFill rotWithShape="0">
          <a:gsLst>
            <a:gs pos="0">
              <a:schemeClr val="accent2">
                <a:hueOff val="623697"/>
                <a:satOff val="2210"/>
                <a:lumOff val="84"/>
                <a:alphaOff val="0"/>
                <a:tint val="70000"/>
                <a:satMod val="180000"/>
              </a:schemeClr>
            </a:gs>
            <a:gs pos="62000">
              <a:schemeClr val="accent2">
                <a:hueOff val="623697"/>
                <a:satOff val="2210"/>
                <a:lumOff val="84"/>
                <a:alphaOff val="0"/>
                <a:tint val="30000"/>
                <a:satMod val="180000"/>
              </a:schemeClr>
            </a:gs>
            <a:gs pos="100000">
              <a:schemeClr val="accent2">
                <a:hueOff val="623697"/>
                <a:satOff val="2210"/>
                <a:lumOff val="84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2">
                  <a:lumMod val="50000"/>
                </a:schemeClr>
              </a:solidFill>
            </a:rPr>
            <a:t>December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190830" y="304151"/>
        <a:ext cx="662794" cy="343578"/>
      </dsp:txXfrm>
    </dsp:sp>
    <dsp:sp modelId="{CF6D1C67-A91F-446C-A2E5-9C1517A5013B}">
      <dsp:nvSpPr>
        <dsp:cNvPr id="0" name=""/>
        <dsp:cNvSpPr/>
      </dsp:nvSpPr>
      <dsp:spPr>
        <a:xfrm>
          <a:off x="1892319" y="285564"/>
          <a:ext cx="699968" cy="380752"/>
        </a:xfrm>
        <a:prstGeom prst="roundRect">
          <a:avLst/>
        </a:prstGeom>
        <a:gradFill rotWithShape="0">
          <a:gsLst>
            <a:gs pos="0">
              <a:schemeClr val="accent2">
                <a:hueOff val="1247394"/>
                <a:satOff val="4420"/>
                <a:lumOff val="168"/>
                <a:alphaOff val="0"/>
                <a:tint val="70000"/>
                <a:satMod val="180000"/>
              </a:schemeClr>
            </a:gs>
            <a:gs pos="62000">
              <a:schemeClr val="accent2">
                <a:hueOff val="1247394"/>
                <a:satOff val="4420"/>
                <a:lumOff val="168"/>
                <a:alphaOff val="0"/>
                <a:tint val="30000"/>
                <a:satMod val="180000"/>
              </a:schemeClr>
            </a:gs>
            <a:gs pos="100000">
              <a:schemeClr val="accent2">
                <a:hueOff val="1247394"/>
                <a:satOff val="4420"/>
                <a:lumOff val="168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2">
                  <a:lumMod val="50000"/>
                </a:schemeClr>
              </a:solidFill>
            </a:rPr>
            <a:t>January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910906" y="304151"/>
        <a:ext cx="662794" cy="343578"/>
      </dsp:txXfrm>
    </dsp:sp>
    <dsp:sp modelId="{C0899346-A0EB-462F-AF0D-D9978FC9AFE2}">
      <dsp:nvSpPr>
        <dsp:cNvPr id="0" name=""/>
        <dsp:cNvSpPr/>
      </dsp:nvSpPr>
      <dsp:spPr>
        <a:xfrm>
          <a:off x="2612402" y="285564"/>
          <a:ext cx="699968" cy="380752"/>
        </a:xfrm>
        <a:prstGeom prst="roundRect">
          <a:avLst/>
        </a:prstGeom>
        <a:gradFill rotWithShape="0">
          <a:gsLst>
            <a:gs pos="0">
              <a:schemeClr val="accent2">
                <a:hueOff val="1871091"/>
                <a:satOff val="6630"/>
                <a:lumOff val="252"/>
                <a:alphaOff val="0"/>
                <a:tint val="70000"/>
                <a:satMod val="180000"/>
              </a:schemeClr>
            </a:gs>
            <a:gs pos="62000">
              <a:schemeClr val="accent2">
                <a:hueOff val="1871091"/>
                <a:satOff val="6630"/>
                <a:lumOff val="252"/>
                <a:alphaOff val="0"/>
                <a:tint val="30000"/>
                <a:satMod val="180000"/>
              </a:schemeClr>
            </a:gs>
            <a:gs pos="100000">
              <a:schemeClr val="accent2">
                <a:hueOff val="1871091"/>
                <a:satOff val="6630"/>
                <a:lumOff val="252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2">
                  <a:lumMod val="50000"/>
                </a:schemeClr>
              </a:solidFill>
            </a:rPr>
            <a:t>February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2630989" y="304151"/>
        <a:ext cx="662794" cy="343578"/>
      </dsp:txXfrm>
    </dsp:sp>
    <dsp:sp modelId="{142C759F-3688-4319-BD61-3F11EB2DC2CD}">
      <dsp:nvSpPr>
        <dsp:cNvPr id="0" name=""/>
        <dsp:cNvSpPr/>
      </dsp:nvSpPr>
      <dsp:spPr>
        <a:xfrm>
          <a:off x="3332481" y="285564"/>
          <a:ext cx="699968" cy="380752"/>
        </a:xfrm>
        <a:prstGeom prst="roundRect">
          <a:avLst/>
        </a:prstGeom>
        <a:gradFill rotWithShape="0">
          <a:gsLst>
            <a:gs pos="0">
              <a:schemeClr val="accent2">
                <a:hueOff val="2494788"/>
                <a:satOff val="8839"/>
                <a:lumOff val="336"/>
                <a:alphaOff val="0"/>
                <a:tint val="70000"/>
                <a:satMod val="180000"/>
              </a:schemeClr>
            </a:gs>
            <a:gs pos="62000">
              <a:schemeClr val="accent2">
                <a:hueOff val="2494788"/>
                <a:satOff val="8839"/>
                <a:lumOff val="336"/>
                <a:alphaOff val="0"/>
                <a:tint val="30000"/>
                <a:satMod val="180000"/>
              </a:schemeClr>
            </a:gs>
            <a:gs pos="100000">
              <a:schemeClr val="accent2">
                <a:hueOff val="2494788"/>
                <a:satOff val="8839"/>
                <a:lumOff val="336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2">
                  <a:lumMod val="50000"/>
                </a:schemeClr>
              </a:solidFill>
            </a:rPr>
            <a:t>March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3351068" y="304151"/>
        <a:ext cx="662794" cy="343578"/>
      </dsp:txXfrm>
    </dsp:sp>
    <dsp:sp modelId="{B3DA3A97-BC24-4E87-A0D5-8653A7A9F4A4}">
      <dsp:nvSpPr>
        <dsp:cNvPr id="0" name=""/>
        <dsp:cNvSpPr/>
      </dsp:nvSpPr>
      <dsp:spPr>
        <a:xfrm>
          <a:off x="4039261" y="285564"/>
          <a:ext cx="1078294" cy="380752"/>
        </a:xfrm>
        <a:prstGeom prst="roundRect">
          <a:avLst/>
        </a:prstGeom>
        <a:gradFill rotWithShape="0">
          <a:gsLst>
            <a:gs pos="0">
              <a:schemeClr val="accent2">
                <a:hueOff val="3118484"/>
                <a:satOff val="11049"/>
                <a:lumOff val="420"/>
                <a:alphaOff val="0"/>
                <a:tint val="70000"/>
                <a:satMod val="180000"/>
              </a:schemeClr>
            </a:gs>
            <a:gs pos="62000">
              <a:schemeClr val="accent2">
                <a:hueOff val="3118484"/>
                <a:satOff val="11049"/>
                <a:lumOff val="420"/>
                <a:alphaOff val="0"/>
                <a:tint val="30000"/>
                <a:satMod val="180000"/>
              </a:schemeClr>
            </a:gs>
            <a:gs pos="100000">
              <a:schemeClr val="accent2">
                <a:hueOff val="3118484"/>
                <a:satOff val="11049"/>
                <a:lumOff val="42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2">
                  <a:lumMod val="50000"/>
                </a:schemeClr>
              </a:solidFill>
            </a:rPr>
            <a:t>Q2.2019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057848" y="304151"/>
        <a:ext cx="1041120" cy="343578"/>
      </dsp:txXfrm>
    </dsp:sp>
    <dsp:sp modelId="{42C93FE7-5CEE-45ED-91CB-9A1876DF92D2}">
      <dsp:nvSpPr>
        <dsp:cNvPr id="0" name=""/>
        <dsp:cNvSpPr/>
      </dsp:nvSpPr>
      <dsp:spPr>
        <a:xfrm>
          <a:off x="5126399" y="283096"/>
          <a:ext cx="1080002" cy="380752"/>
        </a:xfrm>
        <a:prstGeom prst="roundRect">
          <a:avLst/>
        </a:prstGeom>
        <a:gradFill rotWithShape="0">
          <a:gsLst>
            <a:gs pos="0">
              <a:schemeClr val="accent2">
                <a:hueOff val="3742181"/>
                <a:satOff val="13259"/>
                <a:lumOff val="504"/>
                <a:alphaOff val="0"/>
                <a:tint val="70000"/>
                <a:satMod val="180000"/>
              </a:schemeClr>
            </a:gs>
            <a:gs pos="62000">
              <a:schemeClr val="accent2">
                <a:hueOff val="3742181"/>
                <a:satOff val="13259"/>
                <a:lumOff val="504"/>
                <a:alphaOff val="0"/>
                <a:tint val="30000"/>
                <a:satMod val="180000"/>
              </a:schemeClr>
            </a:gs>
            <a:gs pos="100000">
              <a:schemeClr val="accent2">
                <a:hueOff val="3742181"/>
                <a:satOff val="13259"/>
                <a:lumOff val="504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2">
                  <a:lumMod val="50000"/>
                </a:schemeClr>
              </a:solidFill>
            </a:rPr>
            <a:t>Q3.2019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5144986" y="301683"/>
        <a:ext cx="1042828" cy="343578"/>
      </dsp:txXfrm>
    </dsp:sp>
    <dsp:sp modelId="{9D26D008-2B47-4652-B592-F4C7E33F8FDA}">
      <dsp:nvSpPr>
        <dsp:cNvPr id="0" name=""/>
        <dsp:cNvSpPr/>
      </dsp:nvSpPr>
      <dsp:spPr>
        <a:xfrm>
          <a:off x="6213770" y="286805"/>
          <a:ext cx="1080002" cy="380752"/>
        </a:xfrm>
        <a:prstGeom prst="roundRect">
          <a:avLst/>
        </a:prstGeom>
        <a:gradFill rotWithShape="0">
          <a:gsLst>
            <a:gs pos="0">
              <a:schemeClr val="accent2">
                <a:hueOff val="4365878"/>
                <a:satOff val="15469"/>
                <a:lumOff val="588"/>
                <a:alphaOff val="0"/>
                <a:tint val="70000"/>
                <a:satMod val="180000"/>
              </a:schemeClr>
            </a:gs>
            <a:gs pos="62000">
              <a:schemeClr val="accent2">
                <a:hueOff val="4365878"/>
                <a:satOff val="15469"/>
                <a:lumOff val="588"/>
                <a:alphaOff val="0"/>
                <a:tint val="30000"/>
                <a:satMod val="180000"/>
              </a:schemeClr>
            </a:gs>
            <a:gs pos="100000">
              <a:schemeClr val="accent2">
                <a:hueOff val="4365878"/>
                <a:satOff val="15469"/>
                <a:lumOff val="588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2">
                  <a:lumMod val="50000"/>
                </a:schemeClr>
              </a:solidFill>
            </a:rPr>
            <a:t>Q4.2019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6232357" y="305392"/>
        <a:ext cx="1042828" cy="3435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EA658F-C2E6-4887-B43E-CD606371A618}">
      <dsp:nvSpPr>
        <dsp:cNvPr id="0" name=""/>
        <dsp:cNvSpPr/>
      </dsp:nvSpPr>
      <dsp:spPr>
        <a:xfrm>
          <a:off x="0" y="525816"/>
          <a:ext cx="1224136" cy="7448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Preparation </a:t>
          </a:r>
          <a:r>
            <a:rPr lang="en-US" sz="1000" i="1" kern="1200" dirty="0" smtClean="0"/>
            <a:t>(piecewise continuous</a:t>
          </a:r>
          <a:r>
            <a:rPr lang="en-US" sz="1000" kern="1200" dirty="0" smtClean="0"/>
            <a:t>)</a:t>
          </a:r>
          <a:endParaRPr lang="en-GB" sz="1000" kern="1200" dirty="0"/>
        </a:p>
      </dsp:txBody>
      <dsp:txXfrm>
        <a:off x="21816" y="547632"/>
        <a:ext cx="1180504" cy="701206"/>
      </dsp:txXfrm>
    </dsp:sp>
    <dsp:sp modelId="{899F48CB-D340-4D81-97E4-7B8855D71F58}">
      <dsp:nvSpPr>
        <dsp:cNvPr id="0" name=""/>
        <dsp:cNvSpPr/>
      </dsp:nvSpPr>
      <dsp:spPr>
        <a:xfrm rot="16200000">
          <a:off x="564969" y="1237323"/>
          <a:ext cx="94196" cy="1554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700" kern="1200">
            <a:solidFill>
              <a:schemeClr val="accent1">
                <a:lumMod val="50000"/>
              </a:schemeClr>
            </a:solidFill>
          </a:endParaRPr>
        </a:p>
      </dsp:txBody>
      <dsp:txXfrm rot="5400000">
        <a:off x="565447" y="1296185"/>
        <a:ext cx="93242" cy="65937"/>
      </dsp:txXfrm>
    </dsp:sp>
    <dsp:sp modelId="{CA917CD8-8B5C-4488-ADA2-7912C27A051F}">
      <dsp:nvSpPr>
        <dsp:cNvPr id="0" name=""/>
        <dsp:cNvSpPr/>
      </dsp:nvSpPr>
      <dsp:spPr>
        <a:xfrm>
          <a:off x="0" y="1145060"/>
          <a:ext cx="1224136" cy="15448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182939"/>
                <a:satOff val="7734"/>
                <a:lumOff val="294"/>
                <a:alphaOff val="0"/>
                <a:shade val="58000"/>
                <a:satMod val="150000"/>
              </a:schemeClr>
            </a:gs>
            <a:gs pos="72000">
              <a:schemeClr val="accent2">
                <a:hueOff val="2182939"/>
                <a:satOff val="7734"/>
                <a:lumOff val="294"/>
                <a:alphaOff val="0"/>
                <a:tint val="90000"/>
                <a:satMod val="135000"/>
              </a:schemeClr>
            </a:gs>
            <a:gs pos="100000">
              <a:schemeClr val="accent2">
                <a:hueOff val="2182939"/>
                <a:satOff val="7734"/>
                <a:lumOff val="294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Data collection and Verification (continuous)</a:t>
          </a:r>
          <a:endParaRPr lang="en-GB" sz="1000" kern="1200" dirty="0"/>
        </a:p>
      </dsp:txBody>
      <dsp:txXfrm>
        <a:off x="35854" y="1180914"/>
        <a:ext cx="1152428" cy="1473150"/>
      </dsp:txXfrm>
    </dsp:sp>
    <dsp:sp modelId="{287D9C14-9EBF-49D9-8CF6-69099952107F}">
      <dsp:nvSpPr>
        <dsp:cNvPr id="0" name=""/>
        <dsp:cNvSpPr/>
      </dsp:nvSpPr>
      <dsp:spPr>
        <a:xfrm rot="16200000">
          <a:off x="571217" y="2652817"/>
          <a:ext cx="81701" cy="1554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4365878"/>
                <a:satOff val="15469"/>
                <a:lumOff val="588"/>
                <a:alphaOff val="0"/>
                <a:shade val="58000"/>
                <a:satMod val="150000"/>
              </a:schemeClr>
            </a:gs>
            <a:gs pos="72000">
              <a:schemeClr val="accent2">
                <a:hueOff val="4365878"/>
                <a:satOff val="15469"/>
                <a:lumOff val="588"/>
                <a:alphaOff val="0"/>
                <a:tint val="90000"/>
                <a:satMod val="135000"/>
              </a:schemeClr>
            </a:gs>
            <a:gs pos="100000">
              <a:schemeClr val="accent2">
                <a:hueOff val="4365878"/>
                <a:satOff val="15469"/>
                <a:lumOff val="588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>
            <a:solidFill>
              <a:schemeClr val="accent1">
                <a:lumMod val="50000"/>
              </a:schemeClr>
            </a:solidFill>
          </a:endParaRPr>
        </a:p>
      </dsp:txBody>
      <dsp:txXfrm rot="5400000">
        <a:off x="565447" y="2714177"/>
        <a:ext cx="93242" cy="57191"/>
      </dsp:txXfrm>
    </dsp:sp>
    <dsp:sp modelId="{BEDAE43D-E7A4-4859-86E8-968C9537682C}">
      <dsp:nvSpPr>
        <dsp:cNvPr id="0" name=""/>
        <dsp:cNvSpPr/>
      </dsp:nvSpPr>
      <dsp:spPr>
        <a:xfrm>
          <a:off x="0" y="2580983"/>
          <a:ext cx="1224136" cy="1177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365878"/>
                <a:satOff val="15469"/>
                <a:lumOff val="588"/>
                <a:alphaOff val="0"/>
                <a:shade val="58000"/>
                <a:satMod val="150000"/>
              </a:schemeClr>
            </a:gs>
            <a:gs pos="72000">
              <a:schemeClr val="accent2">
                <a:hueOff val="4365878"/>
                <a:satOff val="15469"/>
                <a:lumOff val="588"/>
                <a:alphaOff val="0"/>
                <a:tint val="90000"/>
                <a:satMod val="135000"/>
              </a:schemeClr>
            </a:gs>
            <a:gs pos="100000">
              <a:schemeClr val="accent2">
                <a:hueOff val="4365878"/>
                <a:satOff val="15469"/>
                <a:lumOff val="588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Analysis and Reporting </a:t>
          </a:r>
          <a:r>
            <a:rPr lang="en-US" sz="1000" kern="1200" dirty="0" smtClean="0"/>
            <a:t>(annually)</a:t>
          </a:r>
          <a:endParaRPr lang="en-GB" sz="1000" kern="1200" dirty="0"/>
        </a:p>
      </dsp:txBody>
      <dsp:txXfrm>
        <a:off x="34485" y="2615468"/>
        <a:ext cx="1155166" cy="1108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B9C10-550A-412C-B9BA-AEFBC3274448}" type="datetimeFigureOut">
              <a:rPr lang="en-GB" smtClean="0"/>
              <a:pPr/>
              <a:t>18/03/2019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899B6-61AB-498B-AA99-D845B04E9D5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899B6-61AB-498B-AA99-D845B04E9D5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183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899B6-61AB-498B-AA99-D845B04E9D5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268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9553" y="6355080"/>
            <a:ext cx="8064896" cy="36576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en-US" dirty="0" smtClean="0"/>
              <a:t>7th Meeting of the Joint CEOS/CGMS Working Group on Climate, 07-09 February, S. José dos Campos (SP, Brazil)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Picture 10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404664"/>
            <a:ext cx="1553792" cy="93502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FAA26D3D-D897-4be2-8F04-BA451C77F1D7}">
              <ma14:placeholderFlag xmlns:lc="http://schemas.openxmlformats.org/drawingml/2006/lockedCanvas" xmlns:pic="http://schemas.openxmlformats.org/drawingml/2006/picture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ma14="http://schemas.microsoft.com/office/mac/drawingml/2011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/>
            </a:ext>
          </a:extLst>
        </p:spPr>
      </p:pic>
      <p:pic>
        <p:nvPicPr>
          <p:cNvPr id="12" name="Picture 11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32657"/>
            <a:ext cx="1038153" cy="1128581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:pic="http://schemas.openxmlformats.org/drawingml/2006/picture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ma14="http://schemas.microsoft.com/office/mac/drawingml/2011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/>
            </a:ext>
          </a:extLst>
        </p:spPr>
      </p:pic>
      <p:sp>
        <p:nvSpPr>
          <p:cNvPr id="13" name="TextBox 12"/>
          <p:cNvSpPr txBox="1"/>
          <p:nvPr userDrawn="1"/>
        </p:nvSpPr>
        <p:spPr>
          <a:xfrm>
            <a:off x="3491880" y="404664"/>
            <a:ext cx="25202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sz="3600" dirty="0" err="1" smtClean="0">
                <a:latin typeface="Helvetica Neue Thin"/>
                <a:ea typeface="Times New Roman"/>
                <a:cs typeface="Times New Roman"/>
              </a:rPr>
              <a:t>WGClimate</a:t>
            </a:r>
            <a:endParaRPr lang="en-GB" sz="3600" dirty="0" smtClean="0">
              <a:latin typeface="Helvetica Neue Thin"/>
              <a:ea typeface="Times New Roman"/>
              <a:cs typeface="Times New Roman"/>
            </a:endParaRPr>
          </a:p>
          <a:p>
            <a:pPr algn="r"/>
            <a:r>
              <a:rPr lang="en-US" sz="700" dirty="0" smtClean="0">
                <a:latin typeface="Helvetica Neue Thin"/>
              </a:rPr>
              <a:t>The Joint CEOS/CGMS</a:t>
            </a:r>
          </a:p>
          <a:p>
            <a:pPr algn="r"/>
            <a:r>
              <a:rPr lang="en-US" sz="700" dirty="0" smtClean="0">
                <a:latin typeface="Helvetica Neue Thin"/>
              </a:rPr>
              <a:t>Working Group on Climate</a:t>
            </a:r>
          </a:p>
          <a:p>
            <a:pPr algn="r"/>
            <a:endParaRPr lang="en-GB" sz="16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1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696744" cy="365760"/>
          </a:xfrm>
        </p:spPr>
        <p:txBody>
          <a:bodyPr/>
          <a:lstStyle>
            <a:lvl1pPr algn="ctr">
              <a:defRPr sz="1000"/>
            </a:lvl1pPr>
          </a:lstStyle>
          <a:p>
            <a:r>
              <a:rPr lang="en-US" dirty="0" smtClean="0"/>
              <a:t>7th Meeting of the Joint CEOS/CGMS Working Group on Climate, 07-09 February, S. José dos Campos (SP, Brazil)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02" y="6381330"/>
            <a:ext cx="646346" cy="3886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FAA26D3D-D897-4be2-8F04-BA451C77F1D7}">
              <ma14:placeholderFlag xmlns:lc="http://schemas.openxmlformats.org/drawingml/2006/lockedCanvas" xmlns:pic="http://schemas.openxmlformats.org/drawingml/2006/picture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ma14="http://schemas.microsoft.com/office/mac/drawingml/2011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/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237314"/>
            <a:ext cx="478984" cy="519873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:pic="http://schemas.openxmlformats.org/drawingml/2006/picture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ma14="http://schemas.microsoft.com/office/mac/drawingml/2011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/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87625" y="6356350"/>
            <a:ext cx="6192688" cy="365760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smtClean="0"/>
              <a:t>7th Meeting of the Joint CEOS/CGMS Working Group on Climate, 07-09 February, S. José dos Campos (SP, Brazil)</a:t>
            </a:r>
            <a:endParaRPr lang="en-GB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502968" cy="36576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fld id="{C8E38066-F069-41C9-B38D-47DB557F263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046" y="6381330"/>
            <a:ext cx="646346" cy="3886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FAA26D3D-D897-4be2-8F04-BA451C77F1D7}">
              <ma14:placeholderFlag xmlns:lc="http://schemas.openxmlformats.org/drawingml/2006/lockedCanvas" xmlns:pic="http://schemas.openxmlformats.org/drawingml/2006/picture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ma14="http://schemas.microsoft.com/office/mac/drawingml/2011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/>
            </a:ext>
          </a:extLst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1" y="6221497"/>
            <a:ext cx="478984" cy="519873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:pic="http://schemas.openxmlformats.org/drawingml/2006/picture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ma14="http://schemas.microsoft.com/office/mac/drawingml/2011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/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1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1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2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1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1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1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3886200"/>
            <a:ext cx="7056784" cy="990600"/>
          </a:xfrm>
        </p:spPr>
        <p:txBody>
          <a:bodyPr>
            <a:normAutofit/>
          </a:bodyPr>
          <a:lstStyle/>
          <a:p>
            <a:pPr marL="179388" lvl="0">
              <a:defRPr/>
            </a:pPr>
            <a:r>
              <a:rPr lang="en-GB" sz="2800" dirty="0" smtClean="0"/>
              <a:t>ECV Inventory #3: context and status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de-DE" dirty="0" smtClean="0"/>
              <a:t>Alexandra </a:t>
            </a:r>
            <a:r>
              <a:rPr lang="de-DE" dirty="0" smtClean="0"/>
              <a:t>Nunes</a:t>
            </a:r>
            <a:r>
              <a:rPr lang="de-DE" baseline="30000" dirty="0">
                <a:solidFill>
                  <a:schemeClr val="accent1"/>
                </a:solidFill>
              </a:rPr>
              <a:t>1</a:t>
            </a:r>
            <a:r>
              <a:rPr lang="de-DE" dirty="0" smtClean="0"/>
              <a:t>, Jörg Schulz</a:t>
            </a:r>
            <a:r>
              <a:rPr lang="de-DE" baseline="30000" dirty="0" smtClean="0">
                <a:solidFill>
                  <a:schemeClr val="accent1"/>
                </a:solidFill>
              </a:rPr>
              <a:t>2</a:t>
            </a:r>
            <a:r>
              <a:rPr lang="de-DE" dirty="0" smtClean="0"/>
              <a:t> </a:t>
            </a:r>
          </a:p>
          <a:p>
            <a:pPr lvl="0"/>
            <a:r>
              <a:rPr lang="de-DE" sz="1400" baseline="30000" dirty="0" smtClean="0">
                <a:solidFill>
                  <a:schemeClr val="accent1"/>
                </a:solidFill>
              </a:rPr>
              <a:t>1 </a:t>
            </a:r>
            <a:r>
              <a:rPr lang="de-DE" sz="1400" dirty="0" err="1" smtClean="0">
                <a:solidFill>
                  <a:schemeClr val="accent1"/>
                </a:solidFill>
              </a:rPr>
              <a:t>Hamtec</a:t>
            </a:r>
            <a:r>
              <a:rPr lang="de-DE" sz="1400" dirty="0" smtClean="0">
                <a:solidFill>
                  <a:schemeClr val="accent1"/>
                </a:solidFill>
              </a:rPr>
              <a:t> Consulting c/o EUMETSAT, </a:t>
            </a:r>
            <a:r>
              <a:rPr lang="de-DE" sz="1400" baseline="30000" dirty="0" smtClean="0">
                <a:solidFill>
                  <a:schemeClr val="accent1"/>
                </a:solidFill>
              </a:rPr>
              <a:t>2 </a:t>
            </a:r>
            <a:r>
              <a:rPr lang="de-DE" sz="1400" dirty="0">
                <a:solidFill>
                  <a:schemeClr val="accent1"/>
                </a:solidFill>
              </a:rPr>
              <a:t>EUMETSAT</a:t>
            </a:r>
            <a:r>
              <a:rPr lang="de-DE" sz="1400" dirty="0" smtClean="0">
                <a:solidFill>
                  <a:schemeClr val="accent1"/>
                </a:solidFill>
              </a:rPr>
              <a:t> </a:t>
            </a:r>
            <a:endParaRPr lang="de-DE" sz="1400" dirty="0" smtClean="0">
              <a:solidFill>
                <a:schemeClr val="accent1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404664"/>
            <a:ext cx="1553792" cy="93502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FAA26D3D-D897-4be2-8F04-BA451C77F1D7}">
              <ma14:placeholderFlag xmlns:lc="http://schemas.openxmlformats.org/drawingml/2006/lockedCanvas" xmlns:pic="http://schemas.openxmlformats.org/drawingml/2006/picture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ma14="http://schemas.microsoft.com/office/mac/drawingml/2011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/>
            </a:ext>
          </a:extLst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32657"/>
            <a:ext cx="1038153" cy="1128581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:pic="http://schemas.openxmlformats.org/drawingml/2006/picture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ma14="http://schemas.microsoft.com/office/mac/drawingml/2011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491880" y="404664"/>
            <a:ext cx="25202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sz="3600" dirty="0" err="1" smtClean="0">
                <a:latin typeface="Helvetica Neue Thin"/>
                <a:ea typeface="Times New Roman"/>
                <a:cs typeface="Times New Roman"/>
              </a:rPr>
              <a:t>WGClimate</a:t>
            </a:r>
            <a:endParaRPr lang="en-GB" sz="3600" dirty="0" smtClean="0">
              <a:latin typeface="Helvetica Neue Thin"/>
              <a:ea typeface="Times New Roman"/>
              <a:cs typeface="Times New Roman"/>
            </a:endParaRPr>
          </a:p>
          <a:p>
            <a:pPr algn="r"/>
            <a:r>
              <a:rPr lang="en-US" sz="700" dirty="0" smtClean="0">
                <a:latin typeface="Helvetica Neue Thin"/>
              </a:rPr>
              <a:t>The Joint CEOS/CGMS</a:t>
            </a:r>
          </a:p>
          <a:p>
            <a:pPr algn="r"/>
            <a:r>
              <a:rPr lang="en-US" sz="700" dirty="0" smtClean="0">
                <a:latin typeface="Helvetica Neue Thin"/>
              </a:rPr>
              <a:t>Working Group on Climate</a:t>
            </a:r>
          </a:p>
          <a:p>
            <a:pPr algn="r"/>
            <a:endParaRPr lang="en-GB" sz="160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Meeting of the Joint CEOS/CGMS Working Group on Climate, </a:t>
            </a:r>
            <a:r>
              <a:rPr lang="en-US" dirty="0" smtClean="0">
                <a:solidFill>
                  <a:schemeClr val="accent1"/>
                </a:solidFill>
              </a:rPr>
              <a:t>18</a:t>
            </a:r>
            <a:r>
              <a:rPr lang="en-US" dirty="0" smtClean="0">
                <a:solidFill>
                  <a:schemeClr val="accent1"/>
                </a:solidFill>
              </a:rPr>
              <a:t>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Implementation:</a:t>
            </a:r>
            <a:r>
              <a:rPr lang="en-US" dirty="0" smtClean="0"/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Questionnaire Guide (Topics)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363216"/>
            <a:ext cx="8229600" cy="437004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 smtClean="0"/>
              <a:t>Questionnaire topics:</a:t>
            </a:r>
          </a:p>
          <a:p>
            <a:pPr lvl="2"/>
            <a:r>
              <a:rPr lang="en-US" sz="2100" i="1" dirty="0" smtClean="0">
                <a:solidFill>
                  <a:schemeClr val="accent1"/>
                </a:solidFill>
              </a:rPr>
              <a:t>Stewardship</a:t>
            </a:r>
            <a:r>
              <a:rPr lang="en-US" sz="2100" dirty="0" smtClean="0">
                <a:solidFill>
                  <a:schemeClr val="accent1"/>
                </a:solidFill>
              </a:rPr>
              <a:t>:</a:t>
            </a:r>
            <a:r>
              <a:rPr lang="en-US" sz="2100" dirty="0" smtClean="0"/>
              <a:t> </a:t>
            </a:r>
            <a:r>
              <a:rPr lang="en-US" sz="1900" dirty="0" smtClean="0">
                <a:solidFill>
                  <a:schemeClr val="tx2"/>
                </a:solidFill>
              </a:rPr>
              <a:t>CDR curator(s), responsible </a:t>
            </a:r>
            <a:r>
              <a:rPr lang="en-US" sz="1900" dirty="0" err="1" smtClean="0">
                <a:solidFill>
                  <a:schemeClr val="tx2"/>
                </a:solidFill>
              </a:rPr>
              <a:t>organisation</a:t>
            </a:r>
            <a:r>
              <a:rPr lang="en-US" sz="1900" dirty="0" smtClean="0">
                <a:solidFill>
                  <a:schemeClr val="tx2"/>
                </a:solidFill>
              </a:rPr>
              <a:t>, data record identification (DOI, name and version, reference), </a:t>
            </a:r>
            <a:r>
              <a:rPr lang="en-US" sz="1900" dirty="0" err="1" smtClean="0">
                <a:solidFill>
                  <a:schemeClr val="tx2"/>
                </a:solidFill>
              </a:rPr>
              <a:t>organisation</a:t>
            </a:r>
            <a:r>
              <a:rPr lang="en-US" sz="1900" dirty="0" smtClean="0">
                <a:solidFill>
                  <a:schemeClr val="tx2"/>
                </a:solidFill>
              </a:rPr>
              <a:t>(s) responsible for collection, calibration, FCDR, inter-calibration, TCDR, peer-review, archiving, user-service and feedback, maintenance, …</a:t>
            </a:r>
          </a:p>
          <a:p>
            <a:pPr lvl="2"/>
            <a:r>
              <a:rPr lang="en-US" sz="2100" i="1" dirty="0" smtClean="0">
                <a:solidFill>
                  <a:schemeClr val="accent2"/>
                </a:solidFill>
              </a:rPr>
              <a:t>Generation Process</a:t>
            </a:r>
            <a:r>
              <a:rPr lang="en-US" sz="2100" dirty="0" smtClean="0">
                <a:solidFill>
                  <a:schemeClr val="accent1"/>
                </a:solidFill>
              </a:rPr>
              <a:t>:</a:t>
            </a:r>
            <a:r>
              <a:rPr lang="en-US" sz="2100" dirty="0" smtClean="0"/>
              <a:t> </a:t>
            </a:r>
            <a:r>
              <a:rPr lang="en-US" sz="1900" dirty="0" smtClean="0">
                <a:solidFill>
                  <a:schemeClr val="tx2"/>
                </a:solidFill>
              </a:rPr>
              <a:t>information on quality assurance, assessment of GCOS requirements and guidelines, use of quantitative maturity matrix, … </a:t>
            </a:r>
          </a:p>
          <a:p>
            <a:pPr lvl="2"/>
            <a:r>
              <a:rPr lang="en-US" sz="2100" i="1" dirty="0" smtClean="0">
                <a:solidFill>
                  <a:schemeClr val="accent1"/>
                </a:solidFill>
              </a:rPr>
              <a:t>Record Characteristics</a:t>
            </a:r>
            <a:r>
              <a:rPr lang="en-US" sz="2100" dirty="0" smtClean="0">
                <a:solidFill>
                  <a:schemeClr val="accent1"/>
                </a:solidFill>
              </a:rPr>
              <a:t>: </a:t>
            </a:r>
            <a:r>
              <a:rPr lang="en-US" sz="1900" dirty="0" smtClean="0">
                <a:solidFill>
                  <a:schemeClr val="tx2"/>
                </a:solidFill>
              </a:rPr>
              <a:t>ECV, ECV Product, physical quantity, satellites/instruments, spatial/temporal resolution and coverage, accuracy, stability, (inter-)calibration, … </a:t>
            </a:r>
          </a:p>
          <a:p>
            <a:pPr lvl="2"/>
            <a:r>
              <a:rPr lang="en-US" sz="2100" i="1" dirty="0" smtClean="0">
                <a:solidFill>
                  <a:schemeClr val="accent2"/>
                </a:solidFill>
              </a:rPr>
              <a:t>Documentation</a:t>
            </a:r>
            <a:r>
              <a:rPr lang="en-US" sz="2100" dirty="0" smtClean="0">
                <a:solidFill>
                  <a:schemeClr val="accent1"/>
                </a:solidFill>
              </a:rPr>
              <a:t>:</a:t>
            </a:r>
            <a:r>
              <a:rPr lang="en-US" sz="2100" dirty="0" smtClean="0"/>
              <a:t> </a:t>
            </a:r>
            <a:r>
              <a:rPr lang="en-US" sz="1900" dirty="0" smtClean="0">
                <a:solidFill>
                  <a:schemeClr val="tx2"/>
                </a:solidFill>
              </a:rPr>
              <a:t>regarding generation, calibration, validation, scientific review, …</a:t>
            </a:r>
          </a:p>
          <a:p>
            <a:pPr lvl="2"/>
            <a:r>
              <a:rPr lang="en-US" sz="2100" i="1" dirty="0" smtClean="0">
                <a:solidFill>
                  <a:schemeClr val="accent1"/>
                </a:solidFill>
              </a:rPr>
              <a:t>Accessibility</a:t>
            </a:r>
            <a:r>
              <a:rPr lang="en-US" sz="2100" dirty="0" smtClean="0">
                <a:solidFill>
                  <a:schemeClr val="accent1"/>
                </a:solidFill>
              </a:rPr>
              <a:t>:</a:t>
            </a:r>
            <a:r>
              <a:rPr lang="en-US" sz="2100" dirty="0" smtClean="0"/>
              <a:t> </a:t>
            </a:r>
            <a:r>
              <a:rPr lang="en-US" sz="1900" dirty="0" smtClean="0">
                <a:solidFill>
                  <a:schemeClr val="tx2"/>
                </a:solidFill>
              </a:rPr>
              <a:t>contact, type of access, URL for access, data dissemination, format, …</a:t>
            </a:r>
          </a:p>
          <a:p>
            <a:pPr lvl="2"/>
            <a:r>
              <a:rPr lang="en-US" sz="2100" i="1" dirty="0" smtClean="0">
                <a:solidFill>
                  <a:schemeClr val="accent1"/>
                </a:solidFill>
              </a:rPr>
              <a:t>Applications</a:t>
            </a:r>
            <a:r>
              <a:rPr lang="en-US" sz="2100" dirty="0" smtClean="0">
                <a:solidFill>
                  <a:schemeClr val="accent1"/>
                </a:solidFill>
              </a:rPr>
              <a:t>:</a:t>
            </a:r>
            <a:r>
              <a:rPr lang="en-US" sz="2100" dirty="0" smtClean="0"/>
              <a:t> </a:t>
            </a:r>
            <a:r>
              <a:rPr lang="en-US" sz="1900" dirty="0" smtClean="0">
                <a:solidFill>
                  <a:schemeClr val="tx2"/>
                </a:solidFill>
              </a:rPr>
              <a:t>climate applications, users.</a:t>
            </a:r>
            <a:endParaRPr lang="en-US" sz="1900" dirty="0" smtClean="0"/>
          </a:p>
          <a:p>
            <a:pPr lvl="2"/>
            <a:endParaRPr lang="en-US" sz="1600" dirty="0" smtClean="0"/>
          </a:p>
          <a:p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331640" y="6447616"/>
            <a:ext cx="6696744" cy="365760"/>
          </a:xfrm>
        </p:spPr>
        <p:txBody>
          <a:bodyPr/>
          <a:lstStyle/>
          <a:p>
            <a:r>
              <a:rPr lang="en-US" dirty="0" smtClean="0"/>
              <a:t>7th Meeting of the Joint CEOS/CGMS Working Group on Climate, 07-09 February, S. José dos Campos (SP, Brazil)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Context and evolution</a:t>
            </a:r>
            <a:endParaRPr lang="en-GB" sz="2800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363216"/>
            <a:ext cx="8229600" cy="1273696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“ECV Inventory”: </a:t>
            </a:r>
            <a:r>
              <a:rPr lang="en-US" sz="1800" dirty="0" smtClean="0">
                <a:solidFill>
                  <a:schemeClr val="accent1"/>
                </a:solidFill>
              </a:rPr>
              <a:t>a database of information about satellite-derived (Thematic) Climate Data Records addressing geophysical quantities contributing to the GCOS-defined space-observable ECVs / ECV Products.</a:t>
            </a:r>
          </a:p>
          <a:p>
            <a:pPr marL="274320" lvl="1" indent="0">
              <a:buNone/>
            </a:pPr>
            <a:endParaRPr lang="en-US" sz="2000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Meeting of the Joint CEOS/CGMS Working Group on Climate, </a:t>
            </a:r>
            <a:r>
              <a:rPr lang="en-US" dirty="0" smtClean="0">
                <a:solidFill>
                  <a:schemeClr val="accent1"/>
                </a:solidFill>
              </a:rPr>
              <a:t>18</a:t>
            </a:r>
            <a:r>
              <a:rPr lang="en-US" dirty="0" smtClean="0">
                <a:solidFill>
                  <a:schemeClr val="accent1"/>
                </a:solidFill>
              </a:rPr>
              <a:t>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13" name="Content Placeholder 3"/>
          <p:cNvSpPr txBox="1">
            <a:spLocks/>
          </p:cNvSpPr>
          <p:nvPr/>
        </p:nvSpPr>
        <p:spPr>
          <a:xfrm>
            <a:off x="395536" y="2495680"/>
            <a:ext cx="4186808" cy="381364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1800" dirty="0" smtClean="0"/>
              <a:t>Capture the largest possible number of </a:t>
            </a:r>
            <a:r>
              <a:rPr lang="en-US" sz="1800" i="1" dirty="0" smtClean="0">
                <a:solidFill>
                  <a:schemeClr val="accent1"/>
                </a:solidFill>
              </a:rPr>
              <a:t>existing</a:t>
            </a:r>
            <a:r>
              <a:rPr lang="en-US" sz="1800" dirty="0" smtClean="0">
                <a:solidFill>
                  <a:schemeClr val="accent1"/>
                </a:solidFill>
              </a:rPr>
              <a:t> and </a:t>
            </a:r>
            <a:r>
              <a:rPr lang="en-US" sz="1800" i="1" dirty="0" smtClean="0">
                <a:solidFill>
                  <a:schemeClr val="accent1"/>
                </a:solidFill>
              </a:rPr>
              <a:t>planned</a:t>
            </a:r>
            <a:r>
              <a:rPr lang="en-US" sz="1800" dirty="0" smtClean="0">
                <a:solidFill>
                  <a:schemeClr val="accent1"/>
                </a:solidFill>
              </a:rPr>
              <a:t> satellite-derived CDRs </a:t>
            </a:r>
            <a:r>
              <a:rPr lang="en-US" sz="1800" dirty="0" smtClean="0"/>
              <a:t>addressing GCOS ECVs</a:t>
            </a:r>
          </a:p>
          <a:p>
            <a:pPr lvl="1"/>
            <a:r>
              <a:rPr lang="en-US" sz="1800" dirty="0" smtClean="0"/>
              <a:t>Get the most accurate information concerning the data records: </a:t>
            </a:r>
            <a:r>
              <a:rPr lang="en-US" sz="1800" i="1" dirty="0" smtClean="0">
                <a:solidFill>
                  <a:schemeClr val="accent1"/>
                </a:solidFill>
              </a:rPr>
              <a:t>Stewardship, (Generation Process,) Record Characteristics, (Documentation,) Accessibility, Applications</a:t>
            </a:r>
            <a:endParaRPr lang="en-US" sz="1800" dirty="0" smtClean="0"/>
          </a:p>
          <a:p>
            <a:pPr lvl="1"/>
            <a:r>
              <a:rPr lang="en-US" sz="1800" dirty="0" smtClean="0"/>
              <a:t>Ensure completeness and consistency of information provided</a:t>
            </a:r>
          </a:p>
          <a:p>
            <a:endParaRPr lang="en-GB" sz="1800" dirty="0"/>
          </a:p>
        </p:txBody>
      </p:sp>
      <p:sp>
        <p:nvSpPr>
          <p:cNvPr id="14" name="Content Placeholder 3"/>
          <p:cNvSpPr txBox="1">
            <a:spLocks/>
          </p:cNvSpPr>
          <p:nvPr/>
        </p:nvSpPr>
        <p:spPr>
          <a:xfrm>
            <a:off x="4345632" y="2515344"/>
            <a:ext cx="4186808" cy="350594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1800" dirty="0" smtClean="0"/>
              <a:t>Data call through </a:t>
            </a:r>
            <a:r>
              <a:rPr lang="en-US" sz="1800" dirty="0" err="1" smtClean="0"/>
              <a:t>WGClimate</a:t>
            </a:r>
            <a:r>
              <a:rPr lang="en-US" sz="1800" dirty="0" smtClean="0"/>
              <a:t> CEOS and CGMS space agencies’ </a:t>
            </a:r>
            <a:r>
              <a:rPr lang="en-US" sz="1800" i="1" dirty="0" smtClean="0">
                <a:solidFill>
                  <a:schemeClr val="accent1"/>
                </a:solidFill>
              </a:rPr>
              <a:t>Focal </a:t>
            </a:r>
            <a:r>
              <a:rPr lang="en-US" sz="1800" i="1" dirty="0" smtClean="0">
                <a:solidFill>
                  <a:schemeClr val="accent1"/>
                </a:solidFill>
              </a:rPr>
              <a:t>Points</a:t>
            </a:r>
            <a:endParaRPr lang="en-US" sz="1800" i="1" dirty="0" smtClean="0"/>
          </a:p>
          <a:p>
            <a:pPr lvl="1"/>
            <a:r>
              <a:rPr lang="en-US" sz="1800" dirty="0" smtClean="0"/>
              <a:t>Direct involvement of data producers identified by the space agencies; </a:t>
            </a:r>
            <a:r>
              <a:rPr lang="en-US" sz="1800" i="1" dirty="0" smtClean="0">
                <a:solidFill>
                  <a:schemeClr val="accent1"/>
                </a:solidFill>
              </a:rPr>
              <a:t>Questionnaire Guide</a:t>
            </a:r>
            <a:r>
              <a:rPr lang="en-US" sz="1800" dirty="0" smtClean="0"/>
              <a:t> and individual </a:t>
            </a:r>
            <a:r>
              <a:rPr lang="en-US" sz="1800" dirty="0" smtClean="0"/>
              <a:t>support</a:t>
            </a:r>
            <a:endParaRPr lang="en-US" sz="1800" dirty="0" smtClean="0"/>
          </a:p>
          <a:p>
            <a:pPr lvl="1"/>
            <a:r>
              <a:rPr lang="en-US" sz="1800" dirty="0"/>
              <a:t>V</a:t>
            </a:r>
            <a:r>
              <a:rPr lang="en-US" sz="1800" dirty="0" smtClean="0"/>
              <a:t>erification / consolidation process by individual interaction with the ECV Inventory </a:t>
            </a:r>
            <a:r>
              <a:rPr lang="en-US" sz="1800" i="1" dirty="0" smtClean="0">
                <a:solidFill>
                  <a:schemeClr val="accent1"/>
                </a:solidFill>
              </a:rPr>
              <a:t>Responders</a:t>
            </a:r>
            <a:r>
              <a:rPr lang="en-US" sz="1800" dirty="0" smtClean="0"/>
              <a:t> </a:t>
            </a:r>
          </a:p>
          <a:p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229600" cy="990600"/>
          </a:xfrm>
        </p:spPr>
        <p:txBody>
          <a:bodyPr vert="horz" anchor="b" anchorCtr="0">
            <a:normAutofit/>
          </a:bodyPr>
          <a:lstStyle/>
          <a:p>
            <a:r>
              <a:rPr lang="en-GB" sz="2800" dirty="0"/>
              <a:t>Evolution: </a:t>
            </a:r>
            <a:r>
              <a:rPr lang="en-GB" sz="2200" dirty="0"/>
              <a:t>a steep learning curve…</a:t>
            </a:r>
            <a:endParaRPr lang="en-GB" sz="2200" dirty="0"/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2762473" y="1143422"/>
            <a:ext cx="4041775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(2016-2018) 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Meeting of the Joint CEOS/CGMS Working Group on Climate, </a:t>
            </a:r>
            <a:r>
              <a:rPr lang="en-US" dirty="0" smtClean="0">
                <a:solidFill>
                  <a:schemeClr val="accent1"/>
                </a:solidFill>
              </a:rPr>
              <a:t>18</a:t>
            </a:r>
            <a:r>
              <a:rPr lang="en-US" dirty="0" smtClean="0">
                <a:solidFill>
                  <a:schemeClr val="accent1"/>
                </a:solidFill>
              </a:rPr>
              <a:t>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19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455121" y="2071137"/>
            <a:ext cx="3055168" cy="2293967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lvl="1" indent="0">
              <a:buNone/>
            </a:pPr>
            <a:r>
              <a:rPr lang="en-US" sz="1800" dirty="0" smtClean="0"/>
              <a:t>… with good results!</a:t>
            </a:r>
          </a:p>
          <a:p>
            <a:pPr marL="274320" lvl="1" indent="0">
              <a:buNone/>
            </a:pPr>
            <a:endParaRPr lang="en-US" sz="1800" dirty="0" smtClean="0"/>
          </a:p>
          <a:p>
            <a:pPr lvl="1"/>
            <a:r>
              <a:rPr lang="en-US" sz="1800" dirty="0" smtClean="0"/>
              <a:t>913 records </a:t>
            </a:r>
            <a:r>
              <a:rPr lang="en-US" sz="1600" dirty="0" smtClean="0"/>
              <a:t>(496 </a:t>
            </a:r>
            <a:r>
              <a:rPr lang="en-US" sz="1600" i="1" dirty="0" smtClean="0"/>
              <a:t>existing</a:t>
            </a:r>
            <a:r>
              <a:rPr lang="en-US" sz="1600" dirty="0" smtClean="0"/>
              <a:t> + 417 </a:t>
            </a:r>
            <a:r>
              <a:rPr lang="en-US" sz="1600" i="1" dirty="0" smtClean="0"/>
              <a:t>planned</a:t>
            </a:r>
            <a:r>
              <a:rPr lang="en-US" sz="1600" dirty="0" smtClean="0"/>
              <a:t>)</a:t>
            </a:r>
            <a:r>
              <a:rPr lang="en-US" sz="1800" dirty="0" smtClean="0"/>
              <a:t> contributed by ~ one hundred </a:t>
            </a:r>
            <a:r>
              <a:rPr lang="en-US" sz="1800" i="1" dirty="0" smtClean="0"/>
              <a:t>Responders</a:t>
            </a:r>
            <a:r>
              <a:rPr lang="en-US" sz="1800" dirty="0" smtClean="0"/>
              <a:t> from 10 agencies</a:t>
            </a:r>
            <a:endParaRPr lang="en-US" sz="1800" dirty="0"/>
          </a:p>
          <a:p>
            <a:pPr marL="274320" lvl="1" indent="0">
              <a:buNone/>
            </a:pPr>
            <a:endParaRPr lang="en-US" sz="1600" u="sng" dirty="0" smtClean="0"/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519232855"/>
              </p:ext>
            </p:extLst>
          </p:nvPr>
        </p:nvGraphicFramePr>
        <p:xfrm>
          <a:off x="4114800" y="187898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304200"/>
              </p:ext>
            </p:extLst>
          </p:nvPr>
        </p:nvGraphicFramePr>
        <p:xfrm>
          <a:off x="395536" y="4778425"/>
          <a:ext cx="5341015" cy="14100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9189">
                  <a:extLst>
                    <a:ext uri="{9D8B030D-6E8A-4147-A177-3AD203B41FA5}">
                      <a16:colId xmlns:a16="http://schemas.microsoft.com/office/drawing/2014/main" val="2464767364"/>
                    </a:ext>
                  </a:extLst>
                </a:gridCol>
                <a:gridCol w="1399189">
                  <a:extLst>
                    <a:ext uri="{9D8B030D-6E8A-4147-A177-3AD203B41FA5}">
                      <a16:colId xmlns:a16="http://schemas.microsoft.com/office/drawing/2014/main" val="3320994518"/>
                    </a:ext>
                  </a:extLst>
                </a:gridCol>
                <a:gridCol w="1400008">
                  <a:extLst>
                    <a:ext uri="{9D8B030D-6E8A-4147-A177-3AD203B41FA5}">
                      <a16:colId xmlns:a16="http://schemas.microsoft.com/office/drawing/2014/main" val="623024919"/>
                    </a:ext>
                  </a:extLst>
                </a:gridCol>
                <a:gridCol w="1142629">
                  <a:extLst>
                    <a:ext uri="{9D8B030D-6E8A-4147-A177-3AD203B41FA5}">
                      <a16:colId xmlns:a16="http://schemas.microsoft.com/office/drawing/2014/main" val="2207890559"/>
                    </a:ext>
                  </a:extLst>
                </a:gridCol>
              </a:tblGrid>
              <a:tr h="282014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Domain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Total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Current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Future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6887264"/>
                  </a:ext>
                </a:extLst>
              </a:tr>
              <a:tr h="282014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All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913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496</a:t>
                      </a:r>
                      <a:endParaRPr lang="en-GB" sz="1100" dirty="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417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4765826"/>
                  </a:ext>
                </a:extLst>
              </a:tr>
              <a:tr h="282014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Atmosphere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658</a:t>
                      </a:r>
                      <a:endParaRPr lang="en-GB" sz="1100" dirty="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376</a:t>
                      </a:r>
                      <a:endParaRPr lang="en-GB" sz="1100" dirty="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282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2851959"/>
                  </a:ext>
                </a:extLst>
              </a:tr>
              <a:tr h="282014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Land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135</a:t>
                      </a:r>
                      <a:endParaRPr lang="en-GB" sz="1100" dirty="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56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79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5067105"/>
                  </a:ext>
                </a:extLst>
              </a:tr>
              <a:tr h="282014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Ocean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120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64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56</a:t>
                      </a:r>
                      <a:endParaRPr lang="en-GB" sz="1100" dirty="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325105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899592" y="1604418"/>
            <a:ext cx="7560840" cy="995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 Placeholder 2"/>
          <p:cNvSpPr txBox="1">
            <a:spLocks/>
          </p:cNvSpPr>
          <p:nvPr/>
        </p:nvSpPr>
        <p:spPr>
          <a:xfrm>
            <a:off x="457200" y="1183418"/>
            <a:ext cx="2458616" cy="68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( - 2014)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8144" y="4797152"/>
            <a:ext cx="2808311" cy="135953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2" name="Text Placeholder 2"/>
          <p:cNvSpPr txBox="1">
            <a:spLocks/>
          </p:cNvSpPr>
          <p:nvPr/>
        </p:nvSpPr>
        <p:spPr>
          <a:xfrm>
            <a:off x="6228184" y="1179282"/>
            <a:ext cx="2448273" cy="68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‘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Cycle’ #</a:t>
            </a:r>
            <a:r>
              <a:rPr lang="en-US" sz="1600" dirty="0">
                <a:solidFill>
                  <a:schemeClr val="accent2"/>
                </a:solidFill>
              </a:rPr>
              <a:t>3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(2018 - )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46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/>
              <a:t>E</a:t>
            </a:r>
            <a:r>
              <a:rPr lang="en-US" sz="2800" dirty="0" smtClean="0"/>
              <a:t>volution: </a:t>
            </a:r>
            <a:r>
              <a:rPr lang="en-US" sz="2200" dirty="0" smtClean="0"/>
              <a:t>…with good published results!</a:t>
            </a:r>
            <a:endParaRPr lang="en-GB" sz="2200" dirty="0"/>
          </a:p>
        </p:txBody>
      </p:sp>
      <p:sp>
        <p:nvSpPr>
          <p:cNvPr id="1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Meeting of the Joint CEOS/CGMS Working Group on Climate, </a:t>
            </a:r>
            <a:r>
              <a:rPr lang="en-US" dirty="0" smtClean="0">
                <a:solidFill>
                  <a:schemeClr val="accent1"/>
                </a:solidFill>
              </a:rPr>
              <a:t>18</a:t>
            </a:r>
            <a:r>
              <a:rPr lang="en-US" dirty="0" smtClean="0">
                <a:solidFill>
                  <a:schemeClr val="accent1"/>
                </a:solidFill>
              </a:rPr>
              <a:t>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341859"/>
            <a:ext cx="7732395" cy="374332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2049363"/>
            <a:ext cx="5848350" cy="3971925"/>
          </a:xfrm>
          <a:prstGeom prst="rect">
            <a:avLst/>
          </a:prstGeom>
          <a:effectLst>
            <a:outerShdw blurRad="50800" dist="38100" dir="13500000" algn="br" rotWithShape="0">
              <a:schemeClr val="accent1">
                <a:alpha val="40000"/>
              </a:scheme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6844" y="2680865"/>
            <a:ext cx="5843588" cy="3700463"/>
          </a:xfrm>
          <a:prstGeom prst="rect">
            <a:avLst/>
          </a:prstGeom>
          <a:effectLst>
            <a:outerShdw blurRad="50800" dist="38100" dir="13500000" algn="br" rotWithShape="0">
              <a:schemeClr val="accent1">
                <a:alpha val="40000"/>
              </a:schemeClr>
            </a:outerShdw>
          </a:effectLst>
        </p:spPr>
      </p:pic>
      <p:sp>
        <p:nvSpPr>
          <p:cNvPr id="15" name="Text Placeholder 3"/>
          <p:cNvSpPr txBox="1">
            <a:spLocks/>
          </p:cNvSpPr>
          <p:nvPr/>
        </p:nvSpPr>
        <p:spPr>
          <a:xfrm rot="20780489">
            <a:off x="1524569" y="3422722"/>
            <a:ext cx="4908067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r>
              <a:rPr lang="en-US" sz="2000" dirty="0" smtClean="0">
                <a:solidFill>
                  <a:srgbClr val="C00000"/>
                </a:solidFill>
              </a:rPr>
              <a:t>http://climatemonitoring.info/ecvinventory/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9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5796136" y="5017150"/>
            <a:ext cx="2664297" cy="129217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v</a:t>
            </a:r>
            <a:r>
              <a:rPr lang="en-US" sz="1600" dirty="0" smtClean="0">
                <a:solidFill>
                  <a:srgbClr val="C00000"/>
                </a:solidFill>
              </a:rPr>
              <a:t>ersion 2.0 (10 / 2017)</a:t>
            </a:r>
          </a:p>
          <a:p>
            <a:pPr lvl="1"/>
            <a:r>
              <a:rPr lang="en-US" sz="1400" dirty="0" smtClean="0">
                <a:solidFill>
                  <a:srgbClr val="C00000"/>
                </a:solidFill>
              </a:rPr>
              <a:t>Download</a:t>
            </a:r>
          </a:p>
          <a:p>
            <a:pPr lvl="1"/>
            <a:r>
              <a:rPr lang="en-US" sz="1400" dirty="0" smtClean="0">
                <a:solidFill>
                  <a:srgbClr val="C00000"/>
                </a:solidFill>
              </a:rPr>
              <a:t>Browsing</a:t>
            </a:r>
          </a:p>
          <a:p>
            <a:pPr lvl="1"/>
            <a:r>
              <a:rPr lang="en-US" sz="1400" dirty="0" smtClean="0">
                <a:solidFill>
                  <a:srgbClr val="C00000"/>
                </a:solidFill>
              </a:rPr>
              <a:t>Di</a:t>
            </a:r>
            <a:r>
              <a:rPr lang="en-US" sz="1400" dirty="0" smtClean="0">
                <a:solidFill>
                  <a:srgbClr val="C00000"/>
                </a:solidFill>
              </a:rPr>
              <a:t>rect links to data</a:t>
            </a:r>
            <a:endParaRPr lang="en-US" sz="1400" dirty="0">
              <a:solidFill>
                <a:srgbClr val="C00000"/>
              </a:solidFill>
            </a:endParaRPr>
          </a:p>
          <a:p>
            <a:pPr marL="274320" lvl="1" indent="0">
              <a:buNone/>
            </a:pPr>
            <a:endParaRPr lang="en-US" sz="1600" u="sng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42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363272" cy="990600"/>
          </a:xfrm>
        </p:spPr>
        <p:txBody>
          <a:bodyPr>
            <a:normAutofit/>
          </a:bodyPr>
          <a:lstStyle/>
          <a:p>
            <a:r>
              <a:rPr lang="en-US" sz="2800" dirty="0"/>
              <a:t>E</a:t>
            </a:r>
            <a:r>
              <a:rPr lang="en-US" sz="2800" dirty="0" smtClean="0"/>
              <a:t>volution:</a:t>
            </a:r>
            <a:r>
              <a:rPr lang="en-US" sz="2200" dirty="0" smtClean="0"/>
              <a:t> ... </a:t>
            </a:r>
            <a:r>
              <a:rPr lang="en-US" sz="2200" dirty="0" smtClean="0"/>
              <a:t>and </a:t>
            </a:r>
            <a:r>
              <a:rPr lang="en-US" sz="2200" dirty="0" smtClean="0"/>
              <a:t>f</a:t>
            </a:r>
            <a:r>
              <a:rPr lang="en-US" sz="2200" dirty="0" smtClean="0"/>
              <a:t>ollowed by</a:t>
            </a:r>
            <a:r>
              <a:rPr lang="en-US" sz="2200" dirty="0" smtClean="0"/>
              <a:t> a flatter stretch</a:t>
            </a:r>
            <a:endParaRPr lang="en-GB" sz="2200" dirty="0"/>
          </a:p>
        </p:txBody>
      </p:sp>
      <p:sp>
        <p:nvSpPr>
          <p:cNvPr id="14" name="Text Placeholder 3"/>
          <p:cNvSpPr txBox="1">
            <a:spLocks/>
          </p:cNvSpPr>
          <p:nvPr/>
        </p:nvSpPr>
        <p:spPr>
          <a:xfrm>
            <a:off x="5724128" y="1124744"/>
            <a:ext cx="2736304" cy="552947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</a:t>
            </a:r>
            <a:r>
              <a:rPr kumimoji="0" lang="en-US" sz="2000" b="0" i="1" u="non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</a:t>
            </a:r>
            <a:r>
              <a:rPr kumimoji="0" lang="en-US" sz="2000" b="0" i="1" u="non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</a:t>
            </a:r>
            <a:r>
              <a:rPr kumimoji="0" lang="en-US" sz="2000" b="0" i="1" u="non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</a:t>
            </a:r>
            <a:r>
              <a:rPr kumimoji="0" lang="en-US" sz="2000" b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(2018 - )</a:t>
            </a:r>
            <a:endParaRPr kumimoji="0" lang="en-GB" sz="2000" b="0" i="1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457200" y="2060848"/>
            <a:ext cx="82296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lvl="1"/>
            <a:r>
              <a:rPr lang="en-US" sz="2000" dirty="0" smtClean="0"/>
              <a:t>Continuous data collection (update*), with cut-off dates for reference versions of the annual ECV Inventory, Gap Analysis, and Coordinated Action Plan</a:t>
            </a:r>
          </a:p>
          <a:p>
            <a:pPr lvl="2"/>
            <a:r>
              <a:rPr lang="en-US" sz="1700" dirty="0" smtClean="0">
                <a:solidFill>
                  <a:schemeClr val="accent1"/>
                </a:solidFill>
              </a:rPr>
              <a:t>Conversion of </a:t>
            </a:r>
            <a:r>
              <a:rPr lang="en-US" sz="1700" i="1" dirty="0" smtClean="0">
                <a:solidFill>
                  <a:schemeClr val="accent1"/>
                </a:solidFill>
              </a:rPr>
              <a:t>planned</a:t>
            </a:r>
            <a:r>
              <a:rPr lang="en-US" sz="1700" dirty="0" smtClean="0">
                <a:solidFill>
                  <a:schemeClr val="accent1"/>
                </a:solidFill>
              </a:rPr>
              <a:t> into </a:t>
            </a:r>
            <a:r>
              <a:rPr lang="en-US" sz="1700" i="1" dirty="0" smtClean="0">
                <a:solidFill>
                  <a:schemeClr val="accent1"/>
                </a:solidFill>
              </a:rPr>
              <a:t>existing</a:t>
            </a:r>
          </a:p>
          <a:p>
            <a:pPr lvl="2"/>
            <a:r>
              <a:rPr lang="en-US" sz="1700" dirty="0" smtClean="0">
                <a:solidFill>
                  <a:schemeClr val="accent1"/>
                </a:solidFill>
              </a:rPr>
              <a:t>Update of information for v2.0</a:t>
            </a:r>
          </a:p>
          <a:p>
            <a:pPr lvl="2"/>
            <a:r>
              <a:rPr lang="en-US" sz="1700" dirty="0" smtClean="0">
                <a:solidFill>
                  <a:schemeClr val="accent1"/>
                </a:solidFill>
              </a:rPr>
              <a:t>Deletion of obsolete / redundant content</a:t>
            </a:r>
          </a:p>
          <a:p>
            <a:pPr lvl="2"/>
            <a:r>
              <a:rPr lang="en-US" sz="1700" dirty="0" smtClean="0">
                <a:solidFill>
                  <a:schemeClr val="accent1"/>
                </a:solidFill>
              </a:rPr>
              <a:t>Registration of new content</a:t>
            </a:r>
          </a:p>
          <a:p>
            <a:pPr lvl="1"/>
            <a:r>
              <a:rPr lang="en-US" sz="2000" dirty="0" smtClean="0"/>
              <a:t>Lessons learnt from data collection, verification process, and gap analysis:</a:t>
            </a:r>
            <a:endParaRPr lang="en-US" sz="2000" dirty="0" smtClean="0"/>
          </a:p>
          <a:p>
            <a:pPr lvl="2"/>
            <a:r>
              <a:rPr lang="en-US" sz="1700" dirty="0" smtClean="0">
                <a:solidFill>
                  <a:schemeClr val="accent1"/>
                </a:solidFill>
              </a:rPr>
              <a:t>Minor changes to the questionnaire and terminology</a:t>
            </a:r>
          </a:p>
          <a:p>
            <a:pPr lvl="2"/>
            <a:r>
              <a:rPr lang="en-US" sz="1700" dirty="0" smtClean="0">
                <a:solidFill>
                  <a:schemeClr val="accent1"/>
                </a:solidFill>
              </a:rPr>
              <a:t>Different </a:t>
            </a:r>
            <a:r>
              <a:rPr lang="en-US" sz="1700" dirty="0" smtClean="0">
                <a:solidFill>
                  <a:schemeClr val="accent1"/>
                </a:solidFill>
              </a:rPr>
              <a:t>approach for registration of ICDR-like datasets</a:t>
            </a:r>
          </a:p>
          <a:p>
            <a:pPr lvl="2"/>
            <a:r>
              <a:rPr lang="en-US" sz="1700" dirty="0" smtClean="0">
                <a:solidFill>
                  <a:schemeClr val="accent1"/>
                </a:solidFill>
              </a:rPr>
              <a:t>Relaxation of commitment constraints for </a:t>
            </a:r>
            <a:r>
              <a:rPr lang="en-US" sz="1700" i="1" dirty="0" smtClean="0">
                <a:solidFill>
                  <a:schemeClr val="accent1"/>
                </a:solidFill>
              </a:rPr>
              <a:t>planned</a:t>
            </a:r>
            <a:r>
              <a:rPr lang="en-US" sz="1700" dirty="0" smtClean="0">
                <a:solidFill>
                  <a:schemeClr val="accent1"/>
                </a:solidFill>
              </a:rPr>
              <a:t> CDRs</a:t>
            </a:r>
          </a:p>
          <a:p>
            <a:pPr lvl="1"/>
            <a:endParaRPr lang="en-US" sz="2000" dirty="0" smtClean="0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Meeting of the Joint CEOS/CGMS Working Group on Climate, </a:t>
            </a:r>
            <a:r>
              <a:rPr lang="en-US" dirty="0" smtClean="0">
                <a:solidFill>
                  <a:schemeClr val="accent1"/>
                </a:solidFill>
              </a:rPr>
              <a:t>18</a:t>
            </a:r>
            <a:r>
              <a:rPr lang="en-US" dirty="0" smtClean="0">
                <a:solidFill>
                  <a:schemeClr val="accent1"/>
                </a:solidFill>
              </a:rPr>
              <a:t>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99592" y="1604418"/>
            <a:ext cx="7560840" cy="995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2"/>
          <p:cNvSpPr txBox="1">
            <a:spLocks/>
          </p:cNvSpPr>
          <p:nvPr/>
        </p:nvSpPr>
        <p:spPr>
          <a:xfrm>
            <a:off x="457200" y="1183418"/>
            <a:ext cx="2458616" cy="68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( - 2014)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 Placeholder 2"/>
          <p:cNvSpPr txBox="1">
            <a:spLocks/>
          </p:cNvSpPr>
          <p:nvPr/>
        </p:nvSpPr>
        <p:spPr>
          <a:xfrm>
            <a:off x="2699792" y="1179282"/>
            <a:ext cx="3024336" cy="68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#</a:t>
            </a:r>
            <a:r>
              <a:rPr lang="en-US" sz="1600" noProof="0" dirty="0" smtClean="0">
                <a:solidFill>
                  <a:schemeClr val="accent2"/>
                </a:solidFill>
              </a:rPr>
              <a:t>2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(2016 - 2018 )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286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363272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Status:</a:t>
            </a:r>
            <a:r>
              <a:rPr lang="en-US" sz="2200" dirty="0" smtClean="0"/>
              <a:t> timeline for 2019</a:t>
            </a:r>
            <a:endParaRPr lang="en-GB" sz="2200" dirty="0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Meeting of the Joint CEOS/CGMS Working Group on Climate, </a:t>
            </a:r>
            <a:r>
              <a:rPr lang="en-US" dirty="0" smtClean="0">
                <a:solidFill>
                  <a:schemeClr val="accent1"/>
                </a:solidFill>
              </a:rPr>
              <a:t>18</a:t>
            </a:r>
            <a:r>
              <a:rPr lang="en-US" dirty="0" smtClean="0">
                <a:solidFill>
                  <a:schemeClr val="accent1"/>
                </a:solidFill>
              </a:rPr>
              <a:t>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1061339291"/>
              </p:ext>
            </p:extLst>
          </p:nvPr>
        </p:nvGraphicFramePr>
        <p:xfrm>
          <a:off x="1475656" y="1885280"/>
          <a:ext cx="7416824" cy="3256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3988815268"/>
              </p:ext>
            </p:extLst>
          </p:nvPr>
        </p:nvGraphicFramePr>
        <p:xfrm>
          <a:off x="1115616" y="5141416"/>
          <a:ext cx="7776864" cy="123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690586609"/>
              </p:ext>
            </p:extLst>
          </p:nvPr>
        </p:nvGraphicFramePr>
        <p:xfrm>
          <a:off x="1259632" y="1108968"/>
          <a:ext cx="7560840" cy="951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123752315"/>
              </p:ext>
            </p:extLst>
          </p:nvPr>
        </p:nvGraphicFramePr>
        <p:xfrm>
          <a:off x="251520" y="1324992"/>
          <a:ext cx="1224136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cxnSp>
        <p:nvCxnSpPr>
          <p:cNvPr id="5" name="Straight Connector 4"/>
          <p:cNvCxnSpPr/>
          <p:nvPr/>
        </p:nvCxnSpPr>
        <p:spPr>
          <a:xfrm flipV="1">
            <a:off x="5076056" y="1885280"/>
            <a:ext cx="0" cy="33439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87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363272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Status:</a:t>
            </a:r>
            <a:r>
              <a:rPr lang="en-US" sz="2200" dirty="0" smtClean="0"/>
              <a:t> a provisional</a:t>
            </a:r>
            <a:r>
              <a:rPr lang="en-US" sz="2200" dirty="0" smtClean="0">
                <a:solidFill>
                  <a:srgbClr val="C00000"/>
                </a:solidFill>
              </a:rPr>
              <a:t>*</a:t>
            </a:r>
            <a:r>
              <a:rPr lang="en-US" sz="2200" dirty="0" smtClean="0"/>
              <a:t> snapshot in numbers</a:t>
            </a:r>
            <a:endParaRPr lang="en-GB" sz="2200" dirty="0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Meeting of the Joint CEOS/CGMS Working Group on Climate, </a:t>
            </a:r>
            <a:r>
              <a:rPr lang="en-US" dirty="0" smtClean="0">
                <a:solidFill>
                  <a:schemeClr val="accent1"/>
                </a:solidFill>
              </a:rPr>
              <a:t>18</a:t>
            </a:r>
            <a:r>
              <a:rPr lang="en-US" dirty="0" smtClean="0">
                <a:solidFill>
                  <a:schemeClr val="accent1"/>
                </a:solidFill>
              </a:rPr>
              <a:t>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394964"/>
            <a:ext cx="8363272" cy="4698331"/>
          </a:xfrm>
        </p:spPr>
        <p:txBody>
          <a:bodyPr>
            <a:normAutofit lnSpcReduction="10000"/>
          </a:bodyPr>
          <a:lstStyle/>
          <a:p>
            <a:pPr marL="274320" lvl="1" indent="0"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* </a:t>
            </a:r>
            <a:r>
              <a:rPr lang="en-US" sz="1400" dirty="0" smtClean="0">
                <a:solidFill>
                  <a:srgbClr val="C00000"/>
                </a:solidFill>
              </a:rPr>
              <a:t>pre-verification process</a:t>
            </a:r>
          </a:p>
          <a:p>
            <a:pPr marL="274320" lvl="1" indent="0">
              <a:buNone/>
            </a:pPr>
            <a:endParaRPr lang="en-US" sz="1800" dirty="0" smtClean="0">
              <a:solidFill>
                <a:srgbClr val="C00000"/>
              </a:solidFill>
            </a:endParaRPr>
          </a:p>
          <a:p>
            <a:pPr lvl="1"/>
            <a:r>
              <a:rPr lang="en-US" sz="1800" dirty="0" smtClean="0"/>
              <a:t>1394 entries</a:t>
            </a:r>
          </a:p>
          <a:p>
            <a:pPr lvl="2"/>
            <a:r>
              <a:rPr lang="en-US" sz="1500" dirty="0" smtClean="0"/>
              <a:t>418 new</a:t>
            </a:r>
          </a:p>
          <a:p>
            <a:pPr lvl="2"/>
            <a:r>
              <a:rPr lang="en-US" sz="1500" dirty="0" smtClean="0"/>
              <a:t>976 inherited </a:t>
            </a:r>
            <a:r>
              <a:rPr lang="en-US" sz="1400" dirty="0" smtClean="0">
                <a:solidFill>
                  <a:schemeClr val="tx2"/>
                </a:solidFill>
              </a:rPr>
              <a:t>(913 published + 63 non finished/verified from Cycle #2)</a:t>
            </a:r>
          </a:p>
          <a:p>
            <a:pPr lvl="1"/>
            <a:r>
              <a:rPr lang="en-US" sz="1800" dirty="0" smtClean="0"/>
              <a:t>1298</a:t>
            </a:r>
            <a:r>
              <a:rPr lang="en-US" sz="1800" dirty="0" smtClean="0">
                <a:solidFill>
                  <a:schemeClr val="tx2"/>
                </a:solidFill>
              </a:rPr>
              <a:t> entries “available” </a:t>
            </a:r>
            <a:endParaRPr lang="en-US" sz="1800" dirty="0" smtClean="0">
              <a:solidFill>
                <a:schemeClr val="tx2"/>
              </a:solidFill>
            </a:endParaRPr>
          </a:p>
          <a:p>
            <a:pPr lvl="2"/>
            <a:r>
              <a:rPr lang="en-US" sz="1600" dirty="0" smtClean="0">
                <a:solidFill>
                  <a:schemeClr val="accent1"/>
                </a:solidFill>
              </a:rPr>
              <a:t>817 </a:t>
            </a:r>
            <a:r>
              <a:rPr lang="en-US" sz="1600" i="1" dirty="0">
                <a:solidFill>
                  <a:schemeClr val="accent1"/>
                </a:solidFill>
              </a:rPr>
              <a:t>existing</a:t>
            </a:r>
            <a:r>
              <a:rPr lang="en-US" sz="1600" dirty="0">
                <a:solidFill>
                  <a:schemeClr val="accent1"/>
                </a:solidFill>
              </a:rPr>
              <a:t> + </a:t>
            </a:r>
            <a:r>
              <a:rPr lang="en-US" sz="1600" dirty="0" smtClean="0">
                <a:solidFill>
                  <a:schemeClr val="accent1"/>
                </a:solidFill>
              </a:rPr>
              <a:t>481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i="1" dirty="0" smtClean="0">
                <a:solidFill>
                  <a:schemeClr val="accent1"/>
                </a:solidFill>
              </a:rPr>
              <a:t>planned</a:t>
            </a:r>
          </a:p>
          <a:p>
            <a:pPr lvl="2"/>
            <a:r>
              <a:rPr lang="en-US" sz="1600" dirty="0" smtClean="0">
                <a:solidFill>
                  <a:schemeClr val="accent1"/>
                </a:solidFill>
              </a:rPr>
              <a:t>892 Atmosphere + 235 Land + 146 Ocean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(+25)</a:t>
            </a:r>
            <a:endParaRPr lang="en-US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sz="1800" dirty="0"/>
              <a:t>~ two hundred Responders, Co-editors, Observers</a:t>
            </a:r>
          </a:p>
          <a:p>
            <a:pPr lvl="2"/>
            <a:r>
              <a:rPr lang="en-US" sz="1600" dirty="0" smtClean="0">
                <a:solidFill>
                  <a:schemeClr val="accent1"/>
                </a:solidFill>
              </a:rPr>
              <a:t>60 + 6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dirty="0" smtClean="0">
                <a:solidFill>
                  <a:schemeClr val="accent1"/>
                </a:solidFill>
              </a:rPr>
              <a:t>new registered </a:t>
            </a:r>
            <a:r>
              <a:rPr lang="en-US" sz="1600" dirty="0" smtClean="0">
                <a:solidFill>
                  <a:schemeClr val="accent1"/>
                </a:solidFill>
              </a:rPr>
              <a:t>Responders</a:t>
            </a:r>
            <a:endParaRPr lang="en-US" sz="1400" dirty="0">
              <a:solidFill>
                <a:srgbClr val="C00000"/>
              </a:solidFill>
            </a:endParaRPr>
          </a:p>
          <a:p>
            <a:pPr lvl="2"/>
            <a:r>
              <a:rPr lang="en-US" sz="1600" dirty="0" smtClean="0">
                <a:solidFill>
                  <a:schemeClr val="accent1"/>
                </a:solidFill>
              </a:rPr>
              <a:t>New </a:t>
            </a:r>
            <a:r>
              <a:rPr lang="en-US" sz="1600" dirty="0" smtClean="0">
                <a:solidFill>
                  <a:schemeClr val="accent1"/>
                </a:solidFill>
              </a:rPr>
              <a:t>input on e.g. </a:t>
            </a:r>
            <a:r>
              <a:rPr lang="en-US" sz="1600" dirty="0" smtClean="0">
                <a:solidFill>
                  <a:schemeClr val="accent1"/>
                </a:solidFill>
              </a:rPr>
              <a:t>Above-Ground </a:t>
            </a:r>
            <a:r>
              <a:rPr lang="en-US" sz="1600" dirty="0" smtClean="0">
                <a:solidFill>
                  <a:schemeClr val="accent1"/>
                </a:solidFill>
              </a:rPr>
              <a:t>Biomass and Sea-surface Salinity </a:t>
            </a:r>
            <a:r>
              <a:rPr lang="en-US" sz="1400" dirty="0" smtClean="0">
                <a:solidFill>
                  <a:schemeClr val="accent1"/>
                </a:solidFill>
              </a:rPr>
              <a:t>(previous “gaps</a:t>
            </a:r>
            <a:r>
              <a:rPr lang="en-US" sz="1400" dirty="0" smtClean="0">
                <a:solidFill>
                  <a:schemeClr val="accent1"/>
                </a:solidFill>
              </a:rPr>
              <a:t>”)</a:t>
            </a:r>
          </a:p>
          <a:p>
            <a:pPr lvl="2"/>
            <a:r>
              <a:rPr lang="en-US" sz="1600" dirty="0" smtClean="0">
                <a:solidFill>
                  <a:schemeClr val="accent1"/>
                </a:solidFill>
              </a:rPr>
              <a:t>New / Stronger contributors: KMA (new), JAXA and JMA (stronger)</a:t>
            </a:r>
          </a:p>
          <a:p>
            <a:pPr lvl="2"/>
            <a:r>
              <a:rPr lang="en-US" sz="1600" dirty="0" smtClean="0">
                <a:solidFill>
                  <a:schemeClr val="accent1"/>
                </a:solidFill>
              </a:rPr>
              <a:t>New programs: ESA CCI+, C3S-funded Projects – </a:t>
            </a:r>
            <a:r>
              <a:rPr lang="en-US" sz="1600" i="1" dirty="0" smtClean="0">
                <a:solidFill>
                  <a:schemeClr val="accent1"/>
                </a:solidFill>
              </a:rPr>
              <a:t>planned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dirty="0" smtClean="0">
                <a:solidFill>
                  <a:schemeClr val="accent1"/>
                </a:solidFill>
              </a:rPr>
              <a:t>CDRs</a:t>
            </a:r>
          </a:p>
          <a:p>
            <a:pPr lvl="1"/>
            <a:endParaRPr lang="en-US" sz="1900" dirty="0">
              <a:solidFill>
                <a:schemeClr val="accent1"/>
              </a:solidFill>
            </a:endParaRPr>
          </a:p>
          <a:p>
            <a:pPr lvl="1"/>
            <a:r>
              <a:rPr lang="en-US" sz="1900" dirty="0" smtClean="0">
                <a:solidFill>
                  <a:schemeClr val="accent1"/>
                </a:solidFill>
              </a:rPr>
              <a:t>… and still growing</a:t>
            </a:r>
          </a:p>
        </p:txBody>
      </p:sp>
    </p:spTree>
    <p:extLst>
      <p:ext uri="{BB962C8B-B14F-4D97-AF65-F5344CB8AC3E}">
        <p14:creationId xmlns:p14="http://schemas.microsoft.com/office/powerpoint/2010/main" val="49620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363272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Status:</a:t>
            </a:r>
            <a:r>
              <a:rPr lang="en-US" sz="2200" dirty="0" smtClean="0"/>
              <a:t> a provisional</a:t>
            </a:r>
            <a:r>
              <a:rPr lang="en-US" sz="2200" dirty="0">
                <a:solidFill>
                  <a:srgbClr val="C00000"/>
                </a:solidFill>
              </a:rPr>
              <a:t> </a:t>
            </a:r>
            <a:r>
              <a:rPr lang="en-US" sz="1800" dirty="0" smtClean="0">
                <a:solidFill>
                  <a:srgbClr val="C00000"/>
                </a:solidFill>
              </a:rPr>
              <a:t>(pre-verification)</a:t>
            </a:r>
            <a:r>
              <a:rPr lang="en-US" sz="2200" dirty="0" smtClean="0"/>
              <a:t> snapshot in numbers</a:t>
            </a:r>
            <a:endParaRPr lang="en-GB" sz="2200" dirty="0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Meeting of the Joint CEOS/CGMS Working Group on Climate, </a:t>
            </a:r>
            <a:r>
              <a:rPr lang="en-US" dirty="0" smtClean="0">
                <a:solidFill>
                  <a:schemeClr val="accent1"/>
                </a:solidFill>
              </a:rPr>
              <a:t>18</a:t>
            </a:r>
            <a:r>
              <a:rPr lang="en-US" dirty="0" smtClean="0">
                <a:solidFill>
                  <a:schemeClr val="accent1"/>
                </a:solidFill>
              </a:rPr>
              <a:t>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513494"/>
              </p:ext>
            </p:extLst>
          </p:nvPr>
        </p:nvGraphicFramePr>
        <p:xfrm>
          <a:off x="971600" y="1214440"/>
          <a:ext cx="6943078" cy="1494480"/>
        </p:xfrm>
        <a:graphic>
          <a:graphicData uri="http://schemas.openxmlformats.org/drawingml/2006/table">
            <a:tbl>
              <a:tblPr/>
              <a:tblGrid>
                <a:gridCol w="1150167">
                  <a:extLst>
                    <a:ext uri="{9D8B030D-6E8A-4147-A177-3AD203B41FA5}">
                      <a16:colId xmlns:a16="http://schemas.microsoft.com/office/drawing/2014/main" val="2862449675"/>
                    </a:ext>
                  </a:extLst>
                </a:gridCol>
                <a:gridCol w="1346536">
                  <a:extLst>
                    <a:ext uri="{9D8B030D-6E8A-4147-A177-3AD203B41FA5}">
                      <a16:colId xmlns:a16="http://schemas.microsoft.com/office/drawing/2014/main" val="1304042389"/>
                    </a:ext>
                  </a:extLst>
                </a:gridCol>
                <a:gridCol w="1094061">
                  <a:extLst>
                    <a:ext uri="{9D8B030D-6E8A-4147-A177-3AD203B41FA5}">
                      <a16:colId xmlns:a16="http://schemas.microsoft.com/office/drawing/2014/main" val="1507699217"/>
                    </a:ext>
                  </a:extLst>
                </a:gridCol>
                <a:gridCol w="1136140">
                  <a:extLst>
                    <a:ext uri="{9D8B030D-6E8A-4147-A177-3AD203B41FA5}">
                      <a16:colId xmlns:a16="http://schemas.microsoft.com/office/drawing/2014/main" val="841866763"/>
                    </a:ext>
                  </a:extLst>
                </a:gridCol>
                <a:gridCol w="1136140">
                  <a:extLst>
                    <a:ext uri="{9D8B030D-6E8A-4147-A177-3AD203B41FA5}">
                      <a16:colId xmlns:a16="http://schemas.microsoft.com/office/drawing/2014/main" val="1632406481"/>
                    </a:ext>
                  </a:extLst>
                </a:gridCol>
                <a:gridCol w="1080034">
                  <a:extLst>
                    <a:ext uri="{9D8B030D-6E8A-4147-A177-3AD203B41FA5}">
                      <a16:colId xmlns:a16="http://schemas.microsoft.com/office/drawing/2014/main" val="3637094156"/>
                    </a:ext>
                  </a:extLst>
                </a:gridCol>
              </a:tblGrid>
              <a:tr h="24908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1394 records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976* inherited (#2)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removed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378064"/>
                  </a:ext>
                </a:extLst>
              </a:tr>
              <a:tr h="2490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 available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649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 existing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  <a:p>
                      <a:pPr algn="ctr" fontAlgn="ctr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 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1298 records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7744"/>
                  </a:ext>
                </a:extLst>
              </a:tr>
              <a:tr h="2490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294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803424"/>
                  </a:ext>
                </a:extLst>
              </a:tr>
              <a:tr h="2490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 new (#3)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 available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168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486036"/>
                  </a:ext>
                </a:extLst>
              </a:tr>
              <a:tr h="2490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187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242801"/>
                  </a:ext>
                </a:extLst>
              </a:tr>
              <a:tr h="2490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removed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16649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377846"/>
              </p:ext>
            </p:extLst>
          </p:nvPr>
        </p:nvGraphicFramePr>
        <p:xfrm>
          <a:off x="1114895" y="2908662"/>
          <a:ext cx="6655768" cy="3328650"/>
        </p:xfrm>
        <a:graphic>
          <a:graphicData uri="http://schemas.openxmlformats.org/drawingml/2006/table">
            <a:tbl>
              <a:tblPr/>
              <a:tblGrid>
                <a:gridCol w="1325631">
                  <a:extLst>
                    <a:ext uri="{9D8B030D-6E8A-4147-A177-3AD203B41FA5}">
                      <a16:colId xmlns:a16="http://schemas.microsoft.com/office/drawing/2014/main" val="3158502280"/>
                    </a:ext>
                  </a:extLst>
                </a:gridCol>
                <a:gridCol w="1077074">
                  <a:extLst>
                    <a:ext uri="{9D8B030D-6E8A-4147-A177-3AD203B41FA5}">
                      <a16:colId xmlns:a16="http://schemas.microsoft.com/office/drawing/2014/main" val="1083964743"/>
                    </a:ext>
                  </a:extLst>
                </a:gridCol>
                <a:gridCol w="1049457">
                  <a:extLst>
                    <a:ext uri="{9D8B030D-6E8A-4147-A177-3AD203B41FA5}">
                      <a16:colId xmlns:a16="http://schemas.microsoft.com/office/drawing/2014/main" val="3535231099"/>
                    </a:ext>
                  </a:extLst>
                </a:gridCol>
                <a:gridCol w="1118501">
                  <a:extLst>
                    <a:ext uri="{9D8B030D-6E8A-4147-A177-3AD203B41FA5}">
                      <a16:colId xmlns:a16="http://schemas.microsoft.com/office/drawing/2014/main" val="3729575988"/>
                    </a:ext>
                  </a:extLst>
                </a:gridCol>
                <a:gridCol w="1063265">
                  <a:extLst>
                    <a:ext uri="{9D8B030D-6E8A-4147-A177-3AD203B41FA5}">
                      <a16:colId xmlns:a16="http://schemas.microsoft.com/office/drawing/2014/main" val="2271954910"/>
                    </a:ext>
                  </a:extLst>
                </a:gridCol>
                <a:gridCol w="1021840">
                  <a:extLst>
                    <a:ext uri="{9D8B030D-6E8A-4147-A177-3AD203B41FA5}">
                      <a16:colId xmlns:a16="http://schemas.microsoft.com/office/drawing/2014/main" val="645167422"/>
                    </a:ext>
                  </a:extLst>
                </a:gridCol>
              </a:tblGrid>
              <a:tr h="2560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892 Atmosphere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 (#2)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486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 existing + 302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 existing + 472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1273 records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612864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202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685941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(#3)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104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13194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100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559851"/>
                  </a:ext>
                </a:extLst>
              </a:tr>
              <a:tr h="2560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235 Land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(#2)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84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existing + 115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689816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55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412985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 (#3)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36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154623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60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581349"/>
                  </a:ext>
                </a:extLst>
              </a:tr>
              <a:tr h="2560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146 Ocean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(#2)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74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existing + 55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619763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37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441531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(#3)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17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88983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18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960506"/>
                  </a:ext>
                </a:extLst>
              </a:tr>
              <a:tr h="256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25 ?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503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236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en-US" sz="2800" dirty="0" smtClean="0"/>
              <a:t>Implementation:</a:t>
            </a:r>
            <a:r>
              <a:rPr lang="en-US" dirty="0" smtClean="0"/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Questionnaire Guide</a:t>
            </a:r>
            <a:endParaRPr lang="en-GB" sz="2400" dirty="0">
              <a:solidFill>
                <a:schemeClr val="accent1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864" y="1340768"/>
            <a:ext cx="5989320" cy="3877056"/>
          </a:xfrm>
          <a:prstGeom prst="rect">
            <a:avLst/>
          </a:prstGeom>
          <a:noFill/>
          <a:ln w="3175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8068" y="1762498"/>
            <a:ext cx="5648228" cy="4042767"/>
          </a:xfrm>
          <a:prstGeom prst="rect">
            <a:avLst/>
          </a:prstGeom>
          <a:noFill/>
          <a:ln w="9525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58282" y="2204866"/>
            <a:ext cx="5802150" cy="3933229"/>
          </a:xfrm>
          <a:prstGeom prst="rect">
            <a:avLst/>
          </a:prstGeom>
          <a:noFill/>
          <a:ln w="9525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Rounded Rectangle 10"/>
          <p:cNvSpPr/>
          <p:nvPr/>
        </p:nvSpPr>
        <p:spPr>
          <a:xfrm>
            <a:off x="3779913" y="2276872"/>
            <a:ext cx="936104" cy="216024"/>
          </a:xfrm>
          <a:prstGeom prst="roundRect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3275856" y="2564904"/>
            <a:ext cx="576064" cy="216024"/>
          </a:xfrm>
          <a:prstGeom prst="roundRect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3275856" y="3068960"/>
            <a:ext cx="648072" cy="216024"/>
          </a:xfrm>
          <a:prstGeom prst="roundRect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>
            <a:off x="3276000" y="4554000"/>
            <a:ext cx="396000" cy="216024"/>
          </a:xfrm>
          <a:prstGeom prst="roundRect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3275856" y="5076000"/>
            <a:ext cx="504000" cy="216024"/>
          </a:xfrm>
          <a:prstGeom prst="roundRect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331640" y="6447616"/>
            <a:ext cx="6696744" cy="365760"/>
          </a:xfrm>
        </p:spPr>
        <p:txBody>
          <a:bodyPr/>
          <a:lstStyle/>
          <a:p>
            <a:r>
              <a:rPr lang="en-US" dirty="0" smtClean="0"/>
              <a:t>7th Meeting of the Joint CEOS/CGMS Working Group on Climate, 07-09 February, S. José dos Campos (SP, Brazil)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16574</TotalTime>
  <Words>1085</Words>
  <Application>Microsoft Office PowerPoint</Application>
  <PresentationFormat>On-screen Show (4:3)</PresentationFormat>
  <Paragraphs>173</Paragraphs>
  <Slides>10</Slides>
  <Notes>2</Notes>
  <HiddenSlides>3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Bookman Old Style</vt:lpstr>
      <vt:lpstr>Calibri</vt:lpstr>
      <vt:lpstr>Gill Sans Light</vt:lpstr>
      <vt:lpstr>Gill Sans MT</vt:lpstr>
      <vt:lpstr>Helvetica Neue Thin</vt:lpstr>
      <vt:lpstr>Times New Roman</vt:lpstr>
      <vt:lpstr>Wingdings</vt:lpstr>
      <vt:lpstr>Wingdings 3</vt:lpstr>
      <vt:lpstr>Origin</vt:lpstr>
      <vt:lpstr>ECV Inventory #3: context and status</vt:lpstr>
      <vt:lpstr>Context and evolution</vt:lpstr>
      <vt:lpstr>Evolution: a steep learning curve…</vt:lpstr>
      <vt:lpstr>Evolution: …with good published results!</vt:lpstr>
      <vt:lpstr>Evolution: ... and followed by a flatter stretch</vt:lpstr>
      <vt:lpstr>Status: timeline for 2019</vt:lpstr>
      <vt:lpstr>Status: a provisional* snapshot in numbers</vt:lpstr>
      <vt:lpstr>Status: a provisional (pre-verification) snapshot in numbers</vt:lpstr>
      <vt:lpstr>Implementation: Questionnaire Guide</vt:lpstr>
      <vt:lpstr>Implementation: Questionnaire Guide (Topics)</vt:lpstr>
    </vt:vector>
  </TitlesOfParts>
  <Company>EUMETSAT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Alexandra Nunes</dc:creator>
  <cp:lastModifiedBy>Alexandra Nunes</cp:lastModifiedBy>
  <cp:revision>626</cp:revision>
  <dcterms:created xsi:type="dcterms:W3CDTF">2016-03-01T14:28:13Z</dcterms:created>
  <dcterms:modified xsi:type="dcterms:W3CDTF">2019-03-21T07:55:36Z</dcterms:modified>
</cp:coreProperties>
</file>