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Montserrat" pitchFamily="2" charset="77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dcd6ce2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27dcd6ce2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56895e41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456895e41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e3ee2700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27e3ee2700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56895e41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456895e41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e3ee2700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7e3ee2700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GHG Mission Portal</a:t>
            </a:r>
            <a:endParaRPr sz="7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2200">
                <a:solidFill>
                  <a:schemeClr val="accent2"/>
                </a:solidFill>
              </a:rPr>
              <a:t>Powered by the CEOS MIM Database</a:t>
            </a:r>
            <a:endParaRPr sz="22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endParaRPr sz="22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2200">
                <a:solidFill>
                  <a:schemeClr val="accent2"/>
                </a:solidFill>
              </a:rPr>
              <a:t>ceos.org/ghg</a:t>
            </a:r>
            <a:endParaRPr sz="22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endParaRPr sz="4000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5685225" y="3464000"/>
            <a:ext cx="6459300" cy="24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NL"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S. Ward (ESA MIM Team)</a:t>
            </a:r>
            <a:br>
              <a:rPr lang="en-GB" sz="2200" dirty="0">
                <a:latin typeface="Montserrat"/>
                <a:ea typeface="Montserrat"/>
                <a:cs typeface="Montserrat"/>
                <a:sym typeface="Montserrat"/>
              </a:rPr>
            </a:b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2023 </a:t>
            </a: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18th - 19th October 2023, ESA/ESRIN</a:t>
            </a: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57100" y="1290950"/>
            <a:ext cx="11631900" cy="4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 for greater awareness of current and planned missions to ensure continuity and coordination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IMEO Roadmap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Task Team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ESA MIM Team cooperation with incoming SIT Chair team (JAXA) to develop a portal that summarises all known CO2 and CH4 observing missions - public, private and NGO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Builds on the IMEO and JPL spreadsheets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Technical support from GHG TT - thanks! (Dave, Mark, John, Yasjka…)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875" y="1818523"/>
            <a:ext cx="2245225" cy="14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8498" y="2168437"/>
            <a:ext cx="1142298" cy="7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801" y="1209200"/>
            <a:ext cx="4936000" cy="49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0977" y="927175"/>
            <a:ext cx="4698694" cy="26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475" y="3454886"/>
            <a:ext cx="4698700" cy="242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8150"/>
            <a:ext cx="5644375" cy="499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325" y="1088150"/>
            <a:ext cx="5809306" cy="542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/>
          <p:nvPr/>
        </p:nvSpPr>
        <p:spPr>
          <a:xfrm>
            <a:off x="357100" y="1290950"/>
            <a:ext cx="10922100" cy="23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Global GHG Mappers (usually public)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Facility Scale Plume Monitors (mixed)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Operational Sounders 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through to MIM profile for each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i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3900" y="1376275"/>
            <a:ext cx="6350526" cy="416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/>
          <p:nvPr/>
        </p:nvSpPr>
        <p:spPr>
          <a:xfrm>
            <a:off x="357100" y="1290950"/>
            <a:ext cx="6035700" cy="4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Being deployed in the IMEO Roadmap document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 feedback from GHG TT - already reflected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Further comments and updates welcome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Ready to demo at COP-28 and beyond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Seeks to help explain the role of different mission types and the CEOS missions in particular in context of public/NGO missions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066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 sz="1700" b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i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2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Already in use!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" name="Google Shape;10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025" y="1497200"/>
            <a:ext cx="5494401" cy="412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/>
          <p:nvPr/>
        </p:nvSpPr>
        <p:spPr>
          <a:xfrm>
            <a:off x="4827150" y="1057075"/>
            <a:ext cx="253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 b="1" i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Thanks!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1760" y="1734007"/>
            <a:ext cx="5663092" cy="424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50" y="1734000"/>
            <a:ext cx="5663093" cy="424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217</Words>
  <Application>Microsoft Macintosh PowerPoint</Application>
  <PresentationFormat>Widescreen</PresentationFormat>
  <Paragraphs>37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Montserrat</vt:lpstr>
      <vt:lpstr>Arial</vt:lpstr>
      <vt:lpstr>ceos</vt:lpstr>
      <vt:lpstr>GHG Mission Portal Powered by the CEOS MIM Database  ceos.org/ghg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GHG Mission Portal Powered by the CEOS MIM Database  ceos.org/ghg </dc:title>
  <cp:lastModifiedBy>Yasjka Meijer</cp:lastModifiedBy>
  <cp:revision>1</cp:revision>
  <dcterms:modified xsi:type="dcterms:W3CDTF">2023-10-17T06:33:46Z</dcterms:modified>
</cp:coreProperties>
</file>