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 id="2147483682" r:id="rId6"/>
    <p:sldMasterId id="2147483662" r:id="rId7"/>
  </p:sldMasterIdLst>
  <p:notesMasterIdLst>
    <p:notesMasterId r:id="rId21"/>
  </p:notesMasterIdLst>
  <p:handoutMasterIdLst>
    <p:handoutMasterId r:id="rId22"/>
  </p:handoutMasterIdLst>
  <p:sldIdLst>
    <p:sldId id="256" r:id="rId8"/>
    <p:sldId id="262" r:id="rId9"/>
    <p:sldId id="264" r:id="rId10"/>
    <p:sldId id="265" r:id="rId11"/>
    <p:sldId id="266" r:id="rId12"/>
    <p:sldId id="267" r:id="rId13"/>
    <p:sldId id="263" r:id="rId14"/>
    <p:sldId id="268" r:id="rId15"/>
    <p:sldId id="269" r:id="rId16"/>
    <p:sldId id="258" r:id="rId17"/>
    <p:sldId id="259" r:id="rId18"/>
    <p:sldId id="271" r:id="rId19"/>
    <p:sldId id="270"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B0180D7-3EF9-44D7-9C09-3A36D8BE2085}">
          <p14:sldIdLst>
            <p14:sldId id="256"/>
            <p14:sldId id="262"/>
            <p14:sldId id="264"/>
            <p14:sldId id="265"/>
            <p14:sldId id="266"/>
          </p14:sldIdLst>
        </p14:section>
        <p14:section name="very last Updates" id="{12AA531B-B0C9-40B1-AB36-E63788C1235D}">
          <p14:sldIdLst>
            <p14:sldId id="267"/>
            <p14:sldId id="263"/>
            <p14:sldId id="268"/>
            <p14:sldId id="269"/>
            <p14:sldId id="258"/>
            <p14:sldId id="259"/>
            <p14:sldId id="271"/>
            <p14:sldId id="2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A09B"/>
    <a:srgbClr val="00608E"/>
    <a:srgbClr val="17467A"/>
    <a:srgbClr val="005191"/>
    <a:srgbClr val="055992"/>
    <a:srgbClr val="017394"/>
    <a:srgbClr val="44C39D"/>
    <a:srgbClr val="020251"/>
    <a:srgbClr val="00B99A"/>
    <a:srgbClr val="017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80" autoAdjust="0"/>
    <p:restoredTop sz="94660"/>
  </p:normalViewPr>
  <p:slideViewPr>
    <p:cSldViewPr snapToGrid="0" showGuides="1">
      <p:cViewPr varScale="1">
        <p:scale>
          <a:sx n="112" d="100"/>
          <a:sy n="112" d="100"/>
        </p:scale>
        <p:origin x="126" y="156"/>
      </p:cViewPr>
      <p:guideLst>
        <p:guide orient="horz" pos="2160"/>
        <p:guide pos="3840"/>
      </p:guideLst>
    </p:cSldViewPr>
  </p:slideViewPr>
  <p:notesTextViewPr>
    <p:cViewPr>
      <p:scale>
        <a:sx n="3" d="2"/>
        <a:sy n="3" d="2"/>
      </p:scale>
      <p:origin x="0" y="0"/>
    </p:cViewPr>
  </p:notesTextViewPr>
  <p:notesViewPr>
    <p:cSldViewPr snapToGrid="0" showGuides="1">
      <p:cViewPr varScale="1">
        <p:scale>
          <a:sx n="148" d="100"/>
          <a:sy n="148" d="100"/>
        </p:scale>
        <p:origin x="298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B3946F89-3C8B-A74E-BE19-BACA2AE1CA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8694FE-5F46-2648-BCB3-488879180D49}" type="slidenum">
              <a:rPr lang="fr-FR" smtClean="0"/>
              <a:t>‹#›</a:t>
            </a:fld>
            <a:endParaRPr lang="fr-FR"/>
          </a:p>
        </p:txBody>
      </p:sp>
    </p:spTree>
    <p:extLst>
      <p:ext uri="{BB962C8B-B14F-4D97-AF65-F5344CB8AC3E}">
        <p14:creationId xmlns:p14="http://schemas.microsoft.com/office/powerpoint/2010/main" val="2412253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2194E-DFCA-4BBD-A85C-BE14FE4AC49E}" type="datetimeFigureOut">
              <a:rPr lang="fr-FR" smtClean="0"/>
              <a:t>18/10/2023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C0918-2127-494D-BCD3-BC383FA1C45B}" type="slidenum">
              <a:rPr lang="fr-FR" smtClean="0"/>
              <a:t>‹#›</a:t>
            </a:fld>
            <a:endParaRPr lang="fr-FR"/>
          </a:p>
        </p:txBody>
      </p:sp>
    </p:spTree>
    <p:extLst>
      <p:ext uri="{BB962C8B-B14F-4D97-AF65-F5344CB8AC3E}">
        <p14:creationId xmlns:p14="http://schemas.microsoft.com/office/powerpoint/2010/main" val="347227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neplanetsummit.fr/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24C0918-2127-494D-BCD3-BC383FA1C45B}" type="slidenum">
              <a:rPr lang="fr-FR" smtClean="0"/>
              <a:t>1</a:t>
            </a:fld>
            <a:endParaRPr lang="fr-FR"/>
          </a:p>
        </p:txBody>
      </p:sp>
    </p:spTree>
    <p:extLst>
      <p:ext uri="{BB962C8B-B14F-4D97-AF65-F5344CB8AC3E}">
        <p14:creationId xmlns:p14="http://schemas.microsoft.com/office/powerpoint/2010/main" val="3878974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Arial" panose="020B0604020202020204" pitchFamily="34" charset="0"/>
                <a:ea typeface="+mn-ea"/>
                <a:cs typeface="+mn-cs"/>
              </a:rPr>
              <a:t>The creation of the SCO international initiative on best effort-basis dates back to 2017 within the framework of the </a:t>
            </a:r>
            <a:r>
              <a:rPr lang="en-US" sz="1100" b="0" i="0" u="none" strike="noStrike" kern="1200" dirty="0">
                <a:solidFill>
                  <a:schemeClr val="tx1"/>
                </a:solidFill>
                <a:effectLst/>
                <a:latin typeface="Arial" panose="020B0604020202020204" pitchFamily="34" charset="0"/>
                <a:ea typeface="+mn-ea"/>
                <a:cs typeface="+mn-cs"/>
                <a:hlinkClick r:id="rId3"/>
              </a:rPr>
              <a:t>One Planet Summit</a:t>
            </a:r>
            <a:r>
              <a:rPr lang="en-US" sz="1100" b="0" i="0" u="none" strike="noStrike" kern="1200" dirty="0">
                <a:solidFill>
                  <a:schemeClr val="tx1"/>
                </a:solidFill>
                <a:effectLst/>
                <a:latin typeface="Arial" panose="020B0604020202020204" pitchFamily="34" charset="0"/>
                <a:ea typeface="+mn-ea"/>
                <a:cs typeface="+mn-cs"/>
              </a:rPr>
              <a:t> by the French Republic President, Emmanuel MACRON</a:t>
            </a:r>
            <a:r>
              <a:rPr lang="en-US" sz="1100" b="0" i="0" kern="1200" dirty="0">
                <a:solidFill>
                  <a:schemeClr val="tx1"/>
                </a:solidFill>
                <a:effectLst/>
                <a:latin typeface="Arial" panose="020B0604020202020204" pitchFamily="34" charset="0"/>
                <a:ea typeface="+mn-ea"/>
                <a:cs typeface="+mn-cs"/>
              </a:rPr>
              <a:t>, but it was not officially launched until June 2019 when thirty-six space agencies and international </a:t>
            </a:r>
            <a:r>
              <a:rPr lang="en-US" sz="1100" b="0" i="0" kern="1200" dirty="0" err="1">
                <a:solidFill>
                  <a:schemeClr val="tx1"/>
                </a:solidFill>
                <a:effectLst/>
                <a:latin typeface="Arial" panose="020B0604020202020204" pitchFamily="34" charset="0"/>
                <a:ea typeface="+mn-ea"/>
                <a:cs typeface="+mn-cs"/>
              </a:rPr>
              <a:t>organisations</a:t>
            </a:r>
            <a:r>
              <a:rPr lang="en-US" sz="1100" b="0" i="0" kern="1200" dirty="0">
                <a:solidFill>
                  <a:schemeClr val="tx1"/>
                </a:solidFill>
                <a:effectLst/>
                <a:latin typeface="Arial" panose="020B0604020202020204" pitchFamily="34" charset="0"/>
                <a:ea typeface="+mn-ea"/>
                <a:cs typeface="+mn-cs"/>
              </a:rPr>
              <a:t> signed a declaration of interest. In the continuity, SCO members worked together under the coordination of UNOOSA to clearly define the nature of SCO and formalize its governance through the </a:t>
            </a:r>
            <a:r>
              <a:rPr lang="en-US" sz="1100" b="0" i="1" kern="1200" dirty="0">
                <a:solidFill>
                  <a:schemeClr val="tx1"/>
                </a:solidFill>
                <a:effectLst/>
                <a:latin typeface="Arial" panose="020B0604020202020204" pitchFamily="34" charset="0"/>
                <a:ea typeface="+mn-ea"/>
                <a:cs typeface="+mn-cs"/>
              </a:rPr>
              <a:t>Charter on the establishment of the Space for Climate Observatory</a:t>
            </a:r>
            <a:r>
              <a:rPr lang="en-US" sz="1100" b="0" i="0" kern="1200" dirty="0">
                <a:solidFill>
                  <a:schemeClr val="tx1"/>
                </a:solidFill>
                <a:effectLst/>
                <a:latin typeface="Arial" panose="020B0604020202020204" pitchFamily="34" charset="0"/>
                <a:ea typeface="+mn-ea"/>
                <a:cs typeface="+mn-cs"/>
              </a:rPr>
              <a:t>, which entered into force on 1st September 2022.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Arial" panose="020B0604020202020204" pitchFamily="34" charset="0"/>
              <a:ea typeface="+mn-ea"/>
              <a:cs typeface="+mn-cs"/>
            </a:endParaRPr>
          </a:p>
          <a:p>
            <a:pPr algn="just"/>
            <a:r>
              <a:rPr lang="en-US" sz="1200" b="0" i="0" kern="1200" dirty="0">
                <a:solidFill>
                  <a:schemeClr val="tx1"/>
                </a:solidFill>
                <a:effectLst/>
                <a:latin typeface="Arial" panose="020B0604020202020204" pitchFamily="34" charset="0"/>
                <a:ea typeface="+mn-ea"/>
                <a:cs typeface="+mn-cs"/>
              </a:rPr>
              <a:t>During its first three years of existence, the SCO progressively expanded: new space agencies joined the initiative, currently 34 members and the </a:t>
            </a:r>
            <a:r>
              <a:rPr lang="en-US" sz="1200" b="0" i="0" kern="1200" dirty="0" err="1">
                <a:solidFill>
                  <a:schemeClr val="tx1"/>
                </a:solidFill>
                <a:effectLst/>
                <a:latin typeface="Arial" panose="020B0604020202020204" pitchFamily="34" charset="0"/>
                <a:ea typeface="+mn-ea"/>
                <a:cs typeface="+mn-cs"/>
              </a:rPr>
              <a:t>organisation</a:t>
            </a:r>
            <a:r>
              <a:rPr lang="en-US" sz="1200" b="0" i="0" kern="1200" dirty="0">
                <a:solidFill>
                  <a:schemeClr val="tx1"/>
                </a:solidFill>
                <a:effectLst/>
                <a:latin typeface="Arial" panose="020B0604020202020204" pitchFamily="34" charset="0"/>
                <a:ea typeface="+mn-ea"/>
                <a:cs typeface="+mn-cs"/>
              </a:rPr>
              <a:t> of multiple annual calls for projects resulted in the emergence of about sixty SCO Projects.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mn-cs"/>
            </a:endParaRPr>
          </a:p>
          <a:p>
            <a:pPr algn="just"/>
            <a:r>
              <a:rPr lang="en-US" sz="1100" b="0" i="0" kern="1200" dirty="0">
                <a:solidFill>
                  <a:schemeClr val="tx1"/>
                </a:solidFill>
                <a:effectLst/>
                <a:latin typeface="Arial" panose="020B0604020202020204" pitchFamily="34" charset="0"/>
                <a:ea typeface="+mn-ea"/>
                <a:cs typeface="+mn-cs"/>
              </a:rPr>
              <a:t>In order to make the best use of satellite data and digital technologies for climate action, the SCO aims at coordinating international efforts,</a:t>
            </a:r>
            <a:r>
              <a:rPr lang="en-US" sz="1100" b="0" i="0" kern="1200" baseline="0" dirty="0">
                <a:solidFill>
                  <a:schemeClr val="tx1"/>
                </a:solidFill>
                <a:effectLst/>
                <a:latin typeface="Arial" panose="020B0604020202020204" pitchFamily="34" charset="0"/>
                <a:ea typeface="+mn-ea"/>
                <a:cs typeface="+mn-cs"/>
              </a:rPr>
              <a:t> while gathering public and private entities involved in </a:t>
            </a:r>
            <a:r>
              <a:rPr lang="en-US" sz="1100" b="0" i="0" kern="1200" dirty="0">
                <a:solidFill>
                  <a:schemeClr val="tx1"/>
                </a:solidFill>
                <a:effectLst/>
                <a:latin typeface="Arial" panose="020B0604020202020204" pitchFamily="34" charset="0"/>
                <a:ea typeface="+mn-ea"/>
                <a:cs typeface="+mn-cs"/>
              </a:rPr>
              <a:t>Earth Observation (EO) sector,</a:t>
            </a:r>
            <a:r>
              <a:rPr lang="en-US" sz="1100" b="0" i="0" kern="1200" baseline="0" dirty="0">
                <a:solidFill>
                  <a:schemeClr val="tx1"/>
                </a:solidFill>
                <a:effectLst/>
                <a:latin typeface="Arial" panose="020B0604020202020204" pitchFamily="34" charset="0"/>
                <a:ea typeface="+mn-ea"/>
                <a:cs typeface="+mn-cs"/>
              </a:rPr>
              <a:t> </a:t>
            </a:r>
            <a:r>
              <a:rPr lang="en-US" sz="1100" b="0" i="0" kern="1200" dirty="0">
                <a:solidFill>
                  <a:schemeClr val="tx1"/>
                </a:solidFill>
                <a:effectLst/>
                <a:latin typeface="Arial" panose="020B0604020202020204" pitchFamily="34" charset="0"/>
                <a:ea typeface="+mn-ea"/>
                <a:cs typeface="+mn-cs"/>
              </a:rPr>
              <a:t>to support the emergence of operational tools for climate monitoring, mitigation and adaptation addressed to decision-makers and the wide public.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Arial" panose="020B0604020202020204"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Arial" panose="020B0604020202020204" pitchFamily="34" charset="0"/>
                <a:ea typeface="+mn-ea"/>
                <a:cs typeface="+mn-cs"/>
              </a:rPr>
              <a:t>SCO members are the Signatories of the </a:t>
            </a:r>
            <a:r>
              <a:rPr lang="en-US" sz="1100" b="0" i="1" kern="1200" dirty="0">
                <a:solidFill>
                  <a:schemeClr val="tx1"/>
                </a:solidFill>
                <a:effectLst/>
                <a:latin typeface="Arial" panose="020B0604020202020204" pitchFamily="34" charset="0"/>
                <a:ea typeface="+mn-ea"/>
                <a:cs typeface="+mn-cs"/>
              </a:rPr>
              <a:t>Charter on the establishment of the Space for Climate Observatory</a:t>
            </a:r>
            <a:r>
              <a:rPr lang="en-US" sz="1100" b="0" i="0" kern="1200" dirty="0">
                <a:solidFill>
                  <a:schemeClr val="tx1"/>
                </a:solidFill>
                <a:effectLst/>
                <a:latin typeface="Arial" panose="020B0604020202020204" pitchFamily="34" charset="0"/>
                <a:ea typeface="+mn-ea"/>
                <a:cs typeface="+mn-cs"/>
              </a:rPr>
              <a:t>. Furthermore, in every country, a single public entity assumes the role of Focal Point, responsible for the </a:t>
            </a:r>
            <a:r>
              <a:rPr lang="en-US" sz="1100" b="0" i="0" kern="1200" dirty="0" err="1">
                <a:solidFill>
                  <a:schemeClr val="tx1"/>
                </a:solidFill>
                <a:effectLst/>
                <a:latin typeface="Arial" panose="020B0604020202020204" pitchFamily="34" charset="0"/>
                <a:ea typeface="+mn-ea"/>
                <a:cs typeface="+mn-cs"/>
              </a:rPr>
              <a:t>organisation</a:t>
            </a:r>
            <a:r>
              <a:rPr lang="en-US" sz="1100" b="0" i="0" kern="1200" dirty="0">
                <a:solidFill>
                  <a:schemeClr val="tx1"/>
                </a:solidFill>
                <a:effectLst/>
                <a:latin typeface="Arial" panose="020B0604020202020204" pitchFamily="34" charset="0"/>
                <a:ea typeface="+mn-ea"/>
                <a:cs typeface="+mn-cs"/>
              </a:rPr>
              <a:t> of SCO activities at the national level.</a:t>
            </a:r>
            <a:r>
              <a:rPr lang="en-US" sz="1050" b="0" i="0" kern="1200" dirty="0">
                <a:solidFill>
                  <a:schemeClr val="tx1"/>
                </a:solidFill>
                <a:effectLst/>
                <a:latin typeface="Arial" panose="020B0604020202020204" pitchFamily="34" charset="0"/>
                <a:ea typeface="+mn-ea"/>
                <a:cs typeface="+mn-cs"/>
              </a:rPr>
              <a:t> Therefore, the space agencies that have signed the SCO Charter are responsible for coordinating with national institutions whose missions are related to climate issues, promoting cooperation between partners to establish national SCOs, and structuring the link with public authorities managing local territories.</a:t>
            </a:r>
            <a:r>
              <a:rPr lang="en-US" sz="1050" b="0" i="0" kern="1200" baseline="0" dirty="0">
                <a:solidFill>
                  <a:schemeClr val="tx1"/>
                </a:solidFill>
                <a:effectLst/>
                <a:latin typeface="Arial" panose="020B0604020202020204" pitchFamily="34" charset="0"/>
                <a:ea typeface="+mn-ea"/>
                <a:cs typeface="+mn-cs"/>
              </a:rPr>
              <a:t> Consequently</a:t>
            </a:r>
            <a:r>
              <a:rPr lang="en-US" sz="1050" b="0" i="0" kern="1200" dirty="0">
                <a:solidFill>
                  <a:schemeClr val="tx1"/>
                </a:solidFill>
                <a:effectLst/>
                <a:latin typeface="Arial" panose="020B0604020202020204" pitchFamily="34" charset="0"/>
                <a:ea typeface="+mn-ea"/>
                <a:cs typeface="+mn-cs"/>
              </a:rPr>
              <a:t>,</a:t>
            </a:r>
            <a:r>
              <a:rPr lang="en-US" sz="1050" b="0" i="0" kern="1200" baseline="0" dirty="0">
                <a:solidFill>
                  <a:schemeClr val="tx1"/>
                </a:solidFill>
                <a:effectLst/>
                <a:latin typeface="Arial" panose="020B0604020202020204" pitchFamily="34" charset="0"/>
                <a:ea typeface="+mn-ea"/>
                <a:cs typeface="+mn-cs"/>
              </a:rPr>
              <a:t> </a:t>
            </a:r>
            <a:r>
              <a:rPr lang="en-US" sz="1100" b="0" i="0" kern="1200" dirty="0">
                <a:solidFill>
                  <a:schemeClr val="tx1"/>
                </a:solidFill>
                <a:effectLst/>
                <a:latin typeface="Arial" panose="020B0604020202020204" pitchFamily="34" charset="0"/>
                <a:ea typeface="+mn-ea"/>
                <a:cs typeface="+mn-cs"/>
              </a:rPr>
              <a:t>SCO members work</a:t>
            </a:r>
            <a:r>
              <a:rPr lang="en-US" sz="1100" b="0" i="0" kern="1200" baseline="0" dirty="0">
                <a:solidFill>
                  <a:schemeClr val="tx1"/>
                </a:solidFill>
                <a:effectLst/>
                <a:latin typeface="Arial" panose="020B0604020202020204" pitchFamily="34" charset="0"/>
                <a:ea typeface="+mn-ea"/>
                <a:cs typeface="+mn-cs"/>
              </a:rPr>
              <a:t> toward </a:t>
            </a:r>
            <a:r>
              <a:rPr lang="en-US" sz="1100" b="0" i="0" kern="1200" dirty="0">
                <a:solidFill>
                  <a:schemeClr val="tx1"/>
                </a:solidFill>
                <a:effectLst/>
                <a:latin typeface="Arial" panose="020B0604020202020204" pitchFamily="34" charset="0"/>
                <a:ea typeface="+mn-ea"/>
                <a:cs typeface="+mn-cs"/>
              </a:rPr>
              <a:t>the creation of several </a:t>
            </a:r>
            <a:r>
              <a:rPr lang="en-US" sz="1100" b="1" i="0" kern="1200" dirty="0">
                <a:solidFill>
                  <a:schemeClr val="tx1"/>
                </a:solidFill>
                <a:effectLst/>
                <a:latin typeface="Arial" panose="020B0604020202020204" pitchFamily="34" charset="0"/>
                <a:ea typeface="+mn-ea"/>
                <a:cs typeface="+mn-cs"/>
              </a:rPr>
              <a:t>national SCO implementations</a:t>
            </a:r>
            <a:r>
              <a:rPr lang="en-US" sz="1100" b="0" i="0" kern="1200" dirty="0">
                <a:solidFill>
                  <a:schemeClr val="tx1"/>
                </a:solidFill>
                <a:effectLst/>
                <a:latin typeface="Arial" panose="020B0604020202020204" pitchFamily="34" charset="0"/>
                <a:ea typeface="+mn-ea"/>
                <a:cs typeface="+mn-cs"/>
              </a:rPr>
              <a:t>: such as SCO Sweden, SCO Gabon, SCO China or SCO France. </a:t>
            </a:r>
            <a:endParaRPr lang="fr-FR" sz="1050" b="0" i="0" kern="1200" dirty="0">
              <a:solidFill>
                <a:schemeClr val="tx1"/>
              </a:solidFill>
              <a:effectLst/>
              <a:latin typeface="Arial" panose="020B0604020202020204" pitchFamily="34" charset="0"/>
              <a:ea typeface="+mn-ea"/>
              <a:cs typeface="+mn-cs"/>
            </a:endParaRPr>
          </a:p>
          <a:p>
            <a:pPr algn="just"/>
            <a:endParaRPr lang="fr-FR" sz="1050" b="0" i="0" kern="1200" dirty="0">
              <a:solidFill>
                <a:schemeClr val="tx1"/>
              </a:solidFill>
              <a:effectLst/>
              <a:latin typeface="Arial" panose="020B0604020202020204" pitchFamily="34" charset="0"/>
              <a:ea typeface="+mn-ea"/>
              <a:cs typeface="+mn-cs"/>
            </a:endParaRPr>
          </a:p>
          <a:p>
            <a:pPr algn="just"/>
            <a:r>
              <a:rPr lang="fr-FR" sz="1050" b="0" i="0" kern="1200" dirty="0">
                <a:solidFill>
                  <a:schemeClr val="tx1"/>
                </a:solidFill>
                <a:effectLst/>
                <a:latin typeface="Arial" panose="020B0604020202020204" pitchFamily="34" charset="0"/>
                <a:ea typeface="+mn-ea"/>
                <a:cs typeface="+mn-cs"/>
              </a:rPr>
              <a:t>SCO France for instance : </a:t>
            </a:r>
            <a:r>
              <a:rPr lang="en-US" sz="1100" b="0" i="0" kern="1200" dirty="0">
                <a:solidFill>
                  <a:schemeClr val="tx1"/>
                </a:solidFill>
                <a:effectLst/>
                <a:latin typeface="Arial" panose="020B0604020202020204" pitchFamily="34" charset="0"/>
                <a:ea typeface="+mn-ea"/>
                <a:cs typeface="+mn-cs"/>
              </a:rPr>
              <a:t>As the SCO initiative was born in June 2019 at the instigation of France, the French Space Agency CNES (</a:t>
            </a:r>
            <a:r>
              <a:rPr lang="en-US" sz="1100" b="0" i="1" kern="1200" dirty="0">
                <a:solidFill>
                  <a:schemeClr val="tx1"/>
                </a:solidFill>
                <a:effectLst/>
                <a:latin typeface="Arial" panose="020B0604020202020204" pitchFamily="34" charset="0"/>
                <a:ea typeface="+mn-ea"/>
                <a:cs typeface="+mn-cs"/>
              </a:rPr>
              <a:t>Centre National </a:t>
            </a:r>
            <a:r>
              <a:rPr lang="en-US" sz="1100" b="0" i="1" kern="1200" dirty="0" err="1">
                <a:solidFill>
                  <a:schemeClr val="tx1"/>
                </a:solidFill>
                <a:effectLst/>
                <a:latin typeface="Arial" panose="020B0604020202020204" pitchFamily="34" charset="0"/>
                <a:ea typeface="+mn-ea"/>
                <a:cs typeface="+mn-cs"/>
              </a:rPr>
              <a:t>d’Études</a:t>
            </a:r>
            <a:r>
              <a:rPr lang="en-US" sz="1100" b="0" i="1" kern="1200" dirty="0">
                <a:solidFill>
                  <a:schemeClr val="tx1"/>
                </a:solidFill>
                <a:effectLst/>
                <a:latin typeface="Arial" panose="020B0604020202020204" pitchFamily="34" charset="0"/>
                <a:ea typeface="+mn-ea"/>
                <a:cs typeface="+mn-cs"/>
              </a:rPr>
              <a:t> </a:t>
            </a:r>
            <a:r>
              <a:rPr lang="en-US" sz="1100" b="0" i="1" kern="1200" dirty="0" err="1">
                <a:solidFill>
                  <a:schemeClr val="tx1"/>
                </a:solidFill>
                <a:effectLst/>
                <a:latin typeface="Arial" panose="020B0604020202020204" pitchFamily="34" charset="0"/>
                <a:ea typeface="+mn-ea"/>
                <a:cs typeface="+mn-cs"/>
              </a:rPr>
              <a:t>spatiales</a:t>
            </a:r>
            <a:r>
              <a:rPr lang="en-US" sz="1100" b="0" i="0" kern="1200" dirty="0">
                <a:solidFill>
                  <a:schemeClr val="tx1"/>
                </a:solidFill>
                <a:effectLst/>
                <a:latin typeface="Arial" panose="020B0604020202020204" pitchFamily="34" charset="0"/>
                <a:ea typeface="+mn-ea"/>
                <a:cs typeface="+mn-cs"/>
              </a:rPr>
              <a:t>) was immediately entrusted with the implementation of the SCO in France. This national implementation aims at rallying the creation of other SCOs in other countries, and has therefore created a general model – in terms of global structuring, organization and animation – to be shared with other Signatories.</a:t>
            </a:r>
          </a:p>
          <a:p>
            <a:pPr marL="0" marR="0" indent="0" algn="just" defTabSz="914400" rtl="0" eaLnBrk="1" fontAlgn="auto" latinLnBrk="0" hangingPunct="1">
              <a:lnSpc>
                <a:spcPct val="100000"/>
              </a:lnSpc>
              <a:spcBef>
                <a:spcPts val="0"/>
              </a:spcBef>
              <a:spcAft>
                <a:spcPts val="0"/>
              </a:spcAft>
              <a:buClrTx/>
              <a:buSzTx/>
              <a:buFontTx/>
              <a:buNone/>
              <a:tabLst/>
              <a:defRPr/>
            </a:pPr>
            <a:endParaRPr lang="fr-FR" sz="1100" b="0" i="0" kern="1200" dirty="0">
              <a:solidFill>
                <a:schemeClr val="tx1"/>
              </a:solidFill>
              <a:effectLst/>
              <a:latin typeface="Arial" panose="020B0604020202020204" pitchFamily="34" charset="0"/>
              <a:ea typeface="+mn-ea"/>
              <a:cs typeface="+mn-cs"/>
            </a:endParaRPr>
          </a:p>
        </p:txBody>
      </p:sp>
      <p:sp>
        <p:nvSpPr>
          <p:cNvPr id="4" name="Espace réservé du numéro de diapositive 3"/>
          <p:cNvSpPr>
            <a:spLocks noGrp="1"/>
          </p:cNvSpPr>
          <p:nvPr>
            <p:ph type="sldNum" sz="quarter" idx="10"/>
          </p:nvPr>
        </p:nvSpPr>
        <p:spPr/>
        <p:txBody>
          <a:bodyPr/>
          <a:lstStyle/>
          <a:p>
            <a:fld id="{024C0918-2127-494D-BCD3-BC383FA1C45B}" type="slidenum">
              <a:rPr lang="fr-FR" smtClean="0"/>
              <a:pPr/>
              <a:t>2</a:t>
            </a:fld>
            <a:endParaRPr lang="fr-FR" dirty="0"/>
          </a:p>
        </p:txBody>
      </p:sp>
    </p:spTree>
    <p:extLst>
      <p:ext uri="{BB962C8B-B14F-4D97-AF65-F5344CB8AC3E}">
        <p14:creationId xmlns:p14="http://schemas.microsoft.com/office/powerpoint/2010/main" val="289256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kern="1200" dirty="0">
                <a:solidFill>
                  <a:schemeClr val="tx1"/>
                </a:solidFill>
                <a:effectLst/>
                <a:latin typeface="+mn-lt"/>
                <a:ea typeface="+mn-ea"/>
                <a:cs typeface="+mn-cs"/>
              </a:rPr>
              <a:t>The SCO supports the development of </a:t>
            </a:r>
            <a:r>
              <a:rPr lang="en-US" sz="1200" b="1" i="0" kern="1200" dirty="0">
                <a:solidFill>
                  <a:schemeClr val="tx1"/>
                </a:solidFill>
                <a:effectLst/>
                <a:latin typeface="+mn-lt"/>
                <a:ea typeface="+mn-ea"/>
                <a:cs typeface="+mn-cs"/>
              </a:rPr>
              <a:t>operational tools addressed to decision-makers</a:t>
            </a:r>
            <a:r>
              <a:rPr lang="en-US" sz="1200" b="0" i="0" kern="1200" dirty="0">
                <a:solidFill>
                  <a:schemeClr val="tx1"/>
                </a:solidFill>
                <a:effectLst/>
                <a:latin typeface="+mn-lt"/>
                <a:ea typeface="+mn-ea"/>
                <a:cs typeface="+mn-cs"/>
              </a:rPr>
              <a:t> and the wider audience, to fully leverage the potential of satellite data together with socio-economic data in helping towards climate monitoring, mitigation and adaptation at the local scale. These tools must be co-designed with their end-users to answer specific needs, and should be easily modified to be </a:t>
            </a:r>
            <a:r>
              <a:rPr lang="en-US" sz="1200" b="1" i="0" kern="1200" dirty="0">
                <a:solidFill>
                  <a:schemeClr val="tx1"/>
                </a:solidFill>
                <a:effectLst/>
                <a:latin typeface="+mn-lt"/>
                <a:ea typeface="+mn-ea"/>
                <a:cs typeface="+mn-cs"/>
              </a:rPr>
              <a:t>adapted to other geographic areas</a:t>
            </a:r>
            <a:r>
              <a:rPr lang="en-US" sz="1200" b="0" i="0" kern="1200" dirty="0">
                <a:solidFill>
                  <a:schemeClr val="tx1"/>
                </a:solidFill>
                <a:effectLst/>
                <a:latin typeface="+mn-lt"/>
                <a:ea typeface="+mn-ea"/>
                <a:cs typeface="+mn-cs"/>
              </a:rPr>
              <a:t> facing similar climate stakes.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addition to these projects, the SCO also aims at enhancing international coordination around operational applications based on space technologies for climate, highlighting such tools and acting as an international forum to discuss and advocate for these solutions.</a:t>
            </a:r>
          </a:p>
          <a:p>
            <a:endParaRPr lang="fr-FR" dirty="0"/>
          </a:p>
          <a:p>
            <a:r>
              <a:rPr lang="en-US" sz="1200" b="0" i="0" kern="1200" dirty="0">
                <a:solidFill>
                  <a:schemeClr val="tx1"/>
                </a:solidFill>
                <a:effectLst/>
                <a:latin typeface="+mn-lt"/>
                <a:ea typeface="+mn-ea"/>
                <a:cs typeface="+mn-cs"/>
              </a:rPr>
              <a:t>SCO Projects designate satellite-based applications for climate change monitoring, mitigation and adaptation supported by SCO Signatories and meeting the following criteria:</a:t>
            </a:r>
          </a:p>
          <a:p>
            <a:r>
              <a:rPr lang="en-US" sz="1200" b="1" i="0" kern="1200" dirty="0">
                <a:solidFill>
                  <a:schemeClr val="tx1"/>
                </a:solidFill>
                <a:effectLst/>
                <a:latin typeface="+mn-lt"/>
                <a:ea typeface="+mn-ea"/>
                <a:cs typeface="+mn-cs"/>
              </a:rPr>
              <a:t>C1. Addressing the needs of end users</a:t>
            </a:r>
            <a:r>
              <a:rPr lang="en-US" sz="1200" b="0" i="0" kern="1200" dirty="0">
                <a:solidFill>
                  <a:schemeClr val="tx1"/>
                </a:solidFill>
                <a:effectLst/>
                <a:latin typeface="+mn-lt"/>
                <a:ea typeface="+mn-ea"/>
                <a:cs typeface="+mn-cs"/>
              </a:rPr>
              <a:t> within a specific geographic area;</a:t>
            </a:r>
          </a:p>
          <a:p>
            <a:r>
              <a:rPr lang="en-US" sz="1200" b="1" i="0" kern="1200" dirty="0">
                <a:solidFill>
                  <a:schemeClr val="tx1"/>
                </a:solidFill>
                <a:effectLst/>
                <a:latin typeface="+mn-lt"/>
                <a:ea typeface="+mn-ea"/>
                <a:cs typeface="+mn-cs"/>
              </a:rPr>
              <a:t>C2. Proposing operational and practical software(s)</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C3. Making the best use of available</a:t>
            </a:r>
            <a:r>
              <a:rPr lang="en-US" sz="1200" b="0" i="0" kern="1200" dirty="0">
                <a:solidFill>
                  <a:schemeClr val="tx1"/>
                </a:solidFill>
                <a:effectLst/>
                <a:latin typeface="+mn-lt"/>
                <a:ea typeface="+mn-ea"/>
                <a:cs typeface="+mn-cs"/>
              </a:rPr>
              <a:t> satellite, environmental, climate, in situ and socio-economic </a:t>
            </a:r>
            <a:r>
              <a:rPr lang="en-US" sz="1200" b="1" i="0" kern="1200" dirty="0">
                <a:solidFill>
                  <a:schemeClr val="tx1"/>
                </a:solidFill>
                <a:effectLst/>
                <a:latin typeface="+mn-lt"/>
                <a:ea typeface="+mn-ea"/>
                <a:cs typeface="+mn-cs"/>
              </a:rPr>
              <a:t>data</a:t>
            </a:r>
            <a:r>
              <a:rPr lang="en-US" sz="1200" b="0" i="0" kern="1200" dirty="0">
                <a:solidFill>
                  <a:schemeClr val="tx1"/>
                </a:solidFill>
                <a:effectLst/>
                <a:latin typeface="+mn-lt"/>
                <a:ea typeface="+mn-ea"/>
                <a:cs typeface="+mn-cs"/>
              </a:rPr>
              <a:t>, at a resolution adapted to the problem;</a:t>
            </a:r>
          </a:p>
          <a:p>
            <a:r>
              <a:rPr lang="en-US" sz="1200" b="1" i="0" kern="1200" dirty="0">
                <a:solidFill>
                  <a:schemeClr val="tx1"/>
                </a:solidFill>
                <a:effectLst/>
                <a:latin typeface="+mn-lt"/>
                <a:ea typeface="+mn-ea"/>
                <a:cs typeface="+mn-cs"/>
              </a:rPr>
              <a:t>C4. Building on</a:t>
            </a:r>
            <a:r>
              <a:rPr lang="en-US" sz="1200" b="0" i="0" kern="1200" dirty="0">
                <a:solidFill>
                  <a:schemeClr val="tx1"/>
                </a:solidFill>
                <a:effectLst/>
                <a:latin typeface="+mn-lt"/>
                <a:ea typeface="+mn-ea"/>
                <a:cs typeface="+mn-cs"/>
              </a:rPr>
              <a:t> (pre-)operational and research </a:t>
            </a:r>
            <a:r>
              <a:rPr lang="en-US" sz="1200" b="1" i="0" kern="1200" dirty="0">
                <a:solidFill>
                  <a:schemeClr val="tx1"/>
                </a:solidFill>
                <a:effectLst/>
                <a:latin typeface="+mn-lt"/>
                <a:ea typeface="+mn-ea"/>
                <a:cs typeface="+mn-cs"/>
              </a:rPr>
              <a:t>infrastructures</a:t>
            </a:r>
            <a:r>
              <a:rPr lang="en-US" sz="1200" b="0" i="0" kern="1200" dirty="0">
                <a:solidFill>
                  <a:schemeClr val="tx1"/>
                </a:solidFill>
                <a:effectLst/>
                <a:latin typeface="+mn-lt"/>
                <a:ea typeface="+mn-ea"/>
                <a:cs typeface="+mn-cs"/>
              </a:rPr>
              <a:t>, services and local data provision;</a:t>
            </a:r>
          </a:p>
          <a:p>
            <a:r>
              <a:rPr lang="en-US" sz="1200" b="1" i="0" kern="1200" dirty="0">
                <a:solidFill>
                  <a:schemeClr val="tx1"/>
                </a:solidFill>
                <a:effectLst/>
                <a:latin typeface="+mn-lt"/>
                <a:ea typeface="+mn-ea"/>
                <a:cs typeface="+mn-cs"/>
              </a:rPr>
              <a:t>C5. Having a</a:t>
            </a:r>
            <a:r>
              <a:rPr lang="en-US" sz="1200" b="0" i="0" kern="1200" dirty="0">
                <a:solidFill>
                  <a:schemeClr val="tx1"/>
                </a:solidFill>
                <a:effectLst/>
                <a:latin typeface="+mn-lt"/>
                <a:ea typeface="+mn-ea"/>
                <a:cs typeface="+mn-cs"/>
              </a:rPr>
              <a:t> built-in </a:t>
            </a:r>
            <a:r>
              <a:rPr lang="en-US" sz="1200" b="1" i="0" kern="1200" dirty="0">
                <a:solidFill>
                  <a:schemeClr val="tx1"/>
                </a:solidFill>
                <a:effectLst/>
                <a:latin typeface="+mn-lt"/>
                <a:ea typeface="+mn-ea"/>
                <a:cs typeface="+mn-cs"/>
              </a:rPr>
              <a:t>potential for extending</a:t>
            </a:r>
            <a:r>
              <a:rPr lang="en-US" sz="1200" b="0" i="0" kern="1200" dirty="0">
                <a:solidFill>
                  <a:schemeClr val="tx1"/>
                </a:solidFill>
                <a:effectLst/>
                <a:latin typeface="+mn-lt"/>
                <a:ea typeface="+mn-ea"/>
                <a:cs typeface="+mn-cs"/>
              </a:rPr>
              <a:t> to several geographic areas.</a:t>
            </a:r>
          </a:p>
          <a:p>
            <a:endParaRPr lang="fr-FR" dirty="0"/>
          </a:p>
          <a:p>
            <a:r>
              <a:rPr lang="en-US" sz="1200" b="0" i="0" kern="1200" dirty="0">
                <a:solidFill>
                  <a:schemeClr val="tx1"/>
                </a:solidFill>
                <a:effectLst/>
                <a:latin typeface="Arial" panose="020B0604020202020204" pitchFamily="34" charset="0"/>
                <a:ea typeface="+mn-ea"/>
                <a:cs typeface="+mn-cs"/>
              </a:rPr>
              <a:t>Following annual calls for projects in the downstream space segment, the SCO </a:t>
            </a:r>
            <a:r>
              <a:rPr lang="en-US" sz="1200" b="1" i="0" kern="1200" dirty="0">
                <a:solidFill>
                  <a:schemeClr val="tx1"/>
                </a:solidFill>
                <a:effectLst/>
                <a:latin typeface="Arial" panose="020B0604020202020204" pitchFamily="34" charset="0"/>
                <a:ea typeface="+mn-ea"/>
                <a:cs typeface="+mn-cs"/>
              </a:rPr>
              <a:t>delivers and operates operational tools in accordance with </a:t>
            </a:r>
            <a:r>
              <a:rPr lang="en-GB" sz="1200" b="1" i="0" kern="1200" dirty="0">
                <a:solidFill>
                  <a:schemeClr val="tx1"/>
                </a:solidFill>
                <a:effectLst/>
                <a:latin typeface="Arial" panose="020B0604020202020204" pitchFamily="34" charset="0"/>
                <a:ea typeface="+mn-ea"/>
                <a:cs typeface="+mn-cs"/>
              </a:rPr>
              <a:t>minimum set of criteria</a:t>
            </a:r>
            <a:r>
              <a:rPr lang="en-GB" sz="1200" b="0" i="0" kern="1200" dirty="0">
                <a:solidFill>
                  <a:schemeClr val="tx1"/>
                </a:solidFill>
                <a:effectLst/>
                <a:latin typeface="Arial" panose="020B0604020202020204" pitchFamily="34" charset="0"/>
                <a:ea typeface="+mn-ea"/>
                <a:cs typeface="+mn-cs"/>
              </a:rPr>
              <a:t> (cf. infra) </a:t>
            </a:r>
            <a:r>
              <a:rPr lang="en-US" sz="1200" b="0" i="0" kern="1200" dirty="0">
                <a:solidFill>
                  <a:schemeClr val="tx1"/>
                </a:solidFill>
                <a:effectLst/>
                <a:latin typeface="Arial" panose="020B0604020202020204" pitchFamily="34" charset="0"/>
                <a:ea typeface="+mn-ea"/>
                <a:cs typeface="+mn-cs"/>
              </a:rPr>
              <a:t>to make the best possible use of available satellite, environmental and socio-economic data.</a:t>
            </a:r>
            <a:r>
              <a:rPr lang="en-GB" sz="1200" b="0" i="0" kern="1200" dirty="0">
                <a:solidFill>
                  <a:schemeClr val="tx1"/>
                </a:solidFill>
                <a:effectLst/>
                <a:latin typeface="Arial" panose="020B0604020202020204" pitchFamily="34" charset="0"/>
                <a:ea typeface="+mn-ea"/>
                <a:cs typeface="+mn-cs"/>
              </a:rPr>
              <a:t> In particular, the goal is to target specific issues at the </a:t>
            </a:r>
            <a:r>
              <a:rPr lang="en-GB" sz="1200" b="1" i="0" kern="1200" dirty="0">
                <a:solidFill>
                  <a:schemeClr val="tx1"/>
                </a:solidFill>
                <a:effectLst/>
                <a:latin typeface="Arial" panose="020B0604020202020204" pitchFamily="34" charset="0"/>
                <a:ea typeface="+mn-ea"/>
                <a:cs typeface="+mn-cs"/>
              </a:rPr>
              <a:t>local level</a:t>
            </a:r>
            <a:r>
              <a:rPr lang="en-GB" sz="1200" b="0" i="0" kern="1200" dirty="0">
                <a:solidFill>
                  <a:schemeClr val="tx1"/>
                </a:solidFill>
                <a:effectLst/>
                <a:latin typeface="Arial" panose="020B0604020202020204" pitchFamily="34" charset="0"/>
                <a:ea typeface="+mn-ea"/>
                <a:cs typeface="+mn-cs"/>
              </a:rPr>
              <a:t>, and to </a:t>
            </a:r>
            <a:r>
              <a:rPr lang="en-GB" sz="1200" b="1" i="0" kern="1200" dirty="0">
                <a:solidFill>
                  <a:schemeClr val="tx1"/>
                </a:solidFill>
                <a:effectLst/>
                <a:latin typeface="Arial" panose="020B0604020202020204" pitchFamily="34" charset="0"/>
                <a:ea typeface="+mn-ea"/>
                <a:cs typeface="+mn-cs"/>
              </a:rPr>
              <a:t>involve the end-users </a:t>
            </a:r>
            <a:r>
              <a:rPr lang="en-GB" sz="1200" b="0" i="0" kern="1200" dirty="0">
                <a:solidFill>
                  <a:schemeClr val="tx1"/>
                </a:solidFill>
                <a:effectLst/>
                <a:latin typeface="Arial" panose="020B0604020202020204" pitchFamily="34" charset="0"/>
                <a:ea typeface="+mn-ea"/>
                <a:cs typeface="+mn-cs"/>
              </a:rPr>
              <a:t>– be it decision makers or citizens – in the design process to make sure that </a:t>
            </a:r>
            <a:r>
              <a:rPr lang="en-GB" sz="1200" b="1" i="0" kern="1200" dirty="0">
                <a:solidFill>
                  <a:schemeClr val="tx1"/>
                </a:solidFill>
                <a:effectLst/>
                <a:latin typeface="Arial" panose="020B0604020202020204" pitchFamily="34" charset="0"/>
                <a:ea typeface="+mn-ea"/>
                <a:cs typeface="+mn-cs"/>
              </a:rPr>
              <a:t>the final tool suits their needs</a:t>
            </a:r>
            <a:r>
              <a:rPr lang="en-GB" sz="1200" b="0" i="0" kern="1200" dirty="0">
                <a:solidFill>
                  <a:schemeClr val="tx1"/>
                </a:solidFill>
                <a:effectLst/>
                <a:latin typeface="Arial" panose="020B0604020202020204" pitchFamily="34" charset="0"/>
                <a:ea typeface="+mn-ea"/>
                <a:cs typeface="+mn-cs"/>
              </a:rPr>
              <a:t>. </a:t>
            </a:r>
            <a:endParaRPr lang="fr-FR" sz="1200" b="0" i="0" kern="1200" dirty="0">
              <a:solidFill>
                <a:schemeClr val="tx1"/>
              </a:solidFill>
              <a:effectLst/>
              <a:latin typeface="Arial" panose="020B0604020202020204" pitchFamily="34" charset="0"/>
              <a:ea typeface="+mn-ea"/>
              <a:cs typeface="+mn-cs"/>
            </a:endParaRPr>
          </a:p>
          <a:p>
            <a:r>
              <a:rPr lang="en-GB" sz="1200" b="0" i="0" kern="1200" dirty="0">
                <a:solidFill>
                  <a:schemeClr val="tx1"/>
                </a:solidFill>
                <a:effectLst/>
                <a:latin typeface="Arial" panose="020B0604020202020204" pitchFamily="34" charset="0"/>
                <a:ea typeface="+mn-ea"/>
                <a:cs typeface="+mn-cs"/>
              </a:rPr>
              <a:t>The ambition is also to be able to easily adapt and replicate the resulting tool in similar geographic areas, so as to avoid duplication and favour collaboration – which also entails the use and the creation of open-source components as much as possible. </a:t>
            </a:r>
            <a:endParaRPr lang="fr-FR" sz="1200" b="0" i="0" kern="1200" dirty="0">
              <a:solidFill>
                <a:schemeClr val="tx1"/>
              </a:solidFill>
              <a:effectLst/>
              <a:latin typeface="Arial" panose="020B0604020202020204" pitchFamily="34" charset="0"/>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DC804AE-A34D-476C-BB72-5F241B650B61}" type="slidenum">
              <a:rPr lang="en-GB" smtClean="0"/>
              <a:t>3</a:t>
            </a:fld>
            <a:endParaRPr lang="en-GB"/>
          </a:p>
        </p:txBody>
      </p:sp>
    </p:spTree>
    <p:extLst>
      <p:ext uri="{BB962C8B-B14F-4D97-AF65-F5344CB8AC3E}">
        <p14:creationId xmlns:p14="http://schemas.microsoft.com/office/powerpoint/2010/main" val="35003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Illustration of SCO international </a:t>
            </a:r>
            <a:r>
              <a:rPr lang="fr-FR" sz="1200" b="0" i="0" kern="1200" baseline="0" dirty="0" err="1">
                <a:solidFill>
                  <a:schemeClr val="tx1"/>
                </a:solidFill>
                <a:latin typeface="Arial" panose="020B0604020202020204" pitchFamily="34" charset="0"/>
                <a:ea typeface="+mn-ea"/>
                <a:cs typeface="+mn-cs"/>
              </a:rPr>
              <a:t>operational</a:t>
            </a:r>
            <a:r>
              <a:rPr lang="fr-FR" sz="1200" b="0" i="0" kern="1200" baseline="0" dirty="0">
                <a:solidFill>
                  <a:schemeClr val="tx1"/>
                </a:solidFill>
                <a:latin typeface="Arial" panose="020B0604020202020204" pitchFamily="34" charset="0"/>
                <a:ea typeface="+mn-ea"/>
                <a:cs typeface="+mn-cs"/>
              </a:rPr>
              <a:t> </a:t>
            </a:r>
            <a:r>
              <a:rPr lang="fr-FR" sz="1200" b="0" i="0" kern="1200" baseline="0" dirty="0" err="1">
                <a:solidFill>
                  <a:schemeClr val="tx1"/>
                </a:solidFill>
                <a:latin typeface="Arial" panose="020B0604020202020204" pitchFamily="34" charset="0"/>
                <a:ea typeface="+mn-ea"/>
                <a:cs typeface="+mn-cs"/>
              </a:rPr>
              <a:t>tools</a:t>
            </a:r>
            <a:r>
              <a:rPr lang="fr-FR" sz="1200" b="0" i="0" kern="1200" baseline="0" dirty="0">
                <a:solidFill>
                  <a:schemeClr val="tx1"/>
                </a:solidFill>
                <a:latin typeface="Arial" panose="020B0604020202020204" pitchFamily="34" charset="0"/>
                <a:ea typeface="+mn-ea"/>
                <a:cs typeface="+mn-cs"/>
              </a:rPr>
              <a:t> </a:t>
            </a:r>
            <a:r>
              <a:rPr lang="fr-FR" sz="1200" b="0" i="0" kern="1200" baseline="0" dirty="0" err="1">
                <a:solidFill>
                  <a:schemeClr val="tx1"/>
                </a:solidFill>
                <a:latin typeface="Arial" panose="020B0604020202020204" pitchFamily="34" charset="0"/>
                <a:ea typeface="+mn-ea"/>
                <a:cs typeface="+mn-cs"/>
              </a:rPr>
              <a:t>around</a:t>
            </a:r>
            <a:r>
              <a:rPr lang="fr-FR" sz="1200" b="0" i="0" kern="1200" baseline="0" dirty="0">
                <a:solidFill>
                  <a:schemeClr val="tx1"/>
                </a:solidFill>
                <a:latin typeface="Arial" panose="020B0604020202020204" pitchFamily="34" charset="0"/>
                <a:ea typeface="+mn-ea"/>
                <a:cs typeface="+mn-cs"/>
              </a:rPr>
              <a:t> the world </a:t>
            </a:r>
            <a:r>
              <a:rPr lang="en-GB" sz="1200" b="0" i="0" kern="1200" baseline="0" dirty="0">
                <a:solidFill>
                  <a:schemeClr val="tx1"/>
                </a:solidFill>
                <a:latin typeface="Arial" panose="020B0604020202020204" pitchFamily="34" charset="0"/>
                <a:ea typeface="+mn-ea"/>
                <a:cs typeface="+mn-cs"/>
              </a:rPr>
              <a:t>to help decision-makers to adapt to climate change.</a:t>
            </a:r>
            <a:endParaRPr lang="fr-FR" sz="1200" b="0" i="0" kern="1200" baseline="0" dirty="0">
              <a:solidFill>
                <a:schemeClr val="tx1"/>
              </a:solidFill>
              <a:latin typeface="Arial" panose="020B0604020202020204" pitchFamily="34" charset="0"/>
              <a:ea typeface="+mn-ea"/>
              <a:cs typeface="+mn-cs"/>
            </a:endParaRPr>
          </a:p>
        </p:txBody>
      </p:sp>
      <p:sp>
        <p:nvSpPr>
          <p:cNvPr id="4" name="Espace réservé du numéro de diapositive 3"/>
          <p:cNvSpPr>
            <a:spLocks noGrp="1"/>
          </p:cNvSpPr>
          <p:nvPr>
            <p:ph type="sldNum" sz="quarter" idx="10"/>
          </p:nvPr>
        </p:nvSpPr>
        <p:spPr/>
        <p:txBody>
          <a:bodyPr/>
          <a:lstStyle/>
          <a:p>
            <a:fld id="{024C0918-2127-494D-BCD3-BC383FA1C45B}" type="slidenum">
              <a:rPr lang="fr-FR" smtClean="0"/>
              <a:pPr/>
              <a:t>4</a:t>
            </a:fld>
            <a:endParaRPr lang="fr-FR" dirty="0"/>
          </a:p>
        </p:txBody>
      </p:sp>
    </p:spTree>
    <p:extLst>
      <p:ext uri="{BB962C8B-B14F-4D97-AF65-F5344CB8AC3E}">
        <p14:creationId xmlns:p14="http://schemas.microsoft.com/office/powerpoint/2010/main" val="150538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38</a:t>
            </a:r>
            <a:r>
              <a:rPr lang="fr-FR" baseline="0" dirty="0"/>
              <a:t> </a:t>
            </a:r>
            <a:r>
              <a:rPr lang="fr-FR" baseline="0" dirty="0" err="1"/>
              <a:t>Signatories</a:t>
            </a:r>
            <a:r>
              <a:rPr lang="fr-FR" baseline="0" dirty="0"/>
              <a:t> </a:t>
            </a:r>
          </a:p>
          <a:p>
            <a:r>
              <a:rPr lang="fr-FR" baseline="0" dirty="0"/>
              <a:t>27 Focal Points </a:t>
            </a:r>
          </a:p>
          <a:p>
            <a:r>
              <a:rPr lang="fr-FR" baseline="0" dirty="0"/>
              <a:t>23 Etats Membres</a:t>
            </a:r>
          </a:p>
          <a:p>
            <a:r>
              <a:rPr lang="fr-FR" baseline="0" dirty="0"/>
              <a:t>+ ajouter les signataires Français du congrès (Météo France, ADEME, IDDRI, Loft Orbital). </a:t>
            </a:r>
          </a:p>
        </p:txBody>
      </p:sp>
      <p:sp>
        <p:nvSpPr>
          <p:cNvPr id="4" name="Espace réservé du numéro de diapositive 3"/>
          <p:cNvSpPr>
            <a:spLocks noGrp="1"/>
          </p:cNvSpPr>
          <p:nvPr>
            <p:ph type="sldNum" sz="quarter" idx="5"/>
          </p:nvPr>
        </p:nvSpPr>
        <p:spPr/>
        <p:txBody>
          <a:bodyPr/>
          <a:lstStyle/>
          <a:p>
            <a:fld id="{C0696B5C-12A0-4042-B4D0-BD3B9A4F58C6}" type="slidenum">
              <a:rPr lang="pt-BR" smtClean="0"/>
              <a:pPr/>
              <a:t>8</a:t>
            </a:fld>
            <a:endParaRPr lang="pt-BR"/>
          </a:p>
        </p:txBody>
      </p:sp>
    </p:spTree>
    <p:extLst>
      <p:ext uri="{BB962C8B-B14F-4D97-AF65-F5344CB8AC3E}">
        <p14:creationId xmlns:p14="http://schemas.microsoft.com/office/powerpoint/2010/main" val="1946044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baseline="0"/>
              <a:t>al). </a:t>
            </a:r>
            <a:endParaRPr lang="fr-FR" baseline="0" dirty="0"/>
          </a:p>
        </p:txBody>
      </p:sp>
      <p:sp>
        <p:nvSpPr>
          <p:cNvPr id="4" name="Espace réservé du numéro de diapositive 3"/>
          <p:cNvSpPr>
            <a:spLocks noGrp="1"/>
          </p:cNvSpPr>
          <p:nvPr>
            <p:ph type="sldNum" sz="quarter" idx="5"/>
          </p:nvPr>
        </p:nvSpPr>
        <p:spPr/>
        <p:txBody>
          <a:bodyPr/>
          <a:lstStyle/>
          <a:p>
            <a:fld id="{C0696B5C-12A0-4042-B4D0-BD3B9A4F58C6}" type="slidenum">
              <a:rPr lang="pt-BR" smtClean="0"/>
              <a:pPr/>
              <a:t>9</a:t>
            </a:fld>
            <a:endParaRPr lang="pt-BR"/>
          </a:p>
        </p:txBody>
      </p:sp>
    </p:spTree>
    <p:extLst>
      <p:ext uri="{BB962C8B-B14F-4D97-AF65-F5344CB8AC3E}">
        <p14:creationId xmlns:p14="http://schemas.microsoft.com/office/powerpoint/2010/main" val="29362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 seul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9035F44-8A02-46B4-B47F-F4E60E9896A0}"/>
              </a:ext>
            </a:extLst>
          </p:cNvPr>
          <p:cNvSpPr>
            <a:spLocks noGrp="1"/>
          </p:cNvSpPr>
          <p:nvPr>
            <p:ph type="subTitle" idx="1" hasCustomPrompt="1"/>
          </p:nvPr>
        </p:nvSpPr>
        <p:spPr>
          <a:xfrm>
            <a:off x="4964282" y="3247804"/>
            <a:ext cx="2263441" cy="323165"/>
          </a:xfrm>
        </p:spPr>
        <p:txBody>
          <a:bodyPr wrap="none">
            <a:spAutoFit/>
          </a:bodyPr>
          <a:lstStyle>
            <a:lvl1pPr marL="0" indent="0" algn="ctr">
              <a:buNone/>
              <a:defRPr sz="2100" cap="all" baseline="0">
                <a:solidFill>
                  <a:schemeClr val="accent1"/>
                </a:solidFill>
                <a:latin typeface="Arial MT Std Extra Bold Cond" panose="020B0906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Référence dossier</a:t>
            </a:r>
          </a:p>
        </p:txBody>
      </p:sp>
      <p:sp>
        <p:nvSpPr>
          <p:cNvPr id="13" name="Titre 12">
            <a:extLst>
              <a:ext uri="{FF2B5EF4-FFF2-40B4-BE49-F238E27FC236}">
                <a16:creationId xmlns:a16="http://schemas.microsoft.com/office/drawing/2014/main" id="{E6565DA9-72C1-4A7D-AE76-7F62DFD56FEB}"/>
              </a:ext>
            </a:extLst>
          </p:cNvPr>
          <p:cNvSpPr>
            <a:spLocks noGrp="1"/>
          </p:cNvSpPr>
          <p:nvPr>
            <p:ph type="title" hasCustomPrompt="1"/>
          </p:nvPr>
        </p:nvSpPr>
        <p:spPr>
          <a:xfrm>
            <a:off x="1251563" y="1221388"/>
            <a:ext cx="9688875" cy="1828193"/>
          </a:xfrm>
        </p:spPr>
        <p:txBody>
          <a:bodyPr/>
          <a:lstStyle>
            <a:lvl1pPr>
              <a:defRPr/>
            </a:lvl1pPr>
          </a:lstStyle>
          <a:p>
            <a:r>
              <a:rPr lang="fr-FR" dirty="0"/>
              <a:t>Titre de la</a:t>
            </a:r>
            <a:br>
              <a:rPr lang="fr-FR" dirty="0"/>
            </a:br>
            <a:r>
              <a:rPr lang="fr-FR" dirty="0"/>
              <a:t>présentation</a:t>
            </a:r>
            <a:br>
              <a:rPr lang="fr-FR" dirty="0"/>
            </a:br>
            <a:r>
              <a:rPr lang="fr-FR" dirty="0" err="1"/>
              <a:t>lorem</a:t>
            </a:r>
            <a:r>
              <a:rPr lang="fr-FR" dirty="0"/>
              <a:t> ipsum</a:t>
            </a:r>
          </a:p>
        </p:txBody>
      </p:sp>
      <p:sp>
        <p:nvSpPr>
          <p:cNvPr id="6" name="Espace réservé du texte 5">
            <a:extLst>
              <a:ext uri="{FF2B5EF4-FFF2-40B4-BE49-F238E27FC236}">
                <a16:creationId xmlns:a16="http://schemas.microsoft.com/office/drawing/2014/main" id="{D0B40BE5-0338-447F-B124-9529F25F7B72}"/>
              </a:ext>
            </a:extLst>
          </p:cNvPr>
          <p:cNvSpPr>
            <a:spLocks noGrp="1"/>
          </p:cNvSpPr>
          <p:nvPr>
            <p:ph type="body" sz="quarter" idx="10" hasCustomPrompt="1"/>
          </p:nvPr>
        </p:nvSpPr>
        <p:spPr>
          <a:xfrm>
            <a:off x="5944516" y="3902872"/>
            <a:ext cx="302968" cy="215444"/>
          </a:xfrm>
        </p:spPr>
        <p:txBody>
          <a:bodyPr/>
          <a:lstStyle>
            <a:lvl1pPr>
              <a:defRPr/>
            </a:lvl1pPr>
          </a:lstStyle>
          <a:p>
            <a:pPr lvl="0"/>
            <a:r>
              <a:rPr lang="fr-FR" dirty="0"/>
              <a:t>Lieu</a:t>
            </a:r>
          </a:p>
        </p:txBody>
      </p:sp>
      <p:sp>
        <p:nvSpPr>
          <p:cNvPr id="14" name="Espace réservé du texte 5">
            <a:extLst>
              <a:ext uri="{FF2B5EF4-FFF2-40B4-BE49-F238E27FC236}">
                <a16:creationId xmlns:a16="http://schemas.microsoft.com/office/drawing/2014/main" id="{ACFB15F9-D5BF-40F2-8666-C9A09BA4385C}"/>
              </a:ext>
            </a:extLst>
          </p:cNvPr>
          <p:cNvSpPr>
            <a:spLocks noGrp="1"/>
          </p:cNvSpPr>
          <p:nvPr>
            <p:ph type="body" sz="quarter" idx="11" hasCustomPrompt="1"/>
          </p:nvPr>
        </p:nvSpPr>
        <p:spPr>
          <a:xfrm>
            <a:off x="4744669" y="4270969"/>
            <a:ext cx="2702663" cy="215444"/>
          </a:xfrm>
        </p:spPr>
        <p:txBody>
          <a:bodyPr/>
          <a:lstStyle>
            <a:lvl1pPr>
              <a:defRPr/>
            </a:lvl1pPr>
          </a:lstStyle>
          <a:p>
            <a:r>
              <a:rPr lang="fr-FR" dirty="0"/>
              <a:t>Prénom Nom, Fonction de l’intervenant</a:t>
            </a:r>
          </a:p>
        </p:txBody>
      </p:sp>
      <p:sp>
        <p:nvSpPr>
          <p:cNvPr id="8" name="Espace réservé du texte 5">
            <a:extLst>
              <a:ext uri="{FF2B5EF4-FFF2-40B4-BE49-F238E27FC236}">
                <a16:creationId xmlns:a16="http://schemas.microsoft.com/office/drawing/2014/main" id="{ACFB15F9-D5BF-40F2-8666-C9A09BA4385C}"/>
              </a:ext>
            </a:extLst>
          </p:cNvPr>
          <p:cNvSpPr>
            <a:spLocks noGrp="1"/>
          </p:cNvSpPr>
          <p:nvPr>
            <p:ph type="body" sz="quarter" idx="12" hasCustomPrompt="1"/>
          </p:nvPr>
        </p:nvSpPr>
        <p:spPr>
          <a:xfrm>
            <a:off x="5916463" y="3687428"/>
            <a:ext cx="359074" cy="215444"/>
          </a:xfrm>
        </p:spPr>
        <p:txBody>
          <a:bodyPr/>
          <a:lstStyle>
            <a:lvl1pPr>
              <a:defRPr b="1"/>
            </a:lvl1pPr>
          </a:lstStyle>
          <a:p>
            <a:r>
              <a:rPr lang="fr-FR" dirty="0"/>
              <a:t>Date</a:t>
            </a:r>
          </a:p>
        </p:txBody>
      </p:sp>
    </p:spTree>
    <p:extLst>
      <p:ext uri="{BB962C8B-B14F-4D97-AF65-F5344CB8AC3E}">
        <p14:creationId xmlns:p14="http://schemas.microsoft.com/office/powerpoint/2010/main" val="166145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mmaire 2 avec photo">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FBFD8773-D6B2-411F-8580-010C32E6311B}"/>
              </a:ext>
            </a:extLst>
          </p:cNvPr>
          <p:cNvSpPr>
            <a:spLocks noGrp="1"/>
          </p:cNvSpPr>
          <p:nvPr>
            <p:ph type="pic" idx="1"/>
          </p:nvPr>
        </p:nvSpPr>
        <p:spPr>
          <a:xfrm>
            <a:off x="0" y="0"/>
            <a:ext cx="4267200" cy="6572250"/>
          </a:xfrm>
          <a:solidFill>
            <a:schemeClr val="bg1">
              <a:lumMod val="95000"/>
            </a:schemeClr>
          </a:solidFill>
        </p:spPr>
        <p:txBody>
          <a:bodyPr anchor="t" anchorCtr="0">
            <a:normAutofit/>
          </a:bodyPr>
          <a:lstStyle>
            <a:lvl1pPr marL="0" indent="0" algn="ctr">
              <a:buNone/>
              <a:defRPr sz="24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8" name="Espace réservé du texte 7">
            <a:extLst>
              <a:ext uri="{FF2B5EF4-FFF2-40B4-BE49-F238E27FC236}">
                <a16:creationId xmlns:a16="http://schemas.microsoft.com/office/drawing/2014/main" id="{2331FCD1-E250-4EF9-9754-DC1E7A6B6F5D}"/>
              </a:ext>
            </a:extLst>
          </p:cNvPr>
          <p:cNvSpPr>
            <a:spLocks noGrp="1"/>
          </p:cNvSpPr>
          <p:nvPr>
            <p:ph type="body" sz="quarter" idx="13" hasCustomPrompt="1"/>
          </p:nvPr>
        </p:nvSpPr>
        <p:spPr>
          <a:xfrm>
            <a:off x="4608001" y="161925"/>
            <a:ext cx="5431350" cy="276225"/>
          </a:xfrm>
        </p:spPr>
        <p:txBody>
          <a:bodyPr anchor="ctr" anchorCtr="0">
            <a:noAutofit/>
          </a:bodyPr>
          <a:lstStyle>
            <a:lvl1pPr>
              <a:defRPr sz="1400" cap="all" baseline="0">
                <a:solidFill>
                  <a:schemeClr val="accent1"/>
                </a:solidFill>
                <a:latin typeface="Arial" panose="020B0604020202020204" pitchFamily="34" charset="0"/>
                <a:cs typeface="Arial" panose="020B0604020202020204" pitchFamily="34" charset="0"/>
              </a:defRPr>
            </a:lvl1pPr>
          </a:lstStyle>
          <a:p>
            <a:pPr lvl="0"/>
            <a:r>
              <a:rPr lang="fr-FR" dirty="0"/>
              <a:t>Indiquez l’objet de la présentation - Date</a:t>
            </a:r>
          </a:p>
        </p:txBody>
      </p:sp>
      <p:sp>
        <p:nvSpPr>
          <p:cNvPr id="14" name="Titre 1">
            <a:extLst>
              <a:ext uri="{FF2B5EF4-FFF2-40B4-BE49-F238E27FC236}">
                <a16:creationId xmlns:a16="http://schemas.microsoft.com/office/drawing/2014/main" id="{EC714140-CB00-4327-8652-2CA76C0D3C39}"/>
              </a:ext>
            </a:extLst>
          </p:cNvPr>
          <p:cNvSpPr>
            <a:spLocks noGrp="1"/>
          </p:cNvSpPr>
          <p:nvPr>
            <p:ph type="title" hasCustomPrompt="1"/>
          </p:nvPr>
        </p:nvSpPr>
        <p:spPr>
          <a:xfrm>
            <a:off x="4608000" y="710857"/>
            <a:ext cx="7222050" cy="290849"/>
          </a:xfrm>
        </p:spPr>
        <p:txBody>
          <a:bodyPr/>
          <a:lstStyle>
            <a:lvl1pPr>
              <a:defRPr/>
            </a:lvl1pPr>
          </a:lstStyle>
          <a:p>
            <a:r>
              <a:rPr lang="fr-FR" dirty="0"/>
              <a:t>Titre du sommaire</a:t>
            </a:r>
          </a:p>
        </p:txBody>
      </p:sp>
      <p:sp>
        <p:nvSpPr>
          <p:cNvPr id="9" name="Espace réservé du contenu 2">
            <a:extLst>
              <a:ext uri="{FF2B5EF4-FFF2-40B4-BE49-F238E27FC236}">
                <a16:creationId xmlns:a16="http://schemas.microsoft.com/office/drawing/2014/main" id="{DCA4E216-1134-467D-ADE8-4AC3039CDE2B}"/>
              </a:ext>
            </a:extLst>
          </p:cNvPr>
          <p:cNvSpPr>
            <a:spLocks noGrp="1"/>
          </p:cNvSpPr>
          <p:nvPr>
            <p:ph idx="14" hasCustomPrompt="1"/>
          </p:nvPr>
        </p:nvSpPr>
        <p:spPr>
          <a:xfrm>
            <a:off x="4608000" y="1885949"/>
            <a:ext cx="7222050" cy="3840163"/>
          </a:xfrm>
        </p:spPr>
        <p:txBody>
          <a:bodyPr/>
          <a:lstStyle>
            <a:lvl1pPr>
              <a:spcBef>
                <a:spcPts val="600"/>
              </a:spcBef>
              <a:spcAft>
                <a:spcPts val="0"/>
              </a:spcAft>
              <a:defRPr b="1">
                <a:latin typeface="Arial" panose="020B0604020202020204" pitchFamily="34" charset="0"/>
                <a:cs typeface="Arial" panose="020B0604020202020204" pitchFamily="34" charset="0"/>
              </a:defRPr>
            </a:lvl1pPr>
            <a:lvl2pPr marL="323850" indent="0">
              <a:spcBef>
                <a:spcPts val="0"/>
              </a:spcBef>
              <a:buFontTx/>
              <a:buNone/>
              <a:defRPr sz="1400" b="0">
                <a:latin typeface="Arial MT Std Light" panose="020B0302030403020204" pitchFamily="34" charset="0"/>
              </a:defRPr>
            </a:lvl2pPr>
          </a:lstStyle>
          <a:p>
            <a:pPr lvl="0"/>
            <a:r>
              <a:rPr lang="fr-FR" dirty="0"/>
              <a:t>Titre 1</a:t>
            </a:r>
          </a:p>
          <a:p>
            <a:pPr lvl="0"/>
            <a:r>
              <a:rPr lang="fr-FR" dirty="0"/>
              <a:t>Titre 2</a:t>
            </a:r>
          </a:p>
          <a:p>
            <a:pPr lvl="1"/>
            <a:r>
              <a:rPr lang="fr-FR" dirty="0"/>
              <a:t>Sous-titre</a:t>
            </a:r>
          </a:p>
        </p:txBody>
      </p:sp>
      <p:sp>
        <p:nvSpPr>
          <p:cNvPr id="10" name="Espace réservé du numéro de diapositive 5">
            <a:extLst>
              <a:ext uri="{FF2B5EF4-FFF2-40B4-BE49-F238E27FC236}">
                <a16:creationId xmlns:a16="http://schemas.microsoft.com/office/drawing/2014/main" id="{3624D890-2D50-4DB4-87A1-F6A2F0C5114E}"/>
              </a:ext>
            </a:extLst>
          </p:cNvPr>
          <p:cNvSpPr>
            <a:spLocks noGrp="1"/>
          </p:cNvSpPr>
          <p:nvPr>
            <p:ph type="sldNum" sz="quarter" idx="4"/>
          </p:nvPr>
        </p:nvSpPr>
        <p:spPr>
          <a:xfrm>
            <a:off x="11035546" y="6626632"/>
            <a:ext cx="242053" cy="184666"/>
          </a:xfrm>
          <a:prstGeom prst="rect">
            <a:avLst/>
          </a:prstGeom>
        </p:spPr>
        <p:txBody>
          <a:bodyPr vert="horz" wrap="none" lIns="0" tIns="0" rIns="0" bIns="0" rtlCol="0" anchor="ctr">
            <a:spAutoFit/>
          </a:bodyPr>
          <a:lstStyle>
            <a:lvl1pPr algn="r">
              <a:defRPr sz="1200">
                <a:solidFill>
                  <a:schemeClr val="bg1"/>
                </a:solidFill>
              </a:defRPr>
            </a:lvl1pPr>
          </a:lstStyle>
          <a:p>
            <a:fld id="{1F15C832-BA88-44B2-B74D-EBDA7A9ACE5F}" type="slidenum">
              <a:rPr lang="fr-FR" smtClean="0"/>
              <a:pPr/>
              <a:t>‹#›</a:t>
            </a:fld>
            <a:endParaRPr lang="fr-FR" dirty="0"/>
          </a:p>
        </p:txBody>
      </p:sp>
    </p:spTree>
    <p:extLst>
      <p:ext uri="{BB962C8B-B14F-4D97-AF65-F5344CB8AC3E}">
        <p14:creationId xmlns:p14="http://schemas.microsoft.com/office/powerpoint/2010/main" val="187174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 fond dégradé">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067832-BFDC-48EB-99EE-6F76E68FED67}"/>
              </a:ext>
            </a:extLst>
          </p:cNvPr>
          <p:cNvSpPr/>
          <p:nvPr userDrawn="1"/>
        </p:nvSpPr>
        <p:spPr>
          <a:xfrm>
            <a:off x="0" y="0"/>
            <a:ext cx="12192000" cy="6858000"/>
          </a:xfrm>
          <a:prstGeom prst="rect">
            <a:avLst/>
          </a:prstGeom>
          <a:gradFill flip="none" rotWithShape="1">
            <a:gsLst>
              <a:gs pos="100000">
                <a:schemeClr val="accent4"/>
              </a:gs>
              <a:gs pos="67000">
                <a:schemeClr val="accent2"/>
              </a:gs>
              <a:gs pos="35000">
                <a:srgbClr val="005191"/>
              </a:gs>
              <a:gs pos="0">
                <a:srgbClr val="02025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681D8DD-5FCB-450D-95F1-48BC8C3A6903}"/>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A37A78DC-7637-4109-BBDD-413DC606863F}"/>
              </a:ext>
            </a:extLst>
          </p:cNvPr>
          <p:cNvSpPr>
            <a:spLocks noGrp="1"/>
          </p:cNvSpPr>
          <p:nvPr>
            <p:ph idx="1"/>
          </p:nvPr>
        </p:nvSpPr>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exte 7">
            <a:extLst>
              <a:ext uri="{FF2B5EF4-FFF2-40B4-BE49-F238E27FC236}">
                <a16:creationId xmlns:a16="http://schemas.microsoft.com/office/drawing/2014/main" id="{9C6F09A8-1E7A-4227-AC62-BB5DFF5A112A}"/>
              </a:ext>
            </a:extLst>
          </p:cNvPr>
          <p:cNvSpPr>
            <a:spLocks noGrp="1"/>
          </p:cNvSpPr>
          <p:nvPr>
            <p:ph type="body" sz="quarter" idx="13" hasCustomPrompt="1"/>
          </p:nvPr>
        </p:nvSpPr>
        <p:spPr>
          <a:xfrm>
            <a:off x="360000" y="161925"/>
            <a:ext cx="8601075" cy="276225"/>
          </a:xfrm>
        </p:spPr>
        <p:txBody>
          <a:bodyPr anchor="ctr" anchorCtr="0">
            <a:noAutofit/>
          </a:bodyPr>
          <a:lstStyle>
            <a:lvl1pPr>
              <a:defRPr sz="1400" cap="all" baseline="0">
                <a:solidFill>
                  <a:schemeClr val="bg1"/>
                </a:solidFill>
                <a:latin typeface="Arial" panose="020B0604020202020204" pitchFamily="34" charset="0"/>
                <a:cs typeface="Arial" panose="020B0604020202020204" pitchFamily="34" charset="0"/>
              </a:defRPr>
            </a:lvl1pPr>
          </a:lstStyle>
          <a:p>
            <a:pPr lvl="0"/>
            <a:r>
              <a:rPr lang="fr-FR" dirty="0"/>
              <a:t>Indiquez l’objet de la présentation - Date</a:t>
            </a:r>
          </a:p>
        </p:txBody>
      </p:sp>
      <p:cxnSp>
        <p:nvCxnSpPr>
          <p:cNvPr id="9" name="Connecteur droit 8">
            <a:extLst>
              <a:ext uri="{FF2B5EF4-FFF2-40B4-BE49-F238E27FC236}">
                <a16:creationId xmlns:a16="http://schemas.microsoft.com/office/drawing/2014/main" id="{29E0E8E1-8776-4E1E-9E25-D90821B48FC1}"/>
              </a:ext>
            </a:extLst>
          </p:cNvPr>
          <p:cNvCxnSpPr>
            <a:cxnSpLocks/>
          </p:cNvCxnSpPr>
          <p:nvPr userDrawn="1"/>
        </p:nvCxnSpPr>
        <p:spPr>
          <a:xfrm>
            <a:off x="359999" y="592670"/>
            <a:ext cx="114720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5">
            <a:extLst>
              <a:ext uri="{FF2B5EF4-FFF2-40B4-BE49-F238E27FC236}">
                <a16:creationId xmlns:a16="http://schemas.microsoft.com/office/drawing/2014/main" id="{6F54370C-3C83-44EF-AED9-26116E4114CD}"/>
              </a:ext>
            </a:extLst>
          </p:cNvPr>
          <p:cNvSpPr>
            <a:spLocks noGrp="1"/>
          </p:cNvSpPr>
          <p:nvPr>
            <p:ph type="sldNum" sz="quarter" idx="12"/>
          </p:nvPr>
        </p:nvSpPr>
        <p:spPr>
          <a:xfrm>
            <a:off x="11035546" y="6626632"/>
            <a:ext cx="242053" cy="184666"/>
          </a:xfrm>
        </p:spPr>
        <p:txBody>
          <a:bodyPr/>
          <a:lstStyle/>
          <a:p>
            <a:fld id="{1F15C832-BA88-44B2-B74D-EBDA7A9ACE5F}" type="slidenum">
              <a:rPr lang="fr-FR" smtClean="0"/>
              <a:t>‹#›</a:t>
            </a:fld>
            <a:endParaRPr lang="fr-FR"/>
          </a:p>
        </p:txBody>
      </p:sp>
      <p:cxnSp>
        <p:nvCxnSpPr>
          <p:cNvPr id="10" name="Connecteur droit 9">
            <a:extLst>
              <a:ext uri="{FF2B5EF4-FFF2-40B4-BE49-F238E27FC236}">
                <a16:creationId xmlns:a16="http://schemas.microsoft.com/office/drawing/2014/main" id="{CF83CF46-8F60-4033-A89F-BF70ABE27E5F}"/>
              </a:ext>
            </a:extLst>
          </p:cNvPr>
          <p:cNvCxnSpPr/>
          <p:nvPr userDrawn="1"/>
        </p:nvCxnSpPr>
        <p:spPr>
          <a:xfrm>
            <a:off x="11353800" y="6648718"/>
            <a:ext cx="0" cy="1404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AD1C218D-472B-480C-843F-CCCEE3CDABE5}"/>
              </a:ext>
            </a:extLst>
          </p:cNvPr>
          <p:cNvSpPr txBox="1"/>
          <p:nvPr userDrawn="1"/>
        </p:nvSpPr>
        <p:spPr>
          <a:xfrm>
            <a:off x="11430002" y="6649716"/>
            <a:ext cx="328616" cy="138499"/>
          </a:xfrm>
          <a:prstGeom prst="rect">
            <a:avLst/>
          </a:prstGeom>
          <a:noFill/>
        </p:spPr>
        <p:txBody>
          <a:bodyPr wrap="none" lIns="0" tIns="0" rIns="0" bIns="0" rtlCol="0" anchor="ctr" anchorCtr="0">
            <a:spAutoFit/>
          </a:bodyPr>
          <a:lstStyle/>
          <a:p>
            <a:r>
              <a:rPr lang="fr-FR" sz="900" b="1" dirty="0">
                <a:solidFill>
                  <a:schemeClr val="bg1"/>
                </a:solidFill>
              </a:rPr>
              <a:t>@ cnes</a:t>
            </a:r>
          </a:p>
        </p:txBody>
      </p:sp>
    </p:spTree>
    <p:extLst>
      <p:ext uri="{BB962C8B-B14F-4D97-AF65-F5344CB8AC3E}">
        <p14:creationId xmlns:p14="http://schemas.microsoft.com/office/powerpoint/2010/main" val="344843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droite + fond phot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F706EE2-CE13-4715-B6F8-83FF7D0471B6}"/>
              </a:ext>
            </a:extLst>
          </p:cNvPr>
          <p:cNvSpPr/>
          <p:nvPr userDrawn="1"/>
        </p:nvSpPr>
        <p:spPr>
          <a:xfrm>
            <a:off x="0" y="0"/>
            <a:ext cx="12192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9">
            <a:extLst>
              <a:ext uri="{FF2B5EF4-FFF2-40B4-BE49-F238E27FC236}">
                <a16:creationId xmlns:a16="http://schemas.microsoft.com/office/drawing/2014/main" id="{401693A4-7E39-4586-AE6C-D7EDEDA70128}"/>
              </a:ext>
            </a:extLst>
          </p:cNvPr>
          <p:cNvSpPr/>
          <p:nvPr userDrawn="1"/>
        </p:nvSpPr>
        <p:spPr>
          <a:xfrm>
            <a:off x="0" y="0"/>
            <a:ext cx="12192000" cy="6858000"/>
          </a:xfrm>
          <a:prstGeom prst="rect">
            <a:avLst/>
          </a:prstGeom>
          <a:gradFill flip="none" rotWithShape="1">
            <a:gsLst>
              <a:gs pos="100000">
                <a:schemeClr val="accent4"/>
              </a:gs>
              <a:gs pos="67000">
                <a:schemeClr val="accent2">
                  <a:alpha val="80000"/>
                </a:schemeClr>
              </a:gs>
              <a:gs pos="35000">
                <a:srgbClr val="005191">
                  <a:alpha val="80000"/>
                </a:srgbClr>
              </a:gs>
              <a:gs pos="0">
                <a:srgbClr val="020251">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7">
            <a:extLst>
              <a:ext uri="{FF2B5EF4-FFF2-40B4-BE49-F238E27FC236}">
                <a16:creationId xmlns:a16="http://schemas.microsoft.com/office/drawing/2014/main" id="{B75A0A25-8756-4511-A62F-A1E0AC3F20C2}"/>
              </a:ext>
            </a:extLst>
          </p:cNvPr>
          <p:cNvSpPr>
            <a:spLocks noGrp="1"/>
          </p:cNvSpPr>
          <p:nvPr>
            <p:ph type="body" sz="quarter" idx="13" hasCustomPrompt="1"/>
          </p:nvPr>
        </p:nvSpPr>
        <p:spPr>
          <a:xfrm>
            <a:off x="4608001" y="161925"/>
            <a:ext cx="5431350" cy="276225"/>
          </a:xfrm>
        </p:spPr>
        <p:txBody>
          <a:bodyPr anchor="ctr" anchorCtr="0">
            <a:noAutofit/>
          </a:bodyPr>
          <a:lstStyle>
            <a:lvl1pPr>
              <a:defRPr sz="1400" cap="all" baseline="0">
                <a:solidFill>
                  <a:schemeClr val="bg1"/>
                </a:solidFill>
                <a:latin typeface="Arial" panose="020B0604020202020204" pitchFamily="34" charset="0"/>
                <a:cs typeface="Arial" panose="020B0604020202020204" pitchFamily="34" charset="0"/>
              </a:defRPr>
            </a:lvl1pPr>
          </a:lstStyle>
          <a:p>
            <a:pPr lvl="0"/>
            <a:r>
              <a:rPr lang="fr-FR" dirty="0"/>
              <a:t>Indiquez l’objet de la présentation - Date</a:t>
            </a:r>
          </a:p>
        </p:txBody>
      </p:sp>
      <p:sp>
        <p:nvSpPr>
          <p:cNvPr id="14" name="Titre 1">
            <a:extLst>
              <a:ext uri="{FF2B5EF4-FFF2-40B4-BE49-F238E27FC236}">
                <a16:creationId xmlns:a16="http://schemas.microsoft.com/office/drawing/2014/main" id="{7FCEFED8-BA22-4820-926E-0E5AC163A800}"/>
              </a:ext>
            </a:extLst>
          </p:cNvPr>
          <p:cNvSpPr>
            <a:spLocks noGrp="1"/>
          </p:cNvSpPr>
          <p:nvPr>
            <p:ph type="title"/>
          </p:nvPr>
        </p:nvSpPr>
        <p:spPr>
          <a:xfrm>
            <a:off x="4608000" y="710857"/>
            <a:ext cx="5432400" cy="332399"/>
          </a:xfrm>
        </p:spPr>
        <p:txBody>
          <a:bodyPr/>
          <a:lstStyle>
            <a:lvl1pPr>
              <a:defRPr>
                <a:solidFill>
                  <a:schemeClr val="bg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19A34B22-BAAD-4596-A0C2-B643045A4A40}"/>
              </a:ext>
            </a:extLst>
          </p:cNvPr>
          <p:cNvSpPr>
            <a:spLocks noGrp="1"/>
          </p:cNvSpPr>
          <p:nvPr>
            <p:ph idx="14"/>
          </p:nvPr>
        </p:nvSpPr>
        <p:spPr>
          <a:xfrm>
            <a:off x="4608000" y="1330325"/>
            <a:ext cx="7098225" cy="4351338"/>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6" name="Connecteur droit 15">
            <a:extLst>
              <a:ext uri="{FF2B5EF4-FFF2-40B4-BE49-F238E27FC236}">
                <a16:creationId xmlns:a16="http://schemas.microsoft.com/office/drawing/2014/main" id="{A0BDDA6F-6D73-4F96-81E5-423C8B139C67}"/>
              </a:ext>
            </a:extLst>
          </p:cNvPr>
          <p:cNvCxnSpPr>
            <a:cxnSpLocks/>
          </p:cNvCxnSpPr>
          <p:nvPr userDrawn="1"/>
        </p:nvCxnSpPr>
        <p:spPr>
          <a:xfrm>
            <a:off x="4105275" y="592670"/>
            <a:ext cx="7600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5">
            <a:extLst>
              <a:ext uri="{FF2B5EF4-FFF2-40B4-BE49-F238E27FC236}">
                <a16:creationId xmlns:a16="http://schemas.microsoft.com/office/drawing/2014/main" id="{7225033C-1F46-4D5B-AF8F-00550E3DAB04}"/>
              </a:ext>
            </a:extLst>
          </p:cNvPr>
          <p:cNvSpPr>
            <a:spLocks noGrp="1"/>
          </p:cNvSpPr>
          <p:nvPr>
            <p:ph type="sldNum" sz="quarter" idx="12"/>
          </p:nvPr>
        </p:nvSpPr>
        <p:spPr>
          <a:xfrm>
            <a:off x="11035546" y="6626632"/>
            <a:ext cx="242053" cy="184666"/>
          </a:xfrm>
        </p:spPr>
        <p:txBody>
          <a:bodyPr/>
          <a:lstStyle/>
          <a:p>
            <a:fld id="{1F15C832-BA88-44B2-B74D-EBDA7A9ACE5F}" type="slidenum">
              <a:rPr lang="fr-FR" smtClean="0"/>
              <a:t>‹#›</a:t>
            </a:fld>
            <a:endParaRPr lang="fr-FR" dirty="0"/>
          </a:p>
        </p:txBody>
      </p:sp>
      <p:cxnSp>
        <p:nvCxnSpPr>
          <p:cNvPr id="11" name="Connecteur droit 10">
            <a:extLst>
              <a:ext uri="{FF2B5EF4-FFF2-40B4-BE49-F238E27FC236}">
                <a16:creationId xmlns:a16="http://schemas.microsoft.com/office/drawing/2014/main" id="{CD7EEDD6-109B-4725-9839-B01316D07E96}"/>
              </a:ext>
            </a:extLst>
          </p:cNvPr>
          <p:cNvCxnSpPr/>
          <p:nvPr userDrawn="1"/>
        </p:nvCxnSpPr>
        <p:spPr>
          <a:xfrm>
            <a:off x="11353800" y="6648718"/>
            <a:ext cx="0" cy="1404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220411A2-D4E9-43AD-BEE7-25B13909D3BD}"/>
              </a:ext>
            </a:extLst>
          </p:cNvPr>
          <p:cNvSpPr txBox="1"/>
          <p:nvPr userDrawn="1"/>
        </p:nvSpPr>
        <p:spPr>
          <a:xfrm>
            <a:off x="11430002" y="6649716"/>
            <a:ext cx="328616" cy="138499"/>
          </a:xfrm>
          <a:prstGeom prst="rect">
            <a:avLst/>
          </a:prstGeom>
          <a:noFill/>
        </p:spPr>
        <p:txBody>
          <a:bodyPr wrap="none" lIns="0" tIns="0" rIns="0" bIns="0" rtlCol="0" anchor="ctr" anchorCtr="0">
            <a:spAutoFit/>
          </a:bodyPr>
          <a:lstStyle/>
          <a:p>
            <a:r>
              <a:rPr lang="fr-FR" sz="900" b="1" dirty="0">
                <a:solidFill>
                  <a:schemeClr val="bg1"/>
                </a:solidFill>
              </a:rPr>
              <a:t>@ cnes</a:t>
            </a:r>
          </a:p>
        </p:txBody>
      </p:sp>
    </p:spTree>
    <p:extLst>
      <p:ext uri="{BB962C8B-B14F-4D97-AF65-F5344CB8AC3E}">
        <p14:creationId xmlns:p14="http://schemas.microsoft.com/office/powerpoint/2010/main" val="237519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F4B1AF-3C2B-471A-B0CB-68D5A7E549A3}"/>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AF6D91DB-5D9A-4CC3-8095-F75DEEC3D5F0}"/>
              </a:ext>
            </a:extLst>
          </p:cNvPr>
          <p:cNvSpPr>
            <a:spLocks noGrp="1"/>
          </p:cNvSpPr>
          <p:nvPr>
            <p:ph sz="half" idx="1"/>
          </p:nvPr>
        </p:nvSpPr>
        <p:spPr>
          <a:xfrm>
            <a:off x="360000" y="1349375"/>
            <a:ext cx="4932000" cy="43200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E120A064-31D4-42AE-907A-264DBC27F107}"/>
              </a:ext>
            </a:extLst>
          </p:cNvPr>
          <p:cNvSpPr>
            <a:spLocks noGrp="1"/>
          </p:cNvSpPr>
          <p:nvPr>
            <p:ph sz="half" idx="2"/>
          </p:nvPr>
        </p:nvSpPr>
        <p:spPr>
          <a:xfrm>
            <a:off x="6438900" y="1349375"/>
            <a:ext cx="4932000" cy="43200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9" name="Image 8">
            <a:extLst>
              <a:ext uri="{FF2B5EF4-FFF2-40B4-BE49-F238E27FC236}">
                <a16:creationId xmlns:a16="http://schemas.microsoft.com/office/drawing/2014/main" id="{0F725E42-E135-4BB9-A7E6-8DD140B24F29}"/>
              </a:ext>
            </a:extLst>
          </p:cNvPr>
          <p:cNvPicPr>
            <a:picLocks noChangeAspect="1"/>
          </p:cNvPicPr>
          <p:nvPr userDrawn="1"/>
        </p:nvPicPr>
        <p:blipFill>
          <a:blip r:embed="rId2"/>
          <a:stretch>
            <a:fillRect/>
          </a:stretch>
        </p:blipFill>
        <p:spPr>
          <a:xfrm>
            <a:off x="5781049" y="1514475"/>
            <a:ext cx="238088" cy="4068000"/>
          </a:xfrm>
          <a:prstGeom prst="rect">
            <a:avLst/>
          </a:prstGeom>
        </p:spPr>
      </p:pic>
      <p:sp>
        <p:nvSpPr>
          <p:cNvPr id="10" name="Espace réservé du texte 7">
            <a:extLst>
              <a:ext uri="{FF2B5EF4-FFF2-40B4-BE49-F238E27FC236}">
                <a16:creationId xmlns:a16="http://schemas.microsoft.com/office/drawing/2014/main" id="{BC50BAE0-AE32-4D4E-A6B6-B0375453F6A6}"/>
              </a:ext>
            </a:extLst>
          </p:cNvPr>
          <p:cNvSpPr>
            <a:spLocks noGrp="1"/>
          </p:cNvSpPr>
          <p:nvPr>
            <p:ph type="body" sz="quarter" idx="13" hasCustomPrompt="1"/>
          </p:nvPr>
        </p:nvSpPr>
        <p:spPr>
          <a:xfrm>
            <a:off x="360000" y="161925"/>
            <a:ext cx="8601075" cy="276225"/>
          </a:xfrm>
        </p:spPr>
        <p:txBody>
          <a:bodyPr anchor="ctr" anchorCtr="0">
            <a:noAutofit/>
          </a:bodyPr>
          <a:lstStyle>
            <a:lvl1pPr>
              <a:defRPr sz="1400" cap="all" baseline="0">
                <a:solidFill>
                  <a:schemeClr val="accent1"/>
                </a:solidFill>
                <a:latin typeface="Arial" panose="020B0604020202020204" pitchFamily="34" charset="0"/>
                <a:cs typeface="Arial" panose="020B0604020202020204" pitchFamily="34" charset="0"/>
              </a:defRPr>
            </a:lvl1pPr>
          </a:lstStyle>
          <a:p>
            <a:pPr lvl="0"/>
            <a:r>
              <a:rPr lang="fr-FR" dirty="0"/>
              <a:t>Indiquez l’objet de la présentation - Date</a:t>
            </a:r>
          </a:p>
        </p:txBody>
      </p:sp>
      <p:sp>
        <p:nvSpPr>
          <p:cNvPr id="8" name="Espace réservé du numéro de diapositive 5">
            <a:extLst>
              <a:ext uri="{FF2B5EF4-FFF2-40B4-BE49-F238E27FC236}">
                <a16:creationId xmlns:a16="http://schemas.microsoft.com/office/drawing/2014/main" id="{BE74D151-8A07-43F8-855E-4AEDCEFB38CC}"/>
              </a:ext>
            </a:extLst>
          </p:cNvPr>
          <p:cNvSpPr>
            <a:spLocks noGrp="1"/>
          </p:cNvSpPr>
          <p:nvPr>
            <p:ph type="sldNum" sz="quarter" idx="12"/>
          </p:nvPr>
        </p:nvSpPr>
        <p:spPr>
          <a:xfrm>
            <a:off x="11035546" y="6626632"/>
            <a:ext cx="242053" cy="184666"/>
          </a:xfrm>
        </p:spPr>
        <p:txBody>
          <a:bodyPr/>
          <a:lstStyle/>
          <a:p>
            <a:fld id="{1F15C832-BA88-44B2-B74D-EBDA7A9ACE5F}" type="slidenum">
              <a:rPr lang="fr-FR" smtClean="0"/>
              <a:t>‹#›</a:t>
            </a:fld>
            <a:endParaRPr lang="fr-FR" dirty="0"/>
          </a:p>
        </p:txBody>
      </p:sp>
    </p:spTree>
    <p:extLst>
      <p:ext uri="{BB962C8B-B14F-4D97-AF65-F5344CB8AC3E}">
        <p14:creationId xmlns:p14="http://schemas.microsoft.com/office/powerpoint/2010/main" val="88536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 image gauch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FBFD8773-D6B2-411F-8580-010C32E6311B}"/>
              </a:ext>
            </a:extLst>
          </p:cNvPr>
          <p:cNvSpPr>
            <a:spLocks noGrp="1"/>
          </p:cNvSpPr>
          <p:nvPr>
            <p:ph type="pic" idx="1"/>
          </p:nvPr>
        </p:nvSpPr>
        <p:spPr>
          <a:xfrm>
            <a:off x="0" y="0"/>
            <a:ext cx="4267200" cy="6572250"/>
          </a:xfrm>
          <a:solidFill>
            <a:schemeClr val="bg1">
              <a:lumMod val="95000"/>
            </a:schemeClr>
          </a:solidFill>
        </p:spPr>
        <p:txBody>
          <a:bodyPr anchor="t" anchorCtr="0">
            <a:normAutofit/>
          </a:bodyPr>
          <a:lstStyle>
            <a:lvl1pPr marL="0" indent="0" algn="ctr">
              <a:buNone/>
              <a:defRPr sz="24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8" name="Espace réservé du texte 7">
            <a:extLst>
              <a:ext uri="{FF2B5EF4-FFF2-40B4-BE49-F238E27FC236}">
                <a16:creationId xmlns:a16="http://schemas.microsoft.com/office/drawing/2014/main" id="{2331FCD1-E250-4EF9-9754-DC1E7A6B6F5D}"/>
              </a:ext>
            </a:extLst>
          </p:cNvPr>
          <p:cNvSpPr>
            <a:spLocks noGrp="1"/>
          </p:cNvSpPr>
          <p:nvPr>
            <p:ph type="body" sz="quarter" idx="13" hasCustomPrompt="1"/>
          </p:nvPr>
        </p:nvSpPr>
        <p:spPr>
          <a:xfrm>
            <a:off x="4608001" y="161925"/>
            <a:ext cx="5431350" cy="276225"/>
          </a:xfrm>
        </p:spPr>
        <p:txBody>
          <a:bodyPr anchor="ctr" anchorCtr="0">
            <a:noAutofit/>
          </a:bodyPr>
          <a:lstStyle>
            <a:lvl1pPr>
              <a:defRPr sz="1400" cap="all" baseline="0">
                <a:solidFill>
                  <a:schemeClr val="accent1"/>
                </a:solidFill>
                <a:latin typeface="Arial" panose="020B0604020202020204" pitchFamily="34" charset="0"/>
                <a:cs typeface="Arial" panose="020B0604020202020204" pitchFamily="34" charset="0"/>
              </a:defRPr>
            </a:lvl1pPr>
          </a:lstStyle>
          <a:p>
            <a:pPr lvl="0"/>
            <a:r>
              <a:rPr lang="fr-FR" dirty="0"/>
              <a:t>Indiquez l’objet de la présentation - Date</a:t>
            </a:r>
          </a:p>
        </p:txBody>
      </p:sp>
      <p:sp>
        <p:nvSpPr>
          <p:cNvPr id="14" name="Titre 1">
            <a:extLst>
              <a:ext uri="{FF2B5EF4-FFF2-40B4-BE49-F238E27FC236}">
                <a16:creationId xmlns:a16="http://schemas.microsoft.com/office/drawing/2014/main" id="{EC714140-CB00-4327-8652-2CA76C0D3C39}"/>
              </a:ext>
            </a:extLst>
          </p:cNvPr>
          <p:cNvSpPr>
            <a:spLocks noGrp="1"/>
          </p:cNvSpPr>
          <p:nvPr>
            <p:ph type="title"/>
          </p:nvPr>
        </p:nvSpPr>
        <p:spPr>
          <a:xfrm>
            <a:off x="4608000" y="710857"/>
            <a:ext cx="5432400" cy="332399"/>
          </a:xfrm>
        </p:spPr>
        <p:txBody>
          <a:bodyPr/>
          <a:lstStyle/>
          <a:p>
            <a:r>
              <a:rPr lang="fr-FR"/>
              <a:t>Modifiez le style du titre</a:t>
            </a:r>
          </a:p>
        </p:txBody>
      </p:sp>
      <p:sp>
        <p:nvSpPr>
          <p:cNvPr id="15" name="Espace réservé du contenu 2">
            <a:extLst>
              <a:ext uri="{FF2B5EF4-FFF2-40B4-BE49-F238E27FC236}">
                <a16:creationId xmlns:a16="http://schemas.microsoft.com/office/drawing/2014/main" id="{5DF29D38-7158-4649-AD5B-919F941E18D4}"/>
              </a:ext>
            </a:extLst>
          </p:cNvPr>
          <p:cNvSpPr>
            <a:spLocks noGrp="1"/>
          </p:cNvSpPr>
          <p:nvPr>
            <p:ph idx="14"/>
          </p:nvPr>
        </p:nvSpPr>
        <p:spPr>
          <a:xfrm>
            <a:off x="4608000" y="1330325"/>
            <a:ext cx="7098225" cy="435133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5">
            <a:extLst>
              <a:ext uri="{FF2B5EF4-FFF2-40B4-BE49-F238E27FC236}">
                <a16:creationId xmlns:a16="http://schemas.microsoft.com/office/drawing/2014/main" id="{A3AAF6A6-744D-4077-9457-8076575F72D0}"/>
              </a:ext>
            </a:extLst>
          </p:cNvPr>
          <p:cNvSpPr>
            <a:spLocks noGrp="1"/>
          </p:cNvSpPr>
          <p:nvPr>
            <p:ph type="sldNum" sz="quarter" idx="12"/>
          </p:nvPr>
        </p:nvSpPr>
        <p:spPr>
          <a:xfrm>
            <a:off x="11035546" y="6626632"/>
            <a:ext cx="242053" cy="184666"/>
          </a:xfrm>
        </p:spPr>
        <p:txBody>
          <a:bodyPr/>
          <a:lstStyle/>
          <a:p>
            <a:fld id="{1F15C832-BA88-44B2-B74D-EBDA7A9ACE5F}" type="slidenum">
              <a:rPr lang="fr-FR" smtClean="0"/>
              <a:t>‹#›</a:t>
            </a:fld>
            <a:endParaRPr lang="fr-FR" dirty="0"/>
          </a:p>
        </p:txBody>
      </p:sp>
    </p:spTree>
    <p:extLst>
      <p:ext uri="{BB962C8B-B14F-4D97-AF65-F5344CB8AC3E}">
        <p14:creationId xmlns:p14="http://schemas.microsoft.com/office/powerpoint/2010/main" val="276172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E6B65E-EFEC-405D-81AF-86465BCFB5D8}"/>
              </a:ext>
            </a:extLst>
          </p:cNvPr>
          <p:cNvSpPr>
            <a:spLocks noGrp="1"/>
          </p:cNvSpPr>
          <p:nvPr>
            <p:ph type="title"/>
          </p:nvPr>
        </p:nvSpPr>
        <p:spPr>
          <a:xfrm>
            <a:off x="360000" y="710857"/>
            <a:ext cx="11472001" cy="290849"/>
          </a:xfrm>
        </p:spPr>
        <p:txBody>
          <a:bodyPr/>
          <a:lstStyle>
            <a:lvl1pPr>
              <a:defRPr sz="2100"/>
            </a:lvl1pPr>
          </a:lstStyle>
          <a:p>
            <a:r>
              <a:rPr lang="fr-FR" dirty="0"/>
              <a:t>Modifiez le style du titre</a:t>
            </a:r>
          </a:p>
        </p:txBody>
      </p:sp>
      <p:sp>
        <p:nvSpPr>
          <p:cNvPr id="6" name="Espace réservé du texte 7">
            <a:extLst>
              <a:ext uri="{FF2B5EF4-FFF2-40B4-BE49-F238E27FC236}">
                <a16:creationId xmlns:a16="http://schemas.microsoft.com/office/drawing/2014/main" id="{0BAE0C10-DBBF-418C-B4FB-037453E9F18A}"/>
              </a:ext>
            </a:extLst>
          </p:cNvPr>
          <p:cNvSpPr>
            <a:spLocks noGrp="1"/>
          </p:cNvSpPr>
          <p:nvPr>
            <p:ph type="body" sz="quarter" idx="13" hasCustomPrompt="1"/>
          </p:nvPr>
        </p:nvSpPr>
        <p:spPr>
          <a:xfrm>
            <a:off x="360000" y="161925"/>
            <a:ext cx="8601075" cy="276225"/>
          </a:xfrm>
        </p:spPr>
        <p:txBody>
          <a:bodyPr anchor="ctr" anchorCtr="0">
            <a:noAutofit/>
          </a:bodyPr>
          <a:lstStyle>
            <a:lvl1pPr>
              <a:defRPr sz="1400" cap="all" baseline="0">
                <a:solidFill>
                  <a:schemeClr val="accent1"/>
                </a:solidFill>
                <a:latin typeface="Arial" panose="020B0604020202020204" pitchFamily="34" charset="0"/>
                <a:cs typeface="Arial" panose="020B0604020202020204" pitchFamily="34" charset="0"/>
              </a:defRPr>
            </a:lvl1pPr>
          </a:lstStyle>
          <a:p>
            <a:pPr lvl="0"/>
            <a:r>
              <a:rPr lang="fr-FR" dirty="0"/>
              <a:t>Indiquez l’objet de la présentation - Date</a:t>
            </a:r>
          </a:p>
        </p:txBody>
      </p:sp>
      <p:sp>
        <p:nvSpPr>
          <p:cNvPr id="7" name="Espace réservé du numéro de diapositive 5">
            <a:extLst>
              <a:ext uri="{FF2B5EF4-FFF2-40B4-BE49-F238E27FC236}">
                <a16:creationId xmlns:a16="http://schemas.microsoft.com/office/drawing/2014/main" id="{CF10CCD7-E80C-45A6-9244-EEE6992B6B19}"/>
              </a:ext>
            </a:extLst>
          </p:cNvPr>
          <p:cNvSpPr>
            <a:spLocks noGrp="1"/>
          </p:cNvSpPr>
          <p:nvPr>
            <p:ph type="sldNum" sz="quarter" idx="12"/>
          </p:nvPr>
        </p:nvSpPr>
        <p:spPr>
          <a:xfrm>
            <a:off x="11035546" y="6626632"/>
            <a:ext cx="242053" cy="184666"/>
          </a:xfrm>
        </p:spPr>
        <p:txBody>
          <a:bodyPr/>
          <a:lstStyle/>
          <a:p>
            <a:fld id="{1F15C832-BA88-44B2-B74D-EBDA7A9ACE5F}" type="slidenum">
              <a:rPr lang="fr-FR" smtClean="0"/>
              <a:t>‹#›</a:t>
            </a:fld>
            <a:endParaRPr lang="fr-FR" dirty="0"/>
          </a:p>
        </p:txBody>
      </p:sp>
    </p:spTree>
    <p:extLst>
      <p:ext uri="{BB962C8B-B14F-4D97-AF65-F5344CB8AC3E}">
        <p14:creationId xmlns:p14="http://schemas.microsoft.com/office/powerpoint/2010/main" val="66903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Espace réservé du texte 7">
            <a:extLst>
              <a:ext uri="{FF2B5EF4-FFF2-40B4-BE49-F238E27FC236}">
                <a16:creationId xmlns:a16="http://schemas.microsoft.com/office/drawing/2014/main" id="{D4AE20AA-BB0A-4E74-94B5-C36D025FF4FF}"/>
              </a:ext>
            </a:extLst>
          </p:cNvPr>
          <p:cNvSpPr>
            <a:spLocks noGrp="1"/>
          </p:cNvSpPr>
          <p:nvPr>
            <p:ph type="body" sz="quarter" idx="13" hasCustomPrompt="1"/>
          </p:nvPr>
        </p:nvSpPr>
        <p:spPr>
          <a:xfrm>
            <a:off x="360000" y="161925"/>
            <a:ext cx="8601075" cy="276225"/>
          </a:xfrm>
        </p:spPr>
        <p:txBody>
          <a:bodyPr anchor="ctr" anchorCtr="0">
            <a:noAutofit/>
          </a:bodyPr>
          <a:lstStyle>
            <a:lvl1pPr>
              <a:defRPr sz="1400" cap="all" baseline="0">
                <a:solidFill>
                  <a:schemeClr val="accent1"/>
                </a:solidFill>
                <a:latin typeface="Arial" panose="020B0604020202020204" pitchFamily="34" charset="0"/>
                <a:cs typeface="Arial" panose="020B0604020202020204" pitchFamily="34" charset="0"/>
              </a:defRPr>
            </a:lvl1pPr>
          </a:lstStyle>
          <a:p>
            <a:pPr lvl="0"/>
            <a:r>
              <a:rPr lang="fr-FR" dirty="0"/>
              <a:t>Indiquez l’objet de la présentation - Date</a:t>
            </a:r>
          </a:p>
        </p:txBody>
      </p:sp>
      <p:sp>
        <p:nvSpPr>
          <p:cNvPr id="6" name="Espace réservé du numéro de diapositive 5">
            <a:extLst>
              <a:ext uri="{FF2B5EF4-FFF2-40B4-BE49-F238E27FC236}">
                <a16:creationId xmlns:a16="http://schemas.microsoft.com/office/drawing/2014/main" id="{C677901D-18B9-408F-9D22-17BCDFE84A8D}"/>
              </a:ext>
            </a:extLst>
          </p:cNvPr>
          <p:cNvSpPr>
            <a:spLocks noGrp="1"/>
          </p:cNvSpPr>
          <p:nvPr>
            <p:ph type="sldNum" sz="quarter" idx="12"/>
          </p:nvPr>
        </p:nvSpPr>
        <p:spPr>
          <a:xfrm>
            <a:off x="11035546" y="6626632"/>
            <a:ext cx="242053" cy="184666"/>
          </a:xfrm>
        </p:spPr>
        <p:txBody>
          <a:bodyPr/>
          <a:lstStyle/>
          <a:p>
            <a:fld id="{1F15C832-BA88-44B2-B74D-EBDA7A9ACE5F}" type="slidenum">
              <a:rPr lang="fr-FR" smtClean="0"/>
              <a:t>‹#›</a:t>
            </a:fld>
            <a:endParaRPr lang="fr-FR" dirty="0"/>
          </a:p>
        </p:txBody>
      </p:sp>
    </p:spTree>
    <p:extLst>
      <p:ext uri="{BB962C8B-B14F-4D97-AF65-F5344CB8AC3E}">
        <p14:creationId xmlns:p14="http://schemas.microsoft.com/office/powerpoint/2010/main" val="175605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mercieme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E6B65E-EFEC-405D-81AF-86465BCFB5D8}"/>
              </a:ext>
            </a:extLst>
          </p:cNvPr>
          <p:cNvSpPr>
            <a:spLocks noGrp="1"/>
          </p:cNvSpPr>
          <p:nvPr>
            <p:ph type="title" hasCustomPrompt="1"/>
          </p:nvPr>
        </p:nvSpPr>
        <p:spPr>
          <a:xfrm>
            <a:off x="1251563" y="1396657"/>
            <a:ext cx="9688875" cy="304699"/>
          </a:xfrm>
        </p:spPr>
        <p:txBody>
          <a:bodyPr/>
          <a:lstStyle>
            <a:lvl1pPr algn="ctr">
              <a:defRPr sz="2200" cap="all" baseline="0">
                <a:solidFill>
                  <a:schemeClr val="accent1"/>
                </a:solidFill>
              </a:defRPr>
            </a:lvl1pPr>
          </a:lstStyle>
          <a:p>
            <a:r>
              <a:rPr lang="fr-FR" dirty="0"/>
              <a:t>Remerciements</a:t>
            </a:r>
          </a:p>
        </p:txBody>
      </p:sp>
      <p:cxnSp>
        <p:nvCxnSpPr>
          <p:cNvPr id="13" name="Connecteur droit 12">
            <a:extLst>
              <a:ext uri="{FF2B5EF4-FFF2-40B4-BE49-F238E27FC236}">
                <a16:creationId xmlns:a16="http://schemas.microsoft.com/office/drawing/2014/main" id="{D0D40B16-9E8C-44A6-8A30-86223F37A9F5}"/>
              </a:ext>
            </a:extLst>
          </p:cNvPr>
          <p:cNvCxnSpPr>
            <a:cxnSpLocks/>
          </p:cNvCxnSpPr>
          <p:nvPr userDrawn="1"/>
        </p:nvCxnSpPr>
        <p:spPr>
          <a:xfrm>
            <a:off x="359999" y="592670"/>
            <a:ext cx="1147200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4">
            <a:extLst>
              <a:ext uri="{FF2B5EF4-FFF2-40B4-BE49-F238E27FC236}">
                <a16:creationId xmlns:a16="http://schemas.microsoft.com/office/drawing/2014/main" id="{569048E8-B1C0-47BD-A569-E529BAC603EB}"/>
              </a:ext>
            </a:extLst>
          </p:cNvPr>
          <p:cNvSpPr>
            <a:spLocks noGrp="1"/>
          </p:cNvSpPr>
          <p:nvPr>
            <p:ph type="sldNum" sz="quarter" idx="12"/>
          </p:nvPr>
        </p:nvSpPr>
        <p:spPr>
          <a:xfrm>
            <a:off x="11035546" y="6626632"/>
            <a:ext cx="242053" cy="184666"/>
          </a:xfrm>
        </p:spPr>
        <p:txBody>
          <a:bodyPr/>
          <a:lstStyle>
            <a:lvl1pPr>
              <a:defRPr>
                <a:solidFill>
                  <a:schemeClr val="bg1"/>
                </a:solidFill>
              </a:defRPr>
            </a:lvl1pPr>
          </a:lstStyle>
          <a:p>
            <a:fld id="{1F15C832-BA88-44B2-B74D-EBDA7A9ACE5F}" type="slidenum">
              <a:rPr lang="fr-FR" smtClean="0"/>
              <a:pPr/>
              <a:t>‹#›</a:t>
            </a:fld>
            <a:endParaRPr lang="fr-FR" dirty="0"/>
          </a:p>
        </p:txBody>
      </p:sp>
      <p:cxnSp>
        <p:nvCxnSpPr>
          <p:cNvPr id="7" name="Connecteur droit 6">
            <a:extLst>
              <a:ext uri="{FF2B5EF4-FFF2-40B4-BE49-F238E27FC236}">
                <a16:creationId xmlns:a16="http://schemas.microsoft.com/office/drawing/2014/main" id="{E8E38585-9166-4372-9E5B-C0D60337A045}"/>
              </a:ext>
            </a:extLst>
          </p:cNvPr>
          <p:cNvCxnSpPr/>
          <p:nvPr userDrawn="1"/>
        </p:nvCxnSpPr>
        <p:spPr>
          <a:xfrm>
            <a:off x="11353800" y="6648718"/>
            <a:ext cx="0" cy="140494"/>
          </a:xfrm>
          <a:prstGeom prst="line">
            <a:avLst/>
          </a:prstGeom>
          <a:ln w="12700">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8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merciements avec 3 logos partenaires">
    <p:spTree>
      <p:nvGrpSpPr>
        <p:cNvPr id="1" name=""/>
        <p:cNvGrpSpPr/>
        <p:nvPr/>
      </p:nvGrpSpPr>
      <p:grpSpPr>
        <a:xfrm>
          <a:off x="0" y="0"/>
          <a:ext cx="0" cy="0"/>
          <a:chOff x="0" y="0"/>
          <a:chExt cx="0" cy="0"/>
        </a:xfrm>
      </p:grpSpPr>
      <p:sp>
        <p:nvSpPr>
          <p:cNvPr id="11" name="Espace réservé pour une image  4">
            <a:extLst>
              <a:ext uri="{FF2B5EF4-FFF2-40B4-BE49-F238E27FC236}">
                <a16:creationId xmlns:a16="http://schemas.microsoft.com/office/drawing/2014/main" id="{7B051257-98FB-47D1-AD92-00FFD55086E0}"/>
              </a:ext>
            </a:extLst>
          </p:cNvPr>
          <p:cNvSpPr>
            <a:spLocks noGrp="1"/>
          </p:cNvSpPr>
          <p:nvPr>
            <p:ph type="pic" sz="quarter" idx="13"/>
          </p:nvPr>
        </p:nvSpPr>
        <p:spPr>
          <a:xfrm>
            <a:off x="3995374" y="4583490"/>
            <a:ext cx="1171938" cy="761134"/>
          </a:xfrm>
        </p:spPr>
        <p:txBody>
          <a:bodyPr/>
          <a:lstStyle/>
          <a:p>
            <a:endParaRPr lang="fr-FR"/>
          </a:p>
        </p:txBody>
      </p:sp>
      <p:sp>
        <p:nvSpPr>
          <p:cNvPr id="13" name="Espace réservé pour une image  4">
            <a:extLst>
              <a:ext uri="{FF2B5EF4-FFF2-40B4-BE49-F238E27FC236}">
                <a16:creationId xmlns:a16="http://schemas.microsoft.com/office/drawing/2014/main" id="{047A7C21-80BF-4B88-9BBD-7BF200481717}"/>
              </a:ext>
            </a:extLst>
          </p:cNvPr>
          <p:cNvSpPr>
            <a:spLocks noGrp="1"/>
          </p:cNvSpPr>
          <p:nvPr>
            <p:ph type="pic" sz="quarter" idx="14"/>
          </p:nvPr>
        </p:nvSpPr>
        <p:spPr>
          <a:xfrm>
            <a:off x="5495740" y="4583490"/>
            <a:ext cx="1171938" cy="761134"/>
          </a:xfrm>
        </p:spPr>
        <p:txBody>
          <a:bodyPr/>
          <a:lstStyle/>
          <a:p>
            <a:endParaRPr lang="fr-FR"/>
          </a:p>
        </p:txBody>
      </p:sp>
      <p:sp>
        <p:nvSpPr>
          <p:cNvPr id="15" name="Espace réservé pour une image  4">
            <a:extLst>
              <a:ext uri="{FF2B5EF4-FFF2-40B4-BE49-F238E27FC236}">
                <a16:creationId xmlns:a16="http://schemas.microsoft.com/office/drawing/2014/main" id="{757F82D7-D55E-4D03-8981-8D57F63ADBF7}"/>
              </a:ext>
            </a:extLst>
          </p:cNvPr>
          <p:cNvSpPr>
            <a:spLocks noGrp="1"/>
          </p:cNvSpPr>
          <p:nvPr>
            <p:ph type="pic" sz="quarter" idx="15"/>
          </p:nvPr>
        </p:nvSpPr>
        <p:spPr>
          <a:xfrm>
            <a:off x="6956000" y="4583490"/>
            <a:ext cx="1171938" cy="761134"/>
          </a:xfrm>
        </p:spPr>
        <p:txBody>
          <a:bodyPr/>
          <a:lstStyle/>
          <a:p>
            <a:endParaRPr lang="fr-FR"/>
          </a:p>
        </p:txBody>
      </p:sp>
      <p:sp>
        <p:nvSpPr>
          <p:cNvPr id="2" name="Titre 1">
            <a:extLst>
              <a:ext uri="{FF2B5EF4-FFF2-40B4-BE49-F238E27FC236}">
                <a16:creationId xmlns:a16="http://schemas.microsoft.com/office/drawing/2014/main" id="{32E6B65E-EFEC-405D-81AF-86465BCFB5D8}"/>
              </a:ext>
            </a:extLst>
          </p:cNvPr>
          <p:cNvSpPr>
            <a:spLocks noGrp="1"/>
          </p:cNvSpPr>
          <p:nvPr>
            <p:ph type="title" hasCustomPrompt="1"/>
          </p:nvPr>
        </p:nvSpPr>
        <p:spPr>
          <a:xfrm>
            <a:off x="1251563" y="1396657"/>
            <a:ext cx="9688875" cy="304699"/>
          </a:xfrm>
        </p:spPr>
        <p:txBody>
          <a:bodyPr/>
          <a:lstStyle>
            <a:lvl1pPr algn="ctr">
              <a:defRPr sz="2200" cap="all" baseline="0">
                <a:solidFill>
                  <a:schemeClr val="accent1"/>
                </a:solidFill>
              </a:defRPr>
            </a:lvl1pPr>
          </a:lstStyle>
          <a:p>
            <a:r>
              <a:rPr lang="fr-FR" dirty="0"/>
              <a:t>Remerciements</a:t>
            </a:r>
          </a:p>
        </p:txBody>
      </p:sp>
      <p:cxnSp>
        <p:nvCxnSpPr>
          <p:cNvPr id="16" name="Connecteur droit 15">
            <a:extLst>
              <a:ext uri="{FF2B5EF4-FFF2-40B4-BE49-F238E27FC236}">
                <a16:creationId xmlns:a16="http://schemas.microsoft.com/office/drawing/2014/main" id="{BA2C86A3-3D45-450B-AF19-ED30AAF410D5}"/>
              </a:ext>
            </a:extLst>
          </p:cNvPr>
          <p:cNvCxnSpPr>
            <a:cxnSpLocks/>
          </p:cNvCxnSpPr>
          <p:nvPr userDrawn="1"/>
        </p:nvCxnSpPr>
        <p:spPr>
          <a:xfrm>
            <a:off x="359999" y="592670"/>
            <a:ext cx="1147200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4">
            <a:extLst>
              <a:ext uri="{FF2B5EF4-FFF2-40B4-BE49-F238E27FC236}">
                <a16:creationId xmlns:a16="http://schemas.microsoft.com/office/drawing/2014/main" id="{02FCA550-E61C-4836-85F0-F564BE718F49}"/>
              </a:ext>
            </a:extLst>
          </p:cNvPr>
          <p:cNvSpPr>
            <a:spLocks noGrp="1"/>
          </p:cNvSpPr>
          <p:nvPr>
            <p:ph type="sldNum" sz="quarter" idx="12"/>
          </p:nvPr>
        </p:nvSpPr>
        <p:spPr>
          <a:xfrm>
            <a:off x="11035546" y="6626632"/>
            <a:ext cx="242053" cy="184666"/>
          </a:xfrm>
        </p:spPr>
        <p:txBody>
          <a:bodyPr/>
          <a:lstStyle>
            <a:lvl1pPr>
              <a:defRPr>
                <a:solidFill>
                  <a:schemeClr val="bg1"/>
                </a:solidFill>
              </a:defRPr>
            </a:lvl1pPr>
          </a:lstStyle>
          <a:p>
            <a:fld id="{1F15C832-BA88-44B2-B74D-EBDA7A9ACE5F}" type="slidenum">
              <a:rPr lang="fr-FR" smtClean="0"/>
              <a:pPr/>
              <a:t>‹#›</a:t>
            </a:fld>
            <a:endParaRPr lang="fr-FR" dirty="0"/>
          </a:p>
        </p:txBody>
      </p:sp>
      <p:cxnSp>
        <p:nvCxnSpPr>
          <p:cNvPr id="10" name="Connecteur droit 9">
            <a:extLst>
              <a:ext uri="{FF2B5EF4-FFF2-40B4-BE49-F238E27FC236}">
                <a16:creationId xmlns:a16="http://schemas.microsoft.com/office/drawing/2014/main" id="{06B8F946-BE36-42A5-9F83-3DD7CDE19F20}"/>
              </a:ext>
            </a:extLst>
          </p:cNvPr>
          <p:cNvCxnSpPr/>
          <p:nvPr userDrawn="1"/>
        </p:nvCxnSpPr>
        <p:spPr>
          <a:xfrm>
            <a:off x="11353800" y="6648718"/>
            <a:ext cx="0" cy="140494"/>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8E1A49B3-112B-4203-80B1-9D38D3E4F84D}"/>
              </a:ext>
            </a:extLst>
          </p:cNvPr>
          <p:cNvSpPr txBox="1"/>
          <p:nvPr userDrawn="1"/>
        </p:nvSpPr>
        <p:spPr>
          <a:xfrm>
            <a:off x="11430001" y="6504570"/>
            <a:ext cx="370309" cy="138499"/>
          </a:xfrm>
          <a:prstGeom prst="rect">
            <a:avLst/>
          </a:prstGeom>
          <a:noFill/>
        </p:spPr>
        <p:txBody>
          <a:bodyPr wrap="square" lIns="0" tIns="0" rIns="0" bIns="0" rtlCol="0" anchor="ctr" anchorCtr="0">
            <a:spAutoFit/>
          </a:bodyPr>
          <a:lstStyle/>
          <a:p>
            <a:endParaRPr lang="fr-FR" sz="900" b="1" dirty="0">
              <a:solidFill>
                <a:schemeClr val="accent1"/>
              </a:solidFill>
            </a:endParaRPr>
          </a:p>
        </p:txBody>
      </p:sp>
    </p:spTree>
    <p:extLst>
      <p:ext uri="{BB962C8B-B14F-4D97-AF65-F5344CB8AC3E}">
        <p14:creationId xmlns:p14="http://schemas.microsoft.com/office/powerpoint/2010/main" val="427904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1F15C832-BA88-44B2-B74D-EBDA7A9ACE5F}" type="slidenum">
              <a:rPr lang="fr-FR" smtClean="0"/>
              <a:pPr/>
              <a:t>‹#›</a:t>
            </a:fld>
            <a:endParaRPr lang="fr-FR" dirty="0"/>
          </a:p>
        </p:txBody>
      </p:sp>
    </p:spTree>
    <p:extLst>
      <p:ext uri="{BB962C8B-B14F-4D97-AF65-F5344CB8AC3E}">
        <p14:creationId xmlns:p14="http://schemas.microsoft.com/office/powerpoint/2010/main" val="168647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 avec 1 logo partenaire">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091E16AC-6E81-43AE-AF77-622249D7C6F7}"/>
              </a:ext>
            </a:extLst>
          </p:cNvPr>
          <p:cNvSpPr>
            <a:spLocks noGrp="1"/>
          </p:cNvSpPr>
          <p:nvPr>
            <p:ph type="pic" sz="quarter" idx="12"/>
          </p:nvPr>
        </p:nvSpPr>
        <p:spPr>
          <a:xfrm>
            <a:off x="5203825" y="4706938"/>
            <a:ext cx="1784350" cy="1158875"/>
          </a:xfrm>
        </p:spPr>
        <p:txBody>
          <a:bodyPr/>
          <a:lstStyle/>
          <a:p>
            <a:r>
              <a:rPr lang="fr-FR"/>
              <a:t>Cliquez sur l'icône pour ajouter une image</a:t>
            </a:r>
          </a:p>
        </p:txBody>
      </p:sp>
      <p:sp>
        <p:nvSpPr>
          <p:cNvPr id="13" name="Titre 12">
            <a:extLst>
              <a:ext uri="{FF2B5EF4-FFF2-40B4-BE49-F238E27FC236}">
                <a16:creationId xmlns:a16="http://schemas.microsoft.com/office/drawing/2014/main" id="{E6565DA9-72C1-4A7D-AE76-7F62DFD56FEB}"/>
              </a:ext>
            </a:extLst>
          </p:cNvPr>
          <p:cNvSpPr>
            <a:spLocks noGrp="1"/>
          </p:cNvSpPr>
          <p:nvPr>
            <p:ph type="title" hasCustomPrompt="1"/>
          </p:nvPr>
        </p:nvSpPr>
        <p:spPr>
          <a:xfrm>
            <a:off x="1251563" y="1221388"/>
            <a:ext cx="9688875" cy="1828193"/>
          </a:xfrm>
        </p:spPr>
        <p:txBody>
          <a:bodyPr/>
          <a:lstStyle>
            <a:lvl1pPr>
              <a:defRPr/>
            </a:lvl1pPr>
          </a:lstStyle>
          <a:p>
            <a:r>
              <a:rPr lang="fr-FR" dirty="0"/>
              <a:t>Titre de la</a:t>
            </a:r>
            <a:br>
              <a:rPr lang="fr-FR" dirty="0"/>
            </a:br>
            <a:r>
              <a:rPr lang="fr-FR" dirty="0"/>
              <a:t>présentation</a:t>
            </a:r>
            <a:br>
              <a:rPr lang="fr-FR" dirty="0"/>
            </a:br>
            <a:r>
              <a:rPr lang="fr-FR" dirty="0" err="1"/>
              <a:t>lorem</a:t>
            </a:r>
            <a:r>
              <a:rPr lang="fr-FR" dirty="0"/>
              <a:t> ipsum</a:t>
            </a:r>
          </a:p>
        </p:txBody>
      </p:sp>
      <p:sp>
        <p:nvSpPr>
          <p:cNvPr id="8" name="Sous-titre 2">
            <a:extLst>
              <a:ext uri="{FF2B5EF4-FFF2-40B4-BE49-F238E27FC236}">
                <a16:creationId xmlns:a16="http://schemas.microsoft.com/office/drawing/2014/main" id="{829F0960-CBD4-456B-BD47-21C6E4498130}"/>
              </a:ext>
            </a:extLst>
          </p:cNvPr>
          <p:cNvSpPr>
            <a:spLocks noGrp="1"/>
          </p:cNvSpPr>
          <p:nvPr>
            <p:ph type="subTitle" idx="1" hasCustomPrompt="1"/>
          </p:nvPr>
        </p:nvSpPr>
        <p:spPr>
          <a:xfrm>
            <a:off x="4964282" y="3247804"/>
            <a:ext cx="2263441" cy="323165"/>
          </a:xfrm>
        </p:spPr>
        <p:txBody>
          <a:bodyPr wrap="none">
            <a:spAutoFit/>
          </a:bodyPr>
          <a:lstStyle>
            <a:lvl1pPr marL="0" indent="0" algn="ctr">
              <a:buNone/>
              <a:defRPr sz="2100" cap="all" baseline="0">
                <a:solidFill>
                  <a:schemeClr val="accent1"/>
                </a:solidFill>
                <a:latin typeface="Arial MT Std Extra Bold Cond" panose="020B0906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Référence dossier</a:t>
            </a:r>
          </a:p>
        </p:txBody>
      </p:sp>
      <p:sp>
        <p:nvSpPr>
          <p:cNvPr id="9" name="Espace réservé du texte 5">
            <a:extLst>
              <a:ext uri="{FF2B5EF4-FFF2-40B4-BE49-F238E27FC236}">
                <a16:creationId xmlns:a16="http://schemas.microsoft.com/office/drawing/2014/main" id="{38CF1F92-9B75-4E25-A346-D077D6F952E2}"/>
              </a:ext>
            </a:extLst>
          </p:cNvPr>
          <p:cNvSpPr>
            <a:spLocks noGrp="1"/>
          </p:cNvSpPr>
          <p:nvPr>
            <p:ph type="body" sz="quarter" idx="10" hasCustomPrompt="1"/>
          </p:nvPr>
        </p:nvSpPr>
        <p:spPr>
          <a:xfrm>
            <a:off x="5944516" y="3902872"/>
            <a:ext cx="302968" cy="215444"/>
          </a:xfrm>
        </p:spPr>
        <p:txBody>
          <a:bodyPr/>
          <a:lstStyle>
            <a:lvl1pPr>
              <a:defRPr/>
            </a:lvl1pPr>
          </a:lstStyle>
          <a:p>
            <a:pPr lvl="0"/>
            <a:r>
              <a:rPr lang="fr-FR" dirty="0"/>
              <a:t>Lieu</a:t>
            </a:r>
          </a:p>
        </p:txBody>
      </p:sp>
      <p:sp>
        <p:nvSpPr>
          <p:cNvPr id="10" name="Espace réservé du texte 5">
            <a:extLst>
              <a:ext uri="{FF2B5EF4-FFF2-40B4-BE49-F238E27FC236}">
                <a16:creationId xmlns:a16="http://schemas.microsoft.com/office/drawing/2014/main" id="{3B1701F7-784D-46BA-8D85-769A15CE2C39}"/>
              </a:ext>
            </a:extLst>
          </p:cNvPr>
          <p:cNvSpPr>
            <a:spLocks noGrp="1"/>
          </p:cNvSpPr>
          <p:nvPr>
            <p:ph type="body" sz="quarter" idx="11" hasCustomPrompt="1"/>
          </p:nvPr>
        </p:nvSpPr>
        <p:spPr>
          <a:xfrm>
            <a:off x="4744669" y="4270969"/>
            <a:ext cx="2702663" cy="215444"/>
          </a:xfrm>
        </p:spPr>
        <p:txBody>
          <a:bodyPr/>
          <a:lstStyle>
            <a:lvl1pPr>
              <a:defRPr/>
            </a:lvl1pPr>
          </a:lstStyle>
          <a:p>
            <a:r>
              <a:rPr lang="fr-FR" dirty="0"/>
              <a:t>Prénom Nom, Fonction de l’intervenant</a:t>
            </a:r>
          </a:p>
        </p:txBody>
      </p:sp>
      <p:sp>
        <p:nvSpPr>
          <p:cNvPr id="12" name="Espace réservé du texte 5">
            <a:extLst>
              <a:ext uri="{FF2B5EF4-FFF2-40B4-BE49-F238E27FC236}">
                <a16:creationId xmlns:a16="http://schemas.microsoft.com/office/drawing/2014/main" id="{ACFB15F9-D5BF-40F2-8666-C9A09BA4385C}"/>
              </a:ext>
            </a:extLst>
          </p:cNvPr>
          <p:cNvSpPr>
            <a:spLocks noGrp="1"/>
          </p:cNvSpPr>
          <p:nvPr>
            <p:ph type="body" sz="quarter" idx="13" hasCustomPrompt="1"/>
          </p:nvPr>
        </p:nvSpPr>
        <p:spPr>
          <a:xfrm>
            <a:off x="5916463" y="3687428"/>
            <a:ext cx="359074" cy="215444"/>
          </a:xfrm>
        </p:spPr>
        <p:txBody>
          <a:bodyPr/>
          <a:lstStyle>
            <a:lvl1pPr>
              <a:defRPr b="1"/>
            </a:lvl1pPr>
          </a:lstStyle>
          <a:p>
            <a:r>
              <a:rPr lang="fr-FR" dirty="0"/>
              <a:t>Date</a:t>
            </a:r>
          </a:p>
        </p:txBody>
      </p:sp>
    </p:spTree>
    <p:extLst>
      <p:ext uri="{BB962C8B-B14F-4D97-AF65-F5344CB8AC3E}">
        <p14:creationId xmlns:p14="http://schemas.microsoft.com/office/powerpoint/2010/main" val="417374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43"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27080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227349" y="0"/>
            <a:ext cx="11125236" cy="1104900"/>
          </a:xfrm>
        </p:spPr>
        <p:txBody>
          <a:bodyPr/>
          <a:lstStyle/>
          <a:p>
            <a:r>
              <a:rPr lang="fr-FR"/>
              <a:t>Modifiez le style du titre</a:t>
            </a:r>
            <a:endParaRPr lang="en-GB"/>
          </a:p>
        </p:txBody>
      </p:sp>
      <p:sp>
        <p:nvSpPr>
          <p:cNvPr id="4" name="Text Placeholder 3"/>
          <p:cNvSpPr>
            <a:spLocks noGrp="1"/>
          </p:cNvSpPr>
          <p:nvPr>
            <p:ph type="body" sz="quarter" idx="10"/>
          </p:nvPr>
        </p:nvSpPr>
        <p:spPr>
          <a:xfrm>
            <a:off x="227348" y="1815351"/>
            <a:ext cx="11700000" cy="44662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11" hasCustomPrompt="1"/>
          </p:nvPr>
        </p:nvSpPr>
        <p:spPr>
          <a:xfrm>
            <a:off x="227349" y="1148607"/>
            <a:ext cx="11700000" cy="504056"/>
          </a:xfrm>
          <a:prstGeom prst="rect">
            <a:avLst/>
          </a:prstGeom>
        </p:spPr>
        <p:txBody>
          <a:bodyPr/>
          <a:lstStyle>
            <a:lvl1pPr>
              <a:defRPr>
                <a:solidFill>
                  <a:schemeClr val="accent2"/>
                </a:solidFill>
              </a:defRPr>
            </a:lvl1pPr>
          </a:lstStyle>
          <a:p>
            <a:pPr lvl="0"/>
            <a:r>
              <a:rPr lang="en-US"/>
              <a:t>Click to edit Master subtitle styles</a:t>
            </a:r>
          </a:p>
        </p:txBody>
      </p:sp>
    </p:spTree>
    <p:extLst>
      <p:ext uri="{BB962C8B-B14F-4D97-AF65-F5344CB8AC3E}">
        <p14:creationId xmlns:p14="http://schemas.microsoft.com/office/powerpoint/2010/main" val="253412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 avec 3 logos partenaires">
    <p:spTree>
      <p:nvGrpSpPr>
        <p:cNvPr id="1" name=""/>
        <p:cNvGrpSpPr/>
        <p:nvPr/>
      </p:nvGrpSpPr>
      <p:grpSpPr>
        <a:xfrm>
          <a:off x="0" y="0"/>
          <a:ext cx="0" cy="0"/>
          <a:chOff x="0" y="0"/>
          <a:chExt cx="0" cy="0"/>
        </a:xfrm>
      </p:grpSpPr>
      <p:sp>
        <p:nvSpPr>
          <p:cNvPr id="15" name="Espace réservé pour une image  4">
            <a:extLst>
              <a:ext uri="{FF2B5EF4-FFF2-40B4-BE49-F238E27FC236}">
                <a16:creationId xmlns:a16="http://schemas.microsoft.com/office/drawing/2014/main" id="{88568475-D0A2-426E-BB81-6EA864EC55B1}"/>
              </a:ext>
            </a:extLst>
          </p:cNvPr>
          <p:cNvSpPr>
            <a:spLocks noGrp="1"/>
          </p:cNvSpPr>
          <p:nvPr>
            <p:ph type="pic" sz="quarter" idx="12"/>
          </p:nvPr>
        </p:nvSpPr>
        <p:spPr>
          <a:xfrm>
            <a:off x="4009665" y="4792357"/>
            <a:ext cx="1171938" cy="761134"/>
          </a:xfrm>
        </p:spPr>
        <p:txBody>
          <a:bodyPr/>
          <a:lstStyle/>
          <a:p>
            <a:r>
              <a:rPr lang="fr-FR"/>
              <a:t>Cliquez sur l'icône pour ajouter une image</a:t>
            </a:r>
          </a:p>
        </p:txBody>
      </p:sp>
      <p:sp>
        <p:nvSpPr>
          <p:cNvPr id="16" name="Espace réservé pour une image  4">
            <a:extLst>
              <a:ext uri="{FF2B5EF4-FFF2-40B4-BE49-F238E27FC236}">
                <a16:creationId xmlns:a16="http://schemas.microsoft.com/office/drawing/2014/main" id="{E1874CC0-3FC8-449F-9A47-A271E79930DF}"/>
              </a:ext>
            </a:extLst>
          </p:cNvPr>
          <p:cNvSpPr>
            <a:spLocks noGrp="1"/>
          </p:cNvSpPr>
          <p:nvPr>
            <p:ph type="pic" sz="quarter" idx="13"/>
          </p:nvPr>
        </p:nvSpPr>
        <p:spPr>
          <a:xfrm>
            <a:off x="5510031" y="4792357"/>
            <a:ext cx="1171938" cy="761134"/>
          </a:xfrm>
        </p:spPr>
        <p:txBody>
          <a:bodyPr/>
          <a:lstStyle/>
          <a:p>
            <a:r>
              <a:rPr lang="fr-FR"/>
              <a:t>Cliquez sur l'icône pour ajouter une image</a:t>
            </a:r>
          </a:p>
        </p:txBody>
      </p:sp>
      <p:sp>
        <p:nvSpPr>
          <p:cNvPr id="17" name="Espace réservé pour une image  4">
            <a:extLst>
              <a:ext uri="{FF2B5EF4-FFF2-40B4-BE49-F238E27FC236}">
                <a16:creationId xmlns:a16="http://schemas.microsoft.com/office/drawing/2014/main" id="{69E89F92-460D-49BC-8E61-84D7C088FB23}"/>
              </a:ext>
            </a:extLst>
          </p:cNvPr>
          <p:cNvSpPr>
            <a:spLocks noGrp="1"/>
          </p:cNvSpPr>
          <p:nvPr>
            <p:ph type="pic" sz="quarter" idx="14"/>
          </p:nvPr>
        </p:nvSpPr>
        <p:spPr>
          <a:xfrm>
            <a:off x="6970291" y="4792357"/>
            <a:ext cx="1171938" cy="761134"/>
          </a:xfrm>
        </p:spPr>
        <p:txBody>
          <a:bodyPr/>
          <a:lstStyle/>
          <a:p>
            <a:r>
              <a:rPr lang="fr-FR"/>
              <a:t>Cliquez sur l'icône pour ajouter une image</a:t>
            </a:r>
          </a:p>
        </p:txBody>
      </p:sp>
      <p:sp>
        <p:nvSpPr>
          <p:cNvPr id="13" name="Titre 12">
            <a:extLst>
              <a:ext uri="{FF2B5EF4-FFF2-40B4-BE49-F238E27FC236}">
                <a16:creationId xmlns:a16="http://schemas.microsoft.com/office/drawing/2014/main" id="{E6565DA9-72C1-4A7D-AE76-7F62DFD56FEB}"/>
              </a:ext>
            </a:extLst>
          </p:cNvPr>
          <p:cNvSpPr>
            <a:spLocks noGrp="1"/>
          </p:cNvSpPr>
          <p:nvPr>
            <p:ph type="title" hasCustomPrompt="1"/>
          </p:nvPr>
        </p:nvSpPr>
        <p:spPr>
          <a:xfrm>
            <a:off x="1251563" y="1221388"/>
            <a:ext cx="9688875" cy="1828193"/>
          </a:xfrm>
        </p:spPr>
        <p:txBody>
          <a:bodyPr/>
          <a:lstStyle>
            <a:lvl1pPr>
              <a:defRPr/>
            </a:lvl1pPr>
          </a:lstStyle>
          <a:p>
            <a:r>
              <a:rPr lang="fr-FR" dirty="0"/>
              <a:t>Titre de la</a:t>
            </a:r>
            <a:br>
              <a:rPr lang="fr-FR" dirty="0"/>
            </a:br>
            <a:r>
              <a:rPr lang="fr-FR" dirty="0"/>
              <a:t>présentation</a:t>
            </a:r>
            <a:br>
              <a:rPr lang="fr-FR" dirty="0"/>
            </a:br>
            <a:r>
              <a:rPr lang="fr-FR" dirty="0" err="1"/>
              <a:t>lorem</a:t>
            </a:r>
            <a:r>
              <a:rPr lang="fr-FR" dirty="0"/>
              <a:t> ipsum</a:t>
            </a:r>
          </a:p>
        </p:txBody>
      </p:sp>
      <p:sp>
        <p:nvSpPr>
          <p:cNvPr id="10" name="Sous-titre 2">
            <a:extLst>
              <a:ext uri="{FF2B5EF4-FFF2-40B4-BE49-F238E27FC236}">
                <a16:creationId xmlns:a16="http://schemas.microsoft.com/office/drawing/2014/main" id="{78F1BEC1-BFC0-4E23-B9AE-B9CF658971AD}"/>
              </a:ext>
            </a:extLst>
          </p:cNvPr>
          <p:cNvSpPr>
            <a:spLocks noGrp="1"/>
          </p:cNvSpPr>
          <p:nvPr>
            <p:ph type="subTitle" idx="1" hasCustomPrompt="1"/>
          </p:nvPr>
        </p:nvSpPr>
        <p:spPr>
          <a:xfrm>
            <a:off x="4964282" y="3247804"/>
            <a:ext cx="2263441" cy="323165"/>
          </a:xfrm>
        </p:spPr>
        <p:txBody>
          <a:bodyPr wrap="none">
            <a:spAutoFit/>
          </a:bodyPr>
          <a:lstStyle>
            <a:lvl1pPr marL="0" indent="0" algn="ctr">
              <a:buNone/>
              <a:defRPr sz="2100" cap="all" baseline="0">
                <a:solidFill>
                  <a:schemeClr val="accent1"/>
                </a:solidFill>
                <a:latin typeface="Arial MT Std Extra Bold Cond" panose="020B0906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Référence dossier</a:t>
            </a:r>
          </a:p>
        </p:txBody>
      </p:sp>
      <p:sp>
        <p:nvSpPr>
          <p:cNvPr id="11" name="Espace réservé du texte 5">
            <a:extLst>
              <a:ext uri="{FF2B5EF4-FFF2-40B4-BE49-F238E27FC236}">
                <a16:creationId xmlns:a16="http://schemas.microsoft.com/office/drawing/2014/main" id="{324769AC-81AA-4F8C-BF75-14C22B315B1D}"/>
              </a:ext>
            </a:extLst>
          </p:cNvPr>
          <p:cNvSpPr>
            <a:spLocks noGrp="1"/>
          </p:cNvSpPr>
          <p:nvPr>
            <p:ph type="body" sz="quarter" idx="10" hasCustomPrompt="1"/>
          </p:nvPr>
        </p:nvSpPr>
        <p:spPr>
          <a:xfrm>
            <a:off x="5944516" y="3902872"/>
            <a:ext cx="302968" cy="215444"/>
          </a:xfrm>
        </p:spPr>
        <p:txBody>
          <a:bodyPr/>
          <a:lstStyle>
            <a:lvl1pPr>
              <a:defRPr/>
            </a:lvl1pPr>
          </a:lstStyle>
          <a:p>
            <a:pPr lvl="0"/>
            <a:r>
              <a:rPr lang="fr-FR" dirty="0"/>
              <a:t>Lieu</a:t>
            </a:r>
          </a:p>
        </p:txBody>
      </p:sp>
      <p:sp>
        <p:nvSpPr>
          <p:cNvPr id="18" name="Espace réservé du texte 5">
            <a:extLst>
              <a:ext uri="{FF2B5EF4-FFF2-40B4-BE49-F238E27FC236}">
                <a16:creationId xmlns:a16="http://schemas.microsoft.com/office/drawing/2014/main" id="{8E03375C-FD45-4574-AA7E-0317C8919907}"/>
              </a:ext>
            </a:extLst>
          </p:cNvPr>
          <p:cNvSpPr>
            <a:spLocks noGrp="1"/>
          </p:cNvSpPr>
          <p:nvPr>
            <p:ph type="body" sz="quarter" idx="11" hasCustomPrompt="1"/>
          </p:nvPr>
        </p:nvSpPr>
        <p:spPr>
          <a:xfrm>
            <a:off x="4744669" y="4270969"/>
            <a:ext cx="2702663" cy="215444"/>
          </a:xfrm>
        </p:spPr>
        <p:txBody>
          <a:bodyPr/>
          <a:lstStyle>
            <a:lvl1pPr>
              <a:defRPr/>
            </a:lvl1pPr>
          </a:lstStyle>
          <a:p>
            <a:r>
              <a:rPr lang="fr-FR" dirty="0"/>
              <a:t>Prénom Nom, Fonction de l’intervenant</a:t>
            </a:r>
          </a:p>
        </p:txBody>
      </p:sp>
      <p:sp>
        <p:nvSpPr>
          <p:cNvPr id="12" name="Espace réservé du texte 5">
            <a:extLst>
              <a:ext uri="{FF2B5EF4-FFF2-40B4-BE49-F238E27FC236}">
                <a16:creationId xmlns:a16="http://schemas.microsoft.com/office/drawing/2014/main" id="{ACFB15F9-D5BF-40F2-8666-C9A09BA4385C}"/>
              </a:ext>
            </a:extLst>
          </p:cNvPr>
          <p:cNvSpPr>
            <a:spLocks noGrp="1"/>
          </p:cNvSpPr>
          <p:nvPr>
            <p:ph type="body" sz="quarter" idx="15" hasCustomPrompt="1"/>
          </p:nvPr>
        </p:nvSpPr>
        <p:spPr>
          <a:xfrm>
            <a:off x="5916463" y="3687428"/>
            <a:ext cx="359074" cy="215444"/>
          </a:xfrm>
        </p:spPr>
        <p:txBody>
          <a:bodyPr/>
          <a:lstStyle>
            <a:lvl1pPr>
              <a:defRPr b="1"/>
            </a:lvl1pPr>
          </a:lstStyle>
          <a:p>
            <a:r>
              <a:rPr lang="fr-FR" dirty="0"/>
              <a:t>Date</a:t>
            </a:r>
          </a:p>
        </p:txBody>
      </p:sp>
    </p:spTree>
    <p:extLst>
      <p:ext uri="{BB962C8B-B14F-4D97-AF65-F5344CB8AC3E}">
        <p14:creationId xmlns:p14="http://schemas.microsoft.com/office/powerpoint/2010/main" val="32974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uv seu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A6312-8835-4E31-8F70-FBD0E3ABDFE1}"/>
              </a:ext>
            </a:extLst>
          </p:cNvPr>
          <p:cNvSpPr>
            <a:spLocks noGrp="1"/>
          </p:cNvSpPr>
          <p:nvPr>
            <p:ph type="title"/>
          </p:nvPr>
        </p:nvSpPr>
        <p:spPr/>
        <p:txBody>
          <a:bodyPr/>
          <a:lstStyle/>
          <a:p>
            <a:r>
              <a:rPr lang="fr-FR"/>
              <a:t>Modifiez le style du titre</a:t>
            </a:r>
          </a:p>
        </p:txBody>
      </p:sp>
      <p:sp>
        <p:nvSpPr>
          <p:cNvPr id="8" name="Sous-titre 2">
            <a:extLst>
              <a:ext uri="{FF2B5EF4-FFF2-40B4-BE49-F238E27FC236}">
                <a16:creationId xmlns:a16="http://schemas.microsoft.com/office/drawing/2014/main" id="{C6A2834B-471C-4F69-9C29-4C8188116C23}"/>
              </a:ext>
            </a:extLst>
          </p:cNvPr>
          <p:cNvSpPr>
            <a:spLocks noGrp="1"/>
          </p:cNvSpPr>
          <p:nvPr>
            <p:ph type="subTitle" idx="1" hasCustomPrompt="1"/>
          </p:nvPr>
        </p:nvSpPr>
        <p:spPr>
          <a:xfrm>
            <a:off x="6095998" y="3279939"/>
            <a:ext cx="6096001" cy="261610"/>
          </a:xfrm>
        </p:spPr>
        <p:txBody>
          <a:bodyPr anchor="ctr" anchorCtr="0"/>
          <a:lstStyle>
            <a:lvl1pPr marL="0" indent="0" algn="ctr">
              <a:buNone/>
              <a:defRPr sz="1700" baseline="0">
                <a:latin typeface="Arial MT Std Extra Bold Cond" panose="020B0906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de la présentation</a:t>
            </a:r>
          </a:p>
        </p:txBody>
      </p:sp>
      <p:sp>
        <p:nvSpPr>
          <p:cNvPr id="5" name="Espace réservé du texte 4">
            <a:extLst>
              <a:ext uri="{FF2B5EF4-FFF2-40B4-BE49-F238E27FC236}">
                <a16:creationId xmlns:a16="http://schemas.microsoft.com/office/drawing/2014/main" id="{3AD0A97A-81D5-47E5-BFC2-8EAEBBA0DFFD}"/>
              </a:ext>
            </a:extLst>
          </p:cNvPr>
          <p:cNvSpPr>
            <a:spLocks noGrp="1"/>
          </p:cNvSpPr>
          <p:nvPr>
            <p:ph type="body" sz="quarter" idx="10"/>
          </p:nvPr>
        </p:nvSpPr>
        <p:spPr>
          <a:xfrm>
            <a:off x="6096000" y="3629025"/>
            <a:ext cx="6096000" cy="215444"/>
          </a:xfrm>
        </p:spPr>
        <p:txBody>
          <a:bodyPr/>
          <a:lstStyle/>
          <a:p>
            <a:pPr lvl="0"/>
            <a:r>
              <a:rPr lang="fr-FR" dirty="0"/>
              <a:t>Cliquez pour modifier les styles du texte du masque</a:t>
            </a:r>
          </a:p>
        </p:txBody>
      </p:sp>
      <p:sp>
        <p:nvSpPr>
          <p:cNvPr id="11" name="Espace réservé pour une image  2">
            <a:extLst>
              <a:ext uri="{FF2B5EF4-FFF2-40B4-BE49-F238E27FC236}">
                <a16:creationId xmlns:a16="http://schemas.microsoft.com/office/drawing/2014/main" id="{F9642905-C31A-41C6-8B69-F14B173FCD35}"/>
              </a:ext>
            </a:extLst>
          </p:cNvPr>
          <p:cNvSpPr>
            <a:spLocks noGrp="1"/>
          </p:cNvSpPr>
          <p:nvPr>
            <p:ph type="pic" idx="11"/>
          </p:nvPr>
        </p:nvSpPr>
        <p:spPr>
          <a:xfrm>
            <a:off x="0" y="0"/>
            <a:ext cx="6095998" cy="6858000"/>
          </a:xfrm>
          <a:solidFill>
            <a:schemeClr val="bg1">
              <a:lumMod val="95000"/>
            </a:schemeClr>
          </a:solidFill>
        </p:spPr>
        <p:txBody>
          <a:bodyPr anchor="t" anchorCtr="0">
            <a:normAutofit/>
          </a:bodyPr>
          <a:lstStyle>
            <a:lvl1pPr marL="0" indent="0" algn="ctr">
              <a:buNone/>
              <a:defRPr sz="24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416295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uv + 1 logo partenaires">
    <p:spTree>
      <p:nvGrpSpPr>
        <p:cNvPr id="1" name=""/>
        <p:cNvGrpSpPr/>
        <p:nvPr/>
      </p:nvGrpSpPr>
      <p:grpSpPr>
        <a:xfrm>
          <a:off x="0" y="0"/>
          <a:ext cx="0" cy="0"/>
          <a:chOff x="0" y="0"/>
          <a:chExt cx="0" cy="0"/>
        </a:xfrm>
      </p:grpSpPr>
      <p:sp>
        <p:nvSpPr>
          <p:cNvPr id="7" name="Espace réservé pour une image  4">
            <a:extLst>
              <a:ext uri="{FF2B5EF4-FFF2-40B4-BE49-F238E27FC236}">
                <a16:creationId xmlns:a16="http://schemas.microsoft.com/office/drawing/2014/main" id="{F20B399D-A684-4EF1-BFD5-9C2A62FCEBFA}"/>
              </a:ext>
            </a:extLst>
          </p:cNvPr>
          <p:cNvSpPr>
            <a:spLocks noGrp="1"/>
          </p:cNvSpPr>
          <p:nvPr>
            <p:ph type="pic" sz="quarter" idx="12"/>
          </p:nvPr>
        </p:nvSpPr>
        <p:spPr>
          <a:xfrm>
            <a:off x="8251823" y="4185522"/>
            <a:ext cx="1784350" cy="1158875"/>
          </a:xfrm>
        </p:spPr>
        <p:txBody>
          <a:bodyPr/>
          <a:lstStyle/>
          <a:p>
            <a:endParaRPr lang="fr-FR"/>
          </a:p>
        </p:txBody>
      </p:sp>
      <p:sp>
        <p:nvSpPr>
          <p:cNvPr id="2" name="Titre 1">
            <a:extLst>
              <a:ext uri="{FF2B5EF4-FFF2-40B4-BE49-F238E27FC236}">
                <a16:creationId xmlns:a16="http://schemas.microsoft.com/office/drawing/2014/main" id="{761A6312-8835-4E31-8F70-FBD0E3ABDFE1}"/>
              </a:ext>
            </a:extLst>
          </p:cNvPr>
          <p:cNvSpPr>
            <a:spLocks noGrp="1"/>
          </p:cNvSpPr>
          <p:nvPr>
            <p:ph type="title"/>
          </p:nvPr>
        </p:nvSpPr>
        <p:spPr/>
        <p:txBody>
          <a:bodyPr/>
          <a:lstStyle/>
          <a:p>
            <a:r>
              <a:rPr lang="fr-FR"/>
              <a:t>Modifiez le style du titre</a:t>
            </a:r>
          </a:p>
        </p:txBody>
      </p:sp>
      <p:sp>
        <p:nvSpPr>
          <p:cNvPr id="8" name="Sous-titre 2">
            <a:extLst>
              <a:ext uri="{FF2B5EF4-FFF2-40B4-BE49-F238E27FC236}">
                <a16:creationId xmlns:a16="http://schemas.microsoft.com/office/drawing/2014/main" id="{C6A2834B-471C-4F69-9C29-4C8188116C23}"/>
              </a:ext>
            </a:extLst>
          </p:cNvPr>
          <p:cNvSpPr>
            <a:spLocks noGrp="1"/>
          </p:cNvSpPr>
          <p:nvPr>
            <p:ph type="subTitle" idx="1" hasCustomPrompt="1"/>
          </p:nvPr>
        </p:nvSpPr>
        <p:spPr>
          <a:xfrm>
            <a:off x="6095998" y="3279939"/>
            <a:ext cx="6096001" cy="261610"/>
          </a:xfrm>
        </p:spPr>
        <p:txBody>
          <a:bodyPr anchor="ctr" anchorCtr="0"/>
          <a:lstStyle>
            <a:lvl1pPr marL="0" indent="0" algn="ctr">
              <a:buNone/>
              <a:defRPr sz="1700" baseline="0">
                <a:latin typeface="Arial MT Std Extra Bold Cond" panose="020B0906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de la présentation</a:t>
            </a:r>
          </a:p>
        </p:txBody>
      </p:sp>
      <p:sp>
        <p:nvSpPr>
          <p:cNvPr id="5" name="Espace réservé du texte 4">
            <a:extLst>
              <a:ext uri="{FF2B5EF4-FFF2-40B4-BE49-F238E27FC236}">
                <a16:creationId xmlns:a16="http://schemas.microsoft.com/office/drawing/2014/main" id="{3AD0A97A-81D5-47E5-BFC2-8EAEBBA0DFFD}"/>
              </a:ext>
            </a:extLst>
          </p:cNvPr>
          <p:cNvSpPr>
            <a:spLocks noGrp="1"/>
          </p:cNvSpPr>
          <p:nvPr>
            <p:ph type="body" sz="quarter" idx="10"/>
          </p:nvPr>
        </p:nvSpPr>
        <p:spPr>
          <a:xfrm>
            <a:off x="6096000" y="3629025"/>
            <a:ext cx="6096000" cy="215444"/>
          </a:xfrm>
        </p:spPr>
        <p:txBody>
          <a:bodyPr/>
          <a:lstStyle/>
          <a:p>
            <a:pPr lvl="0"/>
            <a:r>
              <a:rPr lang="fr-FR" dirty="0"/>
              <a:t>Cliquez pour modifier les styles du texte du masque</a:t>
            </a:r>
          </a:p>
        </p:txBody>
      </p:sp>
      <p:sp>
        <p:nvSpPr>
          <p:cNvPr id="11" name="Espace réservé pour une image  2">
            <a:extLst>
              <a:ext uri="{FF2B5EF4-FFF2-40B4-BE49-F238E27FC236}">
                <a16:creationId xmlns:a16="http://schemas.microsoft.com/office/drawing/2014/main" id="{F9642905-C31A-41C6-8B69-F14B173FCD35}"/>
              </a:ext>
            </a:extLst>
          </p:cNvPr>
          <p:cNvSpPr>
            <a:spLocks noGrp="1"/>
          </p:cNvSpPr>
          <p:nvPr>
            <p:ph type="pic" idx="11"/>
          </p:nvPr>
        </p:nvSpPr>
        <p:spPr>
          <a:xfrm>
            <a:off x="0" y="0"/>
            <a:ext cx="6095998" cy="6858000"/>
          </a:xfrm>
          <a:solidFill>
            <a:schemeClr val="bg1">
              <a:lumMod val="95000"/>
            </a:schemeClr>
          </a:solidFill>
        </p:spPr>
        <p:txBody>
          <a:bodyPr anchor="t" anchorCtr="0">
            <a:normAutofit/>
          </a:bodyPr>
          <a:lstStyle>
            <a:lvl1pPr marL="0" indent="0" algn="ctr">
              <a:buNone/>
              <a:defRPr sz="24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342367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uv + 3 logos partenaires">
    <p:spTree>
      <p:nvGrpSpPr>
        <p:cNvPr id="1" name=""/>
        <p:cNvGrpSpPr/>
        <p:nvPr/>
      </p:nvGrpSpPr>
      <p:grpSpPr>
        <a:xfrm>
          <a:off x="0" y="0"/>
          <a:ext cx="0" cy="0"/>
          <a:chOff x="0" y="0"/>
          <a:chExt cx="0" cy="0"/>
        </a:xfrm>
      </p:grpSpPr>
      <p:sp>
        <p:nvSpPr>
          <p:cNvPr id="9" name="Espace réservé pour une image  4">
            <a:extLst>
              <a:ext uri="{FF2B5EF4-FFF2-40B4-BE49-F238E27FC236}">
                <a16:creationId xmlns:a16="http://schemas.microsoft.com/office/drawing/2014/main" id="{BCAE0AC3-3AD1-45CC-B8DE-CEFD7DC63277}"/>
              </a:ext>
            </a:extLst>
          </p:cNvPr>
          <p:cNvSpPr>
            <a:spLocks noGrp="1"/>
          </p:cNvSpPr>
          <p:nvPr>
            <p:ph type="pic" sz="quarter" idx="12"/>
          </p:nvPr>
        </p:nvSpPr>
        <p:spPr>
          <a:xfrm>
            <a:off x="7127873" y="4384393"/>
            <a:ext cx="1171938" cy="761134"/>
          </a:xfrm>
        </p:spPr>
        <p:txBody>
          <a:bodyPr/>
          <a:lstStyle/>
          <a:p>
            <a:endParaRPr lang="fr-FR"/>
          </a:p>
        </p:txBody>
      </p:sp>
      <p:sp>
        <p:nvSpPr>
          <p:cNvPr id="14" name="Espace réservé pour une image  4">
            <a:extLst>
              <a:ext uri="{FF2B5EF4-FFF2-40B4-BE49-F238E27FC236}">
                <a16:creationId xmlns:a16="http://schemas.microsoft.com/office/drawing/2014/main" id="{84333F62-BE85-4EFD-B930-BDC531708F00}"/>
              </a:ext>
            </a:extLst>
          </p:cNvPr>
          <p:cNvSpPr>
            <a:spLocks noGrp="1"/>
          </p:cNvSpPr>
          <p:nvPr>
            <p:ph type="pic" sz="quarter" idx="13"/>
          </p:nvPr>
        </p:nvSpPr>
        <p:spPr>
          <a:xfrm>
            <a:off x="8628239" y="4384393"/>
            <a:ext cx="1171938" cy="761134"/>
          </a:xfrm>
        </p:spPr>
        <p:txBody>
          <a:bodyPr/>
          <a:lstStyle/>
          <a:p>
            <a:endParaRPr lang="fr-FR"/>
          </a:p>
        </p:txBody>
      </p:sp>
      <p:sp>
        <p:nvSpPr>
          <p:cNvPr id="15" name="Espace réservé pour une image  4">
            <a:extLst>
              <a:ext uri="{FF2B5EF4-FFF2-40B4-BE49-F238E27FC236}">
                <a16:creationId xmlns:a16="http://schemas.microsoft.com/office/drawing/2014/main" id="{2F017C8B-246A-402C-915F-A0ECF37459A6}"/>
              </a:ext>
            </a:extLst>
          </p:cNvPr>
          <p:cNvSpPr>
            <a:spLocks noGrp="1"/>
          </p:cNvSpPr>
          <p:nvPr>
            <p:ph type="pic" sz="quarter" idx="14"/>
          </p:nvPr>
        </p:nvSpPr>
        <p:spPr>
          <a:xfrm>
            <a:off x="10088499" y="4384393"/>
            <a:ext cx="1171938" cy="761134"/>
          </a:xfrm>
        </p:spPr>
        <p:txBody>
          <a:bodyPr/>
          <a:lstStyle/>
          <a:p>
            <a:endParaRPr lang="fr-FR"/>
          </a:p>
        </p:txBody>
      </p:sp>
      <p:sp>
        <p:nvSpPr>
          <p:cNvPr id="2" name="Titre 1">
            <a:extLst>
              <a:ext uri="{FF2B5EF4-FFF2-40B4-BE49-F238E27FC236}">
                <a16:creationId xmlns:a16="http://schemas.microsoft.com/office/drawing/2014/main" id="{761A6312-8835-4E31-8F70-FBD0E3ABDFE1}"/>
              </a:ext>
            </a:extLst>
          </p:cNvPr>
          <p:cNvSpPr>
            <a:spLocks noGrp="1"/>
          </p:cNvSpPr>
          <p:nvPr>
            <p:ph type="title"/>
          </p:nvPr>
        </p:nvSpPr>
        <p:spPr/>
        <p:txBody>
          <a:bodyPr/>
          <a:lstStyle/>
          <a:p>
            <a:r>
              <a:rPr lang="fr-FR"/>
              <a:t>Modifiez le style du titre</a:t>
            </a:r>
          </a:p>
        </p:txBody>
      </p:sp>
      <p:sp>
        <p:nvSpPr>
          <p:cNvPr id="8" name="Sous-titre 2">
            <a:extLst>
              <a:ext uri="{FF2B5EF4-FFF2-40B4-BE49-F238E27FC236}">
                <a16:creationId xmlns:a16="http://schemas.microsoft.com/office/drawing/2014/main" id="{C6A2834B-471C-4F69-9C29-4C8188116C23}"/>
              </a:ext>
            </a:extLst>
          </p:cNvPr>
          <p:cNvSpPr>
            <a:spLocks noGrp="1"/>
          </p:cNvSpPr>
          <p:nvPr>
            <p:ph type="subTitle" idx="1" hasCustomPrompt="1"/>
          </p:nvPr>
        </p:nvSpPr>
        <p:spPr>
          <a:xfrm>
            <a:off x="6095998" y="3279939"/>
            <a:ext cx="6096001" cy="261610"/>
          </a:xfrm>
        </p:spPr>
        <p:txBody>
          <a:bodyPr anchor="ctr" anchorCtr="0"/>
          <a:lstStyle>
            <a:lvl1pPr marL="0" indent="0" algn="ctr">
              <a:buNone/>
              <a:defRPr sz="1700" baseline="0">
                <a:latin typeface="Arial MT Std Extra Bold Cond" panose="020B0906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de la présentation</a:t>
            </a:r>
          </a:p>
        </p:txBody>
      </p:sp>
      <p:sp>
        <p:nvSpPr>
          <p:cNvPr id="5" name="Espace réservé du texte 4">
            <a:extLst>
              <a:ext uri="{FF2B5EF4-FFF2-40B4-BE49-F238E27FC236}">
                <a16:creationId xmlns:a16="http://schemas.microsoft.com/office/drawing/2014/main" id="{3AD0A97A-81D5-47E5-BFC2-8EAEBBA0DFFD}"/>
              </a:ext>
            </a:extLst>
          </p:cNvPr>
          <p:cNvSpPr>
            <a:spLocks noGrp="1"/>
          </p:cNvSpPr>
          <p:nvPr>
            <p:ph type="body" sz="quarter" idx="10"/>
          </p:nvPr>
        </p:nvSpPr>
        <p:spPr>
          <a:xfrm>
            <a:off x="6096000" y="3629025"/>
            <a:ext cx="6096000" cy="215444"/>
          </a:xfrm>
        </p:spPr>
        <p:txBody>
          <a:bodyPr/>
          <a:lstStyle/>
          <a:p>
            <a:pPr lvl="0"/>
            <a:r>
              <a:rPr lang="fr-FR" dirty="0"/>
              <a:t>Cliquez pour modifier les styles du texte du masque</a:t>
            </a:r>
          </a:p>
        </p:txBody>
      </p:sp>
      <p:sp>
        <p:nvSpPr>
          <p:cNvPr id="11" name="Espace réservé pour une image  2">
            <a:extLst>
              <a:ext uri="{FF2B5EF4-FFF2-40B4-BE49-F238E27FC236}">
                <a16:creationId xmlns:a16="http://schemas.microsoft.com/office/drawing/2014/main" id="{F9642905-C31A-41C6-8B69-F14B173FCD35}"/>
              </a:ext>
            </a:extLst>
          </p:cNvPr>
          <p:cNvSpPr>
            <a:spLocks noGrp="1"/>
          </p:cNvSpPr>
          <p:nvPr>
            <p:ph type="pic" idx="11"/>
          </p:nvPr>
        </p:nvSpPr>
        <p:spPr>
          <a:xfrm>
            <a:off x="0" y="0"/>
            <a:ext cx="6095998" cy="6858000"/>
          </a:xfrm>
          <a:solidFill>
            <a:schemeClr val="bg1">
              <a:lumMod val="95000"/>
            </a:schemeClr>
          </a:solidFill>
        </p:spPr>
        <p:txBody>
          <a:bodyPr anchor="t" anchorCtr="0">
            <a:normAutofit/>
          </a:bodyPr>
          <a:lstStyle>
            <a:lvl1pPr marL="0" indent="0" algn="ctr">
              <a:buNone/>
              <a:defRPr sz="24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300063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Sous-titre 2">
            <a:extLst>
              <a:ext uri="{FF2B5EF4-FFF2-40B4-BE49-F238E27FC236}">
                <a16:creationId xmlns:a16="http://schemas.microsoft.com/office/drawing/2014/main" id="{C6A2834B-471C-4F69-9C29-4C8188116C23}"/>
              </a:ext>
            </a:extLst>
          </p:cNvPr>
          <p:cNvSpPr>
            <a:spLocks noGrp="1"/>
          </p:cNvSpPr>
          <p:nvPr>
            <p:ph type="subTitle" idx="1" hasCustomPrompt="1"/>
          </p:nvPr>
        </p:nvSpPr>
        <p:spPr>
          <a:xfrm>
            <a:off x="3238499" y="3565689"/>
            <a:ext cx="2951129" cy="338554"/>
          </a:xfrm>
        </p:spPr>
        <p:txBody>
          <a:bodyPr anchor="t" anchorCtr="0"/>
          <a:lstStyle>
            <a:lvl1pPr marL="0" indent="0" algn="l">
              <a:buNone/>
              <a:defRPr sz="2200" baseline="0">
                <a:solidFill>
                  <a:schemeClr val="bg1"/>
                </a:solidFill>
                <a:latin typeface="Arial MT Std Extra Bold Cond" panose="020B0906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du chapitre</a:t>
            </a:r>
          </a:p>
        </p:txBody>
      </p:sp>
      <p:sp>
        <p:nvSpPr>
          <p:cNvPr id="3" name="Titre 2">
            <a:extLst>
              <a:ext uri="{FF2B5EF4-FFF2-40B4-BE49-F238E27FC236}">
                <a16:creationId xmlns:a16="http://schemas.microsoft.com/office/drawing/2014/main" id="{88E4FC56-8F82-4C91-95CD-8C28C6BD5E83}"/>
              </a:ext>
            </a:extLst>
          </p:cNvPr>
          <p:cNvSpPr>
            <a:spLocks noGrp="1"/>
          </p:cNvSpPr>
          <p:nvPr>
            <p:ph type="title"/>
          </p:nvPr>
        </p:nvSpPr>
        <p:spPr>
          <a:xfrm>
            <a:off x="3238499" y="3009937"/>
            <a:ext cx="7115175" cy="553998"/>
          </a:xfrm>
        </p:spPr>
        <p:txBody>
          <a:bodyPr/>
          <a:lstStyle/>
          <a:p>
            <a:r>
              <a:rPr lang="fr-FR"/>
              <a:t>Modifiez le style du titre</a:t>
            </a:r>
          </a:p>
        </p:txBody>
      </p:sp>
      <p:sp>
        <p:nvSpPr>
          <p:cNvPr id="6" name="Espace réservé du texte 5">
            <a:extLst>
              <a:ext uri="{FF2B5EF4-FFF2-40B4-BE49-F238E27FC236}">
                <a16:creationId xmlns:a16="http://schemas.microsoft.com/office/drawing/2014/main" id="{77AF8B26-ABF4-4C6D-AA25-D7ECE43838B9}"/>
              </a:ext>
            </a:extLst>
          </p:cNvPr>
          <p:cNvSpPr>
            <a:spLocks noGrp="1"/>
          </p:cNvSpPr>
          <p:nvPr>
            <p:ph type="body" sz="quarter" idx="10" hasCustomPrompt="1"/>
          </p:nvPr>
        </p:nvSpPr>
        <p:spPr>
          <a:xfrm>
            <a:off x="-639964" y="-649367"/>
            <a:ext cx="3651642" cy="7632859"/>
          </a:xfrm>
        </p:spPr>
        <p:txBody>
          <a:bodyPr/>
          <a:lstStyle/>
          <a:p>
            <a:pPr lvl="0"/>
            <a:r>
              <a:rPr lang="fr-FR" dirty="0"/>
              <a:t>3</a:t>
            </a:r>
          </a:p>
        </p:txBody>
      </p:sp>
    </p:spTree>
    <p:extLst>
      <p:ext uri="{BB962C8B-B14F-4D97-AF65-F5344CB8AC3E}">
        <p14:creationId xmlns:p14="http://schemas.microsoft.com/office/powerpoint/2010/main" val="51619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81D8DD-5FCB-450D-95F1-48BC8C3A6903}"/>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A37A78DC-7637-4109-BBDD-413DC606863F}"/>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exte 7">
            <a:extLst>
              <a:ext uri="{FF2B5EF4-FFF2-40B4-BE49-F238E27FC236}">
                <a16:creationId xmlns:a16="http://schemas.microsoft.com/office/drawing/2014/main" id="{D6202B63-E625-4774-AFF8-E26F52A8CE9E}"/>
              </a:ext>
            </a:extLst>
          </p:cNvPr>
          <p:cNvSpPr>
            <a:spLocks noGrp="1"/>
          </p:cNvSpPr>
          <p:nvPr>
            <p:ph type="body" sz="quarter" idx="13" hasCustomPrompt="1"/>
          </p:nvPr>
        </p:nvSpPr>
        <p:spPr>
          <a:xfrm>
            <a:off x="360000" y="161925"/>
            <a:ext cx="8601075" cy="276225"/>
          </a:xfrm>
        </p:spPr>
        <p:txBody>
          <a:bodyPr anchor="ctr" anchorCtr="0">
            <a:noAutofit/>
          </a:bodyPr>
          <a:lstStyle>
            <a:lvl1pPr>
              <a:defRPr sz="1400" cap="all" baseline="0">
                <a:solidFill>
                  <a:schemeClr val="accent1"/>
                </a:solidFill>
                <a:latin typeface="Arial" panose="020B0604020202020204" pitchFamily="34" charset="0"/>
                <a:cs typeface="Arial" panose="020B0604020202020204" pitchFamily="34" charset="0"/>
              </a:defRPr>
            </a:lvl1pPr>
          </a:lstStyle>
          <a:p>
            <a:pPr lvl="0"/>
            <a:r>
              <a:rPr lang="fr-FR" dirty="0"/>
              <a:t>Indiquez l’objet de la présentation - Date</a:t>
            </a:r>
          </a:p>
        </p:txBody>
      </p:sp>
      <p:sp>
        <p:nvSpPr>
          <p:cNvPr id="8" name="Espace réservé du numéro de diapositive 5">
            <a:extLst>
              <a:ext uri="{FF2B5EF4-FFF2-40B4-BE49-F238E27FC236}">
                <a16:creationId xmlns:a16="http://schemas.microsoft.com/office/drawing/2014/main" id="{629C28CA-FCF4-455C-AB4E-BD49AF7A81B7}"/>
              </a:ext>
            </a:extLst>
          </p:cNvPr>
          <p:cNvSpPr>
            <a:spLocks noGrp="1"/>
          </p:cNvSpPr>
          <p:nvPr>
            <p:ph type="sldNum" sz="quarter" idx="4"/>
          </p:nvPr>
        </p:nvSpPr>
        <p:spPr>
          <a:xfrm>
            <a:off x="11035546" y="6626632"/>
            <a:ext cx="242053" cy="184666"/>
          </a:xfrm>
          <a:prstGeom prst="rect">
            <a:avLst/>
          </a:prstGeom>
        </p:spPr>
        <p:txBody>
          <a:bodyPr vert="horz" wrap="none" lIns="0" tIns="0" rIns="0" bIns="0" rtlCol="0" anchor="ctr">
            <a:spAutoFit/>
          </a:bodyPr>
          <a:lstStyle>
            <a:lvl1pPr algn="r">
              <a:defRPr sz="1200">
                <a:solidFill>
                  <a:schemeClr val="bg1"/>
                </a:solidFill>
              </a:defRPr>
            </a:lvl1pPr>
          </a:lstStyle>
          <a:p>
            <a:fld id="{1F15C832-BA88-44B2-B74D-EBDA7A9ACE5F}" type="slidenum">
              <a:rPr lang="fr-FR" smtClean="0"/>
              <a:pPr/>
              <a:t>‹#›</a:t>
            </a:fld>
            <a:endParaRPr lang="fr-FR" dirty="0"/>
          </a:p>
        </p:txBody>
      </p:sp>
    </p:spTree>
    <p:extLst>
      <p:ext uri="{BB962C8B-B14F-4D97-AF65-F5344CB8AC3E}">
        <p14:creationId xmlns:p14="http://schemas.microsoft.com/office/powerpoint/2010/main" val="112313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mmaire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81D8DD-5FCB-450D-95F1-48BC8C3A6903}"/>
              </a:ext>
            </a:extLst>
          </p:cNvPr>
          <p:cNvSpPr>
            <a:spLocks noGrp="1"/>
          </p:cNvSpPr>
          <p:nvPr>
            <p:ph type="title" hasCustomPrompt="1"/>
          </p:nvPr>
        </p:nvSpPr>
        <p:spPr>
          <a:xfrm>
            <a:off x="360000" y="710857"/>
            <a:ext cx="11479575" cy="290849"/>
          </a:xfrm>
        </p:spPr>
        <p:txBody>
          <a:bodyPr/>
          <a:lstStyle>
            <a:lvl1pPr>
              <a:defRPr sz="2100"/>
            </a:lvl1pPr>
          </a:lstStyle>
          <a:p>
            <a:r>
              <a:rPr lang="fr-FR" dirty="0"/>
              <a:t>Titre du sommaire</a:t>
            </a:r>
          </a:p>
        </p:txBody>
      </p:sp>
      <p:sp>
        <p:nvSpPr>
          <p:cNvPr id="3" name="Espace réservé du contenu 2">
            <a:extLst>
              <a:ext uri="{FF2B5EF4-FFF2-40B4-BE49-F238E27FC236}">
                <a16:creationId xmlns:a16="http://schemas.microsoft.com/office/drawing/2014/main" id="{A37A78DC-7637-4109-BBDD-413DC606863F}"/>
              </a:ext>
            </a:extLst>
          </p:cNvPr>
          <p:cNvSpPr>
            <a:spLocks noGrp="1"/>
          </p:cNvSpPr>
          <p:nvPr>
            <p:ph idx="1" hasCustomPrompt="1"/>
          </p:nvPr>
        </p:nvSpPr>
        <p:spPr>
          <a:xfrm>
            <a:off x="4608000" y="1885949"/>
            <a:ext cx="7231575" cy="3840163"/>
          </a:xfrm>
        </p:spPr>
        <p:txBody>
          <a:bodyPr/>
          <a:lstStyle>
            <a:lvl1pPr>
              <a:spcBef>
                <a:spcPts val="600"/>
              </a:spcBef>
              <a:spcAft>
                <a:spcPts val="0"/>
              </a:spcAft>
              <a:defRPr b="1">
                <a:latin typeface="Arial" panose="020B0604020202020204" pitchFamily="34" charset="0"/>
                <a:cs typeface="Arial" panose="020B0604020202020204" pitchFamily="34" charset="0"/>
              </a:defRPr>
            </a:lvl1pPr>
            <a:lvl2pPr marL="323850" indent="0">
              <a:spcBef>
                <a:spcPts val="0"/>
              </a:spcBef>
              <a:buFontTx/>
              <a:buNone/>
              <a:defRPr sz="1400" b="0">
                <a:latin typeface="Arial MT Std Light" panose="020B0302030403020204" pitchFamily="34" charset="0"/>
              </a:defRPr>
            </a:lvl2pPr>
          </a:lstStyle>
          <a:p>
            <a:pPr lvl="0"/>
            <a:r>
              <a:rPr lang="fr-FR" dirty="0"/>
              <a:t>Titre 1</a:t>
            </a:r>
          </a:p>
          <a:p>
            <a:pPr lvl="0"/>
            <a:r>
              <a:rPr lang="fr-FR" dirty="0"/>
              <a:t>Titre 2</a:t>
            </a:r>
          </a:p>
          <a:p>
            <a:pPr lvl="1"/>
            <a:r>
              <a:rPr lang="fr-FR" dirty="0"/>
              <a:t>Sous-titre</a:t>
            </a:r>
          </a:p>
        </p:txBody>
      </p:sp>
      <p:sp>
        <p:nvSpPr>
          <p:cNvPr id="7" name="Espace réservé du texte 7">
            <a:extLst>
              <a:ext uri="{FF2B5EF4-FFF2-40B4-BE49-F238E27FC236}">
                <a16:creationId xmlns:a16="http://schemas.microsoft.com/office/drawing/2014/main" id="{05B55D58-252C-4A26-97F9-98D78228AE93}"/>
              </a:ext>
            </a:extLst>
          </p:cNvPr>
          <p:cNvSpPr>
            <a:spLocks noGrp="1"/>
          </p:cNvSpPr>
          <p:nvPr>
            <p:ph type="body" sz="quarter" idx="13" hasCustomPrompt="1"/>
          </p:nvPr>
        </p:nvSpPr>
        <p:spPr>
          <a:xfrm>
            <a:off x="360000" y="161925"/>
            <a:ext cx="8601075" cy="276225"/>
          </a:xfrm>
        </p:spPr>
        <p:txBody>
          <a:bodyPr anchor="ctr" anchorCtr="0">
            <a:noAutofit/>
          </a:bodyPr>
          <a:lstStyle>
            <a:lvl1pPr>
              <a:defRPr sz="1400" cap="all" baseline="0">
                <a:solidFill>
                  <a:schemeClr val="accent1"/>
                </a:solidFill>
                <a:latin typeface="Arial" panose="020B0604020202020204" pitchFamily="34" charset="0"/>
                <a:cs typeface="Arial" panose="020B0604020202020204" pitchFamily="34" charset="0"/>
              </a:defRPr>
            </a:lvl1pPr>
          </a:lstStyle>
          <a:p>
            <a:pPr lvl="0"/>
            <a:r>
              <a:rPr lang="fr-FR" dirty="0"/>
              <a:t>Indiquez l’objet de la présentation - Date</a:t>
            </a:r>
          </a:p>
        </p:txBody>
      </p:sp>
      <p:sp>
        <p:nvSpPr>
          <p:cNvPr id="8" name="Espace réservé du numéro de diapositive 5">
            <a:extLst>
              <a:ext uri="{FF2B5EF4-FFF2-40B4-BE49-F238E27FC236}">
                <a16:creationId xmlns:a16="http://schemas.microsoft.com/office/drawing/2014/main" id="{EF7DD7EC-824B-4239-B9F9-268D654BD4A5}"/>
              </a:ext>
            </a:extLst>
          </p:cNvPr>
          <p:cNvSpPr>
            <a:spLocks noGrp="1"/>
          </p:cNvSpPr>
          <p:nvPr>
            <p:ph type="sldNum" sz="quarter" idx="4"/>
          </p:nvPr>
        </p:nvSpPr>
        <p:spPr>
          <a:xfrm>
            <a:off x="11035546" y="6626632"/>
            <a:ext cx="242053" cy="184666"/>
          </a:xfrm>
          <a:prstGeom prst="rect">
            <a:avLst/>
          </a:prstGeom>
        </p:spPr>
        <p:txBody>
          <a:bodyPr vert="horz" wrap="none" lIns="0" tIns="0" rIns="0" bIns="0" rtlCol="0" anchor="ctr">
            <a:spAutoFit/>
          </a:bodyPr>
          <a:lstStyle>
            <a:lvl1pPr algn="r">
              <a:defRPr sz="1200">
                <a:solidFill>
                  <a:schemeClr val="bg1"/>
                </a:solidFill>
              </a:defRPr>
            </a:lvl1pPr>
          </a:lstStyle>
          <a:p>
            <a:fld id="{1F15C832-BA88-44B2-B74D-EBDA7A9ACE5F}" type="slidenum">
              <a:rPr lang="fr-FR" smtClean="0"/>
              <a:pPr/>
              <a:t>‹#›</a:t>
            </a:fld>
            <a:endParaRPr lang="fr-FR" dirty="0"/>
          </a:p>
        </p:txBody>
      </p:sp>
    </p:spTree>
    <p:extLst>
      <p:ext uri="{BB962C8B-B14F-4D97-AF65-F5344CB8AC3E}">
        <p14:creationId xmlns:p14="http://schemas.microsoft.com/office/powerpoint/2010/main" val="294538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1.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4.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62F45DC-63E1-4EBC-95E6-773028F53221}"/>
              </a:ext>
            </a:extLst>
          </p:cNvPr>
          <p:cNvSpPr>
            <a:spLocks noGrp="1"/>
          </p:cNvSpPr>
          <p:nvPr>
            <p:ph type="title"/>
          </p:nvPr>
        </p:nvSpPr>
        <p:spPr>
          <a:xfrm>
            <a:off x="1251563" y="1221388"/>
            <a:ext cx="9688875" cy="1828193"/>
          </a:xfrm>
          <a:prstGeom prst="rect">
            <a:avLst/>
          </a:prstGeom>
        </p:spPr>
        <p:txBody>
          <a:bodyPr vert="horz" wrap="square" lIns="0" tIns="0" rIns="0" bIns="0" rtlCol="0" anchor="b" anchorCtr="0">
            <a:spAutoFit/>
          </a:bodyPr>
          <a:lstStyle/>
          <a:p>
            <a:r>
              <a:rPr lang="fr-FR" dirty="0"/>
              <a:t>Titre de la</a:t>
            </a:r>
            <a:br>
              <a:rPr lang="fr-FR" dirty="0"/>
            </a:br>
            <a:r>
              <a:rPr lang="fr-FR" dirty="0"/>
              <a:t>présentation</a:t>
            </a:r>
            <a:br>
              <a:rPr lang="fr-FR" dirty="0"/>
            </a:br>
            <a:r>
              <a:rPr lang="fr-FR" dirty="0"/>
              <a:t>Lorem Ipsum</a:t>
            </a:r>
          </a:p>
        </p:txBody>
      </p:sp>
      <p:sp>
        <p:nvSpPr>
          <p:cNvPr id="3" name="Espace réservé du texte 2">
            <a:extLst>
              <a:ext uri="{FF2B5EF4-FFF2-40B4-BE49-F238E27FC236}">
                <a16:creationId xmlns:a16="http://schemas.microsoft.com/office/drawing/2014/main" id="{8BB30519-CF86-4456-A8A0-1EDAF7870F13}"/>
              </a:ext>
            </a:extLst>
          </p:cNvPr>
          <p:cNvSpPr>
            <a:spLocks noGrp="1"/>
          </p:cNvSpPr>
          <p:nvPr>
            <p:ph type="body" idx="1"/>
          </p:nvPr>
        </p:nvSpPr>
        <p:spPr>
          <a:xfrm>
            <a:off x="5942912" y="3910282"/>
            <a:ext cx="306174" cy="215444"/>
          </a:xfrm>
          <a:prstGeom prst="rect">
            <a:avLst/>
          </a:prstGeom>
        </p:spPr>
        <p:txBody>
          <a:bodyPr vert="horz" wrap="none" lIns="0" tIns="0" rIns="0" bIns="0" rtlCol="0">
            <a:spAutoFit/>
          </a:bodyPr>
          <a:lstStyle/>
          <a:p>
            <a:pPr lvl="0"/>
            <a:r>
              <a:rPr lang="fr-FR" dirty="0"/>
              <a:t>Lieu</a:t>
            </a:r>
          </a:p>
        </p:txBody>
      </p:sp>
      <p:pic>
        <p:nvPicPr>
          <p:cNvPr id="5" name="Image 4">
            <a:extLst>
              <a:ext uri="{FF2B5EF4-FFF2-40B4-BE49-F238E27FC236}">
                <a16:creationId xmlns:a16="http://schemas.microsoft.com/office/drawing/2014/main" id="{8C5728B4-381A-4324-BDC3-7C5EC6193560}"/>
              </a:ext>
            </a:extLst>
          </p:cNvPr>
          <p:cNvPicPr>
            <a:picLocks noChangeAspect="1"/>
          </p:cNvPicPr>
          <p:nvPr userDrawn="1"/>
        </p:nvPicPr>
        <p:blipFill>
          <a:blip r:embed="rId5"/>
          <a:stretch>
            <a:fillRect/>
          </a:stretch>
        </p:blipFill>
        <p:spPr>
          <a:xfrm>
            <a:off x="5366536" y="6141600"/>
            <a:ext cx="1458929" cy="360000"/>
          </a:xfrm>
          <a:prstGeom prst="rect">
            <a:avLst/>
          </a:prstGeom>
        </p:spPr>
      </p:pic>
    </p:spTree>
    <p:extLst>
      <p:ext uri="{BB962C8B-B14F-4D97-AF65-F5344CB8AC3E}">
        <p14:creationId xmlns:p14="http://schemas.microsoft.com/office/powerpoint/2010/main" val="3296473084"/>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400" b="0" kern="1200" cap="all" baseline="0">
          <a:solidFill>
            <a:schemeClr val="accent1"/>
          </a:solidFill>
          <a:latin typeface="Arial Black" panose="020B0A04020102020204" pitchFamily="34" charset="0"/>
          <a:ea typeface="+mj-ea"/>
          <a:cs typeface="+mj-cs"/>
        </a:defRPr>
      </a:lvl1pPr>
    </p:titleStyle>
    <p:bodyStyle>
      <a:lvl1pPr marL="0" indent="0" algn="ctr" defTabSz="914400" rtl="0" eaLnBrk="1" latinLnBrk="0" hangingPunct="1">
        <a:lnSpc>
          <a:spcPct val="100000"/>
        </a:lnSpc>
        <a:spcBef>
          <a:spcPts val="1200"/>
        </a:spcBef>
        <a:spcAft>
          <a:spcPts val="1200"/>
        </a:spcAft>
        <a:buFont typeface="Arial" panose="020B0604020202020204" pitchFamily="34" charset="0"/>
        <a:buNone/>
        <a:defRPr sz="1400" kern="1200">
          <a:solidFill>
            <a:schemeClr val="accent1"/>
          </a:solidFill>
          <a:latin typeface="Arial MT Std Light" panose="020B0302030403020204" pitchFamily="34" charset="0"/>
          <a:ea typeface="+mn-ea"/>
          <a:cs typeface="+mn-cs"/>
        </a:defRPr>
      </a:lvl1pPr>
      <a:lvl2pPr marL="361950" indent="-352425" algn="l" defTabSz="914400" rtl="0" eaLnBrk="1" latinLnBrk="0" hangingPunct="1">
        <a:lnSpc>
          <a:spcPct val="100000"/>
        </a:lnSpc>
        <a:spcBef>
          <a:spcPts val="500"/>
        </a:spcBef>
        <a:buClr>
          <a:schemeClr val="accent1"/>
        </a:buClr>
        <a:buFont typeface="Wingdings" panose="05000000000000000000" pitchFamily="2" charset="2"/>
        <a:buChar char="v"/>
        <a:defRPr sz="1800" b="1" kern="1200">
          <a:solidFill>
            <a:schemeClr val="tx1"/>
          </a:solidFill>
          <a:latin typeface="+mn-lt"/>
          <a:ea typeface="+mn-ea"/>
          <a:cs typeface="+mn-cs"/>
        </a:defRPr>
      </a:lvl2pPr>
      <a:lvl3pPr marL="1076325" indent="-314325" algn="l" defTabSz="914400" rtl="0" eaLnBrk="1" latinLnBrk="0" hangingPunct="1">
        <a:lnSpc>
          <a:spcPct val="100000"/>
        </a:lnSpc>
        <a:spcBef>
          <a:spcPts val="0"/>
        </a:spcBef>
        <a:spcAft>
          <a:spcPts val="600"/>
        </a:spcAft>
        <a:buClr>
          <a:schemeClr val="accent1"/>
        </a:buClr>
        <a:buFont typeface="Wingdings" panose="05000000000000000000" pitchFamily="2" charset="2"/>
        <a:buChar char="Ø"/>
        <a:defRPr sz="1600" kern="1200">
          <a:solidFill>
            <a:schemeClr val="bg2"/>
          </a:solidFill>
          <a:latin typeface="+mn-lt"/>
          <a:ea typeface="+mn-ea"/>
          <a:cs typeface="+mn-cs"/>
        </a:defRPr>
      </a:lvl3pPr>
      <a:lvl4pPr marL="1524000" indent="-228600" algn="l" defTabSz="914400" rtl="0" eaLnBrk="1" latinLnBrk="0" hangingPunct="1">
        <a:lnSpc>
          <a:spcPct val="100000"/>
        </a:lnSpc>
        <a:spcBef>
          <a:spcPts val="300"/>
        </a:spcBef>
        <a:buClr>
          <a:schemeClr val="accent1"/>
        </a:buClr>
        <a:buFont typeface="Courier New" panose="02070309020205020404" pitchFamily="49" charset="0"/>
        <a:buChar char="o"/>
        <a:defRPr sz="1400" kern="1200">
          <a:solidFill>
            <a:schemeClr val="bg2"/>
          </a:solidFill>
          <a:latin typeface="+mn-lt"/>
          <a:ea typeface="+mn-ea"/>
          <a:cs typeface="+mn-cs"/>
        </a:defRPr>
      </a:lvl4pPr>
      <a:lvl5pPr marL="1971675" indent="-228600" algn="l" defTabSz="914400" rtl="0" eaLnBrk="1" latinLnBrk="0" hangingPunct="1">
        <a:lnSpc>
          <a:spcPct val="100000"/>
        </a:lnSpc>
        <a:spcBef>
          <a:spcPts val="0"/>
        </a:spcBef>
        <a:buClr>
          <a:schemeClr val="accent1"/>
        </a:buClr>
        <a:buFont typeface="Arial" panose="020B0604020202020204" pitchFamily="34" charset="0"/>
        <a:buChar char="•"/>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62F45DC-63E1-4EBC-95E6-773028F53221}"/>
              </a:ext>
            </a:extLst>
          </p:cNvPr>
          <p:cNvSpPr>
            <a:spLocks noGrp="1"/>
          </p:cNvSpPr>
          <p:nvPr>
            <p:ph type="title"/>
          </p:nvPr>
        </p:nvSpPr>
        <p:spPr>
          <a:xfrm>
            <a:off x="6096000" y="2815886"/>
            <a:ext cx="6096000" cy="290849"/>
          </a:xfrm>
          <a:prstGeom prst="rect">
            <a:avLst/>
          </a:prstGeom>
        </p:spPr>
        <p:txBody>
          <a:bodyPr vert="horz" wrap="square" lIns="360000" tIns="0" rIns="360000" bIns="0" rtlCol="0" anchor="b" anchorCtr="0">
            <a:spAutoFit/>
          </a:bodyPr>
          <a:lstStyle/>
          <a:p>
            <a:r>
              <a:rPr lang="fr-FR" dirty="0"/>
              <a:t>Titre de la présentation</a:t>
            </a:r>
          </a:p>
        </p:txBody>
      </p:sp>
      <p:sp>
        <p:nvSpPr>
          <p:cNvPr id="3" name="Espace réservé du texte 2">
            <a:extLst>
              <a:ext uri="{FF2B5EF4-FFF2-40B4-BE49-F238E27FC236}">
                <a16:creationId xmlns:a16="http://schemas.microsoft.com/office/drawing/2014/main" id="{8BB30519-CF86-4456-A8A0-1EDAF7870F13}"/>
              </a:ext>
            </a:extLst>
          </p:cNvPr>
          <p:cNvSpPr>
            <a:spLocks noGrp="1"/>
          </p:cNvSpPr>
          <p:nvPr>
            <p:ph type="body" idx="1"/>
          </p:nvPr>
        </p:nvSpPr>
        <p:spPr>
          <a:xfrm>
            <a:off x="6096000" y="3631673"/>
            <a:ext cx="6096000" cy="184666"/>
          </a:xfrm>
          <a:prstGeom prst="rect">
            <a:avLst/>
          </a:prstGeom>
        </p:spPr>
        <p:txBody>
          <a:bodyPr vert="horz" wrap="square" lIns="0" tIns="0" rIns="0" bIns="0" rtlCol="0">
            <a:spAutoFit/>
          </a:bodyPr>
          <a:lstStyle/>
          <a:p>
            <a:pPr lvl="0"/>
            <a:r>
              <a:rPr lang="fr-FR" dirty="0"/>
              <a:t>Texte</a:t>
            </a:r>
          </a:p>
        </p:txBody>
      </p:sp>
    </p:spTree>
    <p:extLst>
      <p:ext uri="{BB962C8B-B14F-4D97-AF65-F5344CB8AC3E}">
        <p14:creationId xmlns:p14="http://schemas.microsoft.com/office/powerpoint/2010/main" val="1268875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2100" b="0" kern="1200" cap="all" baseline="0">
          <a:solidFill>
            <a:schemeClr val="accent1"/>
          </a:solidFill>
          <a:latin typeface="Arial Black" panose="020B0A04020102020204" pitchFamily="34" charset="0"/>
          <a:ea typeface="+mj-ea"/>
          <a:cs typeface="+mj-cs"/>
        </a:defRPr>
      </a:lvl1pPr>
    </p:titleStyle>
    <p:bodyStyle>
      <a:lvl1pPr marL="0" indent="0" algn="ctr" defTabSz="914400" rtl="0" eaLnBrk="1" latinLnBrk="0" hangingPunct="1">
        <a:lnSpc>
          <a:spcPct val="100000"/>
        </a:lnSpc>
        <a:spcBef>
          <a:spcPts val="1200"/>
        </a:spcBef>
        <a:spcAft>
          <a:spcPts val="1200"/>
        </a:spcAft>
        <a:buFont typeface="Arial" panose="020B0604020202020204" pitchFamily="34" charset="0"/>
        <a:buNone/>
        <a:defRPr sz="1200" kern="1200" cap="all" baseline="0">
          <a:solidFill>
            <a:schemeClr val="accent1"/>
          </a:solidFill>
          <a:latin typeface="Arial" panose="020B0604020202020204" pitchFamily="34" charset="0"/>
          <a:ea typeface="+mn-ea"/>
          <a:cs typeface="Arial" panose="020B0604020202020204" pitchFamily="34" charset="0"/>
        </a:defRPr>
      </a:lvl1pPr>
      <a:lvl2pPr marL="361950" indent="-352425" algn="l" defTabSz="914400" rtl="0" eaLnBrk="1" latinLnBrk="0" hangingPunct="1">
        <a:lnSpc>
          <a:spcPct val="100000"/>
        </a:lnSpc>
        <a:spcBef>
          <a:spcPts val="500"/>
        </a:spcBef>
        <a:buClr>
          <a:schemeClr val="accent1"/>
        </a:buClr>
        <a:buFont typeface="Wingdings" panose="05000000000000000000" pitchFamily="2" charset="2"/>
        <a:buChar char="v"/>
        <a:defRPr sz="1800" b="1" kern="1200">
          <a:solidFill>
            <a:schemeClr val="tx1"/>
          </a:solidFill>
          <a:latin typeface="+mn-lt"/>
          <a:ea typeface="+mn-ea"/>
          <a:cs typeface="+mn-cs"/>
        </a:defRPr>
      </a:lvl2pPr>
      <a:lvl3pPr marL="1076325" indent="-314325" algn="l" defTabSz="914400" rtl="0" eaLnBrk="1" latinLnBrk="0" hangingPunct="1">
        <a:lnSpc>
          <a:spcPct val="100000"/>
        </a:lnSpc>
        <a:spcBef>
          <a:spcPts val="0"/>
        </a:spcBef>
        <a:spcAft>
          <a:spcPts val="600"/>
        </a:spcAft>
        <a:buClr>
          <a:schemeClr val="accent1"/>
        </a:buClr>
        <a:buFont typeface="Wingdings" panose="05000000000000000000" pitchFamily="2" charset="2"/>
        <a:buChar char="Ø"/>
        <a:defRPr sz="1600" kern="1200">
          <a:solidFill>
            <a:schemeClr val="bg2"/>
          </a:solidFill>
          <a:latin typeface="+mn-lt"/>
          <a:ea typeface="+mn-ea"/>
          <a:cs typeface="+mn-cs"/>
        </a:defRPr>
      </a:lvl3pPr>
      <a:lvl4pPr marL="1524000" indent="-228600" algn="l" defTabSz="914400" rtl="0" eaLnBrk="1" latinLnBrk="0" hangingPunct="1">
        <a:lnSpc>
          <a:spcPct val="100000"/>
        </a:lnSpc>
        <a:spcBef>
          <a:spcPts val="300"/>
        </a:spcBef>
        <a:buClr>
          <a:schemeClr val="accent1"/>
        </a:buClr>
        <a:buFont typeface="Courier New" panose="02070309020205020404" pitchFamily="49" charset="0"/>
        <a:buChar char="o"/>
        <a:defRPr sz="1400" kern="1200">
          <a:solidFill>
            <a:schemeClr val="bg2"/>
          </a:solidFill>
          <a:latin typeface="+mn-lt"/>
          <a:ea typeface="+mn-ea"/>
          <a:cs typeface="+mn-cs"/>
        </a:defRPr>
      </a:lvl4pPr>
      <a:lvl5pPr marL="1971675" indent="-228600" algn="l" defTabSz="914400" rtl="0" eaLnBrk="1" latinLnBrk="0" hangingPunct="1">
        <a:lnSpc>
          <a:spcPct val="100000"/>
        </a:lnSpc>
        <a:spcBef>
          <a:spcPts val="0"/>
        </a:spcBef>
        <a:buClr>
          <a:schemeClr val="accent1"/>
        </a:buClr>
        <a:buFont typeface="Arial" panose="020B0604020202020204" pitchFamily="34" charset="0"/>
        <a:buChar char="•"/>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BB7EDC-2534-4611-95D5-5BE52031260D}"/>
              </a:ext>
            </a:extLst>
          </p:cNvPr>
          <p:cNvSpPr/>
          <p:nvPr userDrawn="1"/>
        </p:nvSpPr>
        <p:spPr>
          <a:xfrm>
            <a:off x="0" y="0"/>
            <a:ext cx="12192000" cy="6858000"/>
          </a:xfrm>
          <a:prstGeom prst="rect">
            <a:avLst/>
          </a:prstGeom>
          <a:gradFill flip="none" rotWithShape="1">
            <a:gsLst>
              <a:gs pos="100000">
                <a:schemeClr val="accent4"/>
              </a:gs>
              <a:gs pos="67000">
                <a:schemeClr val="accent2"/>
              </a:gs>
              <a:gs pos="35000">
                <a:srgbClr val="005191"/>
              </a:gs>
              <a:gs pos="0">
                <a:srgbClr val="02025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362F45DC-63E1-4EBC-95E6-773028F53221}"/>
              </a:ext>
            </a:extLst>
          </p:cNvPr>
          <p:cNvSpPr>
            <a:spLocks noGrp="1"/>
          </p:cNvSpPr>
          <p:nvPr>
            <p:ph type="title"/>
          </p:nvPr>
        </p:nvSpPr>
        <p:spPr>
          <a:xfrm>
            <a:off x="3238499" y="3009937"/>
            <a:ext cx="7115175" cy="553998"/>
          </a:xfrm>
          <a:prstGeom prst="rect">
            <a:avLst/>
          </a:prstGeom>
        </p:spPr>
        <p:txBody>
          <a:bodyPr vert="horz" wrap="square" lIns="0" tIns="0" rIns="0" bIns="0" rtlCol="0" anchor="b" anchorCtr="0">
            <a:spAutoFit/>
          </a:bodyPr>
          <a:lstStyle/>
          <a:p>
            <a:r>
              <a:rPr lang="fr-FR" dirty="0"/>
              <a:t>Titre du chapitre</a:t>
            </a:r>
          </a:p>
        </p:txBody>
      </p:sp>
      <p:sp>
        <p:nvSpPr>
          <p:cNvPr id="3" name="Espace réservé du texte 2">
            <a:extLst>
              <a:ext uri="{FF2B5EF4-FFF2-40B4-BE49-F238E27FC236}">
                <a16:creationId xmlns:a16="http://schemas.microsoft.com/office/drawing/2014/main" id="{8BB30519-CF86-4456-A8A0-1EDAF7870F13}"/>
              </a:ext>
            </a:extLst>
          </p:cNvPr>
          <p:cNvSpPr>
            <a:spLocks noGrp="1"/>
          </p:cNvSpPr>
          <p:nvPr>
            <p:ph type="body" idx="1"/>
          </p:nvPr>
        </p:nvSpPr>
        <p:spPr>
          <a:xfrm>
            <a:off x="-635191" y="-663654"/>
            <a:ext cx="3180358" cy="7632859"/>
          </a:xfrm>
          <a:prstGeom prst="rect">
            <a:avLst/>
          </a:prstGeom>
        </p:spPr>
        <p:txBody>
          <a:bodyPr vert="horz" wrap="none" lIns="0" tIns="0" rIns="0" bIns="0" rtlCol="0" anchor="ctr" anchorCtr="0">
            <a:spAutoFit/>
          </a:bodyPr>
          <a:lstStyle/>
          <a:p>
            <a:pPr lvl="0"/>
            <a:r>
              <a:rPr lang="fr-FR" dirty="0"/>
              <a:t>3</a:t>
            </a:r>
          </a:p>
        </p:txBody>
      </p:sp>
    </p:spTree>
    <p:extLst>
      <p:ext uri="{BB962C8B-B14F-4D97-AF65-F5344CB8AC3E}">
        <p14:creationId xmlns:p14="http://schemas.microsoft.com/office/powerpoint/2010/main" val="1901965729"/>
      </p:ext>
    </p:extLst>
  </p:cSld>
  <p:clrMap bg1="lt1" tx1="dk1" bg2="lt2" tx2="dk2" accent1="accent1" accent2="accent2" accent3="accent3" accent4="accent4" accent5="accent5" accent6="accent6" hlink="hlink" folHlink="folHlink"/>
  <p:sldLayoutIdLst>
    <p:sldLayoutId id="214748368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cap="all" baseline="0">
          <a:solidFill>
            <a:schemeClr val="bg1"/>
          </a:solidFill>
          <a:latin typeface="Arial Black" panose="020B0A04020102020204" pitchFamily="34" charset="0"/>
          <a:ea typeface="+mj-ea"/>
          <a:cs typeface="+mj-cs"/>
        </a:defRPr>
      </a:lvl1pPr>
    </p:titleStyle>
    <p:bodyStyle>
      <a:lvl1pPr marL="0" indent="0" algn="l" defTabSz="914400" rtl="0" eaLnBrk="1" latinLnBrk="0" hangingPunct="1">
        <a:lnSpc>
          <a:spcPct val="100000"/>
        </a:lnSpc>
        <a:spcBef>
          <a:spcPts val="1200"/>
        </a:spcBef>
        <a:spcAft>
          <a:spcPts val="1200"/>
        </a:spcAft>
        <a:buFont typeface="Arial" panose="020B0604020202020204" pitchFamily="34" charset="0"/>
        <a:buNone/>
        <a:defRPr sz="49600" b="1" kern="1200" cap="all" baseline="0">
          <a:solidFill>
            <a:schemeClr val="bg1">
              <a:alpha val="30000"/>
            </a:schemeClr>
          </a:solidFill>
          <a:latin typeface="Arial MT Std Extra Bold Cond" panose="020B0906030403020204" pitchFamily="34" charset="0"/>
          <a:ea typeface="+mn-ea"/>
          <a:cs typeface="+mn-cs"/>
        </a:defRPr>
      </a:lvl1pPr>
      <a:lvl2pPr marL="361950" indent="-352425" algn="l" defTabSz="914400" rtl="0" eaLnBrk="1" latinLnBrk="0" hangingPunct="1">
        <a:lnSpc>
          <a:spcPct val="100000"/>
        </a:lnSpc>
        <a:spcBef>
          <a:spcPts val="500"/>
        </a:spcBef>
        <a:buClr>
          <a:schemeClr val="accent1"/>
        </a:buClr>
        <a:buFont typeface="Wingdings" panose="05000000000000000000" pitchFamily="2" charset="2"/>
        <a:buChar char="v"/>
        <a:defRPr sz="1800" b="1" kern="1200">
          <a:solidFill>
            <a:schemeClr val="tx1"/>
          </a:solidFill>
          <a:latin typeface="+mn-lt"/>
          <a:ea typeface="+mn-ea"/>
          <a:cs typeface="+mn-cs"/>
        </a:defRPr>
      </a:lvl2pPr>
      <a:lvl3pPr marL="1076325" indent="-314325" algn="l" defTabSz="914400" rtl="0" eaLnBrk="1" latinLnBrk="0" hangingPunct="1">
        <a:lnSpc>
          <a:spcPct val="100000"/>
        </a:lnSpc>
        <a:spcBef>
          <a:spcPts val="0"/>
        </a:spcBef>
        <a:spcAft>
          <a:spcPts val="600"/>
        </a:spcAft>
        <a:buClr>
          <a:schemeClr val="accent1"/>
        </a:buClr>
        <a:buFont typeface="Wingdings" panose="05000000000000000000" pitchFamily="2" charset="2"/>
        <a:buChar char="Ø"/>
        <a:defRPr sz="1600" kern="1200">
          <a:solidFill>
            <a:schemeClr val="bg2"/>
          </a:solidFill>
          <a:latin typeface="+mn-lt"/>
          <a:ea typeface="+mn-ea"/>
          <a:cs typeface="+mn-cs"/>
        </a:defRPr>
      </a:lvl3pPr>
      <a:lvl4pPr marL="1524000" indent="-228600" algn="l" defTabSz="914400" rtl="0" eaLnBrk="1" latinLnBrk="0" hangingPunct="1">
        <a:lnSpc>
          <a:spcPct val="100000"/>
        </a:lnSpc>
        <a:spcBef>
          <a:spcPts val="300"/>
        </a:spcBef>
        <a:buClr>
          <a:schemeClr val="accent1"/>
        </a:buClr>
        <a:buFont typeface="Courier New" panose="02070309020205020404" pitchFamily="49" charset="0"/>
        <a:buChar char="o"/>
        <a:defRPr sz="1400" kern="1200">
          <a:solidFill>
            <a:schemeClr val="bg2"/>
          </a:solidFill>
          <a:latin typeface="+mn-lt"/>
          <a:ea typeface="+mn-ea"/>
          <a:cs typeface="+mn-cs"/>
        </a:defRPr>
      </a:lvl4pPr>
      <a:lvl5pPr marL="1971675" indent="-228600" algn="l" defTabSz="914400" rtl="0" eaLnBrk="1" latinLnBrk="0" hangingPunct="1">
        <a:lnSpc>
          <a:spcPct val="100000"/>
        </a:lnSpc>
        <a:spcBef>
          <a:spcPts val="0"/>
        </a:spcBef>
        <a:buClr>
          <a:schemeClr val="accent1"/>
        </a:buClr>
        <a:buFont typeface="Arial" panose="020B0604020202020204" pitchFamily="34" charset="0"/>
        <a:buChar char="•"/>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189B0E-4232-4851-A5E1-1A78B7400FE9}"/>
              </a:ext>
            </a:extLst>
          </p:cNvPr>
          <p:cNvSpPr/>
          <p:nvPr userDrawn="1"/>
        </p:nvSpPr>
        <p:spPr>
          <a:xfrm>
            <a:off x="-1" y="6577267"/>
            <a:ext cx="12192000" cy="285750"/>
          </a:xfrm>
          <a:prstGeom prst="rect">
            <a:avLst/>
          </a:prstGeom>
          <a:gradFill flip="none" rotWithShape="1">
            <a:gsLst>
              <a:gs pos="100000">
                <a:srgbClr val="44C39D"/>
              </a:gs>
              <a:gs pos="48000">
                <a:srgbClr val="005191"/>
              </a:gs>
              <a:gs pos="0">
                <a:srgbClr val="02025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A6A2C4F3-B1B4-4B67-9AFC-BE865E165890}"/>
              </a:ext>
            </a:extLst>
          </p:cNvPr>
          <p:cNvPicPr>
            <a:picLocks noChangeAspect="1"/>
          </p:cNvPicPr>
          <p:nvPr userDrawn="1"/>
        </p:nvPicPr>
        <p:blipFill>
          <a:blip r:embed="rId16"/>
          <a:stretch>
            <a:fillRect/>
          </a:stretch>
        </p:blipFill>
        <p:spPr>
          <a:xfrm>
            <a:off x="10387011" y="291600"/>
            <a:ext cx="1458929" cy="360000"/>
          </a:xfrm>
          <a:prstGeom prst="rect">
            <a:avLst/>
          </a:prstGeom>
        </p:spPr>
      </p:pic>
      <p:sp>
        <p:nvSpPr>
          <p:cNvPr id="2" name="Espace réservé du titre 1">
            <a:extLst>
              <a:ext uri="{FF2B5EF4-FFF2-40B4-BE49-F238E27FC236}">
                <a16:creationId xmlns:a16="http://schemas.microsoft.com/office/drawing/2014/main" id="{362F45DC-63E1-4EBC-95E6-773028F53221}"/>
              </a:ext>
            </a:extLst>
          </p:cNvPr>
          <p:cNvSpPr>
            <a:spLocks noGrp="1"/>
          </p:cNvSpPr>
          <p:nvPr>
            <p:ph type="title"/>
          </p:nvPr>
        </p:nvSpPr>
        <p:spPr>
          <a:xfrm>
            <a:off x="360000" y="710857"/>
            <a:ext cx="11472001" cy="290849"/>
          </a:xfrm>
          <a:prstGeom prst="rect">
            <a:avLst/>
          </a:prstGeom>
        </p:spPr>
        <p:txBody>
          <a:bodyPr vert="horz" wrap="square" lIns="0" tIns="0" rIns="0" bIns="0" rtlCol="0" anchor="t" anchorCtr="0">
            <a:spAutoFit/>
          </a:bodyPr>
          <a:lstStyle/>
          <a:p>
            <a:r>
              <a:rPr lang="fr-FR" dirty="0"/>
              <a:t>Cliquez pour ajouter un titre</a:t>
            </a:r>
          </a:p>
        </p:txBody>
      </p:sp>
      <p:sp>
        <p:nvSpPr>
          <p:cNvPr id="3" name="Espace réservé du texte 2">
            <a:extLst>
              <a:ext uri="{FF2B5EF4-FFF2-40B4-BE49-F238E27FC236}">
                <a16:creationId xmlns:a16="http://schemas.microsoft.com/office/drawing/2014/main" id="{8BB30519-CF86-4456-A8A0-1EDAF7870F13}"/>
              </a:ext>
            </a:extLst>
          </p:cNvPr>
          <p:cNvSpPr>
            <a:spLocks noGrp="1"/>
          </p:cNvSpPr>
          <p:nvPr>
            <p:ph type="body" idx="1"/>
          </p:nvPr>
        </p:nvSpPr>
        <p:spPr>
          <a:xfrm>
            <a:off x="359999" y="1374775"/>
            <a:ext cx="11472001" cy="4351338"/>
          </a:xfrm>
          <a:prstGeom prst="rect">
            <a:avLst/>
          </a:prstGeom>
        </p:spPr>
        <p:txBody>
          <a:bodyPr vert="horz" lIns="0" tIns="0" rIns="0" bIns="0" rtlCol="0">
            <a:normAutofit/>
          </a:bodyPr>
          <a:lstStyle/>
          <a:p>
            <a:pPr lvl="0"/>
            <a:r>
              <a:rPr lang="fr-FR" dirty="0"/>
              <a:t>Niveau 1</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1" name="Connecteur droit 10">
            <a:extLst>
              <a:ext uri="{FF2B5EF4-FFF2-40B4-BE49-F238E27FC236}">
                <a16:creationId xmlns:a16="http://schemas.microsoft.com/office/drawing/2014/main" id="{DCF15A00-D01B-4BCF-ABFD-235FCA9AC8A4}"/>
              </a:ext>
            </a:extLst>
          </p:cNvPr>
          <p:cNvCxnSpPr/>
          <p:nvPr userDrawn="1"/>
        </p:nvCxnSpPr>
        <p:spPr>
          <a:xfrm>
            <a:off x="359999" y="592670"/>
            <a:ext cx="968887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5">
            <a:extLst>
              <a:ext uri="{FF2B5EF4-FFF2-40B4-BE49-F238E27FC236}">
                <a16:creationId xmlns:a16="http://schemas.microsoft.com/office/drawing/2014/main" id="{AF5E90D5-963E-4737-97EC-DBB9CEB6EDC7}"/>
              </a:ext>
            </a:extLst>
          </p:cNvPr>
          <p:cNvSpPr>
            <a:spLocks noGrp="1"/>
          </p:cNvSpPr>
          <p:nvPr>
            <p:ph type="sldNum" sz="quarter" idx="4"/>
          </p:nvPr>
        </p:nvSpPr>
        <p:spPr>
          <a:xfrm>
            <a:off x="11035546" y="6626632"/>
            <a:ext cx="242053" cy="184666"/>
          </a:xfrm>
          <a:prstGeom prst="rect">
            <a:avLst/>
          </a:prstGeom>
        </p:spPr>
        <p:txBody>
          <a:bodyPr vert="horz" wrap="none" lIns="0" tIns="0" rIns="0" bIns="0" rtlCol="0" anchor="ctr">
            <a:spAutoFit/>
          </a:bodyPr>
          <a:lstStyle>
            <a:lvl1pPr algn="r">
              <a:defRPr sz="1200">
                <a:solidFill>
                  <a:schemeClr val="bg1"/>
                </a:solidFill>
              </a:defRPr>
            </a:lvl1pPr>
          </a:lstStyle>
          <a:p>
            <a:fld id="{1F15C832-BA88-44B2-B74D-EBDA7A9ACE5F}" type="slidenum">
              <a:rPr lang="fr-FR" smtClean="0"/>
              <a:pPr/>
              <a:t>‹#›</a:t>
            </a:fld>
            <a:endParaRPr lang="fr-FR" dirty="0"/>
          </a:p>
        </p:txBody>
      </p:sp>
      <p:cxnSp>
        <p:nvCxnSpPr>
          <p:cNvPr id="14" name="Connecteur droit 13">
            <a:extLst>
              <a:ext uri="{FF2B5EF4-FFF2-40B4-BE49-F238E27FC236}">
                <a16:creationId xmlns:a16="http://schemas.microsoft.com/office/drawing/2014/main" id="{96E2C537-AF8C-4840-8150-E91E662A791C}"/>
              </a:ext>
            </a:extLst>
          </p:cNvPr>
          <p:cNvCxnSpPr/>
          <p:nvPr userDrawn="1"/>
        </p:nvCxnSpPr>
        <p:spPr>
          <a:xfrm>
            <a:off x="11353800" y="6648718"/>
            <a:ext cx="0" cy="1404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A9577CE9-D949-47EC-853B-FEF4C9581CBB}"/>
              </a:ext>
            </a:extLst>
          </p:cNvPr>
          <p:cNvSpPr txBox="1"/>
          <p:nvPr userDrawn="1"/>
        </p:nvSpPr>
        <p:spPr>
          <a:xfrm>
            <a:off x="11430002" y="6649716"/>
            <a:ext cx="328616" cy="138499"/>
          </a:xfrm>
          <a:prstGeom prst="rect">
            <a:avLst/>
          </a:prstGeom>
          <a:noFill/>
        </p:spPr>
        <p:txBody>
          <a:bodyPr wrap="none" lIns="0" tIns="0" rIns="0" bIns="0" rtlCol="0" anchor="ctr" anchorCtr="0">
            <a:spAutoFit/>
          </a:bodyPr>
          <a:lstStyle/>
          <a:p>
            <a:r>
              <a:rPr lang="fr-FR" sz="900" b="1" dirty="0">
                <a:solidFill>
                  <a:schemeClr val="bg1"/>
                </a:solidFill>
              </a:rPr>
              <a:t>@ cnes</a:t>
            </a:r>
          </a:p>
        </p:txBody>
      </p:sp>
    </p:spTree>
    <p:extLst>
      <p:ext uri="{BB962C8B-B14F-4D97-AF65-F5344CB8AC3E}">
        <p14:creationId xmlns:p14="http://schemas.microsoft.com/office/powerpoint/2010/main" val="37897763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70" r:id="rId6"/>
    <p:sldLayoutId id="2147483673" r:id="rId7"/>
    <p:sldLayoutId id="2147483671" r:id="rId8"/>
    <p:sldLayoutId id="2147483672" r:id="rId9"/>
    <p:sldLayoutId id="2147483674" r:id="rId10"/>
    <p:sldLayoutId id="2147483675" r:id="rId11"/>
    <p:sldLayoutId id="2147483685" r:id="rId12"/>
    <p:sldLayoutId id="2147483686" r:id="rId13"/>
    <p:sldLayoutId id="214748368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100" b="0" kern="1200">
          <a:solidFill>
            <a:schemeClr val="accent1"/>
          </a:solidFill>
          <a:latin typeface="Arial Black" panose="020B0A04020102020204" pitchFamily="34" charset="0"/>
          <a:ea typeface="+mj-ea"/>
          <a:cs typeface="+mj-cs"/>
        </a:defRPr>
      </a:lvl1pPr>
    </p:titleStyle>
    <p:bodyStyle>
      <a:lvl1pPr marL="0" indent="0" algn="l" defTabSz="914400" rtl="0" eaLnBrk="1" latinLnBrk="0" hangingPunct="1">
        <a:lnSpc>
          <a:spcPct val="100000"/>
        </a:lnSpc>
        <a:spcBef>
          <a:spcPts val="1200"/>
        </a:spcBef>
        <a:spcAft>
          <a:spcPts val="1200"/>
        </a:spcAft>
        <a:buFont typeface="Arial" panose="020B0604020202020204" pitchFamily="34" charset="0"/>
        <a:buNone/>
        <a:defRPr sz="1600" kern="1200">
          <a:solidFill>
            <a:schemeClr val="tx1"/>
          </a:solidFill>
          <a:latin typeface="Arial MT Std Light" panose="020B0302030403020204" pitchFamily="34" charset="0"/>
          <a:ea typeface="+mn-ea"/>
          <a:cs typeface="+mn-cs"/>
        </a:defRPr>
      </a:lvl1pPr>
      <a:lvl2pPr marL="361950" indent="-352425" algn="l" defTabSz="914400" rtl="0" eaLnBrk="1" latinLnBrk="0" hangingPunct="1">
        <a:lnSpc>
          <a:spcPct val="100000"/>
        </a:lnSpc>
        <a:spcBef>
          <a:spcPts val="500"/>
        </a:spcBef>
        <a:buClr>
          <a:schemeClr val="accent1"/>
        </a:buClr>
        <a:buFont typeface="Wingdings" panose="05000000000000000000" pitchFamily="2" charset="2"/>
        <a:buChar char="v"/>
        <a:defRPr sz="1600" b="1" kern="1200">
          <a:solidFill>
            <a:schemeClr val="tx1"/>
          </a:solidFill>
          <a:latin typeface="Arial" panose="020B0604020202020204" pitchFamily="34" charset="0"/>
          <a:ea typeface="+mn-ea"/>
          <a:cs typeface="Arial" panose="020B0604020202020204" pitchFamily="34" charset="0"/>
        </a:defRPr>
      </a:lvl2pPr>
      <a:lvl3pPr marL="1076325" indent="-314325" algn="l" defTabSz="914400" rtl="0" eaLnBrk="1" latinLnBrk="0" hangingPunct="1">
        <a:lnSpc>
          <a:spcPct val="100000"/>
        </a:lnSpc>
        <a:spcBef>
          <a:spcPts val="0"/>
        </a:spcBef>
        <a:spcAft>
          <a:spcPts val="600"/>
        </a:spcAft>
        <a:buClr>
          <a:schemeClr val="accent1"/>
        </a:buClr>
        <a:buFont typeface="Wingdings" panose="05000000000000000000" pitchFamily="2" charset="2"/>
        <a:buChar char="Ø"/>
        <a:defRPr sz="1600" kern="1200">
          <a:solidFill>
            <a:schemeClr val="bg2"/>
          </a:solidFill>
          <a:latin typeface="Arial" panose="020B0604020202020204" pitchFamily="34" charset="0"/>
          <a:ea typeface="+mn-ea"/>
          <a:cs typeface="Arial" panose="020B0604020202020204" pitchFamily="34" charset="0"/>
        </a:defRPr>
      </a:lvl3pPr>
      <a:lvl4pPr marL="1524000" indent="-228600" algn="l" defTabSz="914400" rtl="0" eaLnBrk="1" latinLnBrk="0" hangingPunct="1">
        <a:lnSpc>
          <a:spcPct val="100000"/>
        </a:lnSpc>
        <a:spcBef>
          <a:spcPts val="300"/>
        </a:spcBef>
        <a:buClr>
          <a:schemeClr val="accent1"/>
        </a:buClr>
        <a:buFont typeface="Courier New" panose="02070309020205020404" pitchFamily="49" charset="0"/>
        <a:buChar char="o"/>
        <a:defRPr sz="1400" kern="1200">
          <a:solidFill>
            <a:schemeClr val="bg2"/>
          </a:solidFill>
          <a:latin typeface="Arial" panose="020B0604020202020204" pitchFamily="34" charset="0"/>
          <a:ea typeface="+mn-ea"/>
          <a:cs typeface="Arial" panose="020B0604020202020204" pitchFamily="34" charset="0"/>
        </a:defRPr>
      </a:lvl4pPr>
      <a:lvl5pPr marL="1971675" indent="-228600" algn="l" defTabSz="914400" rtl="0" eaLnBrk="1" latinLnBrk="0" hangingPunct="1">
        <a:lnSpc>
          <a:spcPct val="100000"/>
        </a:lnSpc>
        <a:spcBef>
          <a:spcPts val="0"/>
        </a:spcBef>
        <a:buClr>
          <a:schemeClr val="accent1"/>
        </a:buClr>
        <a:buFont typeface="Arial" panose="020B0604020202020204" pitchFamily="34" charset="0"/>
        <a:buChar char="•"/>
        <a:defRPr sz="12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16.xml"/><Relationship Id="rId6" Type="http://schemas.openxmlformats.org/officeDocument/2006/relationships/image" Target="../media/image40.png"/><Relationship Id="rId5" Type="http://schemas.openxmlformats.org/officeDocument/2006/relationships/image" Target="../media/image46.png"/><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40.png"/><Relationship Id="rId4" Type="http://schemas.openxmlformats.org/officeDocument/2006/relationships/hyperlink" Target="https://en.wikipedia.org/wiki/Space_for_Climate_Observatory" TargetMode="External"/></Relationships>
</file>

<file path=ppt/slides/_rels/slide12.xml.rels><?xml version="1.0" encoding="UTF-8" standalone="yes"?>
<Relationships xmlns="http://schemas.openxmlformats.org/package/2006/relationships"><Relationship Id="rId26" Type="http://schemas.openxmlformats.org/officeDocument/2006/relationships/tags" Target="../tags/tag130.xml"/><Relationship Id="rId21" Type="http://schemas.openxmlformats.org/officeDocument/2006/relationships/tags" Target="../tags/tag125.xml"/><Relationship Id="rId42" Type="http://schemas.openxmlformats.org/officeDocument/2006/relationships/tags" Target="../tags/tag146.xml"/><Relationship Id="rId47" Type="http://schemas.openxmlformats.org/officeDocument/2006/relationships/tags" Target="../tags/tag151.xml"/><Relationship Id="rId63" Type="http://schemas.openxmlformats.org/officeDocument/2006/relationships/tags" Target="../tags/tag167.xml"/><Relationship Id="rId68" Type="http://schemas.openxmlformats.org/officeDocument/2006/relationships/tags" Target="../tags/tag172.xml"/><Relationship Id="rId84" Type="http://schemas.openxmlformats.org/officeDocument/2006/relationships/tags" Target="../tags/tag188.xml"/><Relationship Id="rId89" Type="http://schemas.openxmlformats.org/officeDocument/2006/relationships/tags" Target="../tags/tag193.xml"/><Relationship Id="rId16" Type="http://schemas.openxmlformats.org/officeDocument/2006/relationships/tags" Target="../tags/tag120.xml"/><Relationship Id="rId11" Type="http://schemas.openxmlformats.org/officeDocument/2006/relationships/tags" Target="../tags/tag115.xml"/><Relationship Id="rId32" Type="http://schemas.openxmlformats.org/officeDocument/2006/relationships/tags" Target="../tags/tag136.xml"/><Relationship Id="rId37" Type="http://schemas.openxmlformats.org/officeDocument/2006/relationships/tags" Target="../tags/tag141.xml"/><Relationship Id="rId53" Type="http://schemas.openxmlformats.org/officeDocument/2006/relationships/tags" Target="../tags/tag157.xml"/><Relationship Id="rId58" Type="http://schemas.openxmlformats.org/officeDocument/2006/relationships/tags" Target="../tags/tag162.xml"/><Relationship Id="rId74" Type="http://schemas.openxmlformats.org/officeDocument/2006/relationships/tags" Target="../tags/tag178.xml"/><Relationship Id="rId79" Type="http://schemas.openxmlformats.org/officeDocument/2006/relationships/tags" Target="../tags/tag183.xml"/><Relationship Id="rId102" Type="http://schemas.openxmlformats.org/officeDocument/2006/relationships/tags" Target="../tags/tag206.xml"/><Relationship Id="rId5" Type="http://schemas.openxmlformats.org/officeDocument/2006/relationships/tags" Target="../tags/tag109.xml"/><Relationship Id="rId90" Type="http://schemas.openxmlformats.org/officeDocument/2006/relationships/tags" Target="../tags/tag194.xml"/><Relationship Id="rId95" Type="http://schemas.openxmlformats.org/officeDocument/2006/relationships/tags" Target="../tags/tag199.xml"/><Relationship Id="rId22" Type="http://schemas.openxmlformats.org/officeDocument/2006/relationships/tags" Target="../tags/tag126.xml"/><Relationship Id="rId27" Type="http://schemas.openxmlformats.org/officeDocument/2006/relationships/tags" Target="../tags/tag131.xml"/><Relationship Id="rId43" Type="http://schemas.openxmlformats.org/officeDocument/2006/relationships/tags" Target="../tags/tag147.xml"/><Relationship Id="rId48" Type="http://schemas.openxmlformats.org/officeDocument/2006/relationships/tags" Target="../tags/tag152.xml"/><Relationship Id="rId64" Type="http://schemas.openxmlformats.org/officeDocument/2006/relationships/tags" Target="../tags/tag168.xml"/><Relationship Id="rId69" Type="http://schemas.openxmlformats.org/officeDocument/2006/relationships/tags" Target="../tags/tag173.xml"/><Relationship Id="rId80" Type="http://schemas.openxmlformats.org/officeDocument/2006/relationships/tags" Target="../tags/tag184.xml"/><Relationship Id="rId85" Type="http://schemas.openxmlformats.org/officeDocument/2006/relationships/tags" Target="../tags/tag189.xml"/><Relationship Id="rId12" Type="http://schemas.openxmlformats.org/officeDocument/2006/relationships/tags" Target="../tags/tag116.xml"/><Relationship Id="rId17" Type="http://schemas.openxmlformats.org/officeDocument/2006/relationships/tags" Target="../tags/tag121.xml"/><Relationship Id="rId33" Type="http://schemas.openxmlformats.org/officeDocument/2006/relationships/tags" Target="../tags/tag137.xml"/><Relationship Id="rId38" Type="http://schemas.openxmlformats.org/officeDocument/2006/relationships/tags" Target="../tags/tag142.xml"/><Relationship Id="rId59" Type="http://schemas.openxmlformats.org/officeDocument/2006/relationships/tags" Target="../tags/tag163.xml"/><Relationship Id="rId103" Type="http://schemas.openxmlformats.org/officeDocument/2006/relationships/tags" Target="../tags/tag207.xml"/><Relationship Id="rId20" Type="http://schemas.openxmlformats.org/officeDocument/2006/relationships/tags" Target="../tags/tag124.xml"/><Relationship Id="rId41" Type="http://schemas.openxmlformats.org/officeDocument/2006/relationships/tags" Target="../tags/tag145.xml"/><Relationship Id="rId54" Type="http://schemas.openxmlformats.org/officeDocument/2006/relationships/tags" Target="../tags/tag158.xml"/><Relationship Id="rId62" Type="http://schemas.openxmlformats.org/officeDocument/2006/relationships/tags" Target="../tags/tag166.xml"/><Relationship Id="rId70" Type="http://schemas.openxmlformats.org/officeDocument/2006/relationships/tags" Target="../tags/tag174.xml"/><Relationship Id="rId75" Type="http://schemas.openxmlformats.org/officeDocument/2006/relationships/tags" Target="../tags/tag179.xml"/><Relationship Id="rId83" Type="http://schemas.openxmlformats.org/officeDocument/2006/relationships/tags" Target="../tags/tag187.xml"/><Relationship Id="rId88" Type="http://schemas.openxmlformats.org/officeDocument/2006/relationships/tags" Target="../tags/tag192.xml"/><Relationship Id="rId91" Type="http://schemas.openxmlformats.org/officeDocument/2006/relationships/tags" Target="../tags/tag195.xml"/><Relationship Id="rId96" Type="http://schemas.openxmlformats.org/officeDocument/2006/relationships/tags" Target="../tags/tag200.xml"/><Relationship Id="rId1" Type="http://schemas.openxmlformats.org/officeDocument/2006/relationships/tags" Target="../tags/tag105.xml"/><Relationship Id="rId6" Type="http://schemas.openxmlformats.org/officeDocument/2006/relationships/tags" Target="../tags/tag110.xml"/><Relationship Id="rId15" Type="http://schemas.openxmlformats.org/officeDocument/2006/relationships/tags" Target="../tags/tag119.xml"/><Relationship Id="rId23" Type="http://schemas.openxmlformats.org/officeDocument/2006/relationships/tags" Target="../tags/tag127.xml"/><Relationship Id="rId28" Type="http://schemas.openxmlformats.org/officeDocument/2006/relationships/tags" Target="../tags/tag132.xml"/><Relationship Id="rId36" Type="http://schemas.openxmlformats.org/officeDocument/2006/relationships/tags" Target="../tags/tag140.xml"/><Relationship Id="rId49" Type="http://schemas.openxmlformats.org/officeDocument/2006/relationships/tags" Target="../tags/tag153.xml"/><Relationship Id="rId57" Type="http://schemas.openxmlformats.org/officeDocument/2006/relationships/tags" Target="../tags/tag161.xml"/><Relationship Id="rId106" Type="http://schemas.openxmlformats.org/officeDocument/2006/relationships/image" Target="../media/image48.png"/><Relationship Id="rId10" Type="http://schemas.openxmlformats.org/officeDocument/2006/relationships/tags" Target="../tags/tag114.xml"/><Relationship Id="rId31" Type="http://schemas.openxmlformats.org/officeDocument/2006/relationships/tags" Target="../tags/tag135.xml"/><Relationship Id="rId44" Type="http://schemas.openxmlformats.org/officeDocument/2006/relationships/tags" Target="../tags/tag148.xml"/><Relationship Id="rId52" Type="http://schemas.openxmlformats.org/officeDocument/2006/relationships/tags" Target="../tags/tag156.xml"/><Relationship Id="rId60" Type="http://schemas.openxmlformats.org/officeDocument/2006/relationships/tags" Target="../tags/tag164.xml"/><Relationship Id="rId65" Type="http://schemas.openxmlformats.org/officeDocument/2006/relationships/tags" Target="../tags/tag169.xml"/><Relationship Id="rId73" Type="http://schemas.openxmlformats.org/officeDocument/2006/relationships/tags" Target="../tags/tag177.xml"/><Relationship Id="rId78" Type="http://schemas.openxmlformats.org/officeDocument/2006/relationships/tags" Target="../tags/tag182.xml"/><Relationship Id="rId81" Type="http://schemas.openxmlformats.org/officeDocument/2006/relationships/tags" Target="../tags/tag185.xml"/><Relationship Id="rId86" Type="http://schemas.openxmlformats.org/officeDocument/2006/relationships/tags" Target="../tags/tag190.xml"/><Relationship Id="rId94" Type="http://schemas.openxmlformats.org/officeDocument/2006/relationships/tags" Target="../tags/tag198.xml"/><Relationship Id="rId99" Type="http://schemas.openxmlformats.org/officeDocument/2006/relationships/tags" Target="../tags/tag203.xml"/><Relationship Id="rId101" Type="http://schemas.openxmlformats.org/officeDocument/2006/relationships/tags" Target="../tags/tag205.xml"/><Relationship Id="rId4" Type="http://schemas.openxmlformats.org/officeDocument/2006/relationships/tags" Target="../tags/tag108.xml"/><Relationship Id="rId9" Type="http://schemas.openxmlformats.org/officeDocument/2006/relationships/tags" Target="../tags/tag113.xml"/><Relationship Id="rId13" Type="http://schemas.openxmlformats.org/officeDocument/2006/relationships/tags" Target="../tags/tag117.xml"/><Relationship Id="rId18" Type="http://schemas.openxmlformats.org/officeDocument/2006/relationships/tags" Target="../tags/tag122.xml"/><Relationship Id="rId39" Type="http://schemas.openxmlformats.org/officeDocument/2006/relationships/tags" Target="../tags/tag143.xml"/><Relationship Id="rId34" Type="http://schemas.openxmlformats.org/officeDocument/2006/relationships/tags" Target="../tags/tag138.xml"/><Relationship Id="rId50" Type="http://schemas.openxmlformats.org/officeDocument/2006/relationships/tags" Target="../tags/tag154.xml"/><Relationship Id="rId55" Type="http://schemas.openxmlformats.org/officeDocument/2006/relationships/tags" Target="../tags/tag159.xml"/><Relationship Id="rId76" Type="http://schemas.openxmlformats.org/officeDocument/2006/relationships/tags" Target="../tags/tag180.xml"/><Relationship Id="rId97" Type="http://schemas.openxmlformats.org/officeDocument/2006/relationships/tags" Target="../tags/tag201.xml"/><Relationship Id="rId104" Type="http://schemas.openxmlformats.org/officeDocument/2006/relationships/slideLayout" Target="../slideLayouts/slideLayout16.xml"/><Relationship Id="rId7" Type="http://schemas.openxmlformats.org/officeDocument/2006/relationships/tags" Target="../tags/tag111.xml"/><Relationship Id="rId71" Type="http://schemas.openxmlformats.org/officeDocument/2006/relationships/tags" Target="../tags/tag175.xml"/><Relationship Id="rId92" Type="http://schemas.openxmlformats.org/officeDocument/2006/relationships/tags" Target="../tags/tag196.xml"/><Relationship Id="rId2" Type="http://schemas.openxmlformats.org/officeDocument/2006/relationships/tags" Target="../tags/tag106.xml"/><Relationship Id="rId29" Type="http://schemas.openxmlformats.org/officeDocument/2006/relationships/tags" Target="../tags/tag133.xml"/><Relationship Id="rId24" Type="http://schemas.openxmlformats.org/officeDocument/2006/relationships/tags" Target="../tags/tag128.xml"/><Relationship Id="rId40" Type="http://schemas.openxmlformats.org/officeDocument/2006/relationships/tags" Target="../tags/tag144.xml"/><Relationship Id="rId45" Type="http://schemas.openxmlformats.org/officeDocument/2006/relationships/tags" Target="../tags/tag149.xml"/><Relationship Id="rId66" Type="http://schemas.openxmlformats.org/officeDocument/2006/relationships/tags" Target="../tags/tag170.xml"/><Relationship Id="rId87" Type="http://schemas.openxmlformats.org/officeDocument/2006/relationships/tags" Target="../tags/tag191.xml"/><Relationship Id="rId61" Type="http://schemas.openxmlformats.org/officeDocument/2006/relationships/tags" Target="../tags/tag165.xml"/><Relationship Id="rId82" Type="http://schemas.openxmlformats.org/officeDocument/2006/relationships/tags" Target="../tags/tag186.xml"/><Relationship Id="rId19" Type="http://schemas.openxmlformats.org/officeDocument/2006/relationships/tags" Target="../tags/tag123.xml"/><Relationship Id="rId14" Type="http://schemas.openxmlformats.org/officeDocument/2006/relationships/tags" Target="../tags/tag118.xml"/><Relationship Id="rId30" Type="http://schemas.openxmlformats.org/officeDocument/2006/relationships/tags" Target="../tags/tag134.xml"/><Relationship Id="rId35" Type="http://schemas.openxmlformats.org/officeDocument/2006/relationships/tags" Target="../tags/tag139.xml"/><Relationship Id="rId56" Type="http://schemas.openxmlformats.org/officeDocument/2006/relationships/tags" Target="../tags/tag160.xml"/><Relationship Id="rId77" Type="http://schemas.openxmlformats.org/officeDocument/2006/relationships/tags" Target="../tags/tag181.xml"/><Relationship Id="rId100" Type="http://schemas.openxmlformats.org/officeDocument/2006/relationships/tags" Target="../tags/tag204.xml"/><Relationship Id="rId105" Type="http://schemas.openxmlformats.org/officeDocument/2006/relationships/image" Target="../media/image29.jpeg"/><Relationship Id="rId8" Type="http://schemas.openxmlformats.org/officeDocument/2006/relationships/tags" Target="../tags/tag112.xml"/><Relationship Id="rId51" Type="http://schemas.openxmlformats.org/officeDocument/2006/relationships/tags" Target="../tags/tag155.xml"/><Relationship Id="rId72" Type="http://schemas.openxmlformats.org/officeDocument/2006/relationships/tags" Target="../tags/tag176.xml"/><Relationship Id="rId93" Type="http://schemas.openxmlformats.org/officeDocument/2006/relationships/tags" Target="../tags/tag197.xml"/><Relationship Id="rId98" Type="http://schemas.openxmlformats.org/officeDocument/2006/relationships/tags" Target="../tags/tag202.xml"/><Relationship Id="rId3" Type="http://schemas.openxmlformats.org/officeDocument/2006/relationships/tags" Target="../tags/tag107.xml"/><Relationship Id="rId25" Type="http://schemas.openxmlformats.org/officeDocument/2006/relationships/tags" Target="../tags/tag129.xml"/><Relationship Id="rId46" Type="http://schemas.openxmlformats.org/officeDocument/2006/relationships/tags" Target="../tags/tag150.xml"/><Relationship Id="rId67" Type="http://schemas.openxmlformats.org/officeDocument/2006/relationships/tags" Target="../tags/tag17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2.wdp"/><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2.png"/><Relationship Id="rId11"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6" Type="http://schemas.openxmlformats.org/officeDocument/2006/relationships/tags" Target="../tags/tag27.xml"/><Relationship Id="rId21" Type="http://schemas.openxmlformats.org/officeDocument/2006/relationships/tags" Target="../tags/tag22.xml"/><Relationship Id="rId42" Type="http://schemas.openxmlformats.org/officeDocument/2006/relationships/tags" Target="../tags/tag43.xml"/><Relationship Id="rId47" Type="http://schemas.openxmlformats.org/officeDocument/2006/relationships/tags" Target="../tags/tag48.xml"/><Relationship Id="rId63" Type="http://schemas.openxmlformats.org/officeDocument/2006/relationships/tags" Target="../tags/tag64.xml"/><Relationship Id="rId68" Type="http://schemas.openxmlformats.org/officeDocument/2006/relationships/tags" Target="../tags/tag69.xml"/><Relationship Id="rId84" Type="http://schemas.openxmlformats.org/officeDocument/2006/relationships/tags" Target="../tags/tag85.xml"/><Relationship Id="rId89" Type="http://schemas.openxmlformats.org/officeDocument/2006/relationships/tags" Target="../tags/tag90.xml"/><Relationship Id="rId16" Type="http://schemas.openxmlformats.org/officeDocument/2006/relationships/tags" Target="../tags/tag17.xml"/><Relationship Id="rId11" Type="http://schemas.openxmlformats.org/officeDocument/2006/relationships/tags" Target="../tags/tag12.xml"/><Relationship Id="rId32" Type="http://schemas.openxmlformats.org/officeDocument/2006/relationships/tags" Target="../tags/tag33.xml"/><Relationship Id="rId37" Type="http://schemas.openxmlformats.org/officeDocument/2006/relationships/tags" Target="../tags/tag38.xml"/><Relationship Id="rId53" Type="http://schemas.openxmlformats.org/officeDocument/2006/relationships/tags" Target="../tags/tag54.xml"/><Relationship Id="rId58" Type="http://schemas.openxmlformats.org/officeDocument/2006/relationships/tags" Target="../tags/tag59.xml"/><Relationship Id="rId74" Type="http://schemas.openxmlformats.org/officeDocument/2006/relationships/tags" Target="../tags/tag75.xml"/><Relationship Id="rId79" Type="http://schemas.openxmlformats.org/officeDocument/2006/relationships/tags" Target="../tags/tag80.xml"/><Relationship Id="rId102" Type="http://schemas.openxmlformats.org/officeDocument/2006/relationships/tags" Target="../tags/tag103.xml"/><Relationship Id="rId5" Type="http://schemas.openxmlformats.org/officeDocument/2006/relationships/tags" Target="../tags/tag6.xml"/><Relationship Id="rId90" Type="http://schemas.openxmlformats.org/officeDocument/2006/relationships/tags" Target="../tags/tag91.xml"/><Relationship Id="rId95" Type="http://schemas.openxmlformats.org/officeDocument/2006/relationships/tags" Target="../tags/tag96.xml"/><Relationship Id="rId22" Type="http://schemas.openxmlformats.org/officeDocument/2006/relationships/tags" Target="../tags/tag23.xml"/><Relationship Id="rId27" Type="http://schemas.openxmlformats.org/officeDocument/2006/relationships/tags" Target="../tags/tag28.xml"/><Relationship Id="rId43" Type="http://schemas.openxmlformats.org/officeDocument/2006/relationships/tags" Target="../tags/tag44.xml"/><Relationship Id="rId48" Type="http://schemas.openxmlformats.org/officeDocument/2006/relationships/tags" Target="../tags/tag49.xml"/><Relationship Id="rId64" Type="http://schemas.openxmlformats.org/officeDocument/2006/relationships/tags" Target="../tags/tag65.xml"/><Relationship Id="rId69" Type="http://schemas.openxmlformats.org/officeDocument/2006/relationships/tags" Target="../tags/tag70.xml"/><Relationship Id="rId80" Type="http://schemas.openxmlformats.org/officeDocument/2006/relationships/tags" Target="../tags/tag81.xml"/><Relationship Id="rId85" Type="http://schemas.openxmlformats.org/officeDocument/2006/relationships/tags" Target="../tags/tag86.xml"/><Relationship Id="rId12" Type="http://schemas.openxmlformats.org/officeDocument/2006/relationships/tags" Target="../tags/tag13.xml"/><Relationship Id="rId17" Type="http://schemas.openxmlformats.org/officeDocument/2006/relationships/tags" Target="../tags/tag18.xml"/><Relationship Id="rId33" Type="http://schemas.openxmlformats.org/officeDocument/2006/relationships/tags" Target="../tags/tag34.xml"/><Relationship Id="rId38" Type="http://schemas.openxmlformats.org/officeDocument/2006/relationships/tags" Target="../tags/tag39.xml"/><Relationship Id="rId59" Type="http://schemas.openxmlformats.org/officeDocument/2006/relationships/tags" Target="../tags/tag60.xml"/><Relationship Id="rId103" Type="http://schemas.openxmlformats.org/officeDocument/2006/relationships/tags" Target="../tags/tag104.xml"/><Relationship Id="rId20" Type="http://schemas.openxmlformats.org/officeDocument/2006/relationships/tags" Target="../tags/tag21.xml"/><Relationship Id="rId41" Type="http://schemas.openxmlformats.org/officeDocument/2006/relationships/tags" Target="../tags/tag42.xml"/><Relationship Id="rId54" Type="http://schemas.openxmlformats.org/officeDocument/2006/relationships/tags" Target="../tags/tag55.xml"/><Relationship Id="rId62" Type="http://schemas.openxmlformats.org/officeDocument/2006/relationships/tags" Target="../tags/tag63.xml"/><Relationship Id="rId70" Type="http://schemas.openxmlformats.org/officeDocument/2006/relationships/tags" Target="../tags/tag71.xml"/><Relationship Id="rId75" Type="http://schemas.openxmlformats.org/officeDocument/2006/relationships/tags" Target="../tags/tag76.xml"/><Relationship Id="rId83" Type="http://schemas.openxmlformats.org/officeDocument/2006/relationships/tags" Target="../tags/tag84.xml"/><Relationship Id="rId88" Type="http://schemas.openxmlformats.org/officeDocument/2006/relationships/tags" Target="../tags/tag89.xml"/><Relationship Id="rId91" Type="http://schemas.openxmlformats.org/officeDocument/2006/relationships/tags" Target="../tags/tag92.xml"/><Relationship Id="rId96" Type="http://schemas.openxmlformats.org/officeDocument/2006/relationships/tags" Target="../tags/tag97.xml"/><Relationship Id="rId1" Type="http://schemas.openxmlformats.org/officeDocument/2006/relationships/tags" Target="../tags/tag2.xml"/><Relationship Id="rId6" Type="http://schemas.openxmlformats.org/officeDocument/2006/relationships/tags" Target="../tags/tag7.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57" Type="http://schemas.openxmlformats.org/officeDocument/2006/relationships/tags" Target="../tags/tag58.xml"/><Relationship Id="rId10" Type="http://schemas.openxmlformats.org/officeDocument/2006/relationships/tags" Target="../tags/tag11.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tags" Target="../tags/tag53.xml"/><Relationship Id="rId60" Type="http://schemas.openxmlformats.org/officeDocument/2006/relationships/tags" Target="../tags/tag61.xml"/><Relationship Id="rId65" Type="http://schemas.openxmlformats.org/officeDocument/2006/relationships/tags" Target="../tags/tag66.xml"/><Relationship Id="rId73" Type="http://schemas.openxmlformats.org/officeDocument/2006/relationships/tags" Target="../tags/tag74.xml"/><Relationship Id="rId78" Type="http://schemas.openxmlformats.org/officeDocument/2006/relationships/tags" Target="../tags/tag79.xml"/><Relationship Id="rId81" Type="http://schemas.openxmlformats.org/officeDocument/2006/relationships/tags" Target="../tags/tag82.xml"/><Relationship Id="rId86" Type="http://schemas.openxmlformats.org/officeDocument/2006/relationships/tags" Target="../tags/tag87.xml"/><Relationship Id="rId94" Type="http://schemas.openxmlformats.org/officeDocument/2006/relationships/tags" Target="../tags/tag95.xml"/><Relationship Id="rId99" Type="http://schemas.openxmlformats.org/officeDocument/2006/relationships/tags" Target="../tags/tag100.xml"/><Relationship Id="rId101" Type="http://schemas.openxmlformats.org/officeDocument/2006/relationships/tags" Target="../tags/tag102.xml"/><Relationship Id="rId4" Type="http://schemas.openxmlformats.org/officeDocument/2006/relationships/tags" Target="../tags/tag5.xml"/><Relationship Id="rId9" Type="http://schemas.openxmlformats.org/officeDocument/2006/relationships/tags" Target="../tags/tag10.xml"/><Relationship Id="rId13" Type="http://schemas.openxmlformats.org/officeDocument/2006/relationships/tags" Target="../tags/tag14.xml"/><Relationship Id="rId18" Type="http://schemas.openxmlformats.org/officeDocument/2006/relationships/tags" Target="../tags/tag19.xml"/><Relationship Id="rId39" Type="http://schemas.openxmlformats.org/officeDocument/2006/relationships/tags" Target="../tags/tag40.xml"/><Relationship Id="rId34" Type="http://schemas.openxmlformats.org/officeDocument/2006/relationships/tags" Target="../tags/tag35.xml"/><Relationship Id="rId50" Type="http://schemas.openxmlformats.org/officeDocument/2006/relationships/tags" Target="../tags/tag51.xml"/><Relationship Id="rId55" Type="http://schemas.openxmlformats.org/officeDocument/2006/relationships/tags" Target="../tags/tag56.xml"/><Relationship Id="rId76" Type="http://schemas.openxmlformats.org/officeDocument/2006/relationships/tags" Target="../tags/tag77.xml"/><Relationship Id="rId97" Type="http://schemas.openxmlformats.org/officeDocument/2006/relationships/tags" Target="../tags/tag98.xml"/><Relationship Id="rId104" Type="http://schemas.openxmlformats.org/officeDocument/2006/relationships/slideLayout" Target="../slideLayouts/slideLayout16.xml"/><Relationship Id="rId7" Type="http://schemas.openxmlformats.org/officeDocument/2006/relationships/tags" Target="../tags/tag8.xml"/><Relationship Id="rId71" Type="http://schemas.openxmlformats.org/officeDocument/2006/relationships/tags" Target="../tags/tag72.xml"/><Relationship Id="rId92" Type="http://schemas.openxmlformats.org/officeDocument/2006/relationships/tags" Target="../tags/tag93.xml"/><Relationship Id="rId2" Type="http://schemas.openxmlformats.org/officeDocument/2006/relationships/tags" Target="../tags/tag3.xml"/><Relationship Id="rId29" Type="http://schemas.openxmlformats.org/officeDocument/2006/relationships/tags" Target="../tags/tag30.xml"/><Relationship Id="rId24" Type="http://schemas.openxmlformats.org/officeDocument/2006/relationships/tags" Target="../tags/tag25.xml"/><Relationship Id="rId40" Type="http://schemas.openxmlformats.org/officeDocument/2006/relationships/tags" Target="../tags/tag41.xml"/><Relationship Id="rId45" Type="http://schemas.openxmlformats.org/officeDocument/2006/relationships/tags" Target="../tags/tag46.xml"/><Relationship Id="rId66" Type="http://schemas.openxmlformats.org/officeDocument/2006/relationships/tags" Target="../tags/tag67.xml"/><Relationship Id="rId87" Type="http://schemas.openxmlformats.org/officeDocument/2006/relationships/tags" Target="../tags/tag88.xml"/><Relationship Id="rId61" Type="http://schemas.openxmlformats.org/officeDocument/2006/relationships/tags" Target="../tags/tag62.xml"/><Relationship Id="rId82" Type="http://schemas.openxmlformats.org/officeDocument/2006/relationships/tags" Target="../tags/tag83.xml"/><Relationship Id="rId19" Type="http://schemas.openxmlformats.org/officeDocument/2006/relationships/tags" Target="../tags/tag20.xml"/><Relationship Id="rId14" Type="http://schemas.openxmlformats.org/officeDocument/2006/relationships/tags" Target="../tags/tag15.xml"/><Relationship Id="rId30" Type="http://schemas.openxmlformats.org/officeDocument/2006/relationships/tags" Target="../tags/tag31.xml"/><Relationship Id="rId35" Type="http://schemas.openxmlformats.org/officeDocument/2006/relationships/tags" Target="../tags/tag36.xml"/><Relationship Id="rId56" Type="http://schemas.openxmlformats.org/officeDocument/2006/relationships/tags" Target="../tags/tag57.xml"/><Relationship Id="rId77" Type="http://schemas.openxmlformats.org/officeDocument/2006/relationships/tags" Target="../tags/tag78.xml"/><Relationship Id="rId100" Type="http://schemas.openxmlformats.org/officeDocument/2006/relationships/tags" Target="../tags/tag101.xml"/><Relationship Id="rId105" Type="http://schemas.openxmlformats.org/officeDocument/2006/relationships/image" Target="../media/image29.jpeg"/><Relationship Id="rId8" Type="http://schemas.openxmlformats.org/officeDocument/2006/relationships/tags" Target="../tags/tag9.xml"/><Relationship Id="rId51" Type="http://schemas.openxmlformats.org/officeDocument/2006/relationships/tags" Target="../tags/tag52.xml"/><Relationship Id="rId72" Type="http://schemas.openxmlformats.org/officeDocument/2006/relationships/tags" Target="../tags/tag73.xml"/><Relationship Id="rId93" Type="http://schemas.openxmlformats.org/officeDocument/2006/relationships/tags" Target="../tags/tag94.xml"/><Relationship Id="rId98" Type="http://schemas.openxmlformats.org/officeDocument/2006/relationships/tags" Target="../tags/tag99.xml"/><Relationship Id="rId3" Type="http://schemas.openxmlformats.org/officeDocument/2006/relationships/tags" Target="../tags/tag4.xml"/><Relationship Id="rId25" Type="http://schemas.openxmlformats.org/officeDocument/2006/relationships/tags" Target="../tags/tag26.xml"/><Relationship Id="rId46" Type="http://schemas.openxmlformats.org/officeDocument/2006/relationships/tags" Target="../tags/tag47.xml"/><Relationship Id="rId67" Type="http://schemas.openxmlformats.org/officeDocument/2006/relationships/tags" Target="../tags/tag68.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40.png"/><Relationship Id="rId4" Type="http://schemas.openxmlformats.org/officeDocument/2006/relationships/image" Target="../media/image39.sv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www.spaceclimateobservatory.org/sco-call-projects-20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dirty="0"/>
              <a:t>Space for Climate </a:t>
            </a:r>
            <a:r>
              <a:rPr lang="fr-FR" dirty="0" err="1"/>
              <a:t>Observatory</a:t>
            </a:r>
            <a:endParaRPr lang="fr-FR" dirty="0"/>
          </a:p>
        </p:txBody>
      </p:sp>
      <p:sp>
        <p:nvSpPr>
          <p:cNvPr id="17" name="Sous-titre 16"/>
          <p:cNvSpPr>
            <a:spLocks noGrp="1"/>
          </p:cNvSpPr>
          <p:nvPr>
            <p:ph type="subTitle" idx="1"/>
          </p:nvPr>
        </p:nvSpPr>
        <p:spPr/>
        <p:txBody>
          <a:bodyPr/>
          <a:lstStyle/>
          <a:p>
            <a:r>
              <a:rPr lang="fr-FR" dirty="0"/>
              <a:t>Plans and updates – CEOS WG Climate</a:t>
            </a:r>
          </a:p>
        </p:txBody>
      </p:sp>
      <p:sp>
        <p:nvSpPr>
          <p:cNvPr id="18" name="Espace réservé du texte 17"/>
          <p:cNvSpPr>
            <a:spLocks noGrp="1"/>
          </p:cNvSpPr>
          <p:nvPr>
            <p:ph type="body" sz="quarter" idx="10"/>
          </p:nvPr>
        </p:nvSpPr>
        <p:spPr>
          <a:xfrm>
            <a:off x="6096000" y="3629025"/>
            <a:ext cx="6096000" cy="184666"/>
          </a:xfrm>
        </p:spPr>
        <p:txBody>
          <a:bodyPr/>
          <a:lstStyle/>
          <a:p>
            <a:r>
              <a:rPr lang="fr-FR" dirty="0" err="1"/>
              <a:t>Frederic.bretar@cnes.Fr</a:t>
            </a:r>
            <a:endParaRPr lang="fr-FR" dirty="0"/>
          </a:p>
        </p:txBody>
      </p:sp>
      <p:sp>
        <p:nvSpPr>
          <p:cNvPr id="19" name="Espace réservé pour une image  18"/>
          <p:cNvSpPr>
            <a:spLocks noGrp="1"/>
          </p:cNvSpPr>
          <p:nvPr>
            <p:ph type="pic" idx="11"/>
          </p:nvPr>
        </p:nvSpPr>
        <p:spPr/>
      </p:sp>
      <p:pic>
        <p:nvPicPr>
          <p:cNvPr id="6" name="Image 5"/>
          <p:cNvPicPr>
            <a:picLocks noChangeAspect="1"/>
          </p:cNvPicPr>
          <p:nvPr/>
        </p:nvPicPr>
        <p:blipFill rotWithShape="1">
          <a:blip r:embed="rId3"/>
          <a:srcRect l="12234" r="16949"/>
          <a:stretch/>
        </p:blipFill>
        <p:spPr>
          <a:xfrm>
            <a:off x="-137160" y="-18256"/>
            <a:ext cx="6263640" cy="6858000"/>
          </a:xfrm>
          <a:prstGeom prst="rect">
            <a:avLst/>
          </a:prstGeom>
        </p:spPr>
      </p:pic>
    </p:spTree>
    <p:extLst>
      <p:ext uri="{BB962C8B-B14F-4D97-AF65-F5344CB8AC3E}">
        <p14:creationId xmlns:p14="http://schemas.microsoft.com/office/powerpoint/2010/main" val="323113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779519DC-E2CE-F6BC-F07F-30C3C6190FD9}"/>
              </a:ext>
            </a:extLst>
          </p:cNvPr>
          <p:cNvCxnSpPr>
            <a:cxnSpLocks/>
          </p:cNvCxnSpPr>
          <p:nvPr/>
        </p:nvCxnSpPr>
        <p:spPr>
          <a:xfrm>
            <a:off x="2370785" y="535410"/>
            <a:ext cx="8294198" cy="0"/>
          </a:xfrm>
          <a:prstGeom prst="line">
            <a:avLst/>
          </a:prstGeom>
          <a:ln w="19050">
            <a:solidFill>
              <a:srgbClr val="4290C0"/>
            </a:solidFill>
          </a:ln>
        </p:spPr>
        <p:style>
          <a:lnRef idx="1">
            <a:schemeClr val="accent1"/>
          </a:lnRef>
          <a:fillRef idx="0">
            <a:schemeClr val="accent1"/>
          </a:fillRef>
          <a:effectRef idx="0">
            <a:schemeClr val="accent1"/>
          </a:effectRef>
          <a:fontRef idx="minor">
            <a:schemeClr val="tx1"/>
          </a:fontRef>
        </p:style>
      </p:cxnSp>
      <p:pic>
        <p:nvPicPr>
          <p:cNvPr id="61" name="Image 60">
            <a:extLst>
              <a:ext uri="{FF2B5EF4-FFF2-40B4-BE49-F238E27FC236}">
                <a16:creationId xmlns:a16="http://schemas.microsoft.com/office/drawing/2014/main" id="{FDBEA931-A2E1-2A1B-3A66-B9F4C5E728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649" y="6556579"/>
            <a:ext cx="13099333" cy="383309"/>
          </a:xfrm>
          <a:prstGeom prst="rect">
            <a:avLst/>
          </a:prstGeom>
        </p:spPr>
      </p:pic>
      <p:sp>
        <p:nvSpPr>
          <p:cNvPr id="13" name="ZoneTexte 12"/>
          <p:cNvSpPr txBox="1"/>
          <p:nvPr/>
        </p:nvSpPr>
        <p:spPr>
          <a:xfrm>
            <a:off x="259667" y="698038"/>
            <a:ext cx="3373744" cy="369332"/>
          </a:xfrm>
          <a:prstGeom prst="rect">
            <a:avLst/>
          </a:prstGeom>
          <a:noFill/>
        </p:spPr>
        <p:txBody>
          <a:bodyPr wrap="none" rtlCol="0">
            <a:spAutoFit/>
          </a:bodyPr>
          <a:lstStyle/>
          <a:p>
            <a:r>
              <a:rPr lang="fr-FR" dirty="0">
                <a:solidFill>
                  <a:schemeClr val="bg1"/>
                </a:solidFill>
                <a:highlight>
                  <a:srgbClr val="4290C0"/>
                </a:highlight>
              </a:rPr>
              <a:t>The Digital </a:t>
            </a:r>
            <a:r>
              <a:rPr lang="fr-FR" dirty="0" err="1">
                <a:solidFill>
                  <a:schemeClr val="bg1"/>
                </a:solidFill>
                <a:highlight>
                  <a:srgbClr val="4290C0"/>
                </a:highlight>
              </a:rPr>
              <a:t>ToolBox</a:t>
            </a:r>
            <a:r>
              <a:rPr lang="fr-FR" dirty="0">
                <a:solidFill>
                  <a:schemeClr val="bg1"/>
                </a:solidFill>
                <a:highlight>
                  <a:srgbClr val="4290C0"/>
                </a:highlight>
              </a:rPr>
              <a:t> of the SCO</a:t>
            </a:r>
          </a:p>
        </p:txBody>
      </p:sp>
      <p:pic>
        <p:nvPicPr>
          <p:cNvPr id="14" name="Image 13"/>
          <p:cNvPicPr>
            <a:picLocks noChangeAspect="1"/>
          </p:cNvPicPr>
          <p:nvPr/>
        </p:nvPicPr>
        <p:blipFill>
          <a:blip r:embed="rId3"/>
          <a:stretch>
            <a:fillRect/>
          </a:stretch>
        </p:blipFill>
        <p:spPr>
          <a:xfrm>
            <a:off x="265667" y="1883132"/>
            <a:ext cx="4993738" cy="4300537"/>
          </a:xfrm>
          <a:prstGeom prst="rect">
            <a:avLst/>
          </a:prstGeom>
          <a:ln>
            <a:solidFill>
              <a:schemeClr val="accent1"/>
            </a:solidFill>
          </a:ln>
        </p:spPr>
      </p:pic>
      <p:pic>
        <p:nvPicPr>
          <p:cNvPr id="2050" name="Picture 2" descr="Piano Nazionale Scuola Digital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3411" y="1125867"/>
            <a:ext cx="842632" cy="698768"/>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5"/>
          <a:stretch>
            <a:fillRect/>
          </a:stretch>
        </p:blipFill>
        <p:spPr>
          <a:xfrm>
            <a:off x="5723797" y="936548"/>
            <a:ext cx="5750169" cy="5386042"/>
          </a:xfrm>
          <a:prstGeom prst="rect">
            <a:avLst/>
          </a:prstGeom>
          <a:ln w="28575">
            <a:solidFill>
              <a:schemeClr val="accent1"/>
            </a:solidFill>
          </a:ln>
          <a:effectLst>
            <a:outerShdw blurRad="50800" dist="38100" dir="2700000" algn="tl" rotWithShape="0">
              <a:prstClr val="black">
                <a:alpha val="40000"/>
              </a:prstClr>
            </a:outerShdw>
          </a:effectLst>
        </p:spPr>
      </p:pic>
      <p:cxnSp>
        <p:nvCxnSpPr>
          <p:cNvPr id="17" name="Connecteur droit avec flèche 16"/>
          <p:cNvCxnSpPr>
            <a:cxnSpLocks/>
          </p:cNvCxnSpPr>
          <p:nvPr/>
        </p:nvCxnSpPr>
        <p:spPr>
          <a:xfrm flipV="1">
            <a:off x="5426718" y="3989865"/>
            <a:ext cx="594157" cy="10902"/>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pic>
        <p:nvPicPr>
          <p:cNvPr id="5" name="Image 4">
            <a:extLst>
              <a:ext uri="{FF2B5EF4-FFF2-40B4-BE49-F238E27FC236}">
                <a16:creationId xmlns:a16="http://schemas.microsoft.com/office/drawing/2014/main" id="{CCCB6543-49E6-E7D3-478B-CB4D6B0655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0258" y="169994"/>
            <a:ext cx="1209430" cy="909368"/>
          </a:xfrm>
          <a:prstGeom prst="rect">
            <a:avLst/>
          </a:prstGeom>
          <a:noFill/>
          <a:ln>
            <a:noFill/>
          </a:ln>
        </p:spPr>
      </p:pic>
    </p:spTree>
    <p:extLst>
      <p:ext uri="{BB962C8B-B14F-4D97-AF65-F5344CB8AC3E}">
        <p14:creationId xmlns:p14="http://schemas.microsoft.com/office/powerpoint/2010/main" val="194198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 60">
            <a:extLst>
              <a:ext uri="{FF2B5EF4-FFF2-40B4-BE49-F238E27FC236}">
                <a16:creationId xmlns:a16="http://schemas.microsoft.com/office/drawing/2014/main" id="{FDBEA931-A2E1-2A1B-3A66-B9F4C5E728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649" y="6556579"/>
            <a:ext cx="13099333" cy="383309"/>
          </a:xfrm>
          <a:prstGeom prst="rect">
            <a:avLst/>
          </a:prstGeom>
        </p:spPr>
      </p:pic>
      <p:sp>
        <p:nvSpPr>
          <p:cNvPr id="7" name="Espace réservé du texte 6">
            <a:extLst>
              <a:ext uri="{FF2B5EF4-FFF2-40B4-BE49-F238E27FC236}">
                <a16:creationId xmlns:a16="http://schemas.microsoft.com/office/drawing/2014/main" id="{2D012CCA-8B52-BDEC-0339-3B0721D3B328}"/>
              </a:ext>
            </a:extLst>
          </p:cNvPr>
          <p:cNvSpPr txBox="1">
            <a:spLocks/>
          </p:cNvSpPr>
          <p:nvPr/>
        </p:nvSpPr>
        <p:spPr>
          <a:xfrm>
            <a:off x="176615" y="247146"/>
            <a:ext cx="3804835" cy="393267"/>
          </a:xfrm>
          <a:prstGeom prst="rect">
            <a:avLst/>
          </a:prstGeom>
          <a:solidFill>
            <a:schemeClr val="bg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cap="all" baseline="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1800" b="1" dirty="0"/>
          </a:p>
        </p:txBody>
      </p:sp>
      <p:sp>
        <p:nvSpPr>
          <p:cNvPr id="24" name="Espace réservé du texte 3">
            <a:extLst>
              <a:ext uri="{FF2B5EF4-FFF2-40B4-BE49-F238E27FC236}">
                <a16:creationId xmlns:a16="http://schemas.microsoft.com/office/drawing/2014/main" id="{7A7298C2-DDB8-FD94-A0B7-43F748AA2BC0}"/>
              </a:ext>
            </a:extLst>
          </p:cNvPr>
          <p:cNvSpPr>
            <a:spLocks noGrp="1"/>
          </p:cNvSpPr>
          <p:nvPr>
            <p:ph type="body" sz="quarter" idx="13"/>
          </p:nvPr>
        </p:nvSpPr>
        <p:spPr>
          <a:xfrm>
            <a:off x="274459" y="247146"/>
            <a:ext cx="6653879" cy="400559"/>
          </a:xfrm>
          <a:solidFill>
            <a:schemeClr val="bg1"/>
          </a:solidFill>
        </p:spPr>
        <p:txBody>
          <a:bodyPr/>
          <a:lstStyle/>
          <a:p>
            <a:pPr marL="0" indent="0">
              <a:buNone/>
            </a:pPr>
            <a:r>
              <a:rPr lang="fr-FR" sz="1800" b="1" dirty="0">
                <a:latin typeface="+mn-lt"/>
              </a:rPr>
              <a:t>SCO on </a:t>
            </a:r>
            <a:r>
              <a:rPr lang="fr-FR" sz="1800" b="1" dirty="0" err="1">
                <a:latin typeface="+mn-lt"/>
              </a:rPr>
              <a:t>Wikipedia</a:t>
            </a:r>
            <a:endParaRPr lang="fr-FR" sz="1800" b="1" dirty="0">
              <a:latin typeface="+mn-lt"/>
            </a:endParaRPr>
          </a:p>
        </p:txBody>
      </p:sp>
      <p:pic>
        <p:nvPicPr>
          <p:cNvPr id="2" name="Image 1"/>
          <p:cNvPicPr>
            <a:picLocks noChangeAspect="1"/>
          </p:cNvPicPr>
          <p:nvPr/>
        </p:nvPicPr>
        <p:blipFill>
          <a:blip r:embed="rId3"/>
          <a:stretch>
            <a:fillRect/>
          </a:stretch>
        </p:blipFill>
        <p:spPr>
          <a:xfrm>
            <a:off x="1862943" y="1321679"/>
            <a:ext cx="8802040" cy="4723579"/>
          </a:xfrm>
          <a:prstGeom prst="rect">
            <a:avLst/>
          </a:prstGeom>
          <a:ln w="28575">
            <a:solidFill>
              <a:schemeClr val="accent1"/>
            </a:solidFill>
          </a:ln>
          <a:effectLst>
            <a:outerShdw blurRad="50800" dist="38100" dir="2700000" algn="tl" rotWithShape="0">
              <a:prstClr val="black">
                <a:alpha val="40000"/>
              </a:prstClr>
            </a:outerShdw>
          </a:effectLst>
        </p:spPr>
      </p:pic>
      <p:sp>
        <p:nvSpPr>
          <p:cNvPr id="3" name="Rectangle 2"/>
          <p:cNvSpPr/>
          <p:nvPr/>
        </p:nvSpPr>
        <p:spPr>
          <a:xfrm>
            <a:off x="6187787" y="935969"/>
            <a:ext cx="4544834" cy="369332"/>
          </a:xfrm>
          <a:prstGeom prst="rect">
            <a:avLst/>
          </a:prstGeom>
          <a:solidFill>
            <a:schemeClr val="accent1"/>
          </a:solidFill>
        </p:spPr>
        <p:txBody>
          <a:bodyPr wrap="none">
            <a:spAutoFit/>
          </a:bodyPr>
          <a:lstStyle/>
          <a:p>
            <a:r>
              <a:rPr lang="en-US" dirty="0">
                <a:solidFill>
                  <a:schemeClr val="bg1"/>
                </a:solidFill>
                <a:hlinkClick r:id="rId4">
                  <a:extLst>
                    <a:ext uri="{A12FA001-AC4F-418D-AE19-62706E023703}">
                      <ahyp:hlinkClr xmlns:ahyp="http://schemas.microsoft.com/office/drawing/2018/hyperlinkcolor" val="tx"/>
                    </a:ext>
                  </a:extLst>
                </a:hlinkClick>
              </a:rPr>
              <a:t>Space for Climate Observatory - Wikipedia</a:t>
            </a:r>
            <a:endParaRPr lang="fr-FR" dirty="0">
              <a:solidFill>
                <a:schemeClr val="bg1"/>
              </a:solidFill>
            </a:endParaRPr>
          </a:p>
        </p:txBody>
      </p:sp>
      <p:cxnSp>
        <p:nvCxnSpPr>
          <p:cNvPr id="5" name="Connecteur droit 4">
            <a:extLst>
              <a:ext uri="{FF2B5EF4-FFF2-40B4-BE49-F238E27FC236}">
                <a16:creationId xmlns:a16="http://schemas.microsoft.com/office/drawing/2014/main" id="{1F17609B-D4E1-FC8A-6C68-1824178787FD}"/>
              </a:ext>
            </a:extLst>
          </p:cNvPr>
          <p:cNvCxnSpPr>
            <a:cxnSpLocks/>
          </p:cNvCxnSpPr>
          <p:nvPr/>
        </p:nvCxnSpPr>
        <p:spPr>
          <a:xfrm>
            <a:off x="2370785" y="535410"/>
            <a:ext cx="8294198" cy="0"/>
          </a:xfrm>
          <a:prstGeom prst="line">
            <a:avLst/>
          </a:prstGeom>
          <a:ln w="19050">
            <a:solidFill>
              <a:srgbClr val="4290C0"/>
            </a:solidFill>
          </a:ln>
        </p:spPr>
        <p:style>
          <a:lnRef idx="1">
            <a:schemeClr val="accent1"/>
          </a:lnRef>
          <a:fillRef idx="0">
            <a:schemeClr val="accent1"/>
          </a:fillRef>
          <a:effectRef idx="0">
            <a:schemeClr val="accent1"/>
          </a:effectRef>
          <a:fontRef idx="minor">
            <a:schemeClr val="tx1"/>
          </a:fontRef>
        </p:style>
      </p:cxnSp>
      <p:sp>
        <p:nvSpPr>
          <p:cNvPr id="6" name="Espace réservé du texte 6">
            <a:extLst>
              <a:ext uri="{FF2B5EF4-FFF2-40B4-BE49-F238E27FC236}">
                <a16:creationId xmlns:a16="http://schemas.microsoft.com/office/drawing/2014/main" id="{F9DE9ED4-3618-31DD-FD19-1488A0ECDBF6}"/>
              </a:ext>
            </a:extLst>
          </p:cNvPr>
          <p:cNvSpPr txBox="1">
            <a:spLocks/>
          </p:cNvSpPr>
          <p:nvPr/>
        </p:nvSpPr>
        <p:spPr>
          <a:xfrm>
            <a:off x="176616" y="247146"/>
            <a:ext cx="2404932" cy="393267"/>
          </a:xfrm>
          <a:prstGeom prst="rect">
            <a:avLst/>
          </a:prstGeom>
          <a:solidFill>
            <a:schemeClr val="bg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cap="all" baseline="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1800" b="1" dirty="0"/>
          </a:p>
        </p:txBody>
      </p:sp>
      <p:pic>
        <p:nvPicPr>
          <p:cNvPr id="8" name="Image 7">
            <a:extLst>
              <a:ext uri="{FF2B5EF4-FFF2-40B4-BE49-F238E27FC236}">
                <a16:creationId xmlns:a16="http://schemas.microsoft.com/office/drawing/2014/main" id="{326D1D58-6F84-5567-C3B4-701BBFDF37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00258" y="169994"/>
            <a:ext cx="1209430" cy="909368"/>
          </a:xfrm>
          <a:prstGeom prst="rect">
            <a:avLst/>
          </a:prstGeom>
          <a:noFill/>
          <a:ln>
            <a:noFill/>
          </a:ln>
        </p:spPr>
      </p:pic>
      <p:sp>
        <p:nvSpPr>
          <p:cNvPr id="9" name="Espace réservé du texte 4">
            <a:extLst>
              <a:ext uri="{FF2B5EF4-FFF2-40B4-BE49-F238E27FC236}">
                <a16:creationId xmlns:a16="http://schemas.microsoft.com/office/drawing/2014/main" id="{1707A315-6C9E-5055-7023-E1E31BB6EC88}"/>
              </a:ext>
            </a:extLst>
          </p:cNvPr>
          <p:cNvSpPr txBox="1">
            <a:spLocks/>
          </p:cNvSpPr>
          <p:nvPr/>
        </p:nvSpPr>
        <p:spPr>
          <a:xfrm>
            <a:off x="306546" y="324503"/>
            <a:ext cx="2667389" cy="244169"/>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000" kern="0" dirty="0">
                <a:solidFill>
                  <a:srgbClr val="4290C0"/>
                </a:solidFill>
                <a:latin typeface="Arial Black" panose="020B0A04020102020204" pitchFamily="34" charset="0"/>
              </a:rPr>
              <a:t>SCO on </a:t>
            </a:r>
            <a:r>
              <a:rPr lang="fr-FR" sz="2000" kern="0" dirty="0" err="1">
                <a:solidFill>
                  <a:srgbClr val="4290C0"/>
                </a:solidFill>
                <a:latin typeface="Arial Black" panose="020B0A04020102020204" pitchFamily="34" charset="0"/>
              </a:rPr>
              <a:t>wikipedia</a:t>
            </a:r>
            <a:endParaRPr lang="fr-FR" sz="2000" kern="0" dirty="0">
              <a:solidFill>
                <a:srgbClr val="4290C0"/>
              </a:solidFill>
              <a:latin typeface="Arial Black" panose="020B0A04020102020204" pitchFamily="34" charset="0"/>
            </a:endParaRPr>
          </a:p>
        </p:txBody>
      </p:sp>
    </p:spTree>
    <p:extLst>
      <p:ext uri="{BB962C8B-B14F-4D97-AF65-F5344CB8AC3E}">
        <p14:creationId xmlns:p14="http://schemas.microsoft.com/office/powerpoint/2010/main" val="311947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OTLSHAPE_T_598e23dd5d684043b485446a6e7eab54_MiddleVerticalConnector1"/>
          <p:cNvCxnSpPr/>
          <p:nvPr>
            <p:custDataLst>
              <p:tags r:id="rId2"/>
            </p:custDataLst>
          </p:nvPr>
        </p:nvCxnSpPr>
        <p:spPr>
          <a:xfrm>
            <a:off x="9516797" y="3239770"/>
            <a:ext cx="0" cy="1903730"/>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OTLSHAPE_M_2736635d9489489b925d0a29b4552b88_Connector1"/>
          <p:cNvCxnSpPr/>
          <p:nvPr>
            <p:custDataLst>
              <p:tags r:id="rId3"/>
            </p:custDataLst>
          </p:nvPr>
        </p:nvCxnSpPr>
        <p:spPr>
          <a:xfrm>
            <a:off x="953943" y="4197985"/>
            <a:ext cx="0" cy="945515"/>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OTLSHAPE_M_5813f4e82c274c27b1467ea1980a4844_Connector1"/>
          <p:cNvCxnSpPr/>
          <p:nvPr>
            <p:custDataLst>
              <p:tags r:id="rId4"/>
            </p:custDataLst>
          </p:nvPr>
        </p:nvCxnSpPr>
        <p:spPr>
          <a:xfrm>
            <a:off x="4804495" y="4694978"/>
            <a:ext cx="0" cy="4485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OTLSHAPE_M_4b2f3153500840f49e1a1e795f11d7f2_Connector1"/>
          <p:cNvCxnSpPr/>
          <p:nvPr>
            <p:custDataLst>
              <p:tags r:id="rId5"/>
            </p:custDataLst>
          </p:nvPr>
        </p:nvCxnSpPr>
        <p:spPr>
          <a:xfrm>
            <a:off x="850815" y="3764492"/>
            <a:ext cx="0" cy="1379008"/>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OTLSHAPE_M_072a80aec3cb42978c824172a4165623_Connector1"/>
          <p:cNvCxnSpPr/>
          <p:nvPr>
            <p:custDataLst>
              <p:tags r:id="rId6"/>
            </p:custDataLst>
          </p:nvPr>
        </p:nvCxnSpPr>
        <p:spPr>
          <a:xfrm>
            <a:off x="8414389" y="4694978"/>
            <a:ext cx="0" cy="4485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OTLSHAPE_M_b3430b6938af4493bbd03727b35f347b_Connector1"/>
          <p:cNvCxnSpPr/>
          <p:nvPr>
            <p:custDataLst>
              <p:tags r:id="rId7"/>
            </p:custDataLst>
          </p:nvPr>
        </p:nvCxnSpPr>
        <p:spPr>
          <a:xfrm>
            <a:off x="11130404" y="4609719"/>
            <a:ext cx="0" cy="533781"/>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OTLSHAPE_M_0927f5723bff4718991b3e1f3d47b4b8_Connector1"/>
          <p:cNvCxnSpPr/>
          <p:nvPr>
            <p:custDataLst>
              <p:tags r:id="rId8"/>
            </p:custDataLst>
          </p:nvPr>
        </p:nvCxnSpPr>
        <p:spPr>
          <a:xfrm>
            <a:off x="4563848" y="4229735"/>
            <a:ext cx="0" cy="913765"/>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OTLSHAPE_M_65e1926745294674822f45c0a43b2ef6_Connector1"/>
          <p:cNvCxnSpPr/>
          <p:nvPr>
            <p:custDataLst>
              <p:tags r:id="rId9"/>
            </p:custDataLst>
          </p:nvPr>
        </p:nvCxnSpPr>
        <p:spPr>
          <a:xfrm>
            <a:off x="2415102" y="4694978"/>
            <a:ext cx="0" cy="4485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OTLSHAPE_TB_00000000000000000000000000000000_ElapsedTimeExtension"/>
          <p:cNvSpPr/>
          <p:nvPr>
            <p:custDataLst>
              <p:tags r:id="rId10"/>
            </p:custDataLst>
          </p:nvPr>
        </p:nvSpPr>
        <p:spPr>
          <a:xfrm>
            <a:off x="844465" y="1639570"/>
            <a:ext cx="3949700" cy="3503930"/>
          </a:xfrm>
          <a:prstGeom prst="rect">
            <a:avLst/>
          </a:prstGeom>
          <a:gradFill flip="none" rotWithShape="1">
            <a:gsLst>
              <a:gs pos="100000">
                <a:srgbClr val="FBDD62">
                  <a:alpha val="30196"/>
                </a:srgbClr>
              </a:gs>
              <a:gs pos="0">
                <a:srgbClr val="FBDD62">
                  <a:alpha val="0"/>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0" name="Espace réservé du texte 1229"/>
          <p:cNvSpPr>
            <a:spLocks noGrp="1"/>
          </p:cNvSpPr>
          <p:nvPr>
            <p:ph type="body" sz="quarter" idx="13"/>
          </p:nvPr>
        </p:nvSpPr>
        <p:spPr/>
        <p:txBody>
          <a:bodyPr/>
          <a:lstStyle/>
          <a:p>
            <a:r>
              <a:rPr lang="fr-FR" dirty="0" err="1"/>
              <a:t>Next</a:t>
            </a:r>
            <a:r>
              <a:rPr lang="fr-FR" dirty="0"/>
              <a:t> </a:t>
            </a:r>
            <a:r>
              <a:rPr lang="fr-FR" dirty="0" err="1"/>
              <a:t>steps</a:t>
            </a:r>
            <a:endParaRPr lang="fr-FR" dirty="0"/>
          </a:p>
        </p:txBody>
      </p:sp>
      <p:sp>
        <p:nvSpPr>
          <p:cNvPr id="2" name="Espace réservé du numéro de diapositive 1"/>
          <p:cNvSpPr>
            <a:spLocks noGrp="1"/>
          </p:cNvSpPr>
          <p:nvPr>
            <p:ph type="sldNum" sz="quarter" idx="4294967295"/>
          </p:nvPr>
        </p:nvSpPr>
        <p:spPr>
          <a:xfrm>
            <a:off x="11950700" y="6626225"/>
            <a:ext cx="241300" cy="185738"/>
          </a:xfrm>
        </p:spPr>
        <p:txBody>
          <a:bodyPr/>
          <a:lstStyle/>
          <a:p>
            <a:fld id="{1F15C832-BA88-44B2-B74D-EBDA7A9ACE5F}" type="slidenum">
              <a:rPr lang="fr-FR" smtClean="0"/>
              <a:pPr/>
              <a:t>12</a:t>
            </a:fld>
            <a:endParaRPr lang="fr-FR" dirty="0"/>
          </a:p>
        </p:txBody>
      </p:sp>
      <p:grpSp>
        <p:nvGrpSpPr>
          <p:cNvPr id="1240" name="Groupe 1239">
            <a:extLst>
              <a:ext uri="{FF2B5EF4-FFF2-40B4-BE49-F238E27FC236}">
                <a16:creationId xmlns:a16="http://schemas.microsoft.com/office/drawing/2014/main" id="{9A08769B-B5AA-F684-F5E3-F69C9E0ACF05}"/>
              </a:ext>
            </a:extLst>
          </p:cNvPr>
          <p:cNvGrpSpPr/>
          <p:nvPr/>
        </p:nvGrpSpPr>
        <p:grpSpPr>
          <a:xfrm>
            <a:off x="9488065" y="-188127"/>
            <a:ext cx="3744000" cy="3744000"/>
            <a:chOff x="2352000" y="1557000"/>
            <a:chExt cx="3744000" cy="3744000"/>
          </a:xfrm>
        </p:grpSpPr>
        <p:sp>
          <p:nvSpPr>
            <p:cNvPr id="1241" name="Ellipse 1240">
              <a:extLst>
                <a:ext uri="{FF2B5EF4-FFF2-40B4-BE49-F238E27FC236}">
                  <a16:creationId xmlns:a16="http://schemas.microsoft.com/office/drawing/2014/main" id="{92817A0C-6352-577E-B87F-7560517B8D8B}"/>
                </a:ext>
              </a:extLst>
            </p:cNvPr>
            <p:cNvSpPr/>
            <p:nvPr/>
          </p:nvSpPr>
          <p:spPr>
            <a:xfrm>
              <a:off x="2352000" y="1557000"/>
              <a:ext cx="3744000" cy="3744000"/>
            </a:xfrm>
            <a:prstGeom prst="ellipse">
              <a:avLst/>
            </a:prstGeom>
            <a:gradFill flip="none" rotWithShape="1">
              <a:gsLst>
                <a:gs pos="47000">
                  <a:schemeClr val="accent6"/>
                </a:gs>
                <a:gs pos="0">
                  <a:schemeClr val="accent1"/>
                </a:gs>
                <a:gs pos="23000">
                  <a:srgbClr val="0580B9"/>
                </a:gs>
                <a:gs pos="82000">
                  <a:schemeClr val="accent1"/>
                </a:gs>
                <a:gs pos="10000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2" name="Ellipse 1241">
              <a:extLst>
                <a:ext uri="{FF2B5EF4-FFF2-40B4-BE49-F238E27FC236}">
                  <a16:creationId xmlns:a16="http://schemas.microsoft.com/office/drawing/2014/main" id="{E417984E-FD06-7E2B-E458-36F9D73B0FFA}"/>
                </a:ext>
              </a:extLst>
            </p:cNvPr>
            <p:cNvSpPr/>
            <p:nvPr/>
          </p:nvSpPr>
          <p:spPr>
            <a:xfrm>
              <a:off x="2570406" y="1775406"/>
              <a:ext cx="3307188" cy="33071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OTLSHAPE_TB_00000000000000000000000000000000_LeftEndCaps" hidden="1"/>
          <p:cNvSpPr txBox="1"/>
          <p:nvPr>
            <p:custDataLst>
              <p:tags r:id="rId11"/>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fr-FR" b="1">
                <a:solidFill>
                  <a:srgbClr val="ED7D31"/>
                </a:solidFill>
                <a:latin typeface="Calibri" panose="020F0502020204030204" pitchFamily="34" charset="0"/>
              </a:rPr>
              <a:t>2023</a:t>
            </a:r>
          </a:p>
        </p:txBody>
      </p:sp>
      <p:sp>
        <p:nvSpPr>
          <p:cNvPr id="4" name="OTLSHAPE_TB_00000000000000000000000000000000_RightEndCaps"/>
          <p:cNvSpPr txBox="1"/>
          <p:nvPr>
            <p:custDataLst>
              <p:tags r:id="rId12"/>
            </p:custDataLst>
          </p:nvPr>
        </p:nvSpPr>
        <p:spPr>
          <a:xfrm>
            <a:off x="11474534" y="5194469"/>
            <a:ext cx="451662" cy="279061"/>
          </a:xfrm>
          <a:prstGeom prst="rect">
            <a:avLst/>
          </a:prstGeom>
          <a:noFill/>
        </p:spPr>
        <p:txBody>
          <a:bodyPr vert="horz" wrap="none" lIns="0" tIns="0" rIns="0" bIns="0" rtlCol="0" anchor="ctr" anchorCtr="0">
            <a:spAutoFit/>
          </a:bodyPr>
          <a:lstStyle/>
          <a:p>
            <a:pPr algn="ctr"/>
            <a:r>
              <a:rPr lang="fr-FR" b="1" spc="-38">
                <a:solidFill>
                  <a:srgbClr val="ED7D31"/>
                </a:solidFill>
                <a:latin typeface="Calibri" panose="020F0502020204030204" pitchFamily="34" charset="0"/>
              </a:rPr>
              <a:t>2024</a:t>
            </a:r>
          </a:p>
        </p:txBody>
      </p:sp>
      <p:sp>
        <p:nvSpPr>
          <p:cNvPr id="5" name="OTLSHAPE_TB_00000000000000000000000000000000_ScaleContainer"/>
          <p:cNvSpPr/>
          <p:nvPr>
            <p:custDataLst>
              <p:tags r:id="rId13"/>
            </p:custDataLst>
          </p:nvPr>
        </p:nvSpPr>
        <p:spPr>
          <a:xfrm>
            <a:off x="844465" y="5143500"/>
            <a:ext cx="10515600" cy="381000"/>
          </a:xfrm>
          <a:prstGeom prst="rect">
            <a:avLst/>
          </a:prstGeom>
          <a:gradFill flip="none" rotWithShape="1">
            <a:gsLst>
              <a:gs pos="0">
                <a:srgbClr val="748FB2"/>
              </a:gs>
              <a:gs pos="100000">
                <a:srgbClr val="44546A"/>
              </a:gs>
              <a:gs pos="50000">
                <a:srgbClr val="9DC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TLSHAPE_TB_00000000000000000000000000000000_ElapsedTime"/>
          <p:cNvSpPr/>
          <p:nvPr>
            <p:custDataLst>
              <p:tags r:id="rId14"/>
            </p:custDataLst>
          </p:nvPr>
        </p:nvSpPr>
        <p:spPr>
          <a:xfrm>
            <a:off x="844465" y="5143500"/>
            <a:ext cx="3949700" cy="381000"/>
          </a:xfrm>
          <a:prstGeom prst="rect">
            <a:avLst/>
          </a:prstGeom>
          <a:solidFill>
            <a:schemeClr val="accent6">
              <a:alpha val="30196"/>
            </a:scheme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TLSHAPE_TB_00000000000000000000000000000000_TodayMarkerShape"/>
          <p:cNvSpPr/>
          <p:nvPr>
            <p:custDataLst>
              <p:tags r:id="rId15"/>
            </p:custDataLst>
          </p:nvPr>
        </p:nvSpPr>
        <p:spPr>
          <a:xfrm>
            <a:off x="4733173" y="5524500"/>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TLSHAPE_TB_00000000000000000000000000000000_TodayMarkerText"/>
          <p:cNvSpPr txBox="1"/>
          <p:nvPr>
            <p:custDataLst>
              <p:tags r:id="rId16"/>
            </p:custDataLst>
          </p:nvPr>
        </p:nvSpPr>
        <p:spPr>
          <a:xfrm>
            <a:off x="4425143" y="5651500"/>
            <a:ext cx="736600" cy="186055"/>
          </a:xfrm>
          <a:prstGeom prst="rect">
            <a:avLst/>
          </a:prstGeom>
          <a:noFill/>
        </p:spPr>
        <p:txBody>
          <a:bodyPr vert="horz" wrap="none" lIns="0" tIns="0" rIns="0" bIns="0" rtlCol="0" anchor="ctr" anchorCtr="0">
            <a:spAutoFit/>
          </a:bodyPr>
          <a:lstStyle/>
          <a:p>
            <a:pPr algn="ctr"/>
            <a:r>
              <a:rPr lang="fr-FR" sz="1200" spc="-6">
                <a:solidFill>
                  <a:schemeClr val="dk1"/>
                </a:solidFill>
                <a:latin typeface="Calibri" panose="020F0502020204030204" pitchFamily="34" charset="0"/>
              </a:rPr>
              <a:t>Aujourd'hui</a:t>
            </a:r>
          </a:p>
        </p:txBody>
      </p:sp>
      <p:sp>
        <p:nvSpPr>
          <p:cNvPr id="10" name="OTLSHAPE_TB_00000000000000000000000000000000_TimescaleInterval1"/>
          <p:cNvSpPr txBox="1"/>
          <p:nvPr>
            <p:custDataLst>
              <p:tags r:id="rId17"/>
            </p:custDataLst>
          </p:nvPr>
        </p:nvSpPr>
        <p:spPr>
          <a:xfrm>
            <a:off x="907965" y="5240972"/>
            <a:ext cx="305276" cy="186055"/>
          </a:xfrm>
          <a:prstGeom prst="rect">
            <a:avLst/>
          </a:prstGeom>
          <a:noFill/>
        </p:spPr>
        <p:txBody>
          <a:bodyPr vert="horz" wrap="none" lIns="0" tIns="0" rIns="0" bIns="0" rtlCol="0" anchor="ctr" anchorCtr="0">
            <a:noAutofit/>
          </a:bodyPr>
          <a:lstStyle/>
          <a:p>
            <a:r>
              <a:rPr lang="fr-FR" sz="1200" spc="-16">
                <a:solidFill>
                  <a:schemeClr val="lt1"/>
                </a:solidFill>
                <a:latin typeface="Calibri" panose="020F0502020204030204" pitchFamily="34" charset="0"/>
              </a:rPr>
              <a:t>mars</a:t>
            </a:r>
          </a:p>
        </p:txBody>
      </p:sp>
      <p:sp>
        <p:nvSpPr>
          <p:cNvPr id="11" name="OTLSHAPE_TB_00000000000000000000000000000000_TimescaleInterval2"/>
          <p:cNvSpPr txBox="1"/>
          <p:nvPr>
            <p:custDataLst>
              <p:tags r:id="rId18"/>
            </p:custDataLst>
          </p:nvPr>
        </p:nvSpPr>
        <p:spPr>
          <a:xfrm>
            <a:off x="1956553" y="5240972"/>
            <a:ext cx="231666" cy="186055"/>
          </a:xfrm>
          <a:prstGeom prst="rect">
            <a:avLst/>
          </a:prstGeom>
          <a:noFill/>
        </p:spPr>
        <p:txBody>
          <a:bodyPr vert="horz" wrap="none" lIns="0" tIns="0" rIns="0" bIns="0" rtlCol="0" anchor="ctr" anchorCtr="0">
            <a:noAutofit/>
          </a:bodyPr>
          <a:lstStyle/>
          <a:p>
            <a:r>
              <a:rPr lang="fr-FR" sz="1200" spc="-20">
                <a:solidFill>
                  <a:schemeClr val="lt1"/>
                </a:solidFill>
                <a:latin typeface="Calibri" panose="020F0502020204030204" pitchFamily="34" charset="0"/>
              </a:rPr>
              <a:t>mai</a:t>
            </a:r>
          </a:p>
        </p:txBody>
      </p:sp>
      <p:sp>
        <p:nvSpPr>
          <p:cNvPr id="12" name="OTLSHAPE_TB_00000000000000000000000000000000_TimescaleInterval3"/>
          <p:cNvSpPr txBox="1"/>
          <p:nvPr>
            <p:custDataLst>
              <p:tags r:id="rId19"/>
            </p:custDataLst>
          </p:nvPr>
        </p:nvSpPr>
        <p:spPr>
          <a:xfrm>
            <a:off x="3005141" y="5240972"/>
            <a:ext cx="219612" cy="186055"/>
          </a:xfrm>
          <a:prstGeom prst="rect">
            <a:avLst/>
          </a:prstGeom>
          <a:noFill/>
        </p:spPr>
        <p:txBody>
          <a:bodyPr vert="horz" wrap="none" lIns="0" tIns="0" rIns="0" bIns="0" rtlCol="0" anchor="ctr" anchorCtr="0">
            <a:noAutofit/>
          </a:bodyPr>
          <a:lstStyle/>
          <a:p>
            <a:r>
              <a:rPr lang="fr-FR" sz="1200" spc="-12">
                <a:solidFill>
                  <a:schemeClr val="lt1"/>
                </a:solidFill>
                <a:latin typeface="Calibri" panose="020F0502020204030204" pitchFamily="34" charset="0"/>
              </a:rPr>
              <a:t>juil.</a:t>
            </a:r>
          </a:p>
        </p:txBody>
      </p:sp>
      <p:sp>
        <p:nvSpPr>
          <p:cNvPr id="13" name="OTLSHAPE_TB_00000000000000000000000000000000_TimescaleInterval4"/>
          <p:cNvSpPr txBox="1"/>
          <p:nvPr>
            <p:custDataLst>
              <p:tags r:id="rId20"/>
            </p:custDataLst>
          </p:nvPr>
        </p:nvSpPr>
        <p:spPr>
          <a:xfrm>
            <a:off x="4070919" y="5240972"/>
            <a:ext cx="304800" cy="186055"/>
          </a:xfrm>
          <a:prstGeom prst="rect">
            <a:avLst/>
          </a:prstGeom>
          <a:noFill/>
        </p:spPr>
        <p:txBody>
          <a:bodyPr vert="horz" wrap="none" lIns="0" tIns="0" rIns="0" bIns="0" rtlCol="0" anchor="ctr" anchorCtr="0">
            <a:noAutofit/>
          </a:bodyPr>
          <a:lstStyle/>
          <a:p>
            <a:r>
              <a:rPr lang="fr-FR" sz="1200" spc="-14">
                <a:solidFill>
                  <a:schemeClr val="lt1"/>
                </a:solidFill>
                <a:latin typeface="Calibri" panose="020F0502020204030204" pitchFamily="34" charset="0"/>
              </a:rPr>
              <a:t>sept.</a:t>
            </a:r>
          </a:p>
        </p:txBody>
      </p:sp>
      <p:sp>
        <p:nvSpPr>
          <p:cNvPr id="14" name="OTLSHAPE_TB_00000000000000000000000000000000_TimescaleInterval5"/>
          <p:cNvSpPr txBox="1"/>
          <p:nvPr>
            <p:custDataLst>
              <p:tags r:id="rId21"/>
            </p:custDataLst>
          </p:nvPr>
        </p:nvSpPr>
        <p:spPr>
          <a:xfrm>
            <a:off x="5119507" y="5240972"/>
            <a:ext cx="255968" cy="186055"/>
          </a:xfrm>
          <a:prstGeom prst="rect">
            <a:avLst/>
          </a:prstGeom>
          <a:noFill/>
        </p:spPr>
        <p:txBody>
          <a:bodyPr vert="horz" wrap="none" lIns="0" tIns="0" rIns="0" bIns="0" rtlCol="0" anchor="ctr" anchorCtr="0">
            <a:noAutofit/>
          </a:bodyPr>
          <a:lstStyle/>
          <a:p>
            <a:r>
              <a:rPr lang="fr-FR" sz="1200" spc="-14">
                <a:solidFill>
                  <a:schemeClr val="lt1"/>
                </a:solidFill>
                <a:latin typeface="Calibri" panose="020F0502020204030204" pitchFamily="34" charset="0"/>
              </a:rPr>
              <a:t>nov.</a:t>
            </a:r>
          </a:p>
        </p:txBody>
      </p:sp>
      <p:sp>
        <p:nvSpPr>
          <p:cNvPr id="15" name="OTLSHAPE_TB_00000000000000000000000000000000_TimescaleInterval6"/>
          <p:cNvSpPr txBox="1"/>
          <p:nvPr>
            <p:custDataLst>
              <p:tags r:id="rId22"/>
            </p:custDataLst>
          </p:nvPr>
        </p:nvSpPr>
        <p:spPr>
          <a:xfrm>
            <a:off x="6168095" y="5240972"/>
            <a:ext cx="304955" cy="186055"/>
          </a:xfrm>
          <a:prstGeom prst="rect">
            <a:avLst/>
          </a:prstGeom>
          <a:noFill/>
        </p:spPr>
        <p:txBody>
          <a:bodyPr vert="horz" wrap="none" lIns="0" tIns="0" rIns="0" bIns="0" rtlCol="0" anchor="ctr" anchorCtr="0">
            <a:noAutofit/>
          </a:bodyPr>
          <a:lstStyle/>
          <a:p>
            <a:r>
              <a:rPr lang="fr-FR" sz="1200" spc="-20">
                <a:solidFill>
                  <a:schemeClr val="lt1"/>
                </a:solidFill>
                <a:latin typeface="Calibri" panose="020F0502020204030204" pitchFamily="34" charset="0"/>
              </a:rPr>
              <a:t>2024</a:t>
            </a:r>
          </a:p>
        </p:txBody>
      </p:sp>
      <p:sp>
        <p:nvSpPr>
          <p:cNvPr id="16" name="OTLSHAPE_TB_00000000000000000000000000000000_TimescaleInterval7"/>
          <p:cNvSpPr txBox="1"/>
          <p:nvPr>
            <p:custDataLst>
              <p:tags r:id="rId23"/>
            </p:custDataLst>
          </p:nvPr>
        </p:nvSpPr>
        <p:spPr>
          <a:xfrm>
            <a:off x="7199493" y="5240972"/>
            <a:ext cx="305276" cy="186055"/>
          </a:xfrm>
          <a:prstGeom prst="rect">
            <a:avLst/>
          </a:prstGeom>
          <a:noFill/>
        </p:spPr>
        <p:txBody>
          <a:bodyPr vert="horz" wrap="none" lIns="0" tIns="0" rIns="0" bIns="0" rtlCol="0" anchor="ctr" anchorCtr="0">
            <a:noAutofit/>
          </a:bodyPr>
          <a:lstStyle/>
          <a:p>
            <a:r>
              <a:rPr lang="fr-FR" sz="1200" spc="-16">
                <a:solidFill>
                  <a:schemeClr val="lt1"/>
                </a:solidFill>
                <a:latin typeface="Calibri" panose="020F0502020204030204" pitchFamily="34" charset="0"/>
              </a:rPr>
              <a:t>mars</a:t>
            </a:r>
          </a:p>
        </p:txBody>
      </p:sp>
      <p:sp>
        <p:nvSpPr>
          <p:cNvPr id="17" name="OTLSHAPE_TB_00000000000000000000000000000000_TimescaleInterval8"/>
          <p:cNvSpPr txBox="1"/>
          <p:nvPr>
            <p:custDataLst>
              <p:tags r:id="rId24"/>
            </p:custDataLst>
          </p:nvPr>
        </p:nvSpPr>
        <p:spPr>
          <a:xfrm>
            <a:off x="8248081" y="5240972"/>
            <a:ext cx="231666" cy="186055"/>
          </a:xfrm>
          <a:prstGeom prst="rect">
            <a:avLst/>
          </a:prstGeom>
          <a:noFill/>
        </p:spPr>
        <p:txBody>
          <a:bodyPr vert="horz" wrap="none" lIns="0" tIns="0" rIns="0" bIns="0" rtlCol="0" anchor="ctr" anchorCtr="0">
            <a:noAutofit/>
          </a:bodyPr>
          <a:lstStyle/>
          <a:p>
            <a:r>
              <a:rPr lang="fr-FR" sz="1200" spc="-20">
                <a:solidFill>
                  <a:schemeClr val="lt1"/>
                </a:solidFill>
                <a:latin typeface="Calibri" panose="020F0502020204030204" pitchFamily="34" charset="0"/>
              </a:rPr>
              <a:t>mai</a:t>
            </a:r>
          </a:p>
        </p:txBody>
      </p:sp>
      <p:sp>
        <p:nvSpPr>
          <p:cNvPr id="18" name="OTLSHAPE_TB_00000000000000000000000000000000_TimescaleInterval9"/>
          <p:cNvSpPr txBox="1"/>
          <p:nvPr>
            <p:custDataLst>
              <p:tags r:id="rId25"/>
            </p:custDataLst>
          </p:nvPr>
        </p:nvSpPr>
        <p:spPr>
          <a:xfrm>
            <a:off x="9296669" y="5240972"/>
            <a:ext cx="219612" cy="186055"/>
          </a:xfrm>
          <a:prstGeom prst="rect">
            <a:avLst/>
          </a:prstGeom>
          <a:noFill/>
        </p:spPr>
        <p:txBody>
          <a:bodyPr vert="horz" wrap="none" lIns="0" tIns="0" rIns="0" bIns="0" rtlCol="0" anchor="ctr" anchorCtr="0">
            <a:noAutofit/>
          </a:bodyPr>
          <a:lstStyle/>
          <a:p>
            <a:r>
              <a:rPr lang="fr-FR" sz="1200" spc="-12">
                <a:solidFill>
                  <a:schemeClr val="lt1"/>
                </a:solidFill>
                <a:latin typeface="Calibri" panose="020F0502020204030204" pitchFamily="34" charset="0"/>
              </a:rPr>
              <a:t>juil.</a:t>
            </a:r>
          </a:p>
        </p:txBody>
      </p:sp>
      <p:sp>
        <p:nvSpPr>
          <p:cNvPr id="19" name="OTLSHAPE_TB_00000000000000000000000000000000_TimescaleInterval10"/>
          <p:cNvSpPr txBox="1"/>
          <p:nvPr>
            <p:custDataLst>
              <p:tags r:id="rId26"/>
            </p:custDataLst>
          </p:nvPr>
        </p:nvSpPr>
        <p:spPr>
          <a:xfrm>
            <a:off x="10362447" y="5240972"/>
            <a:ext cx="304800" cy="186055"/>
          </a:xfrm>
          <a:prstGeom prst="rect">
            <a:avLst/>
          </a:prstGeom>
          <a:noFill/>
        </p:spPr>
        <p:txBody>
          <a:bodyPr vert="horz" wrap="none" lIns="0" tIns="0" rIns="0" bIns="0" rtlCol="0" anchor="ctr" anchorCtr="0">
            <a:noAutofit/>
          </a:bodyPr>
          <a:lstStyle/>
          <a:p>
            <a:r>
              <a:rPr lang="fr-FR" sz="1200" spc="-14">
                <a:solidFill>
                  <a:schemeClr val="lt1"/>
                </a:solidFill>
                <a:latin typeface="Calibri" panose="020F0502020204030204" pitchFamily="34" charset="0"/>
              </a:rPr>
              <a:t>sept.</a:t>
            </a:r>
          </a:p>
        </p:txBody>
      </p:sp>
      <p:sp>
        <p:nvSpPr>
          <p:cNvPr id="28" name="OTLSHAPE_M_65e1926745294674822f45c0a43b2ef6_Title"/>
          <p:cNvSpPr txBox="1"/>
          <p:nvPr>
            <p:custDataLst>
              <p:tags r:id="rId27"/>
            </p:custDataLst>
          </p:nvPr>
        </p:nvSpPr>
        <p:spPr>
          <a:xfrm>
            <a:off x="2637352" y="4576657"/>
            <a:ext cx="1079500" cy="170519"/>
          </a:xfrm>
          <a:prstGeom prst="rect">
            <a:avLst/>
          </a:prstGeom>
          <a:noFill/>
        </p:spPr>
        <p:txBody>
          <a:bodyPr vert="horz" wrap="square" lIns="0" tIns="0" rIns="0" bIns="0" rtlCol="0" anchor="ctr" anchorCtr="0">
            <a:spAutoFit/>
          </a:bodyPr>
          <a:lstStyle/>
          <a:p>
            <a:r>
              <a:rPr lang="fr-FR" sz="1100" b="1" spc="-8">
                <a:solidFill>
                  <a:schemeClr val="dk1"/>
                </a:solidFill>
                <a:latin typeface="Calibri" panose="020F0502020204030204" pitchFamily="34" charset="0"/>
              </a:rPr>
              <a:t>11th StC IAF/GLOC</a:t>
            </a:r>
          </a:p>
        </p:txBody>
      </p:sp>
      <p:sp>
        <p:nvSpPr>
          <p:cNvPr id="29" name="OTLSHAPE_M_65e1926745294674822f45c0a43b2ef6_Date"/>
          <p:cNvSpPr txBox="1"/>
          <p:nvPr>
            <p:custDataLst>
              <p:tags r:id="rId28"/>
            </p:custDataLst>
          </p:nvPr>
        </p:nvSpPr>
        <p:spPr>
          <a:xfrm>
            <a:off x="2637352" y="4772575"/>
            <a:ext cx="558800" cy="155025"/>
          </a:xfrm>
          <a:prstGeom prst="rect">
            <a:avLst/>
          </a:prstGeom>
          <a:noFill/>
        </p:spPr>
        <p:txBody>
          <a:bodyPr vert="horz" wrap="square" lIns="0" tIns="0" rIns="0" bIns="0" rtlCol="0" anchor="ctr" anchorCtr="0">
            <a:spAutoFit/>
          </a:bodyPr>
          <a:lstStyle/>
          <a:p>
            <a:r>
              <a:rPr lang="fr-FR" sz="1000" spc="-8">
                <a:solidFill>
                  <a:srgbClr val="44546A"/>
                </a:solidFill>
                <a:latin typeface="Calibri" panose="020F0502020204030204" pitchFamily="34" charset="0"/>
              </a:rPr>
              <a:t>5/31/2023</a:t>
            </a:r>
          </a:p>
        </p:txBody>
      </p:sp>
      <p:sp>
        <p:nvSpPr>
          <p:cNvPr id="30" name="OTLSHAPE_M_65e1926745294674822f45c0a43b2ef6_Shape"/>
          <p:cNvSpPr/>
          <p:nvPr>
            <p:custDataLst>
              <p:tags r:id="rId29"/>
            </p:custDataLst>
          </p:nvPr>
        </p:nvSpPr>
        <p:spPr>
          <a:xfrm rot="16200000">
            <a:off x="2440502" y="4694978"/>
            <a:ext cx="165100" cy="165100"/>
          </a:xfrm>
          <a:prstGeom prst="flowChartMerge">
            <a:avLst/>
          </a:prstGeom>
          <a:solidFill>
            <a:srgbClr val="B20E1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OTLSHAPE_M_0927f5723bff4718991b3e1f3d47b4b8_Title"/>
          <p:cNvSpPr txBox="1"/>
          <p:nvPr>
            <p:custDataLst>
              <p:tags r:id="rId30"/>
            </p:custDataLst>
          </p:nvPr>
        </p:nvSpPr>
        <p:spPr>
          <a:xfrm>
            <a:off x="4786098" y="4111413"/>
            <a:ext cx="1104900" cy="170519"/>
          </a:xfrm>
          <a:prstGeom prst="rect">
            <a:avLst/>
          </a:prstGeom>
          <a:noFill/>
        </p:spPr>
        <p:txBody>
          <a:bodyPr vert="horz" wrap="square" lIns="0" tIns="0" rIns="0" bIns="0" rtlCol="0" anchor="ctr" anchorCtr="0">
            <a:spAutoFit/>
          </a:bodyPr>
          <a:lstStyle/>
          <a:p>
            <a:r>
              <a:rPr lang="fr-FR" sz="1100" b="1" spc="-6">
                <a:solidFill>
                  <a:schemeClr val="dk1"/>
                </a:solidFill>
                <a:latin typeface="Calibri" panose="020F0502020204030204" pitchFamily="34" charset="0"/>
              </a:rPr>
              <a:t>12th StC IAC Bakou</a:t>
            </a:r>
          </a:p>
        </p:txBody>
      </p:sp>
      <p:sp>
        <p:nvSpPr>
          <p:cNvPr id="1360" name="OTLSHAPE_M_0927f5723bff4718991b3e1f3d47b4b8_Date"/>
          <p:cNvSpPr txBox="1"/>
          <p:nvPr>
            <p:custDataLst>
              <p:tags r:id="rId31"/>
            </p:custDataLst>
          </p:nvPr>
        </p:nvSpPr>
        <p:spPr>
          <a:xfrm>
            <a:off x="4786098" y="4307332"/>
            <a:ext cx="558800" cy="155025"/>
          </a:xfrm>
          <a:prstGeom prst="rect">
            <a:avLst/>
          </a:prstGeom>
          <a:noFill/>
        </p:spPr>
        <p:txBody>
          <a:bodyPr vert="horz" wrap="square" lIns="0" tIns="0" rIns="0" bIns="0" rtlCol="0" anchor="ctr" anchorCtr="0">
            <a:spAutoFit/>
          </a:bodyPr>
          <a:lstStyle/>
          <a:p>
            <a:r>
              <a:rPr lang="fr-FR" sz="1000" spc="-8">
                <a:solidFill>
                  <a:srgbClr val="44546A"/>
                </a:solidFill>
                <a:latin typeface="Calibri" panose="020F0502020204030204" pitchFamily="34" charset="0"/>
              </a:rPr>
              <a:t>10/3/2023</a:t>
            </a:r>
          </a:p>
        </p:txBody>
      </p:sp>
      <p:sp>
        <p:nvSpPr>
          <p:cNvPr id="1361" name="OTLSHAPE_M_0927f5723bff4718991b3e1f3d47b4b8_Shape"/>
          <p:cNvSpPr/>
          <p:nvPr>
            <p:custDataLst>
              <p:tags r:id="rId32"/>
            </p:custDataLst>
          </p:nvPr>
        </p:nvSpPr>
        <p:spPr>
          <a:xfrm rot="16200000">
            <a:off x="4589248" y="4229735"/>
            <a:ext cx="165100" cy="165100"/>
          </a:xfrm>
          <a:prstGeom prst="flowChartMerge">
            <a:avLst/>
          </a:prstGeom>
          <a:solidFill>
            <a:srgbClr val="B20E1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2" name="OTLSHAPE_M_b3430b6938af4493bbd03727b35f347b_Title"/>
          <p:cNvSpPr txBox="1"/>
          <p:nvPr>
            <p:custDataLst>
              <p:tags r:id="rId33"/>
            </p:custDataLst>
          </p:nvPr>
        </p:nvSpPr>
        <p:spPr>
          <a:xfrm>
            <a:off x="11352654" y="4406138"/>
            <a:ext cx="749300" cy="341037"/>
          </a:xfrm>
          <a:prstGeom prst="rect">
            <a:avLst/>
          </a:prstGeom>
          <a:noFill/>
        </p:spPr>
        <p:txBody>
          <a:bodyPr vert="horz" wrap="square" lIns="0" tIns="0" rIns="0" bIns="0" rtlCol="0" anchor="ctr" anchorCtr="0">
            <a:spAutoFit/>
          </a:bodyPr>
          <a:lstStyle/>
          <a:p>
            <a:r>
              <a:rPr lang="fr-FR" sz="1100" b="1">
                <a:solidFill>
                  <a:schemeClr val="dk1"/>
                </a:solidFill>
                <a:latin typeface="Calibri" panose="020F0502020204030204" pitchFamily="34" charset="0"/>
              </a:rPr>
              <a:t>14th StC IAC Milan</a:t>
            </a:r>
          </a:p>
        </p:txBody>
      </p:sp>
      <p:sp>
        <p:nvSpPr>
          <p:cNvPr id="1363" name="OTLSHAPE_M_b3430b6938af4493bbd03727b35f347b_Date"/>
          <p:cNvSpPr txBox="1"/>
          <p:nvPr>
            <p:custDataLst>
              <p:tags r:id="rId34"/>
            </p:custDataLst>
          </p:nvPr>
        </p:nvSpPr>
        <p:spPr>
          <a:xfrm>
            <a:off x="11352654" y="4772575"/>
            <a:ext cx="622300" cy="155025"/>
          </a:xfrm>
          <a:prstGeom prst="rect">
            <a:avLst/>
          </a:prstGeom>
          <a:noFill/>
        </p:spPr>
        <p:txBody>
          <a:bodyPr vert="horz" wrap="square" lIns="0" tIns="0" rIns="0" bIns="0" rtlCol="0" anchor="ctr" anchorCtr="0">
            <a:spAutoFit/>
          </a:bodyPr>
          <a:lstStyle/>
          <a:p>
            <a:r>
              <a:rPr lang="fr-FR" sz="1000" spc="-8">
                <a:solidFill>
                  <a:srgbClr val="44546A"/>
                </a:solidFill>
                <a:latin typeface="Calibri" panose="020F0502020204030204" pitchFamily="34" charset="0"/>
              </a:rPr>
              <a:t>10/18/2024</a:t>
            </a:r>
          </a:p>
        </p:txBody>
      </p:sp>
      <p:sp>
        <p:nvSpPr>
          <p:cNvPr id="1364" name="OTLSHAPE_M_b3430b6938af4493bbd03727b35f347b_Shape"/>
          <p:cNvSpPr/>
          <p:nvPr>
            <p:custDataLst>
              <p:tags r:id="rId35"/>
            </p:custDataLst>
          </p:nvPr>
        </p:nvSpPr>
        <p:spPr>
          <a:xfrm rot="16200000">
            <a:off x="11155804" y="4609719"/>
            <a:ext cx="165100" cy="165100"/>
          </a:xfrm>
          <a:prstGeom prst="flowChartMerge">
            <a:avLst/>
          </a:prstGeom>
          <a:solidFill>
            <a:srgbClr val="B20E1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5" name="OTLSHAPE_M_072a80aec3cb42978c824172a4165623_Title"/>
          <p:cNvSpPr txBox="1"/>
          <p:nvPr>
            <p:custDataLst>
              <p:tags r:id="rId36"/>
            </p:custDataLst>
          </p:nvPr>
        </p:nvSpPr>
        <p:spPr>
          <a:xfrm>
            <a:off x="8636639" y="4576657"/>
            <a:ext cx="711200" cy="170519"/>
          </a:xfrm>
          <a:prstGeom prst="rect">
            <a:avLst/>
          </a:prstGeom>
          <a:noFill/>
        </p:spPr>
        <p:txBody>
          <a:bodyPr vert="horz" wrap="square" lIns="0" tIns="0" rIns="0" bIns="0" rtlCol="0" anchor="ctr" anchorCtr="0">
            <a:spAutoFit/>
          </a:bodyPr>
          <a:lstStyle/>
          <a:p>
            <a:r>
              <a:rPr lang="fr-FR" sz="1100" b="1" spc="-8">
                <a:solidFill>
                  <a:schemeClr val="dk1"/>
                </a:solidFill>
                <a:latin typeface="Calibri" panose="020F0502020204030204" pitchFamily="34" charset="0"/>
              </a:rPr>
              <a:t>13th StC ???</a:t>
            </a:r>
          </a:p>
        </p:txBody>
      </p:sp>
      <p:sp>
        <p:nvSpPr>
          <p:cNvPr id="1366" name="OTLSHAPE_M_072a80aec3cb42978c824172a4165623_Date"/>
          <p:cNvSpPr txBox="1"/>
          <p:nvPr>
            <p:custDataLst>
              <p:tags r:id="rId37"/>
            </p:custDataLst>
          </p:nvPr>
        </p:nvSpPr>
        <p:spPr>
          <a:xfrm>
            <a:off x="8636639" y="4772575"/>
            <a:ext cx="558800" cy="155025"/>
          </a:xfrm>
          <a:prstGeom prst="rect">
            <a:avLst/>
          </a:prstGeom>
          <a:noFill/>
        </p:spPr>
        <p:txBody>
          <a:bodyPr vert="horz" wrap="square" lIns="0" tIns="0" rIns="0" bIns="0" rtlCol="0" anchor="ctr" anchorCtr="0">
            <a:spAutoFit/>
          </a:bodyPr>
          <a:lstStyle/>
          <a:p>
            <a:r>
              <a:rPr lang="fr-FR" sz="1000" spc="-8">
                <a:solidFill>
                  <a:srgbClr val="44546A"/>
                </a:solidFill>
                <a:latin typeface="Calibri" panose="020F0502020204030204" pitchFamily="34" charset="0"/>
              </a:rPr>
              <a:t>5/13/2024</a:t>
            </a:r>
          </a:p>
        </p:txBody>
      </p:sp>
      <p:sp>
        <p:nvSpPr>
          <p:cNvPr id="1367" name="OTLSHAPE_M_072a80aec3cb42978c824172a4165623_Shape"/>
          <p:cNvSpPr/>
          <p:nvPr>
            <p:custDataLst>
              <p:tags r:id="rId38"/>
            </p:custDataLst>
          </p:nvPr>
        </p:nvSpPr>
        <p:spPr>
          <a:xfrm rot="16200000">
            <a:off x="8439789" y="4694978"/>
            <a:ext cx="165100" cy="165100"/>
          </a:xfrm>
          <a:prstGeom prst="flowChartMerge">
            <a:avLst/>
          </a:prstGeom>
          <a:solidFill>
            <a:srgbClr val="B20E1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8" name="OTLSHAPE_M_4b2f3153500840f49e1a1e795f11d7f2_Title"/>
          <p:cNvSpPr txBox="1"/>
          <p:nvPr>
            <p:custDataLst>
              <p:tags r:id="rId39"/>
            </p:custDataLst>
          </p:nvPr>
        </p:nvSpPr>
        <p:spPr>
          <a:xfrm>
            <a:off x="1073065" y="3646170"/>
            <a:ext cx="1536700" cy="170519"/>
          </a:xfrm>
          <a:prstGeom prst="rect">
            <a:avLst/>
          </a:prstGeom>
          <a:noFill/>
        </p:spPr>
        <p:txBody>
          <a:bodyPr vert="horz" wrap="square" lIns="0" tIns="0" rIns="0" bIns="0" rtlCol="0" anchor="ctr" anchorCtr="0">
            <a:spAutoFit/>
          </a:bodyPr>
          <a:lstStyle/>
          <a:p>
            <a:r>
              <a:rPr lang="fr-FR" sz="1100" b="1" spc="-8">
                <a:solidFill>
                  <a:schemeClr val="dk1"/>
                </a:solidFill>
                <a:latin typeface="Calibri" panose="020F0502020204030204" pitchFamily="34" charset="0"/>
              </a:rPr>
              <a:t>CEOS WG Climate meeting</a:t>
            </a:r>
          </a:p>
        </p:txBody>
      </p:sp>
      <p:sp>
        <p:nvSpPr>
          <p:cNvPr id="1369" name="OTLSHAPE_M_4b2f3153500840f49e1a1e795f11d7f2_Date"/>
          <p:cNvSpPr txBox="1"/>
          <p:nvPr>
            <p:custDataLst>
              <p:tags r:id="rId40"/>
            </p:custDataLst>
          </p:nvPr>
        </p:nvSpPr>
        <p:spPr>
          <a:xfrm>
            <a:off x="1073065" y="3842089"/>
            <a:ext cx="495300" cy="155025"/>
          </a:xfrm>
          <a:prstGeom prst="rect">
            <a:avLst/>
          </a:prstGeom>
          <a:noFill/>
        </p:spPr>
        <p:txBody>
          <a:bodyPr vert="horz" wrap="square" lIns="0" tIns="0" rIns="0" bIns="0" rtlCol="0" anchor="ctr" anchorCtr="0">
            <a:spAutoFit/>
          </a:bodyPr>
          <a:lstStyle/>
          <a:p>
            <a:r>
              <a:rPr lang="fr-FR" sz="1000" spc="-8">
                <a:solidFill>
                  <a:srgbClr val="44546A"/>
                </a:solidFill>
                <a:latin typeface="Calibri" panose="020F0502020204030204" pitchFamily="34" charset="0"/>
              </a:rPr>
              <a:t>3/1/2023</a:t>
            </a:r>
          </a:p>
        </p:txBody>
      </p:sp>
      <p:sp>
        <p:nvSpPr>
          <p:cNvPr id="1370" name="OTLSHAPE_M_4b2f3153500840f49e1a1e795f11d7f2_Shape"/>
          <p:cNvSpPr/>
          <p:nvPr>
            <p:custDataLst>
              <p:tags r:id="rId41"/>
            </p:custDataLst>
          </p:nvPr>
        </p:nvSpPr>
        <p:spPr>
          <a:xfrm rot="16200000">
            <a:off x="876215" y="3764492"/>
            <a:ext cx="165100" cy="165100"/>
          </a:xfrm>
          <a:prstGeom prst="flowChartMerge">
            <a:avLst/>
          </a:prstGeom>
          <a:solidFill>
            <a:srgbClr val="2F3699"/>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1" name="OTLSHAPE_M_5813f4e82c274c27b1467ea1980a4844_Title"/>
          <p:cNvSpPr txBox="1"/>
          <p:nvPr>
            <p:custDataLst>
              <p:tags r:id="rId42"/>
            </p:custDataLst>
          </p:nvPr>
        </p:nvSpPr>
        <p:spPr>
          <a:xfrm>
            <a:off x="5026745" y="4576657"/>
            <a:ext cx="1536700" cy="170519"/>
          </a:xfrm>
          <a:prstGeom prst="rect">
            <a:avLst/>
          </a:prstGeom>
          <a:noFill/>
        </p:spPr>
        <p:txBody>
          <a:bodyPr vert="horz" wrap="square" lIns="0" tIns="0" rIns="0" bIns="0" rtlCol="0" anchor="ctr" anchorCtr="0">
            <a:spAutoFit/>
          </a:bodyPr>
          <a:lstStyle/>
          <a:p>
            <a:r>
              <a:rPr lang="fr-FR" sz="1100" b="1" spc="-8">
                <a:solidFill>
                  <a:schemeClr val="dk1"/>
                </a:solidFill>
                <a:latin typeface="Calibri" panose="020F0502020204030204" pitchFamily="34" charset="0"/>
              </a:rPr>
              <a:t>CEOS WG Climate meeting</a:t>
            </a:r>
          </a:p>
        </p:txBody>
      </p:sp>
      <p:sp>
        <p:nvSpPr>
          <p:cNvPr id="1372" name="OTLSHAPE_M_5813f4e82c274c27b1467ea1980a4844_Date"/>
          <p:cNvSpPr txBox="1"/>
          <p:nvPr>
            <p:custDataLst>
              <p:tags r:id="rId43"/>
            </p:custDataLst>
          </p:nvPr>
        </p:nvSpPr>
        <p:spPr>
          <a:xfrm>
            <a:off x="5026745" y="4772575"/>
            <a:ext cx="622300" cy="155025"/>
          </a:xfrm>
          <a:prstGeom prst="rect">
            <a:avLst/>
          </a:prstGeom>
          <a:noFill/>
        </p:spPr>
        <p:txBody>
          <a:bodyPr vert="horz" wrap="square" lIns="0" tIns="0" rIns="0" bIns="0" rtlCol="0" anchor="ctr" anchorCtr="0">
            <a:spAutoFit/>
          </a:bodyPr>
          <a:lstStyle/>
          <a:p>
            <a:r>
              <a:rPr lang="fr-FR" sz="1000" spc="-8">
                <a:solidFill>
                  <a:srgbClr val="44546A"/>
                </a:solidFill>
                <a:latin typeface="Calibri" panose="020F0502020204030204" pitchFamily="34" charset="0"/>
              </a:rPr>
              <a:t>10/16/2023</a:t>
            </a:r>
          </a:p>
        </p:txBody>
      </p:sp>
      <p:sp>
        <p:nvSpPr>
          <p:cNvPr id="1373" name="OTLSHAPE_M_5813f4e82c274c27b1467ea1980a4844_Shape"/>
          <p:cNvSpPr/>
          <p:nvPr>
            <p:custDataLst>
              <p:tags r:id="rId44"/>
            </p:custDataLst>
          </p:nvPr>
        </p:nvSpPr>
        <p:spPr>
          <a:xfrm rot="16200000">
            <a:off x="4829895" y="4694978"/>
            <a:ext cx="165100" cy="165100"/>
          </a:xfrm>
          <a:prstGeom prst="flowChartMerge">
            <a:avLst/>
          </a:prstGeom>
          <a:solidFill>
            <a:srgbClr val="2F3699"/>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4" name="OTLSHAPE_M_2736635d9489489b925d0a29b4552b88_Title"/>
          <p:cNvSpPr txBox="1"/>
          <p:nvPr>
            <p:custDataLst>
              <p:tags r:id="rId45"/>
            </p:custDataLst>
          </p:nvPr>
        </p:nvSpPr>
        <p:spPr>
          <a:xfrm>
            <a:off x="1239693" y="4111413"/>
            <a:ext cx="1828800" cy="170519"/>
          </a:xfrm>
          <a:prstGeom prst="rect">
            <a:avLst/>
          </a:prstGeom>
          <a:noFill/>
        </p:spPr>
        <p:txBody>
          <a:bodyPr vert="horz" wrap="square" lIns="0" tIns="0" rIns="0" bIns="0" rtlCol="0" anchor="ctr" anchorCtr="0">
            <a:spAutoFit/>
          </a:bodyPr>
          <a:lstStyle/>
          <a:p>
            <a:r>
              <a:rPr lang="en-US" sz="1100" b="1" spc="-4">
                <a:solidFill>
                  <a:schemeClr val="dk1"/>
                </a:solidFill>
                <a:latin typeface="Calibri" panose="020F0502020204030204" pitchFamily="34" charset="0"/>
              </a:rPr>
              <a:t>10 new SCO accredited projects</a:t>
            </a:r>
            <a:endParaRPr lang="fr-FR" sz="1100" b="1" spc="-4">
              <a:solidFill>
                <a:schemeClr val="dk1"/>
              </a:solidFill>
              <a:latin typeface="Calibri" panose="020F0502020204030204" pitchFamily="34" charset="0"/>
            </a:endParaRPr>
          </a:p>
        </p:txBody>
      </p:sp>
      <p:sp>
        <p:nvSpPr>
          <p:cNvPr id="1375" name="OTLSHAPE_M_2736635d9489489b925d0a29b4552b88_Date"/>
          <p:cNvSpPr txBox="1"/>
          <p:nvPr>
            <p:custDataLst>
              <p:tags r:id="rId46"/>
            </p:custDataLst>
          </p:nvPr>
        </p:nvSpPr>
        <p:spPr>
          <a:xfrm>
            <a:off x="1239693" y="4307332"/>
            <a:ext cx="495300" cy="155025"/>
          </a:xfrm>
          <a:prstGeom prst="rect">
            <a:avLst/>
          </a:prstGeom>
          <a:noFill/>
        </p:spPr>
        <p:txBody>
          <a:bodyPr vert="horz" wrap="square" lIns="0" tIns="0" rIns="0" bIns="0" rtlCol="0" anchor="ctr" anchorCtr="0">
            <a:spAutoFit/>
          </a:bodyPr>
          <a:lstStyle/>
          <a:p>
            <a:r>
              <a:rPr lang="fr-FR" sz="1000" spc="-8">
                <a:solidFill>
                  <a:srgbClr val="44546A"/>
                </a:solidFill>
                <a:latin typeface="Calibri" panose="020F0502020204030204" pitchFamily="34" charset="0"/>
              </a:rPr>
              <a:t>3/6/2023</a:t>
            </a:r>
          </a:p>
        </p:txBody>
      </p:sp>
      <p:sp>
        <p:nvSpPr>
          <p:cNvPr id="1216" name="OTLSHAPE_M_2736635d9489489b925d0a29b4552b88_Shape"/>
          <p:cNvSpPr/>
          <p:nvPr>
            <p:custDataLst>
              <p:tags r:id="rId47"/>
            </p:custDataLst>
          </p:nvPr>
        </p:nvSpPr>
        <p:spPr>
          <a:xfrm rot="16200000">
            <a:off x="979343" y="4197985"/>
            <a:ext cx="228600" cy="228600"/>
          </a:xfrm>
          <a:prstGeom prst="flowChartMerge">
            <a:avLst/>
          </a:prstGeom>
          <a:solidFill>
            <a:srgbClr val="EA161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7" name="OTLSHAPE_T_0beae548748d4920b0af9f3717753f2b_Shape"/>
          <p:cNvSpPr/>
          <p:nvPr>
            <p:custDataLst>
              <p:tags r:id="rId48"/>
            </p:custDataLst>
          </p:nvPr>
        </p:nvSpPr>
        <p:spPr>
          <a:xfrm>
            <a:off x="4196509" y="1639570"/>
            <a:ext cx="63500" cy="203200"/>
          </a:xfrm>
          <a:prstGeom prst="rect">
            <a:avLst/>
          </a:prstGeom>
          <a:solidFill>
            <a:srgbClr val="FEBA0A"/>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8" name="OTLSHAPE_T_0beae548748d4920b0af9f3717753f2b_ShapePercentage" hidden="1"/>
          <p:cNvSpPr/>
          <p:nvPr>
            <p:custDataLst>
              <p:tags r:id="rId49"/>
            </p:custDataLst>
          </p:nvPr>
        </p:nvSpPr>
        <p:spPr>
          <a:xfrm>
            <a:off x="4196509" y="163957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9" name="OTLSHAPE_T_0beae548748d4920b0af9f3717753f2b_Duration" hidden="1"/>
          <p:cNvSpPr txBox="1"/>
          <p:nvPr>
            <p:custDataLst>
              <p:tags r:id="rId50"/>
            </p:custDataLst>
          </p:nvPr>
        </p:nvSpPr>
        <p:spPr>
          <a:xfrm>
            <a:off x="0" y="1639570"/>
            <a:ext cx="355600" cy="155025"/>
          </a:xfrm>
          <a:prstGeom prst="rect">
            <a:avLst/>
          </a:prstGeom>
          <a:noFill/>
        </p:spPr>
        <p:txBody>
          <a:bodyPr vert="horz" wrap="square" lIns="0" tIns="0" rIns="0" bIns="0" rtlCol="0" anchor="ctr" anchorCtr="0">
            <a:spAutoFit/>
          </a:bodyPr>
          <a:lstStyle/>
          <a:p>
            <a:pPr algn="ctr"/>
            <a:r>
              <a:rPr lang="fr-FR" sz="1000">
                <a:solidFill>
                  <a:srgbClr val="ED7D31"/>
                </a:solidFill>
                <a:latin typeface="Calibri" panose="020F0502020204030204" pitchFamily="34" charset="0"/>
              </a:rPr>
              <a:t>3 jours</a:t>
            </a:r>
          </a:p>
        </p:txBody>
      </p:sp>
      <p:sp>
        <p:nvSpPr>
          <p:cNvPr id="1220" name="OTLSHAPE_T_0beae548748d4920b0af9f3717753f2b_TextPercentage" hidden="1"/>
          <p:cNvSpPr txBox="1"/>
          <p:nvPr>
            <p:custDataLst>
              <p:tags r:id="rId51"/>
            </p:custDataLst>
          </p:nvPr>
        </p:nvSpPr>
        <p:spPr>
          <a:xfrm>
            <a:off x="0" y="1794595"/>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221" name="OTLSHAPE_T_0beae548748d4920b0af9f3717753f2b_StartDate" hidden="1"/>
          <p:cNvSpPr txBox="1"/>
          <p:nvPr>
            <p:custDataLst>
              <p:tags r:id="rId52"/>
            </p:custDataLst>
          </p:nvPr>
        </p:nvSpPr>
        <p:spPr>
          <a:xfrm>
            <a:off x="0" y="17945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222" name="OTLSHAPE_T_0beae548748d4920b0af9f3717753f2b_EndDate" hidden="1"/>
          <p:cNvSpPr txBox="1"/>
          <p:nvPr>
            <p:custDataLst>
              <p:tags r:id="rId53"/>
            </p:custDataLst>
          </p:nvPr>
        </p:nvSpPr>
        <p:spPr>
          <a:xfrm>
            <a:off x="0" y="17945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223" name="OTLSHAPE_T_0beae548748d4920b0af9f3717753f2b_Title"/>
          <p:cNvSpPr txBox="1"/>
          <p:nvPr>
            <p:custDataLst>
              <p:tags r:id="rId54"/>
            </p:custDataLst>
          </p:nvPr>
        </p:nvSpPr>
        <p:spPr>
          <a:xfrm>
            <a:off x="1020662" y="1655911"/>
            <a:ext cx="31369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UN/Austria Symposium 2023. Space for climate action</a:t>
            </a:r>
            <a:endParaRPr lang="fr-FR" sz="1100" b="1" spc="-6">
              <a:solidFill>
                <a:schemeClr val="dk1"/>
              </a:solidFill>
              <a:latin typeface="Calibri" panose="020F0502020204030204" pitchFamily="34" charset="0"/>
            </a:endParaRPr>
          </a:p>
        </p:txBody>
      </p:sp>
      <p:sp>
        <p:nvSpPr>
          <p:cNvPr id="1224" name="OTLSHAPE_T_0beae548748d4920b0af9f3717753f2b_JoinedDate"/>
          <p:cNvSpPr txBox="1"/>
          <p:nvPr>
            <p:custDataLst>
              <p:tags r:id="rId55"/>
            </p:custDataLst>
          </p:nvPr>
        </p:nvSpPr>
        <p:spPr>
          <a:xfrm>
            <a:off x="4298867" y="1663658"/>
            <a:ext cx="1206500" cy="155025"/>
          </a:xfrm>
          <a:prstGeom prst="rect">
            <a:avLst/>
          </a:prstGeom>
          <a:noFill/>
        </p:spPr>
        <p:txBody>
          <a:bodyPr vert="horz" wrap="square" lIns="0" tIns="0" rIns="0" bIns="0" rtlCol="0" anchor="ctr" anchorCtr="0">
            <a:spAutoFit/>
          </a:bodyPr>
          <a:lstStyle/>
          <a:p>
            <a:r>
              <a:rPr lang="fr-FR" sz="1000" spc="-6">
                <a:solidFill>
                  <a:srgbClr val="44546A"/>
                </a:solidFill>
                <a:latin typeface="Calibri" panose="020F0502020204030204" pitchFamily="34" charset="0"/>
              </a:rPr>
              <a:t>9/12/2023 - 9/14/2023</a:t>
            </a:r>
          </a:p>
        </p:txBody>
      </p:sp>
      <p:sp>
        <p:nvSpPr>
          <p:cNvPr id="1225" name="OTLSHAPE_T_2d3c17c171e748448134c54448907a01_Shape"/>
          <p:cNvSpPr/>
          <p:nvPr>
            <p:custDataLst>
              <p:tags r:id="rId56"/>
            </p:custDataLst>
          </p:nvPr>
        </p:nvSpPr>
        <p:spPr>
          <a:xfrm>
            <a:off x="4179319" y="1906270"/>
            <a:ext cx="63500" cy="203200"/>
          </a:xfrm>
          <a:prstGeom prst="rect">
            <a:avLst/>
          </a:prstGeom>
          <a:solidFill>
            <a:srgbClr val="FEBA0A"/>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6" name="OTLSHAPE_T_2d3c17c171e748448134c54448907a01_ShapePercentage" hidden="1"/>
          <p:cNvSpPr/>
          <p:nvPr>
            <p:custDataLst>
              <p:tags r:id="rId57"/>
            </p:custDataLst>
          </p:nvPr>
        </p:nvSpPr>
        <p:spPr>
          <a:xfrm>
            <a:off x="4179319" y="190627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7" name="OTLSHAPE_T_2d3c17c171e748448134c54448907a01_Duration" hidden="1"/>
          <p:cNvSpPr txBox="1"/>
          <p:nvPr>
            <p:custDataLst>
              <p:tags r:id="rId58"/>
            </p:custDataLst>
          </p:nvPr>
        </p:nvSpPr>
        <p:spPr>
          <a:xfrm>
            <a:off x="0" y="1906270"/>
            <a:ext cx="355600" cy="155025"/>
          </a:xfrm>
          <a:prstGeom prst="rect">
            <a:avLst/>
          </a:prstGeom>
          <a:noFill/>
        </p:spPr>
        <p:txBody>
          <a:bodyPr vert="horz" wrap="square" lIns="0" tIns="0" rIns="0" bIns="0" rtlCol="0" anchor="ctr" anchorCtr="0">
            <a:spAutoFit/>
          </a:bodyPr>
          <a:lstStyle/>
          <a:p>
            <a:pPr algn="ctr"/>
            <a:r>
              <a:rPr lang="fr-FR" sz="1000">
                <a:solidFill>
                  <a:srgbClr val="ED7D31"/>
                </a:solidFill>
                <a:latin typeface="Calibri" panose="020F0502020204030204" pitchFamily="34" charset="0"/>
              </a:rPr>
              <a:t>3 jours</a:t>
            </a:r>
          </a:p>
        </p:txBody>
      </p:sp>
      <p:sp>
        <p:nvSpPr>
          <p:cNvPr id="1228" name="OTLSHAPE_T_2d3c17c171e748448134c54448907a01_TextPercentage" hidden="1"/>
          <p:cNvSpPr txBox="1"/>
          <p:nvPr>
            <p:custDataLst>
              <p:tags r:id="rId59"/>
            </p:custDataLst>
          </p:nvPr>
        </p:nvSpPr>
        <p:spPr>
          <a:xfrm>
            <a:off x="0" y="2061295"/>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229" name="OTLSHAPE_T_2d3c17c171e748448134c54448907a01_StartDate" hidden="1"/>
          <p:cNvSpPr txBox="1"/>
          <p:nvPr>
            <p:custDataLst>
              <p:tags r:id="rId60"/>
            </p:custDataLst>
          </p:nvPr>
        </p:nvSpPr>
        <p:spPr>
          <a:xfrm>
            <a:off x="0" y="20612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231" name="OTLSHAPE_T_2d3c17c171e748448134c54448907a01_EndDate" hidden="1"/>
          <p:cNvSpPr txBox="1"/>
          <p:nvPr>
            <p:custDataLst>
              <p:tags r:id="rId61"/>
            </p:custDataLst>
          </p:nvPr>
        </p:nvSpPr>
        <p:spPr>
          <a:xfrm>
            <a:off x="0" y="20612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232" name="OTLSHAPE_T_2d3c17c171e748448134c54448907a01_Title"/>
          <p:cNvSpPr txBox="1"/>
          <p:nvPr>
            <p:custDataLst>
              <p:tags r:id="rId62"/>
            </p:custDataLst>
          </p:nvPr>
        </p:nvSpPr>
        <p:spPr>
          <a:xfrm>
            <a:off x="1860595" y="1922611"/>
            <a:ext cx="2273300" cy="170519"/>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UNEP High Level Expert Group Meeting</a:t>
            </a:r>
            <a:endParaRPr lang="fr-FR" sz="1100" b="1" spc="-4">
              <a:solidFill>
                <a:schemeClr val="dk1"/>
              </a:solidFill>
              <a:latin typeface="Calibri" panose="020F0502020204030204" pitchFamily="34" charset="0"/>
            </a:endParaRPr>
          </a:p>
        </p:txBody>
      </p:sp>
      <p:sp>
        <p:nvSpPr>
          <p:cNvPr id="1233" name="OTLSHAPE_T_2d3c17c171e748448134c54448907a01_JoinedDate"/>
          <p:cNvSpPr txBox="1"/>
          <p:nvPr>
            <p:custDataLst>
              <p:tags r:id="rId63"/>
            </p:custDataLst>
          </p:nvPr>
        </p:nvSpPr>
        <p:spPr>
          <a:xfrm>
            <a:off x="4281677" y="1930358"/>
            <a:ext cx="1206500" cy="155025"/>
          </a:xfrm>
          <a:prstGeom prst="rect">
            <a:avLst/>
          </a:prstGeom>
          <a:noFill/>
        </p:spPr>
        <p:txBody>
          <a:bodyPr vert="horz" wrap="square" lIns="0" tIns="0" rIns="0" bIns="0" rtlCol="0" anchor="ctr" anchorCtr="0">
            <a:spAutoFit/>
          </a:bodyPr>
          <a:lstStyle/>
          <a:p>
            <a:r>
              <a:rPr lang="fr-FR" sz="1000" spc="-6">
                <a:solidFill>
                  <a:srgbClr val="44546A"/>
                </a:solidFill>
                <a:latin typeface="Calibri" panose="020F0502020204030204" pitchFamily="34" charset="0"/>
              </a:rPr>
              <a:t>9/11/2023 - 9/13/2023</a:t>
            </a:r>
          </a:p>
        </p:txBody>
      </p:sp>
      <p:sp>
        <p:nvSpPr>
          <p:cNvPr id="1234" name="OTLSHAPE_T_c989cae2c761412a87529e4e504074e2_Shape"/>
          <p:cNvSpPr/>
          <p:nvPr>
            <p:custDataLst>
              <p:tags r:id="rId64"/>
            </p:custDataLst>
          </p:nvPr>
        </p:nvSpPr>
        <p:spPr>
          <a:xfrm>
            <a:off x="3216681" y="2172970"/>
            <a:ext cx="88900" cy="203200"/>
          </a:xfrm>
          <a:prstGeom prst="rect">
            <a:avLst/>
          </a:prstGeom>
          <a:solidFill>
            <a:srgbClr val="96D64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5" name="OTLSHAPE_T_c989cae2c761412a87529e4e504074e2_ShapePercentage" hidden="1"/>
          <p:cNvSpPr/>
          <p:nvPr>
            <p:custDataLst>
              <p:tags r:id="rId65"/>
            </p:custDataLst>
          </p:nvPr>
        </p:nvSpPr>
        <p:spPr>
          <a:xfrm>
            <a:off x="3216681" y="217297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6" name="OTLSHAPE_T_c989cae2c761412a87529e4e504074e2_Duration" hidden="1"/>
          <p:cNvSpPr txBox="1"/>
          <p:nvPr>
            <p:custDataLst>
              <p:tags r:id="rId66"/>
            </p:custDataLst>
          </p:nvPr>
        </p:nvSpPr>
        <p:spPr>
          <a:xfrm>
            <a:off x="0" y="2172970"/>
            <a:ext cx="355600" cy="155025"/>
          </a:xfrm>
          <a:prstGeom prst="rect">
            <a:avLst/>
          </a:prstGeom>
          <a:noFill/>
        </p:spPr>
        <p:txBody>
          <a:bodyPr vert="horz" wrap="square" lIns="0" tIns="0" rIns="0" bIns="0" rtlCol="0" anchor="ctr" anchorCtr="0">
            <a:spAutoFit/>
          </a:bodyPr>
          <a:lstStyle/>
          <a:p>
            <a:pPr algn="ctr"/>
            <a:r>
              <a:rPr lang="fr-FR" sz="1000">
                <a:solidFill>
                  <a:srgbClr val="ED7D31"/>
                </a:solidFill>
                <a:latin typeface="Calibri" panose="020F0502020204030204" pitchFamily="34" charset="0"/>
              </a:rPr>
              <a:t>5 jours</a:t>
            </a:r>
          </a:p>
        </p:txBody>
      </p:sp>
      <p:sp>
        <p:nvSpPr>
          <p:cNvPr id="1237" name="OTLSHAPE_T_c989cae2c761412a87529e4e504074e2_TextPercentage" hidden="1"/>
          <p:cNvSpPr txBox="1"/>
          <p:nvPr>
            <p:custDataLst>
              <p:tags r:id="rId67"/>
            </p:custDataLst>
          </p:nvPr>
        </p:nvSpPr>
        <p:spPr>
          <a:xfrm>
            <a:off x="0" y="2327995"/>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238" name="OTLSHAPE_T_c989cae2c761412a87529e4e504074e2_StartDate" hidden="1"/>
          <p:cNvSpPr txBox="1"/>
          <p:nvPr>
            <p:custDataLst>
              <p:tags r:id="rId68"/>
            </p:custDataLst>
          </p:nvPr>
        </p:nvSpPr>
        <p:spPr>
          <a:xfrm>
            <a:off x="0" y="23279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239" name="OTLSHAPE_T_c989cae2c761412a87529e4e504074e2_EndDate" hidden="1"/>
          <p:cNvSpPr txBox="1"/>
          <p:nvPr>
            <p:custDataLst>
              <p:tags r:id="rId69"/>
            </p:custDataLst>
          </p:nvPr>
        </p:nvSpPr>
        <p:spPr>
          <a:xfrm>
            <a:off x="0" y="23279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243" name="OTLSHAPE_T_c989cae2c761412a87529e4e504074e2_Title"/>
          <p:cNvSpPr txBox="1"/>
          <p:nvPr>
            <p:custDataLst>
              <p:tags r:id="rId70"/>
            </p:custDataLst>
          </p:nvPr>
        </p:nvSpPr>
        <p:spPr>
          <a:xfrm>
            <a:off x="1474368" y="2189311"/>
            <a:ext cx="1701800" cy="170519"/>
          </a:xfrm>
          <a:prstGeom prst="rect">
            <a:avLst/>
          </a:prstGeom>
          <a:noFill/>
        </p:spPr>
        <p:txBody>
          <a:bodyPr vert="horz" wrap="square" lIns="0" tIns="0" rIns="0" bIns="0" rtlCol="0" anchor="ctr" anchorCtr="0">
            <a:spAutoFit/>
          </a:bodyPr>
          <a:lstStyle/>
          <a:p>
            <a:pPr algn="r"/>
            <a:r>
              <a:rPr lang="fr-FR" sz="1100" b="1" spc="-4">
                <a:solidFill>
                  <a:schemeClr val="dk1"/>
                </a:solidFill>
                <a:latin typeface="Calibri" panose="020F0502020204030204" pitchFamily="34" charset="0"/>
              </a:rPr>
              <a:t>IGARSS 2023 - special session</a:t>
            </a:r>
          </a:p>
        </p:txBody>
      </p:sp>
      <p:sp>
        <p:nvSpPr>
          <p:cNvPr id="1244" name="OTLSHAPE_T_c989cae2c761412a87529e4e504074e2_JoinedDate"/>
          <p:cNvSpPr txBox="1"/>
          <p:nvPr>
            <p:custDataLst>
              <p:tags r:id="rId71"/>
            </p:custDataLst>
          </p:nvPr>
        </p:nvSpPr>
        <p:spPr>
          <a:xfrm>
            <a:off x="3353419" y="2197058"/>
            <a:ext cx="1206500" cy="155025"/>
          </a:xfrm>
          <a:prstGeom prst="rect">
            <a:avLst/>
          </a:prstGeom>
          <a:noFill/>
        </p:spPr>
        <p:txBody>
          <a:bodyPr vert="horz" wrap="square" lIns="0" tIns="0" rIns="0" bIns="0" rtlCol="0" anchor="ctr" anchorCtr="0">
            <a:spAutoFit/>
          </a:bodyPr>
          <a:lstStyle/>
          <a:p>
            <a:r>
              <a:rPr lang="fr-FR" sz="1000" spc="-6">
                <a:solidFill>
                  <a:srgbClr val="44546A"/>
                </a:solidFill>
                <a:latin typeface="Calibri" panose="020F0502020204030204" pitchFamily="34" charset="0"/>
              </a:rPr>
              <a:t>7/17/2023 - 7/21/2023</a:t>
            </a:r>
          </a:p>
        </p:txBody>
      </p:sp>
      <p:sp>
        <p:nvSpPr>
          <p:cNvPr id="1245" name="OTLSHAPE_T_74d5927b36514817b6f1142c3d7e4168_Shape"/>
          <p:cNvSpPr/>
          <p:nvPr>
            <p:custDataLst>
              <p:tags r:id="rId72"/>
            </p:custDataLst>
          </p:nvPr>
        </p:nvSpPr>
        <p:spPr>
          <a:xfrm>
            <a:off x="5227895" y="2439670"/>
            <a:ext cx="50800" cy="203200"/>
          </a:xfrm>
          <a:prstGeom prst="rect">
            <a:avLst/>
          </a:prstGeom>
          <a:solidFill>
            <a:srgbClr val="96D64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6" name="OTLSHAPE_T_74d5927b36514817b6f1142c3d7e4168_ShapePercentage" hidden="1"/>
          <p:cNvSpPr/>
          <p:nvPr>
            <p:custDataLst>
              <p:tags r:id="rId73"/>
            </p:custDataLst>
          </p:nvPr>
        </p:nvSpPr>
        <p:spPr>
          <a:xfrm>
            <a:off x="5227895" y="243967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7" name="OTLSHAPE_T_74d5927b36514817b6f1142c3d7e4168_Duration" hidden="1"/>
          <p:cNvSpPr txBox="1"/>
          <p:nvPr>
            <p:custDataLst>
              <p:tags r:id="rId74"/>
            </p:custDataLst>
          </p:nvPr>
        </p:nvSpPr>
        <p:spPr>
          <a:xfrm>
            <a:off x="0" y="2439670"/>
            <a:ext cx="304800" cy="155025"/>
          </a:xfrm>
          <a:prstGeom prst="rect">
            <a:avLst/>
          </a:prstGeom>
          <a:noFill/>
        </p:spPr>
        <p:txBody>
          <a:bodyPr vert="horz" wrap="square" lIns="0" tIns="0" rIns="0" bIns="0" rtlCol="0" anchor="ctr" anchorCtr="0">
            <a:spAutoFit/>
          </a:bodyPr>
          <a:lstStyle/>
          <a:p>
            <a:pPr algn="ctr"/>
            <a:r>
              <a:rPr lang="fr-FR" sz="1000">
                <a:solidFill>
                  <a:srgbClr val="ED7D31"/>
                </a:solidFill>
                <a:latin typeface="Calibri" panose="020F0502020204030204" pitchFamily="34" charset="0"/>
              </a:rPr>
              <a:t>1 jour</a:t>
            </a:r>
          </a:p>
        </p:txBody>
      </p:sp>
      <p:sp>
        <p:nvSpPr>
          <p:cNvPr id="1248" name="OTLSHAPE_T_74d5927b36514817b6f1142c3d7e4168_TextPercentage" hidden="1"/>
          <p:cNvSpPr txBox="1"/>
          <p:nvPr>
            <p:custDataLst>
              <p:tags r:id="rId75"/>
            </p:custDataLst>
          </p:nvPr>
        </p:nvSpPr>
        <p:spPr>
          <a:xfrm>
            <a:off x="0" y="2594695"/>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249" name="OTLSHAPE_T_74d5927b36514817b6f1142c3d7e4168_StartDate" hidden="1"/>
          <p:cNvSpPr txBox="1"/>
          <p:nvPr>
            <p:custDataLst>
              <p:tags r:id="rId76"/>
            </p:custDataLst>
          </p:nvPr>
        </p:nvSpPr>
        <p:spPr>
          <a:xfrm>
            <a:off x="0" y="25946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250" name="OTLSHAPE_T_74d5927b36514817b6f1142c3d7e4168_EndDate" hidden="1"/>
          <p:cNvSpPr txBox="1"/>
          <p:nvPr>
            <p:custDataLst>
              <p:tags r:id="rId77"/>
            </p:custDataLst>
          </p:nvPr>
        </p:nvSpPr>
        <p:spPr>
          <a:xfrm>
            <a:off x="0" y="25946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251" name="OTLSHAPE_T_74d5927b36514817b6f1142c3d7e4168_Title"/>
          <p:cNvSpPr txBox="1"/>
          <p:nvPr>
            <p:custDataLst>
              <p:tags r:id="rId78"/>
            </p:custDataLst>
          </p:nvPr>
        </p:nvSpPr>
        <p:spPr>
          <a:xfrm>
            <a:off x="2138366" y="2456011"/>
            <a:ext cx="3048000" cy="170519"/>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GeoWeek Ministerial - special session Impact Stories</a:t>
            </a:r>
            <a:endParaRPr lang="fr-FR" sz="1100" b="1" spc="-4">
              <a:solidFill>
                <a:schemeClr val="dk1"/>
              </a:solidFill>
              <a:latin typeface="Calibri" panose="020F0502020204030204" pitchFamily="34" charset="0"/>
            </a:endParaRPr>
          </a:p>
        </p:txBody>
      </p:sp>
      <p:sp>
        <p:nvSpPr>
          <p:cNvPr id="1252" name="OTLSHAPE_T_74d5927b36514817b6f1142c3d7e4168_JoinedDate"/>
          <p:cNvSpPr txBox="1"/>
          <p:nvPr>
            <p:custDataLst>
              <p:tags r:id="rId79"/>
            </p:custDataLst>
          </p:nvPr>
        </p:nvSpPr>
        <p:spPr>
          <a:xfrm>
            <a:off x="5329495" y="2463758"/>
            <a:ext cx="1333500" cy="155025"/>
          </a:xfrm>
          <a:prstGeom prst="rect">
            <a:avLst/>
          </a:prstGeom>
          <a:noFill/>
        </p:spPr>
        <p:txBody>
          <a:bodyPr vert="horz" wrap="square" lIns="0" tIns="0" rIns="0" bIns="0" rtlCol="0" anchor="ctr" anchorCtr="0">
            <a:spAutoFit/>
          </a:bodyPr>
          <a:lstStyle/>
          <a:p>
            <a:r>
              <a:rPr lang="fr-FR" sz="1000" spc="-6">
                <a:solidFill>
                  <a:srgbClr val="44546A"/>
                </a:solidFill>
                <a:latin typeface="Calibri" panose="020F0502020204030204" pitchFamily="34" charset="0"/>
              </a:rPr>
              <a:t>11/10/2023 - 11/11/2023</a:t>
            </a:r>
          </a:p>
        </p:txBody>
      </p:sp>
      <p:sp>
        <p:nvSpPr>
          <p:cNvPr id="1253" name="OTLSHAPE_T_4c464ee16bee46b0b589ac6feb2afba8_Shape"/>
          <p:cNvSpPr/>
          <p:nvPr>
            <p:custDataLst>
              <p:tags r:id="rId80"/>
            </p:custDataLst>
          </p:nvPr>
        </p:nvSpPr>
        <p:spPr>
          <a:xfrm>
            <a:off x="5623276" y="2706370"/>
            <a:ext cx="127000" cy="203200"/>
          </a:xfrm>
          <a:prstGeom prst="rect">
            <a:avLst/>
          </a:prstGeom>
          <a:solidFill>
            <a:srgbClr val="FEBA0A"/>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6" name="OTLSHAPE_T_4c464ee16bee46b0b589ac6feb2afba8_ShapePercentage" hidden="1"/>
          <p:cNvSpPr/>
          <p:nvPr>
            <p:custDataLst>
              <p:tags r:id="rId81"/>
            </p:custDataLst>
          </p:nvPr>
        </p:nvSpPr>
        <p:spPr>
          <a:xfrm>
            <a:off x="5623276" y="270637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7" name="OTLSHAPE_T_4c464ee16bee46b0b589ac6feb2afba8_Duration" hidden="1"/>
          <p:cNvSpPr txBox="1"/>
          <p:nvPr>
            <p:custDataLst>
              <p:tags r:id="rId82"/>
            </p:custDataLst>
          </p:nvPr>
        </p:nvSpPr>
        <p:spPr>
          <a:xfrm>
            <a:off x="0" y="2706370"/>
            <a:ext cx="355600" cy="155025"/>
          </a:xfrm>
          <a:prstGeom prst="rect">
            <a:avLst/>
          </a:prstGeom>
          <a:noFill/>
        </p:spPr>
        <p:txBody>
          <a:bodyPr vert="horz" wrap="square" lIns="0" tIns="0" rIns="0" bIns="0" rtlCol="0" anchor="ctr" anchorCtr="0">
            <a:spAutoFit/>
          </a:bodyPr>
          <a:lstStyle/>
          <a:p>
            <a:pPr algn="ctr"/>
            <a:r>
              <a:rPr lang="fr-FR" sz="1000">
                <a:solidFill>
                  <a:srgbClr val="ED7D31"/>
                </a:solidFill>
                <a:latin typeface="Calibri" panose="020F0502020204030204" pitchFamily="34" charset="0"/>
              </a:rPr>
              <a:t>7 jours</a:t>
            </a:r>
          </a:p>
        </p:txBody>
      </p:sp>
      <p:sp>
        <p:nvSpPr>
          <p:cNvPr id="1376" name="OTLSHAPE_T_4c464ee16bee46b0b589ac6feb2afba8_TextPercentage" hidden="1"/>
          <p:cNvSpPr txBox="1"/>
          <p:nvPr>
            <p:custDataLst>
              <p:tags r:id="rId83"/>
            </p:custDataLst>
          </p:nvPr>
        </p:nvSpPr>
        <p:spPr>
          <a:xfrm>
            <a:off x="0" y="2861395"/>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377" name="OTLSHAPE_T_4c464ee16bee46b0b589ac6feb2afba8_StartDate" hidden="1"/>
          <p:cNvSpPr txBox="1"/>
          <p:nvPr>
            <p:custDataLst>
              <p:tags r:id="rId84"/>
            </p:custDataLst>
          </p:nvPr>
        </p:nvSpPr>
        <p:spPr>
          <a:xfrm>
            <a:off x="0" y="28613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78" name="OTLSHAPE_T_4c464ee16bee46b0b589ac6feb2afba8_EndDate" hidden="1"/>
          <p:cNvSpPr txBox="1"/>
          <p:nvPr>
            <p:custDataLst>
              <p:tags r:id="rId85"/>
            </p:custDataLst>
          </p:nvPr>
        </p:nvSpPr>
        <p:spPr>
          <a:xfrm>
            <a:off x="0" y="28613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79" name="OTLSHAPE_T_4c464ee16bee46b0b589ac6feb2afba8_Title"/>
          <p:cNvSpPr txBox="1"/>
          <p:nvPr>
            <p:custDataLst>
              <p:tags r:id="rId86"/>
            </p:custDataLst>
          </p:nvPr>
        </p:nvSpPr>
        <p:spPr>
          <a:xfrm>
            <a:off x="5189063" y="2722711"/>
            <a:ext cx="393700" cy="170519"/>
          </a:xfrm>
          <a:prstGeom prst="rect">
            <a:avLst/>
          </a:prstGeom>
          <a:noFill/>
        </p:spPr>
        <p:txBody>
          <a:bodyPr vert="horz" wrap="square" lIns="0" tIns="0" rIns="0" bIns="0" rtlCol="0" anchor="ctr" anchorCtr="0">
            <a:spAutoFit/>
          </a:bodyPr>
          <a:lstStyle/>
          <a:p>
            <a:pPr algn="r"/>
            <a:r>
              <a:rPr lang="fr-FR" sz="1100" b="1" spc="-14">
                <a:solidFill>
                  <a:schemeClr val="dk1"/>
                </a:solidFill>
                <a:latin typeface="Calibri" panose="020F0502020204030204" pitchFamily="34" charset="0"/>
              </a:rPr>
              <a:t>COP28</a:t>
            </a:r>
          </a:p>
        </p:txBody>
      </p:sp>
      <p:sp>
        <p:nvSpPr>
          <p:cNvPr id="1380" name="OTLSHAPE_T_4c464ee16bee46b0b589ac6feb2afba8_JoinedDate"/>
          <p:cNvSpPr txBox="1"/>
          <p:nvPr>
            <p:custDataLst>
              <p:tags r:id="rId87"/>
            </p:custDataLst>
          </p:nvPr>
        </p:nvSpPr>
        <p:spPr>
          <a:xfrm>
            <a:off x="5794394" y="2730458"/>
            <a:ext cx="1270000" cy="155025"/>
          </a:xfrm>
          <a:prstGeom prst="rect">
            <a:avLst/>
          </a:prstGeom>
          <a:noFill/>
        </p:spPr>
        <p:txBody>
          <a:bodyPr vert="horz" wrap="square" lIns="0" tIns="0" rIns="0" bIns="0" rtlCol="0" anchor="ctr" anchorCtr="0">
            <a:spAutoFit/>
          </a:bodyPr>
          <a:lstStyle/>
          <a:p>
            <a:r>
              <a:rPr lang="fr-FR" sz="1000" spc="-6">
                <a:solidFill>
                  <a:srgbClr val="44546A"/>
                </a:solidFill>
                <a:latin typeface="Calibri" panose="020F0502020204030204" pitchFamily="34" charset="0"/>
              </a:rPr>
              <a:t>12/4/2023 - 12/10/2023</a:t>
            </a:r>
          </a:p>
        </p:txBody>
      </p:sp>
      <p:sp>
        <p:nvSpPr>
          <p:cNvPr id="1381" name="OTLSHAPE_T_afb307c7d1dc44d08964556e5f655d67_Shape"/>
          <p:cNvSpPr/>
          <p:nvPr>
            <p:custDataLst>
              <p:tags r:id="rId88"/>
            </p:custDataLst>
          </p:nvPr>
        </p:nvSpPr>
        <p:spPr>
          <a:xfrm>
            <a:off x="4007419" y="2973070"/>
            <a:ext cx="1384300" cy="203200"/>
          </a:xfrm>
          <a:prstGeom prst="rect">
            <a:avLst/>
          </a:prstGeom>
          <a:solidFill>
            <a:srgbClr val="B20E1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2" name="OTLSHAPE_T_afb307c7d1dc44d08964556e5f655d67_ShapePercentage" hidden="1"/>
          <p:cNvSpPr/>
          <p:nvPr>
            <p:custDataLst>
              <p:tags r:id="rId89"/>
            </p:custDataLst>
          </p:nvPr>
        </p:nvSpPr>
        <p:spPr>
          <a:xfrm>
            <a:off x="4007419" y="297307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3" name="OTLSHAPE_T_afb307c7d1dc44d08964556e5f655d67_Duration" hidden="1"/>
          <p:cNvSpPr txBox="1"/>
          <p:nvPr>
            <p:custDataLst>
              <p:tags r:id="rId90"/>
            </p:custDataLst>
          </p:nvPr>
        </p:nvSpPr>
        <p:spPr>
          <a:xfrm>
            <a:off x="0" y="2973070"/>
            <a:ext cx="419100" cy="155025"/>
          </a:xfrm>
          <a:prstGeom prst="rect">
            <a:avLst/>
          </a:prstGeom>
          <a:noFill/>
        </p:spPr>
        <p:txBody>
          <a:bodyPr vert="horz" wrap="square" lIns="0" tIns="0" rIns="0" bIns="0" rtlCol="0" anchor="ctr" anchorCtr="0">
            <a:spAutoFit/>
          </a:bodyPr>
          <a:lstStyle/>
          <a:p>
            <a:pPr algn="ctr"/>
            <a:r>
              <a:rPr lang="fr-FR" sz="1000">
                <a:solidFill>
                  <a:srgbClr val="ED7D31"/>
                </a:solidFill>
                <a:latin typeface="Calibri" panose="020F0502020204030204" pitchFamily="34" charset="0"/>
              </a:rPr>
              <a:t>80 jours</a:t>
            </a:r>
          </a:p>
        </p:txBody>
      </p:sp>
      <p:sp>
        <p:nvSpPr>
          <p:cNvPr id="1384" name="OTLSHAPE_T_afb307c7d1dc44d08964556e5f655d67_TextPercentage" hidden="1"/>
          <p:cNvSpPr txBox="1"/>
          <p:nvPr>
            <p:custDataLst>
              <p:tags r:id="rId91"/>
            </p:custDataLst>
          </p:nvPr>
        </p:nvSpPr>
        <p:spPr>
          <a:xfrm>
            <a:off x="0" y="3128095"/>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385" name="OTLSHAPE_T_afb307c7d1dc44d08964556e5f655d67_StartDate" hidden="1"/>
          <p:cNvSpPr txBox="1"/>
          <p:nvPr>
            <p:custDataLst>
              <p:tags r:id="rId92"/>
            </p:custDataLst>
          </p:nvPr>
        </p:nvSpPr>
        <p:spPr>
          <a:xfrm>
            <a:off x="0" y="31280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86" name="OTLSHAPE_T_afb307c7d1dc44d08964556e5f655d67_EndDate" hidden="1"/>
          <p:cNvSpPr txBox="1"/>
          <p:nvPr>
            <p:custDataLst>
              <p:tags r:id="rId93"/>
            </p:custDataLst>
          </p:nvPr>
        </p:nvSpPr>
        <p:spPr>
          <a:xfrm>
            <a:off x="0" y="31280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87" name="OTLSHAPE_T_afb307c7d1dc44d08964556e5f655d67_JoinedDate"/>
          <p:cNvSpPr txBox="1"/>
          <p:nvPr>
            <p:custDataLst>
              <p:tags r:id="rId94"/>
            </p:custDataLst>
          </p:nvPr>
        </p:nvSpPr>
        <p:spPr>
          <a:xfrm>
            <a:off x="5433404" y="2997158"/>
            <a:ext cx="1206500" cy="155025"/>
          </a:xfrm>
          <a:prstGeom prst="rect">
            <a:avLst/>
          </a:prstGeom>
          <a:noFill/>
        </p:spPr>
        <p:txBody>
          <a:bodyPr vert="horz" wrap="square" lIns="0" tIns="0" rIns="0" bIns="0" rtlCol="0" anchor="ctr" anchorCtr="0">
            <a:spAutoFit/>
          </a:bodyPr>
          <a:lstStyle/>
          <a:p>
            <a:r>
              <a:rPr lang="fr-FR" sz="1000" spc="-6">
                <a:solidFill>
                  <a:srgbClr val="44546A"/>
                </a:solidFill>
                <a:latin typeface="Calibri" panose="020F0502020204030204" pitchFamily="34" charset="0"/>
              </a:rPr>
              <a:t>9/1/2023 - 11/19/2023</a:t>
            </a:r>
          </a:p>
        </p:txBody>
      </p:sp>
      <p:sp>
        <p:nvSpPr>
          <p:cNvPr id="1388" name="OTLSHAPE_T_afb307c7d1dc44d08964556e5f655d67_Title"/>
          <p:cNvSpPr txBox="1"/>
          <p:nvPr>
            <p:custDataLst>
              <p:tags r:id="rId95"/>
            </p:custDataLst>
          </p:nvPr>
        </p:nvSpPr>
        <p:spPr>
          <a:xfrm>
            <a:off x="4071421" y="2989411"/>
            <a:ext cx="1257300" cy="170519"/>
          </a:xfrm>
          <a:prstGeom prst="rect">
            <a:avLst/>
          </a:prstGeom>
          <a:noFill/>
        </p:spPr>
        <p:txBody>
          <a:bodyPr vert="horz" wrap="square" lIns="0" tIns="0" rIns="0" bIns="0" rtlCol="0" anchor="ctr" anchorCtr="0">
            <a:spAutoFit/>
          </a:bodyPr>
          <a:lstStyle/>
          <a:p>
            <a:pPr algn="ctr"/>
            <a:r>
              <a:rPr lang="fr-FR" sz="1100" b="1" spc="-6">
                <a:solidFill>
                  <a:schemeClr val="dk1"/>
                </a:solidFill>
                <a:latin typeface="Calibri" panose="020F0502020204030204" pitchFamily="34" charset="0"/>
              </a:rPr>
              <a:t>SCO International call</a:t>
            </a:r>
          </a:p>
        </p:txBody>
      </p:sp>
      <p:sp>
        <p:nvSpPr>
          <p:cNvPr id="1389" name="OTLSHAPE_T_598e23dd5d684043b485446a6e7eab54_Shape"/>
          <p:cNvSpPr/>
          <p:nvPr>
            <p:custDataLst>
              <p:tags r:id="rId96"/>
            </p:custDataLst>
          </p:nvPr>
        </p:nvSpPr>
        <p:spPr>
          <a:xfrm>
            <a:off x="9473829" y="3239770"/>
            <a:ext cx="88900" cy="203200"/>
          </a:xfrm>
          <a:prstGeom prst="rect">
            <a:avLst/>
          </a:prstGeom>
          <a:solidFill>
            <a:srgbClr val="96D64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0" name="OTLSHAPE_T_598e23dd5d684043b485446a6e7eab54_ShapePercentage" hidden="1"/>
          <p:cNvSpPr/>
          <p:nvPr>
            <p:custDataLst>
              <p:tags r:id="rId97"/>
            </p:custDataLst>
          </p:nvPr>
        </p:nvSpPr>
        <p:spPr>
          <a:xfrm>
            <a:off x="9473829" y="323977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1" name="OTLSHAPE_T_598e23dd5d684043b485446a6e7eab54_Duration" hidden="1"/>
          <p:cNvSpPr txBox="1"/>
          <p:nvPr>
            <p:custDataLst>
              <p:tags r:id="rId98"/>
            </p:custDataLst>
          </p:nvPr>
        </p:nvSpPr>
        <p:spPr>
          <a:xfrm>
            <a:off x="0" y="3239770"/>
            <a:ext cx="355600" cy="155025"/>
          </a:xfrm>
          <a:prstGeom prst="rect">
            <a:avLst/>
          </a:prstGeom>
          <a:noFill/>
        </p:spPr>
        <p:txBody>
          <a:bodyPr vert="horz" wrap="square" lIns="0" tIns="0" rIns="0" bIns="0" rtlCol="0" anchor="ctr" anchorCtr="0">
            <a:spAutoFit/>
          </a:bodyPr>
          <a:lstStyle/>
          <a:p>
            <a:pPr algn="ctr"/>
            <a:r>
              <a:rPr lang="fr-FR" sz="1000">
                <a:solidFill>
                  <a:srgbClr val="ED7D31"/>
                </a:solidFill>
                <a:latin typeface="Calibri" panose="020F0502020204030204" pitchFamily="34" charset="0"/>
              </a:rPr>
              <a:t>5 jours</a:t>
            </a:r>
          </a:p>
        </p:txBody>
      </p:sp>
      <p:sp>
        <p:nvSpPr>
          <p:cNvPr id="1392" name="OTLSHAPE_T_598e23dd5d684043b485446a6e7eab54_TextPercentage" hidden="1"/>
          <p:cNvSpPr txBox="1"/>
          <p:nvPr>
            <p:custDataLst>
              <p:tags r:id="rId99"/>
            </p:custDataLst>
          </p:nvPr>
        </p:nvSpPr>
        <p:spPr>
          <a:xfrm>
            <a:off x="0" y="3394795"/>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393" name="OTLSHAPE_T_598e23dd5d684043b485446a6e7eab54_StartDate" hidden="1"/>
          <p:cNvSpPr txBox="1"/>
          <p:nvPr>
            <p:custDataLst>
              <p:tags r:id="rId100"/>
            </p:custDataLst>
          </p:nvPr>
        </p:nvSpPr>
        <p:spPr>
          <a:xfrm>
            <a:off x="0" y="33947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94" name="OTLSHAPE_T_598e23dd5d684043b485446a6e7eab54_EndDate" hidden="1"/>
          <p:cNvSpPr txBox="1"/>
          <p:nvPr>
            <p:custDataLst>
              <p:tags r:id="rId101"/>
            </p:custDataLst>
          </p:nvPr>
        </p:nvSpPr>
        <p:spPr>
          <a:xfrm>
            <a:off x="0" y="33947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95" name="OTLSHAPE_T_598e23dd5d684043b485446a6e7eab54_Title"/>
          <p:cNvSpPr txBox="1"/>
          <p:nvPr>
            <p:custDataLst>
              <p:tags r:id="rId102"/>
            </p:custDataLst>
          </p:nvPr>
        </p:nvSpPr>
        <p:spPr>
          <a:xfrm>
            <a:off x="7731516" y="3256111"/>
            <a:ext cx="1701800" cy="170519"/>
          </a:xfrm>
          <a:prstGeom prst="rect">
            <a:avLst/>
          </a:prstGeom>
          <a:noFill/>
        </p:spPr>
        <p:txBody>
          <a:bodyPr vert="horz" wrap="square" lIns="0" tIns="0" rIns="0" bIns="0" rtlCol="0" anchor="ctr" anchorCtr="0">
            <a:spAutoFit/>
          </a:bodyPr>
          <a:lstStyle/>
          <a:p>
            <a:pPr algn="r"/>
            <a:r>
              <a:rPr lang="fr-FR" sz="1100" b="1" spc="-4">
                <a:solidFill>
                  <a:schemeClr val="dk1"/>
                </a:solidFill>
                <a:latin typeface="Calibri" panose="020F0502020204030204" pitchFamily="34" charset="0"/>
              </a:rPr>
              <a:t>IGARSS 2024 - special session</a:t>
            </a:r>
          </a:p>
        </p:txBody>
      </p:sp>
      <p:sp>
        <p:nvSpPr>
          <p:cNvPr id="1396" name="OTLSHAPE_T_598e23dd5d684043b485446a6e7eab54_JoinedDate"/>
          <p:cNvSpPr txBox="1"/>
          <p:nvPr>
            <p:custDataLst>
              <p:tags r:id="rId103"/>
            </p:custDataLst>
          </p:nvPr>
        </p:nvSpPr>
        <p:spPr>
          <a:xfrm>
            <a:off x="9610566" y="3263858"/>
            <a:ext cx="1206500" cy="155025"/>
          </a:xfrm>
          <a:prstGeom prst="rect">
            <a:avLst/>
          </a:prstGeom>
          <a:noFill/>
        </p:spPr>
        <p:txBody>
          <a:bodyPr vert="horz" wrap="square" lIns="0" tIns="0" rIns="0" bIns="0" rtlCol="0" anchor="ctr" anchorCtr="0">
            <a:spAutoFit/>
          </a:bodyPr>
          <a:lstStyle/>
          <a:p>
            <a:r>
              <a:rPr lang="fr-FR" sz="1000" spc="-6">
                <a:solidFill>
                  <a:srgbClr val="44546A"/>
                </a:solidFill>
                <a:latin typeface="Calibri" panose="020F0502020204030204" pitchFamily="34" charset="0"/>
              </a:rPr>
              <a:t>7/15/2024 - 7/19/2024</a:t>
            </a:r>
          </a:p>
        </p:txBody>
      </p:sp>
      <p:pic>
        <p:nvPicPr>
          <p:cNvPr id="1254" name="Picture 2" descr="Photo gratuite les gens tenant la terre entre leurs mains">
            <a:extLst>
              <a:ext uri="{FF2B5EF4-FFF2-40B4-BE49-F238E27FC236}">
                <a16:creationId xmlns:a16="http://schemas.microsoft.com/office/drawing/2014/main" id="{CF255554-8AA0-E701-6310-414BE59997D4}"/>
              </a:ext>
            </a:extLst>
          </p:cNvPr>
          <p:cNvPicPr>
            <a:picLocks noChangeAspect="1" noChangeArrowheads="1"/>
          </p:cNvPicPr>
          <p:nvPr/>
        </p:nvPicPr>
        <p:blipFill rotWithShape="1">
          <a:blip r:embed="rId105" cstate="email">
            <a:extLst>
              <a:ext uri="{28A0092B-C50C-407E-A947-70E740481C1C}">
                <a14:useLocalDpi xmlns:a14="http://schemas.microsoft.com/office/drawing/2010/main"/>
              </a:ext>
            </a:extLst>
          </a:blip>
          <a:srcRect l="-22456" b="-1239"/>
          <a:stretch/>
        </p:blipFill>
        <p:spPr bwMode="auto">
          <a:xfrm rot="10800000">
            <a:off x="9697547" y="32716"/>
            <a:ext cx="3334580" cy="3377764"/>
          </a:xfrm>
          <a:prstGeom prst="ellipse">
            <a:avLst/>
          </a:prstGeom>
          <a:noFill/>
          <a:extLst>
            <a:ext uri="{909E8E84-426E-40DD-AFC4-6F175D3DCCD1}">
              <a14:hiddenFill xmlns:a14="http://schemas.microsoft.com/office/drawing/2010/main">
                <a:solidFill>
                  <a:srgbClr val="FFFFFF"/>
                </a:solidFill>
              </a14:hiddenFill>
            </a:ext>
          </a:extLst>
        </p:spPr>
      </p:pic>
      <p:sp>
        <p:nvSpPr>
          <p:cNvPr id="1255" name="Ellipse 1254">
            <a:extLst>
              <a:ext uri="{FF2B5EF4-FFF2-40B4-BE49-F238E27FC236}">
                <a16:creationId xmlns:a16="http://schemas.microsoft.com/office/drawing/2014/main" id="{A9D30F2C-4E13-6A27-38D7-92086C411211}"/>
              </a:ext>
            </a:extLst>
          </p:cNvPr>
          <p:cNvSpPr/>
          <p:nvPr/>
        </p:nvSpPr>
        <p:spPr>
          <a:xfrm>
            <a:off x="9683324" y="26366"/>
            <a:ext cx="3334580" cy="3372948"/>
          </a:xfrm>
          <a:prstGeom prst="ellipse">
            <a:avLst/>
          </a:prstGeom>
          <a:solidFill>
            <a:srgbClr val="05074D">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97" name="Image 1396"/>
          <p:cNvPicPr>
            <a:picLocks noChangeAspect="1"/>
          </p:cNvPicPr>
          <p:nvPr/>
        </p:nvPicPr>
        <p:blipFill>
          <a:blip r:embed="rId106"/>
          <a:stretch>
            <a:fillRect/>
          </a:stretch>
        </p:blipFill>
        <p:spPr>
          <a:xfrm flipH="1">
            <a:off x="5028603" y="3192611"/>
            <a:ext cx="404801" cy="404801"/>
          </a:xfrm>
          <a:prstGeom prst="rect">
            <a:avLst/>
          </a:prstGeom>
        </p:spPr>
      </p:pic>
      <p:pic>
        <p:nvPicPr>
          <p:cNvPr id="214" name="Image 213"/>
          <p:cNvPicPr>
            <a:picLocks noChangeAspect="1"/>
          </p:cNvPicPr>
          <p:nvPr/>
        </p:nvPicPr>
        <p:blipFill>
          <a:blip r:embed="rId106"/>
          <a:stretch>
            <a:fillRect/>
          </a:stretch>
        </p:blipFill>
        <p:spPr>
          <a:xfrm flipH="1">
            <a:off x="7046856" y="2479322"/>
            <a:ext cx="404801" cy="404801"/>
          </a:xfrm>
          <a:prstGeom prst="rect">
            <a:avLst/>
          </a:prstGeom>
        </p:spPr>
      </p:pic>
      <p:pic>
        <p:nvPicPr>
          <p:cNvPr id="215" name="Image 214"/>
          <p:cNvPicPr>
            <a:picLocks noChangeAspect="1"/>
          </p:cNvPicPr>
          <p:nvPr/>
        </p:nvPicPr>
        <p:blipFill>
          <a:blip r:embed="rId106"/>
          <a:stretch>
            <a:fillRect/>
          </a:stretch>
        </p:blipFill>
        <p:spPr>
          <a:xfrm flipH="1">
            <a:off x="7294316" y="3151072"/>
            <a:ext cx="404801" cy="404801"/>
          </a:xfrm>
          <a:prstGeom prst="rect">
            <a:avLst/>
          </a:prstGeom>
        </p:spPr>
      </p:pic>
    </p:spTree>
    <p:custDataLst>
      <p:tags r:id="rId1"/>
    </p:custDataLst>
    <p:extLst>
      <p:ext uri="{BB962C8B-B14F-4D97-AF65-F5344CB8AC3E}">
        <p14:creationId xmlns:p14="http://schemas.microsoft.com/office/powerpoint/2010/main" val="395564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1F15C832-BA88-44B2-B74D-EBDA7A9ACE5F}" type="slidenum">
              <a:rPr lang="fr-FR" smtClean="0"/>
              <a:t>13</a:t>
            </a:fld>
            <a:endParaRPr lang="fr-FR" dirty="0"/>
          </a:p>
        </p:txBody>
      </p:sp>
    </p:spTree>
    <p:extLst>
      <p:ext uri="{BB962C8B-B14F-4D97-AF65-F5344CB8AC3E}">
        <p14:creationId xmlns:p14="http://schemas.microsoft.com/office/powerpoint/2010/main" val="177379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Espace réservé du texte 3"/>
          <p:cNvSpPr>
            <a:spLocks noGrp="1"/>
          </p:cNvSpPr>
          <p:nvPr>
            <p:ph type="body" sz="quarter" idx="13"/>
          </p:nvPr>
        </p:nvSpPr>
        <p:spPr/>
        <p:txBody>
          <a:bodyPr/>
          <a:lstStyle/>
          <a:p>
            <a:r>
              <a:rPr lang="fr-FR" sz="1800" dirty="0">
                <a:latin typeface="72 Black" panose="020B0A04030603020204" pitchFamily="34" charset="0"/>
                <a:ea typeface="+mj-ea"/>
              </a:rPr>
              <a:t>THE SCO INTERNATIONAL ALLIANCE </a:t>
            </a:r>
          </a:p>
        </p:txBody>
      </p:sp>
      <p:sp>
        <p:nvSpPr>
          <p:cNvPr id="5" name="Espace réservé du numéro de diapositive 4">
            <a:extLst>
              <a:ext uri="{FF2B5EF4-FFF2-40B4-BE49-F238E27FC236}">
                <a16:creationId xmlns:a16="http://schemas.microsoft.com/office/drawing/2014/main" id="{7A1B6AB0-1B86-1E4B-9CFE-3B109ED69EF2}"/>
              </a:ext>
            </a:extLst>
          </p:cNvPr>
          <p:cNvSpPr>
            <a:spLocks noGrp="1"/>
          </p:cNvSpPr>
          <p:nvPr>
            <p:ph type="sldNum" sz="quarter" idx="12"/>
          </p:nvPr>
        </p:nvSpPr>
        <p:spPr/>
        <p:txBody>
          <a:bodyPr/>
          <a:lstStyle/>
          <a:p>
            <a:fld id="{1F15C832-BA88-44B2-B74D-EBDA7A9ACE5F}" type="slidenum">
              <a:rPr lang="fr-FR" smtClean="0"/>
              <a:pPr/>
              <a:t>2</a:t>
            </a:fld>
            <a:endParaRPr lang="fr-FR" dirty="0"/>
          </a:p>
        </p:txBody>
      </p:sp>
      <p:sp>
        <p:nvSpPr>
          <p:cNvPr id="13" name="ZoneTexte 12"/>
          <p:cNvSpPr txBox="1"/>
          <p:nvPr/>
        </p:nvSpPr>
        <p:spPr>
          <a:xfrm>
            <a:off x="286162" y="599405"/>
            <a:ext cx="4756727"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1400" b="1" dirty="0">
                <a:solidFill>
                  <a:srgbClr val="002060"/>
                </a:solidFill>
                <a:latin typeface="Calibri Light" panose="020F0302020204030204" pitchFamily="34" charset="0"/>
                <a:cs typeface="Calibri Light" panose="020F0302020204030204" pitchFamily="34" charset="0"/>
              </a:rPr>
              <a:t>43 SIGNATORIES</a:t>
            </a:r>
          </a:p>
        </p:txBody>
      </p:sp>
      <p:pic>
        <p:nvPicPr>
          <p:cNvPr id="14" name="Image 13" descr="Photo aérienne de la rivière circulant dans la forêt">
            <a:extLst>
              <a:ext uri="{FF2B5EF4-FFF2-40B4-BE49-F238E27FC236}">
                <a16:creationId xmlns:a16="http://schemas.microsoft.com/office/drawing/2014/main" id="{C62CDB3D-DE64-4F27-A462-C5D4A2DCB5F6}"/>
              </a:ext>
            </a:extLst>
          </p:cNvPr>
          <p:cNvPicPr>
            <a:picLocks noChangeAspect="1"/>
          </p:cNvPicPr>
          <p:nvPr/>
        </p:nvPicPr>
        <p:blipFill rotWithShape="1">
          <a:blip r:embed="rId3">
            <a:extLst>
              <a:ext uri="{28A0092B-C50C-407E-A947-70E740481C1C}">
                <a14:useLocalDpi xmlns:a14="http://schemas.microsoft.com/office/drawing/2010/main" val="0"/>
              </a:ext>
            </a:extLst>
          </a:blip>
          <a:srcRect l="36661" r="23287"/>
          <a:stretch/>
        </p:blipFill>
        <p:spPr>
          <a:xfrm flipH="1">
            <a:off x="8976012" y="39426"/>
            <a:ext cx="3234270" cy="6528740"/>
          </a:xfrm>
          <a:prstGeom prst="round1Rect">
            <a:avLst>
              <a:gd name="adj" fmla="val 28600"/>
            </a:avLst>
          </a:prstGeom>
        </p:spPr>
      </p:pic>
      <p:pic>
        <p:nvPicPr>
          <p:cNvPr id="15" name="Image 1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277599" y="0"/>
            <a:ext cx="899710" cy="676490"/>
          </a:xfrm>
          <a:prstGeom prst="rect">
            <a:avLst/>
          </a:prstGeom>
          <a:noFill/>
          <a:ln>
            <a:noFill/>
          </a:ln>
        </p:spPr>
      </p:pic>
      <p:cxnSp>
        <p:nvCxnSpPr>
          <p:cNvPr id="25" name="Connecteur droit 24">
            <a:extLst>
              <a:ext uri="{FF2B5EF4-FFF2-40B4-BE49-F238E27FC236}">
                <a16:creationId xmlns:a16="http://schemas.microsoft.com/office/drawing/2014/main" id="{24557024-06BB-4A97-98DC-D3C9A288E3C6}"/>
              </a:ext>
            </a:extLst>
          </p:cNvPr>
          <p:cNvCxnSpPr>
            <a:cxnSpLocks/>
          </p:cNvCxnSpPr>
          <p:nvPr/>
        </p:nvCxnSpPr>
        <p:spPr>
          <a:xfrm>
            <a:off x="0" y="3900009"/>
            <a:ext cx="6387009" cy="0"/>
          </a:xfrm>
          <a:prstGeom prst="line">
            <a:avLst/>
          </a:prstGeom>
          <a:ln w="19050">
            <a:solidFill>
              <a:srgbClr val="2B0A3D"/>
            </a:solidFill>
          </a:ln>
        </p:spPr>
        <p:style>
          <a:lnRef idx="1">
            <a:schemeClr val="accent1"/>
          </a:lnRef>
          <a:fillRef idx="0">
            <a:schemeClr val="accent1"/>
          </a:fillRef>
          <a:effectRef idx="0">
            <a:schemeClr val="accent1"/>
          </a:effectRef>
          <a:fontRef idx="minor">
            <a:schemeClr val="tx1"/>
          </a:fontRef>
        </p:style>
      </p:cxnSp>
      <p:pic>
        <p:nvPicPr>
          <p:cNvPr id="29" name="Picture 2"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4428" y="802353"/>
            <a:ext cx="826594" cy="833921"/>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 2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432753" y="703151"/>
            <a:ext cx="694696" cy="951523"/>
          </a:xfrm>
          <a:prstGeom prst="rect">
            <a:avLst/>
          </a:prstGeom>
        </p:spPr>
      </p:pic>
      <p:sp>
        <p:nvSpPr>
          <p:cNvPr id="31" name="Rectangle 30"/>
          <p:cNvSpPr/>
          <p:nvPr/>
        </p:nvSpPr>
        <p:spPr>
          <a:xfrm>
            <a:off x="5182411" y="1570029"/>
            <a:ext cx="3492028" cy="446276"/>
          </a:xfrm>
          <a:prstGeom prst="rect">
            <a:avLst/>
          </a:prstGeom>
        </p:spPr>
        <p:txBody>
          <a:bodyPr wrap="square">
            <a:spAutoFit/>
          </a:bodyPr>
          <a:lstStyle/>
          <a:p>
            <a:pPr algn="ctr"/>
            <a:r>
              <a:rPr lang="fr-FR" sz="1200" b="1" dirty="0">
                <a:solidFill>
                  <a:srgbClr val="002060"/>
                </a:solidFill>
                <a:latin typeface="Avenir Next LT Pro"/>
                <a:cs typeface="Times New Roman" panose="02020603050405020304" pitchFamily="18" charset="0"/>
              </a:rPr>
              <a:t>Charter on the establishment of the SCO</a:t>
            </a:r>
          </a:p>
          <a:p>
            <a:pPr algn="ctr"/>
            <a:r>
              <a:rPr lang="fr-FR" sz="1100" i="1" dirty="0">
                <a:solidFill>
                  <a:srgbClr val="002060"/>
                </a:solidFill>
                <a:latin typeface="Avenir Next LT Pro"/>
                <a:cs typeface="Times New Roman" panose="02020603050405020304" pitchFamily="18" charset="0"/>
              </a:rPr>
              <a:t>entry </a:t>
            </a:r>
            <a:r>
              <a:rPr lang="fr-FR" sz="1100" i="1" dirty="0" err="1">
                <a:solidFill>
                  <a:srgbClr val="002060"/>
                </a:solidFill>
                <a:latin typeface="Avenir Next LT Pro"/>
                <a:cs typeface="Times New Roman" panose="02020603050405020304" pitchFamily="18" charset="0"/>
              </a:rPr>
              <a:t>into</a:t>
            </a:r>
            <a:r>
              <a:rPr lang="fr-FR" sz="1100" i="1" dirty="0">
                <a:solidFill>
                  <a:srgbClr val="002060"/>
                </a:solidFill>
                <a:latin typeface="Avenir Next LT Pro"/>
                <a:cs typeface="Times New Roman" panose="02020603050405020304" pitchFamily="18" charset="0"/>
              </a:rPr>
              <a:t> force on 1st Sept. 2022</a:t>
            </a:r>
            <a:endParaRPr lang="fr-FR" sz="1100" i="1" dirty="0"/>
          </a:p>
        </p:txBody>
      </p:sp>
      <p:sp>
        <p:nvSpPr>
          <p:cNvPr id="32" name="Flèche droite 31"/>
          <p:cNvSpPr/>
          <p:nvPr/>
        </p:nvSpPr>
        <p:spPr>
          <a:xfrm>
            <a:off x="4447807" y="1489362"/>
            <a:ext cx="425459" cy="529465"/>
          </a:xfrm>
          <a:prstGeom prst="rightArrow">
            <a:avLst/>
          </a:prstGeom>
          <a:solidFill>
            <a:schemeClr val="tx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825293" y="4003319"/>
            <a:ext cx="2537169" cy="307777"/>
          </a:xfrm>
          <a:prstGeom prst="rect">
            <a:avLst/>
          </a:prstGeom>
        </p:spPr>
        <p:txBody>
          <a:bodyPr wrap="none">
            <a:spAutoFit/>
          </a:bodyPr>
          <a:lstStyle/>
          <a:p>
            <a:pPr algn="ctr"/>
            <a:r>
              <a:rPr lang="fr-FR" sz="1400" b="1" dirty="0">
                <a:solidFill>
                  <a:srgbClr val="002060"/>
                </a:solidFill>
                <a:latin typeface="Calibri Light" panose="020F0302020204030204" pitchFamily="34" charset="0"/>
                <a:cs typeface="Calibri Light" panose="020F0302020204030204" pitchFamily="34" charset="0"/>
              </a:rPr>
              <a:t>SCO INTERNATIONAL OBJECTIVES</a:t>
            </a:r>
          </a:p>
        </p:txBody>
      </p:sp>
      <p:sp>
        <p:nvSpPr>
          <p:cNvPr id="57" name="Organigramme : Connecteur 56"/>
          <p:cNvSpPr/>
          <p:nvPr/>
        </p:nvSpPr>
        <p:spPr>
          <a:xfrm>
            <a:off x="-896755" y="12352580"/>
            <a:ext cx="150447" cy="85986"/>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153729" y="4437813"/>
            <a:ext cx="3780078" cy="1785104"/>
          </a:xfrm>
          <a:prstGeom prst="rect">
            <a:avLst/>
          </a:prstGeom>
        </p:spPr>
        <p:txBody>
          <a:bodyPr wrap="square">
            <a:spAutoFit/>
          </a:bodyPr>
          <a:lstStyle/>
          <a:p>
            <a:pPr marL="87313" indent="-87313" algn="just">
              <a:buFont typeface="Arial" panose="020B0604020202020204" pitchFamily="34" charset="0"/>
              <a:buChar char="•"/>
            </a:pPr>
            <a:r>
              <a:rPr lang="en-GB" sz="1100" dirty="0">
                <a:solidFill>
                  <a:srgbClr val="002060"/>
                </a:solidFill>
                <a:latin typeface="Avenir Next LT Pro" panose="020B0504020202020204"/>
              </a:rPr>
              <a:t>Provide </a:t>
            </a:r>
            <a:r>
              <a:rPr lang="en-GB" sz="1100" b="1" dirty="0">
                <a:solidFill>
                  <a:srgbClr val="002060"/>
                </a:solidFill>
                <a:latin typeface="Avenir Next LT Pro" panose="020B0504020202020204"/>
              </a:rPr>
              <a:t>operational tools (SCO projects) and studies to help decision-makers to adapt to climate change</a:t>
            </a:r>
            <a:r>
              <a:rPr lang="en-GB" sz="1100" dirty="0">
                <a:solidFill>
                  <a:srgbClr val="002060"/>
                </a:solidFill>
                <a:latin typeface="Avenir Next LT Pro" panose="020B0504020202020204"/>
              </a:rPr>
              <a:t>.</a:t>
            </a:r>
          </a:p>
          <a:p>
            <a:pPr marL="87313" indent="-87313" algn="just"/>
            <a:endParaRPr lang="en-GB" sz="1100" dirty="0">
              <a:solidFill>
                <a:srgbClr val="002060"/>
              </a:solidFill>
              <a:latin typeface="Avenir Next LT Pro" panose="020B0504020202020204"/>
            </a:endParaRPr>
          </a:p>
          <a:p>
            <a:pPr marL="87313" indent="-87313" algn="just">
              <a:buFont typeface="Arial" panose="020B0604020202020204" pitchFamily="34" charset="0"/>
              <a:buChar char="•"/>
            </a:pPr>
            <a:r>
              <a:rPr lang="en-GB" sz="1100" b="1" dirty="0">
                <a:solidFill>
                  <a:srgbClr val="002060"/>
                </a:solidFill>
                <a:latin typeface="Avenir Next LT Pro" panose="020B0504020202020204"/>
              </a:rPr>
              <a:t>Foster cooperation around these applications </a:t>
            </a:r>
            <a:r>
              <a:rPr lang="en-GB" sz="1100" dirty="0">
                <a:solidFill>
                  <a:srgbClr val="002060"/>
                </a:solidFill>
                <a:latin typeface="Avenir Next LT Pro" panose="020B0504020202020204"/>
              </a:rPr>
              <a:t>to favour their reuse and communicate on them</a:t>
            </a:r>
          </a:p>
          <a:p>
            <a:pPr marL="87313" indent="-87313" algn="just">
              <a:buFont typeface="Arial" panose="020B0604020202020204" pitchFamily="34" charset="0"/>
              <a:buChar char="•"/>
            </a:pPr>
            <a:endParaRPr lang="en-GB" sz="1100" dirty="0">
              <a:solidFill>
                <a:srgbClr val="002060"/>
              </a:solidFill>
              <a:latin typeface="Avenir Next LT Pro" panose="020B0504020202020204"/>
            </a:endParaRPr>
          </a:p>
          <a:p>
            <a:pPr marL="87313" indent="-87313" algn="just">
              <a:buFont typeface="Wingdings" panose="05000000000000000000" pitchFamily="2" charset="2"/>
              <a:buChar char="§"/>
            </a:pPr>
            <a:r>
              <a:rPr lang="en-GB" sz="1100" b="1" dirty="0">
                <a:solidFill>
                  <a:srgbClr val="002060"/>
                </a:solidFill>
                <a:latin typeface="Avenir Next LT Pro" panose="020B0504020202020204"/>
              </a:rPr>
              <a:t>Build a network for space agencies and public and private entities</a:t>
            </a:r>
            <a:r>
              <a:rPr lang="en-GB" sz="1100" dirty="0">
                <a:solidFill>
                  <a:srgbClr val="002060"/>
                </a:solidFill>
                <a:latin typeface="Avenir Next LT Pro" panose="020B0504020202020204"/>
              </a:rPr>
              <a:t> involved in the use of EO data for operational climate action</a:t>
            </a:r>
            <a:endParaRPr lang="fr-FR" sz="1100" dirty="0">
              <a:solidFill>
                <a:srgbClr val="002060"/>
              </a:solidFill>
              <a:latin typeface="Avenir Next LT Pro" panose="020B0504020202020204"/>
            </a:endParaRPr>
          </a:p>
          <a:p>
            <a:pPr algn="just"/>
            <a:endParaRPr lang="fr-FR" sz="1100" dirty="0">
              <a:latin typeface="Calibri Light" panose="020F0302020204030204" pitchFamily="34" charset="0"/>
              <a:cs typeface="Calibri Light" panose="020F0302020204030204" pitchFamily="34" charset="0"/>
            </a:endParaRPr>
          </a:p>
        </p:txBody>
      </p:sp>
      <p:pic>
        <p:nvPicPr>
          <p:cNvPr id="44" name="Image 4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672627">
            <a:off x="3998762" y="3860424"/>
            <a:ext cx="2751069" cy="2690622"/>
          </a:xfrm>
          <a:prstGeom prst="rect">
            <a:avLst/>
          </a:prstGeom>
        </p:spPr>
      </p:pic>
      <p:pic>
        <p:nvPicPr>
          <p:cNvPr id="46" name="Image 4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37191" y="4191557"/>
            <a:ext cx="1816035" cy="1816035"/>
          </a:xfrm>
          <a:prstGeom prst="rect">
            <a:avLst/>
          </a:prstGeom>
        </p:spPr>
      </p:pic>
      <p:grpSp>
        <p:nvGrpSpPr>
          <p:cNvPr id="54" name="Groupe 53">
            <a:extLst>
              <a:ext uri="{FF2B5EF4-FFF2-40B4-BE49-F238E27FC236}">
                <a16:creationId xmlns:a16="http://schemas.microsoft.com/office/drawing/2014/main" id="{1A7E5487-6705-4463-A776-E446142300F1}"/>
              </a:ext>
            </a:extLst>
          </p:cNvPr>
          <p:cNvGrpSpPr/>
          <p:nvPr/>
        </p:nvGrpSpPr>
        <p:grpSpPr>
          <a:xfrm rot="11368530">
            <a:off x="6362024" y="2443915"/>
            <a:ext cx="3662412" cy="3515116"/>
            <a:chOff x="6351137" y="2210770"/>
            <a:chExt cx="3662412" cy="3515116"/>
          </a:xfrm>
          <a:solidFill>
            <a:srgbClr val="002060"/>
          </a:solidFill>
        </p:grpSpPr>
        <p:sp>
          <p:nvSpPr>
            <p:cNvPr id="55" name="Arc plein 54">
              <a:extLst>
                <a:ext uri="{FF2B5EF4-FFF2-40B4-BE49-F238E27FC236}">
                  <a16:creationId xmlns:a16="http://schemas.microsoft.com/office/drawing/2014/main" id="{873D6A51-0E4F-4347-8E8C-2D87BB4BF62E}"/>
                </a:ext>
              </a:extLst>
            </p:cNvPr>
            <p:cNvSpPr/>
            <p:nvPr/>
          </p:nvSpPr>
          <p:spPr>
            <a:xfrm rot="10800000">
              <a:off x="6351137" y="2210770"/>
              <a:ext cx="3662412" cy="3515116"/>
            </a:xfrm>
            <a:prstGeom prst="blockArc">
              <a:avLst>
                <a:gd name="adj1" fmla="val 10800000"/>
                <a:gd name="adj2" fmla="val 20044245"/>
                <a:gd name="adj3" fmla="val 0"/>
              </a:avLst>
            </a:prstGeom>
            <a:grpFill/>
            <a:ln>
              <a:solidFill>
                <a:srgbClr val="2B0A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8" name="Triangle isocèle 57">
              <a:extLst>
                <a:ext uri="{FF2B5EF4-FFF2-40B4-BE49-F238E27FC236}">
                  <a16:creationId xmlns:a16="http://schemas.microsoft.com/office/drawing/2014/main" id="{755287F2-AF80-4482-9741-AC0A961678E0}"/>
                </a:ext>
              </a:extLst>
            </p:cNvPr>
            <p:cNvSpPr/>
            <p:nvPr/>
          </p:nvSpPr>
          <p:spPr>
            <a:xfrm rot="20095614">
              <a:off x="6450885" y="4632841"/>
              <a:ext cx="179464" cy="190500"/>
            </a:xfrm>
            <a:prstGeom prst="triangle">
              <a:avLst/>
            </a:prstGeom>
            <a:grpFill/>
            <a:ln>
              <a:solidFill>
                <a:srgbClr val="2B0A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9" name="Groupe 58">
            <a:extLst>
              <a:ext uri="{FF2B5EF4-FFF2-40B4-BE49-F238E27FC236}">
                <a16:creationId xmlns:a16="http://schemas.microsoft.com/office/drawing/2014/main" id="{CE309426-7279-4417-B324-4817638DBF7B}"/>
              </a:ext>
            </a:extLst>
          </p:cNvPr>
          <p:cNvGrpSpPr/>
          <p:nvPr/>
        </p:nvGrpSpPr>
        <p:grpSpPr>
          <a:xfrm>
            <a:off x="6353000" y="2276086"/>
            <a:ext cx="3660545" cy="3515117"/>
            <a:chOff x="6353000" y="2210770"/>
            <a:chExt cx="3660545" cy="3515117"/>
          </a:xfrm>
          <a:solidFill>
            <a:srgbClr val="002060"/>
          </a:solidFill>
        </p:grpSpPr>
        <p:sp>
          <p:nvSpPr>
            <p:cNvPr id="60" name="Arc plein 59">
              <a:extLst>
                <a:ext uri="{FF2B5EF4-FFF2-40B4-BE49-F238E27FC236}">
                  <a16:creationId xmlns:a16="http://schemas.microsoft.com/office/drawing/2014/main" id="{72E67915-0F65-461C-B37F-016829F790D6}"/>
                </a:ext>
              </a:extLst>
            </p:cNvPr>
            <p:cNvSpPr/>
            <p:nvPr/>
          </p:nvSpPr>
          <p:spPr>
            <a:xfrm rot="10800000">
              <a:off x="6353000" y="2210770"/>
              <a:ext cx="3660545" cy="3515117"/>
            </a:xfrm>
            <a:prstGeom prst="blockArc">
              <a:avLst>
                <a:gd name="adj1" fmla="val 10800000"/>
                <a:gd name="adj2" fmla="val 19954854"/>
                <a:gd name="adj3" fmla="val 0"/>
              </a:avLst>
            </a:prstGeom>
            <a:grpFill/>
            <a:ln>
              <a:solidFill>
                <a:srgbClr val="2B0A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5" name="Triangle isocèle 64">
              <a:extLst>
                <a:ext uri="{FF2B5EF4-FFF2-40B4-BE49-F238E27FC236}">
                  <a16:creationId xmlns:a16="http://schemas.microsoft.com/office/drawing/2014/main" id="{23E46674-5E37-4105-A405-7D28C21ED588}"/>
                </a:ext>
              </a:extLst>
            </p:cNvPr>
            <p:cNvSpPr/>
            <p:nvPr/>
          </p:nvSpPr>
          <p:spPr>
            <a:xfrm rot="20095614">
              <a:off x="6450885" y="4632841"/>
              <a:ext cx="179464" cy="190500"/>
            </a:xfrm>
            <a:prstGeom prst="triangle">
              <a:avLst/>
            </a:prstGeom>
            <a:grpFill/>
            <a:ln>
              <a:solidFill>
                <a:srgbClr val="2B0A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 name="Groupe 2">
            <a:extLst>
              <a:ext uri="{FF2B5EF4-FFF2-40B4-BE49-F238E27FC236}">
                <a16:creationId xmlns:a16="http://schemas.microsoft.com/office/drawing/2014/main" id="{312EB3F6-3A9C-E00B-61ED-7DA9D17E4CD4}"/>
              </a:ext>
            </a:extLst>
          </p:cNvPr>
          <p:cNvGrpSpPr/>
          <p:nvPr/>
        </p:nvGrpSpPr>
        <p:grpSpPr>
          <a:xfrm>
            <a:off x="6522451" y="2531336"/>
            <a:ext cx="3331028" cy="3178629"/>
            <a:chOff x="6547446" y="2407030"/>
            <a:chExt cx="3331028" cy="3178629"/>
          </a:xfrm>
        </p:grpSpPr>
        <p:sp>
          <p:nvSpPr>
            <p:cNvPr id="50" name="Ellipse 49">
              <a:extLst>
                <a:ext uri="{FF2B5EF4-FFF2-40B4-BE49-F238E27FC236}">
                  <a16:creationId xmlns:a16="http://schemas.microsoft.com/office/drawing/2014/main" id="{13A42003-E106-41AA-AC7E-722114564A04}"/>
                </a:ext>
              </a:extLst>
            </p:cNvPr>
            <p:cNvSpPr/>
            <p:nvPr/>
          </p:nvSpPr>
          <p:spPr>
            <a:xfrm>
              <a:off x="6547446" y="2407030"/>
              <a:ext cx="3331028" cy="3178629"/>
            </a:xfrm>
            <a:prstGeom prst="ellipse">
              <a:avLst/>
            </a:prstGeom>
            <a:solidFill>
              <a:schemeClr val="bg1"/>
            </a:solidFill>
            <a:ln>
              <a:solidFill>
                <a:srgbClr val="429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Organigramme : Connecteur 71"/>
            <p:cNvSpPr/>
            <p:nvPr/>
          </p:nvSpPr>
          <p:spPr>
            <a:xfrm>
              <a:off x="7202484" y="2841121"/>
              <a:ext cx="1953747" cy="191905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4" name="Picture 18" descr="GEO"/>
            <p:cNvPicPr>
              <a:picLocks noChangeAspect="1" noChangeArrowheads="1"/>
            </p:cNvPicPr>
            <p:nvPr/>
          </p:nvPicPr>
          <p:blipFill rotWithShape="1">
            <a:blip r:embed="rId9" cstate="hqprint">
              <a:extLst>
                <a:ext uri="{28A0092B-C50C-407E-A947-70E740481C1C}">
                  <a14:useLocalDpi xmlns:a14="http://schemas.microsoft.com/office/drawing/2010/main" val="0"/>
                </a:ext>
              </a:extLst>
            </a:blip>
            <a:srcRect l="602" t="27502" r="5166" b="35498"/>
            <a:stretch/>
          </p:blipFill>
          <p:spPr bwMode="auto">
            <a:xfrm>
              <a:off x="7148689" y="4793402"/>
              <a:ext cx="826293" cy="32443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6" descr="unep logo - RSB"/>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610543" y="3220468"/>
              <a:ext cx="461100" cy="34850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unoosa logo - SpaceWatch.Global"/>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8098762" y="3913386"/>
              <a:ext cx="781888" cy="556343"/>
            </a:xfrm>
            <a:prstGeom prst="rect">
              <a:avLst/>
            </a:prstGeom>
            <a:noFill/>
            <a:extLst>
              <a:ext uri="{909E8E84-426E-40DD-AFC4-6F175D3DCCD1}">
                <a14:hiddenFill xmlns:a14="http://schemas.microsoft.com/office/drawing/2010/main">
                  <a:solidFill>
                    <a:srgbClr val="FFFFFF"/>
                  </a:solidFill>
                </a14:hiddenFill>
              </a:ext>
            </a:extLst>
          </p:spPr>
        </p:pic>
        <p:pic>
          <p:nvPicPr>
            <p:cNvPr id="77" name="Image 7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77220" y="3513076"/>
              <a:ext cx="679049" cy="510575"/>
            </a:xfrm>
            <a:prstGeom prst="rect">
              <a:avLst/>
            </a:prstGeom>
            <a:noFill/>
            <a:ln>
              <a:noFill/>
            </a:ln>
          </p:spPr>
        </p:pic>
        <p:pic>
          <p:nvPicPr>
            <p:cNvPr id="78" name="Picture 20" descr="Index of /document_management/Communications/CEOS-Logos"/>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8075834" y="4894567"/>
              <a:ext cx="782575" cy="44654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Fichier:ESA logo.svg — Wikipédia"/>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8497402" y="3394127"/>
              <a:ext cx="508583" cy="18535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UNDP logo | United Nations Development Programme"/>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7404501" y="3740409"/>
              <a:ext cx="546449" cy="831763"/>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p:cNvSpPr/>
            <p:nvPr/>
          </p:nvSpPr>
          <p:spPr>
            <a:xfrm>
              <a:off x="7333134" y="2582011"/>
              <a:ext cx="1781129" cy="276999"/>
            </a:xfrm>
            <a:prstGeom prst="rect">
              <a:avLst/>
            </a:prstGeom>
          </p:spPr>
          <p:txBody>
            <a:bodyPr wrap="none">
              <a:spAutoFit/>
            </a:bodyPr>
            <a:lstStyle/>
            <a:p>
              <a:pPr algn="just"/>
              <a:r>
                <a:rPr lang="en-GB" sz="1200" b="1" dirty="0">
                  <a:solidFill>
                    <a:srgbClr val="002060"/>
                  </a:solidFill>
                  <a:latin typeface="Calibri Light" panose="020F0302020204030204" pitchFamily="34" charset="0"/>
                  <a:cs typeface="Calibri Light" panose="020F0302020204030204" pitchFamily="34" charset="0"/>
                </a:rPr>
                <a:t>SCO international network</a:t>
              </a:r>
            </a:p>
          </p:txBody>
        </p:sp>
        <p:pic>
          <p:nvPicPr>
            <p:cNvPr id="1026" name="Picture 2" descr="Fichier:Ecmw-Logo.png — Wikipédia"/>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8858409" y="4628525"/>
              <a:ext cx="691897" cy="296527"/>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Image 40"/>
          <p:cNvPicPr>
            <a:picLocks noChangeAspect="1"/>
          </p:cNvPicPr>
          <p:nvPr/>
        </p:nvPicPr>
        <p:blipFill>
          <a:blip r:embed="rId16"/>
          <a:stretch>
            <a:fillRect/>
          </a:stretch>
        </p:blipFill>
        <p:spPr>
          <a:xfrm>
            <a:off x="245751" y="906788"/>
            <a:ext cx="4780652" cy="2764298"/>
          </a:xfrm>
          <a:prstGeom prst="rect">
            <a:avLst/>
          </a:prstGeom>
        </p:spPr>
      </p:pic>
    </p:spTree>
    <p:extLst>
      <p:ext uri="{BB962C8B-B14F-4D97-AF65-F5344CB8AC3E}">
        <p14:creationId xmlns:p14="http://schemas.microsoft.com/office/powerpoint/2010/main" val="259328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9F747376-C650-F555-D68B-A3F0227FD6C8}"/>
              </a:ext>
            </a:extLst>
          </p:cNvPr>
          <p:cNvPicPr>
            <a:picLocks noChangeAspect="1"/>
          </p:cNvPicPr>
          <p:nvPr/>
        </p:nvPicPr>
        <p:blipFill rotWithShape="1">
          <a:blip r:embed="rId3"/>
          <a:srcRect r="156"/>
          <a:stretch/>
        </p:blipFill>
        <p:spPr>
          <a:xfrm>
            <a:off x="7761782" y="2250165"/>
            <a:ext cx="2602428" cy="2559943"/>
          </a:xfrm>
          <a:prstGeom prst="rect">
            <a:avLst/>
          </a:prstGeom>
        </p:spPr>
      </p:pic>
      <p:sp>
        <p:nvSpPr>
          <p:cNvPr id="68" name="Rectangle : coins arrondis 67">
            <a:extLst>
              <a:ext uri="{FF2B5EF4-FFF2-40B4-BE49-F238E27FC236}">
                <a16:creationId xmlns:a16="http://schemas.microsoft.com/office/drawing/2014/main" id="{89FD8DD6-D31E-127A-7D25-7B5DBE7576D8}"/>
              </a:ext>
            </a:extLst>
          </p:cNvPr>
          <p:cNvSpPr/>
          <p:nvPr/>
        </p:nvSpPr>
        <p:spPr>
          <a:xfrm>
            <a:off x="6134570" y="3058825"/>
            <a:ext cx="5398556" cy="1401067"/>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3"/>
          </p:nvPr>
        </p:nvSpPr>
        <p:spPr>
          <a:xfrm>
            <a:off x="360000" y="203870"/>
            <a:ext cx="8601075" cy="276225"/>
          </a:xfrm>
        </p:spPr>
        <p:txBody>
          <a:bodyPr/>
          <a:lstStyle/>
          <a:p>
            <a:r>
              <a:rPr lang="fr-FR" dirty="0">
                <a:latin typeface="+mj-lt"/>
              </a:rPr>
              <a:t>SCO use case approach AND </a:t>
            </a:r>
            <a:r>
              <a:rPr lang="en-GB" dirty="0">
                <a:latin typeface="+mj-lt"/>
              </a:rPr>
              <a:t>Overview of major stakeholders INVOLVED</a:t>
            </a:r>
            <a:endParaRPr lang="fr-FR" dirty="0">
              <a:latin typeface="+mj-lt"/>
            </a:endParaRPr>
          </a:p>
        </p:txBody>
      </p:sp>
      <p:sp>
        <p:nvSpPr>
          <p:cNvPr id="3" name="Espace réservé du numéro de diapositive 2"/>
          <p:cNvSpPr>
            <a:spLocks noGrp="1"/>
          </p:cNvSpPr>
          <p:nvPr>
            <p:ph type="sldNum" sz="quarter" idx="12"/>
          </p:nvPr>
        </p:nvSpPr>
        <p:spPr/>
        <p:txBody>
          <a:bodyPr/>
          <a:lstStyle/>
          <a:p>
            <a:fld id="{1F15C832-BA88-44B2-B74D-EBDA7A9ACE5F}" type="slidenum">
              <a:rPr lang="fr-FR" smtClean="0"/>
              <a:t>3</a:t>
            </a:fld>
            <a:endParaRPr lang="fr-FR" dirty="0"/>
          </a:p>
        </p:txBody>
      </p:sp>
      <p:sp>
        <p:nvSpPr>
          <p:cNvPr id="15" name="Rectangle 14"/>
          <p:cNvSpPr/>
          <p:nvPr/>
        </p:nvSpPr>
        <p:spPr>
          <a:xfrm>
            <a:off x="2342636" y="984601"/>
            <a:ext cx="1368528" cy="5379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21" name="Imag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74691"/>
            <a:ext cx="12216080" cy="383309"/>
          </a:xfrm>
          <a:prstGeom prst="rect">
            <a:avLst/>
          </a:prstGeom>
        </p:spPr>
      </p:pic>
      <p:sp>
        <p:nvSpPr>
          <p:cNvPr id="24" name="Espace réservé du texte 3"/>
          <p:cNvSpPr txBox="1">
            <a:spLocks/>
          </p:cNvSpPr>
          <p:nvPr/>
        </p:nvSpPr>
        <p:spPr>
          <a:xfrm>
            <a:off x="360000" y="247627"/>
            <a:ext cx="8601075" cy="276225"/>
          </a:xfrm>
          <a:prstGeom prst="rect">
            <a:avLst/>
          </a:prstGeom>
        </p:spPr>
        <p:txBody>
          <a:bodyPr vert="horz" lIns="0" tIns="0" rIns="0" bIns="0" rtlCol="0">
            <a:normAutofit/>
          </a:bodyPr>
          <a:lstStyle>
            <a:lvl1pPr marL="0" indent="0" algn="just" defTabSz="914400" rtl="0" eaLnBrk="1" latinLnBrk="0" hangingPunct="1">
              <a:lnSpc>
                <a:spcPct val="100000"/>
              </a:lnSpc>
              <a:spcBef>
                <a:spcPts val="1200"/>
              </a:spcBef>
              <a:spcAft>
                <a:spcPts val="1200"/>
              </a:spcAft>
              <a:buFont typeface="Arial" panose="020B0604020202020204" pitchFamily="34" charset="0"/>
              <a:buNone/>
              <a:defRPr sz="1600" kern="1200">
                <a:solidFill>
                  <a:schemeClr val="tx1"/>
                </a:solidFill>
                <a:latin typeface="+mn-lt"/>
                <a:ea typeface="+mn-ea"/>
                <a:cs typeface="+mn-cs"/>
              </a:defRPr>
            </a:lvl1pPr>
            <a:lvl2pPr marL="361950" indent="-352425" algn="just" defTabSz="914400" rtl="0" eaLnBrk="1" latinLnBrk="0" hangingPunct="1">
              <a:lnSpc>
                <a:spcPct val="100000"/>
              </a:lnSpc>
              <a:spcBef>
                <a:spcPts val="500"/>
              </a:spcBef>
              <a:buClr>
                <a:schemeClr val="accent1"/>
              </a:buClr>
              <a:buFont typeface="Wingdings" panose="05000000000000000000" pitchFamily="2" charset="2"/>
              <a:buChar char="v"/>
              <a:defRPr sz="1600" b="1" kern="1200">
                <a:solidFill>
                  <a:schemeClr val="tx1"/>
                </a:solidFill>
                <a:latin typeface="+mn-lt"/>
                <a:ea typeface="+mn-ea"/>
                <a:cs typeface="Arial" panose="020B0604020202020204" pitchFamily="34" charset="0"/>
              </a:defRPr>
            </a:lvl2pPr>
            <a:lvl3pPr marL="1076325" indent="-314325" algn="just" defTabSz="914400" rtl="0" eaLnBrk="1" latinLnBrk="0" hangingPunct="1">
              <a:lnSpc>
                <a:spcPct val="100000"/>
              </a:lnSpc>
              <a:spcBef>
                <a:spcPts val="0"/>
              </a:spcBef>
              <a:spcAft>
                <a:spcPts val="600"/>
              </a:spcAft>
              <a:buClr>
                <a:schemeClr val="accent1"/>
              </a:buClr>
              <a:buFont typeface="Wingdings" panose="05000000000000000000" pitchFamily="2" charset="2"/>
              <a:buChar char="Ø"/>
              <a:defRPr sz="1600" kern="1200">
                <a:solidFill>
                  <a:schemeClr val="bg2"/>
                </a:solidFill>
                <a:latin typeface="+mn-lt"/>
                <a:ea typeface="+mn-ea"/>
                <a:cs typeface="Arial" panose="020B0604020202020204" pitchFamily="34" charset="0"/>
              </a:defRPr>
            </a:lvl3pPr>
            <a:lvl4pPr marL="1524000" indent="-228600" algn="just" defTabSz="914400" rtl="0" eaLnBrk="1" latinLnBrk="0" hangingPunct="1">
              <a:lnSpc>
                <a:spcPct val="100000"/>
              </a:lnSpc>
              <a:spcBef>
                <a:spcPts val="300"/>
              </a:spcBef>
              <a:buClr>
                <a:schemeClr val="accent1"/>
              </a:buClr>
              <a:buFont typeface="Courier New" panose="02070309020205020404" pitchFamily="49" charset="0"/>
              <a:buChar char="o"/>
              <a:defRPr sz="1400" kern="1200">
                <a:solidFill>
                  <a:schemeClr val="bg2"/>
                </a:solidFill>
                <a:latin typeface="+mn-lt"/>
                <a:ea typeface="+mn-ea"/>
                <a:cs typeface="Arial" panose="020B0604020202020204" pitchFamily="34" charset="0"/>
              </a:defRPr>
            </a:lvl4pPr>
            <a:lvl5pPr marL="1971675" indent="-228600" algn="just" defTabSz="914400" rtl="0" eaLnBrk="1" latinLnBrk="0" hangingPunct="1">
              <a:lnSpc>
                <a:spcPct val="100000"/>
              </a:lnSpc>
              <a:spcBef>
                <a:spcPts val="0"/>
              </a:spcBef>
              <a:buClr>
                <a:schemeClr val="accent1"/>
              </a:buClr>
              <a:buFont typeface="Arial" panose="020B0604020202020204" pitchFamily="34" charset="0"/>
              <a:buChar char="•"/>
              <a:defRPr sz="1200" kern="1200">
                <a:solidFill>
                  <a:schemeClr val="bg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800" cap="all" dirty="0">
              <a:solidFill>
                <a:schemeClr val="accent1"/>
              </a:solidFill>
              <a:latin typeface="72 Black" panose="020B0A04030603020204" pitchFamily="34" charset="0"/>
              <a:ea typeface="+mj-ea"/>
              <a:cs typeface="Arial" panose="020B0604020202020204" pitchFamily="34" charset="0"/>
            </a:endParaRPr>
          </a:p>
        </p:txBody>
      </p:sp>
      <p:sp>
        <p:nvSpPr>
          <p:cNvPr id="2" name="Rectangle : coins arrondis 1"/>
          <p:cNvSpPr/>
          <p:nvPr/>
        </p:nvSpPr>
        <p:spPr>
          <a:xfrm>
            <a:off x="656678" y="946203"/>
            <a:ext cx="4780866" cy="4987052"/>
          </a:xfrm>
          <a:prstGeom prst="roundRect">
            <a:avLst>
              <a:gd name="adj" fmla="val 7607"/>
            </a:avLst>
          </a:prstGeom>
          <a:solidFill>
            <a:schemeClr val="bg1">
              <a:lumMod val="95000"/>
            </a:schemeClr>
          </a:solidFill>
        </p:spPr>
        <p:txBody>
          <a:bodyPr wrap="square">
            <a:spAutoFit/>
          </a:bodyPr>
          <a:lstStyle/>
          <a:p>
            <a:pPr algn="ctr"/>
            <a:r>
              <a:rPr lang="en-US" sz="2000" b="1" dirty="0">
                <a:solidFill>
                  <a:srgbClr val="002060"/>
                </a:solidFill>
                <a:latin typeface="Calibri Light" panose="020F0302020204030204" pitchFamily="34" charset="0"/>
                <a:cs typeface="Calibri Light" panose="020F0302020204030204" pitchFamily="34" charset="0"/>
              </a:rPr>
              <a:t>SCO PROJECTS CRITERIA</a:t>
            </a:r>
          </a:p>
          <a:p>
            <a:pPr algn="just"/>
            <a:endParaRPr lang="en-US" sz="1400" b="1" dirty="0">
              <a:solidFill>
                <a:srgbClr val="002060"/>
              </a:solidFill>
              <a:latin typeface="Calibri Light" panose="020F0302020204030204" pitchFamily="34" charset="0"/>
              <a:cs typeface="Calibri Light" panose="020F0302020204030204" pitchFamily="34" charset="0"/>
            </a:endParaRPr>
          </a:p>
          <a:p>
            <a:pPr algn="just"/>
            <a:endParaRPr lang="en-US" sz="1600" b="1" dirty="0">
              <a:solidFill>
                <a:srgbClr val="002060"/>
              </a:solidFill>
              <a:latin typeface="Calibri Light" panose="020F0302020204030204" pitchFamily="34" charset="0"/>
              <a:cs typeface="Calibri Light" panose="020F0302020204030204" pitchFamily="34" charset="0"/>
            </a:endParaRPr>
          </a:p>
          <a:p>
            <a:pPr marL="285750" indent="-285750">
              <a:buClr>
                <a:schemeClr val="tx2"/>
              </a:buClr>
              <a:buFont typeface="Calibri" panose="020F0502020204030204" pitchFamily="34" charset="0"/>
              <a:buChar char="→"/>
            </a:pPr>
            <a:r>
              <a:rPr lang="en-US" sz="1600" b="1" dirty="0">
                <a:solidFill>
                  <a:srgbClr val="002060"/>
                </a:solidFill>
                <a:latin typeface="Calibri Light" panose="020F0302020204030204" pitchFamily="34" charset="0"/>
                <a:cs typeface="Calibri Light" panose="020F0302020204030204" pitchFamily="34" charset="0"/>
              </a:rPr>
              <a:t>Addressing the needs of end users</a:t>
            </a:r>
            <a:r>
              <a:rPr lang="en-US" sz="1600" dirty="0">
                <a:solidFill>
                  <a:srgbClr val="002060"/>
                </a:solidFill>
                <a:latin typeface="Calibri Light" panose="020F0302020204030204" pitchFamily="34" charset="0"/>
                <a:cs typeface="Calibri Light" panose="020F0302020204030204" pitchFamily="34" charset="0"/>
              </a:rPr>
              <a:t> within a specific geographic area;</a:t>
            </a:r>
          </a:p>
          <a:p>
            <a:pPr marL="285750" indent="-285750">
              <a:buClr>
                <a:schemeClr val="tx2"/>
              </a:buClr>
              <a:buFont typeface="Calibri" panose="020F0502020204030204" pitchFamily="34" charset="0"/>
              <a:buChar char="→"/>
            </a:pPr>
            <a:endParaRPr lang="en-US" sz="1600" dirty="0">
              <a:solidFill>
                <a:srgbClr val="002060"/>
              </a:solidFill>
              <a:latin typeface="Calibri Light" panose="020F0302020204030204" pitchFamily="34" charset="0"/>
              <a:cs typeface="Calibri Light" panose="020F0302020204030204" pitchFamily="34" charset="0"/>
            </a:endParaRPr>
          </a:p>
          <a:p>
            <a:pPr marL="285750" indent="-285750">
              <a:buClr>
                <a:schemeClr val="tx2"/>
              </a:buClr>
              <a:buFont typeface="Calibri" panose="020F0502020204030204" pitchFamily="34" charset="0"/>
              <a:buChar char="→"/>
            </a:pPr>
            <a:r>
              <a:rPr lang="en-US" sz="1600" b="1" dirty="0">
                <a:solidFill>
                  <a:srgbClr val="002060"/>
                </a:solidFill>
                <a:latin typeface="Calibri Light" panose="020F0302020204030204" pitchFamily="34" charset="0"/>
                <a:cs typeface="Calibri Light" panose="020F0302020204030204" pitchFamily="34" charset="0"/>
              </a:rPr>
              <a:t>Proposing operational and practical software(s)</a:t>
            </a:r>
            <a:r>
              <a:rPr lang="en-US" sz="1600" dirty="0">
                <a:solidFill>
                  <a:srgbClr val="002060"/>
                </a:solidFill>
                <a:latin typeface="Calibri Light" panose="020F0302020204030204" pitchFamily="34" charset="0"/>
                <a:cs typeface="Calibri Light" panose="020F0302020204030204" pitchFamily="34" charset="0"/>
              </a:rPr>
              <a:t>;</a:t>
            </a:r>
          </a:p>
          <a:p>
            <a:pPr marL="285750" indent="-285750">
              <a:buClr>
                <a:schemeClr val="tx2"/>
              </a:buClr>
              <a:buFont typeface="Calibri" panose="020F0502020204030204" pitchFamily="34" charset="0"/>
              <a:buChar char="→"/>
            </a:pPr>
            <a:endParaRPr lang="en-US" sz="1600" dirty="0">
              <a:solidFill>
                <a:srgbClr val="002060"/>
              </a:solidFill>
              <a:latin typeface="Calibri Light" panose="020F0302020204030204" pitchFamily="34" charset="0"/>
              <a:cs typeface="Calibri Light" panose="020F0302020204030204" pitchFamily="34" charset="0"/>
            </a:endParaRPr>
          </a:p>
          <a:p>
            <a:pPr marL="285750" indent="-285750">
              <a:buClr>
                <a:schemeClr val="tx2"/>
              </a:buClr>
              <a:buFont typeface="Calibri" panose="020F0502020204030204" pitchFamily="34" charset="0"/>
              <a:buChar char="→"/>
            </a:pPr>
            <a:r>
              <a:rPr lang="en-US" sz="1600" b="1" dirty="0">
                <a:solidFill>
                  <a:srgbClr val="002060"/>
                </a:solidFill>
                <a:latin typeface="Calibri Light" panose="020F0302020204030204" pitchFamily="34" charset="0"/>
                <a:cs typeface="Calibri Light" panose="020F0302020204030204" pitchFamily="34" charset="0"/>
              </a:rPr>
              <a:t>Making the best use of available</a:t>
            </a:r>
            <a:r>
              <a:rPr lang="en-US" sz="1600" dirty="0">
                <a:solidFill>
                  <a:srgbClr val="002060"/>
                </a:solidFill>
                <a:latin typeface="Calibri Light" panose="020F0302020204030204" pitchFamily="34" charset="0"/>
                <a:cs typeface="Calibri Light" panose="020F0302020204030204" pitchFamily="34" charset="0"/>
              </a:rPr>
              <a:t> satellite, environmental, climate, in situ and socio-economic </a:t>
            </a:r>
            <a:r>
              <a:rPr lang="en-US" sz="1600" b="1" dirty="0">
                <a:solidFill>
                  <a:srgbClr val="002060"/>
                </a:solidFill>
                <a:latin typeface="Calibri Light" panose="020F0302020204030204" pitchFamily="34" charset="0"/>
                <a:cs typeface="Calibri Light" panose="020F0302020204030204" pitchFamily="34" charset="0"/>
              </a:rPr>
              <a:t>data</a:t>
            </a:r>
            <a:r>
              <a:rPr lang="en-US" sz="1600" dirty="0">
                <a:solidFill>
                  <a:srgbClr val="002060"/>
                </a:solidFill>
                <a:latin typeface="Calibri Light" panose="020F0302020204030204" pitchFamily="34" charset="0"/>
                <a:cs typeface="Calibri Light" panose="020F0302020204030204" pitchFamily="34" charset="0"/>
              </a:rPr>
              <a:t>, at a resolution adapted to the problem;</a:t>
            </a:r>
          </a:p>
          <a:p>
            <a:pPr marL="285750" indent="-285750">
              <a:buClr>
                <a:schemeClr val="tx2"/>
              </a:buClr>
              <a:buFont typeface="Calibri" panose="020F0502020204030204" pitchFamily="34" charset="0"/>
              <a:buChar char="→"/>
            </a:pPr>
            <a:endParaRPr lang="en-US" sz="1600" dirty="0">
              <a:solidFill>
                <a:srgbClr val="002060"/>
              </a:solidFill>
              <a:latin typeface="Calibri Light" panose="020F0302020204030204" pitchFamily="34" charset="0"/>
              <a:cs typeface="Calibri Light" panose="020F0302020204030204" pitchFamily="34" charset="0"/>
            </a:endParaRPr>
          </a:p>
          <a:p>
            <a:pPr marL="285750" indent="-285750">
              <a:buClr>
                <a:schemeClr val="tx2"/>
              </a:buClr>
              <a:buFont typeface="Calibri" panose="020F0502020204030204" pitchFamily="34" charset="0"/>
              <a:buChar char="→"/>
            </a:pPr>
            <a:r>
              <a:rPr lang="en-US" sz="1600" b="1" dirty="0">
                <a:solidFill>
                  <a:srgbClr val="002060"/>
                </a:solidFill>
                <a:latin typeface="Calibri Light" panose="020F0302020204030204" pitchFamily="34" charset="0"/>
                <a:cs typeface="Calibri Light" panose="020F0302020204030204" pitchFamily="34" charset="0"/>
              </a:rPr>
              <a:t>Building on</a:t>
            </a:r>
            <a:r>
              <a:rPr lang="en-US" sz="1600" dirty="0">
                <a:solidFill>
                  <a:srgbClr val="002060"/>
                </a:solidFill>
                <a:latin typeface="Calibri Light" panose="020F0302020204030204" pitchFamily="34" charset="0"/>
                <a:cs typeface="Calibri Light" panose="020F0302020204030204" pitchFamily="34" charset="0"/>
              </a:rPr>
              <a:t> (pre-)operational and research </a:t>
            </a:r>
            <a:r>
              <a:rPr lang="en-US" sz="1600" b="1" dirty="0">
                <a:solidFill>
                  <a:srgbClr val="002060"/>
                </a:solidFill>
                <a:latin typeface="Calibri Light" panose="020F0302020204030204" pitchFamily="34" charset="0"/>
                <a:cs typeface="Calibri Light" panose="020F0302020204030204" pitchFamily="34" charset="0"/>
              </a:rPr>
              <a:t>infrastructures</a:t>
            </a:r>
            <a:r>
              <a:rPr lang="en-US" sz="1600" dirty="0">
                <a:solidFill>
                  <a:srgbClr val="002060"/>
                </a:solidFill>
                <a:latin typeface="Calibri Light" panose="020F0302020204030204" pitchFamily="34" charset="0"/>
                <a:cs typeface="Calibri Light" panose="020F0302020204030204" pitchFamily="34" charset="0"/>
              </a:rPr>
              <a:t>, services and local data provision;</a:t>
            </a:r>
          </a:p>
          <a:p>
            <a:pPr marL="285750" indent="-285750">
              <a:buClr>
                <a:schemeClr val="tx2"/>
              </a:buClr>
              <a:buFont typeface="Calibri" panose="020F0502020204030204" pitchFamily="34" charset="0"/>
              <a:buChar char="→"/>
            </a:pPr>
            <a:endParaRPr lang="en-US" sz="1600" dirty="0">
              <a:solidFill>
                <a:srgbClr val="002060"/>
              </a:solidFill>
              <a:latin typeface="Calibri Light" panose="020F0302020204030204" pitchFamily="34" charset="0"/>
              <a:cs typeface="Calibri Light" panose="020F0302020204030204" pitchFamily="34" charset="0"/>
            </a:endParaRPr>
          </a:p>
          <a:p>
            <a:pPr marL="285750" indent="-285750">
              <a:buClr>
                <a:schemeClr val="tx2"/>
              </a:buClr>
              <a:buFont typeface="Calibri" panose="020F0502020204030204" pitchFamily="34" charset="0"/>
              <a:buChar char="→"/>
            </a:pPr>
            <a:r>
              <a:rPr lang="en-US" sz="1600" b="1" dirty="0">
                <a:solidFill>
                  <a:srgbClr val="002060"/>
                </a:solidFill>
                <a:latin typeface="Calibri Light" panose="020F0302020204030204" pitchFamily="34" charset="0"/>
                <a:cs typeface="Calibri Light" panose="020F0302020204030204" pitchFamily="34" charset="0"/>
              </a:rPr>
              <a:t>Having a</a:t>
            </a:r>
            <a:r>
              <a:rPr lang="en-US" sz="1600" dirty="0">
                <a:solidFill>
                  <a:srgbClr val="002060"/>
                </a:solidFill>
                <a:latin typeface="Calibri Light" panose="020F0302020204030204" pitchFamily="34" charset="0"/>
                <a:cs typeface="Calibri Light" panose="020F0302020204030204" pitchFamily="34" charset="0"/>
              </a:rPr>
              <a:t> built-in </a:t>
            </a:r>
            <a:r>
              <a:rPr lang="en-US" sz="1600" b="1" dirty="0">
                <a:solidFill>
                  <a:srgbClr val="002060"/>
                </a:solidFill>
                <a:latin typeface="Calibri Light" panose="020F0302020204030204" pitchFamily="34" charset="0"/>
                <a:cs typeface="Calibri Light" panose="020F0302020204030204" pitchFamily="34" charset="0"/>
              </a:rPr>
              <a:t>potential for extending</a:t>
            </a:r>
            <a:r>
              <a:rPr lang="en-US" sz="1600" dirty="0">
                <a:solidFill>
                  <a:srgbClr val="002060"/>
                </a:solidFill>
                <a:latin typeface="Calibri Light" panose="020F0302020204030204" pitchFamily="34" charset="0"/>
                <a:cs typeface="Calibri Light" panose="020F0302020204030204" pitchFamily="34" charset="0"/>
              </a:rPr>
              <a:t> to several geographic areas.</a:t>
            </a:r>
          </a:p>
        </p:txBody>
      </p:sp>
      <p:sp>
        <p:nvSpPr>
          <p:cNvPr id="26" name="ZoneTexte 25"/>
          <p:cNvSpPr txBox="1"/>
          <p:nvPr/>
        </p:nvSpPr>
        <p:spPr>
          <a:xfrm>
            <a:off x="10120957" y="198061"/>
            <a:ext cx="1945027" cy="717755"/>
          </a:xfrm>
          <a:prstGeom prst="rect">
            <a:avLst/>
          </a:prstGeom>
          <a:solidFill>
            <a:schemeClr val="bg1"/>
          </a:solidFill>
        </p:spPr>
        <p:txBody>
          <a:bodyPr wrap="square" rtlCol="0">
            <a:spAutoFit/>
          </a:bodyPr>
          <a:lstStyle/>
          <a:p>
            <a:endParaRPr lang="fr-FR" dirty="0"/>
          </a:p>
        </p:txBody>
      </p:sp>
      <p:pic>
        <p:nvPicPr>
          <p:cNvPr id="27" name="Image 2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56572" y="133794"/>
            <a:ext cx="899710" cy="676490"/>
          </a:xfrm>
          <a:prstGeom prst="rect">
            <a:avLst/>
          </a:prstGeom>
          <a:noFill/>
          <a:ln>
            <a:noFill/>
          </a:ln>
        </p:spPr>
      </p:pic>
      <p:grpSp>
        <p:nvGrpSpPr>
          <p:cNvPr id="28" name="Groupe 27">
            <a:extLst>
              <a:ext uri="{FF2B5EF4-FFF2-40B4-BE49-F238E27FC236}">
                <a16:creationId xmlns:a16="http://schemas.microsoft.com/office/drawing/2014/main" id="{9E7FC0B0-F5BC-7F76-625E-62526AA46CE6}"/>
              </a:ext>
            </a:extLst>
          </p:cNvPr>
          <p:cNvGrpSpPr/>
          <p:nvPr/>
        </p:nvGrpSpPr>
        <p:grpSpPr>
          <a:xfrm>
            <a:off x="6046651" y="1066691"/>
            <a:ext cx="1382505" cy="1206485"/>
            <a:chOff x="4648240" y="1540516"/>
            <a:chExt cx="1838612" cy="1797300"/>
          </a:xfrm>
        </p:grpSpPr>
        <p:pic>
          <p:nvPicPr>
            <p:cNvPr id="29" name="Image 28">
              <a:extLst>
                <a:ext uri="{FF2B5EF4-FFF2-40B4-BE49-F238E27FC236}">
                  <a16:creationId xmlns:a16="http://schemas.microsoft.com/office/drawing/2014/main" id="{C391F9C0-C8A0-EAE3-BA10-9CE9FBCD7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48240" y="1540516"/>
              <a:ext cx="1264688" cy="898649"/>
            </a:xfrm>
            <a:prstGeom prst="rect">
              <a:avLst/>
            </a:prstGeom>
          </p:spPr>
        </p:pic>
        <p:pic>
          <p:nvPicPr>
            <p:cNvPr id="30" name="Image 29">
              <a:extLst>
                <a:ext uri="{FF2B5EF4-FFF2-40B4-BE49-F238E27FC236}">
                  <a16:creationId xmlns:a16="http://schemas.microsoft.com/office/drawing/2014/main" id="{676440AB-0019-22CD-F128-912B38CA2A7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97945" y="2062231"/>
              <a:ext cx="1264688" cy="898649"/>
            </a:xfrm>
            <a:prstGeom prst="rect">
              <a:avLst/>
            </a:prstGeom>
            <a:ln w="28575">
              <a:solidFill>
                <a:schemeClr val="bg1"/>
              </a:solidFill>
            </a:ln>
          </p:spPr>
        </p:pic>
        <p:pic>
          <p:nvPicPr>
            <p:cNvPr id="31" name="Image 30">
              <a:extLst>
                <a:ext uri="{FF2B5EF4-FFF2-40B4-BE49-F238E27FC236}">
                  <a16:creationId xmlns:a16="http://schemas.microsoft.com/office/drawing/2014/main" id="{9C97C067-F46A-4FE3-E9BC-4C4FA75B9E4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22164" y="2439167"/>
              <a:ext cx="1264688" cy="898649"/>
            </a:xfrm>
            <a:prstGeom prst="rect">
              <a:avLst/>
            </a:prstGeom>
            <a:ln w="28575">
              <a:solidFill>
                <a:schemeClr val="bg1"/>
              </a:solidFill>
            </a:ln>
          </p:spPr>
        </p:pic>
      </p:grpSp>
      <p:sp>
        <p:nvSpPr>
          <p:cNvPr id="33" name="ZoneTexte 32">
            <a:extLst>
              <a:ext uri="{FF2B5EF4-FFF2-40B4-BE49-F238E27FC236}">
                <a16:creationId xmlns:a16="http://schemas.microsoft.com/office/drawing/2014/main" id="{7DB2F9D3-E9DE-8438-D8DE-D454FABB7F63}"/>
              </a:ext>
            </a:extLst>
          </p:cNvPr>
          <p:cNvSpPr txBox="1"/>
          <p:nvPr/>
        </p:nvSpPr>
        <p:spPr>
          <a:xfrm>
            <a:off x="6930113" y="942827"/>
            <a:ext cx="1663337" cy="369332"/>
          </a:xfrm>
          <a:prstGeom prst="rect">
            <a:avLst/>
          </a:prstGeom>
          <a:noFill/>
        </p:spPr>
        <p:txBody>
          <a:bodyPr wrap="square">
            <a:spAutoFit/>
          </a:bodyPr>
          <a:lstStyle/>
          <a:p>
            <a:pPr algn="ctr"/>
            <a:r>
              <a:rPr lang="en-US" sz="1800" b="1" dirty="0">
                <a:solidFill>
                  <a:schemeClr val="bg1"/>
                </a:solidFill>
                <a:highlight>
                  <a:srgbClr val="10A09B"/>
                </a:highlight>
                <a:latin typeface="Calibri Light" panose="020F0302020204030204" pitchFamily="34" charset="0"/>
                <a:cs typeface="Calibri Light" panose="020F0302020204030204" pitchFamily="34" charset="0"/>
              </a:rPr>
              <a:t>Satellite data</a:t>
            </a:r>
          </a:p>
        </p:txBody>
      </p:sp>
      <p:sp>
        <p:nvSpPr>
          <p:cNvPr id="34" name="ZoneTexte 33">
            <a:extLst>
              <a:ext uri="{FF2B5EF4-FFF2-40B4-BE49-F238E27FC236}">
                <a16:creationId xmlns:a16="http://schemas.microsoft.com/office/drawing/2014/main" id="{D9EB34DF-39A1-FB3B-7C8E-42071F341EBB}"/>
              </a:ext>
            </a:extLst>
          </p:cNvPr>
          <p:cNvSpPr txBox="1"/>
          <p:nvPr/>
        </p:nvSpPr>
        <p:spPr>
          <a:xfrm>
            <a:off x="8946854" y="1127493"/>
            <a:ext cx="1663337" cy="369332"/>
          </a:xfrm>
          <a:prstGeom prst="rect">
            <a:avLst/>
          </a:prstGeom>
          <a:noFill/>
        </p:spPr>
        <p:txBody>
          <a:bodyPr wrap="square">
            <a:spAutoFit/>
          </a:bodyPr>
          <a:lstStyle/>
          <a:p>
            <a:pPr algn="ctr"/>
            <a:r>
              <a:rPr lang="en-US" sz="1800" b="1" dirty="0">
                <a:solidFill>
                  <a:schemeClr val="bg1"/>
                </a:solidFill>
                <a:highlight>
                  <a:srgbClr val="10A09B"/>
                </a:highlight>
                <a:latin typeface="Calibri Light" panose="020F0302020204030204" pitchFamily="34" charset="0"/>
                <a:cs typeface="Calibri Light" panose="020F0302020204030204" pitchFamily="34" charset="0"/>
              </a:rPr>
              <a:t>In Situ data</a:t>
            </a:r>
          </a:p>
        </p:txBody>
      </p:sp>
      <p:pic>
        <p:nvPicPr>
          <p:cNvPr id="35" name="Picture 2" descr="Système d'information géographique - Logiciel Geoconcept GIS | GEOCONCEPT SA">
            <a:extLst>
              <a:ext uri="{FF2B5EF4-FFF2-40B4-BE49-F238E27FC236}">
                <a16:creationId xmlns:a16="http://schemas.microsoft.com/office/drawing/2014/main" id="{22F25B93-898A-4AED-D110-E60D9923D99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297057" y="1101549"/>
            <a:ext cx="1592826" cy="997074"/>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Connecteur : en arc 36">
            <a:extLst>
              <a:ext uri="{FF2B5EF4-FFF2-40B4-BE49-F238E27FC236}">
                <a16:creationId xmlns:a16="http://schemas.microsoft.com/office/drawing/2014/main" id="{1BBC07D3-832C-313D-C9BB-0A6053CAF60E}"/>
              </a:ext>
            </a:extLst>
          </p:cNvPr>
          <p:cNvCxnSpPr>
            <a:cxnSpLocks/>
          </p:cNvCxnSpPr>
          <p:nvPr/>
        </p:nvCxnSpPr>
        <p:spPr>
          <a:xfrm rot="16200000" flipH="1">
            <a:off x="7910428" y="1440117"/>
            <a:ext cx="887780" cy="744170"/>
          </a:xfrm>
          <a:prstGeom prst="curvedConnector3">
            <a:avLst>
              <a:gd name="adj1" fmla="val 50000"/>
            </a:avLst>
          </a:prstGeom>
          <a:ln w="28575">
            <a:solidFill>
              <a:srgbClr val="36969B"/>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 en arc 43">
            <a:extLst>
              <a:ext uri="{FF2B5EF4-FFF2-40B4-BE49-F238E27FC236}">
                <a16:creationId xmlns:a16="http://schemas.microsoft.com/office/drawing/2014/main" id="{1E6B9035-E0BC-839F-1A56-D0058CB1F3ED}"/>
              </a:ext>
            </a:extLst>
          </p:cNvPr>
          <p:cNvCxnSpPr>
            <a:cxnSpLocks/>
            <a:stCxn id="35" idx="1"/>
            <a:endCxn id="23" idx="0"/>
          </p:cNvCxnSpPr>
          <p:nvPr/>
        </p:nvCxnSpPr>
        <p:spPr>
          <a:xfrm rot="10800000" flipV="1">
            <a:off x="9062997" y="1600085"/>
            <a:ext cx="1234061" cy="650079"/>
          </a:xfrm>
          <a:prstGeom prst="curvedConnector2">
            <a:avLst/>
          </a:prstGeom>
          <a:ln w="28575">
            <a:solidFill>
              <a:srgbClr val="36969B"/>
            </a:solidFill>
            <a:tailEnd type="triangle"/>
          </a:ln>
        </p:spPr>
        <p:style>
          <a:lnRef idx="1">
            <a:schemeClr val="accent1"/>
          </a:lnRef>
          <a:fillRef idx="0">
            <a:schemeClr val="accent1"/>
          </a:fillRef>
          <a:effectRef idx="0">
            <a:schemeClr val="accent1"/>
          </a:effectRef>
          <a:fontRef idx="minor">
            <a:schemeClr val="tx1"/>
          </a:fontRef>
        </p:style>
      </p:cxnSp>
      <p:pic>
        <p:nvPicPr>
          <p:cNvPr id="52" name="Image 51">
            <a:extLst>
              <a:ext uri="{FF2B5EF4-FFF2-40B4-BE49-F238E27FC236}">
                <a16:creationId xmlns:a16="http://schemas.microsoft.com/office/drawing/2014/main" id="{3D9FA4BD-4D47-FD4B-3B8B-22449B776843}"/>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565" b="98305" l="1747" r="91266">
                        <a14:foregroundMark x1="15721" y1="13842" x2="83988" y2="66102"/>
                        <a14:foregroundMark x1="51383" y1="13842" x2="20087" y2="1695"/>
                        <a14:foregroundMark x1="20087" y1="1695" x2="28675" y2="50565"/>
                        <a14:foregroundMark x1="28675" y1="50565" x2="31295" y2="51130"/>
                        <a14:foregroundMark x1="19942" y1="28814" x2="6987" y2="35876"/>
                        <a14:foregroundMark x1="11645" y1="10734" x2="9607" y2="42090"/>
                        <a14:foregroundMark x1="5968" y1="14972" x2="5968" y2="53107"/>
                        <a14:foregroundMark x1="4367" y1="8757" x2="24454" y2="46893"/>
                        <a14:foregroundMark x1="24454" y1="46893" x2="28675" y2="46893"/>
                        <a14:foregroundMark x1="1747" y1="9887" x2="21834" y2="48305"/>
                        <a14:foregroundMark x1="21834" y1="48305" x2="30713" y2="50000"/>
                        <a14:foregroundMark x1="39592" y1="11864" x2="55022" y2="44068"/>
                        <a14:foregroundMark x1="54003" y1="2825" x2="53566" y2="847"/>
                        <a14:foregroundMark x1="46288" y1="11864" x2="70306" y2="68079"/>
                        <a14:foregroundMark x1="70306" y1="68079" x2="30131" y2="51130"/>
                        <a14:foregroundMark x1="30131" y1="51130" x2="3057" y2="22599"/>
                        <a14:foregroundMark x1="3057" y1="22599" x2="5386" y2="4802"/>
                        <a14:foregroundMark x1="55022" y1="6780" x2="56623" y2="51977"/>
                        <a14:foregroundMark x1="61718" y1="50000" x2="88210" y2="71186"/>
                        <a14:foregroundMark x1="76274" y1="55932" x2="57060" y2="59040"/>
                        <a14:foregroundMark x1="64920" y1="69209" x2="66376" y2="94068"/>
                        <a14:foregroundMark x1="72052" y1="69209" x2="77293" y2="94068"/>
                        <a14:foregroundMark x1="88646" y1="71186" x2="91266" y2="98305"/>
                      </a14:backgroundRemoval>
                    </a14:imgEffect>
                  </a14:imgLayer>
                </a14:imgProps>
              </a:ext>
              <a:ext uri="{28A0092B-C50C-407E-A947-70E740481C1C}">
                <a14:useLocalDpi xmlns:a14="http://schemas.microsoft.com/office/drawing/2010/main"/>
              </a:ext>
            </a:extLst>
          </a:blip>
          <a:srcRect r="18934" b="8063"/>
          <a:stretch/>
        </p:blipFill>
        <p:spPr>
          <a:xfrm>
            <a:off x="5860069" y="4930169"/>
            <a:ext cx="2275073" cy="1328235"/>
          </a:xfrm>
          <a:prstGeom prst="rect">
            <a:avLst/>
          </a:prstGeom>
          <a:scene3d>
            <a:camera prst="orthographicFront">
              <a:rot lat="0" lon="0" rev="0"/>
            </a:camera>
            <a:lightRig rig="threePt" dir="t"/>
          </a:scene3d>
        </p:spPr>
      </p:pic>
      <p:sp>
        <p:nvSpPr>
          <p:cNvPr id="55" name="ZoneTexte 54">
            <a:extLst>
              <a:ext uri="{FF2B5EF4-FFF2-40B4-BE49-F238E27FC236}">
                <a16:creationId xmlns:a16="http://schemas.microsoft.com/office/drawing/2014/main" id="{789FC637-9050-7A86-3FE4-DEBC5A79EF86}"/>
              </a:ext>
            </a:extLst>
          </p:cNvPr>
          <p:cNvSpPr txBox="1"/>
          <p:nvPr/>
        </p:nvSpPr>
        <p:spPr>
          <a:xfrm>
            <a:off x="8176874" y="5190229"/>
            <a:ext cx="3597038" cy="12286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marL="0" lvl="0" indent="0" defTabSz="711200">
              <a:lnSpc>
                <a:spcPct val="90000"/>
              </a:lnSpc>
              <a:spcBef>
                <a:spcPct val="0"/>
              </a:spcBef>
              <a:spcAft>
                <a:spcPct val="35000"/>
              </a:spcAft>
              <a:buNone/>
            </a:pPr>
            <a:r>
              <a:rPr lang="fr-FR" sz="1400" b="1" kern="1200" dirty="0">
                <a:solidFill>
                  <a:schemeClr val="bg1"/>
                </a:solidFill>
                <a:highlight>
                  <a:srgbClr val="005191"/>
                </a:highlight>
                <a:latin typeface="Calibri Light" panose="020F0302020204030204" pitchFamily="34" charset="0"/>
                <a:cs typeface="Calibri Light" panose="020F0302020204030204" pitchFamily="34" charset="0"/>
              </a:rPr>
              <a:t> </a:t>
            </a:r>
            <a:r>
              <a:rPr lang="fr-FR" sz="1600" b="1" kern="1200" dirty="0">
                <a:solidFill>
                  <a:schemeClr val="bg1"/>
                </a:solidFill>
                <a:highlight>
                  <a:srgbClr val="005191"/>
                </a:highlight>
                <a:latin typeface="Calibri Light" panose="020F0302020204030204" pitchFamily="34" charset="0"/>
                <a:cs typeface="Calibri Light" panose="020F0302020204030204" pitchFamily="34" charset="0"/>
              </a:rPr>
              <a:t>SCO PROJECT</a:t>
            </a:r>
            <a:r>
              <a:rPr lang="fr-FR" sz="1600" b="1" kern="1200" dirty="0">
                <a:solidFill>
                  <a:srgbClr val="005191"/>
                </a:solidFill>
                <a:highlight>
                  <a:srgbClr val="005191"/>
                </a:highlight>
                <a:latin typeface="Calibri Light" panose="020F0302020204030204" pitchFamily="34" charset="0"/>
                <a:cs typeface="Calibri Light" panose="020F0302020204030204" pitchFamily="34" charset="0"/>
              </a:rPr>
              <a:t>.</a:t>
            </a:r>
            <a:r>
              <a:rPr lang="fr-FR" sz="1600" b="1" kern="1200" dirty="0">
                <a:solidFill>
                  <a:schemeClr val="bg1"/>
                </a:solidFill>
                <a:highlight>
                  <a:srgbClr val="005191"/>
                </a:highlight>
                <a:latin typeface="Calibri Light" panose="020F0302020204030204" pitchFamily="34" charset="0"/>
                <a:cs typeface="Calibri Light" panose="020F0302020204030204" pitchFamily="34" charset="0"/>
              </a:rPr>
              <a:t> </a:t>
            </a:r>
          </a:p>
          <a:p>
            <a:pPr marL="285750" lvl="0" indent="-285750" defTabSz="711200">
              <a:spcBef>
                <a:spcPct val="0"/>
              </a:spcBef>
              <a:spcAft>
                <a:spcPts val="0"/>
              </a:spcAft>
              <a:buFont typeface="Arial" panose="020B0604020202020204" pitchFamily="34" charset="0"/>
              <a:buChar char="•"/>
            </a:pPr>
            <a:r>
              <a:rPr lang="fr-FR" sz="1200" kern="1200" dirty="0">
                <a:solidFill>
                  <a:srgbClr val="002060"/>
                </a:solidFill>
                <a:cs typeface="Calibri Light" panose="020F0302020204030204" pitchFamily="34" charset="0"/>
              </a:rPr>
              <a:t>Operational </a:t>
            </a:r>
            <a:r>
              <a:rPr lang="fr-FR" sz="1200" kern="1200" dirty="0" err="1">
                <a:solidFill>
                  <a:srgbClr val="002060"/>
                </a:solidFill>
                <a:cs typeface="Calibri Light" panose="020F0302020204030204" pitchFamily="34" charset="0"/>
              </a:rPr>
              <a:t>Climate</a:t>
            </a:r>
            <a:r>
              <a:rPr lang="fr-FR" sz="1200" kern="1200" dirty="0">
                <a:solidFill>
                  <a:srgbClr val="002060"/>
                </a:solidFill>
                <a:cs typeface="Calibri Light" panose="020F0302020204030204" pitchFamily="34" charset="0"/>
              </a:rPr>
              <a:t> Service in 2 </a:t>
            </a:r>
            <a:r>
              <a:rPr lang="fr-FR" sz="1200" kern="1200" dirty="0" err="1">
                <a:solidFill>
                  <a:srgbClr val="002060"/>
                </a:solidFill>
                <a:cs typeface="Calibri Light" panose="020F0302020204030204" pitchFamily="34" charset="0"/>
              </a:rPr>
              <a:t>years</a:t>
            </a:r>
            <a:endParaRPr lang="fr-FR" sz="1200" kern="1200" dirty="0">
              <a:solidFill>
                <a:srgbClr val="002060"/>
              </a:solidFill>
              <a:cs typeface="Calibri Light" panose="020F0302020204030204" pitchFamily="34" charset="0"/>
            </a:endParaRPr>
          </a:p>
          <a:p>
            <a:pPr marL="285750" lvl="0" indent="-285750" defTabSz="711200">
              <a:spcBef>
                <a:spcPct val="0"/>
              </a:spcBef>
              <a:spcAft>
                <a:spcPts val="0"/>
              </a:spcAft>
              <a:buFont typeface="Arial" panose="020B0604020202020204" pitchFamily="34" charset="0"/>
              <a:buChar char="•"/>
            </a:pPr>
            <a:r>
              <a:rPr lang="fr-FR" sz="1200" kern="1200" dirty="0">
                <a:solidFill>
                  <a:srgbClr val="002060"/>
                </a:solidFill>
                <a:cs typeface="Calibri Light" panose="020F0302020204030204" pitchFamily="34" charset="0"/>
              </a:rPr>
              <a:t>Prototype </a:t>
            </a:r>
          </a:p>
          <a:p>
            <a:pPr marL="285750" lvl="0" indent="-285750" defTabSz="711200">
              <a:spcBef>
                <a:spcPct val="0"/>
              </a:spcBef>
              <a:spcAft>
                <a:spcPts val="0"/>
              </a:spcAft>
              <a:buFont typeface="Arial" panose="020B0604020202020204" pitchFamily="34" charset="0"/>
              <a:buChar char="•"/>
            </a:pPr>
            <a:r>
              <a:rPr lang="fr-FR" sz="1200" kern="1200" dirty="0">
                <a:solidFill>
                  <a:srgbClr val="002060"/>
                </a:solidFill>
                <a:cs typeface="Calibri Light" panose="020F0302020204030204" pitchFamily="34" charset="0"/>
              </a:rPr>
              <a:t>State-of-the-art </a:t>
            </a:r>
            <a:r>
              <a:rPr lang="fr-FR" sz="1200" kern="1200" dirty="0" err="1">
                <a:solidFill>
                  <a:srgbClr val="002060"/>
                </a:solidFill>
                <a:cs typeface="Calibri Light" panose="020F0302020204030204" pitchFamily="34" charset="0"/>
              </a:rPr>
              <a:t>technology</a:t>
            </a:r>
            <a:endParaRPr lang="fr-FR" sz="1200" kern="1200" dirty="0">
              <a:solidFill>
                <a:srgbClr val="002060"/>
              </a:solidFill>
              <a:cs typeface="Calibri Light" panose="020F0302020204030204" pitchFamily="34" charset="0"/>
            </a:endParaRPr>
          </a:p>
          <a:p>
            <a:pPr marL="285750" lvl="0" indent="-285750" defTabSz="711200">
              <a:spcBef>
                <a:spcPct val="0"/>
              </a:spcBef>
              <a:spcAft>
                <a:spcPts val="0"/>
              </a:spcAft>
              <a:buFont typeface="Arial" panose="020B0604020202020204" pitchFamily="34" charset="0"/>
              <a:buChar char="•"/>
            </a:pPr>
            <a:r>
              <a:rPr lang="fr-FR" sz="1200" dirty="0">
                <a:solidFill>
                  <a:srgbClr val="002060"/>
                </a:solidFill>
                <a:cs typeface="Calibri Light" panose="020F0302020204030204" pitchFamily="34" charset="0"/>
              </a:rPr>
              <a:t>S</a:t>
            </a:r>
            <a:r>
              <a:rPr lang="fr-FR" sz="1200" kern="1200" dirty="0">
                <a:solidFill>
                  <a:srgbClr val="002060"/>
                </a:solidFill>
                <a:cs typeface="Calibri Light" panose="020F0302020204030204" pitchFamily="34" charset="0"/>
              </a:rPr>
              <a:t>cientific content</a:t>
            </a:r>
          </a:p>
          <a:p>
            <a:pPr marL="285750" lvl="0" indent="-285750" defTabSz="711200">
              <a:spcBef>
                <a:spcPct val="0"/>
              </a:spcBef>
              <a:spcAft>
                <a:spcPts val="0"/>
              </a:spcAft>
              <a:buFont typeface="Arial" panose="020B0604020202020204" pitchFamily="34" charset="0"/>
              <a:buChar char="•"/>
            </a:pPr>
            <a:r>
              <a:rPr lang="fr-FR" sz="1200" dirty="0" err="1">
                <a:solidFill>
                  <a:srgbClr val="002060"/>
                </a:solidFill>
                <a:cs typeface="Calibri Light" panose="020F0302020204030204" pitchFamily="34" charset="0"/>
              </a:rPr>
              <a:t>Private</a:t>
            </a:r>
            <a:r>
              <a:rPr lang="fr-FR" sz="1200" dirty="0">
                <a:solidFill>
                  <a:srgbClr val="002060"/>
                </a:solidFill>
                <a:cs typeface="Calibri Light" panose="020F0302020204030204" pitchFamily="34" charset="0"/>
              </a:rPr>
              <a:t> and public consortia</a:t>
            </a:r>
            <a:endParaRPr lang="fr-FR" sz="1200" kern="1200" dirty="0">
              <a:solidFill>
                <a:srgbClr val="002060"/>
              </a:solidFill>
              <a:cs typeface="Calibri Light" panose="020F0302020204030204" pitchFamily="34" charset="0"/>
            </a:endParaRPr>
          </a:p>
        </p:txBody>
      </p:sp>
      <p:sp>
        <p:nvSpPr>
          <p:cNvPr id="63" name="Triangle isocèle 62">
            <a:extLst>
              <a:ext uri="{FF2B5EF4-FFF2-40B4-BE49-F238E27FC236}">
                <a16:creationId xmlns:a16="http://schemas.microsoft.com/office/drawing/2014/main" id="{1BD6D47A-7F42-FDFB-D692-2076E91D8F14}"/>
              </a:ext>
            </a:extLst>
          </p:cNvPr>
          <p:cNvSpPr/>
          <p:nvPr/>
        </p:nvSpPr>
        <p:spPr>
          <a:xfrm rot="10800000">
            <a:off x="8978045" y="4829501"/>
            <a:ext cx="207890" cy="208775"/>
          </a:xfrm>
          <a:prstGeom prst="triangle">
            <a:avLst/>
          </a:prstGeom>
          <a:solidFill>
            <a:srgbClr val="B2B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a:extLst>
              <a:ext uri="{FF2B5EF4-FFF2-40B4-BE49-F238E27FC236}">
                <a16:creationId xmlns:a16="http://schemas.microsoft.com/office/drawing/2014/main" id="{1416F69B-D071-EA68-50CD-80813432106C}"/>
              </a:ext>
            </a:extLst>
          </p:cNvPr>
          <p:cNvSpPr txBox="1"/>
          <p:nvPr/>
        </p:nvSpPr>
        <p:spPr>
          <a:xfrm>
            <a:off x="6134569" y="3260955"/>
            <a:ext cx="2038525" cy="276999"/>
          </a:xfrm>
          <a:prstGeom prst="rect">
            <a:avLst/>
          </a:prstGeom>
          <a:noFill/>
        </p:spPr>
        <p:txBody>
          <a:bodyPr wrap="square" rtlCol="0">
            <a:spAutoFit/>
          </a:bodyPr>
          <a:lstStyle/>
          <a:p>
            <a:pPr algn="r"/>
            <a:r>
              <a:rPr lang="fr-FR" sz="1200" b="1" dirty="0">
                <a:solidFill>
                  <a:schemeClr val="bg1"/>
                </a:solidFill>
                <a:highlight>
                  <a:srgbClr val="61BEC6"/>
                </a:highlight>
                <a:latin typeface="Calibri" panose="020F0502020204030204" pitchFamily="34" charset="0"/>
                <a:cs typeface="Calibri" panose="020F0502020204030204" pitchFamily="34" charset="0"/>
              </a:rPr>
              <a:t>Service Provider / Company</a:t>
            </a:r>
          </a:p>
        </p:txBody>
      </p:sp>
      <p:sp>
        <p:nvSpPr>
          <p:cNvPr id="57" name="ZoneTexte 56">
            <a:extLst>
              <a:ext uri="{FF2B5EF4-FFF2-40B4-BE49-F238E27FC236}">
                <a16:creationId xmlns:a16="http://schemas.microsoft.com/office/drawing/2014/main" id="{64C134AD-1045-E137-6F2D-FB8D60D94E50}"/>
              </a:ext>
            </a:extLst>
          </p:cNvPr>
          <p:cNvSpPr txBox="1"/>
          <p:nvPr/>
        </p:nvSpPr>
        <p:spPr>
          <a:xfrm>
            <a:off x="7559000" y="3624663"/>
            <a:ext cx="606314" cy="276999"/>
          </a:xfrm>
          <a:prstGeom prst="rect">
            <a:avLst/>
          </a:prstGeom>
          <a:noFill/>
        </p:spPr>
        <p:txBody>
          <a:bodyPr wrap="square" rtlCol="0">
            <a:spAutoFit/>
          </a:bodyPr>
          <a:lstStyle/>
          <a:p>
            <a:pPr algn="r"/>
            <a:r>
              <a:rPr lang="fr-FR" sz="1200" b="1" dirty="0">
                <a:solidFill>
                  <a:schemeClr val="bg1"/>
                </a:solidFill>
                <a:highlight>
                  <a:srgbClr val="61BEC6"/>
                </a:highlight>
                <a:latin typeface="Calibri" panose="020F0502020204030204" pitchFamily="34" charset="0"/>
                <a:cs typeface="Calibri" panose="020F0502020204030204" pitchFamily="34" charset="0"/>
              </a:rPr>
              <a:t>Users</a:t>
            </a:r>
          </a:p>
        </p:txBody>
      </p:sp>
      <p:cxnSp>
        <p:nvCxnSpPr>
          <p:cNvPr id="79" name="Connecteur droit 78">
            <a:extLst>
              <a:ext uri="{FF2B5EF4-FFF2-40B4-BE49-F238E27FC236}">
                <a16:creationId xmlns:a16="http://schemas.microsoft.com/office/drawing/2014/main" id="{C19F7300-DE35-6F75-FBC6-8FCE9DA19B61}"/>
              </a:ext>
            </a:extLst>
          </p:cNvPr>
          <p:cNvCxnSpPr>
            <a:cxnSpLocks/>
          </p:cNvCxnSpPr>
          <p:nvPr/>
        </p:nvCxnSpPr>
        <p:spPr>
          <a:xfrm>
            <a:off x="8072713" y="3399454"/>
            <a:ext cx="448200" cy="0"/>
          </a:xfrm>
          <a:prstGeom prst="line">
            <a:avLst/>
          </a:prstGeom>
          <a:ln w="28575">
            <a:solidFill>
              <a:srgbClr val="61BEC6"/>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6AF209E1-94AA-6C04-8F52-88B3843A152E}"/>
              </a:ext>
            </a:extLst>
          </p:cNvPr>
          <p:cNvCxnSpPr>
            <a:cxnSpLocks/>
          </p:cNvCxnSpPr>
          <p:nvPr/>
        </p:nvCxnSpPr>
        <p:spPr>
          <a:xfrm>
            <a:off x="8065722" y="3761579"/>
            <a:ext cx="455191" cy="0"/>
          </a:xfrm>
          <a:prstGeom prst="line">
            <a:avLst/>
          </a:prstGeom>
          <a:ln w="28575">
            <a:solidFill>
              <a:srgbClr val="61BEC6"/>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26157AC9-C156-F7B2-D334-5096E466FDEE}"/>
              </a:ext>
            </a:extLst>
          </p:cNvPr>
          <p:cNvCxnSpPr>
            <a:cxnSpLocks/>
          </p:cNvCxnSpPr>
          <p:nvPr/>
        </p:nvCxnSpPr>
        <p:spPr>
          <a:xfrm>
            <a:off x="8057040" y="4105105"/>
            <a:ext cx="669363" cy="0"/>
          </a:xfrm>
          <a:prstGeom prst="line">
            <a:avLst/>
          </a:prstGeom>
          <a:ln w="28575">
            <a:solidFill>
              <a:srgbClr val="61BEC6"/>
            </a:solidFill>
          </a:ln>
        </p:spPr>
        <p:style>
          <a:lnRef idx="1">
            <a:schemeClr val="accent1"/>
          </a:lnRef>
          <a:fillRef idx="0">
            <a:schemeClr val="accent1"/>
          </a:fillRef>
          <a:effectRef idx="0">
            <a:schemeClr val="accent1"/>
          </a:effectRef>
          <a:fontRef idx="minor">
            <a:schemeClr val="tx1"/>
          </a:fontRef>
        </p:style>
      </p:cxnSp>
      <p:sp>
        <p:nvSpPr>
          <p:cNvPr id="58" name="ZoneTexte 57">
            <a:extLst>
              <a:ext uri="{FF2B5EF4-FFF2-40B4-BE49-F238E27FC236}">
                <a16:creationId xmlns:a16="http://schemas.microsoft.com/office/drawing/2014/main" id="{4B5C3651-C02A-2C18-1A32-75B4854D2A7A}"/>
              </a:ext>
            </a:extLst>
          </p:cNvPr>
          <p:cNvSpPr txBox="1"/>
          <p:nvPr/>
        </p:nvSpPr>
        <p:spPr>
          <a:xfrm>
            <a:off x="7559000" y="3966606"/>
            <a:ext cx="606314" cy="276999"/>
          </a:xfrm>
          <a:prstGeom prst="rect">
            <a:avLst/>
          </a:prstGeom>
          <a:noFill/>
        </p:spPr>
        <p:txBody>
          <a:bodyPr wrap="square" rtlCol="0">
            <a:spAutoFit/>
          </a:bodyPr>
          <a:lstStyle/>
          <a:p>
            <a:pPr algn="r"/>
            <a:r>
              <a:rPr lang="fr-FR" sz="1200" b="1" dirty="0">
                <a:solidFill>
                  <a:schemeClr val="bg1"/>
                </a:solidFill>
                <a:highlight>
                  <a:srgbClr val="61BEC6"/>
                </a:highlight>
                <a:latin typeface="Calibri" panose="020F0502020204030204" pitchFamily="34" charset="0"/>
                <a:cs typeface="Calibri" panose="020F0502020204030204" pitchFamily="34" charset="0"/>
              </a:rPr>
              <a:t>Labs</a:t>
            </a:r>
          </a:p>
        </p:txBody>
      </p:sp>
      <p:sp>
        <p:nvSpPr>
          <p:cNvPr id="85" name="Rectangle 84">
            <a:extLst>
              <a:ext uri="{FF2B5EF4-FFF2-40B4-BE49-F238E27FC236}">
                <a16:creationId xmlns:a16="http://schemas.microsoft.com/office/drawing/2014/main" id="{5C704271-0C23-3EE5-5E20-20F998AF2195}"/>
              </a:ext>
            </a:extLst>
          </p:cNvPr>
          <p:cNvSpPr/>
          <p:nvPr/>
        </p:nvSpPr>
        <p:spPr>
          <a:xfrm rot="1440072">
            <a:off x="10138270" y="2651299"/>
            <a:ext cx="461677" cy="2027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6" name="Rectangle 85">
            <a:extLst>
              <a:ext uri="{FF2B5EF4-FFF2-40B4-BE49-F238E27FC236}">
                <a16:creationId xmlns:a16="http://schemas.microsoft.com/office/drawing/2014/main" id="{0E337EE3-E204-DBE5-2722-11C066AD2A3F}"/>
              </a:ext>
            </a:extLst>
          </p:cNvPr>
          <p:cNvSpPr/>
          <p:nvPr/>
        </p:nvSpPr>
        <p:spPr>
          <a:xfrm rot="776153">
            <a:off x="10329288" y="3008770"/>
            <a:ext cx="1445836" cy="161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0" name="Connecteur droit avec flèche 69">
            <a:extLst>
              <a:ext uri="{FF2B5EF4-FFF2-40B4-BE49-F238E27FC236}">
                <a16:creationId xmlns:a16="http://schemas.microsoft.com/office/drawing/2014/main" id="{51F7693A-4CC8-7A00-7EF9-64F2AB24666E}"/>
              </a:ext>
            </a:extLst>
          </p:cNvPr>
          <p:cNvCxnSpPr>
            <a:cxnSpLocks/>
          </p:cNvCxnSpPr>
          <p:nvPr/>
        </p:nvCxnSpPr>
        <p:spPr>
          <a:xfrm>
            <a:off x="8363824" y="2031027"/>
            <a:ext cx="53060" cy="3061866"/>
          </a:xfrm>
          <a:prstGeom prst="straightConnector1">
            <a:avLst/>
          </a:prstGeom>
          <a:ln w="1079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3" name="Image 72">
            <a:extLst>
              <a:ext uri="{FF2B5EF4-FFF2-40B4-BE49-F238E27FC236}">
                <a16:creationId xmlns:a16="http://schemas.microsoft.com/office/drawing/2014/main" id="{F36D547B-5E56-75B1-1487-6F967FE8385A}"/>
              </a:ext>
            </a:extLst>
          </p:cNvPr>
          <p:cNvPicPr>
            <a:picLocks noChangeAspect="1"/>
          </p:cNvPicPr>
          <p:nvPr/>
        </p:nvPicPr>
        <p:blipFill rotWithShape="1">
          <a:blip r:embed="rId12">
            <a:alphaModFix amt="85000"/>
            <a:extLst>
              <a:ext uri="{BEBA8EAE-BF5A-486C-A8C5-ECC9F3942E4B}">
                <a14:imgProps xmlns:a14="http://schemas.microsoft.com/office/drawing/2010/main">
                  <a14:imgLayer r:embed="rId13">
                    <a14:imgEffect>
                      <a14:backgroundRemoval t="3182" b="93864" l="7589" r="95982">
                        <a14:foregroundMark x1="51116" y1="87273" x2="51116" y2="93864"/>
                        <a14:foregroundMark x1="21205" y1="6136" x2="56920" y2="8636"/>
                        <a14:foregroundMark x1="56920" y1="8636" x2="67188" y2="8409"/>
                        <a14:foregroundMark x1="34598" y1="3182" x2="79018" y2="6591"/>
                        <a14:foregroundMark x1="79018" y1="6591" x2="91964" y2="13636"/>
                        <a14:foregroundMark x1="75223" y1="6818" x2="91964" y2="9091"/>
                        <a14:foregroundMark x1="92188" y1="7955" x2="96205" y2="9091"/>
                        <a14:foregroundMark x1="7589" y1="7500" x2="69643" y2="3182"/>
                      </a14:backgroundRemoval>
                    </a14:imgEffect>
                  </a14:imgLayer>
                </a14:imgProps>
              </a:ext>
            </a:extLst>
          </a:blip>
          <a:srcRect r="156"/>
          <a:stretch/>
        </p:blipFill>
        <p:spPr>
          <a:xfrm>
            <a:off x="7755154" y="2269557"/>
            <a:ext cx="2602428" cy="2559943"/>
          </a:xfrm>
          <a:prstGeom prst="rect">
            <a:avLst/>
          </a:prstGeom>
        </p:spPr>
      </p:pic>
    </p:spTree>
    <p:extLst>
      <p:ext uri="{BB962C8B-B14F-4D97-AF65-F5344CB8AC3E}">
        <p14:creationId xmlns:p14="http://schemas.microsoft.com/office/powerpoint/2010/main" val="171207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endParaRPr lang="fr-FR"/>
          </a:p>
        </p:txBody>
      </p:sp>
      <p:pic>
        <p:nvPicPr>
          <p:cNvPr id="4" name="Image 3"/>
          <p:cNvPicPr>
            <a:picLocks noChangeAspect="1"/>
          </p:cNvPicPr>
          <p:nvPr/>
        </p:nvPicPr>
        <p:blipFill>
          <a:blip r:embed="rId3"/>
          <a:stretch>
            <a:fillRect/>
          </a:stretch>
        </p:blipFill>
        <p:spPr>
          <a:xfrm>
            <a:off x="0" y="300037"/>
            <a:ext cx="12168885" cy="6149108"/>
          </a:xfrm>
          <a:prstGeom prst="rect">
            <a:avLst/>
          </a:prstGeom>
        </p:spPr>
      </p:pic>
    </p:spTree>
    <p:extLst>
      <p:ext uri="{BB962C8B-B14F-4D97-AF65-F5344CB8AC3E}">
        <p14:creationId xmlns:p14="http://schemas.microsoft.com/office/powerpoint/2010/main" val="289354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85" name="OTLSHAPE_T_598e23dd5d684043b485446a6e7eab54_MiddleVerticalConnector1"/>
          <p:cNvCxnSpPr/>
          <p:nvPr>
            <p:custDataLst>
              <p:tags r:id="rId2"/>
            </p:custDataLst>
          </p:nvPr>
        </p:nvCxnSpPr>
        <p:spPr>
          <a:xfrm>
            <a:off x="9516797" y="3239770"/>
            <a:ext cx="0" cy="1903730"/>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4" name="OTLSHAPE_T_4c464ee16bee46b0b589ac6feb2afba8_MiddleVerticalConnector4"/>
          <p:cNvCxnSpPr/>
          <p:nvPr>
            <p:custDataLst>
              <p:tags r:id="rId3"/>
            </p:custDataLst>
          </p:nvPr>
        </p:nvCxnSpPr>
        <p:spPr>
          <a:xfrm>
            <a:off x="5683435" y="4747175"/>
            <a:ext cx="0" cy="396325"/>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3" name="OTLSHAPE_T_4c464ee16bee46b0b589ac6feb2afba8_MiddleVerticalConnector3"/>
          <p:cNvCxnSpPr/>
          <p:nvPr>
            <p:custDataLst>
              <p:tags r:id="rId4"/>
            </p:custDataLst>
          </p:nvPr>
        </p:nvCxnSpPr>
        <p:spPr>
          <a:xfrm>
            <a:off x="5683435" y="4281932"/>
            <a:ext cx="0" cy="294725"/>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2" name="OTLSHAPE_T_4c464ee16bee46b0b589ac6feb2afba8_MiddleVerticalConnector2"/>
          <p:cNvCxnSpPr/>
          <p:nvPr>
            <p:custDataLst>
              <p:tags r:id="rId5"/>
            </p:custDataLst>
          </p:nvPr>
        </p:nvCxnSpPr>
        <p:spPr>
          <a:xfrm>
            <a:off x="5683435" y="3152182"/>
            <a:ext cx="0" cy="959231"/>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1" name="OTLSHAPE_T_4c464ee16bee46b0b589ac6feb2afba8_MiddleVerticalConnector1"/>
          <p:cNvCxnSpPr/>
          <p:nvPr>
            <p:custDataLst>
              <p:tags r:id="rId6"/>
            </p:custDataLst>
          </p:nvPr>
        </p:nvCxnSpPr>
        <p:spPr>
          <a:xfrm>
            <a:off x="5683435" y="2706370"/>
            <a:ext cx="0" cy="290788"/>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0" name="OTLSHAPE_M_2736635d9489489b925d0a29b4552b88_Connector1"/>
          <p:cNvCxnSpPr/>
          <p:nvPr>
            <p:custDataLst>
              <p:tags r:id="rId7"/>
            </p:custDataLst>
          </p:nvPr>
        </p:nvCxnSpPr>
        <p:spPr>
          <a:xfrm>
            <a:off x="953943" y="4197985"/>
            <a:ext cx="0" cy="945515"/>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9" name="OTLSHAPE_M_5813f4e82c274c27b1467ea1980a4844_Connector1"/>
          <p:cNvCxnSpPr/>
          <p:nvPr>
            <p:custDataLst>
              <p:tags r:id="rId8"/>
            </p:custDataLst>
          </p:nvPr>
        </p:nvCxnSpPr>
        <p:spPr>
          <a:xfrm>
            <a:off x="4804495" y="4694978"/>
            <a:ext cx="0" cy="4485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8" name="OTLSHAPE_M_4b2f3153500840f49e1a1e795f11d7f2_Connector1"/>
          <p:cNvCxnSpPr/>
          <p:nvPr>
            <p:custDataLst>
              <p:tags r:id="rId9"/>
            </p:custDataLst>
          </p:nvPr>
        </p:nvCxnSpPr>
        <p:spPr>
          <a:xfrm>
            <a:off x="850815" y="3764492"/>
            <a:ext cx="0" cy="1379008"/>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7" name="OTLSHAPE_M_b3430b6938af4493bbd03727b35f347b_Connector1"/>
          <p:cNvCxnSpPr/>
          <p:nvPr>
            <p:custDataLst>
              <p:tags r:id="rId10"/>
            </p:custDataLst>
          </p:nvPr>
        </p:nvCxnSpPr>
        <p:spPr>
          <a:xfrm>
            <a:off x="11130404" y="4609719"/>
            <a:ext cx="0" cy="533781"/>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6" name="OTLSHAPE_M_0927f5723bff4718991b3e1f3d47b4b8_Connector1"/>
          <p:cNvCxnSpPr/>
          <p:nvPr>
            <p:custDataLst>
              <p:tags r:id="rId11"/>
            </p:custDataLst>
          </p:nvPr>
        </p:nvCxnSpPr>
        <p:spPr>
          <a:xfrm>
            <a:off x="4563848" y="4229735"/>
            <a:ext cx="0" cy="913765"/>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5" name="OTLSHAPE_M_65e1926745294674822f45c0a43b2ef6_Connector1"/>
          <p:cNvCxnSpPr/>
          <p:nvPr>
            <p:custDataLst>
              <p:tags r:id="rId12"/>
            </p:custDataLst>
          </p:nvPr>
        </p:nvCxnSpPr>
        <p:spPr>
          <a:xfrm>
            <a:off x="2415102" y="4694978"/>
            <a:ext cx="0" cy="4485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62" name="OTLSHAPE_TB_00000000000000000000000000000000_ElapsedTimeExtension"/>
          <p:cNvSpPr/>
          <p:nvPr>
            <p:custDataLst>
              <p:tags r:id="rId13"/>
            </p:custDataLst>
          </p:nvPr>
        </p:nvSpPr>
        <p:spPr>
          <a:xfrm>
            <a:off x="844465" y="1639570"/>
            <a:ext cx="3949700" cy="3503930"/>
          </a:xfrm>
          <a:prstGeom prst="rect">
            <a:avLst/>
          </a:prstGeom>
          <a:gradFill flip="none" rotWithShape="1">
            <a:gsLst>
              <a:gs pos="100000">
                <a:srgbClr val="FBDD62">
                  <a:alpha val="30196"/>
                </a:srgbClr>
              </a:gs>
              <a:gs pos="0">
                <a:srgbClr val="FBDD62">
                  <a:alpha val="0"/>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0" name="Espace réservé du texte 1229"/>
          <p:cNvSpPr>
            <a:spLocks noGrp="1"/>
          </p:cNvSpPr>
          <p:nvPr>
            <p:ph type="body" sz="quarter" idx="13"/>
          </p:nvPr>
        </p:nvSpPr>
        <p:spPr/>
        <p:txBody>
          <a:bodyPr/>
          <a:lstStyle/>
          <a:p>
            <a:r>
              <a:rPr lang="fr-FR" dirty="0" err="1"/>
              <a:t>Timeline</a:t>
            </a:r>
            <a:r>
              <a:rPr lang="fr-FR" dirty="0"/>
              <a:t> </a:t>
            </a:r>
            <a:r>
              <a:rPr lang="fr-FR" dirty="0" err="1"/>
              <a:t>since</a:t>
            </a:r>
            <a:r>
              <a:rPr lang="fr-FR" dirty="0"/>
              <a:t> last </a:t>
            </a:r>
            <a:r>
              <a:rPr lang="fr-FR" dirty="0" err="1"/>
              <a:t>CEOs</a:t>
            </a:r>
            <a:r>
              <a:rPr lang="fr-FR" dirty="0"/>
              <a:t> WG meeting</a:t>
            </a:r>
          </a:p>
        </p:txBody>
      </p:sp>
      <p:sp>
        <p:nvSpPr>
          <p:cNvPr id="2" name="Espace réservé du numéro de diapositive 1"/>
          <p:cNvSpPr>
            <a:spLocks noGrp="1"/>
          </p:cNvSpPr>
          <p:nvPr>
            <p:ph type="sldNum" sz="quarter" idx="4294967295"/>
          </p:nvPr>
        </p:nvSpPr>
        <p:spPr>
          <a:xfrm>
            <a:off x="11950700" y="6626225"/>
            <a:ext cx="241300" cy="185738"/>
          </a:xfrm>
        </p:spPr>
        <p:txBody>
          <a:bodyPr/>
          <a:lstStyle/>
          <a:p>
            <a:fld id="{1F15C832-BA88-44B2-B74D-EBDA7A9ACE5F}" type="slidenum">
              <a:rPr lang="fr-FR" smtClean="0"/>
              <a:pPr/>
              <a:t>5</a:t>
            </a:fld>
            <a:endParaRPr lang="fr-FR" dirty="0"/>
          </a:p>
        </p:txBody>
      </p:sp>
      <p:grpSp>
        <p:nvGrpSpPr>
          <p:cNvPr id="1240" name="Groupe 1239">
            <a:extLst>
              <a:ext uri="{FF2B5EF4-FFF2-40B4-BE49-F238E27FC236}">
                <a16:creationId xmlns:a16="http://schemas.microsoft.com/office/drawing/2014/main" id="{9A08769B-B5AA-F684-F5E3-F69C9E0ACF05}"/>
              </a:ext>
            </a:extLst>
          </p:cNvPr>
          <p:cNvGrpSpPr/>
          <p:nvPr/>
        </p:nvGrpSpPr>
        <p:grpSpPr>
          <a:xfrm>
            <a:off x="9488065" y="-188127"/>
            <a:ext cx="3744000" cy="3744000"/>
            <a:chOff x="2352000" y="1557000"/>
            <a:chExt cx="3744000" cy="3744000"/>
          </a:xfrm>
        </p:grpSpPr>
        <p:sp>
          <p:nvSpPr>
            <p:cNvPr id="1241" name="Ellipse 1240">
              <a:extLst>
                <a:ext uri="{FF2B5EF4-FFF2-40B4-BE49-F238E27FC236}">
                  <a16:creationId xmlns:a16="http://schemas.microsoft.com/office/drawing/2014/main" id="{92817A0C-6352-577E-B87F-7560517B8D8B}"/>
                </a:ext>
              </a:extLst>
            </p:cNvPr>
            <p:cNvSpPr/>
            <p:nvPr/>
          </p:nvSpPr>
          <p:spPr>
            <a:xfrm>
              <a:off x="2352000" y="1557000"/>
              <a:ext cx="3744000" cy="3744000"/>
            </a:xfrm>
            <a:prstGeom prst="ellipse">
              <a:avLst/>
            </a:prstGeom>
            <a:gradFill flip="none" rotWithShape="1">
              <a:gsLst>
                <a:gs pos="47000">
                  <a:schemeClr val="accent6"/>
                </a:gs>
                <a:gs pos="0">
                  <a:schemeClr val="accent1"/>
                </a:gs>
                <a:gs pos="23000">
                  <a:srgbClr val="0580B9"/>
                </a:gs>
                <a:gs pos="82000">
                  <a:schemeClr val="accent1"/>
                </a:gs>
                <a:gs pos="10000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2" name="Ellipse 1241">
              <a:extLst>
                <a:ext uri="{FF2B5EF4-FFF2-40B4-BE49-F238E27FC236}">
                  <a16:creationId xmlns:a16="http://schemas.microsoft.com/office/drawing/2014/main" id="{E417984E-FD06-7E2B-E458-36F9D73B0FFA}"/>
                </a:ext>
              </a:extLst>
            </p:cNvPr>
            <p:cNvSpPr/>
            <p:nvPr/>
          </p:nvSpPr>
          <p:spPr>
            <a:xfrm>
              <a:off x="2570406" y="1775406"/>
              <a:ext cx="3307188" cy="33071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58" name="OTLSHAPE_TB_00000000000000000000000000000000_LeftEndCaps" hidden="1"/>
          <p:cNvSpPr txBox="1"/>
          <p:nvPr>
            <p:custDataLst>
              <p:tags r:id="rId14"/>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fr-FR" b="1">
                <a:solidFill>
                  <a:srgbClr val="ED7D31"/>
                </a:solidFill>
                <a:latin typeface="Calibri" panose="020F0502020204030204" pitchFamily="34" charset="0"/>
              </a:rPr>
              <a:t>2023</a:t>
            </a:r>
          </a:p>
        </p:txBody>
      </p:sp>
      <p:sp>
        <p:nvSpPr>
          <p:cNvPr id="1259" name="OTLSHAPE_TB_00000000000000000000000000000000_RightEndCaps"/>
          <p:cNvSpPr txBox="1"/>
          <p:nvPr>
            <p:custDataLst>
              <p:tags r:id="rId15"/>
            </p:custDataLst>
          </p:nvPr>
        </p:nvSpPr>
        <p:spPr>
          <a:xfrm>
            <a:off x="11474534" y="5194469"/>
            <a:ext cx="451662" cy="279061"/>
          </a:xfrm>
          <a:prstGeom prst="rect">
            <a:avLst/>
          </a:prstGeom>
          <a:noFill/>
        </p:spPr>
        <p:txBody>
          <a:bodyPr vert="horz" wrap="none" lIns="0" tIns="0" rIns="0" bIns="0" rtlCol="0" anchor="ctr" anchorCtr="0">
            <a:spAutoFit/>
          </a:bodyPr>
          <a:lstStyle/>
          <a:p>
            <a:pPr algn="ctr"/>
            <a:r>
              <a:rPr lang="fr-FR" b="1" spc="-38">
                <a:solidFill>
                  <a:srgbClr val="ED7D31"/>
                </a:solidFill>
                <a:latin typeface="Calibri" panose="020F0502020204030204" pitchFamily="34" charset="0"/>
              </a:rPr>
              <a:t>2024</a:t>
            </a:r>
          </a:p>
        </p:txBody>
      </p:sp>
      <p:sp>
        <p:nvSpPr>
          <p:cNvPr id="1260" name="OTLSHAPE_TB_00000000000000000000000000000000_ScaleContainer"/>
          <p:cNvSpPr/>
          <p:nvPr>
            <p:custDataLst>
              <p:tags r:id="rId16"/>
            </p:custDataLst>
          </p:nvPr>
        </p:nvSpPr>
        <p:spPr>
          <a:xfrm>
            <a:off x="844465" y="5143500"/>
            <a:ext cx="10515600" cy="381000"/>
          </a:xfrm>
          <a:prstGeom prst="rect">
            <a:avLst/>
          </a:prstGeom>
          <a:gradFill flip="none" rotWithShape="1">
            <a:gsLst>
              <a:gs pos="0">
                <a:srgbClr val="748FB2"/>
              </a:gs>
              <a:gs pos="100000">
                <a:srgbClr val="44546A"/>
              </a:gs>
              <a:gs pos="50000">
                <a:srgbClr val="9DC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1" name="OTLSHAPE_TB_00000000000000000000000000000000_ElapsedTime"/>
          <p:cNvSpPr/>
          <p:nvPr>
            <p:custDataLst>
              <p:tags r:id="rId17"/>
            </p:custDataLst>
          </p:nvPr>
        </p:nvSpPr>
        <p:spPr>
          <a:xfrm>
            <a:off x="844465" y="5143500"/>
            <a:ext cx="3949700" cy="381000"/>
          </a:xfrm>
          <a:prstGeom prst="rect">
            <a:avLst/>
          </a:prstGeom>
          <a:solidFill>
            <a:schemeClr val="accent6">
              <a:alpha val="30196"/>
            </a:scheme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3" name="OTLSHAPE_TB_00000000000000000000000000000000_TodayMarkerShape"/>
          <p:cNvSpPr/>
          <p:nvPr>
            <p:custDataLst>
              <p:tags r:id="rId18"/>
            </p:custDataLst>
          </p:nvPr>
        </p:nvSpPr>
        <p:spPr>
          <a:xfrm>
            <a:off x="4733146" y="5524500"/>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4" name="OTLSHAPE_TB_00000000000000000000000000000000_TodayMarkerText"/>
          <p:cNvSpPr txBox="1"/>
          <p:nvPr>
            <p:custDataLst>
              <p:tags r:id="rId19"/>
            </p:custDataLst>
          </p:nvPr>
        </p:nvSpPr>
        <p:spPr>
          <a:xfrm>
            <a:off x="4425117" y="5651500"/>
            <a:ext cx="736600" cy="186055"/>
          </a:xfrm>
          <a:prstGeom prst="rect">
            <a:avLst/>
          </a:prstGeom>
          <a:noFill/>
        </p:spPr>
        <p:txBody>
          <a:bodyPr vert="horz" wrap="none" lIns="0" tIns="0" rIns="0" bIns="0" rtlCol="0" anchor="ctr" anchorCtr="0">
            <a:spAutoFit/>
          </a:bodyPr>
          <a:lstStyle/>
          <a:p>
            <a:pPr algn="ctr"/>
            <a:r>
              <a:rPr lang="fr-FR" sz="1200" spc="-6">
                <a:solidFill>
                  <a:schemeClr val="dk1"/>
                </a:solidFill>
                <a:latin typeface="Calibri" panose="020F0502020204030204" pitchFamily="34" charset="0"/>
              </a:rPr>
              <a:t>Aujourd'hui</a:t>
            </a:r>
          </a:p>
        </p:txBody>
      </p:sp>
      <p:sp>
        <p:nvSpPr>
          <p:cNvPr id="1265" name="OTLSHAPE_TB_00000000000000000000000000000000_TimescaleInterval1"/>
          <p:cNvSpPr txBox="1"/>
          <p:nvPr>
            <p:custDataLst>
              <p:tags r:id="rId20"/>
            </p:custDataLst>
          </p:nvPr>
        </p:nvSpPr>
        <p:spPr>
          <a:xfrm>
            <a:off x="907965" y="5240972"/>
            <a:ext cx="305276" cy="186055"/>
          </a:xfrm>
          <a:prstGeom prst="rect">
            <a:avLst/>
          </a:prstGeom>
          <a:noFill/>
        </p:spPr>
        <p:txBody>
          <a:bodyPr vert="horz" wrap="none" lIns="0" tIns="0" rIns="0" bIns="0" rtlCol="0" anchor="ctr" anchorCtr="0">
            <a:noAutofit/>
          </a:bodyPr>
          <a:lstStyle/>
          <a:p>
            <a:r>
              <a:rPr lang="fr-FR" sz="1200" spc="-16">
                <a:solidFill>
                  <a:schemeClr val="lt1"/>
                </a:solidFill>
                <a:latin typeface="Calibri" panose="020F0502020204030204" pitchFamily="34" charset="0"/>
              </a:rPr>
              <a:t>mars</a:t>
            </a:r>
          </a:p>
        </p:txBody>
      </p:sp>
      <p:sp>
        <p:nvSpPr>
          <p:cNvPr id="1266" name="OTLSHAPE_TB_00000000000000000000000000000000_TimescaleInterval2"/>
          <p:cNvSpPr txBox="1"/>
          <p:nvPr>
            <p:custDataLst>
              <p:tags r:id="rId21"/>
            </p:custDataLst>
          </p:nvPr>
        </p:nvSpPr>
        <p:spPr>
          <a:xfrm>
            <a:off x="1956553" y="5240972"/>
            <a:ext cx="231666" cy="186055"/>
          </a:xfrm>
          <a:prstGeom prst="rect">
            <a:avLst/>
          </a:prstGeom>
          <a:noFill/>
        </p:spPr>
        <p:txBody>
          <a:bodyPr vert="horz" wrap="none" lIns="0" tIns="0" rIns="0" bIns="0" rtlCol="0" anchor="ctr" anchorCtr="0">
            <a:noAutofit/>
          </a:bodyPr>
          <a:lstStyle/>
          <a:p>
            <a:r>
              <a:rPr lang="fr-FR" sz="1200" spc="-20">
                <a:solidFill>
                  <a:schemeClr val="lt1"/>
                </a:solidFill>
                <a:latin typeface="Calibri" panose="020F0502020204030204" pitchFamily="34" charset="0"/>
              </a:rPr>
              <a:t>mai</a:t>
            </a:r>
          </a:p>
        </p:txBody>
      </p:sp>
      <p:sp>
        <p:nvSpPr>
          <p:cNvPr id="1267" name="OTLSHAPE_TB_00000000000000000000000000000000_TimescaleInterval3"/>
          <p:cNvSpPr txBox="1"/>
          <p:nvPr>
            <p:custDataLst>
              <p:tags r:id="rId22"/>
            </p:custDataLst>
          </p:nvPr>
        </p:nvSpPr>
        <p:spPr>
          <a:xfrm>
            <a:off x="3005141" y="5240972"/>
            <a:ext cx="219612" cy="186055"/>
          </a:xfrm>
          <a:prstGeom prst="rect">
            <a:avLst/>
          </a:prstGeom>
          <a:noFill/>
        </p:spPr>
        <p:txBody>
          <a:bodyPr vert="horz" wrap="none" lIns="0" tIns="0" rIns="0" bIns="0" rtlCol="0" anchor="ctr" anchorCtr="0">
            <a:noAutofit/>
          </a:bodyPr>
          <a:lstStyle/>
          <a:p>
            <a:r>
              <a:rPr lang="fr-FR" sz="1200" spc="-12">
                <a:solidFill>
                  <a:schemeClr val="lt1"/>
                </a:solidFill>
                <a:latin typeface="Calibri" panose="020F0502020204030204" pitchFamily="34" charset="0"/>
              </a:rPr>
              <a:t>juil.</a:t>
            </a:r>
          </a:p>
        </p:txBody>
      </p:sp>
      <p:sp>
        <p:nvSpPr>
          <p:cNvPr id="1268" name="OTLSHAPE_TB_00000000000000000000000000000000_TimescaleInterval4"/>
          <p:cNvSpPr txBox="1"/>
          <p:nvPr>
            <p:custDataLst>
              <p:tags r:id="rId23"/>
            </p:custDataLst>
          </p:nvPr>
        </p:nvSpPr>
        <p:spPr>
          <a:xfrm>
            <a:off x="4070919" y="5240972"/>
            <a:ext cx="304800" cy="186055"/>
          </a:xfrm>
          <a:prstGeom prst="rect">
            <a:avLst/>
          </a:prstGeom>
          <a:noFill/>
        </p:spPr>
        <p:txBody>
          <a:bodyPr vert="horz" wrap="none" lIns="0" tIns="0" rIns="0" bIns="0" rtlCol="0" anchor="ctr" anchorCtr="0">
            <a:noAutofit/>
          </a:bodyPr>
          <a:lstStyle/>
          <a:p>
            <a:r>
              <a:rPr lang="fr-FR" sz="1200" spc="-14">
                <a:solidFill>
                  <a:schemeClr val="lt1"/>
                </a:solidFill>
                <a:latin typeface="Calibri" panose="020F0502020204030204" pitchFamily="34" charset="0"/>
              </a:rPr>
              <a:t>sept.</a:t>
            </a:r>
          </a:p>
        </p:txBody>
      </p:sp>
      <p:sp>
        <p:nvSpPr>
          <p:cNvPr id="1269" name="OTLSHAPE_TB_00000000000000000000000000000000_TimescaleInterval5"/>
          <p:cNvSpPr txBox="1"/>
          <p:nvPr>
            <p:custDataLst>
              <p:tags r:id="rId24"/>
            </p:custDataLst>
          </p:nvPr>
        </p:nvSpPr>
        <p:spPr>
          <a:xfrm>
            <a:off x="5119507" y="5240972"/>
            <a:ext cx="255968" cy="186055"/>
          </a:xfrm>
          <a:prstGeom prst="rect">
            <a:avLst/>
          </a:prstGeom>
          <a:noFill/>
        </p:spPr>
        <p:txBody>
          <a:bodyPr vert="horz" wrap="none" lIns="0" tIns="0" rIns="0" bIns="0" rtlCol="0" anchor="ctr" anchorCtr="0">
            <a:noAutofit/>
          </a:bodyPr>
          <a:lstStyle/>
          <a:p>
            <a:r>
              <a:rPr lang="fr-FR" sz="1200" spc="-14">
                <a:solidFill>
                  <a:schemeClr val="lt1"/>
                </a:solidFill>
                <a:latin typeface="Calibri" panose="020F0502020204030204" pitchFamily="34" charset="0"/>
              </a:rPr>
              <a:t>nov.</a:t>
            </a:r>
          </a:p>
        </p:txBody>
      </p:sp>
      <p:sp>
        <p:nvSpPr>
          <p:cNvPr id="1270" name="OTLSHAPE_TB_00000000000000000000000000000000_TimescaleInterval6"/>
          <p:cNvSpPr txBox="1"/>
          <p:nvPr>
            <p:custDataLst>
              <p:tags r:id="rId25"/>
            </p:custDataLst>
          </p:nvPr>
        </p:nvSpPr>
        <p:spPr>
          <a:xfrm>
            <a:off x="6168095" y="5240972"/>
            <a:ext cx="304955" cy="186055"/>
          </a:xfrm>
          <a:prstGeom prst="rect">
            <a:avLst/>
          </a:prstGeom>
          <a:noFill/>
        </p:spPr>
        <p:txBody>
          <a:bodyPr vert="horz" wrap="none" lIns="0" tIns="0" rIns="0" bIns="0" rtlCol="0" anchor="ctr" anchorCtr="0">
            <a:noAutofit/>
          </a:bodyPr>
          <a:lstStyle/>
          <a:p>
            <a:r>
              <a:rPr lang="fr-FR" sz="1200" spc="-20">
                <a:solidFill>
                  <a:schemeClr val="lt1"/>
                </a:solidFill>
                <a:latin typeface="Calibri" panose="020F0502020204030204" pitchFamily="34" charset="0"/>
              </a:rPr>
              <a:t>2024</a:t>
            </a:r>
          </a:p>
        </p:txBody>
      </p:sp>
      <p:sp>
        <p:nvSpPr>
          <p:cNvPr id="1271" name="OTLSHAPE_TB_00000000000000000000000000000000_TimescaleInterval7"/>
          <p:cNvSpPr txBox="1"/>
          <p:nvPr>
            <p:custDataLst>
              <p:tags r:id="rId26"/>
            </p:custDataLst>
          </p:nvPr>
        </p:nvSpPr>
        <p:spPr>
          <a:xfrm>
            <a:off x="7199493" y="5240972"/>
            <a:ext cx="305276" cy="186055"/>
          </a:xfrm>
          <a:prstGeom prst="rect">
            <a:avLst/>
          </a:prstGeom>
          <a:noFill/>
        </p:spPr>
        <p:txBody>
          <a:bodyPr vert="horz" wrap="none" lIns="0" tIns="0" rIns="0" bIns="0" rtlCol="0" anchor="ctr" anchorCtr="0">
            <a:noAutofit/>
          </a:bodyPr>
          <a:lstStyle/>
          <a:p>
            <a:r>
              <a:rPr lang="fr-FR" sz="1200" spc="-16">
                <a:solidFill>
                  <a:schemeClr val="lt1"/>
                </a:solidFill>
                <a:latin typeface="Calibri" panose="020F0502020204030204" pitchFamily="34" charset="0"/>
              </a:rPr>
              <a:t>mars</a:t>
            </a:r>
          </a:p>
        </p:txBody>
      </p:sp>
      <p:sp>
        <p:nvSpPr>
          <p:cNvPr id="1272" name="OTLSHAPE_TB_00000000000000000000000000000000_TimescaleInterval8"/>
          <p:cNvSpPr txBox="1"/>
          <p:nvPr>
            <p:custDataLst>
              <p:tags r:id="rId27"/>
            </p:custDataLst>
          </p:nvPr>
        </p:nvSpPr>
        <p:spPr>
          <a:xfrm>
            <a:off x="8248081" y="5240972"/>
            <a:ext cx="231666" cy="186055"/>
          </a:xfrm>
          <a:prstGeom prst="rect">
            <a:avLst/>
          </a:prstGeom>
          <a:noFill/>
        </p:spPr>
        <p:txBody>
          <a:bodyPr vert="horz" wrap="none" lIns="0" tIns="0" rIns="0" bIns="0" rtlCol="0" anchor="ctr" anchorCtr="0">
            <a:noAutofit/>
          </a:bodyPr>
          <a:lstStyle/>
          <a:p>
            <a:r>
              <a:rPr lang="fr-FR" sz="1200" spc="-20">
                <a:solidFill>
                  <a:schemeClr val="lt1"/>
                </a:solidFill>
                <a:latin typeface="Calibri" panose="020F0502020204030204" pitchFamily="34" charset="0"/>
              </a:rPr>
              <a:t>mai</a:t>
            </a:r>
          </a:p>
        </p:txBody>
      </p:sp>
      <p:sp>
        <p:nvSpPr>
          <p:cNvPr id="1273" name="OTLSHAPE_TB_00000000000000000000000000000000_TimescaleInterval9"/>
          <p:cNvSpPr txBox="1"/>
          <p:nvPr>
            <p:custDataLst>
              <p:tags r:id="rId28"/>
            </p:custDataLst>
          </p:nvPr>
        </p:nvSpPr>
        <p:spPr>
          <a:xfrm>
            <a:off x="9296669" y="5240972"/>
            <a:ext cx="219612" cy="186055"/>
          </a:xfrm>
          <a:prstGeom prst="rect">
            <a:avLst/>
          </a:prstGeom>
          <a:noFill/>
        </p:spPr>
        <p:txBody>
          <a:bodyPr vert="horz" wrap="none" lIns="0" tIns="0" rIns="0" bIns="0" rtlCol="0" anchor="ctr" anchorCtr="0">
            <a:noAutofit/>
          </a:bodyPr>
          <a:lstStyle/>
          <a:p>
            <a:r>
              <a:rPr lang="fr-FR" sz="1200" spc="-12">
                <a:solidFill>
                  <a:schemeClr val="lt1"/>
                </a:solidFill>
                <a:latin typeface="Calibri" panose="020F0502020204030204" pitchFamily="34" charset="0"/>
              </a:rPr>
              <a:t>juil.</a:t>
            </a:r>
          </a:p>
        </p:txBody>
      </p:sp>
      <p:sp>
        <p:nvSpPr>
          <p:cNvPr id="1274" name="OTLSHAPE_TB_00000000000000000000000000000000_TimescaleInterval10"/>
          <p:cNvSpPr txBox="1"/>
          <p:nvPr>
            <p:custDataLst>
              <p:tags r:id="rId29"/>
            </p:custDataLst>
          </p:nvPr>
        </p:nvSpPr>
        <p:spPr>
          <a:xfrm>
            <a:off x="10362447" y="5240972"/>
            <a:ext cx="304800" cy="186055"/>
          </a:xfrm>
          <a:prstGeom prst="rect">
            <a:avLst/>
          </a:prstGeom>
          <a:noFill/>
        </p:spPr>
        <p:txBody>
          <a:bodyPr vert="horz" wrap="none" lIns="0" tIns="0" rIns="0" bIns="0" rtlCol="0" anchor="ctr" anchorCtr="0">
            <a:noAutofit/>
          </a:bodyPr>
          <a:lstStyle/>
          <a:p>
            <a:r>
              <a:rPr lang="fr-FR" sz="1200" spc="-14">
                <a:solidFill>
                  <a:schemeClr val="lt1"/>
                </a:solidFill>
                <a:latin typeface="Calibri" panose="020F0502020204030204" pitchFamily="34" charset="0"/>
              </a:rPr>
              <a:t>sept.</a:t>
            </a:r>
          </a:p>
        </p:txBody>
      </p:sp>
      <p:sp>
        <p:nvSpPr>
          <p:cNvPr id="1286" name="OTLSHAPE_M_65e1926745294674822f45c0a43b2ef6_Title"/>
          <p:cNvSpPr txBox="1"/>
          <p:nvPr>
            <p:custDataLst>
              <p:tags r:id="rId30"/>
            </p:custDataLst>
          </p:nvPr>
        </p:nvSpPr>
        <p:spPr>
          <a:xfrm>
            <a:off x="2637352" y="4576657"/>
            <a:ext cx="1079500" cy="170519"/>
          </a:xfrm>
          <a:prstGeom prst="rect">
            <a:avLst/>
          </a:prstGeom>
          <a:noFill/>
        </p:spPr>
        <p:txBody>
          <a:bodyPr vert="horz" wrap="square" lIns="0" tIns="0" rIns="0" bIns="0" rtlCol="0" anchor="ctr" anchorCtr="0">
            <a:spAutoFit/>
          </a:bodyPr>
          <a:lstStyle/>
          <a:p>
            <a:r>
              <a:rPr lang="fr-FR" sz="1100" b="1" spc="-8">
                <a:solidFill>
                  <a:schemeClr val="dk1"/>
                </a:solidFill>
                <a:latin typeface="Calibri" panose="020F0502020204030204" pitchFamily="34" charset="0"/>
              </a:rPr>
              <a:t>11th StC IAF/GLOC</a:t>
            </a:r>
          </a:p>
        </p:txBody>
      </p:sp>
      <p:sp>
        <p:nvSpPr>
          <p:cNvPr id="1287" name="OTLSHAPE_M_65e1926745294674822f45c0a43b2ef6_Date"/>
          <p:cNvSpPr txBox="1"/>
          <p:nvPr>
            <p:custDataLst>
              <p:tags r:id="rId31"/>
            </p:custDataLst>
          </p:nvPr>
        </p:nvSpPr>
        <p:spPr>
          <a:xfrm>
            <a:off x="2637352" y="4772575"/>
            <a:ext cx="558800" cy="155025"/>
          </a:xfrm>
          <a:prstGeom prst="rect">
            <a:avLst/>
          </a:prstGeom>
          <a:noFill/>
        </p:spPr>
        <p:txBody>
          <a:bodyPr vert="horz" wrap="square" lIns="0" tIns="0" rIns="0" bIns="0" rtlCol="0" anchor="ctr" anchorCtr="0">
            <a:spAutoFit/>
          </a:bodyPr>
          <a:lstStyle/>
          <a:p>
            <a:r>
              <a:rPr lang="fr-FR" sz="1000" spc="-8">
                <a:solidFill>
                  <a:srgbClr val="44546A"/>
                </a:solidFill>
                <a:latin typeface="Calibri" panose="020F0502020204030204" pitchFamily="34" charset="0"/>
              </a:rPr>
              <a:t>5/31/2023</a:t>
            </a:r>
          </a:p>
        </p:txBody>
      </p:sp>
      <p:sp>
        <p:nvSpPr>
          <p:cNvPr id="1288" name="OTLSHAPE_M_65e1926745294674822f45c0a43b2ef6_Shape"/>
          <p:cNvSpPr/>
          <p:nvPr>
            <p:custDataLst>
              <p:tags r:id="rId32"/>
            </p:custDataLst>
          </p:nvPr>
        </p:nvSpPr>
        <p:spPr>
          <a:xfrm rot="16200000">
            <a:off x="2440502" y="4694978"/>
            <a:ext cx="165100" cy="165100"/>
          </a:xfrm>
          <a:prstGeom prst="flowChartMerge">
            <a:avLst/>
          </a:prstGeom>
          <a:solidFill>
            <a:srgbClr val="B20E1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9" name="OTLSHAPE_M_0927f5723bff4718991b3e1f3d47b4b8_Title"/>
          <p:cNvSpPr txBox="1"/>
          <p:nvPr>
            <p:custDataLst>
              <p:tags r:id="rId33"/>
            </p:custDataLst>
          </p:nvPr>
        </p:nvSpPr>
        <p:spPr>
          <a:xfrm>
            <a:off x="4786098" y="4111413"/>
            <a:ext cx="1104900" cy="170519"/>
          </a:xfrm>
          <a:prstGeom prst="rect">
            <a:avLst/>
          </a:prstGeom>
          <a:noFill/>
        </p:spPr>
        <p:txBody>
          <a:bodyPr vert="horz" wrap="square" lIns="0" tIns="0" rIns="0" bIns="0" rtlCol="0" anchor="ctr" anchorCtr="0">
            <a:spAutoFit/>
          </a:bodyPr>
          <a:lstStyle/>
          <a:p>
            <a:r>
              <a:rPr lang="fr-FR" sz="1100" b="1" spc="-6">
                <a:solidFill>
                  <a:schemeClr val="dk1"/>
                </a:solidFill>
                <a:latin typeface="Calibri" panose="020F0502020204030204" pitchFamily="34" charset="0"/>
              </a:rPr>
              <a:t>12th StC IAC Bakou</a:t>
            </a:r>
          </a:p>
        </p:txBody>
      </p:sp>
      <p:sp>
        <p:nvSpPr>
          <p:cNvPr id="1290" name="OTLSHAPE_M_0927f5723bff4718991b3e1f3d47b4b8_Date"/>
          <p:cNvSpPr txBox="1"/>
          <p:nvPr>
            <p:custDataLst>
              <p:tags r:id="rId34"/>
            </p:custDataLst>
          </p:nvPr>
        </p:nvSpPr>
        <p:spPr>
          <a:xfrm>
            <a:off x="4786098" y="4307332"/>
            <a:ext cx="558800" cy="155025"/>
          </a:xfrm>
          <a:prstGeom prst="rect">
            <a:avLst/>
          </a:prstGeom>
          <a:noFill/>
        </p:spPr>
        <p:txBody>
          <a:bodyPr vert="horz" wrap="square" lIns="0" tIns="0" rIns="0" bIns="0" rtlCol="0" anchor="ctr" anchorCtr="0">
            <a:spAutoFit/>
          </a:bodyPr>
          <a:lstStyle/>
          <a:p>
            <a:r>
              <a:rPr lang="fr-FR" sz="1000" spc="-8">
                <a:solidFill>
                  <a:srgbClr val="44546A"/>
                </a:solidFill>
                <a:latin typeface="Calibri" panose="020F0502020204030204" pitchFamily="34" charset="0"/>
              </a:rPr>
              <a:t>10/3/2023</a:t>
            </a:r>
          </a:p>
        </p:txBody>
      </p:sp>
      <p:sp>
        <p:nvSpPr>
          <p:cNvPr id="1291" name="OTLSHAPE_M_0927f5723bff4718991b3e1f3d47b4b8_Shape"/>
          <p:cNvSpPr/>
          <p:nvPr>
            <p:custDataLst>
              <p:tags r:id="rId35"/>
            </p:custDataLst>
          </p:nvPr>
        </p:nvSpPr>
        <p:spPr>
          <a:xfrm rot="16200000">
            <a:off x="4589248" y="4229735"/>
            <a:ext cx="165100" cy="165100"/>
          </a:xfrm>
          <a:prstGeom prst="flowChartMerge">
            <a:avLst/>
          </a:prstGeom>
          <a:solidFill>
            <a:srgbClr val="B20E1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2" name="OTLSHAPE_M_b3430b6938af4493bbd03727b35f347b_Title"/>
          <p:cNvSpPr txBox="1"/>
          <p:nvPr>
            <p:custDataLst>
              <p:tags r:id="rId36"/>
            </p:custDataLst>
          </p:nvPr>
        </p:nvSpPr>
        <p:spPr>
          <a:xfrm>
            <a:off x="11352654" y="4406138"/>
            <a:ext cx="749300" cy="341037"/>
          </a:xfrm>
          <a:prstGeom prst="rect">
            <a:avLst/>
          </a:prstGeom>
          <a:noFill/>
        </p:spPr>
        <p:txBody>
          <a:bodyPr vert="horz" wrap="square" lIns="0" tIns="0" rIns="0" bIns="0" rtlCol="0" anchor="ctr" anchorCtr="0">
            <a:spAutoFit/>
          </a:bodyPr>
          <a:lstStyle/>
          <a:p>
            <a:r>
              <a:rPr lang="fr-FR" sz="1100" b="1">
                <a:solidFill>
                  <a:schemeClr val="dk1"/>
                </a:solidFill>
                <a:latin typeface="Calibri" panose="020F0502020204030204" pitchFamily="34" charset="0"/>
              </a:rPr>
              <a:t>14th StC IAC Milan</a:t>
            </a:r>
          </a:p>
        </p:txBody>
      </p:sp>
      <p:sp>
        <p:nvSpPr>
          <p:cNvPr id="1293" name="OTLSHAPE_M_b3430b6938af4493bbd03727b35f347b_Date"/>
          <p:cNvSpPr txBox="1"/>
          <p:nvPr>
            <p:custDataLst>
              <p:tags r:id="rId37"/>
            </p:custDataLst>
          </p:nvPr>
        </p:nvSpPr>
        <p:spPr>
          <a:xfrm>
            <a:off x="11352654" y="4772575"/>
            <a:ext cx="622300" cy="155025"/>
          </a:xfrm>
          <a:prstGeom prst="rect">
            <a:avLst/>
          </a:prstGeom>
          <a:noFill/>
        </p:spPr>
        <p:txBody>
          <a:bodyPr vert="horz" wrap="square" lIns="0" tIns="0" rIns="0" bIns="0" rtlCol="0" anchor="ctr" anchorCtr="0">
            <a:spAutoFit/>
          </a:bodyPr>
          <a:lstStyle/>
          <a:p>
            <a:r>
              <a:rPr lang="fr-FR" sz="1000" spc="-8">
                <a:solidFill>
                  <a:srgbClr val="44546A"/>
                </a:solidFill>
                <a:latin typeface="Calibri" panose="020F0502020204030204" pitchFamily="34" charset="0"/>
              </a:rPr>
              <a:t>10/18/2024</a:t>
            </a:r>
          </a:p>
        </p:txBody>
      </p:sp>
      <p:sp>
        <p:nvSpPr>
          <p:cNvPr id="1294" name="OTLSHAPE_M_b3430b6938af4493bbd03727b35f347b_Shape"/>
          <p:cNvSpPr/>
          <p:nvPr>
            <p:custDataLst>
              <p:tags r:id="rId38"/>
            </p:custDataLst>
          </p:nvPr>
        </p:nvSpPr>
        <p:spPr>
          <a:xfrm rot="16200000">
            <a:off x="11155804" y="4609719"/>
            <a:ext cx="165100" cy="165100"/>
          </a:xfrm>
          <a:prstGeom prst="flowChartMerge">
            <a:avLst/>
          </a:prstGeom>
          <a:solidFill>
            <a:srgbClr val="B20E1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5" name="OTLSHAPE_M_4b2f3153500840f49e1a1e795f11d7f2_Title"/>
          <p:cNvSpPr txBox="1"/>
          <p:nvPr>
            <p:custDataLst>
              <p:tags r:id="rId39"/>
            </p:custDataLst>
          </p:nvPr>
        </p:nvSpPr>
        <p:spPr>
          <a:xfrm>
            <a:off x="1073065" y="3646170"/>
            <a:ext cx="1536700" cy="170519"/>
          </a:xfrm>
          <a:prstGeom prst="rect">
            <a:avLst/>
          </a:prstGeom>
          <a:noFill/>
        </p:spPr>
        <p:txBody>
          <a:bodyPr vert="horz" wrap="square" lIns="0" tIns="0" rIns="0" bIns="0" rtlCol="0" anchor="ctr" anchorCtr="0">
            <a:spAutoFit/>
          </a:bodyPr>
          <a:lstStyle/>
          <a:p>
            <a:r>
              <a:rPr lang="fr-FR" sz="1100" b="1" spc="-8">
                <a:solidFill>
                  <a:schemeClr val="dk1"/>
                </a:solidFill>
                <a:latin typeface="Calibri" panose="020F0502020204030204" pitchFamily="34" charset="0"/>
              </a:rPr>
              <a:t>CEOS WG Climate meeting</a:t>
            </a:r>
          </a:p>
        </p:txBody>
      </p:sp>
      <p:sp>
        <p:nvSpPr>
          <p:cNvPr id="1296" name="OTLSHAPE_M_4b2f3153500840f49e1a1e795f11d7f2_Date"/>
          <p:cNvSpPr txBox="1"/>
          <p:nvPr>
            <p:custDataLst>
              <p:tags r:id="rId40"/>
            </p:custDataLst>
          </p:nvPr>
        </p:nvSpPr>
        <p:spPr>
          <a:xfrm>
            <a:off x="1073065" y="3842089"/>
            <a:ext cx="495300" cy="155025"/>
          </a:xfrm>
          <a:prstGeom prst="rect">
            <a:avLst/>
          </a:prstGeom>
          <a:noFill/>
        </p:spPr>
        <p:txBody>
          <a:bodyPr vert="horz" wrap="square" lIns="0" tIns="0" rIns="0" bIns="0" rtlCol="0" anchor="ctr" anchorCtr="0">
            <a:spAutoFit/>
          </a:bodyPr>
          <a:lstStyle/>
          <a:p>
            <a:r>
              <a:rPr lang="fr-FR" sz="1000" spc="-8">
                <a:solidFill>
                  <a:srgbClr val="44546A"/>
                </a:solidFill>
                <a:latin typeface="Calibri" panose="020F0502020204030204" pitchFamily="34" charset="0"/>
              </a:rPr>
              <a:t>3/1/2023</a:t>
            </a:r>
          </a:p>
        </p:txBody>
      </p:sp>
      <p:sp>
        <p:nvSpPr>
          <p:cNvPr id="1297" name="OTLSHAPE_M_4b2f3153500840f49e1a1e795f11d7f2_Shape"/>
          <p:cNvSpPr/>
          <p:nvPr>
            <p:custDataLst>
              <p:tags r:id="rId41"/>
            </p:custDataLst>
          </p:nvPr>
        </p:nvSpPr>
        <p:spPr>
          <a:xfrm rot="16200000">
            <a:off x="876215" y="3764492"/>
            <a:ext cx="165100" cy="165100"/>
          </a:xfrm>
          <a:prstGeom prst="flowChartMerge">
            <a:avLst/>
          </a:prstGeom>
          <a:solidFill>
            <a:srgbClr val="2F3699"/>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8" name="OTLSHAPE_M_5813f4e82c274c27b1467ea1980a4844_Title"/>
          <p:cNvSpPr txBox="1"/>
          <p:nvPr>
            <p:custDataLst>
              <p:tags r:id="rId42"/>
            </p:custDataLst>
          </p:nvPr>
        </p:nvSpPr>
        <p:spPr>
          <a:xfrm>
            <a:off x="5026745" y="4576657"/>
            <a:ext cx="1536700" cy="170519"/>
          </a:xfrm>
          <a:prstGeom prst="rect">
            <a:avLst/>
          </a:prstGeom>
          <a:noFill/>
        </p:spPr>
        <p:txBody>
          <a:bodyPr vert="horz" wrap="square" lIns="0" tIns="0" rIns="0" bIns="0" rtlCol="0" anchor="ctr" anchorCtr="0">
            <a:spAutoFit/>
          </a:bodyPr>
          <a:lstStyle/>
          <a:p>
            <a:r>
              <a:rPr lang="fr-FR" sz="1100" b="1" spc="-8">
                <a:solidFill>
                  <a:schemeClr val="dk1"/>
                </a:solidFill>
                <a:latin typeface="Calibri" panose="020F0502020204030204" pitchFamily="34" charset="0"/>
              </a:rPr>
              <a:t>CEOS WG Climate meeting</a:t>
            </a:r>
          </a:p>
        </p:txBody>
      </p:sp>
      <p:sp>
        <p:nvSpPr>
          <p:cNvPr id="1299" name="OTLSHAPE_M_5813f4e82c274c27b1467ea1980a4844_Date"/>
          <p:cNvSpPr txBox="1"/>
          <p:nvPr>
            <p:custDataLst>
              <p:tags r:id="rId43"/>
            </p:custDataLst>
          </p:nvPr>
        </p:nvSpPr>
        <p:spPr>
          <a:xfrm>
            <a:off x="5026745" y="4772575"/>
            <a:ext cx="622300" cy="155025"/>
          </a:xfrm>
          <a:prstGeom prst="rect">
            <a:avLst/>
          </a:prstGeom>
          <a:noFill/>
        </p:spPr>
        <p:txBody>
          <a:bodyPr vert="horz" wrap="square" lIns="0" tIns="0" rIns="0" bIns="0" rtlCol="0" anchor="ctr" anchorCtr="0">
            <a:spAutoFit/>
          </a:bodyPr>
          <a:lstStyle/>
          <a:p>
            <a:r>
              <a:rPr lang="fr-FR" sz="1000" spc="-8">
                <a:solidFill>
                  <a:srgbClr val="44546A"/>
                </a:solidFill>
                <a:latin typeface="Calibri" panose="020F0502020204030204" pitchFamily="34" charset="0"/>
              </a:rPr>
              <a:t>10/16/2023</a:t>
            </a:r>
          </a:p>
        </p:txBody>
      </p:sp>
      <p:sp>
        <p:nvSpPr>
          <p:cNvPr id="1300" name="OTLSHAPE_M_5813f4e82c274c27b1467ea1980a4844_Shape"/>
          <p:cNvSpPr/>
          <p:nvPr>
            <p:custDataLst>
              <p:tags r:id="rId44"/>
            </p:custDataLst>
          </p:nvPr>
        </p:nvSpPr>
        <p:spPr>
          <a:xfrm rot="16200000">
            <a:off x="4829895" y="4694978"/>
            <a:ext cx="165100" cy="165100"/>
          </a:xfrm>
          <a:prstGeom prst="flowChartMerge">
            <a:avLst/>
          </a:prstGeom>
          <a:solidFill>
            <a:srgbClr val="2F3699"/>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1" name="OTLSHAPE_M_2736635d9489489b925d0a29b4552b88_Title"/>
          <p:cNvSpPr txBox="1"/>
          <p:nvPr>
            <p:custDataLst>
              <p:tags r:id="rId45"/>
            </p:custDataLst>
          </p:nvPr>
        </p:nvSpPr>
        <p:spPr>
          <a:xfrm>
            <a:off x="1239693" y="4111413"/>
            <a:ext cx="1828800" cy="170519"/>
          </a:xfrm>
          <a:prstGeom prst="rect">
            <a:avLst/>
          </a:prstGeom>
          <a:noFill/>
        </p:spPr>
        <p:txBody>
          <a:bodyPr vert="horz" wrap="square" lIns="0" tIns="0" rIns="0" bIns="0" rtlCol="0" anchor="ctr" anchorCtr="0">
            <a:spAutoFit/>
          </a:bodyPr>
          <a:lstStyle/>
          <a:p>
            <a:r>
              <a:rPr lang="en-US" sz="1100" b="1" spc="-4">
                <a:solidFill>
                  <a:schemeClr val="dk1"/>
                </a:solidFill>
                <a:latin typeface="Calibri" panose="020F0502020204030204" pitchFamily="34" charset="0"/>
              </a:rPr>
              <a:t>10 new SCO accredited projects</a:t>
            </a:r>
            <a:endParaRPr lang="fr-FR" sz="1100" b="1" spc="-4">
              <a:solidFill>
                <a:schemeClr val="dk1"/>
              </a:solidFill>
              <a:latin typeface="Calibri" panose="020F0502020204030204" pitchFamily="34" charset="0"/>
            </a:endParaRPr>
          </a:p>
        </p:txBody>
      </p:sp>
      <p:sp>
        <p:nvSpPr>
          <p:cNvPr id="1302" name="OTLSHAPE_M_2736635d9489489b925d0a29b4552b88_Date"/>
          <p:cNvSpPr txBox="1"/>
          <p:nvPr>
            <p:custDataLst>
              <p:tags r:id="rId46"/>
            </p:custDataLst>
          </p:nvPr>
        </p:nvSpPr>
        <p:spPr>
          <a:xfrm>
            <a:off x="1239693" y="4307332"/>
            <a:ext cx="495300" cy="155025"/>
          </a:xfrm>
          <a:prstGeom prst="rect">
            <a:avLst/>
          </a:prstGeom>
          <a:noFill/>
        </p:spPr>
        <p:txBody>
          <a:bodyPr vert="horz" wrap="square" lIns="0" tIns="0" rIns="0" bIns="0" rtlCol="0" anchor="ctr" anchorCtr="0">
            <a:spAutoFit/>
          </a:bodyPr>
          <a:lstStyle/>
          <a:p>
            <a:r>
              <a:rPr lang="fr-FR" sz="1000" spc="-8">
                <a:solidFill>
                  <a:srgbClr val="44546A"/>
                </a:solidFill>
                <a:latin typeface="Calibri" panose="020F0502020204030204" pitchFamily="34" charset="0"/>
              </a:rPr>
              <a:t>3/6/2023</a:t>
            </a:r>
          </a:p>
        </p:txBody>
      </p:sp>
      <p:sp>
        <p:nvSpPr>
          <p:cNvPr id="1303" name="OTLSHAPE_M_2736635d9489489b925d0a29b4552b88_Shape"/>
          <p:cNvSpPr/>
          <p:nvPr>
            <p:custDataLst>
              <p:tags r:id="rId47"/>
            </p:custDataLst>
          </p:nvPr>
        </p:nvSpPr>
        <p:spPr>
          <a:xfrm rot="16200000">
            <a:off x="979343" y="4197985"/>
            <a:ext cx="228600" cy="228600"/>
          </a:xfrm>
          <a:prstGeom prst="flowChartMerge">
            <a:avLst/>
          </a:prstGeom>
          <a:solidFill>
            <a:srgbClr val="EA161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4" name="OTLSHAPE_T_0beae548748d4920b0af9f3717753f2b_Shape"/>
          <p:cNvSpPr/>
          <p:nvPr>
            <p:custDataLst>
              <p:tags r:id="rId48"/>
            </p:custDataLst>
          </p:nvPr>
        </p:nvSpPr>
        <p:spPr>
          <a:xfrm>
            <a:off x="4196509" y="1639570"/>
            <a:ext cx="63500" cy="203200"/>
          </a:xfrm>
          <a:prstGeom prst="rect">
            <a:avLst/>
          </a:prstGeom>
          <a:solidFill>
            <a:srgbClr val="FEBA0A"/>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5" name="OTLSHAPE_T_0beae548748d4920b0af9f3717753f2b_ShapePercentage" hidden="1"/>
          <p:cNvSpPr/>
          <p:nvPr>
            <p:custDataLst>
              <p:tags r:id="rId49"/>
            </p:custDataLst>
          </p:nvPr>
        </p:nvSpPr>
        <p:spPr>
          <a:xfrm>
            <a:off x="4196509" y="163957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6" name="OTLSHAPE_T_0beae548748d4920b0af9f3717753f2b_Duration" hidden="1"/>
          <p:cNvSpPr txBox="1"/>
          <p:nvPr>
            <p:custDataLst>
              <p:tags r:id="rId50"/>
            </p:custDataLst>
          </p:nvPr>
        </p:nvSpPr>
        <p:spPr>
          <a:xfrm>
            <a:off x="0" y="1639570"/>
            <a:ext cx="355600" cy="155025"/>
          </a:xfrm>
          <a:prstGeom prst="rect">
            <a:avLst/>
          </a:prstGeom>
          <a:noFill/>
        </p:spPr>
        <p:txBody>
          <a:bodyPr vert="horz" wrap="square" lIns="0" tIns="0" rIns="0" bIns="0" rtlCol="0" anchor="ctr" anchorCtr="0">
            <a:spAutoFit/>
          </a:bodyPr>
          <a:lstStyle/>
          <a:p>
            <a:pPr algn="ctr"/>
            <a:r>
              <a:rPr lang="fr-FR" sz="1000">
                <a:solidFill>
                  <a:srgbClr val="ED7D31"/>
                </a:solidFill>
                <a:latin typeface="Calibri" panose="020F0502020204030204" pitchFamily="34" charset="0"/>
              </a:rPr>
              <a:t>3 jours</a:t>
            </a:r>
          </a:p>
        </p:txBody>
      </p:sp>
      <p:sp>
        <p:nvSpPr>
          <p:cNvPr id="1307" name="OTLSHAPE_T_0beae548748d4920b0af9f3717753f2b_TextPercentage" hidden="1"/>
          <p:cNvSpPr txBox="1"/>
          <p:nvPr>
            <p:custDataLst>
              <p:tags r:id="rId51"/>
            </p:custDataLst>
          </p:nvPr>
        </p:nvSpPr>
        <p:spPr>
          <a:xfrm>
            <a:off x="0" y="1794595"/>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308" name="OTLSHAPE_T_0beae548748d4920b0af9f3717753f2b_StartDate" hidden="1"/>
          <p:cNvSpPr txBox="1"/>
          <p:nvPr>
            <p:custDataLst>
              <p:tags r:id="rId52"/>
            </p:custDataLst>
          </p:nvPr>
        </p:nvSpPr>
        <p:spPr>
          <a:xfrm>
            <a:off x="0" y="17945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09" name="OTLSHAPE_T_0beae548748d4920b0af9f3717753f2b_EndDate" hidden="1"/>
          <p:cNvSpPr txBox="1"/>
          <p:nvPr>
            <p:custDataLst>
              <p:tags r:id="rId53"/>
            </p:custDataLst>
          </p:nvPr>
        </p:nvSpPr>
        <p:spPr>
          <a:xfrm>
            <a:off x="0" y="17945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10" name="OTLSHAPE_T_0beae548748d4920b0af9f3717753f2b_Title"/>
          <p:cNvSpPr txBox="1"/>
          <p:nvPr>
            <p:custDataLst>
              <p:tags r:id="rId54"/>
            </p:custDataLst>
          </p:nvPr>
        </p:nvSpPr>
        <p:spPr>
          <a:xfrm>
            <a:off x="1020662" y="1655911"/>
            <a:ext cx="31369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UN/Austria Symposium 2023. Space for climate action</a:t>
            </a:r>
            <a:endParaRPr lang="fr-FR" sz="1100" b="1" spc="-6">
              <a:solidFill>
                <a:schemeClr val="dk1"/>
              </a:solidFill>
              <a:latin typeface="Calibri" panose="020F0502020204030204" pitchFamily="34" charset="0"/>
            </a:endParaRPr>
          </a:p>
        </p:txBody>
      </p:sp>
      <p:sp>
        <p:nvSpPr>
          <p:cNvPr id="1311" name="OTLSHAPE_T_0beae548748d4920b0af9f3717753f2b_JoinedDate"/>
          <p:cNvSpPr txBox="1"/>
          <p:nvPr>
            <p:custDataLst>
              <p:tags r:id="rId55"/>
            </p:custDataLst>
          </p:nvPr>
        </p:nvSpPr>
        <p:spPr>
          <a:xfrm>
            <a:off x="4298867" y="1663658"/>
            <a:ext cx="1206500" cy="155025"/>
          </a:xfrm>
          <a:prstGeom prst="rect">
            <a:avLst/>
          </a:prstGeom>
          <a:noFill/>
        </p:spPr>
        <p:txBody>
          <a:bodyPr vert="horz" wrap="square" lIns="0" tIns="0" rIns="0" bIns="0" rtlCol="0" anchor="ctr" anchorCtr="0">
            <a:spAutoFit/>
          </a:bodyPr>
          <a:lstStyle/>
          <a:p>
            <a:r>
              <a:rPr lang="fr-FR" sz="1000" spc="-6">
                <a:solidFill>
                  <a:srgbClr val="44546A"/>
                </a:solidFill>
                <a:latin typeface="Calibri" panose="020F0502020204030204" pitchFamily="34" charset="0"/>
              </a:rPr>
              <a:t>9/12/2023 - 9/14/2023</a:t>
            </a:r>
          </a:p>
        </p:txBody>
      </p:sp>
      <p:sp>
        <p:nvSpPr>
          <p:cNvPr id="1312" name="OTLSHAPE_T_2d3c17c171e748448134c54448907a01_Shape"/>
          <p:cNvSpPr/>
          <p:nvPr>
            <p:custDataLst>
              <p:tags r:id="rId56"/>
            </p:custDataLst>
          </p:nvPr>
        </p:nvSpPr>
        <p:spPr>
          <a:xfrm>
            <a:off x="4179319" y="1906270"/>
            <a:ext cx="63500" cy="203200"/>
          </a:xfrm>
          <a:prstGeom prst="rect">
            <a:avLst/>
          </a:prstGeom>
          <a:solidFill>
            <a:srgbClr val="FEBA0A"/>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3" name="OTLSHAPE_T_2d3c17c171e748448134c54448907a01_ShapePercentage" hidden="1"/>
          <p:cNvSpPr/>
          <p:nvPr>
            <p:custDataLst>
              <p:tags r:id="rId57"/>
            </p:custDataLst>
          </p:nvPr>
        </p:nvSpPr>
        <p:spPr>
          <a:xfrm>
            <a:off x="4179319" y="190627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4" name="OTLSHAPE_T_2d3c17c171e748448134c54448907a01_Duration" hidden="1"/>
          <p:cNvSpPr txBox="1"/>
          <p:nvPr>
            <p:custDataLst>
              <p:tags r:id="rId58"/>
            </p:custDataLst>
          </p:nvPr>
        </p:nvSpPr>
        <p:spPr>
          <a:xfrm>
            <a:off x="0" y="1906270"/>
            <a:ext cx="355600" cy="155025"/>
          </a:xfrm>
          <a:prstGeom prst="rect">
            <a:avLst/>
          </a:prstGeom>
          <a:noFill/>
        </p:spPr>
        <p:txBody>
          <a:bodyPr vert="horz" wrap="square" lIns="0" tIns="0" rIns="0" bIns="0" rtlCol="0" anchor="ctr" anchorCtr="0">
            <a:spAutoFit/>
          </a:bodyPr>
          <a:lstStyle/>
          <a:p>
            <a:pPr algn="ctr"/>
            <a:r>
              <a:rPr lang="fr-FR" sz="1000">
                <a:solidFill>
                  <a:srgbClr val="ED7D31"/>
                </a:solidFill>
                <a:latin typeface="Calibri" panose="020F0502020204030204" pitchFamily="34" charset="0"/>
              </a:rPr>
              <a:t>3 jours</a:t>
            </a:r>
          </a:p>
        </p:txBody>
      </p:sp>
      <p:sp>
        <p:nvSpPr>
          <p:cNvPr id="1315" name="OTLSHAPE_T_2d3c17c171e748448134c54448907a01_TextPercentage" hidden="1"/>
          <p:cNvSpPr txBox="1"/>
          <p:nvPr>
            <p:custDataLst>
              <p:tags r:id="rId59"/>
            </p:custDataLst>
          </p:nvPr>
        </p:nvSpPr>
        <p:spPr>
          <a:xfrm>
            <a:off x="0" y="2061295"/>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316" name="OTLSHAPE_T_2d3c17c171e748448134c54448907a01_StartDate" hidden="1"/>
          <p:cNvSpPr txBox="1"/>
          <p:nvPr>
            <p:custDataLst>
              <p:tags r:id="rId60"/>
            </p:custDataLst>
          </p:nvPr>
        </p:nvSpPr>
        <p:spPr>
          <a:xfrm>
            <a:off x="0" y="20612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17" name="OTLSHAPE_T_2d3c17c171e748448134c54448907a01_EndDate" hidden="1"/>
          <p:cNvSpPr txBox="1"/>
          <p:nvPr>
            <p:custDataLst>
              <p:tags r:id="rId61"/>
            </p:custDataLst>
          </p:nvPr>
        </p:nvSpPr>
        <p:spPr>
          <a:xfrm>
            <a:off x="0" y="20612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18" name="OTLSHAPE_T_2d3c17c171e748448134c54448907a01_Title"/>
          <p:cNvSpPr txBox="1"/>
          <p:nvPr>
            <p:custDataLst>
              <p:tags r:id="rId62"/>
            </p:custDataLst>
          </p:nvPr>
        </p:nvSpPr>
        <p:spPr>
          <a:xfrm>
            <a:off x="1860595" y="1922611"/>
            <a:ext cx="2273300" cy="170519"/>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UNEP High Level Expert Group Meeting</a:t>
            </a:r>
            <a:endParaRPr lang="fr-FR" sz="1100" b="1" spc="-4">
              <a:solidFill>
                <a:schemeClr val="dk1"/>
              </a:solidFill>
              <a:latin typeface="Calibri" panose="020F0502020204030204" pitchFamily="34" charset="0"/>
            </a:endParaRPr>
          </a:p>
        </p:txBody>
      </p:sp>
      <p:sp>
        <p:nvSpPr>
          <p:cNvPr id="1319" name="OTLSHAPE_T_2d3c17c171e748448134c54448907a01_JoinedDate"/>
          <p:cNvSpPr txBox="1"/>
          <p:nvPr>
            <p:custDataLst>
              <p:tags r:id="rId63"/>
            </p:custDataLst>
          </p:nvPr>
        </p:nvSpPr>
        <p:spPr>
          <a:xfrm>
            <a:off x="4281677" y="1930358"/>
            <a:ext cx="1206500" cy="155025"/>
          </a:xfrm>
          <a:prstGeom prst="rect">
            <a:avLst/>
          </a:prstGeom>
          <a:noFill/>
        </p:spPr>
        <p:txBody>
          <a:bodyPr vert="horz" wrap="square" lIns="0" tIns="0" rIns="0" bIns="0" rtlCol="0" anchor="ctr" anchorCtr="0">
            <a:spAutoFit/>
          </a:bodyPr>
          <a:lstStyle/>
          <a:p>
            <a:r>
              <a:rPr lang="fr-FR" sz="1000" spc="-6">
                <a:solidFill>
                  <a:srgbClr val="44546A"/>
                </a:solidFill>
                <a:latin typeface="Calibri" panose="020F0502020204030204" pitchFamily="34" charset="0"/>
              </a:rPr>
              <a:t>9/11/2023 - 9/13/2023</a:t>
            </a:r>
          </a:p>
        </p:txBody>
      </p:sp>
      <p:sp>
        <p:nvSpPr>
          <p:cNvPr id="1320" name="OTLSHAPE_T_c989cae2c761412a87529e4e504074e2_Shape"/>
          <p:cNvSpPr/>
          <p:nvPr>
            <p:custDataLst>
              <p:tags r:id="rId64"/>
            </p:custDataLst>
          </p:nvPr>
        </p:nvSpPr>
        <p:spPr>
          <a:xfrm>
            <a:off x="3216681" y="2172970"/>
            <a:ext cx="88900" cy="203200"/>
          </a:xfrm>
          <a:prstGeom prst="rect">
            <a:avLst/>
          </a:prstGeom>
          <a:solidFill>
            <a:srgbClr val="96D64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1" name="OTLSHAPE_T_c989cae2c761412a87529e4e504074e2_ShapePercentage" hidden="1"/>
          <p:cNvSpPr/>
          <p:nvPr>
            <p:custDataLst>
              <p:tags r:id="rId65"/>
            </p:custDataLst>
          </p:nvPr>
        </p:nvSpPr>
        <p:spPr>
          <a:xfrm>
            <a:off x="3216681" y="217297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2" name="OTLSHAPE_T_c989cae2c761412a87529e4e504074e2_Duration" hidden="1"/>
          <p:cNvSpPr txBox="1"/>
          <p:nvPr>
            <p:custDataLst>
              <p:tags r:id="rId66"/>
            </p:custDataLst>
          </p:nvPr>
        </p:nvSpPr>
        <p:spPr>
          <a:xfrm>
            <a:off x="0" y="2172970"/>
            <a:ext cx="355600" cy="155025"/>
          </a:xfrm>
          <a:prstGeom prst="rect">
            <a:avLst/>
          </a:prstGeom>
          <a:noFill/>
        </p:spPr>
        <p:txBody>
          <a:bodyPr vert="horz" wrap="square" lIns="0" tIns="0" rIns="0" bIns="0" rtlCol="0" anchor="ctr" anchorCtr="0">
            <a:spAutoFit/>
          </a:bodyPr>
          <a:lstStyle/>
          <a:p>
            <a:pPr algn="ctr"/>
            <a:r>
              <a:rPr lang="fr-FR" sz="1000">
                <a:solidFill>
                  <a:srgbClr val="ED7D31"/>
                </a:solidFill>
                <a:latin typeface="Calibri" panose="020F0502020204030204" pitchFamily="34" charset="0"/>
              </a:rPr>
              <a:t>5 jours</a:t>
            </a:r>
          </a:p>
        </p:txBody>
      </p:sp>
      <p:sp>
        <p:nvSpPr>
          <p:cNvPr id="1323" name="OTLSHAPE_T_c989cae2c761412a87529e4e504074e2_TextPercentage" hidden="1"/>
          <p:cNvSpPr txBox="1"/>
          <p:nvPr>
            <p:custDataLst>
              <p:tags r:id="rId67"/>
            </p:custDataLst>
          </p:nvPr>
        </p:nvSpPr>
        <p:spPr>
          <a:xfrm>
            <a:off x="0" y="2327995"/>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324" name="OTLSHAPE_T_c989cae2c761412a87529e4e504074e2_StartDate" hidden="1"/>
          <p:cNvSpPr txBox="1"/>
          <p:nvPr>
            <p:custDataLst>
              <p:tags r:id="rId68"/>
            </p:custDataLst>
          </p:nvPr>
        </p:nvSpPr>
        <p:spPr>
          <a:xfrm>
            <a:off x="0" y="23279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25" name="OTLSHAPE_T_c989cae2c761412a87529e4e504074e2_EndDate" hidden="1"/>
          <p:cNvSpPr txBox="1"/>
          <p:nvPr>
            <p:custDataLst>
              <p:tags r:id="rId69"/>
            </p:custDataLst>
          </p:nvPr>
        </p:nvSpPr>
        <p:spPr>
          <a:xfrm>
            <a:off x="0" y="23279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26" name="OTLSHAPE_T_c989cae2c761412a87529e4e504074e2_Title"/>
          <p:cNvSpPr txBox="1"/>
          <p:nvPr>
            <p:custDataLst>
              <p:tags r:id="rId70"/>
            </p:custDataLst>
          </p:nvPr>
        </p:nvSpPr>
        <p:spPr>
          <a:xfrm>
            <a:off x="1474368" y="2189311"/>
            <a:ext cx="1701800" cy="170519"/>
          </a:xfrm>
          <a:prstGeom prst="rect">
            <a:avLst/>
          </a:prstGeom>
          <a:noFill/>
        </p:spPr>
        <p:txBody>
          <a:bodyPr vert="horz" wrap="square" lIns="0" tIns="0" rIns="0" bIns="0" rtlCol="0" anchor="ctr" anchorCtr="0">
            <a:spAutoFit/>
          </a:bodyPr>
          <a:lstStyle/>
          <a:p>
            <a:pPr algn="r"/>
            <a:r>
              <a:rPr lang="fr-FR" sz="1100" b="1" spc="-4">
                <a:solidFill>
                  <a:schemeClr val="dk1"/>
                </a:solidFill>
                <a:latin typeface="Calibri" panose="020F0502020204030204" pitchFamily="34" charset="0"/>
              </a:rPr>
              <a:t>IGARSS 2023 - special session</a:t>
            </a:r>
          </a:p>
        </p:txBody>
      </p:sp>
      <p:sp>
        <p:nvSpPr>
          <p:cNvPr id="1327" name="OTLSHAPE_T_c989cae2c761412a87529e4e504074e2_JoinedDate"/>
          <p:cNvSpPr txBox="1"/>
          <p:nvPr>
            <p:custDataLst>
              <p:tags r:id="rId71"/>
            </p:custDataLst>
          </p:nvPr>
        </p:nvSpPr>
        <p:spPr>
          <a:xfrm>
            <a:off x="3353419" y="2197058"/>
            <a:ext cx="1206500" cy="155025"/>
          </a:xfrm>
          <a:prstGeom prst="rect">
            <a:avLst/>
          </a:prstGeom>
          <a:noFill/>
        </p:spPr>
        <p:txBody>
          <a:bodyPr vert="horz" wrap="square" lIns="0" tIns="0" rIns="0" bIns="0" rtlCol="0" anchor="ctr" anchorCtr="0">
            <a:spAutoFit/>
          </a:bodyPr>
          <a:lstStyle/>
          <a:p>
            <a:r>
              <a:rPr lang="fr-FR" sz="1000" spc="-6">
                <a:solidFill>
                  <a:srgbClr val="44546A"/>
                </a:solidFill>
                <a:latin typeface="Calibri" panose="020F0502020204030204" pitchFamily="34" charset="0"/>
              </a:rPr>
              <a:t>7/17/2023 - 7/21/2023</a:t>
            </a:r>
          </a:p>
        </p:txBody>
      </p:sp>
      <p:sp>
        <p:nvSpPr>
          <p:cNvPr id="1328" name="OTLSHAPE_T_74d5927b36514817b6f1142c3d7e4168_Shape"/>
          <p:cNvSpPr/>
          <p:nvPr>
            <p:custDataLst>
              <p:tags r:id="rId72"/>
            </p:custDataLst>
          </p:nvPr>
        </p:nvSpPr>
        <p:spPr>
          <a:xfrm>
            <a:off x="5227895" y="2439670"/>
            <a:ext cx="50800" cy="203200"/>
          </a:xfrm>
          <a:prstGeom prst="rect">
            <a:avLst/>
          </a:prstGeom>
          <a:solidFill>
            <a:srgbClr val="96D64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9" name="OTLSHAPE_T_74d5927b36514817b6f1142c3d7e4168_ShapePercentage" hidden="1"/>
          <p:cNvSpPr/>
          <p:nvPr>
            <p:custDataLst>
              <p:tags r:id="rId73"/>
            </p:custDataLst>
          </p:nvPr>
        </p:nvSpPr>
        <p:spPr>
          <a:xfrm>
            <a:off x="5227895" y="243967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0" name="OTLSHAPE_T_74d5927b36514817b6f1142c3d7e4168_Duration" hidden="1"/>
          <p:cNvSpPr txBox="1"/>
          <p:nvPr>
            <p:custDataLst>
              <p:tags r:id="rId74"/>
            </p:custDataLst>
          </p:nvPr>
        </p:nvSpPr>
        <p:spPr>
          <a:xfrm>
            <a:off x="0" y="2439670"/>
            <a:ext cx="304800" cy="155025"/>
          </a:xfrm>
          <a:prstGeom prst="rect">
            <a:avLst/>
          </a:prstGeom>
          <a:noFill/>
        </p:spPr>
        <p:txBody>
          <a:bodyPr vert="horz" wrap="square" lIns="0" tIns="0" rIns="0" bIns="0" rtlCol="0" anchor="ctr" anchorCtr="0">
            <a:spAutoFit/>
          </a:bodyPr>
          <a:lstStyle/>
          <a:p>
            <a:pPr algn="ctr"/>
            <a:r>
              <a:rPr lang="fr-FR" sz="1000">
                <a:solidFill>
                  <a:srgbClr val="ED7D31"/>
                </a:solidFill>
                <a:latin typeface="Calibri" panose="020F0502020204030204" pitchFamily="34" charset="0"/>
              </a:rPr>
              <a:t>1 jour</a:t>
            </a:r>
          </a:p>
        </p:txBody>
      </p:sp>
      <p:sp>
        <p:nvSpPr>
          <p:cNvPr id="1331" name="OTLSHAPE_T_74d5927b36514817b6f1142c3d7e4168_TextPercentage" hidden="1"/>
          <p:cNvSpPr txBox="1"/>
          <p:nvPr>
            <p:custDataLst>
              <p:tags r:id="rId75"/>
            </p:custDataLst>
          </p:nvPr>
        </p:nvSpPr>
        <p:spPr>
          <a:xfrm>
            <a:off x="0" y="2594695"/>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332" name="OTLSHAPE_T_74d5927b36514817b6f1142c3d7e4168_StartDate" hidden="1"/>
          <p:cNvSpPr txBox="1"/>
          <p:nvPr>
            <p:custDataLst>
              <p:tags r:id="rId76"/>
            </p:custDataLst>
          </p:nvPr>
        </p:nvSpPr>
        <p:spPr>
          <a:xfrm>
            <a:off x="0" y="25946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33" name="OTLSHAPE_T_74d5927b36514817b6f1142c3d7e4168_EndDate" hidden="1"/>
          <p:cNvSpPr txBox="1"/>
          <p:nvPr>
            <p:custDataLst>
              <p:tags r:id="rId77"/>
            </p:custDataLst>
          </p:nvPr>
        </p:nvSpPr>
        <p:spPr>
          <a:xfrm>
            <a:off x="0" y="25946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34" name="OTLSHAPE_T_74d5927b36514817b6f1142c3d7e4168_Title"/>
          <p:cNvSpPr txBox="1"/>
          <p:nvPr>
            <p:custDataLst>
              <p:tags r:id="rId78"/>
            </p:custDataLst>
          </p:nvPr>
        </p:nvSpPr>
        <p:spPr>
          <a:xfrm>
            <a:off x="2138366" y="2456011"/>
            <a:ext cx="3048000" cy="170519"/>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GeoWeek Ministerial - special session Impact Stories</a:t>
            </a:r>
            <a:endParaRPr lang="fr-FR" sz="1100" b="1" spc="-4">
              <a:solidFill>
                <a:schemeClr val="dk1"/>
              </a:solidFill>
              <a:latin typeface="Calibri" panose="020F0502020204030204" pitchFamily="34" charset="0"/>
            </a:endParaRPr>
          </a:p>
        </p:txBody>
      </p:sp>
      <p:sp>
        <p:nvSpPr>
          <p:cNvPr id="1335" name="OTLSHAPE_T_74d5927b36514817b6f1142c3d7e4168_JoinedDate"/>
          <p:cNvSpPr txBox="1"/>
          <p:nvPr>
            <p:custDataLst>
              <p:tags r:id="rId79"/>
            </p:custDataLst>
          </p:nvPr>
        </p:nvSpPr>
        <p:spPr>
          <a:xfrm>
            <a:off x="5329495" y="2463758"/>
            <a:ext cx="1333500" cy="155025"/>
          </a:xfrm>
          <a:prstGeom prst="rect">
            <a:avLst/>
          </a:prstGeom>
          <a:noFill/>
        </p:spPr>
        <p:txBody>
          <a:bodyPr vert="horz" wrap="square" lIns="0" tIns="0" rIns="0" bIns="0" rtlCol="0" anchor="ctr" anchorCtr="0">
            <a:spAutoFit/>
          </a:bodyPr>
          <a:lstStyle/>
          <a:p>
            <a:r>
              <a:rPr lang="fr-FR" sz="1000" spc="-6">
                <a:solidFill>
                  <a:srgbClr val="44546A"/>
                </a:solidFill>
                <a:latin typeface="Calibri" panose="020F0502020204030204" pitchFamily="34" charset="0"/>
              </a:rPr>
              <a:t>11/10/2023 - 11/11/2023</a:t>
            </a:r>
          </a:p>
        </p:txBody>
      </p:sp>
      <p:sp>
        <p:nvSpPr>
          <p:cNvPr id="1336" name="OTLSHAPE_T_4c464ee16bee46b0b589ac6feb2afba8_Shape"/>
          <p:cNvSpPr/>
          <p:nvPr>
            <p:custDataLst>
              <p:tags r:id="rId80"/>
            </p:custDataLst>
          </p:nvPr>
        </p:nvSpPr>
        <p:spPr>
          <a:xfrm>
            <a:off x="5623276" y="2706370"/>
            <a:ext cx="127000" cy="203200"/>
          </a:xfrm>
          <a:prstGeom prst="rect">
            <a:avLst/>
          </a:prstGeom>
          <a:solidFill>
            <a:srgbClr val="FEBA0A"/>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7" name="OTLSHAPE_T_4c464ee16bee46b0b589ac6feb2afba8_ShapePercentage" hidden="1"/>
          <p:cNvSpPr/>
          <p:nvPr>
            <p:custDataLst>
              <p:tags r:id="rId81"/>
            </p:custDataLst>
          </p:nvPr>
        </p:nvSpPr>
        <p:spPr>
          <a:xfrm>
            <a:off x="5623276" y="270637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8" name="OTLSHAPE_T_4c464ee16bee46b0b589ac6feb2afba8_Duration" hidden="1"/>
          <p:cNvSpPr txBox="1"/>
          <p:nvPr>
            <p:custDataLst>
              <p:tags r:id="rId82"/>
            </p:custDataLst>
          </p:nvPr>
        </p:nvSpPr>
        <p:spPr>
          <a:xfrm>
            <a:off x="0" y="2706370"/>
            <a:ext cx="355600" cy="155025"/>
          </a:xfrm>
          <a:prstGeom prst="rect">
            <a:avLst/>
          </a:prstGeom>
          <a:noFill/>
        </p:spPr>
        <p:txBody>
          <a:bodyPr vert="horz" wrap="square" lIns="0" tIns="0" rIns="0" bIns="0" rtlCol="0" anchor="ctr" anchorCtr="0">
            <a:spAutoFit/>
          </a:bodyPr>
          <a:lstStyle/>
          <a:p>
            <a:pPr algn="ctr"/>
            <a:r>
              <a:rPr lang="fr-FR" sz="1000">
                <a:solidFill>
                  <a:srgbClr val="ED7D31"/>
                </a:solidFill>
                <a:latin typeface="Calibri" panose="020F0502020204030204" pitchFamily="34" charset="0"/>
              </a:rPr>
              <a:t>7 jours</a:t>
            </a:r>
          </a:p>
        </p:txBody>
      </p:sp>
      <p:sp>
        <p:nvSpPr>
          <p:cNvPr id="1339" name="OTLSHAPE_T_4c464ee16bee46b0b589ac6feb2afba8_TextPercentage" hidden="1"/>
          <p:cNvSpPr txBox="1"/>
          <p:nvPr>
            <p:custDataLst>
              <p:tags r:id="rId83"/>
            </p:custDataLst>
          </p:nvPr>
        </p:nvSpPr>
        <p:spPr>
          <a:xfrm>
            <a:off x="0" y="2861395"/>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340" name="OTLSHAPE_T_4c464ee16bee46b0b589ac6feb2afba8_StartDate" hidden="1"/>
          <p:cNvSpPr txBox="1"/>
          <p:nvPr>
            <p:custDataLst>
              <p:tags r:id="rId84"/>
            </p:custDataLst>
          </p:nvPr>
        </p:nvSpPr>
        <p:spPr>
          <a:xfrm>
            <a:off x="0" y="28613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41" name="OTLSHAPE_T_4c464ee16bee46b0b589ac6feb2afba8_EndDate" hidden="1"/>
          <p:cNvSpPr txBox="1"/>
          <p:nvPr>
            <p:custDataLst>
              <p:tags r:id="rId85"/>
            </p:custDataLst>
          </p:nvPr>
        </p:nvSpPr>
        <p:spPr>
          <a:xfrm>
            <a:off x="0" y="28613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42" name="OTLSHAPE_T_4c464ee16bee46b0b589ac6feb2afba8_Title"/>
          <p:cNvSpPr txBox="1"/>
          <p:nvPr>
            <p:custDataLst>
              <p:tags r:id="rId86"/>
            </p:custDataLst>
          </p:nvPr>
        </p:nvSpPr>
        <p:spPr>
          <a:xfrm>
            <a:off x="5189063" y="2722711"/>
            <a:ext cx="393700" cy="170519"/>
          </a:xfrm>
          <a:prstGeom prst="rect">
            <a:avLst/>
          </a:prstGeom>
          <a:noFill/>
        </p:spPr>
        <p:txBody>
          <a:bodyPr vert="horz" wrap="square" lIns="0" tIns="0" rIns="0" bIns="0" rtlCol="0" anchor="ctr" anchorCtr="0">
            <a:spAutoFit/>
          </a:bodyPr>
          <a:lstStyle/>
          <a:p>
            <a:pPr algn="r"/>
            <a:r>
              <a:rPr lang="fr-FR" sz="1100" b="1" spc="-14">
                <a:solidFill>
                  <a:schemeClr val="dk1"/>
                </a:solidFill>
                <a:latin typeface="Calibri" panose="020F0502020204030204" pitchFamily="34" charset="0"/>
              </a:rPr>
              <a:t>COP28</a:t>
            </a:r>
          </a:p>
        </p:txBody>
      </p:sp>
      <p:sp>
        <p:nvSpPr>
          <p:cNvPr id="1343" name="OTLSHAPE_T_4c464ee16bee46b0b589ac6feb2afba8_JoinedDate"/>
          <p:cNvSpPr txBox="1"/>
          <p:nvPr>
            <p:custDataLst>
              <p:tags r:id="rId87"/>
            </p:custDataLst>
          </p:nvPr>
        </p:nvSpPr>
        <p:spPr>
          <a:xfrm>
            <a:off x="5794394" y="2730458"/>
            <a:ext cx="1270000" cy="155025"/>
          </a:xfrm>
          <a:prstGeom prst="rect">
            <a:avLst/>
          </a:prstGeom>
          <a:noFill/>
        </p:spPr>
        <p:txBody>
          <a:bodyPr vert="horz" wrap="square" lIns="0" tIns="0" rIns="0" bIns="0" rtlCol="0" anchor="ctr" anchorCtr="0">
            <a:spAutoFit/>
          </a:bodyPr>
          <a:lstStyle/>
          <a:p>
            <a:r>
              <a:rPr lang="fr-FR" sz="1000" spc="-6">
                <a:solidFill>
                  <a:srgbClr val="44546A"/>
                </a:solidFill>
                <a:latin typeface="Calibri" panose="020F0502020204030204" pitchFamily="34" charset="0"/>
              </a:rPr>
              <a:t>12/4/2023 - 12/10/2023</a:t>
            </a:r>
          </a:p>
        </p:txBody>
      </p:sp>
      <p:sp>
        <p:nvSpPr>
          <p:cNvPr id="1344" name="OTLSHAPE_T_afb307c7d1dc44d08964556e5f655d67_Shape"/>
          <p:cNvSpPr/>
          <p:nvPr>
            <p:custDataLst>
              <p:tags r:id="rId88"/>
            </p:custDataLst>
          </p:nvPr>
        </p:nvSpPr>
        <p:spPr>
          <a:xfrm>
            <a:off x="4007419" y="2973070"/>
            <a:ext cx="1384300" cy="203200"/>
          </a:xfrm>
          <a:prstGeom prst="rect">
            <a:avLst/>
          </a:prstGeom>
          <a:solidFill>
            <a:srgbClr val="B20E1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5" name="OTLSHAPE_T_afb307c7d1dc44d08964556e5f655d67_ShapePercentage" hidden="1"/>
          <p:cNvSpPr/>
          <p:nvPr>
            <p:custDataLst>
              <p:tags r:id="rId89"/>
            </p:custDataLst>
          </p:nvPr>
        </p:nvSpPr>
        <p:spPr>
          <a:xfrm>
            <a:off x="4007419" y="297307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6" name="OTLSHAPE_T_afb307c7d1dc44d08964556e5f655d67_Duration" hidden="1"/>
          <p:cNvSpPr txBox="1"/>
          <p:nvPr>
            <p:custDataLst>
              <p:tags r:id="rId90"/>
            </p:custDataLst>
          </p:nvPr>
        </p:nvSpPr>
        <p:spPr>
          <a:xfrm>
            <a:off x="0" y="2973070"/>
            <a:ext cx="419100" cy="155025"/>
          </a:xfrm>
          <a:prstGeom prst="rect">
            <a:avLst/>
          </a:prstGeom>
          <a:noFill/>
        </p:spPr>
        <p:txBody>
          <a:bodyPr vert="horz" wrap="square" lIns="0" tIns="0" rIns="0" bIns="0" rtlCol="0" anchor="ctr" anchorCtr="0">
            <a:spAutoFit/>
          </a:bodyPr>
          <a:lstStyle/>
          <a:p>
            <a:pPr algn="ctr"/>
            <a:r>
              <a:rPr lang="fr-FR" sz="1000">
                <a:solidFill>
                  <a:srgbClr val="ED7D31"/>
                </a:solidFill>
                <a:latin typeface="Calibri" panose="020F0502020204030204" pitchFamily="34" charset="0"/>
              </a:rPr>
              <a:t>80 jours</a:t>
            </a:r>
          </a:p>
        </p:txBody>
      </p:sp>
      <p:sp>
        <p:nvSpPr>
          <p:cNvPr id="1347" name="OTLSHAPE_T_afb307c7d1dc44d08964556e5f655d67_TextPercentage" hidden="1"/>
          <p:cNvSpPr txBox="1"/>
          <p:nvPr>
            <p:custDataLst>
              <p:tags r:id="rId91"/>
            </p:custDataLst>
          </p:nvPr>
        </p:nvSpPr>
        <p:spPr>
          <a:xfrm>
            <a:off x="0" y="3128095"/>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348" name="OTLSHAPE_T_afb307c7d1dc44d08964556e5f655d67_StartDate" hidden="1"/>
          <p:cNvSpPr txBox="1"/>
          <p:nvPr>
            <p:custDataLst>
              <p:tags r:id="rId92"/>
            </p:custDataLst>
          </p:nvPr>
        </p:nvSpPr>
        <p:spPr>
          <a:xfrm>
            <a:off x="0" y="31280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49" name="OTLSHAPE_T_afb307c7d1dc44d08964556e5f655d67_EndDate" hidden="1"/>
          <p:cNvSpPr txBox="1"/>
          <p:nvPr>
            <p:custDataLst>
              <p:tags r:id="rId93"/>
            </p:custDataLst>
          </p:nvPr>
        </p:nvSpPr>
        <p:spPr>
          <a:xfrm>
            <a:off x="0" y="31280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50" name="OTLSHAPE_T_afb307c7d1dc44d08964556e5f655d67_JoinedDate"/>
          <p:cNvSpPr txBox="1"/>
          <p:nvPr>
            <p:custDataLst>
              <p:tags r:id="rId94"/>
            </p:custDataLst>
          </p:nvPr>
        </p:nvSpPr>
        <p:spPr>
          <a:xfrm>
            <a:off x="5433404" y="2997158"/>
            <a:ext cx="1206500" cy="155025"/>
          </a:xfrm>
          <a:prstGeom prst="rect">
            <a:avLst/>
          </a:prstGeom>
          <a:noFill/>
        </p:spPr>
        <p:txBody>
          <a:bodyPr vert="horz" wrap="square" lIns="0" tIns="0" rIns="0" bIns="0" rtlCol="0" anchor="ctr" anchorCtr="0">
            <a:spAutoFit/>
          </a:bodyPr>
          <a:lstStyle/>
          <a:p>
            <a:r>
              <a:rPr lang="fr-FR" sz="1000" spc="-6">
                <a:solidFill>
                  <a:srgbClr val="44546A"/>
                </a:solidFill>
                <a:latin typeface="Calibri" panose="020F0502020204030204" pitchFamily="34" charset="0"/>
              </a:rPr>
              <a:t>9/1/2023 - 11/19/2023</a:t>
            </a:r>
          </a:p>
        </p:txBody>
      </p:sp>
      <p:sp>
        <p:nvSpPr>
          <p:cNvPr id="1351" name="OTLSHAPE_T_afb307c7d1dc44d08964556e5f655d67_Title"/>
          <p:cNvSpPr txBox="1"/>
          <p:nvPr>
            <p:custDataLst>
              <p:tags r:id="rId95"/>
            </p:custDataLst>
          </p:nvPr>
        </p:nvSpPr>
        <p:spPr>
          <a:xfrm>
            <a:off x="4071421" y="2989411"/>
            <a:ext cx="1257300" cy="170519"/>
          </a:xfrm>
          <a:prstGeom prst="rect">
            <a:avLst/>
          </a:prstGeom>
          <a:noFill/>
        </p:spPr>
        <p:txBody>
          <a:bodyPr vert="horz" wrap="square" lIns="0" tIns="0" rIns="0" bIns="0" rtlCol="0" anchor="ctr" anchorCtr="0">
            <a:spAutoFit/>
          </a:bodyPr>
          <a:lstStyle/>
          <a:p>
            <a:pPr algn="ctr"/>
            <a:r>
              <a:rPr lang="fr-FR" sz="1100" b="1" spc="-6">
                <a:solidFill>
                  <a:schemeClr val="dk1"/>
                </a:solidFill>
                <a:latin typeface="Calibri" panose="020F0502020204030204" pitchFamily="34" charset="0"/>
              </a:rPr>
              <a:t>SCO International call</a:t>
            </a:r>
          </a:p>
        </p:txBody>
      </p:sp>
      <p:sp>
        <p:nvSpPr>
          <p:cNvPr id="1352" name="OTLSHAPE_T_598e23dd5d684043b485446a6e7eab54_Shape"/>
          <p:cNvSpPr/>
          <p:nvPr>
            <p:custDataLst>
              <p:tags r:id="rId96"/>
            </p:custDataLst>
          </p:nvPr>
        </p:nvSpPr>
        <p:spPr>
          <a:xfrm>
            <a:off x="9473829" y="3239770"/>
            <a:ext cx="88900" cy="203200"/>
          </a:xfrm>
          <a:prstGeom prst="rect">
            <a:avLst/>
          </a:prstGeom>
          <a:solidFill>
            <a:srgbClr val="96D64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3" name="OTLSHAPE_T_598e23dd5d684043b485446a6e7eab54_ShapePercentage" hidden="1"/>
          <p:cNvSpPr/>
          <p:nvPr>
            <p:custDataLst>
              <p:tags r:id="rId97"/>
            </p:custDataLst>
          </p:nvPr>
        </p:nvSpPr>
        <p:spPr>
          <a:xfrm>
            <a:off x="9473829" y="323977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4" name="OTLSHAPE_T_598e23dd5d684043b485446a6e7eab54_Duration" hidden="1"/>
          <p:cNvSpPr txBox="1"/>
          <p:nvPr>
            <p:custDataLst>
              <p:tags r:id="rId98"/>
            </p:custDataLst>
          </p:nvPr>
        </p:nvSpPr>
        <p:spPr>
          <a:xfrm>
            <a:off x="0" y="3239770"/>
            <a:ext cx="355600" cy="155025"/>
          </a:xfrm>
          <a:prstGeom prst="rect">
            <a:avLst/>
          </a:prstGeom>
          <a:noFill/>
        </p:spPr>
        <p:txBody>
          <a:bodyPr vert="horz" wrap="square" lIns="0" tIns="0" rIns="0" bIns="0" rtlCol="0" anchor="ctr" anchorCtr="0">
            <a:spAutoFit/>
          </a:bodyPr>
          <a:lstStyle/>
          <a:p>
            <a:pPr algn="ctr"/>
            <a:r>
              <a:rPr lang="fr-FR" sz="1000">
                <a:solidFill>
                  <a:srgbClr val="ED7D31"/>
                </a:solidFill>
                <a:latin typeface="Calibri" panose="020F0502020204030204" pitchFamily="34" charset="0"/>
              </a:rPr>
              <a:t>5 jours</a:t>
            </a:r>
          </a:p>
        </p:txBody>
      </p:sp>
      <p:sp>
        <p:nvSpPr>
          <p:cNvPr id="1355" name="OTLSHAPE_T_598e23dd5d684043b485446a6e7eab54_TextPercentage" hidden="1"/>
          <p:cNvSpPr txBox="1"/>
          <p:nvPr>
            <p:custDataLst>
              <p:tags r:id="rId99"/>
            </p:custDataLst>
          </p:nvPr>
        </p:nvSpPr>
        <p:spPr>
          <a:xfrm>
            <a:off x="0" y="3394795"/>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356" name="OTLSHAPE_T_598e23dd5d684043b485446a6e7eab54_StartDate" hidden="1"/>
          <p:cNvSpPr txBox="1"/>
          <p:nvPr>
            <p:custDataLst>
              <p:tags r:id="rId100"/>
            </p:custDataLst>
          </p:nvPr>
        </p:nvSpPr>
        <p:spPr>
          <a:xfrm>
            <a:off x="0" y="33947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57" name="OTLSHAPE_T_598e23dd5d684043b485446a6e7eab54_EndDate" hidden="1"/>
          <p:cNvSpPr txBox="1"/>
          <p:nvPr>
            <p:custDataLst>
              <p:tags r:id="rId101"/>
            </p:custDataLst>
          </p:nvPr>
        </p:nvSpPr>
        <p:spPr>
          <a:xfrm>
            <a:off x="0" y="339479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358" name="OTLSHAPE_T_598e23dd5d684043b485446a6e7eab54_Title"/>
          <p:cNvSpPr txBox="1"/>
          <p:nvPr>
            <p:custDataLst>
              <p:tags r:id="rId102"/>
            </p:custDataLst>
          </p:nvPr>
        </p:nvSpPr>
        <p:spPr>
          <a:xfrm>
            <a:off x="7731516" y="3256111"/>
            <a:ext cx="1701800" cy="170519"/>
          </a:xfrm>
          <a:prstGeom prst="rect">
            <a:avLst/>
          </a:prstGeom>
          <a:noFill/>
        </p:spPr>
        <p:txBody>
          <a:bodyPr vert="horz" wrap="square" lIns="0" tIns="0" rIns="0" bIns="0" rtlCol="0" anchor="ctr" anchorCtr="0">
            <a:spAutoFit/>
          </a:bodyPr>
          <a:lstStyle/>
          <a:p>
            <a:pPr algn="r"/>
            <a:r>
              <a:rPr lang="fr-FR" sz="1100" b="1" spc="-4">
                <a:solidFill>
                  <a:schemeClr val="dk1"/>
                </a:solidFill>
                <a:latin typeface="Calibri" panose="020F0502020204030204" pitchFamily="34" charset="0"/>
              </a:rPr>
              <a:t>IGARSS 2024 - special session</a:t>
            </a:r>
          </a:p>
        </p:txBody>
      </p:sp>
      <p:sp>
        <p:nvSpPr>
          <p:cNvPr id="1359" name="OTLSHAPE_T_598e23dd5d684043b485446a6e7eab54_JoinedDate"/>
          <p:cNvSpPr txBox="1"/>
          <p:nvPr>
            <p:custDataLst>
              <p:tags r:id="rId103"/>
            </p:custDataLst>
          </p:nvPr>
        </p:nvSpPr>
        <p:spPr>
          <a:xfrm>
            <a:off x="9610566" y="3263858"/>
            <a:ext cx="1206500" cy="155025"/>
          </a:xfrm>
          <a:prstGeom prst="rect">
            <a:avLst/>
          </a:prstGeom>
          <a:noFill/>
        </p:spPr>
        <p:txBody>
          <a:bodyPr vert="horz" wrap="square" lIns="0" tIns="0" rIns="0" bIns="0" rtlCol="0" anchor="ctr" anchorCtr="0">
            <a:spAutoFit/>
          </a:bodyPr>
          <a:lstStyle/>
          <a:p>
            <a:r>
              <a:rPr lang="fr-FR" sz="1000" spc="-6">
                <a:solidFill>
                  <a:srgbClr val="44546A"/>
                </a:solidFill>
                <a:latin typeface="Calibri" panose="020F0502020204030204" pitchFamily="34" charset="0"/>
              </a:rPr>
              <a:t>7/15/2024 - 7/19/2024</a:t>
            </a:r>
          </a:p>
        </p:txBody>
      </p:sp>
      <p:pic>
        <p:nvPicPr>
          <p:cNvPr id="1254" name="Picture 2" descr="Photo gratuite les gens tenant la terre entre leurs mains">
            <a:extLst>
              <a:ext uri="{FF2B5EF4-FFF2-40B4-BE49-F238E27FC236}">
                <a16:creationId xmlns:a16="http://schemas.microsoft.com/office/drawing/2014/main" id="{CF255554-8AA0-E701-6310-414BE59997D4}"/>
              </a:ext>
            </a:extLst>
          </p:cNvPr>
          <p:cNvPicPr>
            <a:picLocks noChangeAspect="1" noChangeArrowheads="1"/>
          </p:cNvPicPr>
          <p:nvPr/>
        </p:nvPicPr>
        <p:blipFill rotWithShape="1">
          <a:blip r:embed="rId105" cstate="email">
            <a:extLst>
              <a:ext uri="{28A0092B-C50C-407E-A947-70E740481C1C}">
                <a14:useLocalDpi xmlns:a14="http://schemas.microsoft.com/office/drawing/2010/main"/>
              </a:ext>
            </a:extLst>
          </a:blip>
          <a:srcRect l="-22456" b="-1239"/>
          <a:stretch/>
        </p:blipFill>
        <p:spPr bwMode="auto">
          <a:xfrm rot="10800000">
            <a:off x="9697547" y="32716"/>
            <a:ext cx="3334580" cy="3377764"/>
          </a:xfrm>
          <a:prstGeom prst="ellipse">
            <a:avLst/>
          </a:prstGeom>
          <a:noFill/>
          <a:extLst>
            <a:ext uri="{909E8E84-426E-40DD-AFC4-6F175D3DCCD1}">
              <a14:hiddenFill xmlns:a14="http://schemas.microsoft.com/office/drawing/2010/main">
                <a:solidFill>
                  <a:srgbClr val="FFFFFF"/>
                </a:solidFill>
              </a14:hiddenFill>
            </a:ext>
          </a:extLst>
        </p:spPr>
      </p:pic>
      <p:sp>
        <p:nvSpPr>
          <p:cNvPr id="1255" name="Ellipse 1254">
            <a:extLst>
              <a:ext uri="{FF2B5EF4-FFF2-40B4-BE49-F238E27FC236}">
                <a16:creationId xmlns:a16="http://schemas.microsoft.com/office/drawing/2014/main" id="{A9D30F2C-4E13-6A27-38D7-92086C411211}"/>
              </a:ext>
            </a:extLst>
          </p:cNvPr>
          <p:cNvSpPr/>
          <p:nvPr/>
        </p:nvSpPr>
        <p:spPr>
          <a:xfrm>
            <a:off x="9683324" y="26366"/>
            <a:ext cx="3334580" cy="3372948"/>
          </a:xfrm>
          <a:prstGeom prst="ellipse">
            <a:avLst/>
          </a:prstGeom>
          <a:solidFill>
            <a:srgbClr val="05074D">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353278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DE4F77-090B-A57A-C51B-49BF9C195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370" y="3243044"/>
            <a:ext cx="2025959" cy="3711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Vacancy Re-Advertisement – CEO of SANSA - SANSA">
            <a:extLst>
              <a:ext uri="{FF2B5EF4-FFF2-40B4-BE49-F238E27FC236}">
                <a16:creationId xmlns:a16="http://schemas.microsoft.com/office/drawing/2014/main" id="{672190DE-F6CD-4012-290E-C685071EA71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461626" y="3750149"/>
            <a:ext cx="2254602" cy="9470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News &amp; Events - Saudi Space Agency">
            <a:extLst>
              <a:ext uri="{FF2B5EF4-FFF2-40B4-BE49-F238E27FC236}">
                <a16:creationId xmlns:a16="http://schemas.microsoft.com/office/drawing/2014/main" id="{B2C64F8B-5324-173D-3C84-4F6E1D0EEE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977" t="27655" r="28460" b="32548"/>
          <a:stretch/>
        </p:blipFill>
        <p:spPr bwMode="auto">
          <a:xfrm>
            <a:off x="1447824" y="4926168"/>
            <a:ext cx="1846892" cy="9065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59BB6692-3F54-A4F5-FFAE-8F9B90CA0D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5053" y="1682137"/>
            <a:ext cx="1747986" cy="1276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EF4FD7D1-E236-8AC5-FAA8-D4FC72DDCF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1193" y="1179590"/>
            <a:ext cx="1684406" cy="94326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Expertise France — Wikipédia">
            <a:extLst>
              <a:ext uri="{FF2B5EF4-FFF2-40B4-BE49-F238E27FC236}">
                <a16:creationId xmlns:a16="http://schemas.microsoft.com/office/drawing/2014/main" id="{19CA5737-B29B-90DF-5494-CEF9991EC2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6482" y="2822268"/>
            <a:ext cx="2712162" cy="93964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10">
            <a:extLst>
              <a:ext uri="{FF2B5EF4-FFF2-40B4-BE49-F238E27FC236}">
                <a16:creationId xmlns:a16="http://schemas.microsoft.com/office/drawing/2014/main" id="{87ECE824-A68F-072E-01B7-AEFBA65187BC}"/>
              </a:ext>
            </a:extLst>
          </p:cNvPr>
          <p:cNvCxnSpPr>
            <a:cxnSpLocks/>
          </p:cNvCxnSpPr>
          <p:nvPr/>
        </p:nvCxnSpPr>
        <p:spPr>
          <a:xfrm>
            <a:off x="2813338" y="535410"/>
            <a:ext cx="7851645" cy="0"/>
          </a:xfrm>
          <a:prstGeom prst="line">
            <a:avLst/>
          </a:prstGeom>
          <a:ln w="19050">
            <a:solidFill>
              <a:srgbClr val="4290C0"/>
            </a:solidFill>
          </a:ln>
        </p:spPr>
        <p:style>
          <a:lnRef idx="1">
            <a:schemeClr val="accent1"/>
          </a:lnRef>
          <a:fillRef idx="0">
            <a:schemeClr val="accent1"/>
          </a:fillRef>
          <a:effectRef idx="0">
            <a:schemeClr val="accent1"/>
          </a:effectRef>
          <a:fontRef idx="minor">
            <a:schemeClr val="tx1"/>
          </a:fontRef>
        </p:style>
      </p:cxnSp>
      <p:sp>
        <p:nvSpPr>
          <p:cNvPr id="13" name="Espace réservé du texte 4">
            <a:extLst>
              <a:ext uri="{FF2B5EF4-FFF2-40B4-BE49-F238E27FC236}">
                <a16:creationId xmlns:a16="http://schemas.microsoft.com/office/drawing/2014/main" id="{8B4EB8F4-703F-FE27-A286-AAD49C15B9DF}"/>
              </a:ext>
            </a:extLst>
          </p:cNvPr>
          <p:cNvSpPr txBox="1">
            <a:spLocks/>
          </p:cNvSpPr>
          <p:nvPr/>
        </p:nvSpPr>
        <p:spPr>
          <a:xfrm>
            <a:off x="306548" y="315449"/>
            <a:ext cx="5066641" cy="653003"/>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000" kern="0" dirty="0" err="1">
                <a:solidFill>
                  <a:srgbClr val="4290C0"/>
                </a:solidFill>
                <a:latin typeface="Arial Black" panose="020B0A04020102020204" pitchFamily="34" charset="0"/>
              </a:rPr>
              <a:t>membership</a:t>
            </a:r>
            <a:r>
              <a:rPr lang="fr-FR" sz="2000" kern="0" dirty="0">
                <a:solidFill>
                  <a:srgbClr val="4290C0"/>
                </a:solidFill>
                <a:latin typeface="Arial Black" panose="020B0A04020102020204" pitchFamily="34" charset="0"/>
              </a:rPr>
              <a:t> applications </a:t>
            </a:r>
            <a:r>
              <a:rPr lang="fr-FR" sz="2000" kern="0" dirty="0" err="1">
                <a:solidFill>
                  <a:srgbClr val="4290C0"/>
                </a:solidFill>
                <a:latin typeface="Arial Black" panose="020B0A04020102020204" pitchFamily="34" charset="0"/>
              </a:rPr>
              <a:t>approval</a:t>
            </a:r>
            <a:endParaRPr lang="fr-FR" sz="2000" kern="0" dirty="0">
              <a:solidFill>
                <a:srgbClr val="4290C0"/>
              </a:solidFill>
              <a:latin typeface="Arial Black" panose="020B0A04020102020204" pitchFamily="34" charset="0"/>
            </a:endParaRPr>
          </a:p>
        </p:txBody>
      </p:sp>
      <p:cxnSp>
        <p:nvCxnSpPr>
          <p:cNvPr id="16" name="Connecteur droit 15">
            <a:extLst>
              <a:ext uri="{FF2B5EF4-FFF2-40B4-BE49-F238E27FC236}">
                <a16:creationId xmlns:a16="http://schemas.microsoft.com/office/drawing/2014/main" id="{D148F1BB-0139-833F-B32E-60E1AC1F18E2}"/>
              </a:ext>
            </a:extLst>
          </p:cNvPr>
          <p:cNvCxnSpPr>
            <a:cxnSpLocks/>
          </p:cNvCxnSpPr>
          <p:nvPr/>
        </p:nvCxnSpPr>
        <p:spPr>
          <a:xfrm flipH="1">
            <a:off x="8195627" y="4575242"/>
            <a:ext cx="520534" cy="0"/>
          </a:xfrm>
          <a:prstGeom prst="line">
            <a:avLst/>
          </a:prstGeom>
          <a:ln w="28575">
            <a:solidFill>
              <a:srgbClr val="004D8D"/>
            </a:solidFill>
            <a:headEnd type="triangle" w="med" len="med"/>
            <a:tailEnd type="none" w="med" len="med"/>
          </a:ln>
        </p:spPr>
        <p:style>
          <a:lnRef idx="1">
            <a:schemeClr val="accent3"/>
          </a:lnRef>
          <a:fillRef idx="0">
            <a:schemeClr val="accent3"/>
          </a:fillRef>
          <a:effectRef idx="0">
            <a:schemeClr val="accent3"/>
          </a:effectRef>
          <a:fontRef idx="minor">
            <a:schemeClr val="tx1"/>
          </a:fontRef>
        </p:style>
      </p:cxnSp>
      <p:sp>
        <p:nvSpPr>
          <p:cNvPr id="19" name="Rectangle : coins arrondis 18">
            <a:extLst>
              <a:ext uri="{FF2B5EF4-FFF2-40B4-BE49-F238E27FC236}">
                <a16:creationId xmlns:a16="http://schemas.microsoft.com/office/drawing/2014/main" id="{CBDAB939-6AC1-D578-21E1-C83A54308ACC}"/>
              </a:ext>
            </a:extLst>
          </p:cNvPr>
          <p:cNvSpPr/>
          <p:nvPr/>
        </p:nvSpPr>
        <p:spPr>
          <a:xfrm>
            <a:off x="8816828" y="3853168"/>
            <a:ext cx="2198127" cy="1496069"/>
          </a:xfrm>
          <a:prstGeom prst="roundRect">
            <a:avLst/>
          </a:prstGeom>
          <a:solidFill>
            <a:schemeClr val="bg1">
              <a:lumMod val="95000"/>
            </a:schemeClr>
          </a:solidFill>
          <a:ln w="28575">
            <a:solidFill>
              <a:srgbClr val="004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400" dirty="0">
                <a:solidFill>
                  <a:schemeClr val="bg1"/>
                </a:solidFill>
                <a:highlight>
                  <a:srgbClr val="004D8D"/>
                </a:highlight>
              </a:rPr>
              <a:t>French </a:t>
            </a:r>
            <a:r>
              <a:rPr lang="fr-FR" sz="1400" dirty="0" err="1">
                <a:solidFill>
                  <a:schemeClr val="bg1"/>
                </a:solidFill>
                <a:highlight>
                  <a:srgbClr val="004D8D"/>
                </a:highlight>
              </a:rPr>
              <a:t>Development</a:t>
            </a:r>
            <a:r>
              <a:rPr lang="fr-FR" sz="1400" dirty="0">
                <a:solidFill>
                  <a:schemeClr val="bg1"/>
                </a:solidFill>
                <a:highlight>
                  <a:srgbClr val="004D8D"/>
                </a:highlight>
              </a:rPr>
              <a:t> </a:t>
            </a:r>
            <a:r>
              <a:rPr lang="fr-FR" sz="1400" dirty="0" err="1">
                <a:solidFill>
                  <a:schemeClr val="bg1"/>
                </a:solidFill>
                <a:highlight>
                  <a:srgbClr val="004D8D"/>
                </a:highlight>
              </a:rPr>
              <a:t>Agency’s</a:t>
            </a:r>
            <a:r>
              <a:rPr lang="fr-FR" sz="1400" dirty="0">
                <a:solidFill>
                  <a:schemeClr val="bg1"/>
                </a:solidFill>
                <a:highlight>
                  <a:srgbClr val="004D8D"/>
                </a:highlight>
              </a:rPr>
              <a:t> </a:t>
            </a:r>
            <a:r>
              <a:rPr lang="fr-FR" sz="1400" dirty="0" err="1">
                <a:solidFill>
                  <a:schemeClr val="bg1"/>
                </a:solidFill>
                <a:highlight>
                  <a:srgbClr val="004D8D"/>
                </a:highlight>
              </a:rPr>
              <a:t>subsidiary</a:t>
            </a:r>
            <a:endParaRPr lang="fr-FR" sz="1400" dirty="0">
              <a:solidFill>
                <a:schemeClr val="bg1"/>
              </a:solidFill>
              <a:highlight>
                <a:srgbClr val="004D8D"/>
              </a:highlight>
            </a:endParaRPr>
          </a:p>
          <a:p>
            <a:pPr algn="ctr"/>
            <a:r>
              <a:rPr lang="fr-FR" sz="1200" dirty="0">
                <a:solidFill>
                  <a:srgbClr val="004D8D"/>
                </a:solidFill>
              </a:rPr>
              <a:t>Public </a:t>
            </a:r>
            <a:r>
              <a:rPr lang="fr-FR" sz="1200" dirty="0" err="1">
                <a:solidFill>
                  <a:srgbClr val="004D8D"/>
                </a:solidFill>
              </a:rPr>
              <a:t>agency</a:t>
            </a:r>
            <a:r>
              <a:rPr lang="fr-FR" sz="1200" dirty="0">
                <a:solidFill>
                  <a:srgbClr val="004D8D"/>
                </a:solidFill>
              </a:rPr>
              <a:t> for the design and </a:t>
            </a:r>
            <a:r>
              <a:rPr lang="fr-FR" sz="1200" dirty="0" err="1">
                <a:solidFill>
                  <a:srgbClr val="004D8D"/>
                </a:solidFill>
              </a:rPr>
              <a:t>implementation</a:t>
            </a:r>
            <a:r>
              <a:rPr lang="fr-FR" sz="1200" dirty="0">
                <a:solidFill>
                  <a:srgbClr val="004D8D"/>
                </a:solidFill>
              </a:rPr>
              <a:t> of </a:t>
            </a:r>
            <a:r>
              <a:rPr lang="fr-FR" sz="1200" dirty="0" err="1">
                <a:solidFill>
                  <a:srgbClr val="004D8D"/>
                </a:solidFill>
              </a:rPr>
              <a:t>internation</a:t>
            </a:r>
            <a:r>
              <a:rPr lang="fr-FR" sz="1200" dirty="0">
                <a:solidFill>
                  <a:srgbClr val="004D8D"/>
                </a:solidFill>
              </a:rPr>
              <a:t> </a:t>
            </a:r>
            <a:r>
              <a:rPr lang="fr-FR" sz="1200" dirty="0" err="1">
                <a:solidFill>
                  <a:srgbClr val="004D8D"/>
                </a:solidFill>
              </a:rPr>
              <a:t>technical</a:t>
            </a:r>
            <a:r>
              <a:rPr lang="fr-FR" sz="1200" dirty="0">
                <a:solidFill>
                  <a:srgbClr val="004D8D"/>
                </a:solidFill>
              </a:rPr>
              <a:t> </a:t>
            </a:r>
            <a:r>
              <a:rPr lang="fr-FR" sz="1200" dirty="0" err="1">
                <a:solidFill>
                  <a:srgbClr val="004D8D"/>
                </a:solidFill>
              </a:rPr>
              <a:t>cooperation</a:t>
            </a:r>
            <a:r>
              <a:rPr lang="fr-FR" sz="1200" dirty="0">
                <a:solidFill>
                  <a:srgbClr val="004D8D"/>
                </a:solidFill>
              </a:rPr>
              <a:t> </a:t>
            </a:r>
            <a:r>
              <a:rPr lang="fr-FR" sz="1200" dirty="0" err="1">
                <a:solidFill>
                  <a:srgbClr val="004D8D"/>
                </a:solidFill>
              </a:rPr>
              <a:t>projects</a:t>
            </a:r>
            <a:endParaRPr lang="fr-FR" sz="1200" dirty="0">
              <a:solidFill>
                <a:srgbClr val="004D8D"/>
              </a:solidFill>
            </a:endParaRPr>
          </a:p>
        </p:txBody>
      </p:sp>
      <p:sp>
        <p:nvSpPr>
          <p:cNvPr id="20" name="Rectangle : coins arrondis 19">
            <a:extLst>
              <a:ext uri="{FF2B5EF4-FFF2-40B4-BE49-F238E27FC236}">
                <a16:creationId xmlns:a16="http://schemas.microsoft.com/office/drawing/2014/main" id="{1927C26A-DAF6-0E22-EA7D-ACE8597581F1}"/>
              </a:ext>
            </a:extLst>
          </p:cNvPr>
          <p:cNvSpPr/>
          <p:nvPr/>
        </p:nvSpPr>
        <p:spPr>
          <a:xfrm>
            <a:off x="594202" y="1072905"/>
            <a:ext cx="10888910" cy="5243224"/>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63DD9571-A8D3-EBAB-AD9E-1ED3C0EA0312}"/>
              </a:ext>
            </a:extLst>
          </p:cNvPr>
          <p:cNvSpPr txBox="1"/>
          <p:nvPr/>
        </p:nvSpPr>
        <p:spPr>
          <a:xfrm>
            <a:off x="1403265" y="2057142"/>
            <a:ext cx="1780262" cy="261610"/>
          </a:xfrm>
          <a:prstGeom prst="rect">
            <a:avLst/>
          </a:prstGeom>
          <a:noFill/>
        </p:spPr>
        <p:txBody>
          <a:bodyPr wrap="square" rtlCol="0">
            <a:spAutoFit/>
          </a:bodyPr>
          <a:lstStyle/>
          <a:p>
            <a:r>
              <a:rPr lang="fr-FR" sz="1100" i="1" dirty="0" err="1">
                <a:solidFill>
                  <a:srgbClr val="011F69"/>
                </a:solidFill>
              </a:rPr>
              <a:t>Brazilian</a:t>
            </a:r>
            <a:r>
              <a:rPr lang="fr-FR" sz="1100" i="1" dirty="0">
                <a:solidFill>
                  <a:srgbClr val="011F69"/>
                </a:solidFill>
              </a:rPr>
              <a:t> </a:t>
            </a:r>
            <a:r>
              <a:rPr lang="fr-FR" sz="1100" i="1" dirty="0" err="1">
                <a:solidFill>
                  <a:srgbClr val="011F69"/>
                </a:solidFill>
              </a:rPr>
              <a:t>Space</a:t>
            </a:r>
            <a:r>
              <a:rPr lang="fr-FR" sz="1100" i="1" dirty="0">
                <a:solidFill>
                  <a:srgbClr val="011F69"/>
                </a:solidFill>
              </a:rPr>
              <a:t> Agency</a:t>
            </a:r>
          </a:p>
        </p:txBody>
      </p:sp>
      <p:sp>
        <p:nvSpPr>
          <p:cNvPr id="23" name="ZoneTexte 22">
            <a:extLst>
              <a:ext uri="{FF2B5EF4-FFF2-40B4-BE49-F238E27FC236}">
                <a16:creationId xmlns:a16="http://schemas.microsoft.com/office/drawing/2014/main" id="{A5C5FB27-76CF-1F57-9750-A007CF62DA8D}"/>
              </a:ext>
            </a:extLst>
          </p:cNvPr>
          <p:cNvSpPr txBox="1"/>
          <p:nvPr/>
        </p:nvSpPr>
        <p:spPr>
          <a:xfrm>
            <a:off x="1409901" y="3666438"/>
            <a:ext cx="2534196" cy="600164"/>
          </a:xfrm>
          <a:prstGeom prst="rect">
            <a:avLst/>
          </a:prstGeom>
          <a:noFill/>
        </p:spPr>
        <p:txBody>
          <a:bodyPr wrap="square" rtlCol="0">
            <a:spAutoFit/>
          </a:bodyPr>
          <a:lstStyle/>
          <a:p>
            <a:r>
              <a:rPr lang="fr-FR" sz="1100" i="1" dirty="0" err="1">
                <a:solidFill>
                  <a:srgbClr val="011F69"/>
                </a:solidFill>
              </a:rPr>
              <a:t>European</a:t>
            </a:r>
            <a:r>
              <a:rPr lang="fr-FR" sz="1100" i="1" dirty="0">
                <a:solidFill>
                  <a:srgbClr val="011F69"/>
                </a:solidFill>
              </a:rPr>
              <a:t> </a:t>
            </a:r>
            <a:r>
              <a:rPr lang="fr-FR" sz="1100" i="1" dirty="0" err="1">
                <a:solidFill>
                  <a:srgbClr val="011F69"/>
                </a:solidFill>
              </a:rPr>
              <a:t>operational</a:t>
            </a:r>
            <a:r>
              <a:rPr lang="fr-FR" sz="1100" i="1" dirty="0">
                <a:solidFill>
                  <a:srgbClr val="011F69"/>
                </a:solidFill>
              </a:rPr>
              <a:t> satellite </a:t>
            </a:r>
            <a:r>
              <a:rPr lang="fr-FR" sz="1100" i="1" dirty="0" err="1">
                <a:solidFill>
                  <a:srgbClr val="011F69"/>
                </a:solidFill>
              </a:rPr>
              <a:t>agency</a:t>
            </a:r>
            <a:r>
              <a:rPr lang="fr-FR" sz="1100" i="1" dirty="0">
                <a:solidFill>
                  <a:srgbClr val="011F69"/>
                </a:solidFill>
              </a:rPr>
              <a:t> for monitoring </a:t>
            </a:r>
            <a:r>
              <a:rPr lang="fr-FR" sz="1100" i="1" dirty="0" err="1">
                <a:solidFill>
                  <a:srgbClr val="011F69"/>
                </a:solidFill>
              </a:rPr>
              <a:t>weather</a:t>
            </a:r>
            <a:r>
              <a:rPr lang="fr-FR" sz="1100" i="1" dirty="0">
                <a:solidFill>
                  <a:srgbClr val="011F69"/>
                </a:solidFill>
              </a:rPr>
              <a:t>, </a:t>
            </a:r>
            <a:r>
              <a:rPr lang="fr-FR" sz="1100" i="1" dirty="0" err="1">
                <a:solidFill>
                  <a:srgbClr val="011F69"/>
                </a:solidFill>
              </a:rPr>
              <a:t>climate</a:t>
            </a:r>
            <a:r>
              <a:rPr lang="fr-FR" sz="1100" i="1" dirty="0">
                <a:solidFill>
                  <a:srgbClr val="011F69"/>
                </a:solidFill>
              </a:rPr>
              <a:t> and the environnement from </a:t>
            </a:r>
            <a:r>
              <a:rPr lang="fr-FR" sz="1100" i="1" dirty="0" err="1">
                <a:solidFill>
                  <a:srgbClr val="011F69"/>
                </a:solidFill>
              </a:rPr>
              <a:t>space</a:t>
            </a:r>
            <a:endParaRPr lang="fr-FR" sz="1100" i="1" dirty="0">
              <a:solidFill>
                <a:srgbClr val="011F69"/>
              </a:solidFill>
            </a:endParaRPr>
          </a:p>
        </p:txBody>
      </p:sp>
      <p:sp>
        <p:nvSpPr>
          <p:cNvPr id="25" name="ZoneTexte 24">
            <a:extLst>
              <a:ext uri="{FF2B5EF4-FFF2-40B4-BE49-F238E27FC236}">
                <a16:creationId xmlns:a16="http://schemas.microsoft.com/office/drawing/2014/main" id="{06C2628F-E258-E750-ED27-8879CFD63DD6}"/>
              </a:ext>
            </a:extLst>
          </p:cNvPr>
          <p:cNvSpPr txBox="1"/>
          <p:nvPr/>
        </p:nvSpPr>
        <p:spPr>
          <a:xfrm>
            <a:off x="4473886" y="2947580"/>
            <a:ext cx="1795850" cy="261610"/>
          </a:xfrm>
          <a:prstGeom prst="rect">
            <a:avLst/>
          </a:prstGeom>
          <a:noFill/>
        </p:spPr>
        <p:txBody>
          <a:bodyPr wrap="square" rtlCol="0">
            <a:spAutoFit/>
          </a:bodyPr>
          <a:lstStyle/>
          <a:p>
            <a:r>
              <a:rPr lang="fr-FR" sz="1100" i="1" dirty="0" err="1">
                <a:solidFill>
                  <a:srgbClr val="011F69"/>
                </a:solidFill>
              </a:rPr>
              <a:t>Egyptian</a:t>
            </a:r>
            <a:r>
              <a:rPr lang="fr-FR" sz="1100" i="1" dirty="0">
                <a:solidFill>
                  <a:srgbClr val="011F69"/>
                </a:solidFill>
              </a:rPr>
              <a:t> </a:t>
            </a:r>
            <a:r>
              <a:rPr lang="fr-FR" sz="1100" i="1" dirty="0" err="1">
                <a:solidFill>
                  <a:srgbClr val="011F69"/>
                </a:solidFill>
              </a:rPr>
              <a:t>Space</a:t>
            </a:r>
            <a:r>
              <a:rPr lang="fr-FR" sz="1100" i="1" dirty="0">
                <a:solidFill>
                  <a:srgbClr val="011F69"/>
                </a:solidFill>
              </a:rPr>
              <a:t> Agency</a:t>
            </a:r>
          </a:p>
        </p:txBody>
      </p:sp>
      <p:sp>
        <p:nvSpPr>
          <p:cNvPr id="26" name="ZoneTexte 25">
            <a:extLst>
              <a:ext uri="{FF2B5EF4-FFF2-40B4-BE49-F238E27FC236}">
                <a16:creationId xmlns:a16="http://schemas.microsoft.com/office/drawing/2014/main" id="{1F708BA4-9562-ADB0-3B18-7C17A1D3EFC8}"/>
              </a:ext>
            </a:extLst>
          </p:cNvPr>
          <p:cNvSpPr txBox="1"/>
          <p:nvPr/>
        </p:nvSpPr>
        <p:spPr>
          <a:xfrm>
            <a:off x="4620184" y="4709592"/>
            <a:ext cx="2595882" cy="261610"/>
          </a:xfrm>
          <a:prstGeom prst="rect">
            <a:avLst/>
          </a:prstGeom>
          <a:noFill/>
        </p:spPr>
        <p:txBody>
          <a:bodyPr wrap="square" rtlCol="0">
            <a:spAutoFit/>
          </a:bodyPr>
          <a:lstStyle/>
          <a:p>
            <a:r>
              <a:rPr lang="fr-FR" sz="1100" i="1" dirty="0">
                <a:solidFill>
                  <a:srgbClr val="011F69"/>
                </a:solidFill>
              </a:rPr>
              <a:t>South </a:t>
            </a:r>
            <a:r>
              <a:rPr lang="fr-FR" sz="1100" i="1" dirty="0" err="1">
                <a:solidFill>
                  <a:srgbClr val="011F69"/>
                </a:solidFill>
              </a:rPr>
              <a:t>African</a:t>
            </a:r>
            <a:r>
              <a:rPr lang="fr-FR" sz="1100" i="1" dirty="0">
                <a:solidFill>
                  <a:srgbClr val="011F69"/>
                </a:solidFill>
              </a:rPr>
              <a:t> National </a:t>
            </a:r>
            <a:r>
              <a:rPr lang="fr-FR" sz="1100" i="1" dirty="0" err="1">
                <a:solidFill>
                  <a:srgbClr val="011F69"/>
                </a:solidFill>
              </a:rPr>
              <a:t>Space</a:t>
            </a:r>
            <a:r>
              <a:rPr lang="fr-FR" sz="1100" i="1" dirty="0">
                <a:solidFill>
                  <a:srgbClr val="011F69"/>
                </a:solidFill>
              </a:rPr>
              <a:t> Agency</a:t>
            </a:r>
          </a:p>
        </p:txBody>
      </p:sp>
      <p:sp>
        <p:nvSpPr>
          <p:cNvPr id="27" name="ZoneTexte 26">
            <a:extLst>
              <a:ext uri="{FF2B5EF4-FFF2-40B4-BE49-F238E27FC236}">
                <a16:creationId xmlns:a16="http://schemas.microsoft.com/office/drawing/2014/main" id="{799ED8BA-5720-564E-A657-8F0B3438495D}"/>
              </a:ext>
            </a:extLst>
          </p:cNvPr>
          <p:cNvSpPr txBox="1"/>
          <p:nvPr/>
        </p:nvSpPr>
        <p:spPr>
          <a:xfrm>
            <a:off x="1348060" y="5675069"/>
            <a:ext cx="1795850" cy="261610"/>
          </a:xfrm>
          <a:prstGeom prst="rect">
            <a:avLst/>
          </a:prstGeom>
          <a:noFill/>
        </p:spPr>
        <p:txBody>
          <a:bodyPr wrap="square" rtlCol="0">
            <a:spAutoFit/>
          </a:bodyPr>
          <a:lstStyle/>
          <a:p>
            <a:r>
              <a:rPr lang="fr-FR" sz="1100" i="1" dirty="0" err="1">
                <a:solidFill>
                  <a:srgbClr val="011F69"/>
                </a:solidFill>
              </a:rPr>
              <a:t>Saudi</a:t>
            </a:r>
            <a:r>
              <a:rPr lang="fr-FR" sz="1100" i="1" dirty="0">
                <a:solidFill>
                  <a:srgbClr val="011F69"/>
                </a:solidFill>
              </a:rPr>
              <a:t> Space Agency</a:t>
            </a:r>
          </a:p>
        </p:txBody>
      </p:sp>
      <p:cxnSp>
        <p:nvCxnSpPr>
          <p:cNvPr id="15" name="Connecteur droit 14">
            <a:extLst>
              <a:ext uri="{FF2B5EF4-FFF2-40B4-BE49-F238E27FC236}">
                <a16:creationId xmlns:a16="http://schemas.microsoft.com/office/drawing/2014/main" id="{4BD54545-F22E-B4D5-8271-7C46284BE6C3}"/>
              </a:ext>
            </a:extLst>
          </p:cNvPr>
          <p:cNvCxnSpPr>
            <a:cxnSpLocks/>
          </p:cNvCxnSpPr>
          <p:nvPr/>
        </p:nvCxnSpPr>
        <p:spPr>
          <a:xfrm>
            <a:off x="8204016" y="3740627"/>
            <a:ext cx="0" cy="827133"/>
          </a:xfrm>
          <a:prstGeom prst="line">
            <a:avLst/>
          </a:prstGeom>
          <a:ln w="28575">
            <a:solidFill>
              <a:srgbClr val="004D8D"/>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24047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a:t>Due diligence </a:t>
            </a:r>
            <a:r>
              <a:rPr lang="fr-FR" dirty="0" err="1"/>
              <a:t>process</a:t>
            </a:r>
            <a:r>
              <a:rPr lang="fr-FR" dirty="0"/>
              <a:t> for </a:t>
            </a:r>
            <a:r>
              <a:rPr lang="fr-FR" dirty="0" err="1"/>
              <a:t>private</a:t>
            </a:r>
            <a:r>
              <a:rPr lang="fr-FR" dirty="0"/>
              <a:t> </a:t>
            </a:r>
            <a:r>
              <a:rPr lang="fr-FR" dirty="0" err="1"/>
              <a:t>entities</a:t>
            </a:r>
            <a:endParaRPr lang="fr-FR" dirty="0"/>
          </a:p>
        </p:txBody>
      </p:sp>
      <p:sp>
        <p:nvSpPr>
          <p:cNvPr id="3" name="Espace réservé du numéro de diapositive 2"/>
          <p:cNvSpPr>
            <a:spLocks noGrp="1"/>
          </p:cNvSpPr>
          <p:nvPr>
            <p:ph type="sldNum" sz="quarter" idx="12"/>
          </p:nvPr>
        </p:nvSpPr>
        <p:spPr/>
        <p:txBody>
          <a:bodyPr/>
          <a:lstStyle/>
          <a:p>
            <a:fld id="{1F15C832-BA88-44B2-B74D-EBDA7A9ACE5F}" type="slidenum">
              <a:rPr lang="fr-FR" smtClean="0"/>
              <a:t>7</a:t>
            </a:fld>
            <a:endParaRPr lang="fr-FR" dirty="0"/>
          </a:p>
        </p:txBody>
      </p:sp>
      <p:sp>
        <p:nvSpPr>
          <p:cNvPr id="5" name="Title 1">
            <a:extLst>
              <a:ext uri="{FF2B5EF4-FFF2-40B4-BE49-F238E27FC236}">
                <a16:creationId xmlns:a16="http://schemas.microsoft.com/office/drawing/2014/main" id="{426AA8A9-0C3C-74B3-0AB1-3510944762CE}"/>
              </a:ext>
            </a:extLst>
          </p:cNvPr>
          <p:cNvSpPr txBox="1">
            <a:spLocks/>
          </p:cNvSpPr>
          <p:nvPr/>
        </p:nvSpPr>
        <p:spPr>
          <a:xfrm>
            <a:off x="754121" y="3114996"/>
            <a:ext cx="5420884" cy="948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Montserrat" panose="00000500000000000000" pitchFamily="2" charset="0"/>
              </a:rPr>
              <a:t>Membership Form</a:t>
            </a:r>
            <a:endParaRPr lang="en-GB" sz="2800" b="1" dirty="0">
              <a:latin typeface="Montserrat" panose="00000500000000000000" pitchFamily="2" charset="0"/>
            </a:endParaRPr>
          </a:p>
        </p:txBody>
      </p:sp>
      <p:sp>
        <p:nvSpPr>
          <p:cNvPr id="6" name="Title 1">
            <a:extLst>
              <a:ext uri="{FF2B5EF4-FFF2-40B4-BE49-F238E27FC236}">
                <a16:creationId xmlns:a16="http://schemas.microsoft.com/office/drawing/2014/main" id="{1AFBB181-EBFD-6846-816C-84A37AB65A26}"/>
              </a:ext>
            </a:extLst>
          </p:cNvPr>
          <p:cNvSpPr txBox="1">
            <a:spLocks/>
          </p:cNvSpPr>
          <p:nvPr/>
        </p:nvSpPr>
        <p:spPr>
          <a:xfrm>
            <a:off x="754121" y="5591867"/>
            <a:ext cx="5420884" cy="948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Montserrat" panose="00000500000000000000" pitchFamily="2" charset="0"/>
              </a:rPr>
              <a:t>Eligibility Checklist</a:t>
            </a:r>
            <a:endParaRPr lang="en-GB" sz="2800" b="1" dirty="0">
              <a:latin typeface="Montserrat" panose="00000500000000000000" pitchFamily="2" charset="0"/>
            </a:endParaRPr>
          </a:p>
        </p:txBody>
      </p:sp>
      <p:pic>
        <p:nvPicPr>
          <p:cNvPr id="7" name="Graphic 26" descr="Open folder with solid fill">
            <a:extLst>
              <a:ext uri="{FF2B5EF4-FFF2-40B4-BE49-F238E27FC236}">
                <a16:creationId xmlns:a16="http://schemas.microsoft.com/office/drawing/2014/main" id="{E41DD487-D949-5911-1DE3-BB14AA6019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5999" y="2071521"/>
            <a:ext cx="1327437" cy="1327437"/>
          </a:xfrm>
          <a:prstGeom prst="rect">
            <a:avLst/>
          </a:prstGeom>
        </p:spPr>
      </p:pic>
      <p:pic>
        <p:nvPicPr>
          <p:cNvPr id="8" name="Graphic 27" descr="Open folder with solid fill">
            <a:extLst>
              <a:ext uri="{FF2B5EF4-FFF2-40B4-BE49-F238E27FC236}">
                <a16:creationId xmlns:a16="http://schemas.microsoft.com/office/drawing/2014/main" id="{F447D767-2030-A5AA-303D-F9950A868F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5999" y="4566717"/>
            <a:ext cx="1327437" cy="1327437"/>
          </a:xfrm>
          <a:prstGeom prst="rect">
            <a:avLst/>
          </a:prstGeom>
        </p:spPr>
      </p:pic>
      <p:pic>
        <p:nvPicPr>
          <p:cNvPr id="9" name="Graphic 28" descr="Open folder with solid fill">
            <a:extLst>
              <a:ext uri="{FF2B5EF4-FFF2-40B4-BE49-F238E27FC236}">
                <a16:creationId xmlns:a16="http://schemas.microsoft.com/office/drawing/2014/main" id="{8C0EF39E-6164-777B-F274-BD5498397A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3107" y="2071520"/>
            <a:ext cx="1327437" cy="1327437"/>
          </a:xfrm>
          <a:prstGeom prst="rect">
            <a:avLst/>
          </a:prstGeom>
        </p:spPr>
      </p:pic>
      <p:sp>
        <p:nvSpPr>
          <p:cNvPr id="11" name="Title 1">
            <a:extLst>
              <a:ext uri="{FF2B5EF4-FFF2-40B4-BE49-F238E27FC236}">
                <a16:creationId xmlns:a16="http://schemas.microsoft.com/office/drawing/2014/main" id="{0BA404C2-D40E-9257-EC73-45C2B1B29D87}"/>
              </a:ext>
            </a:extLst>
          </p:cNvPr>
          <p:cNvSpPr txBox="1">
            <a:spLocks/>
          </p:cNvSpPr>
          <p:nvPr/>
        </p:nvSpPr>
        <p:spPr>
          <a:xfrm>
            <a:off x="6141222" y="3120868"/>
            <a:ext cx="5420884" cy="948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Montserrat" panose="00000500000000000000" pitchFamily="2" charset="0"/>
              </a:rPr>
              <a:t>Risk Assessment Tool</a:t>
            </a:r>
            <a:endParaRPr lang="en-GB" sz="2800" b="1" dirty="0">
              <a:latin typeface="Montserrat" panose="00000500000000000000" pitchFamily="2" charset="0"/>
            </a:endParaRPr>
          </a:p>
        </p:txBody>
      </p:sp>
      <p:cxnSp>
        <p:nvCxnSpPr>
          <p:cNvPr id="13" name="Connecteur droit avec flèche 12"/>
          <p:cNvCxnSpPr>
            <a:stCxn id="7" idx="3"/>
          </p:cNvCxnSpPr>
          <p:nvPr/>
        </p:nvCxnSpPr>
        <p:spPr>
          <a:xfrm flipV="1">
            <a:off x="3283436" y="2735238"/>
            <a:ext cx="4599974"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en angle 14"/>
          <p:cNvCxnSpPr>
            <a:stCxn id="11" idx="2"/>
          </p:cNvCxnSpPr>
          <p:nvPr/>
        </p:nvCxnSpPr>
        <p:spPr>
          <a:xfrm rot="5400000">
            <a:off x="5455862" y="1959969"/>
            <a:ext cx="1286184" cy="55054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540169" y="905208"/>
            <a:ext cx="9274391" cy="830997"/>
          </a:xfrm>
          <a:prstGeom prst="rect">
            <a:avLst/>
          </a:prstGeom>
          <a:noFill/>
        </p:spPr>
        <p:txBody>
          <a:bodyPr wrap="square" rtlCol="0">
            <a:spAutoFit/>
          </a:bodyPr>
          <a:lstStyle/>
          <a:p>
            <a:pPr algn="ctr"/>
            <a:r>
              <a:rPr lang="fr-FR" sz="2400" dirty="0" err="1">
                <a:solidFill>
                  <a:srgbClr val="0070C0"/>
                </a:solidFill>
              </a:rPr>
              <a:t>Deep</a:t>
            </a:r>
            <a:r>
              <a:rPr lang="fr-FR" sz="2400" dirty="0">
                <a:solidFill>
                  <a:srgbClr val="0070C0"/>
                </a:solidFill>
              </a:rPr>
              <a:t> </a:t>
            </a:r>
            <a:r>
              <a:rPr lang="fr-FR" sz="2400" dirty="0" err="1">
                <a:solidFill>
                  <a:srgbClr val="0070C0"/>
                </a:solidFill>
              </a:rPr>
              <a:t>work</a:t>
            </a:r>
            <a:r>
              <a:rPr lang="fr-FR" sz="2400" dirty="0">
                <a:solidFill>
                  <a:srgbClr val="0070C0"/>
                </a:solidFill>
              </a:rPr>
              <a:t> on how </a:t>
            </a:r>
            <a:r>
              <a:rPr lang="fr-FR" sz="2400" dirty="0" err="1">
                <a:solidFill>
                  <a:srgbClr val="0070C0"/>
                </a:solidFill>
              </a:rPr>
              <a:t>managing</a:t>
            </a:r>
            <a:r>
              <a:rPr lang="fr-FR" sz="2400" dirty="0">
                <a:solidFill>
                  <a:srgbClr val="0070C0"/>
                </a:solidFill>
              </a:rPr>
              <a:t> the </a:t>
            </a:r>
            <a:r>
              <a:rPr lang="fr-FR" sz="2400" dirty="0" err="1">
                <a:solidFill>
                  <a:srgbClr val="0070C0"/>
                </a:solidFill>
              </a:rPr>
              <a:t>approval</a:t>
            </a:r>
            <a:r>
              <a:rPr lang="fr-FR" sz="2400" dirty="0">
                <a:solidFill>
                  <a:srgbClr val="0070C0"/>
                </a:solidFill>
              </a:rPr>
              <a:t> for </a:t>
            </a:r>
            <a:r>
              <a:rPr lang="fr-FR" sz="2400" dirty="0" err="1">
                <a:solidFill>
                  <a:srgbClr val="0070C0"/>
                </a:solidFill>
              </a:rPr>
              <a:t>private</a:t>
            </a:r>
            <a:r>
              <a:rPr lang="fr-FR" sz="2400" dirty="0">
                <a:solidFill>
                  <a:srgbClr val="0070C0"/>
                </a:solidFill>
              </a:rPr>
              <a:t> </a:t>
            </a:r>
            <a:r>
              <a:rPr lang="fr-FR" sz="2400" dirty="0" err="1">
                <a:solidFill>
                  <a:srgbClr val="0070C0"/>
                </a:solidFill>
              </a:rPr>
              <a:t>entities</a:t>
            </a:r>
            <a:r>
              <a:rPr lang="fr-FR" sz="2400" dirty="0">
                <a:solidFill>
                  <a:srgbClr val="0070C0"/>
                </a:solidFill>
              </a:rPr>
              <a:t> to </a:t>
            </a:r>
            <a:r>
              <a:rPr lang="fr-FR" sz="2400" dirty="0" err="1">
                <a:solidFill>
                  <a:srgbClr val="0070C0"/>
                </a:solidFill>
              </a:rPr>
              <a:t>join</a:t>
            </a:r>
            <a:r>
              <a:rPr lang="fr-FR" sz="2400" dirty="0">
                <a:solidFill>
                  <a:srgbClr val="0070C0"/>
                </a:solidFill>
              </a:rPr>
              <a:t> the SCO: A due diligence </a:t>
            </a:r>
            <a:r>
              <a:rPr lang="fr-FR" sz="2400" dirty="0" err="1">
                <a:solidFill>
                  <a:srgbClr val="0070C0"/>
                </a:solidFill>
              </a:rPr>
              <a:t>process</a:t>
            </a:r>
            <a:r>
              <a:rPr lang="fr-FR" sz="2400" dirty="0">
                <a:solidFill>
                  <a:srgbClr val="0070C0"/>
                </a:solidFill>
              </a:rPr>
              <a:t> </a:t>
            </a:r>
            <a:r>
              <a:rPr lang="fr-FR" sz="2400" dirty="0" err="1">
                <a:solidFill>
                  <a:srgbClr val="0070C0"/>
                </a:solidFill>
              </a:rPr>
              <a:t>managed</a:t>
            </a:r>
            <a:r>
              <a:rPr lang="fr-FR" sz="2400" dirty="0">
                <a:solidFill>
                  <a:srgbClr val="0070C0"/>
                </a:solidFill>
              </a:rPr>
              <a:t> by UNDP</a:t>
            </a:r>
          </a:p>
        </p:txBody>
      </p:sp>
    </p:spTree>
    <p:extLst>
      <p:ext uri="{BB962C8B-B14F-4D97-AF65-F5344CB8AC3E}">
        <p14:creationId xmlns:p14="http://schemas.microsoft.com/office/powerpoint/2010/main" val="312273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2538" y="1932169"/>
            <a:ext cx="5593630" cy="1248851"/>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9" name="Graphic 104">
            <a:extLst>
              <a:ext uri="{FF2B5EF4-FFF2-40B4-BE49-F238E27FC236}">
                <a16:creationId xmlns:a16="http://schemas.microsoft.com/office/drawing/2014/main" id="{1C89E611-F669-4E68-8CAF-371449C292D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93860" y="-6474332"/>
            <a:ext cx="163838" cy="45719"/>
          </a:xfrm>
          <a:prstGeom prst="rect">
            <a:avLst/>
          </a:prstGeom>
        </p:spPr>
      </p:pic>
      <p:cxnSp>
        <p:nvCxnSpPr>
          <p:cNvPr id="9" name="Connecteur droit 8">
            <a:extLst>
              <a:ext uri="{FF2B5EF4-FFF2-40B4-BE49-F238E27FC236}">
                <a16:creationId xmlns:a16="http://schemas.microsoft.com/office/drawing/2014/main" id="{D62173AE-3AB5-AA56-A9A5-53DEC843548F}"/>
              </a:ext>
            </a:extLst>
          </p:cNvPr>
          <p:cNvCxnSpPr>
            <a:cxnSpLocks/>
          </p:cNvCxnSpPr>
          <p:nvPr/>
        </p:nvCxnSpPr>
        <p:spPr>
          <a:xfrm>
            <a:off x="2813338" y="535410"/>
            <a:ext cx="7851645" cy="0"/>
          </a:xfrm>
          <a:prstGeom prst="line">
            <a:avLst/>
          </a:prstGeom>
          <a:ln w="19050">
            <a:solidFill>
              <a:srgbClr val="4290C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8B0DB305-8700-D878-3471-DDCCCB6442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00258" y="169994"/>
            <a:ext cx="1209430" cy="909368"/>
          </a:xfrm>
          <a:prstGeom prst="rect">
            <a:avLst/>
          </a:prstGeom>
          <a:noFill/>
          <a:ln>
            <a:noFill/>
          </a:ln>
        </p:spPr>
      </p:pic>
      <p:sp>
        <p:nvSpPr>
          <p:cNvPr id="4" name="Espace réservé du texte 4">
            <a:extLst>
              <a:ext uri="{FF2B5EF4-FFF2-40B4-BE49-F238E27FC236}">
                <a16:creationId xmlns:a16="http://schemas.microsoft.com/office/drawing/2014/main" id="{10358DD6-7D5C-5013-6AA5-4ED1F8AE2960}"/>
              </a:ext>
            </a:extLst>
          </p:cNvPr>
          <p:cNvSpPr txBox="1">
            <a:spLocks/>
          </p:cNvSpPr>
          <p:nvPr/>
        </p:nvSpPr>
        <p:spPr>
          <a:xfrm>
            <a:off x="306549" y="315450"/>
            <a:ext cx="5579346" cy="276225"/>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000" kern="0" dirty="0">
                <a:solidFill>
                  <a:srgbClr val="4290C0"/>
                </a:solidFill>
                <a:latin typeface="Arial Black" panose="020B0A04020102020204" pitchFamily="34" charset="0"/>
              </a:rPr>
              <a:t>Work programme </a:t>
            </a:r>
            <a:r>
              <a:rPr lang="fr-FR" sz="2000" kern="0" dirty="0" err="1">
                <a:solidFill>
                  <a:srgbClr val="4290C0"/>
                </a:solidFill>
                <a:latin typeface="Arial Black" panose="020B0A04020102020204" pitchFamily="34" charset="0"/>
              </a:rPr>
              <a:t>approval</a:t>
            </a:r>
            <a:r>
              <a:rPr lang="fr-FR" sz="2000" kern="0" dirty="0">
                <a:solidFill>
                  <a:srgbClr val="4290C0"/>
                </a:solidFill>
                <a:latin typeface="Arial Black" panose="020B0A04020102020204" pitchFamily="34" charset="0"/>
              </a:rPr>
              <a:t> (2023-2025)</a:t>
            </a:r>
          </a:p>
          <a:p>
            <a:endParaRPr lang="fr-FR" sz="2000" kern="0" dirty="0">
              <a:solidFill>
                <a:srgbClr val="4290C0"/>
              </a:solidFill>
              <a:latin typeface="Arial Black" panose="020B0A04020102020204" pitchFamily="34" charset="0"/>
            </a:endParaRPr>
          </a:p>
          <a:p>
            <a:endParaRPr lang="fr-FR" sz="1600" kern="0" dirty="0">
              <a:solidFill>
                <a:srgbClr val="4290C0"/>
              </a:solidFill>
              <a:latin typeface="Arial Black" panose="020B0A04020102020204" pitchFamily="34" charset="0"/>
            </a:endParaRPr>
          </a:p>
          <a:p>
            <a:pPr algn="ctr"/>
            <a:r>
              <a:rPr lang="fr-FR" sz="1600" kern="0" dirty="0" err="1">
                <a:solidFill>
                  <a:srgbClr val="011F69"/>
                </a:solidFill>
                <a:latin typeface="Arial Black" panose="020B0A04020102020204" pitchFamily="34" charset="0"/>
              </a:rPr>
              <a:t>Governance</a:t>
            </a:r>
            <a:r>
              <a:rPr lang="fr-FR" sz="1600" kern="0" dirty="0">
                <a:solidFill>
                  <a:srgbClr val="011F69"/>
                </a:solidFill>
                <a:latin typeface="Arial Black" panose="020B0A04020102020204" pitchFamily="34" charset="0"/>
              </a:rPr>
              <a:t> and Secretariat </a:t>
            </a:r>
            <a:r>
              <a:rPr lang="fr-FR" sz="1600" kern="0" dirty="0" err="1">
                <a:solidFill>
                  <a:srgbClr val="011F69"/>
                </a:solidFill>
                <a:latin typeface="Arial Black" panose="020B0A04020102020204" pitchFamily="34" charset="0"/>
              </a:rPr>
              <a:t>Activities</a:t>
            </a:r>
            <a:r>
              <a:rPr lang="fr-FR" sz="1600" kern="0" dirty="0">
                <a:solidFill>
                  <a:srgbClr val="011F69"/>
                </a:solidFill>
                <a:latin typeface="Arial Black" panose="020B0A04020102020204" pitchFamily="34" charset="0"/>
              </a:rPr>
              <a:t> </a:t>
            </a:r>
          </a:p>
          <a:p>
            <a:pPr algn="ctr"/>
            <a:r>
              <a:rPr lang="fr-FR" sz="1000" i="1" kern="0" dirty="0">
                <a:solidFill>
                  <a:srgbClr val="002060"/>
                </a:solidFill>
                <a:latin typeface="Arial Black" panose="020B0A04020102020204" pitchFamily="34" charset="0"/>
              </a:rPr>
              <a:t>Actions </a:t>
            </a:r>
            <a:r>
              <a:rPr lang="fr-FR" sz="1000" i="1" kern="0" dirty="0" err="1">
                <a:solidFill>
                  <a:srgbClr val="002060"/>
                </a:solidFill>
                <a:latin typeface="Arial Black" panose="020B0A04020102020204" pitchFamily="34" charset="0"/>
              </a:rPr>
              <a:t>steered</a:t>
            </a:r>
            <a:r>
              <a:rPr lang="fr-FR" sz="1000" i="1" kern="0" dirty="0">
                <a:solidFill>
                  <a:srgbClr val="002060"/>
                </a:solidFill>
                <a:latin typeface="Arial Black" panose="020B0A04020102020204" pitchFamily="34" charset="0"/>
              </a:rPr>
              <a:t> by the </a:t>
            </a:r>
            <a:r>
              <a:rPr lang="fr-FR" sz="1000" i="1" kern="0" dirty="0" err="1">
                <a:solidFill>
                  <a:srgbClr val="002060"/>
                </a:solidFill>
                <a:latin typeface="Arial Black" panose="020B0A04020102020204" pitchFamily="34" charset="0"/>
              </a:rPr>
              <a:t>Secretariat</a:t>
            </a:r>
            <a:r>
              <a:rPr lang="fr-FR" sz="1000" i="1" kern="0" dirty="0">
                <a:solidFill>
                  <a:srgbClr val="002060"/>
                </a:solidFill>
                <a:latin typeface="Arial Black" panose="020B0A04020102020204" pitchFamily="34" charset="0"/>
              </a:rPr>
              <a:t>, the Programme </a:t>
            </a:r>
            <a:r>
              <a:rPr lang="fr-FR" sz="1000" i="1" kern="0" dirty="0" err="1">
                <a:solidFill>
                  <a:srgbClr val="002060"/>
                </a:solidFill>
                <a:latin typeface="Arial Black" panose="020B0A04020102020204" pitchFamily="34" charset="0"/>
              </a:rPr>
              <a:t>Committee</a:t>
            </a:r>
            <a:r>
              <a:rPr lang="fr-FR" sz="1000" i="1" kern="0" dirty="0">
                <a:solidFill>
                  <a:srgbClr val="002060"/>
                </a:solidFill>
                <a:latin typeface="Arial Black" panose="020B0A04020102020204" pitchFamily="34" charset="0"/>
              </a:rPr>
              <a:t> </a:t>
            </a:r>
            <a:r>
              <a:rPr lang="fr-FR" sz="1000" i="1" kern="0" dirty="0" err="1">
                <a:solidFill>
                  <a:srgbClr val="002060"/>
                </a:solidFill>
                <a:latin typeface="Arial Black" panose="020B0A04020102020204" pitchFamily="34" charset="0"/>
              </a:rPr>
              <a:t>with</a:t>
            </a:r>
            <a:r>
              <a:rPr lang="fr-FR" sz="1000" i="1" kern="0" dirty="0">
                <a:solidFill>
                  <a:srgbClr val="002060"/>
                </a:solidFill>
                <a:latin typeface="Arial Black" panose="020B0A04020102020204" pitchFamily="34" charset="0"/>
              </a:rPr>
              <a:t> the support of </a:t>
            </a:r>
            <a:r>
              <a:rPr lang="fr-FR" sz="1000" i="1" kern="0" dirty="0" err="1">
                <a:solidFill>
                  <a:srgbClr val="002060"/>
                </a:solidFill>
                <a:latin typeface="Arial Black" panose="020B0A04020102020204" pitchFamily="34" charset="0"/>
              </a:rPr>
              <a:t>Working</a:t>
            </a:r>
            <a:r>
              <a:rPr lang="fr-FR" sz="1000" i="1" kern="0" dirty="0">
                <a:solidFill>
                  <a:srgbClr val="002060"/>
                </a:solidFill>
                <a:latin typeface="Arial Black" panose="020B0A04020102020204" pitchFamily="34" charset="0"/>
              </a:rPr>
              <a:t> Group(s) Chair(s) </a:t>
            </a:r>
          </a:p>
          <a:p>
            <a:pPr marL="0" lvl="2"/>
            <a:r>
              <a:rPr lang="fr-FR" sz="1050" kern="0" dirty="0">
                <a:solidFill>
                  <a:srgbClr val="002060"/>
                </a:solidFill>
              </a:rPr>
              <a:t>          </a:t>
            </a:r>
            <a:endParaRPr lang="fr-FR" sz="2000" kern="0" dirty="0">
              <a:solidFill>
                <a:srgbClr val="4290C0"/>
              </a:solidFill>
              <a:latin typeface="Arial Black" panose="020B0A04020102020204" pitchFamily="34" charset="0"/>
            </a:endParaRPr>
          </a:p>
          <a:p>
            <a:endParaRPr lang="fr-FR" sz="2000" kern="0" dirty="0">
              <a:solidFill>
                <a:srgbClr val="4290C0"/>
              </a:solidFill>
              <a:latin typeface="Arial Black" panose="020B0A04020102020204" pitchFamily="34" charset="0"/>
            </a:endParaRPr>
          </a:p>
          <a:p>
            <a:pPr marL="1200150" lvl="2" indent="-285750">
              <a:buFontTx/>
              <a:buChar char="-"/>
            </a:pPr>
            <a:endParaRPr lang="fr-FR" kern="0" dirty="0">
              <a:solidFill>
                <a:srgbClr val="002060"/>
              </a:solidFill>
              <a:latin typeface="+mj-lt"/>
            </a:endParaRPr>
          </a:p>
          <a:p>
            <a:pPr marL="1200150" lvl="2" indent="-285750">
              <a:buFontTx/>
              <a:buChar char="-"/>
            </a:pPr>
            <a:endParaRPr lang="fr-FR" kern="0" dirty="0">
              <a:solidFill>
                <a:srgbClr val="002060"/>
              </a:solidFill>
              <a:latin typeface="+mj-lt"/>
            </a:endParaRPr>
          </a:p>
          <a:p>
            <a:pPr marL="1200150" lvl="2" indent="-285750">
              <a:buFontTx/>
              <a:buChar char="-"/>
            </a:pPr>
            <a:endParaRPr lang="fr-FR" kern="0" dirty="0">
              <a:solidFill>
                <a:srgbClr val="002060"/>
              </a:solidFill>
              <a:latin typeface="+mj-lt"/>
            </a:endParaRPr>
          </a:p>
          <a:p>
            <a:pPr lvl="2"/>
            <a:endParaRPr lang="fr-FR" kern="0" dirty="0">
              <a:solidFill>
                <a:srgbClr val="002060"/>
              </a:solidFill>
              <a:latin typeface="+mj-lt"/>
            </a:endParaRPr>
          </a:p>
          <a:p>
            <a:pPr lvl="2"/>
            <a:endParaRPr lang="fr-FR" kern="0" dirty="0">
              <a:solidFill>
                <a:srgbClr val="002060"/>
              </a:solidFill>
              <a:latin typeface="+mj-lt"/>
            </a:endParaRPr>
          </a:p>
          <a:p>
            <a:pPr marL="1200150" lvl="2" indent="-285750">
              <a:buFontTx/>
              <a:buChar char="-"/>
            </a:pPr>
            <a:endParaRPr lang="fr-FR" kern="0" dirty="0">
              <a:solidFill>
                <a:srgbClr val="002060"/>
              </a:solidFill>
              <a:latin typeface="+mj-lt"/>
            </a:endParaRPr>
          </a:p>
          <a:p>
            <a:pPr algn="ctr"/>
            <a:r>
              <a:rPr lang="fr-FR" sz="1600" kern="0" dirty="0" err="1">
                <a:solidFill>
                  <a:srgbClr val="011F69"/>
                </a:solidFill>
                <a:latin typeface="Arial Black" panose="020B0A04020102020204" pitchFamily="34" charset="0"/>
              </a:rPr>
              <a:t>Working</a:t>
            </a:r>
            <a:r>
              <a:rPr lang="fr-FR" sz="1600" kern="0" dirty="0">
                <a:solidFill>
                  <a:srgbClr val="011F69"/>
                </a:solidFill>
                <a:latin typeface="Arial Black" panose="020B0A04020102020204" pitchFamily="34" charset="0"/>
              </a:rPr>
              <a:t> groups </a:t>
            </a:r>
            <a:r>
              <a:rPr lang="fr-FR" sz="1600" kern="0" dirty="0" err="1">
                <a:solidFill>
                  <a:srgbClr val="011F69"/>
                </a:solidFill>
                <a:latin typeface="Arial Black" panose="020B0A04020102020204" pitchFamily="34" charset="0"/>
              </a:rPr>
              <a:t>activities</a:t>
            </a:r>
            <a:r>
              <a:rPr lang="fr-FR" sz="1600" kern="0" dirty="0">
                <a:solidFill>
                  <a:srgbClr val="011F69"/>
                </a:solidFill>
                <a:latin typeface="Arial Black" panose="020B0A04020102020204" pitchFamily="34" charset="0"/>
              </a:rPr>
              <a:t> </a:t>
            </a:r>
            <a:r>
              <a:rPr lang="fr-FR" sz="1600" kern="0" dirty="0" err="1">
                <a:solidFill>
                  <a:srgbClr val="011F69"/>
                </a:solidFill>
                <a:latin typeface="Arial Black" panose="020B0A04020102020204" pitchFamily="34" charset="0"/>
              </a:rPr>
              <a:t>related</a:t>
            </a:r>
            <a:r>
              <a:rPr lang="fr-FR" sz="1600" kern="0" dirty="0">
                <a:solidFill>
                  <a:srgbClr val="011F69"/>
                </a:solidFill>
                <a:latin typeface="Arial Black" panose="020B0A04020102020204" pitchFamily="34" charset="0"/>
              </a:rPr>
              <a:t> to the </a:t>
            </a:r>
            <a:r>
              <a:rPr lang="fr-FR" sz="1600" kern="0" dirty="0" err="1">
                <a:solidFill>
                  <a:srgbClr val="011F69"/>
                </a:solidFill>
                <a:latin typeface="Arial Black" panose="020B0A04020102020204" pitchFamily="34" charset="0"/>
              </a:rPr>
              <a:t>development</a:t>
            </a:r>
            <a:r>
              <a:rPr lang="fr-FR" sz="1600" kern="0" dirty="0">
                <a:solidFill>
                  <a:srgbClr val="011F69"/>
                </a:solidFill>
                <a:latin typeface="Arial Black" panose="020B0A04020102020204" pitchFamily="34" charset="0"/>
              </a:rPr>
              <a:t> of the SCO </a:t>
            </a:r>
            <a:r>
              <a:rPr lang="fr-FR" sz="1600" kern="0" dirty="0" err="1">
                <a:solidFill>
                  <a:srgbClr val="011F69"/>
                </a:solidFill>
                <a:latin typeface="Arial Black" panose="020B0A04020102020204" pitchFamily="34" charset="0"/>
              </a:rPr>
              <a:t>community</a:t>
            </a:r>
            <a:endParaRPr lang="fr-FR" sz="1600" kern="0" dirty="0">
              <a:solidFill>
                <a:srgbClr val="011F69"/>
              </a:solidFill>
              <a:latin typeface="Arial Black" panose="020B0A04020102020204" pitchFamily="34" charset="0"/>
            </a:endParaRPr>
          </a:p>
          <a:p>
            <a:pPr algn="ctr"/>
            <a:r>
              <a:rPr lang="fr-FR" sz="1000" i="1" kern="0" dirty="0">
                <a:solidFill>
                  <a:srgbClr val="002060"/>
                </a:solidFill>
                <a:latin typeface="Arial Black" panose="020B0A04020102020204" pitchFamily="34" charset="0"/>
              </a:rPr>
              <a:t>Actions </a:t>
            </a:r>
            <a:r>
              <a:rPr lang="fr-FR" sz="1000" i="1" kern="0" dirty="0" err="1">
                <a:solidFill>
                  <a:srgbClr val="002060"/>
                </a:solidFill>
                <a:latin typeface="Arial Black" panose="020B0A04020102020204" pitchFamily="34" charset="0"/>
              </a:rPr>
              <a:t>steered</a:t>
            </a:r>
            <a:r>
              <a:rPr lang="fr-FR" sz="1000" i="1" kern="0" dirty="0">
                <a:solidFill>
                  <a:srgbClr val="002060"/>
                </a:solidFill>
                <a:latin typeface="Arial Black" panose="020B0A04020102020204" pitchFamily="34" charset="0"/>
              </a:rPr>
              <a:t> by the </a:t>
            </a:r>
            <a:r>
              <a:rPr lang="fr-FR" sz="1000" i="1" kern="0" dirty="0" err="1">
                <a:solidFill>
                  <a:srgbClr val="002060"/>
                </a:solidFill>
                <a:latin typeface="Arial Black" panose="020B0A04020102020204" pitchFamily="34" charset="0"/>
              </a:rPr>
              <a:t>Secretariat</a:t>
            </a:r>
            <a:r>
              <a:rPr lang="fr-FR" sz="1000" i="1" kern="0" dirty="0">
                <a:solidFill>
                  <a:srgbClr val="002060"/>
                </a:solidFill>
                <a:latin typeface="Arial Black" panose="020B0A04020102020204" pitchFamily="34" charset="0"/>
              </a:rPr>
              <a:t> and the Global </a:t>
            </a:r>
            <a:r>
              <a:rPr lang="fr-FR" sz="1000" i="1" kern="0" dirty="0" err="1">
                <a:solidFill>
                  <a:srgbClr val="002060"/>
                </a:solidFill>
                <a:latin typeface="Arial Black" panose="020B0A04020102020204" pitchFamily="34" charset="0"/>
              </a:rPr>
              <a:t>Awareness</a:t>
            </a:r>
            <a:r>
              <a:rPr lang="fr-FR" sz="1000" i="1" kern="0" dirty="0">
                <a:solidFill>
                  <a:srgbClr val="002060"/>
                </a:solidFill>
                <a:latin typeface="Arial Black" panose="020B0A04020102020204" pitchFamily="34" charset="0"/>
              </a:rPr>
              <a:t> </a:t>
            </a:r>
            <a:r>
              <a:rPr lang="fr-FR" sz="1000" i="1" kern="0" dirty="0" err="1">
                <a:solidFill>
                  <a:srgbClr val="002060"/>
                </a:solidFill>
                <a:latin typeface="Arial Black" panose="020B0A04020102020204" pitchFamily="34" charset="0"/>
              </a:rPr>
              <a:t>Working</a:t>
            </a:r>
            <a:r>
              <a:rPr lang="fr-FR" sz="1000" i="1" kern="0" dirty="0">
                <a:solidFill>
                  <a:srgbClr val="002060"/>
                </a:solidFill>
                <a:latin typeface="Arial Black" panose="020B0A04020102020204" pitchFamily="34" charset="0"/>
              </a:rPr>
              <a:t> Group </a:t>
            </a:r>
          </a:p>
          <a:p>
            <a:pPr marL="1200150" lvl="2" indent="-285750">
              <a:buFontTx/>
              <a:buChar char="-"/>
            </a:pPr>
            <a:endParaRPr lang="fr-FR" kern="0" dirty="0">
              <a:solidFill>
                <a:srgbClr val="002060"/>
              </a:solidFill>
              <a:latin typeface="+mj-lt"/>
            </a:endParaRPr>
          </a:p>
          <a:p>
            <a:pPr marL="1200150" lvl="2" indent="-285750">
              <a:buFontTx/>
              <a:buChar char="-"/>
            </a:pPr>
            <a:endParaRPr lang="fr-FR" kern="0" dirty="0">
              <a:solidFill>
                <a:srgbClr val="002060"/>
              </a:solidFill>
              <a:latin typeface="+mj-lt"/>
            </a:endParaRPr>
          </a:p>
          <a:p>
            <a:pPr marL="1200150" lvl="2" indent="-285750">
              <a:buFontTx/>
              <a:buChar char="-"/>
            </a:pPr>
            <a:endParaRPr lang="fr-FR" kern="0" dirty="0">
              <a:solidFill>
                <a:srgbClr val="002060"/>
              </a:solidFill>
              <a:latin typeface="+mj-lt"/>
            </a:endParaRPr>
          </a:p>
          <a:p>
            <a:pPr marL="1200150" lvl="2" indent="-285750">
              <a:buFontTx/>
              <a:buChar char="-"/>
            </a:pPr>
            <a:endParaRPr lang="fr-FR" kern="0" dirty="0">
              <a:solidFill>
                <a:srgbClr val="002060"/>
              </a:solidFill>
              <a:latin typeface="+mj-lt"/>
            </a:endParaRPr>
          </a:p>
          <a:p>
            <a:pPr marL="1200150" lvl="2" indent="-285750">
              <a:buFontTx/>
              <a:buChar char="-"/>
            </a:pPr>
            <a:endParaRPr lang="fr-FR" kern="0" dirty="0">
              <a:solidFill>
                <a:srgbClr val="002060"/>
              </a:solidFill>
              <a:latin typeface="+mj-lt"/>
            </a:endParaRPr>
          </a:p>
          <a:p>
            <a:pPr marL="1200150" lvl="2" indent="-285750">
              <a:buFontTx/>
              <a:buChar char="-"/>
            </a:pPr>
            <a:endParaRPr lang="fr-FR" kern="0" dirty="0">
              <a:solidFill>
                <a:srgbClr val="002060"/>
              </a:solidFill>
              <a:latin typeface="+mj-lt"/>
            </a:endParaRPr>
          </a:p>
          <a:p>
            <a:pPr marL="342900" indent="-342900">
              <a:buAutoNum type="arabicPeriod"/>
            </a:pPr>
            <a:endParaRPr lang="fr-FR" kern="0" dirty="0">
              <a:solidFill>
                <a:srgbClr val="002060"/>
              </a:solidFill>
              <a:latin typeface="Arial Black" panose="020B0A04020102020204" pitchFamily="34" charset="0"/>
            </a:endParaRPr>
          </a:p>
          <a:p>
            <a:pPr marL="342900" indent="-342900">
              <a:buAutoNum type="arabicPeriod"/>
            </a:pPr>
            <a:endParaRPr lang="fr-FR" kern="0" dirty="0">
              <a:solidFill>
                <a:srgbClr val="002060"/>
              </a:solidFill>
              <a:latin typeface="Arial Black" panose="020B0A04020102020204" pitchFamily="34" charset="0"/>
            </a:endParaRPr>
          </a:p>
          <a:p>
            <a:pPr marL="342900" indent="-342900">
              <a:buAutoNum type="arabicPeriod"/>
            </a:pPr>
            <a:endParaRPr lang="fr-FR" kern="0" dirty="0">
              <a:solidFill>
                <a:srgbClr val="002060"/>
              </a:solidFill>
              <a:latin typeface="Arial Black" panose="020B0A04020102020204" pitchFamily="34" charset="0"/>
            </a:endParaRPr>
          </a:p>
          <a:p>
            <a:pPr marL="342900" indent="-342900">
              <a:buAutoNum type="arabicPeriod"/>
            </a:pPr>
            <a:endParaRPr lang="fr-FR" kern="0" dirty="0">
              <a:solidFill>
                <a:srgbClr val="002060"/>
              </a:solidFill>
              <a:latin typeface="Arial Black" panose="020B0A04020102020204" pitchFamily="34" charset="0"/>
            </a:endParaRPr>
          </a:p>
          <a:p>
            <a:pPr marL="342900" indent="-342900">
              <a:buAutoNum type="arabicPeriod"/>
            </a:pPr>
            <a:endParaRPr lang="fr-FR" kern="0" dirty="0">
              <a:solidFill>
                <a:srgbClr val="002060"/>
              </a:solidFill>
              <a:latin typeface="Arial Black" panose="020B0A04020102020204" pitchFamily="34" charset="0"/>
            </a:endParaRPr>
          </a:p>
        </p:txBody>
      </p:sp>
      <p:sp>
        <p:nvSpPr>
          <p:cNvPr id="10" name="ZoneTexte 9"/>
          <p:cNvSpPr txBox="1"/>
          <p:nvPr/>
        </p:nvSpPr>
        <p:spPr>
          <a:xfrm>
            <a:off x="492539" y="1740081"/>
            <a:ext cx="5553692" cy="1415772"/>
          </a:xfrm>
          <a:prstGeom prst="rect">
            <a:avLst/>
          </a:prstGeom>
          <a:noFill/>
        </p:spPr>
        <p:txBody>
          <a:bodyPr wrap="square" rtlCol="0">
            <a:spAutoFit/>
          </a:bodyPr>
          <a:lstStyle/>
          <a:p>
            <a:pPr marL="1085850" lvl="2" indent="-171450">
              <a:buFont typeface="Arial" panose="020B0604020202020204" pitchFamily="34" charset="0"/>
              <a:buChar char="•"/>
            </a:pPr>
            <a:endParaRPr lang="en-GB" sz="1400" kern="0" dirty="0">
              <a:solidFill>
                <a:srgbClr val="002060"/>
              </a:solidFill>
            </a:endParaRPr>
          </a:p>
          <a:p>
            <a:pPr marL="171450" indent="-171450">
              <a:buFont typeface="Arial" panose="020B0604020202020204" pitchFamily="34" charset="0"/>
              <a:buChar char="•"/>
            </a:pPr>
            <a:r>
              <a:rPr lang="en-GB" sz="1200" kern="0" dirty="0">
                <a:solidFill>
                  <a:srgbClr val="002060"/>
                </a:solidFill>
              </a:rPr>
              <a:t>Implementing the rules of procedure.</a:t>
            </a:r>
          </a:p>
          <a:p>
            <a:pPr marL="171450" indent="-171450">
              <a:buFont typeface="Arial" panose="020B0604020202020204" pitchFamily="34" charset="0"/>
              <a:buChar char="•"/>
            </a:pPr>
            <a:r>
              <a:rPr lang="en-GB" sz="1200" kern="0" dirty="0">
                <a:solidFill>
                  <a:srgbClr val="002060"/>
                </a:solidFill>
              </a:rPr>
              <a:t>Ensuring the operational functioning of the Programme Committee.</a:t>
            </a:r>
          </a:p>
          <a:p>
            <a:pPr marL="171450" indent="-171450">
              <a:buFont typeface="Arial" panose="020B0604020202020204" pitchFamily="34" charset="0"/>
              <a:buChar char="•"/>
            </a:pPr>
            <a:r>
              <a:rPr lang="en-GB" sz="1200" kern="0" dirty="0">
                <a:solidFill>
                  <a:srgbClr val="002060"/>
                </a:solidFill>
              </a:rPr>
              <a:t>Building and Implementing a due diligence framework to review private entities membership applications.</a:t>
            </a:r>
            <a:endParaRPr lang="fr-FR" sz="1200" kern="0" dirty="0">
              <a:solidFill>
                <a:srgbClr val="002060"/>
              </a:solidFill>
            </a:endParaRPr>
          </a:p>
          <a:p>
            <a:pPr marL="171450" indent="-171450">
              <a:buFont typeface="Arial" panose="020B0604020202020204" pitchFamily="34" charset="0"/>
              <a:buChar char="•"/>
            </a:pPr>
            <a:r>
              <a:rPr lang="fr-FR" sz="1200" kern="0" dirty="0" err="1">
                <a:solidFill>
                  <a:srgbClr val="002060"/>
                </a:solidFill>
              </a:rPr>
              <a:t>Structuring</a:t>
            </a:r>
            <a:r>
              <a:rPr lang="fr-FR" sz="1200" kern="0" dirty="0">
                <a:solidFill>
                  <a:srgbClr val="002060"/>
                </a:solidFill>
              </a:rPr>
              <a:t> </a:t>
            </a:r>
            <a:r>
              <a:rPr lang="fr-FR" sz="1200" kern="0" dirty="0" err="1">
                <a:solidFill>
                  <a:srgbClr val="002060"/>
                </a:solidFill>
              </a:rPr>
              <a:t>Working</a:t>
            </a:r>
            <a:r>
              <a:rPr lang="fr-FR" sz="1200" kern="0" dirty="0">
                <a:solidFill>
                  <a:srgbClr val="002060"/>
                </a:solidFill>
              </a:rPr>
              <a:t> Group(s).</a:t>
            </a:r>
          </a:p>
          <a:p>
            <a:pPr marL="171450" indent="-171450">
              <a:buFont typeface="Arial" panose="020B0604020202020204" pitchFamily="34" charset="0"/>
              <a:buChar char="•"/>
            </a:pPr>
            <a:r>
              <a:rPr lang="fr-FR" sz="1200" kern="0" dirty="0" err="1">
                <a:solidFill>
                  <a:srgbClr val="002060"/>
                </a:solidFill>
              </a:rPr>
              <a:t>Governance</a:t>
            </a:r>
            <a:r>
              <a:rPr lang="fr-FR" sz="1200" kern="0" dirty="0">
                <a:solidFill>
                  <a:srgbClr val="002060"/>
                </a:solidFill>
              </a:rPr>
              <a:t> meetings </a:t>
            </a:r>
            <a:r>
              <a:rPr lang="fr-FR" sz="1200" kern="0" dirty="0" err="1">
                <a:solidFill>
                  <a:srgbClr val="002060"/>
                </a:solidFill>
              </a:rPr>
              <a:t>preparation</a:t>
            </a:r>
            <a:r>
              <a:rPr lang="fr-FR" sz="1200" kern="0" dirty="0">
                <a:solidFill>
                  <a:srgbClr val="002060"/>
                </a:solidFill>
              </a:rPr>
              <a:t>.</a:t>
            </a:r>
          </a:p>
        </p:txBody>
      </p:sp>
      <p:sp>
        <p:nvSpPr>
          <p:cNvPr id="13" name="Rectangle 12"/>
          <p:cNvSpPr/>
          <p:nvPr/>
        </p:nvSpPr>
        <p:spPr>
          <a:xfrm>
            <a:off x="460883" y="4344396"/>
            <a:ext cx="5593630" cy="161275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416058" y="1957335"/>
            <a:ext cx="5593630" cy="2098001"/>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6416058" y="5106656"/>
            <a:ext cx="5593630" cy="85049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47923" y="4259405"/>
            <a:ext cx="5538245" cy="1600438"/>
          </a:xfrm>
          <a:prstGeom prst="rect">
            <a:avLst/>
          </a:prstGeom>
          <a:noFill/>
        </p:spPr>
        <p:txBody>
          <a:bodyPr wrap="square" rtlCol="0">
            <a:spAutoFit/>
          </a:bodyPr>
          <a:lstStyle/>
          <a:p>
            <a:pPr marL="1085850" lvl="2" indent="-171450" algn="just">
              <a:buFont typeface="Arial" panose="020B0604020202020204" pitchFamily="34" charset="0"/>
              <a:buChar char="•"/>
            </a:pPr>
            <a:endParaRPr lang="en-GB" sz="1400" kern="0" dirty="0">
              <a:solidFill>
                <a:srgbClr val="002060"/>
              </a:solidFill>
            </a:endParaRPr>
          </a:p>
          <a:p>
            <a:pPr marL="171450" indent="-171450">
              <a:buFont typeface="Arial" panose="020B0604020202020204" pitchFamily="34" charset="0"/>
              <a:buChar char="•"/>
            </a:pPr>
            <a:r>
              <a:rPr lang="en-GB" sz="1200" kern="0" dirty="0">
                <a:solidFill>
                  <a:srgbClr val="002060"/>
                </a:solidFill>
              </a:rPr>
              <a:t>Ensure SCO representation and participation within global groups and communities involved in EO and Climate sectors (notably CEOS, GEO, ECMWF, EUMETSAT, UNDP, UNEP, S4C). </a:t>
            </a:r>
          </a:p>
          <a:p>
            <a:pPr marL="171450" indent="-171450">
              <a:buFont typeface="Arial" panose="020B0604020202020204" pitchFamily="34" charset="0"/>
              <a:buChar char="•"/>
            </a:pPr>
            <a:r>
              <a:rPr lang="en-GB" sz="1200" kern="0" dirty="0">
                <a:solidFill>
                  <a:srgbClr val="002060"/>
                </a:solidFill>
              </a:rPr>
              <a:t>Draft and implement an outreach, awareness raising and communication strategy.</a:t>
            </a:r>
          </a:p>
          <a:p>
            <a:pPr marL="171450" indent="-171450">
              <a:buFont typeface="Arial" panose="020B0604020202020204" pitchFamily="34" charset="0"/>
              <a:buChar char="•"/>
            </a:pPr>
            <a:r>
              <a:rPr lang="en-GB" sz="1200" kern="0" dirty="0">
                <a:solidFill>
                  <a:srgbClr val="002060"/>
                </a:solidFill>
              </a:rPr>
              <a:t>Develop SCO awareness raising material (unified material).</a:t>
            </a:r>
          </a:p>
          <a:p>
            <a:pPr marL="171450" indent="-171450">
              <a:buFont typeface="Arial" panose="020B0604020202020204" pitchFamily="34" charset="0"/>
              <a:buChar char="•"/>
            </a:pPr>
            <a:r>
              <a:rPr lang="en-GB" sz="1200" kern="0" dirty="0">
                <a:solidFill>
                  <a:srgbClr val="002060"/>
                </a:solidFill>
              </a:rPr>
              <a:t>SCO website (maintain and update, develop nationals SCO pages).</a:t>
            </a:r>
            <a:endParaRPr lang="fr-FR" sz="1200" kern="0" dirty="0">
              <a:solidFill>
                <a:srgbClr val="002060"/>
              </a:solidFill>
            </a:endParaRPr>
          </a:p>
        </p:txBody>
      </p:sp>
      <p:sp>
        <p:nvSpPr>
          <p:cNvPr id="2" name="Rectangle 1"/>
          <p:cNvSpPr/>
          <p:nvPr/>
        </p:nvSpPr>
        <p:spPr>
          <a:xfrm>
            <a:off x="6416057" y="4343711"/>
            <a:ext cx="5593631" cy="646331"/>
          </a:xfrm>
          <a:prstGeom prst="rect">
            <a:avLst/>
          </a:prstGeom>
        </p:spPr>
        <p:txBody>
          <a:bodyPr wrap="square">
            <a:spAutoFit/>
          </a:bodyPr>
          <a:lstStyle/>
          <a:p>
            <a:pPr algn="ctr">
              <a:buClr>
                <a:srgbClr val="000000"/>
              </a:buClr>
              <a:buFont typeface="Arial"/>
            </a:pPr>
            <a:r>
              <a:rPr lang="fr-FR" sz="1600" kern="0" dirty="0" err="1">
                <a:solidFill>
                  <a:srgbClr val="011F69"/>
                </a:solidFill>
                <a:latin typeface="Arial Black" panose="020B0A04020102020204" pitchFamily="34" charset="0"/>
                <a:cs typeface="Arial"/>
                <a:sym typeface="Arial"/>
              </a:rPr>
              <a:t>Reporting</a:t>
            </a:r>
            <a:r>
              <a:rPr lang="fr-FR" sz="1600" kern="0" dirty="0">
                <a:solidFill>
                  <a:srgbClr val="011F69"/>
                </a:solidFill>
                <a:latin typeface="Arial Black" panose="020B0A04020102020204" pitchFamily="34" charset="0"/>
                <a:cs typeface="Arial"/>
                <a:sym typeface="Arial"/>
              </a:rPr>
              <a:t> and Evaluation</a:t>
            </a:r>
          </a:p>
          <a:p>
            <a:pPr algn="ctr"/>
            <a:r>
              <a:rPr lang="fr-FR" sz="1000" i="1" kern="0" dirty="0">
                <a:solidFill>
                  <a:srgbClr val="002060"/>
                </a:solidFill>
                <a:latin typeface="Arial Black" panose="020B0A04020102020204" pitchFamily="34" charset="0"/>
                <a:ea typeface="Arial"/>
                <a:cs typeface="Arial"/>
                <a:sym typeface="Arial"/>
              </a:rPr>
              <a:t>Actions </a:t>
            </a:r>
            <a:r>
              <a:rPr lang="fr-FR" sz="1000" i="1" kern="0" dirty="0" err="1">
                <a:solidFill>
                  <a:srgbClr val="002060"/>
                </a:solidFill>
                <a:latin typeface="Arial Black" panose="020B0A04020102020204" pitchFamily="34" charset="0"/>
                <a:ea typeface="Arial"/>
                <a:cs typeface="Arial"/>
                <a:sym typeface="Arial"/>
              </a:rPr>
              <a:t>steered</a:t>
            </a:r>
            <a:r>
              <a:rPr lang="fr-FR" sz="1000" i="1" kern="0" dirty="0">
                <a:solidFill>
                  <a:srgbClr val="002060"/>
                </a:solidFill>
                <a:latin typeface="Arial Black" panose="020B0A04020102020204" pitchFamily="34" charset="0"/>
                <a:ea typeface="Arial"/>
                <a:cs typeface="Arial"/>
                <a:sym typeface="Arial"/>
              </a:rPr>
              <a:t> by the Programme </a:t>
            </a:r>
            <a:r>
              <a:rPr lang="fr-FR" sz="1000" i="1" kern="0" dirty="0" err="1">
                <a:solidFill>
                  <a:srgbClr val="002060"/>
                </a:solidFill>
                <a:latin typeface="Arial Black" panose="020B0A04020102020204" pitchFamily="34" charset="0"/>
                <a:ea typeface="Arial"/>
                <a:cs typeface="Arial"/>
                <a:sym typeface="Arial"/>
              </a:rPr>
              <a:t>Committee</a:t>
            </a:r>
            <a:r>
              <a:rPr lang="fr-FR" sz="1000" i="1" kern="0" dirty="0">
                <a:solidFill>
                  <a:srgbClr val="002060"/>
                </a:solidFill>
                <a:latin typeface="Arial Black" panose="020B0A04020102020204" pitchFamily="34" charset="0"/>
                <a:ea typeface="Arial"/>
                <a:cs typeface="Arial"/>
                <a:sym typeface="Arial"/>
              </a:rPr>
              <a:t>, the </a:t>
            </a:r>
            <a:r>
              <a:rPr lang="fr-FR" sz="1000" i="1" kern="0" dirty="0" err="1">
                <a:solidFill>
                  <a:srgbClr val="002060"/>
                </a:solidFill>
                <a:latin typeface="Arial Black" panose="020B0A04020102020204" pitchFamily="34" charset="0"/>
                <a:ea typeface="Arial"/>
                <a:cs typeface="Arial"/>
                <a:sym typeface="Arial"/>
              </a:rPr>
              <a:t>Working</a:t>
            </a:r>
            <a:r>
              <a:rPr lang="fr-FR" sz="1000" i="1" kern="0" dirty="0">
                <a:solidFill>
                  <a:srgbClr val="002060"/>
                </a:solidFill>
                <a:latin typeface="Arial Black" panose="020B0A04020102020204" pitchFamily="34" charset="0"/>
                <a:ea typeface="Arial"/>
                <a:cs typeface="Arial"/>
                <a:sym typeface="Arial"/>
              </a:rPr>
              <a:t> Groups </a:t>
            </a:r>
            <a:r>
              <a:rPr lang="fr-FR" sz="1000" i="1" kern="0" dirty="0" err="1">
                <a:solidFill>
                  <a:srgbClr val="002060"/>
                </a:solidFill>
                <a:latin typeface="Arial Black" panose="020B0A04020102020204" pitchFamily="34" charset="0"/>
                <a:ea typeface="Arial"/>
                <a:cs typeface="Arial"/>
                <a:sym typeface="Arial"/>
              </a:rPr>
              <a:t>with</a:t>
            </a:r>
            <a:r>
              <a:rPr lang="fr-FR" sz="1000" i="1" kern="0" dirty="0">
                <a:solidFill>
                  <a:srgbClr val="002060"/>
                </a:solidFill>
                <a:latin typeface="Arial Black" panose="020B0A04020102020204" pitchFamily="34" charset="0"/>
                <a:ea typeface="Arial"/>
                <a:cs typeface="Arial"/>
                <a:sym typeface="Arial"/>
              </a:rPr>
              <a:t> the support of the </a:t>
            </a:r>
            <a:r>
              <a:rPr lang="fr-FR" sz="1000" i="1" kern="0" dirty="0" err="1">
                <a:solidFill>
                  <a:srgbClr val="002060"/>
                </a:solidFill>
                <a:latin typeface="Arial Black" panose="020B0A04020102020204" pitchFamily="34" charset="0"/>
                <a:ea typeface="Arial"/>
                <a:cs typeface="Arial"/>
                <a:sym typeface="Arial"/>
              </a:rPr>
              <a:t>Secretariat</a:t>
            </a:r>
            <a:endParaRPr lang="fr-FR" sz="1000" i="1" kern="0" dirty="0">
              <a:solidFill>
                <a:srgbClr val="002060"/>
              </a:solidFill>
              <a:latin typeface="Arial Black" panose="020B0A04020102020204" pitchFamily="34" charset="0"/>
              <a:ea typeface="Arial"/>
              <a:cs typeface="Arial"/>
              <a:sym typeface="Arial"/>
            </a:endParaRPr>
          </a:p>
        </p:txBody>
      </p:sp>
      <p:sp>
        <p:nvSpPr>
          <p:cNvPr id="5" name="Rectangle 4"/>
          <p:cNvSpPr/>
          <p:nvPr/>
        </p:nvSpPr>
        <p:spPr>
          <a:xfrm>
            <a:off x="6306109" y="1200080"/>
            <a:ext cx="5885891" cy="677108"/>
          </a:xfrm>
          <a:prstGeom prst="rect">
            <a:avLst/>
          </a:prstGeom>
        </p:spPr>
        <p:txBody>
          <a:bodyPr wrap="square">
            <a:spAutoFit/>
          </a:bodyPr>
          <a:lstStyle/>
          <a:p>
            <a:pPr algn="ctr">
              <a:buClr>
                <a:srgbClr val="000000"/>
              </a:buClr>
              <a:buFont typeface="Arial"/>
            </a:pPr>
            <a:r>
              <a:rPr lang="fr-FR" sz="1400" kern="0" dirty="0">
                <a:solidFill>
                  <a:srgbClr val="011F69"/>
                </a:solidFill>
                <a:latin typeface="Arial Black" panose="020B0A04020102020204" pitchFamily="34" charset="0"/>
                <a:cs typeface="Arial"/>
                <a:sym typeface="Arial"/>
              </a:rPr>
              <a:t>In-house </a:t>
            </a:r>
            <a:r>
              <a:rPr lang="fr-FR" sz="1400" kern="0" dirty="0" err="1">
                <a:solidFill>
                  <a:srgbClr val="011F69"/>
                </a:solidFill>
                <a:latin typeface="Arial Black" panose="020B0A04020102020204" pitchFamily="34" charset="0"/>
                <a:cs typeface="Arial"/>
                <a:sym typeface="Arial"/>
              </a:rPr>
              <a:t>activities</a:t>
            </a:r>
            <a:r>
              <a:rPr lang="fr-FR" sz="1400" kern="0" dirty="0">
                <a:solidFill>
                  <a:srgbClr val="011F69"/>
                </a:solidFill>
                <a:latin typeface="Arial Black" panose="020B0A04020102020204" pitchFamily="34" charset="0"/>
                <a:cs typeface="Arial"/>
                <a:sym typeface="Arial"/>
              </a:rPr>
              <a:t> of the </a:t>
            </a:r>
            <a:r>
              <a:rPr lang="fr-FR" sz="1400" kern="0" dirty="0" err="1">
                <a:solidFill>
                  <a:srgbClr val="011F69"/>
                </a:solidFill>
                <a:latin typeface="Arial Black" panose="020B0A04020102020204" pitchFamily="34" charset="0"/>
                <a:cs typeface="Arial"/>
                <a:sym typeface="Arial"/>
              </a:rPr>
              <a:t>Signatories</a:t>
            </a:r>
            <a:r>
              <a:rPr lang="fr-FR" sz="1400" kern="0" dirty="0">
                <a:solidFill>
                  <a:srgbClr val="011F69"/>
                </a:solidFill>
                <a:latin typeface="Arial Black" panose="020B0A04020102020204" pitchFamily="34" charset="0"/>
                <a:cs typeface="Arial"/>
                <a:sym typeface="Arial"/>
              </a:rPr>
              <a:t> </a:t>
            </a:r>
            <a:r>
              <a:rPr lang="fr-FR" sz="1400" kern="0" dirty="0" err="1">
                <a:solidFill>
                  <a:srgbClr val="011F69"/>
                </a:solidFill>
                <a:latin typeface="Arial Black" panose="020B0A04020102020204" pitchFamily="34" charset="0"/>
                <a:cs typeface="Arial"/>
                <a:sym typeface="Arial"/>
              </a:rPr>
              <a:t>addressing</a:t>
            </a:r>
            <a:r>
              <a:rPr lang="fr-FR" sz="1400" kern="0" dirty="0">
                <a:solidFill>
                  <a:srgbClr val="011F69"/>
                </a:solidFill>
                <a:latin typeface="Arial Black" panose="020B0A04020102020204" pitchFamily="34" charset="0"/>
                <a:cs typeface="Arial"/>
                <a:sym typeface="Arial"/>
              </a:rPr>
              <a:t> SCO </a:t>
            </a:r>
            <a:r>
              <a:rPr lang="fr-FR" sz="1400" kern="0">
                <a:solidFill>
                  <a:srgbClr val="011F69"/>
                </a:solidFill>
                <a:latin typeface="Arial Black" panose="020B0A04020102020204" pitchFamily="34" charset="0"/>
                <a:cs typeface="Arial"/>
                <a:sym typeface="Arial"/>
              </a:rPr>
              <a:t>objjctives</a:t>
            </a:r>
            <a:r>
              <a:rPr lang="fr-FR" sz="1400" kern="0" dirty="0">
                <a:solidFill>
                  <a:srgbClr val="011F69"/>
                </a:solidFill>
                <a:latin typeface="Arial Black" panose="020B0A04020102020204" pitchFamily="34" charset="0"/>
                <a:cs typeface="Arial"/>
                <a:sym typeface="Arial"/>
              </a:rPr>
              <a:t> and </a:t>
            </a:r>
            <a:r>
              <a:rPr lang="fr-FR" sz="1400" kern="0" dirty="0" err="1">
                <a:solidFill>
                  <a:srgbClr val="011F69"/>
                </a:solidFill>
                <a:latin typeface="Arial Black" panose="020B0A04020102020204" pitchFamily="34" charset="0"/>
                <a:cs typeface="Arial"/>
                <a:sym typeface="Arial"/>
              </a:rPr>
              <a:t>implementing</a:t>
            </a:r>
            <a:r>
              <a:rPr lang="fr-FR" sz="1400" kern="0" dirty="0">
                <a:solidFill>
                  <a:srgbClr val="011F69"/>
                </a:solidFill>
                <a:latin typeface="Arial Black" panose="020B0A04020102020204" pitchFamily="34" charset="0"/>
                <a:cs typeface="Arial"/>
                <a:sym typeface="Arial"/>
              </a:rPr>
              <a:t> SCO </a:t>
            </a:r>
            <a:r>
              <a:rPr lang="fr-FR" sz="1400" kern="0" dirty="0" err="1">
                <a:solidFill>
                  <a:srgbClr val="011F69"/>
                </a:solidFill>
                <a:latin typeface="Arial Black" panose="020B0A04020102020204" pitchFamily="34" charset="0"/>
                <a:cs typeface="Arial"/>
                <a:sym typeface="Arial"/>
              </a:rPr>
              <a:t>core</a:t>
            </a:r>
            <a:r>
              <a:rPr lang="fr-FR" sz="1400" kern="0" dirty="0">
                <a:solidFill>
                  <a:srgbClr val="011F69"/>
                </a:solidFill>
                <a:latin typeface="Arial Black" panose="020B0A04020102020204" pitchFamily="34" charset="0"/>
                <a:cs typeface="Arial"/>
                <a:sym typeface="Arial"/>
              </a:rPr>
              <a:t> </a:t>
            </a:r>
            <a:r>
              <a:rPr lang="fr-FR" sz="1400" kern="0" dirty="0" err="1">
                <a:solidFill>
                  <a:srgbClr val="011F69"/>
                </a:solidFill>
                <a:latin typeface="Arial Black" panose="020B0A04020102020204" pitchFamily="34" charset="0"/>
                <a:cs typeface="Arial"/>
                <a:sym typeface="Arial"/>
              </a:rPr>
              <a:t>functions</a:t>
            </a:r>
            <a:endParaRPr lang="fr-FR" sz="1400" kern="0" dirty="0">
              <a:solidFill>
                <a:srgbClr val="011F69"/>
              </a:solidFill>
              <a:latin typeface="Arial Black" panose="020B0A04020102020204" pitchFamily="34" charset="0"/>
              <a:cs typeface="Arial"/>
              <a:sym typeface="Arial"/>
            </a:endParaRPr>
          </a:p>
          <a:p>
            <a:r>
              <a:rPr lang="fr-FR" sz="1000" i="1" kern="0" dirty="0">
                <a:solidFill>
                  <a:srgbClr val="002060"/>
                </a:solidFill>
                <a:latin typeface="Arial Black" panose="020B0A04020102020204" pitchFamily="34" charset="0"/>
                <a:ea typeface="Arial"/>
                <a:cs typeface="Arial"/>
                <a:sym typeface="Arial"/>
              </a:rPr>
              <a:t>Actions </a:t>
            </a:r>
            <a:r>
              <a:rPr lang="fr-FR" sz="1000" i="1" kern="0" dirty="0" err="1">
                <a:solidFill>
                  <a:srgbClr val="002060"/>
                </a:solidFill>
                <a:latin typeface="Arial Black" panose="020B0A04020102020204" pitchFamily="34" charset="0"/>
                <a:ea typeface="Arial"/>
                <a:cs typeface="Arial"/>
                <a:sym typeface="Arial"/>
              </a:rPr>
              <a:t>steered</a:t>
            </a:r>
            <a:r>
              <a:rPr lang="fr-FR" sz="1000" i="1" kern="0" dirty="0">
                <a:solidFill>
                  <a:srgbClr val="002060"/>
                </a:solidFill>
                <a:latin typeface="Arial Black" panose="020B0A04020102020204" pitchFamily="34" charset="0"/>
                <a:ea typeface="Arial"/>
                <a:cs typeface="Arial"/>
                <a:sym typeface="Arial"/>
              </a:rPr>
              <a:t> by the </a:t>
            </a:r>
            <a:r>
              <a:rPr lang="fr-FR" sz="1000" i="1" kern="0" dirty="0" err="1">
                <a:solidFill>
                  <a:srgbClr val="002060"/>
                </a:solidFill>
                <a:latin typeface="Arial Black" panose="020B0A04020102020204" pitchFamily="34" charset="0"/>
                <a:ea typeface="Arial"/>
                <a:cs typeface="Arial"/>
                <a:sym typeface="Arial"/>
              </a:rPr>
              <a:t>Secretariat</a:t>
            </a:r>
            <a:r>
              <a:rPr lang="fr-FR" sz="1000" i="1" kern="0" dirty="0">
                <a:solidFill>
                  <a:srgbClr val="002060"/>
                </a:solidFill>
                <a:latin typeface="Arial Black" panose="020B0A04020102020204" pitchFamily="34" charset="0"/>
                <a:ea typeface="Arial"/>
                <a:cs typeface="Arial"/>
                <a:sym typeface="Arial"/>
              </a:rPr>
              <a:t> and the </a:t>
            </a:r>
            <a:r>
              <a:rPr lang="fr-FR" sz="1000" i="1" kern="0" dirty="0" err="1">
                <a:solidFill>
                  <a:srgbClr val="002060"/>
                </a:solidFill>
                <a:latin typeface="Arial Black" panose="020B0A04020102020204" pitchFamily="34" charset="0"/>
                <a:ea typeface="Arial"/>
                <a:cs typeface="Arial"/>
                <a:sym typeface="Arial"/>
              </a:rPr>
              <a:t>Steering</a:t>
            </a:r>
            <a:r>
              <a:rPr lang="fr-FR" sz="1000" i="1" kern="0" dirty="0">
                <a:solidFill>
                  <a:srgbClr val="002060"/>
                </a:solidFill>
                <a:latin typeface="Arial Black" panose="020B0A04020102020204" pitchFamily="34" charset="0"/>
                <a:ea typeface="Arial"/>
                <a:cs typeface="Arial"/>
                <a:sym typeface="Arial"/>
              </a:rPr>
              <a:t> </a:t>
            </a:r>
            <a:r>
              <a:rPr lang="fr-FR" sz="1000" i="1" kern="0" dirty="0" err="1">
                <a:solidFill>
                  <a:srgbClr val="002060"/>
                </a:solidFill>
                <a:latin typeface="Arial Black" panose="020B0A04020102020204" pitchFamily="34" charset="0"/>
                <a:ea typeface="Arial"/>
                <a:cs typeface="Arial"/>
                <a:sym typeface="Arial"/>
              </a:rPr>
              <a:t>Committe</a:t>
            </a:r>
            <a:endParaRPr lang="fr-FR" sz="1000" i="1" kern="0" dirty="0">
              <a:solidFill>
                <a:srgbClr val="002060"/>
              </a:solidFill>
              <a:latin typeface="Arial Black" panose="020B0A04020102020204" pitchFamily="34" charset="0"/>
              <a:ea typeface="Arial"/>
              <a:cs typeface="Arial"/>
              <a:sym typeface="Arial"/>
            </a:endParaRPr>
          </a:p>
        </p:txBody>
      </p:sp>
      <p:sp>
        <p:nvSpPr>
          <p:cNvPr id="7" name="Rectangle 6"/>
          <p:cNvSpPr/>
          <p:nvPr/>
        </p:nvSpPr>
        <p:spPr>
          <a:xfrm>
            <a:off x="6585358" y="1944758"/>
            <a:ext cx="5346763" cy="2110578"/>
          </a:xfrm>
          <a:prstGeom prst="rect">
            <a:avLst/>
          </a:prstGeom>
        </p:spPr>
        <p:txBody>
          <a:bodyPr wrap="square">
            <a:spAutoFit/>
          </a:bodyPr>
          <a:lstStyle/>
          <a:p>
            <a:pPr>
              <a:lnSpc>
                <a:spcPct val="115000"/>
              </a:lnSpc>
              <a:spcBef>
                <a:spcPts val="600"/>
              </a:spcBef>
            </a:pPr>
            <a:r>
              <a:rPr lang="en-GB" sz="1200" b="1" kern="0" dirty="0">
                <a:solidFill>
                  <a:srgbClr val="002060"/>
                </a:solidFill>
              </a:rPr>
              <a:t>Assisting new signatories toward implementation of national and regional SCOs </a:t>
            </a:r>
            <a:endParaRPr lang="fr-FR" sz="1200" b="1" kern="0" dirty="0">
              <a:solidFill>
                <a:srgbClr val="002060"/>
              </a:solidFill>
            </a:endParaRPr>
          </a:p>
          <a:p>
            <a:pPr>
              <a:lnSpc>
                <a:spcPct val="115000"/>
              </a:lnSpc>
              <a:spcBef>
                <a:spcPts val="600"/>
              </a:spcBef>
            </a:pPr>
            <a:r>
              <a:rPr lang="en-GB" sz="1100" kern="0" dirty="0">
                <a:solidFill>
                  <a:srgbClr val="002060"/>
                </a:solidFill>
              </a:rPr>
              <a:t>Focal Points are invited to implement national and regional SCOs with support from the Secretariat. Upon the request of Focal Points, the Secretariat can accompany them to:</a:t>
            </a:r>
            <a:endParaRPr lang="fr-FR" sz="1100" kern="0" dirty="0">
              <a:solidFill>
                <a:srgbClr val="002060"/>
              </a:solidFill>
            </a:endParaRPr>
          </a:p>
          <a:p>
            <a:pPr marL="171450" indent="-171450">
              <a:lnSpc>
                <a:spcPct val="115000"/>
              </a:lnSpc>
              <a:spcBef>
                <a:spcPts val="600"/>
              </a:spcBef>
              <a:buSzPts val="1200"/>
              <a:buFont typeface="Arial" panose="020B0604020202020204" pitchFamily="34" charset="0"/>
              <a:buChar char="•"/>
            </a:pPr>
            <a:r>
              <a:rPr lang="en-GB" sz="1100" kern="0" dirty="0">
                <a:solidFill>
                  <a:srgbClr val="002060"/>
                </a:solidFill>
              </a:rPr>
              <a:t>create a community of stakeholders;</a:t>
            </a:r>
          </a:p>
          <a:p>
            <a:pPr marL="171450" indent="-171450">
              <a:lnSpc>
                <a:spcPct val="115000"/>
              </a:lnSpc>
              <a:spcBef>
                <a:spcPts val="600"/>
              </a:spcBef>
              <a:buSzPts val="1200"/>
              <a:buFont typeface="Arial" panose="020B0604020202020204" pitchFamily="34" charset="0"/>
              <a:buChar char="•"/>
            </a:pPr>
            <a:r>
              <a:rPr lang="en-GB" sz="1100" kern="0" dirty="0">
                <a:solidFill>
                  <a:srgbClr val="002060"/>
                </a:solidFill>
              </a:rPr>
              <a:t>Participate to international calls;</a:t>
            </a:r>
            <a:endParaRPr lang="fr-FR" sz="1100" kern="0" dirty="0">
              <a:solidFill>
                <a:srgbClr val="002060"/>
              </a:solidFill>
            </a:endParaRPr>
          </a:p>
          <a:p>
            <a:pPr marL="171450" indent="-171450">
              <a:lnSpc>
                <a:spcPct val="115000"/>
              </a:lnSpc>
              <a:buSzPts val="1200"/>
              <a:buFont typeface="Arial" panose="020B0604020202020204" pitchFamily="34" charset="0"/>
              <a:buChar char="•"/>
            </a:pPr>
            <a:r>
              <a:rPr lang="en-GB" sz="1100" kern="0" dirty="0">
                <a:solidFill>
                  <a:srgbClr val="002060"/>
                </a:solidFill>
              </a:rPr>
              <a:t>arrange discussion forums;</a:t>
            </a:r>
          </a:p>
          <a:p>
            <a:pPr marL="171450" indent="-171450">
              <a:lnSpc>
                <a:spcPct val="115000"/>
              </a:lnSpc>
              <a:buSzPts val="1200"/>
              <a:buFont typeface="Arial" panose="020B0604020202020204" pitchFamily="34" charset="0"/>
              <a:buChar char="•"/>
            </a:pPr>
            <a:r>
              <a:rPr lang="en-GB" sz="1100" kern="0" dirty="0">
                <a:solidFill>
                  <a:srgbClr val="002060"/>
                </a:solidFill>
              </a:rPr>
              <a:t>use appropriate communication resources.</a:t>
            </a:r>
            <a:endParaRPr lang="fr-FR" sz="1100" kern="0" dirty="0">
              <a:solidFill>
                <a:srgbClr val="002060"/>
              </a:solidFill>
            </a:endParaRPr>
          </a:p>
        </p:txBody>
      </p:sp>
      <p:sp>
        <p:nvSpPr>
          <p:cNvPr id="8" name="Rectangle 7"/>
          <p:cNvSpPr/>
          <p:nvPr/>
        </p:nvSpPr>
        <p:spPr>
          <a:xfrm>
            <a:off x="6416058" y="5227374"/>
            <a:ext cx="5593630" cy="846386"/>
          </a:xfrm>
          <a:prstGeom prst="rect">
            <a:avLst/>
          </a:prstGeom>
        </p:spPr>
        <p:txBody>
          <a:bodyPr wrap="square">
            <a:spAutoFit/>
          </a:bodyPr>
          <a:lstStyle/>
          <a:p>
            <a:pPr algn="just">
              <a:spcBef>
                <a:spcPts val="600"/>
              </a:spcBef>
              <a:spcAft>
                <a:spcPts val="600"/>
              </a:spcAft>
            </a:pPr>
            <a:r>
              <a:rPr lang="en-GB" sz="1100" b="1" kern="0">
                <a:solidFill>
                  <a:srgbClr val="002060"/>
                </a:solidFill>
              </a:rPr>
              <a:t>Annual activity report for Signatories </a:t>
            </a:r>
            <a:endParaRPr lang="fr-FR" sz="1100" b="1" kern="0" dirty="0">
              <a:solidFill>
                <a:srgbClr val="002060"/>
              </a:solidFill>
            </a:endParaRPr>
          </a:p>
          <a:p>
            <a:r>
              <a:rPr lang="en-GB" sz="1100" kern="0">
                <a:solidFill>
                  <a:srgbClr val="002060"/>
                </a:solidFill>
              </a:rPr>
              <a:t>The Programme Committee tracks progress of SCO Project and Working Group activities to be presented to the Steering Committee.</a:t>
            </a:r>
          </a:p>
          <a:p>
            <a:endParaRPr lang="fr-FR" sz="1100" kern="0" dirty="0">
              <a:solidFill>
                <a:srgbClr val="002060"/>
              </a:solidFill>
            </a:endParaRPr>
          </a:p>
        </p:txBody>
      </p:sp>
    </p:spTree>
    <p:extLst>
      <p:ext uri="{BB962C8B-B14F-4D97-AF65-F5344CB8AC3E}">
        <p14:creationId xmlns:p14="http://schemas.microsoft.com/office/powerpoint/2010/main" val="28840407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964" y="1808480"/>
            <a:ext cx="5593630" cy="43490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cxnSp>
        <p:nvCxnSpPr>
          <p:cNvPr id="9" name="Connecteur droit 8">
            <a:extLst>
              <a:ext uri="{FF2B5EF4-FFF2-40B4-BE49-F238E27FC236}">
                <a16:creationId xmlns:a16="http://schemas.microsoft.com/office/drawing/2014/main" id="{D62173AE-3AB5-AA56-A9A5-53DEC843548F}"/>
              </a:ext>
            </a:extLst>
          </p:cNvPr>
          <p:cNvCxnSpPr>
            <a:cxnSpLocks/>
          </p:cNvCxnSpPr>
          <p:nvPr/>
        </p:nvCxnSpPr>
        <p:spPr>
          <a:xfrm>
            <a:off x="2813338" y="535410"/>
            <a:ext cx="7851645" cy="0"/>
          </a:xfrm>
          <a:prstGeom prst="line">
            <a:avLst/>
          </a:prstGeom>
          <a:ln w="19050">
            <a:solidFill>
              <a:srgbClr val="4290C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8B0DB305-8700-D878-3471-DDCCCB6442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0258" y="169994"/>
            <a:ext cx="1209430" cy="909368"/>
          </a:xfrm>
          <a:prstGeom prst="rect">
            <a:avLst/>
          </a:prstGeom>
          <a:noFill/>
          <a:ln>
            <a:noFill/>
          </a:ln>
        </p:spPr>
      </p:pic>
      <p:sp>
        <p:nvSpPr>
          <p:cNvPr id="4" name="Espace réservé du texte 4">
            <a:extLst>
              <a:ext uri="{FF2B5EF4-FFF2-40B4-BE49-F238E27FC236}">
                <a16:creationId xmlns:a16="http://schemas.microsoft.com/office/drawing/2014/main" id="{10358DD6-7D5C-5013-6AA5-4ED1F8AE2960}"/>
              </a:ext>
            </a:extLst>
          </p:cNvPr>
          <p:cNvSpPr txBox="1">
            <a:spLocks/>
          </p:cNvSpPr>
          <p:nvPr/>
        </p:nvSpPr>
        <p:spPr>
          <a:xfrm>
            <a:off x="306549" y="315450"/>
            <a:ext cx="5579346" cy="276225"/>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000" kern="0" dirty="0">
                <a:solidFill>
                  <a:srgbClr val="4290C0"/>
                </a:solidFill>
                <a:latin typeface="Arial Black" panose="020B0A04020102020204" pitchFamily="34" charset="0"/>
              </a:rPr>
              <a:t>Work programme </a:t>
            </a:r>
            <a:r>
              <a:rPr lang="fr-FR" sz="2000" kern="0" dirty="0" err="1">
                <a:solidFill>
                  <a:srgbClr val="4290C0"/>
                </a:solidFill>
                <a:latin typeface="Arial Black" panose="020B0A04020102020204" pitchFamily="34" charset="0"/>
              </a:rPr>
              <a:t>approval</a:t>
            </a:r>
            <a:r>
              <a:rPr lang="fr-FR" sz="2000" kern="0" dirty="0">
                <a:solidFill>
                  <a:srgbClr val="4290C0"/>
                </a:solidFill>
                <a:latin typeface="Arial Black" panose="020B0A04020102020204" pitchFamily="34" charset="0"/>
              </a:rPr>
              <a:t> (2023-2025) </a:t>
            </a:r>
            <a:r>
              <a:rPr lang="fr-FR" sz="1200" kern="0" dirty="0">
                <a:solidFill>
                  <a:srgbClr val="4290C0"/>
                </a:solidFill>
                <a:latin typeface="Arial Black" panose="020B0A04020102020204" pitchFamily="34" charset="0"/>
              </a:rPr>
              <a:t>Focus on the content : SCO </a:t>
            </a:r>
            <a:r>
              <a:rPr lang="fr-FR" sz="1200" kern="0" dirty="0" err="1">
                <a:solidFill>
                  <a:srgbClr val="4290C0"/>
                </a:solidFill>
                <a:latin typeface="Arial Black" panose="020B0A04020102020204" pitchFamily="34" charset="0"/>
              </a:rPr>
              <a:t>projects-related</a:t>
            </a:r>
            <a:r>
              <a:rPr lang="fr-FR" sz="1200" kern="0" dirty="0">
                <a:solidFill>
                  <a:srgbClr val="4290C0"/>
                </a:solidFill>
                <a:latin typeface="Arial Black" panose="020B0A04020102020204" pitchFamily="34" charset="0"/>
              </a:rPr>
              <a:t> </a:t>
            </a:r>
            <a:r>
              <a:rPr lang="fr-FR" sz="1200" kern="0" dirty="0" err="1">
                <a:solidFill>
                  <a:srgbClr val="4290C0"/>
                </a:solidFill>
                <a:latin typeface="Arial Black" panose="020B0A04020102020204" pitchFamily="34" charset="0"/>
              </a:rPr>
              <a:t>activities</a:t>
            </a:r>
            <a:r>
              <a:rPr lang="fr-FR" sz="1200" kern="0" dirty="0">
                <a:solidFill>
                  <a:srgbClr val="4290C0"/>
                </a:solidFill>
                <a:latin typeface="Arial Black" panose="020B0A04020102020204" pitchFamily="34" charset="0"/>
              </a:rPr>
              <a:t> </a:t>
            </a:r>
          </a:p>
          <a:p>
            <a:pPr algn="ctr"/>
            <a:endParaRPr lang="fr-FR" sz="1600" kern="0" dirty="0">
              <a:solidFill>
                <a:srgbClr val="4290C0"/>
              </a:solidFill>
              <a:latin typeface="Arial Black" panose="020B0A04020102020204" pitchFamily="34" charset="0"/>
            </a:endParaRPr>
          </a:p>
          <a:p>
            <a:pPr algn="ctr"/>
            <a:endParaRPr lang="fr-FR" sz="1600" kern="0" dirty="0">
              <a:solidFill>
                <a:srgbClr val="4290C0"/>
              </a:solidFill>
              <a:latin typeface="Arial Black" panose="020B0A04020102020204" pitchFamily="34" charset="0"/>
            </a:endParaRPr>
          </a:p>
          <a:p>
            <a:pPr algn="ctr"/>
            <a:r>
              <a:rPr lang="fr-FR" sz="1600" kern="0" dirty="0">
                <a:solidFill>
                  <a:srgbClr val="002060"/>
                </a:solidFill>
                <a:latin typeface="+mn-lt"/>
              </a:rPr>
              <a:t>Set up and manage the international </a:t>
            </a:r>
            <a:r>
              <a:rPr lang="fr-FR" sz="1600" kern="0" dirty="0" err="1">
                <a:solidFill>
                  <a:srgbClr val="002060"/>
                </a:solidFill>
                <a:latin typeface="+mn-lt"/>
              </a:rPr>
              <a:t>accreditation</a:t>
            </a:r>
            <a:r>
              <a:rPr lang="fr-FR" sz="1600" kern="0" dirty="0">
                <a:solidFill>
                  <a:srgbClr val="002060"/>
                </a:solidFill>
                <a:latin typeface="+mn-lt"/>
              </a:rPr>
              <a:t> </a:t>
            </a:r>
            <a:r>
              <a:rPr lang="fr-FR" sz="1600" kern="0" dirty="0" err="1">
                <a:solidFill>
                  <a:srgbClr val="002060"/>
                </a:solidFill>
                <a:latin typeface="+mn-lt"/>
              </a:rPr>
              <a:t>process</a:t>
            </a:r>
            <a:r>
              <a:rPr lang="fr-FR" sz="1600" kern="0" dirty="0">
                <a:solidFill>
                  <a:srgbClr val="002060"/>
                </a:solidFill>
                <a:latin typeface="+mn-lt"/>
              </a:rPr>
              <a:t> </a:t>
            </a:r>
          </a:p>
          <a:p>
            <a:pPr algn="ctr"/>
            <a:r>
              <a:rPr lang="fr-FR" sz="900" i="1" kern="0" dirty="0">
                <a:solidFill>
                  <a:srgbClr val="002060"/>
                </a:solidFill>
                <a:latin typeface="+mn-lt"/>
              </a:rPr>
              <a:t>Actions </a:t>
            </a:r>
            <a:r>
              <a:rPr lang="fr-FR" sz="900" i="1" kern="0" dirty="0" err="1">
                <a:solidFill>
                  <a:srgbClr val="002060"/>
                </a:solidFill>
                <a:latin typeface="+mn-lt"/>
              </a:rPr>
              <a:t>steered</a:t>
            </a:r>
            <a:r>
              <a:rPr lang="fr-FR" sz="900" i="1" kern="0" dirty="0">
                <a:solidFill>
                  <a:srgbClr val="002060"/>
                </a:solidFill>
                <a:latin typeface="+mn-lt"/>
              </a:rPr>
              <a:t> by the Programme </a:t>
            </a:r>
            <a:r>
              <a:rPr lang="fr-FR" sz="900" i="1" kern="0" dirty="0" err="1">
                <a:solidFill>
                  <a:srgbClr val="002060"/>
                </a:solidFill>
                <a:latin typeface="+mn-lt"/>
              </a:rPr>
              <a:t>Committee</a:t>
            </a:r>
            <a:r>
              <a:rPr lang="fr-FR" sz="900" i="1" kern="0" dirty="0">
                <a:solidFill>
                  <a:srgbClr val="002060"/>
                </a:solidFill>
                <a:latin typeface="+mn-lt"/>
              </a:rPr>
              <a:t> </a:t>
            </a:r>
            <a:r>
              <a:rPr lang="fr-FR" sz="900" i="1" kern="0" dirty="0" err="1">
                <a:solidFill>
                  <a:srgbClr val="002060"/>
                </a:solidFill>
                <a:latin typeface="+mn-lt"/>
              </a:rPr>
              <a:t>with</a:t>
            </a:r>
            <a:r>
              <a:rPr lang="fr-FR" sz="900" i="1" kern="0" dirty="0">
                <a:solidFill>
                  <a:srgbClr val="002060"/>
                </a:solidFill>
                <a:latin typeface="+mn-lt"/>
              </a:rPr>
              <a:t> the support of the </a:t>
            </a:r>
            <a:r>
              <a:rPr lang="fr-FR" sz="900" i="1" kern="0" dirty="0" err="1">
                <a:solidFill>
                  <a:srgbClr val="002060"/>
                </a:solidFill>
                <a:latin typeface="+mn-lt"/>
              </a:rPr>
              <a:t>Secretariat</a:t>
            </a:r>
            <a:endParaRPr lang="fr-FR" sz="900" i="1" kern="0" dirty="0">
              <a:solidFill>
                <a:srgbClr val="002060"/>
              </a:solidFill>
              <a:latin typeface="+mn-lt"/>
            </a:endParaRPr>
          </a:p>
          <a:p>
            <a:pPr algn="ctr"/>
            <a:endParaRPr lang="fr-FR" sz="1000" i="1" kern="0" dirty="0">
              <a:solidFill>
                <a:srgbClr val="002060"/>
              </a:solidFill>
              <a:latin typeface="+mn-lt"/>
            </a:endParaRPr>
          </a:p>
          <a:p>
            <a:pPr algn="ctr"/>
            <a:endParaRPr lang="fr-FR" sz="1000" i="1" kern="0" dirty="0">
              <a:solidFill>
                <a:srgbClr val="002060"/>
              </a:solidFill>
              <a:latin typeface="+mn-lt"/>
            </a:endParaRPr>
          </a:p>
          <a:p>
            <a:endParaRPr lang="fr-FR" sz="1200" kern="0" dirty="0">
              <a:solidFill>
                <a:srgbClr val="002060"/>
              </a:solidFill>
              <a:latin typeface="+mn-lt"/>
            </a:endParaRPr>
          </a:p>
          <a:p>
            <a:pPr marL="285750" indent="-285750">
              <a:buFont typeface="Arial" panose="020B0604020202020204" pitchFamily="34" charset="0"/>
              <a:buChar char="•"/>
            </a:pPr>
            <a:r>
              <a:rPr lang="fr-FR" sz="1200" b="1" kern="0" dirty="0">
                <a:solidFill>
                  <a:srgbClr val="002060"/>
                </a:solidFill>
                <a:latin typeface="+mn-lt"/>
              </a:rPr>
              <a:t>First international call open </a:t>
            </a:r>
            <a:r>
              <a:rPr lang="fr-FR" sz="1200" b="1" kern="0" dirty="0" err="1">
                <a:solidFill>
                  <a:srgbClr val="002060"/>
                </a:solidFill>
                <a:latin typeface="+mn-lt"/>
              </a:rPr>
              <a:t>from</a:t>
            </a:r>
            <a:r>
              <a:rPr lang="fr-FR" sz="1200" b="1" kern="0" dirty="0">
                <a:solidFill>
                  <a:srgbClr val="002060"/>
                </a:solidFill>
                <a:latin typeface="+mn-lt"/>
              </a:rPr>
              <a:t> Sept.1st to Nov.17th 2023 </a:t>
            </a:r>
            <a:r>
              <a:rPr lang="fr-FR" sz="1200" kern="0" dirty="0">
                <a:solidFill>
                  <a:srgbClr val="002060"/>
                </a:solidFill>
                <a:latin typeface="+mn-lt"/>
              </a:rPr>
              <a:t>: </a:t>
            </a:r>
            <a:r>
              <a:rPr lang="en-US" sz="1200" dirty="0">
                <a:solidFill>
                  <a:srgbClr val="002060"/>
                </a:solidFill>
                <a:latin typeface="+mn-lt"/>
                <a:hlinkClick r:id="rId4"/>
              </a:rPr>
              <a:t>https://www.spaceclimateobservatory.org/sco-call-projects-2024</a:t>
            </a:r>
            <a:endParaRPr lang="en-US" sz="1200" dirty="0">
              <a:solidFill>
                <a:srgbClr val="002060"/>
              </a:solidFill>
              <a:latin typeface="+mn-lt"/>
            </a:endParaRPr>
          </a:p>
          <a:p>
            <a:pPr marL="285750" indent="-285750">
              <a:buFont typeface="Arial" panose="020B0604020202020204" pitchFamily="34" charset="0"/>
              <a:buChar char="•"/>
            </a:pPr>
            <a:endParaRPr lang="en-US" sz="1200" dirty="0">
              <a:solidFill>
                <a:srgbClr val="002060"/>
              </a:solidFill>
              <a:latin typeface="+mn-lt"/>
            </a:endParaRPr>
          </a:p>
          <a:p>
            <a:pPr marL="285750" indent="-285750">
              <a:buFont typeface="Arial" panose="020B0604020202020204" pitchFamily="34" charset="0"/>
              <a:buChar char="•"/>
            </a:pPr>
            <a:r>
              <a:rPr lang="en-GB" sz="1200" kern="0" dirty="0">
                <a:solidFill>
                  <a:srgbClr val="002060"/>
                </a:solidFill>
                <a:latin typeface="+mn-lt"/>
              </a:rPr>
              <a:t>Further annual international calls are expected in 2024 and 2025. </a:t>
            </a:r>
          </a:p>
          <a:p>
            <a:pPr marL="285750" indent="-285750">
              <a:buFont typeface="Arial" panose="020B0604020202020204" pitchFamily="34" charset="0"/>
              <a:buChar char="•"/>
            </a:pPr>
            <a:endParaRPr lang="fr-FR" sz="1200" kern="0" dirty="0">
              <a:solidFill>
                <a:srgbClr val="002060"/>
              </a:solidFill>
              <a:latin typeface="+mn-lt"/>
            </a:endParaRPr>
          </a:p>
          <a:p>
            <a:pPr marL="285750" indent="-285750">
              <a:buFont typeface="Arial" panose="020B0604020202020204" pitchFamily="34" charset="0"/>
              <a:buChar char="•"/>
            </a:pPr>
            <a:r>
              <a:rPr lang="en-US" sz="1200" kern="0" dirty="0">
                <a:solidFill>
                  <a:srgbClr val="002060"/>
                </a:solidFill>
                <a:latin typeface="+mn-lt"/>
              </a:rPr>
              <a:t> Creation of an international panel of reviewers (registration form to be filled by nominated experts).</a:t>
            </a:r>
          </a:p>
          <a:p>
            <a:pPr marL="285750" indent="-285750">
              <a:buFont typeface="Arial" panose="020B0604020202020204" pitchFamily="34" charset="0"/>
              <a:buChar char="•"/>
            </a:pPr>
            <a:endParaRPr lang="en-US" sz="1200" kern="0" dirty="0">
              <a:solidFill>
                <a:srgbClr val="002060"/>
              </a:solidFill>
              <a:latin typeface="+mn-lt"/>
            </a:endParaRPr>
          </a:p>
          <a:p>
            <a:pPr marL="285750" indent="-285750">
              <a:buFont typeface="Arial" panose="020B0604020202020204" pitchFamily="34" charset="0"/>
              <a:buChar char="•"/>
            </a:pPr>
            <a:r>
              <a:rPr lang="en-US" sz="1200" kern="0" dirty="0">
                <a:solidFill>
                  <a:srgbClr val="002060"/>
                </a:solidFill>
                <a:latin typeface="+mn-lt"/>
              </a:rPr>
              <a:t>Joint forced to stimulate national and regional calls for proposals (only two independents national SCO calls exist today : CNES &amp; UKSA).</a:t>
            </a:r>
          </a:p>
          <a:p>
            <a:pPr algn="ctr"/>
            <a:endParaRPr lang="en-US" kern="0" dirty="0">
              <a:solidFill>
                <a:srgbClr val="002060"/>
              </a:solidFill>
              <a:latin typeface="+mn-lt"/>
            </a:endParaRPr>
          </a:p>
          <a:p>
            <a:r>
              <a:rPr lang="en-US" kern="0" dirty="0">
                <a:solidFill>
                  <a:srgbClr val="002060"/>
                </a:solidFill>
                <a:latin typeface="+mn-lt"/>
              </a:rPr>
              <a:t>     </a:t>
            </a:r>
            <a:r>
              <a:rPr lang="en-US" sz="1200" b="1" kern="0" dirty="0">
                <a:solidFill>
                  <a:srgbClr val="002060"/>
                </a:solidFill>
                <a:latin typeface="+mn-lt"/>
              </a:rPr>
              <a:t>International Call                       SCO UK call                SCO France call</a:t>
            </a:r>
          </a:p>
          <a:p>
            <a:pPr marL="285750" indent="-285750" algn="ctr">
              <a:buFont typeface="Arial" panose="020B0604020202020204" pitchFamily="34" charset="0"/>
              <a:buChar char="•"/>
            </a:pPr>
            <a:endParaRPr lang="en-US" kern="0" dirty="0">
              <a:solidFill>
                <a:srgbClr val="002060"/>
              </a:solidFill>
              <a:latin typeface="+mn-lt"/>
            </a:endParaRPr>
          </a:p>
          <a:p>
            <a:pPr marL="285750" indent="-285750" algn="ctr">
              <a:buFont typeface="Arial" panose="020B0604020202020204" pitchFamily="34" charset="0"/>
              <a:buChar char="•"/>
            </a:pPr>
            <a:endParaRPr lang="en-US" kern="0" dirty="0">
              <a:solidFill>
                <a:srgbClr val="002060"/>
              </a:solidFill>
              <a:latin typeface="+mn-lt"/>
            </a:endParaRPr>
          </a:p>
          <a:p>
            <a:pPr marL="285750" indent="-285750" algn="ctr">
              <a:buFont typeface="Arial" panose="020B0604020202020204" pitchFamily="34" charset="0"/>
              <a:buChar char="•"/>
            </a:pPr>
            <a:endParaRPr lang="en-US" kern="0" dirty="0">
              <a:solidFill>
                <a:srgbClr val="4290C0"/>
              </a:solidFill>
              <a:latin typeface="+mn-lt"/>
            </a:endParaRPr>
          </a:p>
          <a:p>
            <a:pPr marL="285750" indent="-285750" algn="ctr">
              <a:buFont typeface="Arial" panose="020B0604020202020204" pitchFamily="34" charset="0"/>
              <a:buChar char="•"/>
            </a:pPr>
            <a:endParaRPr lang="fr-FR" kern="0" dirty="0">
              <a:solidFill>
                <a:srgbClr val="4290C0"/>
              </a:solidFill>
              <a:latin typeface="+mn-lt"/>
            </a:endParaRPr>
          </a:p>
          <a:p>
            <a:pPr marL="1200150" lvl="2" indent="-285750">
              <a:buFontTx/>
              <a:buChar char="-"/>
            </a:pPr>
            <a:endParaRPr lang="fr-FR" kern="0" dirty="0">
              <a:solidFill>
                <a:srgbClr val="002060"/>
              </a:solidFill>
              <a:latin typeface="+mn-lt"/>
            </a:endParaRPr>
          </a:p>
          <a:p>
            <a:pPr marL="1200150" lvl="2" indent="-285750">
              <a:buFontTx/>
              <a:buChar char="-"/>
            </a:pPr>
            <a:endParaRPr lang="fr-FR" kern="0" dirty="0">
              <a:solidFill>
                <a:srgbClr val="002060"/>
              </a:solidFill>
              <a:latin typeface="+mj-lt"/>
            </a:endParaRPr>
          </a:p>
          <a:p>
            <a:pPr marL="1200150" lvl="2" indent="-285750">
              <a:buFontTx/>
              <a:buChar char="-"/>
            </a:pPr>
            <a:endParaRPr lang="fr-FR" kern="0" dirty="0">
              <a:solidFill>
                <a:srgbClr val="002060"/>
              </a:solidFill>
              <a:latin typeface="+mj-lt"/>
            </a:endParaRPr>
          </a:p>
          <a:p>
            <a:pPr lvl="2"/>
            <a:endParaRPr lang="fr-FR" kern="0" dirty="0">
              <a:solidFill>
                <a:srgbClr val="002060"/>
              </a:solidFill>
              <a:latin typeface="+mj-lt"/>
            </a:endParaRPr>
          </a:p>
          <a:p>
            <a:pPr marL="1200150" lvl="2" indent="-285750">
              <a:buFontTx/>
              <a:buChar char="-"/>
            </a:pPr>
            <a:endParaRPr lang="fr-FR" kern="0" dirty="0">
              <a:solidFill>
                <a:srgbClr val="002060"/>
              </a:solidFill>
              <a:latin typeface="+mj-lt"/>
            </a:endParaRPr>
          </a:p>
          <a:p>
            <a:pPr lvl="2"/>
            <a:endParaRPr lang="fr-FR" kern="0" dirty="0">
              <a:solidFill>
                <a:srgbClr val="002060"/>
              </a:solidFill>
              <a:latin typeface="+mj-lt"/>
            </a:endParaRPr>
          </a:p>
          <a:p>
            <a:pPr marL="1200150" lvl="2" indent="-285750">
              <a:buFontTx/>
              <a:buChar char="-"/>
            </a:pPr>
            <a:endParaRPr lang="fr-FR" kern="0" dirty="0">
              <a:solidFill>
                <a:srgbClr val="002060"/>
              </a:solidFill>
              <a:latin typeface="+mj-lt"/>
            </a:endParaRPr>
          </a:p>
          <a:p>
            <a:pPr marL="1200150" lvl="2" indent="-285750">
              <a:buFontTx/>
              <a:buChar char="-"/>
            </a:pPr>
            <a:endParaRPr lang="fr-FR" kern="0" dirty="0">
              <a:solidFill>
                <a:srgbClr val="002060"/>
              </a:solidFill>
              <a:latin typeface="+mj-lt"/>
            </a:endParaRPr>
          </a:p>
          <a:p>
            <a:pPr marL="1200150" lvl="2" indent="-285750">
              <a:buFontTx/>
              <a:buChar char="-"/>
            </a:pPr>
            <a:endParaRPr lang="fr-FR" kern="0" dirty="0">
              <a:solidFill>
                <a:srgbClr val="002060"/>
              </a:solidFill>
              <a:latin typeface="+mj-lt"/>
            </a:endParaRPr>
          </a:p>
          <a:p>
            <a:pPr marL="1200150" lvl="2" indent="-285750">
              <a:buFontTx/>
              <a:buChar char="-"/>
            </a:pPr>
            <a:endParaRPr lang="fr-FR" kern="0" dirty="0">
              <a:solidFill>
                <a:srgbClr val="002060"/>
              </a:solidFill>
              <a:latin typeface="+mj-lt"/>
            </a:endParaRPr>
          </a:p>
          <a:p>
            <a:pPr marL="1200150" lvl="2" indent="-285750">
              <a:buFontTx/>
              <a:buChar char="-"/>
            </a:pPr>
            <a:endParaRPr lang="fr-FR" kern="0" dirty="0">
              <a:solidFill>
                <a:srgbClr val="002060"/>
              </a:solidFill>
              <a:latin typeface="+mj-lt"/>
            </a:endParaRPr>
          </a:p>
          <a:p>
            <a:pPr marL="342900" indent="-342900">
              <a:buAutoNum type="arabicPeriod"/>
            </a:pPr>
            <a:endParaRPr lang="fr-FR" kern="0" dirty="0">
              <a:solidFill>
                <a:srgbClr val="002060"/>
              </a:solidFill>
              <a:latin typeface="Arial Black" panose="020B0A04020102020204" pitchFamily="34" charset="0"/>
            </a:endParaRPr>
          </a:p>
          <a:p>
            <a:pPr marL="342900" indent="-342900">
              <a:buAutoNum type="arabicPeriod"/>
            </a:pPr>
            <a:endParaRPr lang="fr-FR" kern="0" dirty="0">
              <a:solidFill>
                <a:srgbClr val="002060"/>
              </a:solidFill>
              <a:latin typeface="Arial Black" panose="020B0A04020102020204" pitchFamily="34" charset="0"/>
            </a:endParaRPr>
          </a:p>
          <a:p>
            <a:pPr marL="342900" indent="-342900">
              <a:buAutoNum type="arabicPeriod"/>
            </a:pPr>
            <a:endParaRPr lang="fr-FR" kern="0" dirty="0">
              <a:solidFill>
                <a:srgbClr val="002060"/>
              </a:solidFill>
              <a:latin typeface="Arial Black" panose="020B0A04020102020204" pitchFamily="34" charset="0"/>
            </a:endParaRPr>
          </a:p>
          <a:p>
            <a:pPr marL="342900" indent="-342900">
              <a:buAutoNum type="arabicPeriod"/>
            </a:pPr>
            <a:endParaRPr lang="fr-FR" kern="0" dirty="0">
              <a:solidFill>
                <a:srgbClr val="002060"/>
              </a:solidFill>
              <a:latin typeface="Arial Black" panose="020B0A04020102020204" pitchFamily="34" charset="0"/>
            </a:endParaRPr>
          </a:p>
          <a:p>
            <a:pPr marL="342900" indent="-342900">
              <a:buAutoNum type="arabicPeriod"/>
            </a:pPr>
            <a:endParaRPr lang="fr-FR" kern="0" dirty="0">
              <a:solidFill>
                <a:srgbClr val="002060"/>
              </a:solidFill>
              <a:latin typeface="Arial Black" panose="020B0A04020102020204" pitchFamily="34" charset="0"/>
            </a:endParaRPr>
          </a:p>
        </p:txBody>
      </p:sp>
      <p:sp>
        <p:nvSpPr>
          <p:cNvPr id="14" name="Rectangle 13"/>
          <p:cNvSpPr/>
          <p:nvPr/>
        </p:nvSpPr>
        <p:spPr>
          <a:xfrm>
            <a:off x="6417084" y="2626012"/>
            <a:ext cx="5112912" cy="21261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6358361" y="2047917"/>
            <a:ext cx="6096000" cy="538609"/>
          </a:xfrm>
          <a:prstGeom prst="rect">
            <a:avLst/>
          </a:prstGeom>
        </p:spPr>
        <p:txBody>
          <a:bodyPr>
            <a:spAutoFit/>
          </a:bodyPr>
          <a:lstStyle/>
          <a:p>
            <a:pPr>
              <a:spcBef>
                <a:spcPts val="600"/>
              </a:spcBef>
            </a:pPr>
            <a:r>
              <a:rPr lang="en-GB" sz="1400" kern="0" dirty="0">
                <a:solidFill>
                  <a:srgbClr val="002060"/>
                </a:solidFill>
                <a:latin typeface="Arial Black" panose="020B0A04020102020204" pitchFamily="34" charset="0"/>
                <a:ea typeface="Arial"/>
                <a:cs typeface="Arial"/>
                <a:sym typeface="Arial"/>
              </a:rPr>
              <a:t>Leveraging SCO solutions</a:t>
            </a:r>
          </a:p>
          <a:p>
            <a:pPr>
              <a:spcBef>
                <a:spcPts val="600"/>
              </a:spcBef>
            </a:pPr>
            <a:r>
              <a:rPr lang="fr-FR" sz="1000" i="1" kern="0" dirty="0">
                <a:solidFill>
                  <a:srgbClr val="002060"/>
                </a:solidFill>
                <a:latin typeface="Arial Black" panose="020B0A04020102020204" pitchFamily="34" charset="0"/>
              </a:rPr>
              <a:t>Actions </a:t>
            </a:r>
            <a:r>
              <a:rPr lang="fr-FR" sz="1000" i="1" kern="0" dirty="0" err="1">
                <a:solidFill>
                  <a:srgbClr val="002060"/>
                </a:solidFill>
                <a:latin typeface="Arial Black" panose="020B0A04020102020204" pitchFamily="34" charset="0"/>
              </a:rPr>
              <a:t>steered</a:t>
            </a:r>
            <a:r>
              <a:rPr lang="fr-FR" sz="1000" i="1" kern="0" dirty="0">
                <a:solidFill>
                  <a:srgbClr val="002060"/>
                </a:solidFill>
                <a:latin typeface="Arial Black" panose="020B0A04020102020204" pitchFamily="34" charset="0"/>
              </a:rPr>
              <a:t> by the </a:t>
            </a:r>
            <a:r>
              <a:rPr lang="fr-FR" sz="1000" i="1" kern="0" dirty="0" err="1">
                <a:solidFill>
                  <a:srgbClr val="002060"/>
                </a:solidFill>
                <a:latin typeface="Arial Black" panose="020B0A04020102020204" pitchFamily="34" charset="0"/>
              </a:rPr>
              <a:t>Secretariat</a:t>
            </a:r>
            <a:r>
              <a:rPr lang="fr-FR" sz="1000" i="1" kern="0" dirty="0">
                <a:solidFill>
                  <a:srgbClr val="002060"/>
                </a:solidFill>
                <a:latin typeface="Arial Black" panose="020B0A04020102020204" pitchFamily="34" charset="0"/>
              </a:rPr>
              <a:t> and Focal Points</a:t>
            </a:r>
            <a:endParaRPr lang="fr-FR" sz="1600" kern="0" dirty="0">
              <a:solidFill>
                <a:srgbClr val="002060"/>
              </a:solidFill>
              <a:latin typeface="Arial Black" panose="020B0A04020102020204" pitchFamily="34" charset="0"/>
            </a:endParaRPr>
          </a:p>
        </p:txBody>
      </p:sp>
      <p:sp>
        <p:nvSpPr>
          <p:cNvPr id="16" name="ZoneTexte 15"/>
          <p:cNvSpPr txBox="1"/>
          <p:nvPr/>
        </p:nvSpPr>
        <p:spPr>
          <a:xfrm>
            <a:off x="6358361" y="2462221"/>
            <a:ext cx="5578372" cy="400110"/>
          </a:xfrm>
          <a:prstGeom prst="rect">
            <a:avLst/>
          </a:prstGeom>
          <a:noFill/>
        </p:spPr>
        <p:txBody>
          <a:bodyPr wrap="square" rtlCol="0">
            <a:spAutoFit/>
          </a:bodyPr>
          <a:lstStyle/>
          <a:p>
            <a:pPr marL="1085850" lvl="2" indent="-171450" algn="just">
              <a:buFont typeface="Arial" panose="020B0604020202020204" pitchFamily="34" charset="0"/>
              <a:buChar char="•"/>
            </a:pPr>
            <a:endParaRPr lang="en-GB" sz="1000" kern="0" dirty="0">
              <a:solidFill>
                <a:srgbClr val="002060"/>
              </a:solidFill>
            </a:endParaRPr>
          </a:p>
          <a:p>
            <a:pPr lvl="2" algn="just"/>
            <a:endParaRPr lang="fr-FR" sz="1000" kern="0" dirty="0">
              <a:solidFill>
                <a:srgbClr val="002060"/>
              </a:solidFill>
            </a:endParaRPr>
          </a:p>
        </p:txBody>
      </p:sp>
      <p:pic>
        <p:nvPicPr>
          <p:cNvPr id="8" name="Image 7"/>
          <p:cNvPicPr>
            <a:picLocks noChangeAspect="1"/>
          </p:cNvPicPr>
          <p:nvPr/>
        </p:nvPicPr>
        <p:blipFill>
          <a:blip r:embed="rId5"/>
          <a:stretch>
            <a:fillRect/>
          </a:stretch>
        </p:blipFill>
        <p:spPr>
          <a:xfrm>
            <a:off x="577629" y="4894167"/>
            <a:ext cx="1614577" cy="654803"/>
          </a:xfrm>
          <a:prstGeom prst="rect">
            <a:avLst/>
          </a:prstGeom>
          <a:effectLst>
            <a:outerShdw blurRad="50800" dist="38100" dir="2700000" algn="tl" rotWithShape="0">
              <a:prstClr val="black">
                <a:alpha val="40000"/>
              </a:prstClr>
            </a:outerShdw>
          </a:effectLst>
        </p:spPr>
      </p:pic>
      <p:pic>
        <p:nvPicPr>
          <p:cNvPr id="10" name="Image 9"/>
          <p:cNvPicPr>
            <a:picLocks noChangeAspect="1"/>
          </p:cNvPicPr>
          <p:nvPr/>
        </p:nvPicPr>
        <p:blipFill>
          <a:blip r:embed="rId6"/>
          <a:stretch>
            <a:fillRect/>
          </a:stretch>
        </p:blipFill>
        <p:spPr>
          <a:xfrm>
            <a:off x="4268366" y="4894167"/>
            <a:ext cx="1506400" cy="859534"/>
          </a:xfrm>
          <a:prstGeom prst="rect">
            <a:avLst/>
          </a:prstGeom>
          <a:effectLst>
            <a:outerShdw blurRad="50800" dist="38100" dir="2700000" algn="tl" rotWithShape="0">
              <a:prstClr val="black">
                <a:alpha val="40000"/>
              </a:prstClr>
            </a:outerShdw>
          </a:effectLst>
        </p:spPr>
      </p:pic>
      <p:pic>
        <p:nvPicPr>
          <p:cNvPr id="15" name="Image 14"/>
          <p:cNvPicPr>
            <a:picLocks noChangeAspect="1"/>
          </p:cNvPicPr>
          <p:nvPr/>
        </p:nvPicPr>
        <p:blipFill>
          <a:blip r:embed="rId7"/>
          <a:stretch>
            <a:fillRect/>
          </a:stretch>
        </p:blipFill>
        <p:spPr>
          <a:xfrm>
            <a:off x="2577973" y="4894167"/>
            <a:ext cx="1492565" cy="962572"/>
          </a:xfrm>
          <a:prstGeom prst="rect">
            <a:avLst/>
          </a:prstGeom>
          <a:effectLst>
            <a:outerShdw blurRad="50800" dist="38100" dir="2700000" algn="tl" rotWithShape="0">
              <a:prstClr val="black">
                <a:alpha val="40000"/>
              </a:prstClr>
            </a:outerShdw>
          </a:effectLst>
        </p:spPr>
      </p:pic>
      <p:sp>
        <p:nvSpPr>
          <p:cNvPr id="17" name="Rectangle 16"/>
          <p:cNvSpPr/>
          <p:nvPr/>
        </p:nvSpPr>
        <p:spPr>
          <a:xfrm>
            <a:off x="6417084" y="2665713"/>
            <a:ext cx="4982260" cy="1927131"/>
          </a:xfrm>
          <a:prstGeom prst="rect">
            <a:avLst/>
          </a:prstGeom>
        </p:spPr>
        <p:txBody>
          <a:bodyPr wrap="square">
            <a:spAutoFit/>
          </a:bodyPr>
          <a:lstStyle/>
          <a:p>
            <a:pPr marL="171450" indent="-171450" algn="just">
              <a:lnSpc>
                <a:spcPct val="115000"/>
              </a:lnSpc>
              <a:spcBef>
                <a:spcPts val="600"/>
              </a:spcBef>
              <a:spcAft>
                <a:spcPts val="0"/>
              </a:spcAft>
              <a:buFont typeface="Arial" panose="020B0604020202020204" pitchFamily="34" charset="0"/>
              <a:buChar char="•"/>
            </a:pPr>
            <a:r>
              <a:rPr lang="en-GB" sz="1200" kern="0" dirty="0">
                <a:solidFill>
                  <a:srgbClr val="002060"/>
                </a:solidFill>
                <a:ea typeface="Arial"/>
                <a:cs typeface="Arial"/>
                <a:sym typeface="Arial"/>
              </a:rPr>
              <a:t>Disseminate projects content/ results and facilitate their transfer/replication to additional use cases.</a:t>
            </a:r>
          </a:p>
          <a:p>
            <a:pPr marL="171450" indent="-171450" algn="just">
              <a:lnSpc>
                <a:spcPct val="115000"/>
              </a:lnSpc>
              <a:spcBef>
                <a:spcPts val="600"/>
              </a:spcBef>
              <a:spcAft>
                <a:spcPts val="0"/>
              </a:spcAft>
              <a:buFont typeface="Arial" panose="020B0604020202020204" pitchFamily="34" charset="0"/>
              <a:buChar char="•"/>
            </a:pPr>
            <a:r>
              <a:rPr lang="en-GB" sz="1200" kern="0" dirty="0">
                <a:solidFill>
                  <a:srgbClr val="002060"/>
                </a:solidFill>
                <a:ea typeface="Arial"/>
                <a:cs typeface="Arial"/>
                <a:sym typeface="Arial"/>
              </a:rPr>
              <a:t>Arrange the access to the SCO portfolio from a user perspective, </a:t>
            </a:r>
            <a:r>
              <a:rPr lang="en-GB" sz="1200" kern="0" dirty="0">
                <a:solidFill>
                  <a:srgbClr val="002060"/>
                </a:solidFill>
                <a:ea typeface="Arial"/>
                <a:cs typeface="Arial"/>
              </a:rPr>
              <a:t>and support and guide the interested users towards the most suited solution to their problem. </a:t>
            </a:r>
            <a:endParaRPr lang="en-GB" sz="1200" kern="0" dirty="0">
              <a:solidFill>
                <a:srgbClr val="002060"/>
              </a:solidFill>
              <a:ea typeface="Arial"/>
              <a:cs typeface="Arial"/>
              <a:sym typeface="Arial"/>
            </a:endParaRPr>
          </a:p>
          <a:p>
            <a:pPr marL="171450" indent="-171450" algn="just">
              <a:lnSpc>
                <a:spcPct val="115000"/>
              </a:lnSpc>
              <a:spcBef>
                <a:spcPts val="600"/>
              </a:spcBef>
              <a:spcAft>
                <a:spcPts val="0"/>
              </a:spcAft>
              <a:buFont typeface="Arial" panose="020B0604020202020204" pitchFamily="34" charset="0"/>
              <a:buChar char="•"/>
            </a:pPr>
            <a:r>
              <a:rPr lang="en-GB" sz="1200" kern="0" dirty="0">
                <a:solidFill>
                  <a:srgbClr val="002060"/>
                </a:solidFill>
                <a:ea typeface="Arial"/>
                <a:cs typeface="Arial"/>
              </a:rPr>
              <a:t>Development of specific material on how to consult the SCO portfolio (to get essential information) and on which steps would be needed to implement projects in new use cases.</a:t>
            </a:r>
          </a:p>
        </p:txBody>
      </p:sp>
    </p:spTree>
    <p:extLst>
      <p:ext uri="{BB962C8B-B14F-4D97-AF65-F5344CB8AC3E}">
        <p14:creationId xmlns:p14="http://schemas.microsoft.com/office/powerpoint/2010/main" val="182632049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__PART_0" val="eyIkaWQiOiIxIiwiQ3VsdHVyZUluZm9OYW1lIjoiZnItRlIiLCJTdHlsZU5hbWUiOm51bGwsIlZlcnNpb24iOnsiJGlkIjoiMiIsIlZlcnNpb24iOiIzLjEuMyIsIk9yaWdpbmFsQXNzZW1ibHlWZXJzaW9uIjoiMy42Mi4wMS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EsIkciOjIyMSwiQiI6OTh9fSwiQXBwZW5kWWVhck9uWWVhckNoYW5nZSI6dHJ1ZSwiRWxhcHNlZFRpbWVGb3JtYXQiOjEsIlRvZGF5TWFya2VyUG9zaXRpb24iOjMsIlF1aWNrUG9zaXRpb24iOjIsIkFic29sdXRlUG9zaXRpb24iOjQwNS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CwiRyI6MTE0LCJCIjoxODh9fSwiSXNWaXNpYmxlIjp0cnVlLCJXaWR0aCI6MTguMCwiSGVpZ2h0IjoyMC4wLCJCb3JkZXJTdHlsZSI6eyIkaWQiOiI2NCIsIkxpbmVDb2xvciI6eyIkaWQiOiI2NSIsIiR0eXBlIjoiTkxSRS5Db21tb24uRG9tLlNvbGlkQ29sb3JCcnVzaCwgTkxSRS5Db21tb24iLCJDb2xvciI6eyIkaWQiOiI2NiIsIkEiOjI1NSwiUiI6MjU1LCJHIjowLCJCIjowfX0sIkxpbmVXZWlnaHQiOjAuMCwiTGluZVR5cGUiOjAsIlBhcmVudFN0eWxlIjpudWxsfSwiUGFyZW50U3R5bGUiOm51bGx9LCJUaXRsZVN0eWxlIjp7IiRpZCI6IjY3IiwiRm9udFNldHRpbmdzIjp7IiRpZCI6IjY4IiwiRm9udFNpemUiOjExLCJGb250TmFtZSI6IkNhbGlicmkiLCJJc0JvbGQiOnRydW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4IiwiVG9wIjowLCJMZWZ0IjowLCJSaWdodCI6MCwiQm90dG9tIjowfSwiUGFkZGluZyI6eyIkaWQiOiI3OSIsIlRvcCI6MCwiTGVmdCI6MCwiUmlnaHQiOjAsIkJvdHRvbSI6MH0sIkJhY2tncm91bmQiOnsiJGlkIjoiODAiLCJDb2xvciI6eyIkcmVmIjoiMjAifX0sIklzVmlzaWJsZSI6dHJ1ZSwiV2lkdGgiOjAuMCwiSGVpZ2h0IjowLjAsIkJvcmRlclN0eWxlIjpudWxsLCJQYXJlbnRTdHlsZSI6bnVsbH0sIkRhdGVGb3JtYXQiOnsiJGlkIjoiOD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yIiwiU2hhcGUiOjAsIlNoYXBlVGhpY2tuZXNzIjoxLCJEdXJhdGlvbkZvcm1hdCI6MCwiSW5jbHVkZU5vbldvcmtpbmdEYXlzSW5EdXJhdGlvbiI6ZmFsc2UsIlBlcmNlbnRhZ2VDb21wbGV0ZVN0eWxlIjp7IiRpZCI6IjgzIiwiRm9udFNldHRpbmdzIjp7IiRpZCI6Ijg0IiwiRm9udFNpemUiOjEwLCJGb250TmFtZSI6IkNhbGlicmkiLCJJc0JvbGQiOmZhbHNlLCJJc0l0YWxpYyI6ZmFsc2UsIklzVW5kZXJsaW5lZCI6ZmFsc2UsIlBhcmVudFN0eWxlIjpudWxsfSwiQXV0b1NpemUiOjAsIkZvcmVncm91bmQiOnsiJGlkIjoiODUiLCJDb2xvciI6eyIkaWQiOiI4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g3IiwiVG9wIjowLCJMZWZ0IjowLCJSaWdodCI6MCwiQm90dG9tIjowfSwiUGFkZGluZyI6eyIkaWQiOiI4OCIsIlRvcCI6MCwiTGVmdCI6MCwiUmlnaHQiOjAsIkJvdHRvbSI6MH0sIkJhY2tncm91bmQiOnsiJGlkIjoiODkiLCJDb2xvciI6eyIkcmVmIjoiMjAifX0sIklzVmlzaWJsZSI6dHJ1ZSwiV2lkdGgiOjAuMCwiSGVpZ2h0IjowLjAsIkJvcmRlclN0eWxlIjpudWxsLCJQYXJlbnRTdHlsZSI6bnVsbH0sIkR1cmF0aW9uU3R5bGUiOnsiJGlkIjoiOTAiLCJGb250U2V0dGluZ3MiOnsiJGlkIjoiOTEiLCJGb250U2l6ZSI6MTAsIkZvbnROYW1lIjoiQ2FsaWJyaSIsIklzQm9sZCI6ZmFsc2UsIklzSXRhbGljIjpmYWxzZSwiSXNVbmRlcmxpbmVkIjpmYWxzZSwiUGFyZW50U3R5bGUiOm51bGx9LCJBdXRvU2l6ZSI6MCwiRm9yZWdyb3VuZCI6eyIkaWQiOiI5MiIsIkNvbG9yIjp7IiRpZCI6Ijk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0cnVlfSwiU2NhbGUiOnsiJGlkIjoiMTI3IiwiU3RhcnREYXRlIjoiMDAwMS0wMS0wMVQwMDowMDowMCIsIkVuZERhdGUiOiIyMDI0LTEwLTE4VDIzOjU5OjAwIiwiRm9ybWF0IjoiTU1NIiwiVHlwZSI6MiwiQXV0b0RhdGVSYW5nZSI6dHJ1ZSwiV29ya2luZ0RheXMiOjEyNywiVG9kYXlNYXJrZXJUZXh0IjoiQXVqb3VyZCdodWkiLCJBdXRvU2NhbGVUeXBlIjp0cnVlfSwiTWlsZXN0b25lcyI6W3siJGlkIjoiMTI4IiwiRGF0ZSI6IjIwMjMtMDUtMzFUMDA6MDA6MDBaIiwiU3R5bGUiOnsiJGlkIjoiMTI5IiwiU2hhcGUiOjIsIkNvbm5lY3Rvck1hcmdpbiI6eyIkcmVmIjoiNTQifSwiQ29ubmVjdG9yU3R5bGUiOnsiJGlkIjoiMTMwIiwiTGluZUNvbG9yIjp7IiRyZWYiOiI1NiJ9LCJMaW5lV2VpZ2h0IjoxLjAsIkxpbmVUeXBlIjowLCJQYXJlbnRTdHlsZSI6bnVsbH0sIklzQmVsb3dUaW1lYmFuZCI6ZmFsc2UsIkhpZGVEYXRlIjpmYWxzZSwiU2hhcGVTaXplIjoxLCJTcGFjaW5nIjoyLjAsIlBhZGRpbmciOnsiJHJlZiI6IjU4In0sIlNoYXBlU3R5bGUiOnsiJGlkIjoiMTMxIiwiTWFyZ2luIjp7IiRyZWYiOiI2MCJ9LCJQYWRkaW5nIjp7IiRyZWYiOiI2MSJ9LCJCYWNrZ3JvdW5kIjp7IiRpZCI6IjEzMiIsIkNvbG9yIjp7IiRpZCI6IjEzMyIsIkEiOjI1NSwiUiI6MTc4LCJHIjoxNCwiQiI6MTh9fSwiSXNWaXNpYmxlIjp0cnVlLCJXaWR0aCI6MTguMCwiSGVpZ2h0IjoyMC4wLCJCb3JkZXJTdHlsZSI6eyIkaWQiOiIxMzQiLCJMaW5lQ29sb3IiOnsiJHJlZiI6IjY1In0sIkxpbmVXZWlnaHQiOjAuMCwiTGluZVR5cGUiOjAsIlBhcmVudFN0eWxlIjpudWxsfSwiUGFyZW50U3R5bGUiOm51bGx9LCJUaXRsZVN0eWxlIjp7IiRpZCI6IjEzNSIsIkZvbnRTZXR0aW5ncyI6eyIkaWQiOiIxMzY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TM3IiwiTGluZUNvbG9yIjpudWxsLCJMaW5lV2VpZ2h0IjowLjAsIkxpbmVUeXBlIjowLCJQYXJlbnRTdHlsZSI6bnVsbH0sIlBhcmVudFN0eWxlIjpudWxsfSwiRGF0ZVN0eWxlIjp7IiRpZCI6IjEzOCIsIkZvbnRTZXR0aW5ncyI6eyIkaWQiOiIxMz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E0MCIsIkxpbmVDb2xvciI6bnVsbCwiTGluZVdlaWdodCI6MC4wLCJMaW5lVHlwZSI6MCwiUGFyZW50U3R5bGUiOm51bGx9LCJQYXJlbnRTdHlsZSI6bnVsbH0sIkRhdGVGb3JtYXQiOnsiJHJlZiI6IjgxIn0sIklzVmlzaWJsZSI6dHJ1ZSwiUGFyZW50U3R5bGUiOm51bGx9LCJJbmRleCI6MSwiUGVyY2VudGFnZUNvbXBsZXRlIjpudWxsLCJQb3NpdGlvbiI6eyJSYXRpbyI6MC4wLCJJc0N1c3RvbSI6ZmFsc2V9LCJEYXRlRm9ybWF0Ijp7IiRyZWYiOiI4MSJ9LCJJZCI6IjY1ZTE5MjY3LTQ1MjktNDY3NC04MjJmLTQ1YzBhNDNiMmVmNiIsIkltcG9ydElkIjpudWxsLCJUaXRsZSI6IjExdGggU3RDIElBRi9HTE9DIiwiTm90ZSI6bnVsbCwiSHlwZXJsaW5rIjpudWxsLCJJc0NoYW5nZWQiOmZhbHNlLCJJc05ldyI6ZmFsc2V9LHsiJGlkIjoiMTQxIiwiRGF0ZSI6IjIwMjMtMTAtMDNUMDA6MDA6MDBaIiwiU3R5bGUiOnsiJGlkIjoiMTQyIiwiU2hhcGUiOjIsIkNvbm5lY3Rvck1hcmdpbiI6eyIkcmVmIjoiNTQifSwiQ29ubmVjdG9yU3R5bGUiOnsiJGlkIjoiMTQzIiwiTGluZUNvbG9yIjp7IiRyZWYiOiI1NiJ9LCJMaW5lV2VpZ2h0IjoxLjAsIkxpbmVUeXBlIjowLCJQYXJlbnRTdHlsZSI6bnVsbH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Tc4LCJHIjoxNCwiQiI6MTh9fSwiSXNWaXNpYmxlIjp0cnVlLCJXaWR0aCI6MTguMCwiSGVpZ2h0IjoyMC4wLCJCb3JkZXJTdHlsZSI6eyIkaWQiOiIxNDciLCJMaW5lQ29sb3IiOnsiJHJlZiI6IjY1In0sIkxpbmVXZWlnaHQiOjAuMCwiTGluZVR5cGUiOjAsIlBhcmVudFN0eWxlIjpudWxsfSwiUGFyZW50U3R5bGUiOm51bGx9LCJUaXRsZVN0eWxlIjp7IiRpZCI6IjE0OCIsIkZvbnRTZXR0aW5ncyI6eyIkaWQiOiIxNDk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TUwIiwiTGluZUNvbG9yIjpudWxsLCJMaW5lV2VpZ2h0IjowLjAsIkxpbmVUeXBlIjowLCJQYXJlbnRTdHlsZSI6bnVsbH0sIlBhcmVudFN0eWxlIjpudWxsfSwiRGF0ZVN0eWxlIjp7IiRpZCI6IjE1MSIsIkZvbnRTZXR0aW5ncyI6eyIkaWQiOiIxNTI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E1MyIsIkxpbmVDb2xvciI6bnVsbCwiTGluZVdlaWdodCI6MC4wLCJMaW5lVHlwZSI6MCwiUGFyZW50U3R5bGUiOm51bGx9LCJQYXJlbnRTdHlsZSI6bnVsbH0sIkRhdGVGb3JtYXQiOnsiJHJlZiI6IjgxIn0sIklzVmlzaWJsZSI6dHJ1ZSwiUGFyZW50U3R5bGUiOm51bGx9LCJJbmRleCI6MiwiUGVyY2VudGFnZUNvbXBsZXRlIjpudWxsLCJQb3NpdGlvbiI6eyJSYXRpbyI6MC4wLCJJc0N1c3RvbSI6ZmFsc2V9LCJEYXRlRm9ybWF0Ijp7IiRyZWYiOiI4MSJ9LCJJZCI6IjA5MjdmNTcyLTNiZmYtNDcxOC05OTFiLTNlMWYzZDQ3YjRiOCIsIkltcG9ydElkIjpudWxsLCJUaXRsZSI6IjEydGggU3RDIElBQyBCYWtvdSIsIk5vdGUiOm51bGwsIkh5cGVybGluayI6bnVsbCwiSXNDaGFuZ2VkIjpmYWxzZSwiSXNOZXciOmZhbHNlfSx7IiRpZCI6IjE1NCIsIkRhdGUiOiIyMDI0LTEwLTE4VDIzOjU5OjAwWiIsIlN0eWxlIjp7IiRpZCI6IjE1NSIsIlNoYXBlIjoyLCJDb25uZWN0b3JNYXJnaW4iOnsiJHJlZiI6IjU0In0sIkNvbm5lY3RvclN0eWxlIjp7IiRpZCI6IjE1NiIsIkxpbmVDb2xvciI6eyIkcmVmIjoiNTYifSwiTGluZVdlaWdodCI6MS4wLCJMaW5lVHlwZSI6MCwiUGFyZW50U3R5bGUiOm51bGx9LCJJc0JlbG93VGltZWJhbmQiOmZhbHNlLCJIaWRlRGF0ZSI6ZmFsc2UsIlNoYXBlU2l6ZSI6MSwiU3BhY2luZyI6Mi4wLCJQYWRkaW5nIjp7IiRyZWYiOiI1OCJ9LCJTaGFwZVN0eWxlIjp7IiRpZCI6IjE1NyIsIk1hcmdpbiI6eyIkcmVmIjoiNjAifSwiUGFkZGluZyI6eyIkcmVmIjoiNjEifSwiQmFja2dyb3VuZCI6eyIkaWQiOiIxNTgiLCJDb2xvciI6eyIkaWQiOiIxNTkiLCJBIjoyNTUsIlIiOjE3OCwiRyI6MTQsIkIiOjE4fX0sIklzVmlzaWJsZSI6dHJ1ZSwiV2lkdGgiOjE4LjAsIkhlaWdodCI6MjAuMCwiQm9yZGVyU3R5bGUiOnsiJGlkIjoiMTYwIiwiTGluZUNvbG9yIjp7IiRyZWYiOiI2NSJ9LCJMaW5lV2VpZ2h0IjowLjAsIkxpbmVUeXBlIjowLCJQYXJlbnRTdHlsZSI6bnVsbH0sIlBhcmVudFN0eWxlIjpudWxsfSwiVGl0bGVTdHlsZSI6eyIkaWQiOiIxNjEiLCJGb250U2V0dGluZ3MiOnsiJGlkIjoiMTYy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2MyIsIkxpbmVDb2xvciI6bnVsbCwiTGluZVdlaWdodCI6MC4wLCJMaW5lVHlwZSI6MCwiUGFyZW50U3R5bGUiOm51bGx9LCJQYXJlbnRTdHlsZSI6bnVsbH0sIkRhdGVTdHlsZSI6eyIkaWQiOiIxNjQiLCJGb250U2V0dGluZ3MiOnsiJGlkIjoiMTY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jYiLCJMaW5lQ29sb3IiOm51bGwsIkxpbmVXZWlnaHQiOjAuMCwiTGluZVR5cGUiOjAsIlBhcmVudFN0eWxlIjpudWxsfSwiUGFyZW50U3R5bGUiOm51bGx9LCJEYXRlRm9ybWF0Ijp7IiRyZWYiOiI4MSJ9LCJJc1Zpc2libGUiOnRydWUsIlBhcmVudFN0eWxlIjpudWxsfSwiSW5kZXgiOjMsIlBlcmNlbnRhZ2VDb21wbGV0ZSI6bnVsbCwiUG9zaXRpb24iOnsiUmF0aW8iOjAuMCwiSXNDdXN0b20iOmZhbHNlfSwiRGF0ZUZvcm1hdCI6eyIkcmVmIjoiODEifSwiSWQiOiJiMzQzMGI2OS0zOGFmLTQ0OTMtYmJkMC0zNzI3YjM1ZjM0N2IiLCJJbXBvcnRJZCI6bnVsbCwiVGl0bGUiOiIxNHRoIFN0QyBJQUMgTWlsYW4iLCJOb3RlIjpudWxsLCJIeXBlcmxpbmsiOm51bGwsIklzQ2hhbmdlZCI6ZmFsc2UsIklzTmV3IjpmYWxzZX0seyIkaWQiOiIxNjciLCJEYXRlIjoiMjAyNC0wNS0xM1QyMzo1OTowMCIsIlN0eWxlIjp7IiRpZCI6IjE2OCIsIlNoYXBlIjoyLCJDb25uZWN0b3JNYXJnaW4iOnsiJHJlZiI6IjU0In0sIkNvbm5lY3RvclN0eWxlIjp7IiRpZCI6IjE2OSIsIkxpbmVDb2xvciI6eyIkcmVmIjoiNTYifSwiTGluZVdlaWdodCI6MS4wLCJMaW5lVHlwZSI6MCwiUGFyZW50U3R5bGUiOm51bGx9LCJJc0JlbG93VGltZWJhbmQiOmZhbHNlLCJIaWRlRGF0ZSI6ZmFsc2UsIlNoYXBlU2l6ZSI6MSwiU3BhY2luZyI6Mi4wLCJQYWRkaW5nIjp7IiRyZWYiOiI1OCJ9LCJTaGFwZVN0eWxlIjp7IiRpZCI6IjE3MCIsIk1hcmdpbiI6eyIkcmVmIjoiNjAifSwiUGFkZGluZyI6eyIkcmVmIjoiNjEifSwiQmFja2dyb3VuZCI6eyIkaWQiOiIxNzEiLCJDb2xvciI6eyIkaWQiOiIxNzIiLCJBIjoyNTUsIlIiOjE3OCwiRyI6MTQsIkIiOjE4fX0sIklzVmlzaWJsZSI6dHJ1ZSwiV2lkdGgiOjE4LjAsIkhlaWdodCI6MjAuMCwiQm9yZGVyU3R5bGUiOnsiJGlkIjoiMTczIiwiTGluZUNvbG9yIjp7IiRyZWYiOiI2NSJ9LCJMaW5lV2VpZ2h0IjowLjAsIkxpbmVUeXBlIjowLCJQYXJlbnRTdHlsZSI6bnVsbH0sIlBhcmVudFN0eWxlIjpudWxsfSwiVGl0bGVTdHlsZSI6eyIkaWQiOiIxNzQiLCJGb250U2V0dGluZ3MiOnsiJGlkIjoiMTc1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3NiIsIkxpbmVDb2xvciI6bnVsbCwiTGluZVdlaWdodCI6MC4wLCJMaW5lVHlwZSI6MCwiUGFyZW50U3R5bGUiOm51bGx9LCJQYXJlbnRTdHlsZSI6bnVsbH0sIkRhdGVTdHlsZSI6eyIkaWQiOiIxNzciLCJGb250U2V0dGluZ3MiOnsiJGlkIjoiMTc4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zkiLCJMaW5lQ29sb3IiOm51bGwsIkxpbmVXZWlnaHQiOjAuMCwiTGluZVR5cGUiOjAsIlBhcmVudFN0eWxlIjpudWxsfSwiUGFyZW50U3R5bGUiOm51bGx9LCJEYXRlRm9ybWF0Ijp7IiRyZWYiOiI4MSJ9LCJJc1Zpc2libGUiOnRydWUsIlBhcmVudFN0eWxlIjpudWxsfSwiSW5kZXgiOjQsIlBlcmNlbnRhZ2VDb21wbGV0ZSI6bnVsbCwiUG9zaXRpb24iOnsiUmF0aW8iOjAuMCwiSXNDdXN0b20iOmZhbHNlfSwiRGF0ZUZvcm1hdCI6eyIkcmVmIjoiODEifSwiSWQiOiIwNzJhODBhZS1jM2NiLTQyOTctOGM4Mi00MTcyYTQxNjU2MjMiLCJJbXBvcnRJZCI6bnVsbCwiVGl0bGUiOiIxM3RoIFN0QyA/Pz8iLCJOb3RlIjpudWxsLCJIeXBlcmxpbmsiOm51bGwsIklzQ2hhbmdlZCI6ZmFsc2UsIklzTmV3IjpmYWxzZX0seyIkaWQiOiIxODAiLCJEYXRlIjoiMjAyMy0wMy0wMVQwMDowMDowMFoiLCJTdHlsZSI6eyIkaWQiOiIxODEiLCJTaGFwZSI6MiwiQ29ubmVjdG9yTWFyZ2luIjp7IiRyZWYiOiI1NCJ9LCJDb25uZWN0b3JTdHlsZSI6eyIkaWQiOiIxODIiLCJMaW5lQ29sb3IiOnsiJHJlZiI6IjU2In0sIkxpbmVXZWlnaHQiOjEuMCwiTGluZVR5cGUiOjAsIlBhcmVudFN0eWxlIjpudWxsfSwiSXNCZWxvd1RpbWViYW5kIjpmYWxzZSwiSGlkZURhdGUiOmZhbHNlLCJTaGFwZVNpemUiOjEsIlNwYWNpbmciOjIuMCwiUGFkZGluZyI6eyIkcmVmIjoiNTgifSwiU2hhcGVTdHlsZSI6eyIkaWQiOiIxODMiLCJNYXJnaW4iOnsiJHJlZiI6IjYwIn0sIlBhZGRpbmciOnsiJHJlZiI6IjYxIn0sIkJhY2tncm91bmQiOnsiJGlkIjoiMTg0IiwiQ29sb3IiOnsiJGlkIjoiMTg1IiwiQSI6MjU1LCJSIjo0NywiRyI6NTQsIkIiOjE1M319LCJJc1Zpc2libGUiOnRydWUsIldpZHRoIjoxOC4wLCJIZWlnaHQiOjIwLjAsIkJvcmRlclN0eWxlIjp7IiRpZCI6IjE4NiIsIkxpbmVDb2xvciI6eyIkcmVmIjoiNjUifSwiTGluZVdlaWdodCI6MC4wLCJMaW5lVHlwZSI6MCwiUGFyZW50U3R5bGUiOm51bGx9LCJQYXJlbnRTdHlsZSI6bnVsbH0sIlRpdGxlU3R5bGUiOnsiJGlkIjoiMTg3IiwiRm9udFNldHRpbmdzIjp7IiRpZCI6IjE4OC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ODkiLCJMaW5lQ29sb3IiOm51bGwsIkxpbmVXZWlnaHQiOjAuMCwiTGluZVR5cGUiOjAsIlBhcmVudFN0eWxlIjpudWxsfSwiUGFyZW50U3R5bGUiOm51bGx9LCJEYXRlU3R5bGUiOnsiJGlkIjoiMTkwIiwiRm9udFNldHRpbmdzIjp7IiRpZCI6IjE5M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kyIiwiTGluZUNvbG9yIjpudWxsLCJMaW5lV2VpZ2h0IjowLjAsIkxpbmVUeXBlIjowLCJQYXJlbnRTdHlsZSI6bnVsbH0sIlBhcmVudFN0eWxlIjpudWxsfSwiRGF0ZUZvcm1hdCI6eyIkcmVmIjoiODEifSwiSXNWaXNpYmxlIjp0cnVlLCJQYXJlbnRTdHlsZSI6bnVsbH0sIkluZGV4Ijo4LCJQZXJjZW50YWdlQ29tcGxldGUiOm51bGwsIlBvc2l0aW9uIjp7IlJhdGlvIjowLjAsIklzQ3VzdG9tIjpmYWxzZX0sIkRhdGVGb3JtYXQiOnsiJHJlZiI6IjgxIn0sIklkIjoiNGIyZjMxNTMtNTAwOC00MGY0LTllMWEtMWU3OTVmMTFkN2YyIiwiSW1wb3J0SWQiOm51bGwsIlRpdGxlIjoiQ0VPUyBXRyBDbGltYXRlIG1lZXRpbmciLCJOb3RlIjpudWxsLCJIeXBlcmxpbmsiOm51bGwsIklzQ2hhbmdlZCI6ZmFsc2UsIklzTmV3IjpmYWxzZX0seyIkaWQiOiIxOTMiLCJEYXRlIjoiMjAyMy0xMC0xNlQyMzo1OTowMFoiLCJTdHlsZSI6eyIkaWQiOiIxOTQiLCJTaGFwZSI6MiwiQ29ubmVjdG9yTWFyZ2luIjp7IiRyZWYiOiI1NCJ9LCJDb25uZWN0b3JTdHlsZSI6eyIkaWQiOiIxOTUiLCJMaW5lQ29sb3IiOnsiJHJlZiI6IjU2In0sIkxpbmVXZWlnaHQiOjEuMCwiTGluZVR5cGUiOjAsIlBhcmVudFN0eWxlIjpudWxsfSwiSXNCZWxvd1RpbWViYW5kIjpmYWxzZSwiSGlkZURhdGUiOmZhbHNlLCJTaGFwZVNpemUiOjEsIlNwYWNpbmciOjIuMCwiUGFkZGluZyI6eyIkcmVmIjoiNTgifSwiU2hhcGVTdHlsZSI6eyIkaWQiOiIxOTYiLCJNYXJnaW4iOnsiJHJlZiI6IjYwIn0sIlBhZGRpbmciOnsiJHJlZiI6IjYxIn0sIkJhY2tncm91bmQiOnsiJGlkIjoiMTk3IiwiQ29sb3IiOnsiJGlkIjoiMTk4IiwiQSI6MjU1LCJSIjo0NywiRyI6NTQsIkIiOjE1M319LCJJc1Zpc2libGUiOnRydWUsIldpZHRoIjoxOC4wLCJIZWlnaHQiOjIwLjAsIkJvcmRlclN0eWxlIjp7IiRpZCI6IjE5OSIsIkxpbmVDb2xvciI6eyIkcmVmIjoiNjUifSwiTGluZVdlaWdodCI6MC4wLCJMaW5lVHlwZSI6MCwiUGFyZW50U3R5bGUiOm51bGx9LCJQYXJlbnRTdHlsZSI6bnVsbH0sIlRpdGxlU3R5bGUiOnsiJGlkIjoiMjAwIiwiRm9udFNldHRpbmdzIjp7IiRpZCI6IjIwMS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MDIiLCJMaW5lQ29sb3IiOm51bGwsIkxpbmVXZWlnaHQiOjAuMCwiTGluZVR5cGUiOjAsIlBhcmVudFN0eWxlIjpudWxsfSwiUGFyZW50U3R5bGUiOm51bGx9LCJEYXRlU3R5bGUiOnsiJGlkIjoiMjAzIiwiRm9udFNldHRpbmdzIjp7IiRpZCI6IjIwNC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jA1IiwiTGluZUNvbG9yIjpudWxsLCJMaW5lV2VpZ2h0IjowLjAsIkxpbmVUeXBlIjowLCJQYXJlbnRTdHlsZSI6bnVsbH0sIlBhcmVudFN0eWxlIjpudWxsfSwiRGF0ZUZvcm1hdCI6eyIkcmVmIjoiODEifSwiSXNWaXNpYmxlIjp0cnVlLCJQYXJlbnRTdHlsZSI6bnVsbH0sIkluZGV4Ijo5LCJQZXJjZW50YWdlQ29tcGxldGUiOm51bGwsIlBvc2l0aW9uIjp7IlJhdGlvIjowLjAsIklzQ3VzdG9tIjpmYWxzZX0sIkRhdGVGb3JtYXQiOnsiJHJlZiI6IjgxIn0sIklkIjoiNTgxM2Y0ZTgtMmMyNy00YzI3LWIxNDYtN2VhMTk4MGE0ODQ0IiwiSW1wb3J0SWQiOm51bGwsIlRpdGxlIjoiQ0VPUyBXRyBDbGltYXRlIG1lZXRpbmciLCJOb3RlIjpudWxsLCJIeXBlcmxpbmsiOm51bGwsIklzQ2hhbmdlZCI6ZmFsc2UsIklzTmV3IjpmYWxzZX0seyIkaWQiOiIyMDYiLCJEYXRlIjoiMjAyMy0wMy0wNlQyMzo1OTowMFoiLCJTdHlsZSI6eyIkaWQiOiIyMDciLCJTaGFwZSI6MiwiQ29ubmVjdG9yTWFyZ2luIjp7IiRyZWYiOiI1NCJ9LCJDb25uZWN0b3JTdHlsZSI6eyIkaWQiOiIyMDgiLCJMaW5lQ29sb3IiOnsiJHJlZiI6IjU2In0sIkxpbmVXZWlnaHQiOjEuMCwiTGluZVR5cGUiOjAsIlBhcmVudFN0eWxlIjpudWxsfSwiSXNCZWxvd1RpbWViYW5kIjpmYWxzZSwiSGlkZURhdGUiOmZhbHNlLCJTaGFwZVNpemUiOjIsIlNwYWNpbmciOjIuMCwiUGFkZGluZyI6eyIkcmVmIjoiNTgifSwiU2hhcGVTdHlsZSI6eyIkaWQiOiIyMDkiLCJNYXJnaW4iOnsiJHJlZiI6IjYwIn0sIlBhZGRpbmciOnsiJHJlZiI6IjYxIn0sIkJhY2tncm91bmQiOnsiJGlkIjoiMjEwIiwiQ29sb3IiOnsiJGlkIjoiMjExIiwiQSI6MjU1LCJSIjoyMzQsIkciOjIyLCJCIjozMH19LCJJc1Zpc2libGUiOnRydWUsIldpZHRoIjoxOC4wLCJIZWlnaHQiOjE4LjAsIkJvcmRlclN0eWxlIjp7IiRpZCI6IjIxMiIsIkxpbmVDb2xvciI6eyIkcmVmIjoiNjUifSwiTGluZVdlaWdodCI6MC4wLCJMaW5lVHlwZSI6MCwiUGFyZW50U3R5bGUiOm51bGx9LCJQYXJlbnRTdHlsZSI6bnVsbH0sIlRpdGxlU3R5bGUiOnsiJGlkIjoiMjEzIiwiRm9udFNldHRpbmdzIjp7IiRpZCI6IjIxNC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MTUiLCJMaW5lQ29sb3IiOm51bGwsIkxpbmVXZWlnaHQiOjAuMCwiTGluZVR5cGUiOjAsIlBhcmVudFN0eWxlIjpudWxsfSwiUGFyZW50U3R5bGUiOm51bGx9LCJEYXRlU3R5bGUiOnsiJGlkIjoiMjE2IiwiRm9udFNldHRpbmdzIjp7IiRpZCI6IjIxNy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jE4IiwiTGluZUNvbG9yIjpudWxsLCJMaW5lV2VpZ2h0IjowLjAsIkxpbmVUeXBlIjowLCJQYXJlbnRTdHlsZSI6bnVsbH0sIlBhcmVudFN0eWxlIjpudWxsfSwiRGF0ZUZvcm1hdCI6eyIkcmVmIjoiODEifSwiSXNWaXNpYmxlIjp0cnVlLCJQYXJlbnRTdHlsZSI6bnVsbH0sIkluZGV4IjoxMCwiUGVyY2VudGFnZUNvbXBsZXRlIjpudWxsLCJQb3NpdGlvbiI6eyJSYXRpbyI6MC4wLCJJc0N1c3RvbSI6ZmFsc2V9LCJEYXRlRm9ybWF0Ijp7IiRyZWYiOiI4MSJ9LCJJZCI6IjI3MzY2MzVkLTk0ODktNDg5Yi05MjVkLTBhMjliNDU1MmI4OCIsIkltcG9ydElkIjpudWxsLCJUaXRsZSI6IjEwIG5ldyBTQ08gYWNjcmVkaXRlZCBwcm9qZWN0cyIsIk5vdGUiOm51bGwsIkh5cGVybGluayI6bnVsbCwiSXNDaGFuZ2VkIjpmYWxzZSwiSXNOZXciOmZhbHNlfV0sIlRhc2tzIjpbeyIkaWQiOiIyMTkiLCJHcm91cE5hbWUiOm51bGwsIlN0YXJ0RGF0ZSI6IjIwMjMtMDktMTJUMDA6MDA6MDBaIiwiRW5kRGF0ZSI6IjIwMjMtMDktMTRUMjM6NTk6MDBaIiwiUGVyY2VudGFnZUNvbXBsZXRlIjpudWxsLCJTdHlsZSI6eyIkaWQiOiIyMjAiLCJTaGFwZSI6MCwiU2hhcGVUaGlja25lc3MiOjEsIkR1cmF0aW9uRm9ybWF0IjowLCJJbmNsdWRlTm9uV29ya2luZ0RheXNJbkR1cmF0aW9uIjpmYWxzZSwiUGVyY2VudGFnZUNvbXBsZXRlU3R5bGUiOnsiJGlkIjoiMjIxIiwiRm9udFNldHRpbmdzIjp7IiRpZCI6IjIyMi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jIzIiwiTGluZUNvbG9yIjpudWxsLCJMaW5lV2VpZ2h0IjowLjAsIkxpbmVUeXBlIjowLCJQYXJlbnRTdHlsZSI6bnVsbH0sIlBhcmVudFN0eWxlIjpudWxsfSwiRHVyYXRpb25TdHlsZSI6eyIkaWQiOiIyMjQiLCJGb250U2V0dGluZ3MiOnsiJGlkIjoiMjI1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yMjYiLCJMaW5lQ29sb3IiOm51bGwsIkxpbmVXZWlnaHQiOjAuMCwiTGluZVR5cGUiOjAsIlBhcmVudFN0eWxlIjpudWxsfSwiUGFyZW50U3R5bGUiOm51bGx9LCJIb3Jpem9udGFsQ29ubmVjdG9yU3R5bGUiOnsiJGlkIjoiMjI3IiwiTGluZUNvbG9yIjp7IiRyZWYiOiI5OCJ9LCJMaW5lV2VpZ2h0IjoxLjAsIkxpbmVUeXBlIjowLCJQYXJlbnRTdHlsZSI6bnVsbH0sIlZlcnRpY2FsQ29ubmVjdG9yU3R5bGUiOnsiJGlkIjoiMjI4IiwiTGluZUNvbG9yIjp7IiRyZWYiOiIxMDEifSwiTGluZVdlaWdodCI6MC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yMjkiLCJNYXJnaW4iOnsiJHJlZiI6IjEwNCJ9LCJQYWRkaW5nIjp7IiRyZWYiOiIxMDUifSwiQmFja2dyb3VuZCI6eyIkaWQiOiIyMzAiLCJDb2xvciI6eyIkaWQiOiIyMzEiLCJBIjoyNTUsIlIiOjI1NCwiRyI6MTg2LCJCIjoxMH19LCJJc1Zpc2libGUiOnRydWUsIldpZHRoIjowLjAsIkhlaWdodCI6MTYuMCwiQm9yZGVyU3R5bGUiOnsiJGlkIjoiMjMyIiwiTGluZUNvbG9yIjp7IiRyZWYiOiIxMDkifSwiTGluZVdlaWdodCI6MC4wLCJMaW5lVHlwZSI6MCwiUGFyZW50U3R5bGUiOm51bGx9LCJQYXJlbnRTdHlsZSI6bnVsbH0sIlRpdGxlU3R5bGUiOnsiJGlkIjoiMjMzIiwiRm9udFNldHRpbmdzIjp7IiRpZCI6IjIzNCIsIkZvbnRTaXplIjoxMSwiRm9udE5hbWUiOiJDYWxpYnJpIiwiSXNCb2xkIjp0cnVlLCJJc0l0YWxpYyI6ZmFsc2UsIklzVW5kZXJsaW5lZCI6ZmFsc2UsIlBhcmVudFN0eWxlIjpudWxsfSwiQXV0b1NpemUiOjAsIkZvcmVncm91bmQiOnsiJHJlZiI6IjExMyJ9LCJNYXhXaWR0aCI6NzI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jM1IiwiTGluZUNvbG9yIjpudWxsLCJMaW5lV2VpZ2h0IjowLjAsIkxpbmVUeXBlIjowLCJQYXJlbnRTdHlsZSI6bnVsbH0sIlBhcmVudFN0eWxlIjpudWxsfSwiRGF0ZVN0eWxlIjp7IiRpZCI6IjIzNiIsIkZvbnRTZXR0aW5ncyI6eyIkaWQiOiIyMzc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yMzgiLCJMaW5lQ29sb3IiOm51bGwsIkxpbmVXZWlnaHQiOjAuMCwiTGluZVR5cGUiOjAsIlBhcmVudFN0eWxlIjpudWxsfSwiUGFyZW50U3R5bGUiOm51bGx9LCJEYXRlRm9ybWF0Ijp7IiRyZWYiOiIxMjUifSwiSXNWaXNpYmxlIjp0cnVlLCJQYXJlbnRTdHlsZSI6bnVsbH0sIkluZGV4Ijo1LCJTbWFydER1cmF0aW9uQWN0aXZhdGVkIjpmYWxzZSwiRGF0ZUZvcm1hdCI6eyIkcmVmIjoiMTI1In0sIklkIjoiMGJlYWU1NDgtNzQ4ZC00OTIwLWIwYWYtOWYzNzE3NzUzZjJiIiwiSW1wb3J0SWQiOm51bGwsIlRpdGxlIjoiVU4vQXVzdHJpYSBTeW1wb3NpdW0gMjAyMy4gU3BhY2UgZm9yIGNsaW1hdGUgYWN0aW9uIiwiTm90ZSI6bnVsbCwiSHlwZXJsaW5rIjpudWxsLCJJc0NoYW5nZWQiOmZhbHNlLCJJc05ldyI6ZmFsc2V9LHsiJGlkIjoiMjM5IiwiR3JvdXBOYW1lIjpudWxsLCJTdGFydERhdGUiOiIyMDIzLTA5LTExVDAwOjAwOjAwWiIsIkVuZERhdGUiOiIyMDIzLTA5LTEzVDIzOjU5OjAwWiIsIlBlcmNlbnRhZ2VDb21wbGV0ZSI6bnVsbCwiU3R5bGUiOnsiJGlkIjoiMjQwIiwiU2hhcGUiOjAsIlNoYXBlVGhpY2tuZXNzIjoxLCJEdXJhdGlvbkZvcm1hdCI6MCwiSW5jbHVkZU5vbldvcmtpbmdEYXlzSW5EdXJhdGlvbiI6ZmFsc2UsIlBlcmNlbnRhZ2VDb21wbGV0ZVN0eWxlIjp7IiRpZCI6IjI0MSIsIkZvbnRTZXR0aW5ncyI6eyIkaWQiOiIyNDI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I0MyIsIkxpbmVDb2xvciI6bnVsbCwiTGluZVdlaWdodCI6MC4wLCJMaW5lVHlwZSI6MCwiUGFyZW50U3R5bGUiOm51bGx9LCJQYXJlbnRTdHlsZSI6bnVsbH0sIkR1cmF0aW9uU3R5bGUiOnsiJGlkIjoiMjQ0IiwiRm9udFNldHRpbmdzIjp7IiRpZCI6IjI0NS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jQ2IiwiTGluZUNvbG9yIjpudWxsLCJMaW5lV2VpZ2h0IjowLjAsIkxpbmVUeXBlIjowLCJQYXJlbnRTdHlsZSI6bnVsbH0sIlBhcmVudFN0eWxlIjpudWxsfSwiSG9yaXpvbnRhbENvbm5lY3RvclN0eWxlIjp7IiRpZCI6IjI0NyIsIkxpbmVDb2xvciI6eyIkcmVmIjoiOTgifSwiTGluZVdlaWdodCI6MS4wLCJMaW5lVHlwZSI6MCwiUGFyZW50U3R5bGUiOm51bGx9LCJWZXJ0aWNhbENvbm5lY3RvclN0eWxlIjp7IiRpZCI6IjI0O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jQ5IiwiTWFyZ2luIjp7IiRyZWYiOiIxMDQifSwiUGFkZGluZyI6eyIkcmVmIjoiMTA1In0sIkJhY2tncm91bmQiOnsiJGlkIjoiMjUwIiwiQ29sb3IiOnsiJGlkIjoiMjUxIiwiQSI6MjU1LCJSIjoyNTQsIkciOjE4NiwiQiI6MTB9fSwiSXNWaXNpYmxlIjp0cnVlLCJXaWR0aCI6MC4wLCJIZWlnaHQiOjE2LjAsIkJvcmRlclN0eWxlIjp7IiRpZCI6IjI1MiIsIkxpbmVDb2xvciI6eyIkcmVmIjoiMTA5In0sIkxpbmVXZWlnaHQiOjAuMCwiTGluZVR5cGUiOjAsIlBhcmVudFN0eWxlIjpudWxsfSwiUGFyZW50U3R5bGUiOm51bGx9LCJUaXRsZVN0eWxlIjp7IiRpZCI6IjI1MyIsIkZvbnRTZXR0aW5ncyI6eyIkaWQiOiIyNTQiLCJGb250U2l6ZSI6MTEsIkZvbnROYW1lIjoiQ2FsaWJyaSIsIklzQm9sZCI6dHJ1ZSwiSXNJdGFsaWMiOmZhbHNlLCJJc1VuZGVybGluZWQiOmZhbHNlLCJQYXJlbnRTdHlsZSI6bnVsbH0sIkF1dG9TaXplIjowLCJGb3JlZ3JvdW5kIjp7IiRyZWYiOiIxMTMifSwiTWF4V2lkdGgiOjcyMC4wLCJNYXhIZWlnaHQiOiJJbmZpbml0eSIsIlNtYXJ0Rm9yZWdyb3VuZElzQWN0aXZlIjpmYWxzZSwiSG9yaXpvbnRhbEFsaWdubWVudCI6MS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I1NSIsIkxpbmVDb2xvciI6bnVsbCwiTGluZVdlaWdodCI6MC4wLCJMaW5lVHlwZSI6MCwiUGFyZW50U3R5bGUiOm51bGx9LCJQYXJlbnRTdHlsZSI6bnVsbH0sIkRhdGVTdHlsZSI6eyIkaWQiOiIyNTYiLCJGb250U2V0dGluZ3MiOnsiJGlkIjoiMjU3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jU4IiwiTGluZUNvbG9yIjpudWxsLCJMaW5lV2VpZ2h0IjowLjAsIkxpbmVUeXBlIjowLCJQYXJlbnRTdHlsZSI6bnVsbH0sIlBhcmVudFN0eWxlIjpudWxsfSwiRGF0ZUZvcm1hdCI6eyIkcmVmIjoiMTI1In0sIklzVmlzaWJsZSI6dHJ1ZSwiUGFyZW50U3R5bGUiOm51bGx9LCJJbmRleCI6NiwiU21hcnREdXJhdGlvbkFjdGl2YXRlZCI6ZmFsc2UsIkRhdGVGb3JtYXQiOnsiJHJlZiI6IjEyNSJ9LCJJZCI6IjJkM2MxN2MxLTcxZTctNDg0NC04MTM0LWM1NDQ0ODkwN2EwMSIsIkltcG9ydElkIjpudWxsLCJUaXRsZSI6IlVORVAgSGlnaCBMZXZlbCBFeHBlcnQgR3JvdXAgTWVldGluZyIsIk5vdGUiOm51bGwsIkh5cGVybGluayI6bnVsbCwiSXNDaGFuZ2VkIjpmYWxzZSwiSXNOZXciOmZhbHNlfSx7IiRpZCI6IjI1OSIsIkdyb3VwTmFtZSI6bnVsbCwiU3RhcnREYXRlIjoiMjAyMy0wNy0xN1QwMDowMDowMFoiLCJFbmREYXRlIjoiMjAyMy0wNy0yMVQyMzo1OTowMFoiLCJQZXJjZW50YWdlQ29tcGxldGUiOm51bGwsIlN0eWxlIjp7IiRpZCI6IjI2MCIsIlNoYXBlIjowLCJTaGFwZVRoaWNrbmVzcyI6MSwiRHVyYXRpb25Gb3JtYXQiOjAsIkluY2x1ZGVOb25Xb3JraW5nRGF5c0luRHVyYXRpb24iOmZhbHNlLCJQZXJjZW50YWdlQ29tcGxldGVTdHlsZSI6eyIkaWQiOiIyNjEiLCJGb250U2V0dGluZ3MiOnsiJGlkIjoiMjYy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yNjMiLCJMaW5lQ29sb3IiOm51bGwsIkxpbmVXZWlnaHQiOjAuMCwiTGluZVR5cGUiOjAsIlBhcmVudFN0eWxlIjpudWxsfSwiUGFyZW50U3R5bGUiOm51bGx9LCJEdXJhdGlvblN0eWxlIjp7IiRpZCI6IjI2NCIsIkZvbnRTZXR0aW5ncyI6eyIkaWQiOiIyNjU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I2NiIsIkxpbmVDb2xvciI6bnVsbCwiTGluZVdlaWdodCI6MC4wLCJMaW5lVHlwZSI6MCwiUGFyZW50U3R5bGUiOm51bGx9LCJQYXJlbnRTdHlsZSI6bnVsbH0sIkhvcml6b250YWxDb25uZWN0b3JTdHlsZSI6eyIkaWQiOiIyNjciLCJMaW5lQ29sb3IiOnsiJHJlZiI6Ijk4In0sIkxpbmVXZWlnaHQiOjEuMCwiTGluZVR5cGUiOjAsIlBhcmVudFN0eWxlIjpudWxsfSwiVmVydGljYWxDb25uZWN0b3JTdHlsZSI6eyIkaWQiOiIyNjgiLCJMaW5lQ29sb3IiOnsiJHJlZiI6IjEwMSJ9LCJMaW5lV2VpZ2h0Ijow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I2OSIsIk1hcmdpbiI6eyIkcmVmIjoiMTA0In0sIlBhZGRpbmciOnsiJHJlZiI6IjEwNSJ9LCJCYWNrZ3JvdW5kIjp7IiRpZCI6IjI3MCIsIkNvbG9yIjp7IiRpZCI6IjI3MSIsIkEiOjI1NSwiUiI6MTUwLCJHIjoyMTQsIkIiOjY2fX0sIklzVmlzaWJsZSI6dHJ1ZSwiV2lkdGgiOjAuMCwiSGVpZ2h0IjoxNi4wLCJCb3JkZXJTdHlsZSI6eyIkaWQiOiIyNzIiLCJMaW5lQ29sb3IiOnsiJHJlZiI6IjEwOSJ9LCJMaW5lV2VpZ2h0IjowLjAsIkxpbmVUeXBlIjowLCJQYXJlbnRTdHlsZSI6bnVsbH0sIlBhcmVudFN0eWxlIjpudWxsfSwiVGl0bGVTdHlsZSI6eyIkaWQiOiIyNzMiLCJGb250U2V0dGluZ3MiOnsiJGlkIjoiMjc0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yNzUiLCJMaW5lQ29sb3IiOm51bGwsIkxpbmVXZWlnaHQiOjAuMCwiTGluZVR5cGUiOjAsIlBhcmVudFN0eWxlIjpudWxsfSwiUGFyZW50U3R5bGUiOm51bGx9LCJEYXRlU3R5bGUiOnsiJGlkIjoiMjc2IiwiRm9udFNldHRpbmdzIjp7IiRpZCI6IjI3Ny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I3OCIsIkxpbmVDb2xvciI6bnVsbCwiTGluZVdlaWdodCI6MC4wLCJMaW5lVHlwZSI6MCwiUGFyZW50U3R5bGUiOm51bGx9LCJQYXJlbnRTdHlsZSI6bnVsbH0sIkRhdGVGb3JtYXQiOnsiJHJlZiI6IjEyNSJ9LCJJc1Zpc2libGUiOnRydWUsIlBhcmVudFN0eWxlIjpudWxsfSwiSW5kZXgiOjcsIlNtYXJ0RHVyYXRpb25BY3RpdmF0ZWQiOmZhbHNlLCJEYXRlRm9ybWF0Ijp7IiRyZWYiOiIxMjUifSwiSWQiOiJjOTg5Y2FlMi1jNzYxLTQxMmEtODc1Mi05ZTRlNTA0MDc0ZTIiLCJJbXBvcnRJZCI6bnVsbCwiVGl0bGUiOiJJR0FSU1MgMjAyMyAtIHNwZWNpYWwgc2Vzc2lvbiIsIk5vdGUiOm51bGwsIkh5cGVybGluayI6bnVsbCwiSXNDaGFuZ2VkIjpmYWxzZSwiSXNOZXciOmZhbHNlfSx7IiRpZCI6IjI3OSIsIkdyb3VwTmFtZSI6bnVsbCwiU3RhcnREYXRlIjoiMjAyMy0xMS0xMFQyMzo1OTowMFoiLCJFbmREYXRlIjoiMjAyMy0xMS0xMVQyMzo1OTowMFoiLCJQZXJjZW50YWdlQ29tcGxldGUiOm51bGwsIlN0eWxlIjp7IiRpZCI6IjI4MCIsIlNoYXBlIjowLCJTaGFwZVRoaWNrbmVzcyI6MSwiRHVyYXRpb25Gb3JtYXQiOjAsIkluY2x1ZGVOb25Xb3JraW5nRGF5c0luRHVyYXRpb24iOmZhbHNlLCJQZXJjZW50YWdlQ29tcGxldGVTdHlsZSI6eyIkaWQiOiIyODEiLCJGb250U2V0dGluZ3MiOnsiJGlkIjoiMjgy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yODMiLCJMaW5lQ29sb3IiOm51bGwsIkxpbmVXZWlnaHQiOjAuMCwiTGluZVR5cGUiOjAsIlBhcmVudFN0eWxlIjpudWxsfSwiUGFyZW50U3R5bGUiOm51bGx9LCJEdXJhdGlvblN0eWxlIjp7IiRpZCI6IjI4NCIsIkZvbnRTZXR0aW5ncyI6eyIkaWQiOiIyODU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I4NiIsIkxpbmVDb2xvciI6bnVsbCwiTGluZVdlaWdodCI6MC4wLCJMaW5lVHlwZSI6MCwiUGFyZW50U3R5bGUiOm51bGx9LCJQYXJlbnRTdHlsZSI6bnVsbH0sIkhvcml6b250YWxDb25uZWN0b3JTdHlsZSI6eyIkaWQiOiIyODciLCJMaW5lQ29sb3IiOnsiJHJlZiI6Ijk4In0sIkxpbmVXZWlnaHQiOjEuMCwiTGluZVR5cGUiOjAsIlBhcmVudFN0eWxlIjpudWxsfSwiVmVydGljYWxDb25uZWN0b3JTdHlsZSI6eyIkaWQiOiIyODgiLCJMaW5lQ29sb3IiOnsiJHJlZiI6IjEwMSJ9LCJMaW5lV2VpZ2h0Ijow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I4OSIsIk1hcmdpbiI6eyIkcmVmIjoiMTA0In0sIlBhZGRpbmciOnsiJHJlZiI6IjEwNSJ9LCJCYWNrZ3JvdW5kIjp7IiRpZCI6IjI5MCIsIkNvbG9yIjp7IiRpZCI6IjI5MSIsIkEiOjI1NSwiUiI6MTUwLCJHIjoyMTQsIkIiOjY2fX0sIklzVmlzaWJsZSI6dHJ1ZSwiV2lkdGgiOjAuMCwiSGVpZ2h0IjoxNi4wLCJCb3JkZXJTdHlsZSI6eyIkaWQiOiIyOTIiLCJMaW5lQ29sb3IiOnsiJHJlZiI6IjEwOSJ9LCJMaW5lV2VpZ2h0IjowLjAsIkxpbmVUeXBlIjowLCJQYXJlbnRTdHlsZSI6bnVsbH0sIlBhcmVudFN0eWxlIjpudWxsfSwiVGl0bGVTdHlsZSI6eyIkaWQiOiIyOTMiLCJGb250U2V0dGluZ3MiOnsiJGlkIjoiMjk0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yOTUiLCJMaW5lQ29sb3IiOm51bGwsIkxpbmVXZWlnaHQiOjAuMCwiTGluZVR5cGUiOjAsIlBhcmVudFN0eWxlIjpudWxsfSwiUGFyZW50U3R5bGUiOm51bGx9LCJEYXRlU3R5bGUiOnsiJGlkIjoiMjk2IiwiRm9udFNldHRpbmdzIjp7IiRpZCI6IjI5Ny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I5OCIsIkxpbmVDb2xvciI6bnVsbCwiTGluZVdlaWdodCI6MC4wLCJMaW5lVHlwZSI6MCwiUGFyZW50U3R5bGUiOm51bGx9LCJQYXJlbnRTdHlsZSI6bnVsbH0sIkRhdGVGb3JtYXQiOnsiJHJlZiI6IjEyNSJ9LCJJc1Zpc2libGUiOnRydWUsIlBhcmVudFN0eWxlIjpudWxsfSwiSW5kZXgiOjExLCJTbWFydER1cmF0aW9uQWN0aXZhdGVkIjpmYWxzZSwiRGF0ZUZvcm1hdCI6eyIkcmVmIjoiMTI1In0sIklkIjoiNzRkNTkyN2ItMzY1MS00ODE3LWI2ZjEtMTQyYzNkN2U0MTY4IiwiSW1wb3J0SWQiOm51bGwsIlRpdGxlIjoiR2VvV2VlayBNaW5pc3RlcmlhbCAtIHNwZWNpYWwgc2Vzc2lvbiBJbXBhY3QgU3RvcmllcyIsIk5vdGUiOm51bGwsIkh5cGVybGluayI6bnVsbCwiSXNDaGFuZ2VkIjpmYWxzZSwiSXNOZXciOmZhbHNlfSx7IiRpZCI6IjI5OSIsIkdyb3VwTmFtZSI6bnVsbCwiU3RhcnREYXRlIjoiMjAyMy0xMi0wNFQwMDowMDowMFoiLCJFbmREYXRlIjoiMjAyMy0xMi0xMFQyMzo1OTowMFoiLCJQZXJjZW50YWdlQ29tcGxldGUiOm51bGwsIlN0eWxlIjp7IiRpZCI6IjMwMCIsIlNoYXBlIjowLCJTaGFwZVRoaWNrbmVzcyI6MSwiRHVyYXRpb25Gb3JtYXQiOjAsIkluY2x1ZGVOb25Xb3JraW5nRGF5c0luRHVyYXRpb24iOmZhbHNlLCJQZXJjZW50YWdlQ29tcGxldGVTdHlsZSI6eyIkaWQiOiIzMDEiLCJGb250U2V0dGluZ3MiOnsiJGlkIjoiMzAy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zMDMiLCJMaW5lQ29sb3IiOm51bGwsIkxpbmVXZWlnaHQiOjAuMCwiTGluZVR5cGUiOjAsIlBhcmVudFN0eWxlIjpudWxsfSwiUGFyZW50U3R5bGUiOm51bGx9LCJEdXJhdGlvblN0eWxlIjp7IiRpZCI6IjMwNCIsIkZvbnRTZXR0aW5ncyI6eyIkaWQiOiIzMDU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MwNiIsIkxpbmVDb2xvciI6bnVsbCwiTGluZVdlaWdodCI6MC4wLCJMaW5lVHlwZSI6MCwiUGFyZW50U3R5bGUiOm51bGx9LCJQYXJlbnRTdHlsZSI6bnVsbH0sIkhvcml6b250YWxDb25uZWN0b3JTdHlsZSI6eyIkaWQiOiIzMDciLCJMaW5lQ29sb3IiOnsiJHJlZiI6Ijk4In0sIkxpbmVXZWlnaHQiOjEuMCwiTGluZVR5cGUiOjAsIlBhcmVudFN0eWxlIjpudWxsfSwiVmVydGljYWxDb25uZWN0b3JTdHlsZSI6eyIkaWQiOiIzMDgiLCJMaW5lQ29sb3IiOnsiJHJlZiI6IjEwMSJ9LCJMaW5lV2VpZ2h0Ijow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MwOSIsIk1hcmdpbiI6eyIkcmVmIjoiMTA0In0sIlBhZGRpbmciOnsiJHJlZiI6IjEwNSJ9LCJCYWNrZ3JvdW5kIjp7IiRpZCI6IjMxMCIsIkNvbG9yIjp7IiRpZCI6IjMxMSIsIkEiOjI1NSwiUiI6MjU0LCJHIjoxODYsIkIiOjEwfX0sIklzVmlzaWJsZSI6dHJ1ZSwiV2lkdGgiOjAuMCwiSGVpZ2h0IjoxNi4wLCJCb3JkZXJTdHlsZSI6eyIkaWQiOiIzMTIiLCJMaW5lQ29sb3IiOnsiJHJlZiI6IjEwOSJ9LCJMaW5lV2VpZ2h0IjowLjAsIkxpbmVUeXBlIjowLCJQYXJlbnRTdHlsZSI6bnVsbH0sIlBhcmVudFN0eWxlIjpudWxsfSwiVGl0bGVTdHlsZSI6eyIkaWQiOiIzMTMiLCJGb250U2V0dGluZ3MiOnsiJGlkIjoiMzE0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zMTUiLCJMaW5lQ29sb3IiOm51bGwsIkxpbmVXZWlnaHQiOjAuMCwiTGluZVR5cGUiOjAsIlBhcmVudFN0eWxlIjpudWxsfSwiUGFyZW50U3R5bGUiOm51bGx9LCJEYXRlU3R5bGUiOnsiJGlkIjoiMzE2IiwiRm9udFNldHRpbmdzIjp7IiRpZCI6IjMxNy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MxOCIsIkxpbmVDb2xvciI6bnVsbCwiTGluZVdlaWdodCI6MC4wLCJMaW5lVHlwZSI6MCwiUGFyZW50U3R5bGUiOm51bGx9LCJQYXJlbnRTdHlsZSI6bnVsbH0sIkRhdGVGb3JtYXQiOnsiJHJlZiI6IjEyNSJ9LCJJc1Zpc2libGUiOnRydWUsIlBhcmVudFN0eWxlIjpudWxsfSwiSW5kZXgiOjEyLCJTbWFydER1cmF0aW9uQWN0aXZhdGVkIjpmYWxzZSwiRGF0ZUZvcm1hdCI6eyIkcmVmIjoiMTI1In0sIklkIjoiNGM0NjRlZTEtNmJlZS00NmIwLWI1ODktYWM2ZmViMmFmYmE4IiwiSW1wb3J0SWQiOm51bGwsIlRpdGxlIjoiQ09QMjgiLCJOb3RlIjpudWxsLCJIeXBlcmxpbmsiOm51bGwsIklzQ2hhbmdlZCI6ZmFsc2UsIklzTmV3IjpmYWxzZX0seyIkaWQiOiIzMTkiLCJHcm91cE5hbWUiOm51bGwsIlN0YXJ0RGF0ZSI6IjIwMjMtMDktMDFUMDA6MDA6MDBaIiwiRW5kRGF0ZSI6IjIwMjMtMTEtMTlUMjM6NTk6MDBaIiwiUGVyY2VudGFnZUNvbXBsZXRlIjpudWxsLCJTdHlsZSI6eyIkaWQiOiIzMjAiLCJTaGFwZSI6MCwiU2hhcGVUaGlja25lc3MiOjEsIkR1cmF0aW9uRm9ybWF0IjowLCJJbmNsdWRlTm9uV29ya2luZ0RheXNJbkR1cmF0aW9uIjpmYWxzZSwiUGVyY2VudGFnZUNvbXBsZXRlU3R5bGUiOnsiJGlkIjoiMzIxIiwiRm9udFNldHRpbmdzIjp7IiRpZCI6IjMyMi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zIzIiwiTGluZUNvbG9yIjpudWxsLCJMaW5lV2VpZ2h0IjowLjAsIkxpbmVUeXBlIjowLCJQYXJlbnRTdHlsZSI6bnVsbH0sIlBhcmVudFN0eWxlIjpudWxsfSwiRHVyYXRpb25TdHlsZSI6eyIkaWQiOiIzMjQiLCJGb250U2V0dGluZ3MiOnsiJGlkIjoiMzI1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zMjYiLCJMaW5lQ29sb3IiOm51bGwsIkxpbmVXZWlnaHQiOjAuMCwiTGluZVR5cGUiOjAsIlBhcmVudFN0eWxlIjpudWxsfSwiUGFyZW50U3R5bGUiOm51bGx9LCJIb3Jpem9udGFsQ29ubmVjdG9yU3R5bGUiOnsiJGlkIjoiMzI3IiwiTGluZUNvbG9yIjp7IiRyZWYiOiI5OCJ9LCJMaW5lV2VpZ2h0IjoxLjAsIkxpbmVUeXBlIjowLCJQYXJlbnRTdHlsZSI6bnVsbH0sIlZlcnRpY2FsQ29ubmVjdG9yU3R5bGUiOnsiJGlkIjoiMzI4IiwiTGluZUNvbG9yIjp7IiRyZWYiOiIxMDEifSwiTGluZVdlaWdodCI6MC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zMjkiLCJNYXJnaW4iOnsiJHJlZiI6IjEwNCJ9LCJQYWRkaW5nIjp7IiRyZWYiOiIxMDUifSwiQmFja2dyb3VuZCI6eyIkaWQiOiIzMzAiLCJDb2xvciI6eyIkaWQiOiIzMzEiLCJBIjoyNTUsIlIiOjE3OCwiRyI6MTQsIkIiOjE4fX0sIklzVmlzaWJsZSI6dHJ1ZSwiV2lkdGgiOjAuMCwiSGVpZ2h0IjoxNi4wLCJCb3JkZXJTdHlsZSI6eyIkaWQiOiIzMzIiLCJMaW5lQ29sb3IiOnsiJHJlZiI6IjEwOSJ9LCJMaW5lV2VpZ2h0IjowLjAsIkxpbmVUeXBlIjowLCJQYXJlbnRTdHlsZSI6bnVsbH0sIlBhcmVudFN0eWxlIjpudWxsfSwiVGl0bGVTdHlsZSI6eyIkaWQiOiIzMzMiLCJGb250U2V0dGluZ3MiOnsiJGlkIjoiMzM0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zMzUiLCJMaW5lQ29sb3IiOm51bGwsIkxpbmVXZWlnaHQiOjAuMCwiTGluZVR5cGUiOjAsIlBhcmVudFN0eWxlIjpudWxsfSwiUGFyZW50U3R5bGUiOm51bGx9LCJEYXRlU3R5bGUiOnsiJGlkIjoiMzM2IiwiRm9udFNldHRpbmdzIjp7IiRpZCI6IjMzNy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MzOCIsIkxpbmVDb2xvciI6bnVsbCwiTGluZVdlaWdodCI6MC4wLCJMaW5lVHlwZSI6MCwiUGFyZW50U3R5bGUiOm51bGx9LCJQYXJlbnRTdHlsZSI6bnVsbH0sIkRhdGVGb3JtYXQiOnsiJHJlZiI6IjEyNSJ9LCJJc1Zpc2libGUiOnRydWUsIlBhcmVudFN0eWxlIjpudWxsfSwiSW5kZXgiOjEzLCJTbWFydER1cmF0aW9uQWN0aXZhdGVkIjpmYWxzZSwiRGF0ZUZvcm1hdCI6eyIkcmVmIjoiMTI1In0sIklkIjoiYWZiMzA3YzctZDFkYy00NGQwLTg5NjQtNTU2ZTVmNjU1ZDY3IiwiSW1wb3J0SWQiOm51bGwsIlRpdGxlIjoiU0NPIEludGVybmF0aW9uYWwgY2FsbCIsIk5vdGUiOm51bGwsIkh5cGVybGluayI6bnVsbCwiSXNDaGFuZ2VkIjpmYWxzZSwiSXNOZXciOmZhbHNlfSx7IiRpZCI6IjMzOSIsIkdyb3VwTmFtZSI6bnVsbCwiU3RhcnREYXRlIjoiMjAyNC0wNy0xNVQwMDowMDowMFoiLCJFbmREYXRlIjoiMjAyNC0wNy0xOVQyMzo1OTowMFoiLCJQZXJjZW50YWdlQ29tcGxldGUiOm51bGwsIlN0eWxlIjp7IiRpZCI6IjM0MCIsIlNoYXBlIjowLCJTaGFwZVRoaWNrbmVzcyI6MSwiRHVyYXRpb25Gb3JtYXQiOjAsIkluY2x1ZGVOb25Xb3JraW5nRGF5c0luRHVyYXRpb24iOmZhbHNlLCJQZXJjZW50YWdlQ29tcGxldGVTdHlsZSI6eyIkaWQiOiIzNDEiLCJGb250U2V0dGluZ3MiOnsiJGlkIjoiMzQy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zNDMiLCJMaW5lQ29sb3IiOm51bGwsIkxpbmVXZWlnaHQiOjAuMCwiTGluZVR5cGUiOjAsIlBhcmVudFN0eWxlIjpudWxsfSwiUGFyZW50U3R5bGUiOm51bGx9LCJEdXJhdGlvblN0eWxlIjp7IiRpZCI6IjM0NCIsIkZvbnRTZXR0aW5ncyI6eyIkaWQiOiIzNDU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M0NiIsIkxpbmVDb2xvciI6bnVsbCwiTGluZVdlaWdodCI6MC4wLCJMaW5lVHlwZSI6MCwiUGFyZW50U3R5bGUiOm51bGx9LCJQYXJlbnRTdHlsZSI6bnVsbH0sIkhvcml6b250YWxDb25uZWN0b3JTdHlsZSI6eyIkaWQiOiIzNDciLCJMaW5lQ29sb3IiOnsiJHJlZiI6Ijk4In0sIkxpbmVXZWlnaHQiOjEuMCwiTGluZVR5cGUiOjAsIlBhcmVudFN0eWxlIjpudWxsfSwiVmVydGljYWxDb25uZWN0b3JTdHlsZSI6eyIkaWQiOiIzNDgiLCJMaW5lQ29sb3IiOnsiJHJlZiI6IjEwMSJ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M0OSIsIk1hcmdpbiI6eyIkcmVmIjoiMTA0In0sIlBhZGRpbmciOnsiJHJlZiI6IjEwNSJ9LCJCYWNrZ3JvdW5kIjp7IiRpZCI6IjM1MCIsIkNvbG9yIjp7IiRpZCI6IjM1MSIsIkEiOjI1NSwiUiI6MTUwLCJHIjoyMTQsIkIiOjY2fX0sIklzVmlzaWJsZSI6dHJ1ZSwiV2lkdGgiOjAuMCwiSGVpZ2h0IjoxNi4wLCJCb3JkZXJTdHlsZSI6eyIkaWQiOiIzNTIiLCJMaW5lQ29sb3IiOnsiJHJlZiI6IjEwOSJ9LCJMaW5lV2VpZ2h0IjowLjAsIkxpbmVUeXBlIjowLCJQYXJlbnRTdHlsZSI6bnVsbH0sIlBhcmVudFN0eWxlIjpudWxsfSwiVGl0bGVTdHlsZSI6eyIkaWQiOiIzNTMiLCJGb250U2V0dGluZ3MiOnsiJGlkIjoiMzU0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zNTUiLCJMaW5lQ29sb3IiOm51bGwsIkxpbmVXZWlnaHQiOjAuMCwiTGluZVR5cGUiOjAsIlBhcmVudFN0eWxlIjpudWxsfSwiUGFyZW50U3R5bGUiOm51bGx9LCJEYXRlU3R5bGUiOnsiJGlkIjoiMzU2IiwiRm9udFNldHRpbmdzIjp7IiRpZCI6IjM1Ny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M1OCIsIkxpbmVDb2xvciI6bnVsbCwiTGluZVdlaWdodCI6MC4wLCJMaW5lVHlwZSI6MCwiUGFyZW50U3R5bGUiOm51bGx9LCJQYXJlbnRTdHlsZSI6bnVsbH0sIkRhdGVGb3JtYXQiOnsiJHJlZiI6IjEyNSJ9LCJJc1Zpc2libGUiOnRydWUsIlBhcmVudFN0eWxlIjpudWxsfSwiSW5kZXgiOjE0LCJTbWFydER1cmF0aW9uQWN0aXZhdGVkIjpmYWxzZSwiRGF0ZUZvcm1hdCI6eyIkcmVmIjoiMTI1In0sIklkIjoiNTk4ZTIzZGQtNWQ2OC00MDQzLWI0ODUtNDQ2YTZlN2VhYjU0IiwiSW1wb3J0SWQiOm51bGwsIlRpdGxlIjoiSUdBUlNTIDIwMjQgLSBzcGVjaWFsIHNlc3Npb24iLCJOb3RlIjpudWxsLCJIeXBlcmxpbmsiOm51bGwsIklzQ2hhbmdlZCI6ZmFsc2UsIklzTmV3IjpmYWxzZX1dLCJNc1Byb2plY3RJdGVtc1RyZWUiOnsiJGlkIjoiMzU5IiwiUm9vdCI6eyJJbXBvcnRJZCI6bnVsbCwiSXNJbXBvcnRlZCI6ZmFsc2UsIkNoaWxkcmVuIjpbXX19LCJNZXRhZGF0YSI6eyIkaWQiOiIzNjAiLCJSZWNlbnRDb2xvcnNDb2xsZWN0aW9uIjoiW1wiI0ZGRUExNjFFXCIsXCIjRkYyRjM2OTlcIixcIiNGRkIyMEUxMlwiLFwiI0ZGOTZENjQyXCIsXCIjRkZGRUJBMEFcIl0ifSwiU2V0dGluZ3MiOnsiJGlkIjoiMzYxIiwiSW1wYU9wdGlvbnMiOnsiJGlkIjoiMzYy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zNjMiLCJVc2VUaW1lIjpmYWxzZSwiV29ya0RheVN0YXJ0IjoiMDA6MDA6MDAiLCJXb3JrRGF5RW5kIjoiMjM6NTk6MDAifSwiTGFzdFVzZWRUZW1wbGF0ZUlkIjoiYzExZjZmNDktN2RiOC00NWZkLWJhMzItYmZjYWVhNDkyZjM5In0="/>
  <p:tag name="__MASTER" val="__part_0"/>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60.xml><?xml version="1.0" encoding="utf-8"?>
<p:tagLst xmlns:a="http://schemas.openxmlformats.org/drawingml/2006/main" xmlns:r="http://schemas.openxmlformats.org/officeDocument/2006/relationships" xmlns:p="http://schemas.openxmlformats.org/presentationml/2006/main">
  <p:tag name="OTLMARKERSHAPE" val="OTL"/>
</p:tagLst>
</file>

<file path=ppt/tags/tag161.xml><?xml version="1.0" encoding="utf-8"?>
<p:tagLst xmlns:a="http://schemas.openxmlformats.org/drawingml/2006/main" xmlns:r="http://schemas.openxmlformats.org/officeDocument/2006/relationships" xmlns:p="http://schemas.openxmlformats.org/presentationml/2006/main">
  <p:tag name="OTLMARKERSHAPE" val="OTL"/>
</p:tagLst>
</file>

<file path=ppt/tags/tag162.xml><?xml version="1.0" encoding="utf-8"?>
<p:tagLst xmlns:a="http://schemas.openxmlformats.org/drawingml/2006/main" xmlns:r="http://schemas.openxmlformats.org/officeDocument/2006/relationships" xmlns:p="http://schemas.openxmlformats.org/presentationml/2006/main">
  <p:tag name="OTLMARKERSHAPE" val="OTL"/>
</p:tagLst>
</file>

<file path=ppt/tags/tag163.xml><?xml version="1.0" encoding="utf-8"?>
<p:tagLst xmlns:a="http://schemas.openxmlformats.org/drawingml/2006/main" xmlns:r="http://schemas.openxmlformats.org/officeDocument/2006/relationships" xmlns:p="http://schemas.openxmlformats.org/presentationml/2006/main">
  <p:tag name="OTLMARKERSHAPE" val="OTL"/>
</p:tagLst>
</file>

<file path=ppt/tags/tag164.xml><?xml version="1.0" encoding="utf-8"?>
<p:tagLst xmlns:a="http://schemas.openxmlformats.org/drawingml/2006/main" xmlns:r="http://schemas.openxmlformats.org/officeDocument/2006/relationships" xmlns:p="http://schemas.openxmlformats.org/presentationml/2006/main">
  <p:tag name="OTLMARKERSHAPE" val="OTL"/>
</p:tagLst>
</file>

<file path=ppt/tags/tag165.xml><?xml version="1.0" encoding="utf-8"?>
<p:tagLst xmlns:a="http://schemas.openxmlformats.org/drawingml/2006/main" xmlns:r="http://schemas.openxmlformats.org/officeDocument/2006/relationships" xmlns:p="http://schemas.openxmlformats.org/presentationml/2006/main">
  <p:tag name="OTLMARKERSHAPE" val="OTL"/>
</p:tagLst>
</file>

<file path=ppt/tags/tag166.xml><?xml version="1.0" encoding="utf-8"?>
<p:tagLst xmlns:a="http://schemas.openxmlformats.org/drawingml/2006/main" xmlns:r="http://schemas.openxmlformats.org/officeDocument/2006/relationships" xmlns:p="http://schemas.openxmlformats.org/presentationml/2006/main">
  <p:tag name="OTLMARKERSHAPE" val="OTL"/>
</p:tagLst>
</file>

<file path=ppt/tags/tag167.xml><?xml version="1.0" encoding="utf-8"?>
<p:tagLst xmlns:a="http://schemas.openxmlformats.org/drawingml/2006/main" xmlns:r="http://schemas.openxmlformats.org/officeDocument/2006/relationships" xmlns:p="http://schemas.openxmlformats.org/presentationml/2006/main">
  <p:tag name="OTLMARKERSHAPE" val="OTL"/>
</p:tagLst>
</file>

<file path=ppt/tags/tag168.xml><?xml version="1.0" encoding="utf-8"?>
<p:tagLst xmlns:a="http://schemas.openxmlformats.org/drawingml/2006/main" xmlns:r="http://schemas.openxmlformats.org/officeDocument/2006/relationships" xmlns:p="http://schemas.openxmlformats.org/presentationml/2006/main">
  <p:tag name="OTLMARKERSHAPE" val="OTL"/>
</p:tagLst>
</file>

<file path=ppt/tags/tag169.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70.xml><?xml version="1.0" encoding="utf-8"?>
<p:tagLst xmlns:a="http://schemas.openxmlformats.org/drawingml/2006/main" xmlns:r="http://schemas.openxmlformats.org/officeDocument/2006/relationships" xmlns:p="http://schemas.openxmlformats.org/presentationml/2006/main">
  <p:tag name="OTLMARKERSHAPE" val="OTL"/>
</p:tagLst>
</file>

<file path=ppt/tags/tag171.xml><?xml version="1.0" encoding="utf-8"?>
<p:tagLst xmlns:a="http://schemas.openxmlformats.org/drawingml/2006/main" xmlns:r="http://schemas.openxmlformats.org/officeDocument/2006/relationships" xmlns:p="http://schemas.openxmlformats.org/presentationml/2006/main">
  <p:tag name="OTLMARKERSHAPE" val="OTL"/>
</p:tagLst>
</file>

<file path=ppt/tags/tag172.xml><?xml version="1.0" encoding="utf-8"?>
<p:tagLst xmlns:a="http://schemas.openxmlformats.org/drawingml/2006/main" xmlns:r="http://schemas.openxmlformats.org/officeDocument/2006/relationships" xmlns:p="http://schemas.openxmlformats.org/presentationml/2006/main">
  <p:tag name="OTLMARKERSHAPE" val="OTL"/>
</p:tagLst>
</file>

<file path=ppt/tags/tag173.xml><?xml version="1.0" encoding="utf-8"?>
<p:tagLst xmlns:a="http://schemas.openxmlformats.org/drawingml/2006/main" xmlns:r="http://schemas.openxmlformats.org/officeDocument/2006/relationships" xmlns:p="http://schemas.openxmlformats.org/presentationml/2006/main">
  <p:tag name="OTLMARKERSHAPE" val="OTL"/>
</p:tagLst>
</file>

<file path=ppt/tags/tag174.xml><?xml version="1.0" encoding="utf-8"?>
<p:tagLst xmlns:a="http://schemas.openxmlformats.org/drawingml/2006/main" xmlns:r="http://schemas.openxmlformats.org/officeDocument/2006/relationships" xmlns:p="http://schemas.openxmlformats.org/presentationml/2006/main">
  <p:tag name="OTLMARKERSHAPE" val="OTL"/>
</p:tagLst>
</file>

<file path=ppt/tags/tag175.xml><?xml version="1.0" encoding="utf-8"?>
<p:tagLst xmlns:a="http://schemas.openxmlformats.org/drawingml/2006/main" xmlns:r="http://schemas.openxmlformats.org/officeDocument/2006/relationships" xmlns:p="http://schemas.openxmlformats.org/presentationml/2006/main">
  <p:tag name="OTLMARKERSHAPE" val="OTL"/>
</p:tagLst>
</file>

<file path=ppt/tags/tag176.xml><?xml version="1.0" encoding="utf-8"?>
<p:tagLst xmlns:a="http://schemas.openxmlformats.org/drawingml/2006/main" xmlns:r="http://schemas.openxmlformats.org/officeDocument/2006/relationships" xmlns:p="http://schemas.openxmlformats.org/presentationml/2006/main">
  <p:tag name="OTLMARKERSHAPE" val="OTL"/>
</p:tagLst>
</file>

<file path=ppt/tags/tag177.xml><?xml version="1.0" encoding="utf-8"?>
<p:tagLst xmlns:a="http://schemas.openxmlformats.org/drawingml/2006/main" xmlns:r="http://schemas.openxmlformats.org/officeDocument/2006/relationships" xmlns:p="http://schemas.openxmlformats.org/presentationml/2006/main">
  <p:tag name="OTLMARKERSHAPE" val="OTL"/>
</p:tagLst>
</file>

<file path=ppt/tags/tag178.xml><?xml version="1.0" encoding="utf-8"?>
<p:tagLst xmlns:a="http://schemas.openxmlformats.org/drawingml/2006/main" xmlns:r="http://schemas.openxmlformats.org/officeDocument/2006/relationships" xmlns:p="http://schemas.openxmlformats.org/presentationml/2006/main">
  <p:tag name="OTLMARKERSHAPE" val="OTL"/>
</p:tagLst>
</file>

<file path=ppt/tags/tag179.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80.xml><?xml version="1.0" encoding="utf-8"?>
<p:tagLst xmlns:a="http://schemas.openxmlformats.org/drawingml/2006/main" xmlns:r="http://schemas.openxmlformats.org/officeDocument/2006/relationships" xmlns:p="http://schemas.openxmlformats.org/presentationml/2006/main">
  <p:tag name="OTLMARKERSHAPE" val="OTL"/>
</p:tagLst>
</file>

<file path=ppt/tags/tag181.xml><?xml version="1.0" encoding="utf-8"?>
<p:tagLst xmlns:a="http://schemas.openxmlformats.org/drawingml/2006/main" xmlns:r="http://schemas.openxmlformats.org/officeDocument/2006/relationships" xmlns:p="http://schemas.openxmlformats.org/presentationml/2006/main">
  <p:tag name="OTLMARKERSHAPE" val="OTL"/>
</p:tagLst>
</file>

<file path=ppt/tags/tag182.xml><?xml version="1.0" encoding="utf-8"?>
<p:tagLst xmlns:a="http://schemas.openxmlformats.org/drawingml/2006/main" xmlns:r="http://schemas.openxmlformats.org/officeDocument/2006/relationships" xmlns:p="http://schemas.openxmlformats.org/presentationml/2006/main">
  <p:tag name="OTLMARKERSHAPE" val="OTL"/>
</p:tagLst>
</file>

<file path=ppt/tags/tag183.xml><?xml version="1.0" encoding="utf-8"?>
<p:tagLst xmlns:a="http://schemas.openxmlformats.org/drawingml/2006/main" xmlns:r="http://schemas.openxmlformats.org/officeDocument/2006/relationships" xmlns:p="http://schemas.openxmlformats.org/presentationml/2006/main">
  <p:tag name="OTLMARKERSHAPE" val="OTL"/>
</p:tagLst>
</file>

<file path=ppt/tags/tag184.xml><?xml version="1.0" encoding="utf-8"?>
<p:tagLst xmlns:a="http://schemas.openxmlformats.org/drawingml/2006/main" xmlns:r="http://schemas.openxmlformats.org/officeDocument/2006/relationships" xmlns:p="http://schemas.openxmlformats.org/presentationml/2006/main">
  <p:tag name="OTLMARKERSHAPE" val="OTL"/>
</p:tagLst>
</file>

<file path=ppt/tags/tag185.xml><?xml version="1.0" encoding="utf-8"?>
<p:tagLst xmlns:a="http://schemas.openxmlformats.org/drawingml/2006/main" xmlns:r="http://schemas.openxmlformats.org/officeDocument/2006/relationships" xmlns:p="http://schemas.openxmlformats.org/presentationml/2006/main">
  <p:tag name="OTLMARKERSHAPE" val="OTL"/>
</p:tagLst>
</file>

<file path=ppt/tags/tag186.xml><?xml version="1.0" encoding="utf-8"?>
<p:tagLst xmlns:a="http://schemas.openxmlformats.org/drawingml/2006/main" xmlns:r="http://schemas.openxmlformats.org/officeDocument/2006/relationships" xmlns:p="http://schemas.openxmlformats.org/presentationml/2006/main">
  <p:tag name="OTLMARKERSHAPE" val="OTL"/>
</p:tagLst>
</file>

<file path=ppt/tags/tag187.xml><?xml version="1.0" encoding="utf-8"?>
<p:tagLst xmlns:a="http://schemas.openxmlformats.org/drawingml/2006/main" xmlns:r="http://schemas.openxmlformats.org/officeDocument/2006/relationships" xmlns:p="http://schemas.openxmlformats.org/presentationml/2006/main">
  <p:tag name="OTLMARKERSHAPE" val="OTL"/>
</p:tagLst>
</file>

<file path=ppt/tags/tag188.xml><?xml version="1.0" encoding="utf-8"?>
<p:tagLst xmlns:a="http://schemas.openxmlformats.org/drawingml/2006/main" xmlns:r="http://schemas.openxmlformats.org/officeDocument/2006/relationships" xmlns:p="http://schemas.openxmlformats.org/presentationml/2006/main">
  <p:tag name="OTLMARKERSHAPE" val="OTL"/>
</p:tagLst>
</file>

<file path=ppt/tags/tag189.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190.xml><?xml version="1.0" encoding="utf-8"?>
<p:tagLst xmlns:a="http://schemas.openxmlformats.org/drawingml/2006/main" xmlns:r="http://schemas.openxmlformats.org/officeDocument/2006/relationships" xmlns:p="http://schemas.openxmlformats.org/presentationml/2006/main">
  <p:tag name="OTLMARKERSHAPE" val="OTL"/>
</p:tagLst>
</file>

<file path=ppt/tags/tag191.xml><?xml version="1.0" encoding="utf-8"?>
<p:tagLst xmlns:a="http://schemas.openxmlformats.org/drawingml/2006/main" xmlns:r="http://schemas.openxmlformats.org/officeDocument/2006/relationships" xmlns:p="http://schemas.openxmlformats.org/presentationml/2006/main">
  <p:tag name="OTLMARKERSHAPE" val="OTL"/>
</p:tagLst>
</file>

<file path=ppt/tags/tag192.xml><?xml version="1.0" encoding="utf-8"?>
<p:tagLst xmlns:a="http://schemas.openxmlformats.org/drawingml/2006/main" xmlns:r="http://schemas.openxmlformats.org/officeDocument/2006/relationships" xmlns:p="http://schemas.openxmlformats.org/presentationml/2006/main">
  <p:tag name="OTLMARKERSHAPE" val="OTL"/>
</p:tagLst>
</file>

<file path=ppt/tags/tag193.xml><?xml version="1.0" encoding="utf-8"?>
<p:tagLst xmlns:a="http://schemas.openxmlformats.org/drawingml/2006/main" xmlns:r="http://schemas.openxmlformats.org/officeDocument/2006/relationships" xmlns:p="http://schemas.openxmlformats.org/presentationml/2006/main">
  <p:tag name="OTLMARKERSHAPE" val="OTL"/>
</p:tagLst>
</file>

<file path=ppt/tags/tag194.xml><?xml version="1.0" encoding="utf-8"?>
<p:tagLst xmlns:a="http://schemas.openxmlformats.org/drawingml/2006/main" xmlns:r="http://schemas.openxmlformats.org/officeDocument/2006/relationships" xmlns:p="http://schemas.openxmlformats.org/presentationml/2006/main">
  <p:tag name="OTLMARKERSHAPE" val="OTL"/>
</p:tagLst>
</file>

<file path=ppt/tags/tag195.xml><?xml version="1.0" encoding="utf-8"?>
<p:tagLst xmlns:a="http://schemas.openxmlformats.org/drawingml/2006/main" xmlns:r="http://schemas.openxmlformats.org/officeDocument/2006/relationships" xmlns:p="http://schemas.openxmlformats.org/presentationml/2006/main">
  <p:tag name="OTLMARKERSHAPE" val="OTL"/>
</p:tagLst>
</file>

<file path=ppt/tags/tag196.xml><?xml version="1.0" encoding="utf-8"?>
<p:tagLst xmlns:a="http://schemas.openxmlformats.org/drawingml/2006/main" xmlns:r="http://schemas.openxmlformats.org/officeDocument/2006/relationships" xmlns:p="http://schemas.openxmlformats.org/presentationml/2006/main">
  <p:tag name="OTLMARKERSHAPE" val="OTL"/>
</p:tagLst>
</file>

<file path=ppt/tags/tag197.xml><?xml version="1.0" encoding="utf-8"?>
<p:tagLst xmlns:a="http://schemas.openxmlformats.org/drawingml/2006/main" xmlns:r="http://schemas.openxmlformats.org/officeDocument/2006/relationships" xmlns:p="http://schemas.openxmlformats.org/presentationml/2006/main">
  <p:tag name="OTLMARKERSHAPE" val="OTL"/>
</p:tagLst>
</file>

<file path=ppt/tags/tag198.xml><?xml version="1.0" encoding="utf-8"?>
<p:tagLst xmlns:a="http://schemas.openxmlformats.org/drawingml/2006/main" xmlns:r="http://schemas.openxmlformats.org/officeDocument/2006/relationships" xmlns:p="http://schemas.openxmlformats.org/presentationml/2006/main">
  <p:tag name="OTLMARKERSHAPE" val="OTL"/>
</p:tagLst>
</file>

<file path=ppt/tags/tag19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__PART_0" val="eyIkaWQiOiIxIiwiQ3VsdHVyZUluZm9OYW1lIjoiZnItRlIiLCJTdHlsZU5hbWUiOm51bGwsIlZlcnNpb24iOnsiJGlkIjoiMiIsIlZlcnNpb24iOiIzLjEuMyIsIk9yaWdpbmFsQXNzZW1ibHlWZXJzaW9uIjoiMy42Mi4wMS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EsIkciOjIyMSwiQiI6OTh9fSwiQXBwZW5kWWVhck9uWWVhckNoYW5nZSI6dHJ1ZSwiRWxhcHNlZFRpbWVGb3JtYXQiOjEsIlRvZGF5TWFya2VyUG9zaXRpb24iOjMsIlF1aWNrUG9zaXRpb24iOjIsIkFic29sdXRlUG9zaXRpb24iOjQwNS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CwiRyI6MTE0LCJCIjoxODh9fSwiSXNWaXNpYmxlIjp0cnVlLCJXaWR0aCI6MTguMCwiSGVpZ2h0IjoyMC4wLCJCb3JkZXJTdHlsZSI6eyIkaWQiOiI2NCIsIkxpbmVDb2xvciI6eyIkaWQiOiI2NSIsIiR0eXBlIjoiTkxSRS5Db21tb24uRG9tLlNvbGlkQ29sb3JCcnVzaCwgTkxSRS5Db21tb24iLCJDb2xvciI6eyIkaWQiOiI2NiIsIkEiOjI1NSwiUiI6MjU1LCJHIjowLCJCIjowfX0sIkxpbmVXZWlnaHQiOjAuMCwiTGluZVR5cGUiOjAsIlBhcmVudFN0eWxlIjpudWxsfSwiUGFyZW50U3R5bGUiOm51bGx9LCJUaXRsZVN0eWxlIjp7IiRpZCI6IjY3IiwiRm9udFNldHRpbmdzIjp7IiRpZCI6IjY4IiwiRm9udFNpemUiOjExLCJGb250TmFtZSI6IkNhbGlicmkiLCJJc0JvbGQiOnRydW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4IiwiVG9wIjowLCJMZWZ0IjowLCJSaWdodCI6MCwiQm90dG9tIjowfSwiUGFkZGluZyI6eyIkaWQiOiI3OSIsIlRvcCI6MCwiTGVmdCI6MCwiUmlnaHQiOjAsIkJvdHRvbSI6MH0sIkJhY2tncm91bmQiOnsiJGlkIjoiODAiLCJDb2xvciI6eyIkcmVmIjoiMjAifX0sIklzVmlzaWJsZSI6dHJ1ZSwiV2lkdGgiOjAuMCwiSGVpZ2h0IjowLjAsIkJvcmRlclN0eWxlIjpudWxsLCJQYXJlbnRTdHlsZSI6bnVsbH0sIkRhdGVGb3JtYXQiOnsiJGlkIjoiOD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yIiwiU2hhcGUiOjAsIlNoYXBlVGhpY2tuZXNzIjoxLCJEdXJhdGlvbkZvcm1hdCI6MCwiSW5jbHVkZU5vbldvcmtpbmdEYXlzSW5EdXJhdGlvbiI6ZmFsc2UsIlBlcmNlbnRhZ2VDb21wbGV0ZVN0eWxlIjp7IiRpZCI6IjgzIiwiRm9udFNldHRpbmdzIjp7IiRpZCI6Ijg0IiwiRm9udFNpemUiOjEwLCJGb250TmFtZSI6IkNhbGlicmkiLCJJc0JvbGQiOmZhbHNlLCJJc0l0YWxpYyI6ZmFsc2UsIklzVW5kZXJsaW5lZCI6ZmFsc2UsIlBhcmVudFN0eWxlIjpudWxsfSwiQXV0b1NpemUiOjAsIkZvcmVncm91bmQiOnsiJGlkIjoiODUiLCJDb2xvciI6eyIkaWQiOiI4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g3IiwiVG9wIjowLCJMZWZ0IjowLCJSaWdodCI6MCwiQm90dG9tIjowfSwiUGFkZGluZyI6eyIkaWQiOiI4OCIsIlRvcCI6MCwiTGVmdCI6MCwiUmlnaHQiOjAsIkJvdHRvbSI6MH0sIkJhY2tncm91bmQiOnsiJGlkIjoiODkiLCJDb2xvciI6eyIkcmVmIjoiMjAifX0sIklzVmlzaWJsZSI6dHJ1ZSwiV2lkdGgiOjAuMCwiSGVpZ2h0IjowLjAsIkJvcmRlclN0eWxlIjpudWxsLCJQYXJlbnRTdHlsZSI6bnVsbH0sIkR1cmF0aW9uU3R5bGUiOnsiJGlkIjoiOTAiLCJGb250U2V0dGluZ3MiOnsiJGlkIjoiOTEiLCJGb250U2l6ZSI6MTAsIkZvbnROYW1lIjoiQ2FsaWJyaSIsIklzQm9sZCI6ZmFsc2UsIklzSXRhbGljIjpmYWxzZSwiSXNVbmRlcmxpbmVkIjpmYWxzZSwiUGFyZW50U3R5bGUiOm51bGx9LCJBdXRvU2l6ZSI6MCwiRm9yZWdyb3VuZCI6eyIkaWQiOiI5MiIsIkNvbG9yIjp7IiRpZCI6Ijk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EdXJhdGlvbkZvcm1hdCI6ZmFsc2UsIkR1cmF0aW9uUG9zaXRpb24iOmZhbHNlLCJFbmREYXRlUG9zaXRpb24iOmZhbHNlLCJJc0JlbG93VGltZWJhbmQiOmZhbHNlLCJQZXJjZW50YWdlQ29tcGxldGVkUG9zaXRpb24iOmZhbHNlLCJTaGFwZSI6ZmFsc2UsIlNoYXBlVGhpY2tuZXNzIjpmYWxzZSwiU3BhY2luZyI6ZmFsc2UsIlN0YXJ0RGF0ZVBvc2l0aW9uIjpmYWxzZSwiVGl0bGVQb3NpdGlvbiI6ZmFsc2UsIkRhdGVGb3JtYXQiOmZhbHNlLCJJc1Zpc2libGUiOmZhbHNlLCJNYXJnaW4iOmZhbHNlfX0sIlNob3dFbGFwc2VkVGltZUdyYWRpZW50U3R5bGUiOnRydWV9LCJTY2FsZSI6eyIkaWQiOiIxMjciLCJTdGFydERhdGUiOiIwMDAxLTAxLTAxVDAwOjAwOjAwIiwiRW5kRGF0ZSI6IjIwMjQtMTAtMThUMjM6NTk6MDAiLCJGb3JtYXQiOiJNTU0iLCJUeXBlIjoyLCJBdXRvRGF0ZVJhbmdlIjp0cnVlLCJXb3JraW5nRGF5cyI6MTI3LCJUb2RheU1hcmtlclRleHQiOiJBdWpvdXJkJ2h1aSIsIkF1dG9TY2FsZVR5cGUiOnRydWV9LCJNaWxlc3RvbmVzIjpbeyIkaWQiOiIxMjgiLCJEYXRlIjoiMjAyMy0wNS0zMVQwMDowMDowMFoiLCJTdHlsZSI6eyIkaWQiOiIxMjkiLCJTaGFwZSI6MiwiQ29ubmVjdG9yTWFyZ2luIjp7IiRyZWYiOiI1NCJ9LCJDb25uZWN0b3JTdHlsZSI6eyIkaWQiOiIxMzAiLCJMaW5lQ29sb3IiOnsiJHJlZiI6IjU2In0sIkxpbmVXZWlnaHQiOjEuMCwiTGluZVR5cGUiOjAsIlBhcmVudFN0eWxlIjpudWxsfSwiSXNCZWxvd1RpbWViYW5kIjpmYWxzZSwiSGlkZURhdGUiOmZhbHNlLCJTaGFwZVNpemUiOjEsIlNwYWNpbmciOjIuMCwiUGFkZGluZyI6eyIkcmVmIjoiNTgifSwiU2hhcGVTdHlsZSI6eyIkaWQiOiIxMzEiLCJNYXJnaW4iOnsiJHJlZiI6IjYwIn0sIlBhZGRpbmciOnsiJHJlZiI6IjYxIn0sIkJhY2tncm91bmQiOnsiJGlkIjoiMTMyIiwiQ29sb3IiOnsiJGlkIjoiMTMzIiwiQSI6MjU1LCJSIjoxNzgsIkciOjE0LCJCIjoxOH19LCJJc1Zpc2libGUiOnRydWUsIldpZHRoIjoxOC4wLCJIZWlnaHQiOjIwLjAsIkJvcmRlclN0eWxlIjp7IiRpZCI6IjEzNCIsIkxpbmVDb2xvciI6eyIkcmVmIjoiNjUifSwiTGluZVdlaWdodCI6MC4wLCJMaW5lVHlwZSI6MCwiUGFyZW50U3R5bGUiOm51bGx9LCJQYXJlbnRTdHlsZSI6bnVsbH0sIlRpdGxlU3R5bGUiOnsiJGlkIjoiMTM1IiwiRm9udFNldHRpbmdzIjp7IiRpZCI6IjEzNi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MzciLCJMaW5lQ29sb3IiOm51bGwsIkxpbmVXZWlnaHQiOjAuMCwiTGluZVR5cGUiOjAsIlBhcmVudFN0eWxlIjpudWxsfSwiUGFyZW50U3R5bGUiOm51bGx9LCJEYXRlU3R5bGUiOnsiJGlkIjoiMTM4IiwiRm9udFNldHRpbmdzIjp7IiRpZCI6IjEzO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QwIiwiTGluZUNvbG9yIjpudWxsLCJMaW5lV2VpZ2h0IjowLjAsIkxpbmVUeXBlIjowLCJQYXJlbnRTdHlsZSI6bnVsbH0sIlBhcmVudFN0eWxlIjpudWxsfSwiRGF0ZUZvcm1hdCI6eyIkcmVmIjoiODEifSwiSXNWaXNpYmxlIjp0cnVlLCJQYXJlbnRTdHlsZSI6bnVsbH0sIkluZGV4IjoxLCJQZXJjZW50YWdlQ29tcGxldGUiOm51bGwsIlBvc2l0aW9uIjp7IlJhdGlvIjowLjAsIklzQ3VzdG9tIjpmYWxzZX0sIkRhdGVGb3JtYXQiOnsiJHJlZiI6IjgxIn0sIklkIjoiNjVlMTkyNjctNDUyOS00Njc0LTgyMmYtNDVjMGE0M2IyZWY2IiwiSW1wb3J0SWQiOm51bGwsIlRpdGxlIjoiMTF0aCBTdEMgSUFGL0dMT0MiLCJOb3RlIjpudWxsLCJIeXBlcmxpbmsiOm51bGwsIklzQ2hhbmdlZCI6ZmFsc2UsIklzTmV3IjpmYWxzZX0seyIkaWQiOiIxNDEiLCJEYXRlIjoiMjAyMy0xMC0wM1QwMDowMDowMFoiLCJTdHlsZSI6eyIkaWQiOiIxNDIiLCJTaGFwZSI6MiwiQ29ubmVjdG9yTWFyZ2luIjp7IiRyZWYiOiI1NCJ9LCJDb25uZWN0b3JTdHlsZSI6eyIkaWQiOiIxNDMiLCJMaW5lQ29sb3IiOnsiJHJlZiI6IjU2In0sIkxpbmVXZWlnaHQiOjEuMCwiTGluZVR5cGUiOjAsIlBhcmVudFN0eWxlIjpudWxsfSwiSXNCZWxvd1RpbWViYW5kIjpmYWxzZSwiSGlkZURhdGUiOmZhbHNlLCJTaGFwZVNpemUiOjEsIlNwYWNpbmciOjIuMCwiUGFkZGluZyI6eyIkcmVmIjoiNTgifSwiU2hhcGVTdHlsZSI6eyIkaWQiOiIxNDQiLCJNYXJnaW4iOnsiJHJlZiI6IjYwIn0sIlBhZGRpbmciOnsiJHJlZiI6IjYxIn0sIkJhY2tncm91bmQiOnsiJGlkIjoiMTQ1IiwiQ29sb3IiOnsiJGlkIjoiMTQ2IiwiQSI6MjU1LCJSIjoxNzgsIkciOjE0LCJCIjoxOH19LCJJc1Zpc2libGUiOnRydWUsIldpZHRoIjoxOC4wLCJIZWlnaHQiOjIwLjAsIkJvcmRlclN0eWxlIjp7IiRpZCI6IjE0NyIsIkxpbmVDb2xvciI6eyIkcmVmIjoiNjUifSwiTGluZVdlaWdodCI6MC4wLCJMaW5lVHlwZSI6MCwiUGFyZW50U3R5bGUiOm51bGx9LCJQYXJlbnRTdHlsZSI6bnVsbH0sIlRpdGxlU3R5bGUiOnsiJGlkIjoiMTQ4IiwiRm9udFNldHRpbmdzIjp7IiRpZCI6IjE0OS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TAiLCJMaW5lQ29sb3IiOm51bGwsIkxpbmVXZWlnaHQiOjAuMCwiTGluZVR5cGUiOjAsIlBhcmVudFN0eWxlIjpudWxsfSwiUGFyZW50U3R5bGUiOm51bGx9LCJEYXRlU3R5bGUiOnsiJGlkIjoiMTUxIiwiRm9udFNldHRpbmdzIjp7IiRpZCI6IjE1Mi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UzIiwiTGluZUNvbG9yIjpudWxsLCJMaW5lV2VpZ2h0IjowLjAsIkxpbmVUeXBlIjowLCJQYXJlbnRTdHlsZSI6bnVsbH0sIlBhcmVudFN0eWxlIjpudWxsfSwiRGF0ZUZvcm1hdCI6eyIkcmVmIjoiODEifSwiSXNWaXNpYmxlIjp0cnVlLCJQYXJlbnRTdHlsZSI6bnVsbH0sIkluZGV4IjoyLCJQZXJjZW50YWdlQ29tcGxldGUiOm51bGwsIlBvc2l0aW9uIjp7IlJhdGlvIjowLjAsIklzQ3VzdG9tIjpmYWxzZX0sIkRhdGVGb3JtYXQiOnsiJHJlZiI6IjgxIn0sIklkIjoiMDkyN2Y1NzItM2JmZi00NzE4LTk5MWItM2UxZjNkNDdiNGI4IiwiSW1wb3J0SWQiOm51bGwsIlRpdGxlIjoiMTJ0aCBTdEMgSUFDIEJha291IiwiTm90ZSI6bnVsbCwiSHlwZXJsaW5rIjpudWxsLCJJc0NoYW5nZWQiOmZhbHNlLCJJc05ldyI6ZmFsc2V9LHsiJGlkIjoiMTU0IiwiRGF0ZSI6IjIwMjQtMTAtMThUMjM6NTk6MDAiLCJTdHlsZSI6eyIkaWQiOiIxNTUiLCJTaGFwZSI6MiwiQ29ubmVjdG9yTWFyZ2luIjp7IiRyZWYiOiI1NCJ9LCJDb25uZWN0b3JTdHlsZSI6eyIkaWQiOiIxNTYiLCJMaW5lQ29sb3IiOnsiJHJlZiI6IjU2In0sIkxpbmVXZWlnaHQiOjEuMCwiTGluZVR5cGUiOjAsIlBhcmVudFN0eWxlIjpudWxsfSwiSXNCZWxvd1RpbWViYW5kIjpmYWxzZSwiSGlkZURhdGUiOmZhbHNlLCJTaGFwZVNpemUiOjEsIlNwYWNpbmciOjIuMCwiUGFkZGluZyI6eyIkcmVmIjoiNTgifSwiU2hhcGVTdHlsZSI6eyIkaWQiOiIxNTciLCJNYXJnaW4iOnsiJHJlZiI6IjYwIn0sIlBhZGRpbmciOnsiJHJlZiI6IjYxIn0sIkJhY2tncm91bmQiOnsiJGlkIjoiMTU4IiwiQ29sb3IiOnsiJGlkIjoiMTU5IiwiQSI6MjU1LCJSIjoxNzgsIkciOjE0LCJCIjoxOH19LCJJc1Zpc2libGUiOnRydWUsIldpZHRoIjoxOC4wLCJIZWlnaHQiOjIwLjAsIkJvcmRlclN0eWxlIjp7IiRpZCI6IjE2MCIsIkxpbmVDb2xvciI6eyIkcmVmIjoiNjUifSwiTGluZVdlaWdodCI6MC4wLCJMaW5lVHlwZSI6MCwiUGFyZW50U3R5bGUiOm51bGx9LCJQYXJlbnRTdHlsZSI6bnVsbH0sIlRpdGxlU3R5bGUiOnsiJGlkIjoiMTYxIiwiRm9udFNldHRpbmdzIjp7IiRpZCI6IjE2Mi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jMiLCJMaW5lQ29sb3IiOm51bGwsIkxpbmVXZWlnaHQiOjAuMCwiTGluZVR5cGUiOjAsIlBhcmVudFN0eWxlIjpudWxsfSwiUGFyZW50U3R5bGUiOm51bGx9LCJEYXRlU3R5bGUiOnsiJGlkIjoiMTY0IiwiRm9udFNldHRpbmdzIjp7IiRpZCI6IjE2N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Y2IiwiTGluZUNvbG9yIjpudWxsLCJMaW5lV2VpZ2h0IjowLjAsIkxpbmVUeXBlIjowLCJQYXJlbnRTdHlsZSI6bnVsbH0sIlBhcmVudFN0eWxlIjpudWxsfSwiRGF0ZUZvcm1hdCI6eyIkcmVmIjoiODEifSwiSXNWaXNpYmxlIjp0cnVlLCJQYXJlbnRTdHlsZSI6bnVsbH0sIkluZGV4IjozLCJQZXJjZW50YWdlQ29tcGxldGUiOm51bGwsIlBvc2l0aW9uIjp7IlJhdGlvIjowLjAsIklzQ3VzdG9tIjpmYWxzZX0sIkRhdGVGb3JtYXQiOnsiJHJlZiI6IjgxIn0sIklkIjoiYjM0MzBiNjktMzhhZi00NDkzLWJiZDAtMzcyN2IzNWYzNDdiIiwiSW1wb3J0SWQiOm51bGwsIlRpdGxlIjoiMTR0aCBTdEMgSUFDIE1pbGFuIiwiTm90ZSI6bnVsbCwiSHlwZXJsaW5rIjpudWxsLCJJc0NoYW5nZWQiOmZhbHNlLCJJc05ldyI6ZmFsc2V9LHsiJGlkIjoiMTY3IiwiRGF0ZSI6IjIwMjMtMDMtMDFUMDA6MDA6MDBaIiwiU3R5bGUiOnsiJGlkIjoiMTY4IiwiU2hhcGUiOjIsIkNvbm5lY3Rvck1hcmdpbiI6eyIkcmVmIjoiNTQifSwiQ29ubmVjdG9yU3R5bGUiOnsiJGlkIjoiMTY5IiwiTGluZUNvbG9yIjp7IiRyZWYiOiI1NiJ9LCJMaW5lV2VpZ2h0IjoxLjAsIkxpbmVUeXBlIjowLCJQYXJlbnRTdHlsZSI6bnVsbH0sIklzQmVsb3dUaW1lYmFuZCI6ZmFsc2UsIkhpZGVEYXRlIjpmYWxzZSwiU2hhcGVTaXplIjoxLCJTcGFjaW5nIjoyLjAsIlBhZGRpbmciOnsiJHJlZiI6IjU4In0sIlNoYXBlU3R5bGUiOnsiJGlkIjoiMTcwIiwiTWFyZ2luIjp7IiRyZWYiOiI2MCJ9LCJQYWRkaW5nIjp7IiRyZWYiOiI2MSJ9LCJCYWNrZ3JvdW5kIjp7IiRpZCI6IjE3MSIsIkNvbG9yIjp7IiRpZCI6IjE3MiIsIkEiOjI1NSwiUiI6NDcsIkciOjU0LCJCIjoxNTN9fSwiSXNWaXNpYmxlIjp0cnVlLCJXaWR0aCI6MTguMCwiSGVpZ2h0IjoyMC4wLCJCb3JkZXJTdHlsZSI6eyIkaWQiOiIxNzMiLCJMaW5lQ29sb3IiOnsiJHJlZiI6IjY1In0sIkxpbmVXZWlnaHQiOjAuMCwiTGluZVR5cGUiOjAsIlBhcmVudFN0eWxlIjpudWxsfSwiUGFyZW50U3R5bGUiOm51bGx9LCJUaXRsZVN0eWxlIjp7IiRpZCI6IjE3NCIsIkZvbnRTZXR0aW5ncyI6eyIkaWQiOiIxNzU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Tc2IiwiTGluZUNvbG9yIjpudWxsLCJMaW5lV2VpZ2h0IjowLjAsIkxpbmVUeXBlIjowLCJQYXJlbnRTdHlsZSI6bnVsbH0sIlBhcmVudFN0eWxlIjpudWxsfSwiRGF0ZVN0eWxlIjp7IiRpZCI6IjE3NyIsIkZvbnRTZXR0aW5ncyI6eyIkaWQiOiIxNzg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E3OSIsIkxpbmVDb2xvciI6bnVsbCwiTGluZVdlaWdodCI6MC4wLCJMaW5lVHlwZSI6MCwiUGFyZW50U3R5bGUiOm51bGx9LCJQYXJlbnRTdHlsZSI6bnVsbH0sIkRhdGVGb3JtYXQiOnsiJHJlZiI6IjgxIn0sIklzVmlzaWJsZSI6dHJ1ZSwiUGFyZW50U3R5bGUiOm51bGx9LCJJbmRleCI6NywiUGVyY2VudGFnZUNvbXBsZXRlIjpudWxsLCJQb3NpdGlvbiI6eyJSYXRpbyI6MC4wLCJJc0N1c3RvbSI6ZmFsc2V9LCJEYXRlRm9ybWF0Ijp7IiRyZWYiOiI4MSJ9LCJJZCI6IjRiMmYzMTUzLTUwMDgtNDBmNC05ZTFhLTFlNzk1ZjExZDdmMiIsIkltcG9ydElkIjpudWxsLCJUaXRsZSI6IkNFT1MgV0cgQ2xpbWF0ZSBtZWV0aW5nIiwiTm90ZSI6bnVsbCwiSHlwZXJsaW5rIjpudWxsLCJJc0NoYW5nZWQiOmZhbHNlLCJJc05ldyI6ZmFsc2V9LHsiJGlkIjoiMTgwIiwiRGF0ZSI6IjIwMjMtMTAtMTZUMjM6NTk6MDBaIiwiU3R5bGUiOnsiJGlkIjoiMTgxIiwiU2hhcGUiOjIsIkNvbm5lY3Rvck1hcmdpbiI6eyIkcmVmIjoiNTQifSwiQ29ubmVjdG9yU3R5bGUiOnsiJGlkIjoiMTgyIiwiTGluZUNvbG9yIjp7IiRyZWYiOiI1NiJ9LCJMaW5lV2VpZ2h0IjoxLjAsIkxpbmVUeXBlIjowLCJQYXJlbnRTdHlsZSI6bnVsbH0sIklzQmVsb3dUaW1lYmFuZCI6ZmFsc2UsIkhpZGVEYXRlIjpmYWxzZSwiU2hhcGVTaXplIjoxLCJTcGFjaW5nIjoyLjAsIlBhZGRpbmciOnsiJHJlZiI6IjU4In0sIlNoYXBlU3R5bGUiOnsiJGlkIjoiMTgzIiwiTWFyZ2luIjp7IiRyZWYiOiI2MCJ9LCJQYWRkaW5nIjp7IiRyZWYiOiI2MSJ9LCJCYWNrZ3JvdW5kIjp7IiRpZCI6IjE4NCIsIkNvbG9yIjp7IiRpZCI6IjE4NSIsIkEiOjI1NSwiUiI6NDcsIkciOjU0LCJCIjoxNTN9fSwiSXNWaXNpYmxlIjp0cnVlLCJXaWR0aCI6MTguMCwiSGVpZ2h0IjoyMC4wLCJCb3JkZXJTdHlsZSI6eyIkaWQiOiIxODYiLCJMaW5lQ29sb3IiOnsiJHJlZiI6IjY1In0sIkxpbmVXZWlnaHQiOjAuMCwiTGluZVR5cGUiOjAsIlBhcmVudFN0eWxlIjpudWxsfSwiUGFyZW50U3R5bGUiOm51bGx9LCJUaXRsZVN0eWxlIjp7IiRpZCI6IjE4NyIsIkZvbnRTZXR0aW5ncyI6eyIkaWQiOiIxODg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Tg5IiwiTGluZUNvbG9yIjpudWxsLCJMaW5lV2VpZ2h0IjowLjAsIkxpbmVUeXBlIjowLCJQYXJlbnRTdHlsZSI6bnVsbH0sIlBhcmVudFN0eWxlIjpudWxsfSwiRGF0ZVN0eWxlIjp7IiRpZCI6IjE5MCIsIkZvbnRTZXR0aW5ncyI6eyIkaWQiOiIxOTE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E5MiIsIkxpbmVDb2xvciI6bnVsbCwiTGluZVdlaWdodCI6MC4wLCJMaW5lVHlwZSI6MCwiUGFyZW50U3R5bGUiOm51bGx9LCJQYXJlbnRTdHlsZSI6bnVsbH0sIkRhdGVGb3JtYXQiOnsiJHJlZiI6IjgxIn0sIklzVmlzaWJsZSI6dHJ1ZSwiUGFyZW50U3R5bGUiOm51bGx9LCJJbmRleCI6OCwiUGVyY2VudGFnZUNvbXBsZXRlIjpudWxsLCJQb3NpdGlvbiI6eyJSYXRpbyI6MC4wLCJJc0N1c3RvbSI6ZmFsc2V9LCJEYXRlRm9ybWF0Ijp7IiRyZWYiOiI4MSJ9LCJJZCI6IjU4MTNmNGU4LTJjMjctNGMyNy1iMTQ2LTdlYTE5ODBhNDg0NCIsIkltcG9ydElkIjpudWxsLCJUaXRsZSI6IkNFT1MgV0cgQ2xpbWF0ZSBtZWV0aW5nIiwiTm90ZSI6bnVsbCwiSHlwZXJsaW5rIjpudWxsLCJJc0NoYW5nZWQiOmZhbHNlLCJJc05ldyI6ZmFsc2V9LHsiJGlkIjoiMTkzIiwiRGF0ZSI6IjIwMjMtMDMtMDZUMjM6NTk6MDBaIiwiU3R5bGUiOnsiJGlkIjoiMTk0IiwiU2hhcGUiOjIsIkNvbm5lY3Rvck1hcmdpbiI6eyIkcmVmIjoiNTQifSwiQ29ubmVjdG9yU3R5bGUiOnsiJGlkIjoiMTk1IiwiTGluZUNvbG9yIjp7IiRyZWYiOiI1NiJ9LCJMaW5lV2VpZ2h0IjoxLjAsIkxpbmVUeXBlIjowLCJQYXJlbnRTdHlsZSI6bnVsbH0sIklzQmVsb3dUaW1lYmFuZCI6ZmFsc2UsIkhpZGVEYXRlIjpmYWxzZSwiU2hhcGVTaXplIjoyLCJTcGFjaW5nIjoyLjAsIlBhZGRpbmciOnsiJHJlZiI6IjU4In0sIlNoYXBlU3R5bGUiOnsiJGlkIjoiMTk2IiwiTWFyZ2luIjp7IiRyZWYiOiI2MCJ9LCJQYWRkaW5nIjp7IiRyZWYiOiI2MSJ9LCJCYWNrZ3JvdW5kIjp7IiRpZCI6IjE5NyIsIkNvbG9yIjp7IiRpZCI6IjE5OCIsIkEiOjI1NSwiUiI6MjM0LCJHIjoyMiwiQiI6MzB9fSwiSXNWaXNpYmxlIjp0cnVlLCJXaWR0aCI6MTguMCwiSGVpZ2h0IjoxOC4wLCJCb3JkZXJTdHlsZSI6eyIkaWQiOiIxOTkiLCJMaW5lQ29sb3IiOnsiJHJlZiI6IjY1In0sIkxpbmVXZWlnaHQiOjAuMCwiTGluZVR5cGUiOjAsIlBhcmVudFN0eWxlIjpudWxsfSwiUGFyZW50U3R5bGUiOm51bGx9LCJUaXRsZVN0eWxlIjp7IiRpZCI6IjIwMCIsIkZvbnRTZXR0aW5ncyI6eyIkaWQiOiIyMDE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AyIiwiTGluZUNvbG9yIjpudWxsLCJMaW5lV2VpZ2h0IjowLjAsIkxpbmVUeXBlIjowLCJQYXJlbnRTdHlsZSI6bnVsbH0sIlBhcmVudFN0eWxlIjpudWxsfSwiRGF0ZVN0eWxlIjp7IiRpZCI6IjIwMyIsIkZvbnRTZXR0aW5ncyI6eyIkaWQiOiIyMDQ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wNSIsIkxpbmVDb2xvciI6bnVsbCwiTGluZVdlaWdodCI6MC4wLCJMaW5lVHlwZSI6MCwiUGFyZW50U3R5bGUiOm51bGx9LCJQYXJlbnRTdHlsZSI6bnVsbH0sIkRhdGVGb3JtYXQiOnsiJHJlZiI6IjgxIn0sIklzVmlzaWJsZSI6dHJ1ZSwiUGFyZW50U3R5bGUiOm51bGx9LCJJbmRleCI6OSwiUGVyY2VudGFnZUNvbXBsZXRlIjpudWxsLCJQb3NpdGlvbiI6eyJSYXRpbyI6MC4wLCJJc0N1c3RvbSI6ZmFsc2V9LCJEYXRlRm9ybWF0Ijp7IiRyZWYiOiI4MSJ9LCJJZCI6IjI3MzY2MzVkLTk0ODktNDg5Yi05MjVkLTBhMjliNDU1MmI4OCIsIkltcG9ydElkIjpudWxsLCJUaXRsZSI6IjEwIG5ldyBTQ08gYWNjcmVkaXRlZCBwcm9qZWN0cyIsIk5vdGUiOm51bGwsIkh5cGVybGluayI6bnVsbCwiSXNDaGFuZ2VkIjpmYWxzZSwiSXNOZXciOmZhbHNlfV0sIlRhc2tzIjpbeyIkaWQiOiIyMDYiLCJHcm91cE5hbWUiOm51bGwsIlN0YXJ0RGF0ZSI6IjIwMjMtMDktMTJUMDA6MDA6MDBaIiwiRW5kRGF0ZSI6IjIwMjMtMDktMTRUMjM6NTk6MDBaIiwiUGVyY2VudGFnZUNvbXBsZXRlIjpudWxsLCJTdHlsZSI6eyIkaWQiOiIyMDciLCJTaGFwZSI6MCwiU2hhcGVUaGlja25lc3MiOjEsIkR1cmF0aW9uRm9ybWF0IjowLCJJbmNsdWRlTm9uV29ya2luZ0RheXNJbkR1cmF0aW9uIjpmYWxzZSwiUGVyY2VudGFnZUNvbXBsZXRlU3R5bGUiOnsiJGlkIjoiMjA4IiwiRm9udFNldHRpbmdzIjp7IiRpZCI6IjIwO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jEwIiwiTGluZUNvbG9yIjpudWxsLCJMaW5lV2VpZ2h0IjowLjAsIkxpbmVUeXBlIjowLCJQYXJlbnRTdHlsZSI6bnVsbH0sIlBhcmVudFN0eWxlIjpudWxsfSwiRHVyYXRpb25TdHlsZSI6eyIkaWQiOiIyMTEiLCJGb250U2V0dGluZ3MiOnsiJGlkIjoiMjEy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yMTMiLCJMaW5lQ29sb3IiOm51bGwsIkxpbmVXZWlnaHQiOjAuMCwiTGluZVR5cGUiOjAsIlBhcmVudFN0eWxlIjpudWxsfSwiUGFyZW50U3R5bGUiOm51bGx9LCJIb3Jpem9udGFsQ29ubmVjdG9yU3R5bGUiOnsiJGlkIjoiMjE0IiwiTGluZUNvbG9yIjp7IiRyZWYiOiI5OCJ9LCJMaW5lV2VpZ2h0IjoxLjAsIkxpbmVUeXBlIjowLCJQYXJlbnRTdHlsZSI6bnVsbH0sIlZlcnRpY2FsQ29ubmVjdG9yU3R5bGUiOnsiJGlkIjoiMjE1IiwiTGluZUNvbG9yIjp7IiRyZWYiOiIxMDEifSwiTGluZVdlaWdodCI6MC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yMTYiLCJNYXJnaW4iOnsiJHJlZiI6IjEwNCJ9LCJQYWRkaW5nIjp7IiRyZWYiOiIxMDUifSwiQmFja2dyb3VuZCI6eyIkaWQiOiIyMTciLCJDb2xvciI6eyIkaWQiOiIyMTgiLCJBIjoyNTUsIlIiOjI1NCwiRyI6MTg2LCJCIjoxMH19LCJJc1Zpc2libGUiOnRydWUsIldpZHRoIjowLjAsIkhlaWdodCI6MTYuMCwiQm9yZGVyU3R5bGUiOnsiJGlkIjoiMjE5IiwiTGluZUNvbG9yIjp7IiRyZWYiOiIxMDkifSwiTGluZVdlaWdodCI6MC4wLCJMaW5lVHlwZSI6MCwiUGFyZW50U3R5bGUiOm51bGx9LCJQYXJlbnRTdHlsZSI6bnVsbH0sIlRpdGxlU3R5bGUiOnsiJGlkIjoiMjIwIiwiRm9udFNldHRpbmdzIjp7IiRpZCI6IjIyMSIsIkZvbnRTaXplIjoxMSwiRm9udE5hbWUiOiJDYWxpYnJpIiwiSXNCb2xkIjp0cnVlLCJJc0l0YWxpYyI6ZmFsc2UsIklzVW5kZXJsaW5lZCI6ZmFsc2UsIlBhcmVudFN0eWxlIjpudWxsfSwiQXV0b1NpemUiOjAsIkZvcmVncm91bmQiOnsiJHJlZiI6IjExMyJ9LCJNYXhXaWR0aCI6NzI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jIyIiwiTGluZUNvbG9yIjpudWxsLCJMaW5lV2VpZ2h0IjowLjAsIkxpbmVUeXBlIjowLCJQYXJlbnRTdHlsZSI6bnVsbH0sIlBhcmVudFN0eWxlIjpudWxsfSwiRGF0ZVN0eWxlIjp7IiRpZCI6IjIyMyIsIkZvbnRTZXR0aW5ncyI6eyIkaWQiOiIyMjQ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yMjUiLCJMaW5lQ29sb3IiOm51bGwsIkxpbmVXZWlnaHQiOjAuMCwiTGluZVR5cGUiOjAsIlBhcmVudFN0eWxlIjpudWxsfSwiUGFyZW50U3R5bGUiOm51bGx9LCJEYXRlRm9ybWF0Ijp7IiRyZWYiOiIxMjUifSwiSXNWaXNpYmxlIjp0cnVlLCJQYXJlbnRTdHlsZSI6bnVsbH0sIkluZGV4Ijo0LCJTbWFydER1cmF0aW9uQWN0aXZhdGVkIjpmYWxzZSwiRGF0ZUZvcm1hdCI6eyIkcmVmIjoiMTI1In0sIklkIjoiMGJlYWU1NDgtNzQ4ZC00OTIwLWIwYWYtOWYzNzE3NzUzZjJiIiwiSW1wb3J0SWQiOm51bGwsIlRpdGxlIjoiVU4vQXVzdHJpYSBTeW1wb3NpdW0gMjAyMy4gU3BhY2UgZm9yIGNsaW1hdGUgYWN0aW9uIiwiTm90ZSI6bnVsbCwiSHlwZXJsaW5rIjpudWxsLCJJc0NoYW5nZWQiOmZhbHNlLCJJc05ldyI6ZmFsc2V9LHsiJGlkIjoiMjI2IiwiR3JvdXBOYW1lIjpudWxsLCJTdGFydERhdGUiOiIyMDIzLTA5LTExVDAwOjAwOjAwWiIsIkVuZERhdGUiOiIyMDIzLTA5LTEzVDIzOjU5OjAwWiIsIlBlcmNlbnRhZ2VDb21wbGV0ZSI6bnVsbCwiU3R5bGUiOnsiJGlkIjoiMjI3IiwiU2hhcGUiOjAsIlNoYXBlVGhpY2tuZXNzIjoxLCJEdXJhdGlvbkZvcm1hdCI6MCwiSW5jbHVkZU5vbldvcmtpbmdEYXlzSW5EdXJhdGlvbiI6ZmFsc2UsIlBlcmNlbnRhZ2VDb21wbGV0ZVN0eWxlIjp7IiRpZCI6IjIyOCIsIkZvbnRTZXR0aW5ncyI6eyIkaWQiOiIyMjk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IzMCIsIkxpbmVDb2xvciI6bnVsbCwiTGluZVdlaWdodCI6MC4wLCJMaW5lVHlwZSI6MCwiUGFyZW50U3R5bGUiOm51bGx9LCJQYXJlbnRTdHlsZSI6bnVsbH0sIkR1cmF0aW9uU3R5bGUiOnsiJGlkIjoiMjMxIiwiRm9udFNldHRpbmdzIjp7IiRpZCI6IjIzMi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jMzIiwiTGluZUNvbG9yIjpudWxsLCJMaW5lV2VpZ2h0IjowLjAsIkxpbmVUeXBlIjowLCJQYXJlbnRTdHlsZSI6bnVsbH0sIlBhcmVudFN0eWxlIjpudWxsfSwiSG9yaXpvbnRhbENvbm5lY3RvclN0eWxlIjp7IiRpZCI6IjIzNCIsIkxpbmVDb2xvciI6eyIkcmVmIjoiOTgifSwiTGluZVdlaWdodCI6MS4wLCJMaW5lVHlwZSI6MCwiUGFyZW50U3R5bGUiOm51bGx9LCJWZXJ0aWNhbENvbm5lY3RvclN0eWxlIjp7IiRpZCI6IjIzNS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jM2IiwiTWFyZ2luIjp7IiRyZWYiOiIxMDQifSwiUGFkZGluZyI6eyIkcmVmIjoiMTA1In0sIkJhY2tncm91bmQiOnsiJGlkIjoiMjM3IiwiQ29sb3IiOnsiJGlkIjoiMjM4IiwiQSI6MjU1LCJSIjoyNTQsIkciOjE4NiwiQiI6MTB9fSwiSXNWaXNpYmxlIjp0cnVlLCJXaWR0aCI6MC4wLCJIZWlnaHQiOjE2LjAsIkJvcmRlclN0eWxlIjp7IiRpZCI6IjIzOSIsIkxpbmVDb2xvciI6eyIkcmVmIjoiMTA5In0sIkxpbmVXZWlnaHQiOjAuMCwiTGluZVR5cGUiOjAsIlBhcmVudFN0eWxlIjpudWxsfSwiUGFyZW50U3R5bGUiOm51bGx9LCJUaXRsZVN0eWxlIjp7IiRpZCI6IjI0MCIsIkZvbnRTZXR0aW5ncyI6eyIkaWQiOiIyNDEiLCJGb250U2l6ZSI6MTEsIkZvbnROYW1lIjoiQ2FsaWJyaSIsIklzQm9sZCI6dHJ1ZSwiSXNJdGFsaWMiOmZhbHNlLCJJc1VuZGVybGluZWQiOmZhbHNlLCJQYXJlbnRTdHlsZSI6bnVsbH0sIkF1dG9TaXplIjowLCJGb3JlZ3JvdW5kIjp7IiRyZWYiOiIxMTMifSwiTWF4V2lkdGgiOjcyMC4wLCJNYXhIZWlnaHQiOiJJbmZpbml0eSIsIlNtYXJ0Rm9yZWdyb3VuZElzQWN0aXZlIjpmYWxzZSwiSG9yaXpvbnRhbEFsaWdubWVudCI6MS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I0MiIsIkxpbmVDb2xvciI6bnVsbCwiTGluZVdlaWdodCI6MC4wLCJMaW5lVHlwZSI6MCwiUGFyZW50U3R5bGUiOm51bGx9LCJQYXJlbnRTdHlsZSI6bnVsbH0sIkRhdGVTdHlsZSI6eyIkaWQiOiIyNDMiLCJGb250U2V0dGluZ3MiOnsiJGlkIjoiMjQ0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jQ1IiwiTGluZUNvbG9yIjpudWxsLCJMaW5lV2VpZ2h0IjowLjAsIkxpbmVUeXBlIjowLCJQYXJlbnRTdHlsZSI6bnVsbH0sIlBhcmVudFN0eWxlIjpudWxsfSwiRGF0ZUZvcm1hdCI6eyIkcmVmIjoiMTI1In0sIklzVmlzaWJsZSI6dHJ1ZSwiUGFyZW50U3R5bGUiOm51bGx9LCJJbmRleCI6NSwiU21hcnREdXJhdGlvbkFjdGl2YXRlZCI6ZmFsc2UsIkRhdGVGb3JtYXQiOnsiJHJlZiI6IjEyNSJ9LCJJZCI6IjJkM2MxN2MxLTcxZTctNDg0NC04MTM0LWM1NDQ0ODkwN2EwMSIsIkltcG9ydElkIjpudWxsLCJUaXRsZSI6IlVORVAgSGlnaCBMZXZlbCBFeHBlcnQgR3JvdXAgTWVldGluZyIsIk5vdGUiOm51bGwsIkh5cGVybGluayI6bnVsbCwiSXNDaGFuZ2VkIjpmYWxzZSwiSXNOZXciOmZhbHNlfSx7IiRpZCI6IjI0NiIsIkdyb3VwTmFtZSI6bnVsbCwiU3RhcnREYXRlIjoiMjAyMy0wNy0xN1QwMDowMDowMFoiLCJFbmREYXRlIjoiMjAyMy0wNy0yMVQyMzo1OTowMFoiLCJQZXJjZW50YWdlQ29tcGxldGUiOm51bGwsIlN0eWxlIjp7IiRpZCI6IjI0NyIsIlNoYXBlIjowLCJTaGFwZVRoaWNrbmVzcyI6MSwiRHVyYXRpb25Gb3JtYXQiOjAsIkluY2x1ZGVOb25Xb3JraW5nRGF5c0luRHVyYXRpb24iOmZhbHNlLCJQZXJjZW50YWdlQ29tcGxldGVTdHlsZSI6eyIkaWQiOiIyNDgiLCJGb250U2V0dGluZ3MiOnsiJGlkIjoiMjQ5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yNTAiLCJMaW5lQ29sb3IiOm51bGwsIkxpbmVXZWlnaHQiOjAuMCwiTGluZVR5cGUiOjAsIlBhcmVudFN0eWxlIjpudWxsfSwiUGFyZW50U3R5bGUiOm51bGx9LCJEdXJhdGlvblN0eWxlIjp7IiRpZCI6IjI1MSIsIkZvbnRTZXR0aW5ncyI6eyIkaWQiOiIyNTI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I1MyIsIkxpbmVDb2xvciI6bnVsbCwiTGluZVdlaWdodCI6MC4wLCJMaW5lVHlwZSI6MCwiUGFyZW50U3R5bGUiOm51bGx9LCJQYXJlbnRTdHlsZSI6bnVsbH0sIkhvcml6b250YWxDb25uZWN0b3JTdHlsZSI6eyIkaWQiOiIyNTQiLCJMaW5lQ29sb3IiOnsiJHJlZiI6Ijk4In0sIkxpbmVXZWlnaHQiOjEuMCwiTGluZVR5cGUiOjAsIlBhcmVudFN0eWxlIjpudWxsfSwiVmVydGljYWxDb25uZWN0b3JTdHlsZSI6eyIkaWQiOiIyNTUiLCJMaW5lQ29sb3IiOnsiJHJlZiI6IjEwMSJ9LCJMaW5lV2VpZ2h0Ijow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I1NiIsIk1hcmdpbiI6eyIkcmVmIjoiMTA0In0sIlBhZGRpbmciOnsiJHJlZiI6IjEwNSJ9LCJCYWNrZ3JvdW5kIjp7IiRpZCI6IjI1NyIsIkNvbG9yIjp7IiRpZCI6IjI1OCIsIkEiOjI1NSwiUiI6MTUwLCJHIjoyMTQsIkIiOjY2fX0sIklzVmlzaWJsZSI6dHJ1ZSwiV2lkdGgiOjAuMCwiSGVpZ2h0IjoxNi4wLCJCb3JkZXJTdHlsZSI6eyIkaWQiOiIyNTkiLCJMaW5lQ29sb3IiOnsiJHJlZiI6IjEwOSJ9LCJMaW5lV2VpZ2h0IjowLjAsIkxpbmVUeXBlIjowLCJQYXJlbnRTdHlsZSI6bnVsbH0sIlBhcmVudFN0eWxlIjpudWxsfSwiVGl0bGVTdHlsZSI6eyIkaWQiOiIyNjAiLCJGb250U2V0dGluZ3MiOnsiJGlkIjoiMjYx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yNjIiLCJMaW5lQ29sb3IiOm51bGwsIkxpbmVXZWlnaHQiOjAuMCwiTGluZVR5cGUiOjAsIlBhcmVudFN0eWxlIjpudWxsfSwiUGFyZW50U3R5bGUiOm51bGx9LCJEYXRlU3R5bGUiOnsiJGlkIjoiMjYzIiwiRm9udFNldHRpbmdzIjp7IiRpZCI6IjI2N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I2NSIsIkxpbmVDb2xvciI6bnVsbCwiTGluZVdlaWdodCI6MC4wLCJMaW5lVHlwZSI6MCwiUGFyZW50U3R5bGUiOm51bGx9LCJQYXJlbnRTdHlsZSI6bnVsbH0sIkRhdGVGb3JtYXQiOnsiJHJlZiI6IjEyNSJ9LCJJc1Zpc2libGUiOnRydWUsIlBhcmVudFN0eWxlIjpudWxsfSwiSW5kZXgiOjYsIlNtYXJ0RHVyYXRpb25BY3RpdmF0ZWQiOmZhbHNlLCJEYXRlRm9ybWF0Ijp7IiRyZWYiOiIxMjUifSwiSWQiOiJjOTg5Y2FlMi1jNzYxLTQxMmEtODc1Mi05ZTRlNTA0MDc0ZTIiLCJJbXBvcnRJZCI6bnVsbCwiVGl0bGUiOiJJR0FSU1MgMjAyMyAtIHNwZWNpYWwgc2Vzc2lvbiIsIk5vdGUiOm51bGwsIkh5cGVybGluayI6bnVsbCwiSXNDaGFuZ2VkIjpmYWxzZSwiSXNOZXciOmZhbHNlfSx7IiRpZCI6IjI2NiIsIkdyb3VwTmFtZSI6bnVsbCwiU3RhcnREYXRlIjoiMjAyMy0xMS0xMFQyMzo1OTowMFoiLCJFbmREYXRlIjoiMjAyMy0xMS0xMVQyMzo1OTowMFoiLCJQZXJjZW50YWdlQ29tcGxldGUiOm51bGwsIlN0eWxlIjp7IiRpZCI6IjI2NyIsIlNoYXBlIjowLCJTaGFwZVRoaWNrbmVzcyI6MSwiRHVyYXRpb25Gb3JtYXQiOjAsIkluY2x1ZGVOb25Xb3JraW5nRGF5c0luRHVyYXRpb24iOmZhbHNlLCJQZXJjZW50YWdlQ29tcGxldGVTdHlsZSI6eyIkaWQiOiIyNjgiLCJGb250U2V0dGluZ3MiOnsiJGlkIjoiMjY5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yNzAiLCJMaW5lQ29sb3IiOm51bGwsIkxpbmVXZWlnaHQiOjAuMCwiTGluZVR5cGUiOjAsIlBhcmVudFN0eWxlIjpudWxsfSwiUGFyZW50U3R5bGUiOm51bGx9LCJEdXJhdGlvblN0eWxlIjp7IiRpZCI6IjI3MSIsIkZvbnRTZXR0aW5ncyI6eyIkaWQiOiIyNzI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I3MyIsIkxpbmVDb2xvciI6bnVsbCwiTGluZVdlaWdodCI6MC4wLCJMaW5lVHlwZSI6MCwiUGFyZW50U3R5bGUiOm51bGx9LCJQYXJlbnRTdHlsZSI6bnVsbH0sIkhvcml6b250YWxDb25uZWN0b3JTdHlsZSI6eyIkaWQiOiIyNzQiLCJMaW5lQ29sb3IiOnsiJHJlZiI6Ijk4In0sIkxpbmVXZWlnaHQiOjEuMCwiTGluZVR5cGUiOjAsIlBhcmVudFN0eWxlIjpudWxsfSwiVmVydGljYWxDb25uZWN0b3JTdHlsZSI6eyIkaWQiOiIyNzUiLCJMaW5lQ29sb3IiOnsiJHJlZiI6IjEwMSJ9LCJMaW5lV2VpZ2h0Ijow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I3NiIsIk1hcmdpbiI6eyIkcmVmIjoiMTA0In0sIlBhZGRpbmciOnsiJHJlZiI6IjEwNSJ9LCJCYWNrZ3JvdW5kIjp7IiRpZCI6IjI3NyIsIkNvbG9yIjp7IiRpZCI6IjI3OCIsIkEiOjI1NSwiUiI6MTUwLCJHIjoyMTQsIkIiOjY2fX0sIklzVmlzaWJsZSI6dHJ1ZSwiV2lkdGgiOjAuMCwiSGVpZ2h0IjoxNi4wLCJCb3JkZXJTdHlsZSI6eyIkaWQiOiIyNzkiLCJMaW5lQ29sb3IiOnsiJHJlZiI6IjEwOSJ9LCJMaW5lV2VpZ2h0IjowLjAsIkxpbmVUeXBlIjowLCJQYXJlbnRTdHlsZSI6bnVsbH0sIlBhcmVudFN0eWxlIjpudWxsfSwiVGl0bGVTdHlsZSI6eyIkaWQiOiIyODAiLCJGb250U2V0dGluZ3MiOnsiJGlkIjoiMjgx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yODIiLCJMaW5lQ29sb3IiOm51bGwsIkxpbmVXZWlnaHQiOjAuMCwiTGluZVR5cGUiOjAsIlBhcmVudFN0eWxlIjpudWxsfSwiUGFyZW50U3R5bGUiOm51bGx9LCJEYXRlU3R5bGUiOnsiJGlkIjoiMjgzIiwiRm9udFNldHRpbmdzIjp7IiRpZCI6IjI4N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I4NSIsIkxpbmVDb2xvciI6bnVsbCwiTGluZVdlaWdodCI6MC4wLCJMaW5lVHlwZSI6MCwiUGFyZW50U3R5bGUiOm51bGx9LCJQYXJlbnRTdHlsZSI6bnVsbH0sIkRhdGVGb3JtYXQiOnsiJHJlZiI6IjEyNSJ9LCJJc1Zpc2libGUiOnRydWUsIlBhcmVudFN0eWxlIjpudWxsfSwiSW5kZXgiOjEwLCJTbWFydER1cmF0aW9uQWN0aXZhdGVkIjpmYWxzZSwiRGF0ZUZvcm1hdCI6eyIkcmVmIjoiMTI1In0sIklkIjoiNzRkNTkyN2ItMzY1MS00ODE3LWI2ZjEtMTQyYzNkN2U0MTY4IiwiSW1wb3J0SWQiOm51bGwsIlRpdGxlIjoiR2VvV2VlayBNaW5pc3RlcmlhbCAtIHNwZWNpYWwgc2Vzc2lvbiBJbXBhY3QgU3RvcmllcyIsIk5vdGUiOm51bGwsIkh5cGVybGluayI6bnVsbCwiSXNDaGFuZ2VkIjpmYWxzZSwiSXNOZXciOmZhbHNlfSx7IiRpZCI6IjI4NiIsIkdyb3VwTmFtZSI6bnVsbCwiU3RhcnREYXRlIjoiMjAyMy0xMi0wNFQwMDowMDowMFoiLCJFbmREYXRlIjoiMjAyMy0xMi0xMFQyMzo1OTowMFoiLCJQZXJjZW50YWdlQ29tcGxldGUiOm51bGwsIlN0eWxlIjp7IiRpZCI6IjI4NyIsIlNoYXBlIjowLCJTaGFwZVRoaWNrbmVzcyI6MSwiRHVyYXRpb25Gb3JtYXQiOjAsIkluY2x1ZGVOb25Xb3JraW5nRGF5c0luRHVyYXRpb24iOmZhbHNlLCJQZXJjZW50YWdlQ29tcGxldGVTdHlsZSI6eyIkaWQiOiIyODgiLCJGb250U2V0dGluZ3MiOnsiJGlkIjoiMjg5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yOTAiLCJMaW5lQ29sb3IiOm51bGwsIkxpbmVXZWlnaHQiOjAuMCwiTGluZVR5cGUiOjAsIlBhcmVudFN0eWxlIjpudWxsfSwiUGFyZW50U3R5bGUiOm51bGx9LCJEdXJhdGlvblN0eWxlIjp7IiRpZCI6IjI5MSIsIkZvbnRTZXR0aW5ncyI6eyIkaWQiOiIyOTI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I5MyIsIkxpbmVDb2xvciI6bnVsbCwiTGluZVdlaWdodCI6MC4wLCJMaW5lVHlwZSI6MCwiUGFyZW50U3R5bGUiOm51bGx9LCJQYXJlbnRTdHlsZSI6bnVsbH0sIkhvcml6b250YWxDb25uZWN0b3JTdHlsZSI6eyIkaWQiOiIyOTQiLCJMaW5lQ29sb3IiOnsiJHJlZiI6Ijk4In0sIkxpbmVXZWlnaHQiOjEuMCwiTGluZVR5cGUiOjAsIlBhcmVudFN0eWxlIjpudWxsfSwiVmVydGljYWxDb25uZWN0b3JTdHlsZSI6eyIkaWQiOiIyOTUiLCJMaW5lQ29sb3IiOnsiJHJlZiI6IjEwMSJ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I5NiIsIk1hcmdpbiI6eyIkcmVmIjoiMTA0In0sIlBhZGRpbmciOnsiJHJlZiI6IjEwNSJ9LCJCYWNrZ3JvdW5kIjp7IiRpZCI6IjI5NyIsIkNvbG9yIjp7IiRpZCI6IjI5OCIsIkEiOjI1NSwiUiI6MjU0LCJHIjoxODYsIkIiOjEwfX0sIklzVmlzaWJsZSI6dHJ1ZSwiV2lkdGgiOjAuMCwiSGVpZ2h0IjoxNi4wLCJCb3JkZXJTdHlsZSI6eyIkaWQiOiIyOTkiLCJMaW5lQ29sb3IiOnsiJHJlZiI6IjEwOSJ9LCJMaW5lV2VpZ2h0IjowLjAsIkxpbmVUeXBlIjowLCJQYXJlbnRTdHlsZSI6bnVsbH0sIlBhcmVudFN0eWxlIjpudWxsfSwiVGl0bGVTdHlsZSI6eyIkaWQiOiIzMDAiLCJGb250U2V0dGluZ3MiOnsiJGlkIjoiMzAx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zMDIiLCJMaW5lQ29sb3IiOm51bGwsIkxpbmVXZWlnaHQiOjAuMCwiTGluZVR5cGUiOjAsIlBhcmVudFN0eWxlIjpudWxsfSwiUGFyZW50U3R5bGUiOm51bGx9LCJEYXRlU3R5bGUiOnsiJGlkIjoiMzAzIiwiRm9udFNldHRpbmdzIjp7IiRpZCI6IjMwN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MwNSIsIkxpbmVDb2xvciI6bnVsbCwiTGluZVdlaWdodCI6MC4wLCJMaW5lVHlwZSI6MCwiUGFyZW50U3R5bGUiOm51bGx9LCJQYXJlbnRTdHlsZSI6bnVsbH0sIkRhdGVGb3JtYXQiOnsiJHJlZiI6IjEyNSJ9LCJJc1Zpc2libGUiOnRydWUsIlBhcmVudFN0eWxlIjpudWxsfSwiSW5kZXgiOjExLCJTbWFydER1cmF0aW9uQWN0aXZhdGVkIjpmYWxzZSwiRGF0ZUZvcm1hdCI6eyIkcmVmIjoiMTI1In0sIklkIjoiNGM0NjRlZTEtNmJlZS00NmIwLWI1ODktYWM2ZmViMmFmYmE4IiwiSW1wb3J0SWQiOm51bGwsIlRpdGxlIjoiQ09QMjgiLCJOb3RlIjpudWxsLCJIeXBlcmxpbmsiOm51bGwsIklzQ2hhbmdlZCI6ZmFsc2UsIklzTmV3IjpmYWxzZX0seyIkaWQiOiIzMDYiLCJHcm91cE5hbWUiOm51bGwsIlN0YXJ0RGF0ZSI6IjIwMjMtMDktMDFUMDA6MDA6MDBaIiwiRW5kRGF0ZSI6IjIwMjMtMTEtMTlUMjM6NTk6MDBaIiwiUGVyY2VudGFnZUNvbXBsZXRlIjpudWxsLCJTdHlsZSI6eyIkaWQiOiIzMDciLCJTaGFwZSI6MCwiU2hhcGVUaGlja25lc3MiOjEsIkR1cmF0aW9uRm9ybWF0IjowLCJJbmNsdWRlTm9uV29ya2luZ0RheXNJbkR1cmF0aW9uIjpmYWxzZSwiUGVyY2VudGFnZUNvbXBsZXRlU3R5bGUiOnsiJGlkIjoiMzA4IiwiRm9udFNldHRpbmdzIjp7IiRpZCI6IjMwO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zEwIiwiTGluZUNvbG9yIjpudWxsLCJMaW5lV2VpZ2h0IjowLjAsIkxpbmVUeXBlIjowLCJQYXJlbnRTdHlsZSI6bnVsbH0sIlBhcmVudFN0eWxlIjpudWxsfSwiRHVyYXRpb25TdHlsZSI6eyIkaWQiOiIzMTEiLCJGb250U2V0dGluZ3MiOnsiJGlkIjoiMzEy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zMTMiLCJMaW5lQ29sb3IiOm51bGwsIkxpbmVXZWlnaHQiOjAuMCwiTGluZVR5cGUiOjAsIlBhcmVudFN0eWxlIjpudWxsfSwiUGFyZW50U3R5bGUiOm51bGx9LCJIb3Jpem9udGFsQ29ubmVjdG9yU3R5bGUiOnsiJGlkIjoiMzE0IiwiTGluZUNvbG9yIjp7IiRyZWYiOiI5OCJ9LCJMaW5lV2VpZ2h0IjoxLjAsIkxpbmVUeXBlIjowLCJQYXJlbnRTdHlsZSI6bnVsbH0sIlZlcnRpY2FsQ29ubmVjdG9yU3R5bGUiOnsiJGlkIjoiMzE1IiwiTGluZUNvbG9yIjp7IiRyZWYiOiIxMDEifSwiTGluZVdlaWdodCI6MC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zMTYiLCJNYXJnaW4iOnsiJHJlZiI6IjEwNCJ9LCJQYWRkaW5nIjp7IiRyZWYiOiIxMDUifSwiQmFja2dyb3VuZCI6eyIkaWQiOiIzMTciLCJDb2xvciI6eyIkaWQiOiIzMTgiLCJBIjoyNTUsIlIiOjE3OCwiRyI6MTQsIkIiOjE4fX0sIklzVmlzaWJsZSI6dHJ1ZSwiV2lkdGgiOjAuMCwiSGVpZ2h0IjoxNi4wLCJCb3JkZXJTdHlsZSI6eyIkaWQiOiIzMTkiLCJMaW5lQ29sb3IiOnsiJHJlZiI6IjEwOSJ9LCJMaW5lV2VpZ2h0IjowLjAsIkxpbmVUeXBlIjowLCJQYXJlbnRTdHlsZSI6bnVsbH0sIlBhcmVudFN0eWxlIjpudWxsfSwiVGl0bGVTdHlsZSI6eyIkaWQiOiIzMjAiLCJGb250U2V0dGluZ3MiOnsiJGlkIjoiMzIx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zMjIiLCJMaW5lQ29sb3IiOm51bGwsIkxpbmVXZWlnaHQiOjAuMCwiTGluZVR5cGUiOjAsIlBhcmVudFN0eWxlIjpudWxsfSwiUGFyZW50U3R5bGUiOm51bGx9LCJEYXRlU3R5bGUiOnsiJGlkIjoiMzIzIiwiRm9udFNldHRpbmdzIjp7IiRpZCI6IjMyN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MyNSIsIkxpbmVDb2xvciI6bnVsbCwiTGluZVdlaWdodCI6MC4wLCJMaW5lVHlwZSI6MCwiUGFyZW50U3R5bGUiOm51bGx9LCJQYXJlbnRTdHlsZSI6bnVsbH0sIkRhdGVGb3JtYXQiOnsiJHJlZiI6IjEyNSJ9LCJJc1Zpc2libGUiOnRydWUsIlBhcmVudFN0eWxlIjpudWxsfSwiSW5kZXgiOjEyLCJTbWFydER1cmF0aW9uQWN0aXZhdGVkIjpmYWxzZSwiRGF0ZUZvcm1hdCI6eyIkcmVmIjoiMTI1In0sIklkIjoiYWZiMzA3YzctZDFkYy00NGQwLTg5NjQtNTU2ZTVmNjU1ZDY3IiwiSW1wb3J0SWQiOm51bGwsIlRpdGxlIjoiU0NPIEludGVybmF0aW9uYWwgY2FsbCIsIk5vdGUiOm51bGwsIkh5cGVybGluayI6bnVsbCwiSXNDaGFuZ2VkIjpmYWxzZSwiSXNOZXciOmZhbHNlfSx7IiRpZCI6IjMyNiIsIkdyb3VwTmFtZSI6bnVsbCwiU3RhcnREYXRlIjoiMjAyNC0wNy0xNVQwMDowMDowMFoiLCJFbmREYXRlIjoiMjAyNC0wNy0xOVQyMzo1OTowMFoiLCJQZXJjZW50YWdlQ29tcGxldGUiOm51bGwsIlN0eWxlIjp7IiRpZCI6IjMyNyIsIlNoYXBlIjowLCJTaGFwZVRoaWNrbmVzcyI6MSwiRHVyYXRpb25Gb3JtYXQiOjAsIkluY2x1ZGVOb25Xb3JraW5nRGF5c0luRHVyYXRpb24iOmZhbHNlLCJQZXJjZW50YWdlQ29tcGxldGVTdHlsZSI6eyIkaWQiOiIzMjgiLCJGb250U2V0dGluZ3MiOnsiJGlkIjoiMzI5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zMzAiLCJMaW5lQ29sb3IiOm51bGwsIkxpbmVXZWlnaHQiOjAuMCwiTGluZVR5cGUiOjAsIlBhcmVudFN0eWxlIjpudWxsfSwiUGFyZW50U3R5bGUiOm51bGx9LCJEdXJhdGlvblN0eWxlIjp7IiRpZCI6IjMzMSIsIkZvbnRTZXR0aW5ncyI6eyIkaWQiOiIzMzI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MzMyIsIkxpbmVDb2xvciI6bnVsbCwiTGluZVdlaWdodCI6MC4wLCJMaW5lVHlwZSI6MCwiUGFyZW50U3R5bGUiOm51bGx9LCJQYXJlbnRTdHlsZSI6bnVsbH0sIkhvcml6b250YWxDb25uZWN0b3JTdHlsZSI6eyIkaWQiOiIzMzQiLCJMaW5lQ29sb3IiOnsiJHJlZiI6Ijk4In0sIkxpbmVXZWlnaHQiOjEuMCwiTGluZVR5cGUiOjAsIlBhcmVudFN0eWxlIjpudWxsfSwiVmVydGljYWxDb25uZWN0b3JTdHlsZSI6eyIkaWQiOiIzMzUiLCJMaW5lQ29sb3IiOnsiJHJlZiI6IjEwMSJ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MzNiIsIk1hcmdpbiI6eyIkcmVmIjoiMTA0In0sIlBhZGRpbmciOnsiJHJlZiI6IjEwNSJ9LCJCYWNrZ3JvdW5kIjp7IiRpZCI6IjMzNyIsIkNvbG9yIjp7IiRpZCI6IjMzOCIsIkEiOjI1NSwiUiI6MTUwLCJHIjoyMTQsIkIiOjY2fX0sIklzVmlzaWJsZSI6dHJ1ZSwiV2lkdGgiOjAuMCwiSGVpZ2h0IjoxNi4wLCJCb3JkZXJTdHlsZSI6eyIkaWQiOiIzMzkiLCJMaW5lQ29sb3IiOnsiJHJlZiI6IjEwOSJ9LCJMaW5lV2VpZ2h0IjowLjAsIkxpbmVUeXBlIjowLCJQYXJlbnRTdHlsZSI6bnVsbH0sIlBhcmVudFN0eWxlIjpudWxsfSwiVGl0bGVTdHlsZSI6eyIkaWQiOiIzNDAiLCJGb250U2V0dGluZ3MiOnsiJGlkIjoiMzQx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zNDIiLCJMaW5lQ29sb3IiOm51bGwsIkxpbmVXZWlnaHQiOjAuMCwiTGluZVR5cGUiOjAsIlBhcmVudFN0eWxlIjpudWxsfSwiUGFyZW50U3R5bGUiOm51bGx9LCJEYXRlU3R5bGUiOnsiJGlkIjoiMzQzIiwiRm9udFNldHRpbmdzIjp7IiRpZCI6IjM0N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M0NSIsIkxpbmVDb2xvciI6bnVsbCwiTGluZVdlaWdodCI6MC4wLCJMaW5lVHlwZSI6MCwiUGFyZW50U3R5bGUiOm51bGx9LCJQYXJlbnRTdHlsZSI6bnVsbH0sIkRhdGVGb3JtYXQiOnsiJHJlZiI6IjEyNSJ9LCJJc1Zpc2libGUiOnRydWUsIlBhcmVudFN0eWxlIjpudWxsfSwiSW5kZXgiOjEzLCJTbWFydER1cmF0aW9uQWN0aXZhdGVkIjpmYWxzZSwiRGF0ZUZvcm1hdCI6eyIkcmVmIjoiMTI1In0sIklkIjoiNTk4ZTIzZGQtNWQ2OC00MDQzLWI0ODUtNDQ2YTZlN2VhYjU0IiwiSW1wb3J0SWQiOm51bGwsIlRpdGxlIjoiSUdBUlNTIDIwMjQgLSBzcGVjaWFsIHNlc3Npb24iLCJOb3RlIjpudWxsLCJIeXBlcmxpbmsiOm51bGwsIklzQ2hhbmdlZCI6ZmFsc2UsIklzTmV3IjpmYWxzZX1dLCJNc1Byb2plY3RJdGVtc1RyZWUiOnsiJGlkIjoiMzQ2IiwiUm9vdCI6eyJJbXBvcnRJZCI6bnVsbCwiSXNJbXBvcnRlZCI6ZmFsc2UsIkNoaWxkcmVuIjpbXX19LCJNZXRhZGF0YSI6eyIkaWQiOiIzNDciLCJSZWNlbnRDb2xvcnNDb2xsZWN0aW9uIjoiW1wiI0ZGRUExNjFFXCIsXCIjRkYyRjM2OTlcIixcIiNGRkIyMEUxMlwiLFwiI0ZGOTZENjQyXCIsXCIjRkZGRUJBMEFcIl0ifSwiU2V0dGluZ3MiOnsiJGlkIjoiMzQ4IiwiSW1wYU9wdGlvbnMiOnsiJGlkIjoiMzQ5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zNTAiLCJVc2VUaW1lIjpmYWxzZSwiV29ya0RheVN0YXJ0IjoiMDA6MDA6MDAiLCJXb3JrRGF5RW5kIjoiMjM6NTk6MDAifSwiTGFzdFVzZWRUZW1wbGF0ZUlkIjoiYzExZjZmNDktN2RiOC00NWZkLWJhMzItYmZjYWVhNDkyZjM5In0="/>
  <p:tag name="__MASTER" val="__part_0"/>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00.xml><?xml version="1.0" encoding="utf-8"?>
<p:tagLst xmlns:a="http://schemas.openxmlformats.org/drawingml/2006/main" xmlns:r="http://schemas.openxmlformats.org/officeDocument/2006/relationships" xmlns:p="http://schemas.openxmlformats.org/presentationml/2006/main">
  <p:tag name="OTLMARKERSHAPE" val="OTL"/>
</p:tagLst>
</file>

<file path=ppt/tags/tag201.xml><?xml version="1.0" encoding="utf-8"?>
<p:tagLst xmlns:a="http://schemas.openxmlformats.org/drawingml/2006/main" xmlns:r="http://schemas.openxmlformats.org/officeDocument/2006/relationships" xmlns:p="http://schemas.openxmlformats.org/presentationml/2006/main">
  <p:tag name="OTLMARKERSHAPE" val="OTL"/>
</p:tagLst>
</file>

<file path=ppt/tags/tag202.xml><?xml version="1.0" encoding="utf-8"?>
<p:tagLst xmlns:a="http://schemas.openxmlformats.org/drawingml/2006/main" xmlns:r="http://schemas.openxmlformats.org/officeDocument/2006/relationships" xmlns:p="http://schemas.openxmlformats.org/presentationml/2006/main">
  <p:tag name="OTLMARKERSHAPE" val="OTL"/>
</p:tagLst>
</file>

<file path=ppt/tags/tag203.xml><?xml version="1.0" encoding="utf-8"?>
<p:tagLst xmlns:a="http://schemas.openxmlformats.org/drawingml/2006/main" xmlns:r="http://schemas.openxmlformats.org/officeDocument/2006/relationships" xmlns:p="http://schemas.openxmlformats.org/presentationml/2006/main">
  <p:tag name="OTLMARKERSHAPE" val="OTL"/>
</p:tagLst>
</file>

<file path=ppt/tags/tag204.xml><?xml version="1.0" encoding="utf-8"?>
<p:tagLst xmlns:a="http://schemas.openxmlformats.org/drawingml/2006/main" xmlns:r="http://schemas.openxmlformats.org/officeDocument/2006/relationships" xmlns:p="http://schemas.openxmlformats.org/presentationml/2006/main">
  <p:tag name="OTLMARKERSHAPE" val="OTL"/>
</p:tagLst>
</file>

<file path=ppt/tags/tag205.xml><?xml version="1.0" encoding="utf-8"?>
<p:tagLst xmlns:a="http://schemas.openxmlformats.org/drawingml/2006/main" xmlns:r="http://schemas.openxmlformats.org/officeDocument/2006/relationships" xmlns:p="http://schemas.openxmlformats.org/presentationml/2006/main">
  <p:tag name="OTLMARKERSHAPE" val="OTL"/>
</p:tagLst>
</file>

<file path=ppt/tags/tag206.xml><?xml version="1.0" encoding="utf-8"?>
<p:tagLst xmlns:a="http://schemas.openxmlformats.org/drawingml/2006/main" xmlns:r="http://schemas.openxmlformats.org/officeDocument/2006/relationships" xmlns:p="http://schemas.openxmlformats.org/presentationml/2006/main">
  <p:tag name="OTLMARKERSHAPE" val="OTL"/>
</p:tagLst>
</file>

<file path=ppt/tags/tag207.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Couvertures sans photo">
  <a:themeElements>
    <a:clrScheme name="cnes2">
      <a:dk1>
        <a:srgbClr val="000000"/>
      </a:dk1>
      <a:lt1>
        <a:sysClr val="window" lastClr="FFFFFF"/>
      </a:lt1>
      <a:dk2>
        <a:srgbClr val="020251"/>
      </a:dk2>
      <a:lt2>
        <a:srgbClr val="646464"/>
      </a:lt2>
      <a:accent1>
        <a:srgbClr val="005191"/>
      </a:accent1>
      <a:accent2>
        <a:srgbClr val="44C39D"/>
      </a:accent2>
      <a:accent3>
        <a:srgbClr val="FF4A54"/>
      </a:accent3>
      <a:accent4>
        <a:srgbClr val="7FEDB3"/>
      </a:accent4>
      <a:accent5>
        <a:srgbClr val="68DFE3"/>
      </a:accent5>
      <a:accent6>
        <a:srgbClr val="FBDD62"/>
      </a:accent6>
      <a:hlink>
        <a:srgbClr val="9AA0FF"/>
      </a:hlink>
      <a:folHlink>
        <a:srgbClr val="FEAC5B"/>
      </a:folHlink>
    </a:clrScheme>
    <a:fontScheme name="cnes Arial">
      <a:majorFont>
        <a:latin typeface="Arial MT Std Extra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RQUE 2020.pptx" id="{0A109882-93F8-4FFB-B685-BBB561BEB90A}" vid="{75FF379A-CAD3-4A54-AEB4-B090F8DD8F5D}"/>
    </a:ext>
  </a:extLst>
</a:theme>
</file>

<file path=ppt/theme/theme2.xml><?xml version="1.0" encoding="utf-8"?>
<a:theme xmlns:a="http://schemas.openxmlformats.org/drawingml/2006/main" name="Couvertures avec photo gauche">
  <a:themeElements>
    <a:clrScheme name="cnes2">
      <a:dk1>
        <a:srgbClr val="000000"/>
      </a:dk1>
      <a:lt1>
        <a:sysClr val="window" lastClr="FFFFFF"/>
      </a:lt1>
      <a:dk2>
        <a:srgbClr val="020251"/>
      </a:dk2>
      <a:lt2>
        <a:srgbClr val="646464"/>
      </a:lt2>
      <a:accent1>
        <a:srgbClr val="005191"/>
      </a:accent1>
      <a:accent2>
        <a:srgbClr val="44C39D"/>
      </a:accent2>
      <a:accent3>
        <a:srgbClr val="FF4A54"/>
      </a:accent3>
      <a:accent4>
        <a:srgbClr val="7FEDB3"/>
      </a:accent4>
      <a:accent5>
        <a:srgbClr val="68DFE3"/>
      </a:accent5>
      <a:accent6>
        <a:srgbClr val="FBDD62"/>
      </a:accent6>
      <a:hlink>
        <a:srgbClr val="9AA0FF"/>
      </a:hlink>
      <a:folHlink>
        <a:srgbClr val="FEAC5B"/>
      </a:folHlink>
    </a:clrScheme>
    <a:fontScheme name="cnes">
      <a:majorFont>
        <a:latin typeface="CNES Poster"/>
        <a:ea typeface=""/>
        <a:cs typeface=""/>
      </a:majorFont>
      <a:minorFont>
        <a:latin typeface="CNES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RQUE 2020.pptx" id="{0A109882-93F8-4FFB-B685-BBB561BEB90A}" vid="{9F7FFC55-C2B2-4773-8DE3-AD2370B774CF}"/>
    </a:ext>
  </a:extLst>
</a:theme>
</file>

<file path=ppt/theme/theme3.xml><?xml version="1.0" encoding="utf-8"?>
<a:theme xmlns:a="http://schemas.openxmlformats.org/drawingml/2006/main" name="Intercalaires">
  <a:themeElements>
    <a:clrScheme name="cnes2">
      <a:dk1>
        <a:srgbClr val="000000"/>
      </a:dk1>
      <a:lt1>
        <a:sysClr val="window" lastClr="FFFFFF"/>
      </a:lt1>
      <a:dk2>
        <a:srgbClr val="020251"/>
      </a:dk2>
      <a:lt2>
        <a:srgbClr val="646464"/>
      </a:lt2>
      <a:accent1>
        <a:srgbClr val="005191"/>
      </a:accent1>
      <a:accent2>
        <a:srgbClr val="44C39D"/>
      </a:accent2>
      <a:accent3>
        <a:srgbClr val="FF4A54"/>
      </a:accent3>
      <a:accent4>
        <a:srgbClr val="7FEDB3"/>
      </a:accent4>
      <a:accent5>
        <a:srgbClr val="68DFE3"/>
      </a:accent5>
      <a:accent6>
        <a:srgbClr val="FBDD62"/>
      </a:accent6>
      <a:hlink>
        <a:srgbClr val="9AA0FF"/>
      </a:hlink>
      <a:folHlink>
        <a:srgbClr val="FEAC5B"/>
      </a:folHlink>
    </a:clrScheme>
    <a:fontScheme name="cnes">
      <a:majorFont>
        <a:latin typeface="CNES Poster"/>
        <a:ea typeface=""/>
        <a:cs typeface=""/>
      </a:majorFont>
      <a:minorFont>
        <a:latin typeface="CNES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RQUE 2020.pptx" id="{0A109882-93F8-4FFB-B685-BBB561BEB90A}" vid="{3F5DF9A0-54DE-4B2A-B26D-DE2755B97589}"/>
    </a:ext>
  </a:extLst>
</a:theme>
</file>

<file path=ppt/theme/theme4.xml><?xml version="1.0" encoding="utf-8"?>
<a:theme xmlns:a="http://schemas.openxmlformats.org/drawingml/2006/main" name="Contenu">
  <a:themeElements>
    <a:clrScheme name="cnes2">
      <a:dk1>
        <a:srgbClr val="000000"/>
      </a:dk1>
      <a:lt1>
        <a:sysClr val="window" lastClr="FFFFFF"/>
      </a:lt1>
      <a:dk2>
        <a:srgbClr val="020251"/>
      </a:dk2>
      <a:lt2>
        <a:srgbClr val="646464"/>
      </a:lt2>
      <a:accent1>
        <a:srgbClr val="005191"/>
      </a:accent1>
      <a:accent2>
        <a:srgbClr val="44C39D"/>
      </a:accent2>
      <a:accent3>
        <a:srgbClr val="FF4A54"/>
      </a:accent3>
      <a:accent4>
        <a:srgbClr val="7FEDB3"/>
      </a:accent4>
      <a:accent5>
        <a:srgbClr val="68DFE3"/>
      </a:accent5>
      <a:accent6>
        <a:srgbClr val="FBDD62"/>
      </a:accent6>
      <a:hlink>
        <a:srgbClr val="9AA0FF"/>
      </a:hlink>
      <a:folHlink>
        <a:srgbClr val="FEAC5B"/>
      </a:folHlink>
    </a:clrScheme>
    <a:fontScheme name="cnes">
      <a:majorFont>
        <a:latin typeface="CNES Poster"/>
        <a:ea typeface=""/>
        <a:cs typeface=""/>
      </a:majorFont>
      <a:minorFont>
        <a:latin typeface="CNES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RQUE 2020.pptx" id="{0A109882-93F8-4FFB-B685-BBB561BEB90A}" vid="{85E5989D-B0C3-4682-AFDA-B36C18436FC6}"/>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ème_x0020_LL xmlns="d98edb7b-4b69-42c3-ba31-f9a07c1e3c46">Bureautique</Thème_x0020_LL>
    <TaxCatchAll xmlns="1480e229-d1f0-4dea-859f-b8c45efabb7a">
      <Value>34</Value>
      <Value>26</Value>
      <Value>115</Value>
      <Value>2</Value>
      <Value>76</Value>
    </TaxCatchAll>
    <RespForm xmlns="d98edb7b-4b69-42c3-ba31-f9a07c1e3c46">
      <UserInfo>
        <DisplayName>i:0#.w|cnesnet\medaillee</DisplayName>
        <AccountId>1243</AccountId>
        <AccountType/>
      </UserInfo>
    </RespForm>
    <RespTheme xmlns="d98edb7b-4b69-42c3-ba31-f9a07c1e3c46">
      <UserInfo>
        <DisplayName/>
        <AccountId xsi:nil="true"/>
        <AccountType/>
      </UserInfo>
    </RespTheme>
    <IconOverlay xmlns="http://schemas.microsoft.com/sharepoint/v4" xsi:nil="true"/>
    <Nature xmlns="c04198d5-9d41-4f87-9c9b-25c9d99d68b2">Modèle</Nature>
    <DocumentSetDescription xmlns="http://schemas.microsoft.com/sharepoint/v3" xsi:nil="true"/>
    <Services_x0020_Pratiques xmlns="d98edb7b-4b69-42c3-ba31-f9a07c1e3c46"/>
    <Cible xmlns="d98edb7b-4b69-42c3-ba31-f9a07c1e3c46">Salariés CNES</Cible>
    <Sous_x002d_Themes xmlns="c04198d5-9d41-4f87-9c9b-25c9d99d68b2" xsi:nil="true"/>
    <cfCentres0 xmlns="d98edb7b-4b69-42c3-ba31-f9a07c1e3c46">
      <Terms xmlns="http://schemas.microsoft.com/office/infopath/2007/PartnerControls">
        <TermInfo xmlns="http://schemas.microsoft.com/office/infopath/2007/PartnerControls">
          <TermName xmlns="http://schemas.microsoft.com/office/infopath/2007/PartnerControls">Kourou</TermName>
          <TermId xmlns="http://schemas.microsoft.com/office/infopath/2007/PartnerControls">10e6e4f8-5444-4c46-91d9-1d88f2248fca</TermId>
        </TermInfo>
        <TermInfo xmlns="http://schemas.microsoft.com/office/infopath/2007/PartnerControls">
          <TermName xmlns="http://schemas.microsoft.com/office/infopath/2007/PartnerControls">Toulouse</TermName>
          <TermId xmlns="http://schemas.microsoft.com/office/infopath/2007/PartnerControls">4631c293-d816-4767-8a32-a2fe4467ee72</TermId>
        </TermInfo>
        <TermInfo xmlns="http://schemas.microsoft.com/office/infopath/2007/PartnerControls">
          <TermName xmlns="http://schemas.microsoft.com/office/infopath/2007/PartnerControls">Aire sur Adour</TermName>
          <TermId xmlns="http://schemas.microsoft.com/office/infopath/2007/PartnerControls">bb0d4b2a-cf9c-4ecf-a138-975cb305a5a3</TermId>
        </TermInfo>
        <TermInfo xmlns="http://schemas.microsoft.com/office/infopath/2007/PartnerControls">
          <TermName xmlns="http://schemas.microsoft.com/office/infopath/2007/PartnerControls">CST</TermName>
          <TermId xmlns="http://schemas.microsoft.com/office/infopath/2007/PartnerControls">dcfdef51-9dac-43a6-8a2b-f174591fada0</TermId>
        </TermInfo>
        <TermInfo xmlns="http://schemas.microsoft.com/office/infopath/2007/PartnerControls">
          <TermName xmlns="http://schemas.microsoft.com/office/infopath/2007/PartnerControls">Externe</TermName>
          <TermId xmlns="http://schemas.microsoft.com/office/infopath/2007/PartnerControls">433a1d26-7970-4033-a889-663dbc8acbde</TermId>
        </TermInfo>
      </Terms>
    </cfCentres0>
  </documentManagement>
</p:properties>
</file>

<file path=customXml/item2.xml><?xml version="1.0" encoding="utf-8"?>
<ct:contentTypeSchema xmlns:ct="http://schemas.microsoft.com/office/2006/metadata/contentType" xmlns:ma="http://schemas.microsoft.com/office/2006/metadata/properties/metaAttributes" ct:_="" ma:_="" ma:contentTypeName="Formulaires CNES" ma:contentTypeID="0x01010000DC6006A7BDDE4C8FF96CE1CE05F6EF002240421B177A4145A68A1D0509C7E11F" ma:contentTypeVersion="37" ma:contentTypeDescription="" ma:contentTypeScope="" ma:versionID="ea30cc480ded4210dd0d1ed87c595d23">
  <xsd:schema xmlns:xsd="http://www.w3.org/2001/XMLSchema" xmlns:xs="http://www.w3.org/2001/XMLSchema" xmlns:p="http://schemas.microsoft.com/office/2006/metadata/properties" xmlns:ns1="http://schemas.microsoft.com/sharepoint/v3" xmlns:ns2="c04198d5-9d41-4f87-9c9b-25c9d99d68b2" xmlns:ns3="d98edb7b-4b69-42c3-ba31-f9a07c1e3c46" xmlns:ns4="1480e229-d1f0-4dea-859f-b8c45efabb7a" xmlns:ns5="http://schemas.microsoft.com/sharepoint/v4" targetNamespace="http://schemas.microsoft.com/office/2006/metadata/properties" ma:root="true" ma:fieldsID="e8c9f286900141f7e64b1b1263004edf" ns1:_="" ns2:_="" ns3:_="" ns4:_="" ns5:_="">
    <xsd:import namespace="http://schemas.microsoft.com/sharepoint/v3"/>
    <xsd:import namespace="c04198d5-9d41-4f87-9c9b-25c9d99d68b2"/>
    <xsd:import namespace="d98edb7b-4b69-42c3-ba31-f9a07c1e3c46"/>
    <xsd:import namespace="1480e229-d1f0-4dea-859f-b8c45efabb7a"/>
    <xsd:import namespace="http://schemas.microsoft.com/sharepoint/v4"/>
    <xsd:element name="properties">
      <xsd:complexType>
        <xsd:sequence>
          <xsd:element name="documentManagement">
            <xsd:complexType>
              <xsd:all>
                <xsd:element ref="ns2:Nature"/>
                <xsd:element ref="ns3:Thème_x0020_LL"/>
                <xsd:element ref="ns3:Services_x0020_Pratiques" minOccurs="0"/>
                <xsd:element ref="ns3:RespForm"/>
                <xsd:element ref="ns3:RespTheme" minOccurs="0"/>
                <xsd:element ref="ns3:Cible"/>
                <xsd:element ref="ns4:TaxCatchAll" minOccurs="0"/>
                <xsd:element ref="ns4:TaxCatchAllLabel" minOccurs="0"/>
                <xsd:element ref="ns3:cfCentres0" minOccurs="0"/>
                <xsd:element ref="ns1:DocumentSetDescription" minOccurs="0"/>
                <xsd:element ref="ns5:IconOverlay" minOccurs="0"/>
                <xsd:element ref="ns2:Sous_x002d_Them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7" nillable="true" ma:displayName="Description" ma:description="Description de l’ensemble de documents" ma:hidden="true"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4198d5-9d41-4f87-9c9b-25c9d99d68b2" elementFormDefault="qualified">
    <xsd:import namespace="http://schemas.microsoft.com/office/2006/documentManagement/types"/>
    <xsd:import namespace="http://schemas.microsoft.com/office/infopath/2007/PartnerControls"/>
    <xsd:element name="Nature" ma:index="2" ma:displayName="Nature" ma:default="Formulaire" ma:format="RadioButtons" ma:internalName="Nature">
      <xsd:simpleType>
        <xsd:restriction base="dms:Choice">
          <xsd:enumeration value="Formulaire"/>
          <xsd:enumeration value="Modèle"/>
        </xsd:restriction>
      </xsd:simpleType>
    </xsd:element>
    <xsd:element name="Sous_x002d_Themes" ma:index="20" nillable="true" ma:displayName="Sous-Themes-RH" ma:format="Dropdown" ma:internalName="Sous_x002d_Themes">
      <xsd:simpleType>
        <xsd:restriction base="dms:Choice">
          <xsd:enumeration value="RH - Accords et réglementation"/>
          <xsd:enumeration value="RH - Carrière"/>
          <xsd:enumeration value="RH - Missions et remboursements de frais"/>
          <xsd:enumeration value="RH - Protection sociale"/>
          <xsd:enumeration value="RH - Rémunération"/>
          <xsd:enumeration value="RH - Temps de travail"/>
          <xsd:enumeration value="RH - Santé au travail"/>
        </xsd:restriction>
      </xsd:simpleType>
    </xsd:element>
  </xsd:schema>
  <xsd:schema xmlns:xsd="http://www.w3.org/2001/XMLSchema" xmlns:xs="http://www.w3.org/2001/XMLSchema" xmlns:dms="http://schemas.microsoft.com/office/2006/documentManagement/types" xmlns:pc="http://schemas.microsoft.com/office/infopath/2007/PartnerControls" targetNamespace="d98edb7b-4b69-42c3-ba31-f9a07c1e3c46" elementFormDefault="qualified">
    <xsd:import namespace="http://schemas.microsoft.com/office/2006/documentManagement/types"/>
    <xsd:import namespace="http://schemas.microsoft.com/office/infopath/2007/PartnerControls"/>
    <xsd:element name="Thème_x0020_LL" ma:index="3" ma:displayName="Thème" ma:format="Dropdown" ma:internalName="Th_x00e8_me_x0020_LL">
      <xsd:simpleType>
        <xsd:restriction base="dms:Choice">
          <xsd:enumeration value="Z-archives"/>
          <xsd:enumeration value="Achats/recettes"/>
          <xsd:enumeration value="Actions R&amp;T"/>
          <xsd:enumeration value="ADHS"/>
          <xsd:enumeration value="Bureautique"/>
          <xsd:enumeration value="Conseil Administration"/>
          <xsd:enumeration value="Documentation Archives"/>
          <xsd:enumeration value="Gestion Finance"/>
          <xsd:enumeration value="Logistique, moyens généraux - Toulouse"/>
          <xsd:enumeration value="Logistique, moyens généraux - Kourou"/>
          <xsd:enumeration value="Logistique, moyens généraux, sécurité d'accès - Paris Daumesnil"/>
          <xsd:enumeration value="Logistique, moyens généraux, sécurité d'accès - Paris Les Halles"/>
          <xsd:enumeration value="Management des affaires et des projets"/>
          <xsd:enumeration value="Opérations"/>
          <xsd:enumeration value="Qualité"/>
          <xsd:enumeration value="Reach"/>
          <xsd:enumeration value="Représentation"/>
          <xsd:enumeration value="Ressources Humaines"/>
          <xsd:enumeration value="Sécurité du travail Ergonomie Environnement"/>
          <xsd:enumeration value="SSI"/>
          <xsd:enumeration value="Sûreté Accès - Toulouse"/>
          <xsd:enumeration value="Sûreté Accès - Kourou"/>
          <xsd:enumeration value="Système d'information"/>
          <xsd:enumeration value="Veille et Rayonnement"/>
        </xsd:restriction>
      </xsd:simpleType>
    </xsd:element>
    <xsd:element name="Services_x0020_Pratiques" ma:index="4" nillable="true" ma:displayName="Thématique" ma:internalName="Services_x0020_Pratiques" ma:readOnly="false">
      <xsd:complexType>
        <xsd:complexContent>
          <xsd:extension base="dms:MultiChoice">
            <xsd:sequence>
              <xsd:element name="Value" maxOccurs="unbounded" minOccurs="0" nillable="true">
                <xsd:simpleType>
                  <xsd:restriction base="dms:Choice">
                    <xsd:enumeration value="Courrier&amp;Colis"/>
                    <xsd:enumeration value="Dépannage, réparation, installation"/>
                    <xsd:enumeration value="Déplacement&amp;missions"/>
                    <xsd:enumeration value="Espace de travail"/>
                    <xsd:enumeration value="Informatique"/>
                    <xsd:enumeration value="Imprimerie&amp;média"/>
                    <xsd:enumeration value="Prestations de services"/>
                    <xsd:enumeration value="Prêt"/>
                    <xsd:enumeration value="Prévention&amp;santé"/>
                    <xsd:enumeration value="Protection&amp;sécurité"/>
                    <xsd:enumeration value="Réunions, rencontres&amp;événements"/>
                    <xsd:enumeration value="Téléphonie"/>
                    <xsd:enumeration value="----"/>
                    <xsd:enumeration value="RH Carrière"/>
                    <xsd:enumeration value="RH Temps de travail"/>
                    <xsd:enumeration value="RH Rémunération"/>
                    <xsd:enumeration value="RH Protection sociale"/>
                    <xsd:enumeration value="RH Santé au travail"/>
                    <xsd:enumeration value="RH Missions&amp;remboursement de frais"/>
                    <xsd:enumeration value="RH Accord&amp;réglementation"/>
                    <xsd:enumeration value="Management"/>
                    <xsd:enumeration value="Projet"/>
                  </xsd:restriction>
                </xsd:simpleType>
              </xsd:element>
            </xsd:sequence>
          </xsd:extension>
        </xsd:complexContent>
      </xsd:complexType>
    </xsd:element>
    <xsd:element name="RespForm" ma:index="5" ma:displayName="Responsable du formulaire" ma:description="Responsable du formulaire" ma:list="UserInfo" ma:SharePointGroup="0" ma:internalName="RespForm"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spTheme" ma:index="6" nillable="true" ma:displayName="Correspondant de thème" ma:description="Correspondant de thème" ma:list="UserInfo" ma:SharePointGroup="41" ma:internalName="Responsable_x0020_de_x0020_th_x00e8_m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ible" ma:index="8" ma:displayName="Cible" ma:format="Dropdown" ma:internalName="Cible" ma:readOnly="false">
      <xsd:simpleType>
        <xsd:restriction base="dms:Choice">
          <xsd:enumeration value="Manager-C/Projet"/>
          <xsd:enumeration value="Secrétaire"/>
          <xsd:enumeration value="Salariés CNES"/>
          <xsd:enumeration value="Tout public"/>
        </xsd:restriction>
      </xsd:simpleType>
    </xsd:element>
    <xsd:element name="cfCentres0" ma:index="13" ma:taxonomy="true" ma:internalName="cfCentres0" ma:taxonomyFieldName="cfCentres" ma:displayName="Centres - Etablissements" ma:readOnly="false" ma:fieldId="{cfae7dbf-fc1c-4884-b2c3-5ccd83607b77}" ma:taxonomyMulti="true" ma:sspId="43899476-92d5-47bd-aa4b-8ef5a50c3054" ma:termSetId="28451ea1-9d87-422f-b714-f82e1d7878b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80e229-d1f0-4dea-859f-b8c45efabb7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bfb6061-b2cf-40ef-b5f8-aa9297de9445}" ma:internalName="TaxCatchAll" ma:showField="CatchAllData" ma:web="d98edb7b-4b69-42c3-ba31-f9a07c1e3c46">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5bfb6061-b2cf-40ef-b5f8-aa9297de9445}" ma:internalName="TaxCatchAllLabel" ma:readOnly="true" ma:showField="CatchAllDataLabel" ma:web="d98edb7b-4b69-42c3-ba31-f9a07c1e3c4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Type de contenu"/>
        <xsd:element ref="dc:title" minOccurs="0" maxOccurs="1" ma:index="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787F54-8D9D-4530-9CCD-E7E1651F5B8A}">
  <ds:schemaRefs>
    <ds:schemaRef ds:uri="http://schemas.microsoft.com/sharepoint/v4"/>
    <ds:schemaRef ds:uri="http://purl.org/dc/elements/1.1/"/>
    <ds:schemaRef ds:uri="c04198d5-9d41-4f87-9c9b-25c9d99d68b2"/>
    <ds:schemaRef ds:uri="http://schemas.microsoft.com/sharepoint/v3"/>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1480e229-d1f0-4dea-859f-b8c45efabb7a"/>
    <ds:schemaRef ds:uri="d98edb7b-4b69-42c3-ba31-f9a07c1e3c46"/>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73D75A9-F05C-4842-94B8-2A73068BF1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04198d5-9d41-4f87-9c9b-25c9d99d68b2"/>
    <ds:schemaRef ds:uri="d98edb7b-4b69-42c3-ba31-f9a07c1e3c46"/>
    <ds:schemaRef ds:uri="1480e229-d1f0-4dea-859f-b8c45efabb7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55DC6F-A0B3-4F44-B95F-5053F5956F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MARQUE 2020</Template>
  <TotalTime>76</TotalTime>
  <Words>1904</Words>
  <Application>Microsoft Office PowerPoint</Application>
  <PresentationFormat>Widescreen</PresentationFormat>
  <Paragraphs>279</Paragraphs>
  <Slides>13</Slides>
  <Notes>6</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32" baseType="lpstr">
      <vt:lpstr>72 Black</vt:lpstr>
      <vt:lpstr>Arial</vt:lpstr>
      <vt:lpstr>Arial Black</vt:lpstr>
      <vt:lpstr>Arial MT Std Extra Bold Cond</vt:lpstr>
      <vt:lpstr>Arial MT Std Light</vt:lpstr>
      <vt:lpstr>Avenir Next LT Pro</vt:lpstr>
      <vt:lpstr>Calibri</vt:lpstr>
      <vt:lpstr>Calibri Light</vt:lpstr>
      <vt:lpstr>CNES Poster</vt:lpstr>
      <vt:lpstr>CNES Sans</vt:lpstr>
      <vt:lpstr>Courier New</vt:lpstr>
      <vt:lpstr>Montserrat</vt:lpstr>
      <vt:lpstr>Times New Roman</vt:lpstr>
      <vt:lpstr>Wingdings</vt:lpstr>
      <vt:lpstr>Couvertures sans photo</vt:lpstr>
      <vt:lpstr>Couvertures avec photo gauche</vt:lpstr>
      <vt:lpstr>Intercalaires</vt:lpstr>
      <vt:lpstr>Contenu</vt:lpstr>
      <vt:lpstr>think-cell Slide</vt:lpstr>
      <vt:lpstr>Space for Climate Observatory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Bretar Frederic</dc:creator>
  <cp:lastModifiedBy>Kyle Wohlwend</cp:lastModifiedBy>
  <cp:revision>27</cp:revision>
  <dcterms:created xsi:type="dcterms:W3CDTF">2021-02-08T08:18:44Z</dcterms:created>
  <dcterms:modified xsi:type="dcterms:W3CDTF">2023-10-18T11:44:37Z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0x01010000DC6006A7BDDE4C8FF96CE1CE05F6EF002240421B177A4145A68A1D0509C7E11F</vt:lpwstr>
  </property>
  <property fmtid="{D5CDD505-2E9C-101B-9397-08002B2CF9AE}" pid="3" name="cfCentres">
    <vt:lpwstr>26;#Kourou|10e6e4f8-5444-4c46-91d9-1d88f2248fca;#2;#Toulouse|4631c293-d816-4767-8a32-a2fe4467ee72;#34;#Aire sur Adour|bb0d4b2a-cf9c-4ecf-a138-975cb305a5a3;#76;#CST|dcfdef51-9dac-43a6-8a2b-f174591fada0;#115;#Externe|433a1d26-7970-4033-a889-663dbc8acbde</vt:lpwstr>
  </property>
</Properties>
</file>