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2" r:id="rId4"/>
    <p:sldId id="270" r:id="rId5"/>
    <p:sldId id="273" r:id="rId6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dB06dpInIcUMQffxpgPLpVqv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4"/>
  </p:normalViewPr>
  <p:slideViewPr>
    <p:cSldViewPr snapToGrid="0">
      <p:cViewPr varScale="1">
        <p:scale>
          <a:sx n="156" d="100"/>
          <a:sy n="156" d="100"/>
        </p:scale>
        <p:origin x="68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D21382D9-B9F7-B0D3-3E39-5E8C286F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>
            <a:extLst>
              <a:ext uri="{FF2B5EF4-FFF2-40B4-BE49-F238E27FC236}">
                <a16:creationId xmlns:a16="http://schemas.microsoft.com/office/drawing/2014/main" id="{B870707B-573F-E71C-9F94-DB936BE2F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:notes">
            <a:extLst>
              <a:ext uri="{FF2B5EF4-FFF2-40B4-BE49-F238E27FC236}">
                <a16:creationId xmlns:a16="http://schemas.microsoft.com/office/drawing/2014/main" id="{932D249D-EE05-431F-80FB-5E5EE2C25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:notes">
            <a:extLst>
              <a:ext uri="{FF2B5EF4-FFF2-40B4-BE49-F238E27FC236}">
                <a16:creationId xmlns:a16="http://schemas.microsoft.com/office/drawing/2014/main" id="{887E1843-C991-8B22-918D-6CA2B36D00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8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449586A9-1441-9717-0CB1-CB3DC12C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>
            <a:extLst>
              <a:ext uri="{FF2B5EF4-FFF2-40B4-BE49-F238E27FC236}">
                <a16:creationId xmlns:a16="http://schemas.microsoft.com/office/drawing/2014/main" id="{AC55BD6F-AB06-F7E7-132E-3528A7653B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8:notes">
            <a:extLst>
              <a:ext uri="{FF2B5EF4-FFF2-40B4-BE49-F238E27FC236}">
                <a16:creationId xmlns:a16="http://schemas.microsoft.com/office/drawing/2014/main" id="{83B55C09-B593-1C71-7A03-52324E9CE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8:notes">
            <a:extLst>
              <a:ext uri="{FF2B5EF4-FFF2-40B4-BE49-F238E27FC236}">
                <a16:creationId xmlns:a16="http://schemas.microsoft.com/office/drawing/2014/main" id="{6ACD82D1-B261-EBA8-544C-073333ED68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8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418509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WGCapD-14 Annual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 2025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>
            <a:spLocks noGrp="1"/>
          </p:cNvSpPr>
          <p:nvPr>
            <p:ph type="sldNum" idx="12"/>
          </p:nvPr>
        </p:nvSpPr>
        <p:spPr>
          <a:xfrm>
            <a:off x="8763000" y="4972053"/>
            <a:ext cx="304800" cy="140464"/>
          </a:xfrm>
          <a:prstGeom prst="roundRect">
            <a:avLst>
              <a:gd name="adj" fmla="val 16667"/>
            </a:avLst>
          </a:prstGeom>
          <a:solidFill>
            <a:schemeClr val="lt1">
              <a:alpha val="47058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2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sz="3600" b="1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5">
            <a:alphaModFix/>
          </a:blip>
          <a:srcRect l="5385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17">
            <a:alphaModFix/>
          </a:blip>
          <a:srcRect l="50471" t="11915" r="2076" b="848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62325" y="1992400"/>
            <a:ext cx="4840800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WGCap</a:t>
            </a:r>
            <a:r>
              <a:rPr lang="en-US" sz="2400" dirty="0" err="1">
                <a:solidFill>
                  <a:srgbClr val="FFFFFF"/>
                </a:solidFill>
              </a:rPr>
              <a:t>D</a:t>
            </a:r>
            <a:r>
              <a:rPr lang="en-US" sz="2400" dirty="0">
                <a:solidFill>
                  <a:srgbClr val="FFFFFF"/>
                </a:solidFill>
              </a:rPr>
              <a:t> History Charts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203" y="1617946"/>
            <a:ext cx="1253526" cy="75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WGCapD Chair &amp; Meeting History</a:t>
            </a:r>
            <a:endParaRPr/>
          </a:p>
        </p:txBody>
      </p:sp>
      <p:sp>
        <p:nvSpPr>
          <p:cNvPr id="345" name="Google Shape;345;p2"/>
          <p:cNvSpPr txBox="1"/>
          <p:nvPr/>
        </p:nvSpPr>
        <p:spPr>
          <a:xfrm>
            <a:off x="3529139" y="1307491"/>
            <a:ext cx="671979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"/>
          <p:cNvSpPr txBox="1"/>
          <p:nvPr/>
        </p:nvSpPr>
        <p:spPr>
          <a:xfrm>
            <a:off x="0" y="1333369"/>
            <a:ext cx="3536836" cy="334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Hilcea Ferreira, INPE / Jacob Sutherlun, NOAA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Hilcea Ferreira, INPE / Jacob Sutherlun, NOAA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Jacob Sutherlun, NOAA &gt; Eric Wood, USGS / Jane Olwoch, SANSA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Eric Wood, USGS / Jane Olwoch, SANSA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Jane Olwoch, SANSA / Senthil Kumar, ISRO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Jane Olwoch, SANSA &gt; Phila Sibanze, SANSA / Senthil Kumar, ISRO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Senthil Kumar, ISRO / Nancy Searby, 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Prakash Chauhan, ISRO / Nancy Searby, NASA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Nancy Searby, NASA / Pham Thy, VNSC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Nancy Searby, NASA / Pham Thy, VNSC</a:t>
            </a: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"/>
          <p:cNvSpPr txBox="1"/>
          <p:nvPr/>
        </p:nvSpPr>
        <p:spPr>
          <a:xfrm>
            <a:off x="4132982" y="1350621"/>
            <a:ext cx="329436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WGCapD-1: Ilhabela, Brazil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WGCapD-2: Frascati, Italy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WGCapD-3: Dehradun,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WGCapD-4: Pretoria, South Africa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WGCapD-5: Hampton, 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WGCapD-6: Oberpfaffenhofen, Germany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WGCapD-7: Sao Jose dos Campos, Brazil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WGCapD-8: Dehradun,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WGCapD-9: </a:t>
            </a:r>
            <a:r>
              <a:rPr lang="en-US" sz="1200" b="0" i="0" u="none" strike="sng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San Francisco, USA</a:t>
            </a: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WGCapD-10: 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"/>
          <p:cNvSpPr txBox="1"/>
          <p:nvPr/>
        </p:nvSpPr>
        <p:spPr>
          <a:xfrm>
            <a:off x="1538379" y="1025594"/>
            <a:ext cx="20070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Chair / Vice-Chair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"/>
          <p:cNvSpPr txBox="1"/>
          <p:nvPr/>
        </p:nvSpPr>
        <p:spPr>
          <a:xfrm>
            <a:off x="4133421" y="1025593"/>
            <a:ext cx="2040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Annual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"/>
          <p:cNvSpPr txBox="1"/>
          <p:nvPr/>
        </p:nvSpPr>
        <p:spPr>
          <a:xfrm>
            <a:off x="3562711" y="1025592"/>
            <a:ext cx="6038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6355" y="733129"/>
            <a:ext cx="1202521" cy="7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1929" y="942123"/>
            <a:ext cx="1294791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0257" y="2232493"/>
            <a:ext cx="1293332" cy="73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5852" y="2990704"/>
            <a:ext cx="1440617" cy="79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8279" y="3652012"/>
            <a:ext cx="1505310" cy="7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9288" y="4393235"/>
            <a:ext cx="2135663" cy="54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16DBF90D-6156-9150-CEE7-DBB3996F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>
            <a:extLst>
              <a:ext uri="{FF2B5EF4-FFF2-40B4-BE49-F238E27FC236}">
                <a16:creationId xmlns:a16="http://schemas.microsoft.com/office/drawing/2014/main" id="{0DA043AB-14D9-AE29-F0BE-45013B166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WGCapD Chair &amp; Meeting History</a:t>
            </a:r>
            <a:endParaRPr/>
          </a:p>
        </p:txBody>
      </p:sp>
      <p:sp>
        <p:nvSpPr>
          <p:cNvPr id="345" name="Google Shape;345;p2">
            <a:extLst>
              <a:ext uri="{FF2B5EF4-FFF2-40B4-BE49-F238E27FC236}">
                <a16:creationId xmlns:a16="http://schemas.microsoft.com/office/drawing/2014/main" id="{84FAF3F9-D340-C21E-6A3D-0DC8F067C2D5}"/>
              </a:ext>
            </a:extLst>
          </p:cNvPr>
          <p:cNvSpPr txBox="1"/>
          <p:nvPr/>
        </p:nvSpPr>
        <p:spPr>
          <a:xfrm>
            <a:off x="3847542" y="1307491"/>
            <a:ext cx="671979" cy="1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rgbClr val="1B2F5D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">
            <a:extLst>
              <a:ext uri="{FF2B5EF4-FFF2-40B4-BE49-F238E27FC236}">
                <a16:creationId xmlns:a16="http://schemas.microsoft.com/office/drawing/2014/main" id="{178FA426-B495-5E8C-959A-7E56264E6A52}"/>
              </a:ext>
            </a:extLst>
          </p:cNvPr>
          <p:cNvSpPr txBox="1"/>
          <p:nvPr/>
        </p:nvSpPr>
        <p:spPr>
          <a:xfrm>
            <a:off x="-3596" y="1183017"/>
            <a:ext cx="394694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Jorge del Rio Vera, UNOOSA / Dan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Matsapola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SANSA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Jorge del Rio Vera, UNOOSA / Dan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Matsapola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SANSA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Matsapola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SANSA / Julio Castillo, AEM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Matsapola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SANSA / Julio Castillo, AEM</a:t>
            </a: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">
            <a:extLst>
              <a:ext uri="{FF2B5EF4-FFF2-40B4-BE49-F238E27FC236}">
                <a16:creationId xmlns:a16="http://schemas.microsoft.com/office/drawing/2014/main" id="{8CDD20BE-0A54-2AAB-AD1D-5426719AFB41}"/>
              </a:ext>
            </a:extLst>
          </p:cNvPr>
          <p:cNvSpPr txBox="1"/>
          <p:nvPr/>
        </p:nvSpPr>
        <p:spPr>
          <a:xfrm>
            <a:off x="4435973" y="1350621"/>
            <a:ext cx="329436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WGCapD-11: virtual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WGCapD-12: </a:t>
            </a:r>
            <a:r>
              <a:rPr lang="en-US" sz="1200" dirty="0">
                <a:solidFill>
                  <a:srgbClr val="3F3F3F"/>
                </a:solidFill>
              </a:rPr>
              <a:t>Vienna, Austria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WGCapD-13: </a:t>
            </a:r>
            <a:r>
              <a:rPr lang="en-US" sz="1200" dirty="0">
                <a:solidFill>
                  <a:srgbClr val="3F3F3F"/>
                </a:solidFill>
              </a:rPr>
              <a:t>virtual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WGCapD-14: </a:t>
            </a:r>
            <a:r>
              <a:rPr lang="en-US" sz="1200" dirty="0">
                <a:solidFill>
                  <a:srgbClr val="3F3F3F"/>
                </a:solidFill>
              </a:rPr>
              <a:t>Vienna, Austria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">
            <a:extLst>
              <a:ext uri="{FF2B5EF4-FFF2-40B4-BE49-F238E27FC236}">
                <a16:creationId xmlns:a16="http://schemas.microsoft.com/office/drawing/2014/main" id="{16F7D5A6-EA2F-DB58-2CBD-548D6F614977}"/>
              </a:ext>
            </a:extLst>
          </p:cNvPr>
          <p:cNvSpPr txBox="1"/>
          <p:nvPr/>
        </p:nvSpPr>
        <p:spPr>
          <a:xfrm>
            <a:off x="1538379" y="1025594"/>
            <a:ext cx="20070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Chair / Vice-Chair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">
            <a:extLst>
              <a:ext uri="{FF2B5EF4-FFF2-40B4-BE49-F238E27FC236}">
                <a16:creationId xmlns:a16="http://schemas.microsoft.com/office/drawing/2014/main" id="{45A1D8B3-95DE-3F1F-1AC4-3EECFDA4FB6A}"/>
              </a:ext>
            </a:extLst>
          </p:cNvPr>
          <p:cNvSpPr txBox="1"/>
          <p:nvPr/>
        </p:nvSpPr>
        <p:spPr>
          <a:xfrm>
            <a:off x="4402840" y="1025593"/>
            <a:ext cx="2040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Annual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">
            <a:extLst>
              <a:ext uri="{FF2B5EF4-FFF2-40B4-BE49-F238E27FC236}">
                <a16:creationId xmlns:a16="http://schemas.microsoft.com/office/drawing/2014/main" id="{162DC565-1579-9D89-2C77-174EA92E6728}"/>
              </a:ext>
            </a:extLst>
          </p:cNvPr>
          <p:cNvSpPr txBox="1"/>
          <p:nvPr/>
        </p:nvSpPr>
        <p:spPr>
          <a:xfrm>
            <a:off x="3881114" y="1025592"/>
            <a:ext cx="6038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03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8"/>
          <p:cNvCxnSpPr/>
          <p:nvPr/>
        </p:nvCxnSpPr>
        <p:spPr>
          <a:xfrm>
            <a:off x="4051792" y="2854865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8" name="Google Shape;278;p8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WGEdu &amp; WGCapD History</a:t>
            </a:r>
            <a:endParaRPr/>
          </a:p>
        </p:txBody>
      </p:sp>
      <p:cxnSp>
        <p:nvCxnSpPr>
          <p:cNvPr id="279" name="Google Shape;279;p8"/>
          <p:cNvCxnSpPr/>
          <p:nvPr/>
        </p:nvCxnSpPr>
        <p:spPr>
          <a:xfrm rot="10800000" flipH="1">
            <a:off x="181159" y="2808758"/>
            <a:ext cx="8778240" cy="17253"/>
          </a:xfrm>
          <a:prstGeom prst="straightConnector1">
            <a:avLst/>
          </a:prstGeom>
          <a:noFill/>
          <a:ln w="57150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8"/>
          <p:cNvSpPr/>
          <p:nvPr/>
        </p:nvSpPr>
        <p:spPr>
          <a:xfrm>
            <a:off x="124223" y="2788916"/>
            <a:ext cx="91440" cy="91440"/>
          </a:xfrm>
          <a:prstGeom prst="ellipse">
            <a:avLst/>
          </a:prstGeom>
          <a:solidFill>
            <a:srgbClr val="A6CE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619709" y="2788916"/>
            <a:ext cx="91440" cy="91440"/>
          </a:xfrm>
          <a:prstGeom prst="ellipse">
            <a:avLst/>
          </a:prstGeom>
          <a:solidFill>
            <a:srgbClr val="A6CE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-46589" y="2880356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422796" y="2549098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endParaRPr/>
          </a:p>
        </p:txBody>
      </p:sp>
      <p:grpSp>
        <p:nvGrpSpPr>
          <p:cNvPr id="284" name="Google Shape;284;p8"/>
          <p:cNvGrpSpPr/>
          <p:nvPr/>
        </p:nvGrpSpPr>
        <p:grpSpPr>
          <a:xfrm>
            <a:off x="1352765" y="2788916"/>
            <a:ext cx="524503" cy="368439"/>
            <a:chOff x="3482277" y="2788916"/>
            <a:chExt cx="524503" cy="368439"/>
          </a:xfrm>
        </p:grpSpPr>
        <p:sp>
          <p:nvSpPr>
            <p:cNvPr id="285" name="Google Shape;285;p8"/>
            <p:cNvSpPr/>
            <p:nvPr/>
          </p:nvSpPr>
          <p:spPr>
            <a:xfrm>
              <a:off x="3706853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3482277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2012</a:t>
              </a: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2166533" y="2513212"/>
            <a:ext cx="524503" cy="367144"/>
            <a:chOff x="4068166" y="2513212"/>
            <a:chExt cx="524503" cy="367144"/>
          </a:xfrm>
        </p:grpSpPr>
        <p:sp>
          <p:nvSpPr>
            <p:cNvPr id="288" name="Google Shape;288;p8"/>
            <p:cNvSpPr/>
            <p:nvPr/>
          </p:nvSpPr>
          <p:spPr>
            <a:xfrm>
              <a:off x="4303958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4068166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2013</a:t>
              </a: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>
            <a:off x="2980301" y="2788916"/>
            <a:ext cx="524503" cy="368439"/>
            <a:chOff x="4692576" y="2788916"/>
            <a:chExt cx="524503" cy="368439"/>
          </a:xfrm>
        </p:grpSpPr>
        <p:sp>
          <p:nvSpPr>
            <p:cNvPr id="291" name="Google Shape;291;p8"/>
            <p:cNvSpPr/>
            <p:nvPr/>
          </p:nvSpPr>
          <p:spPr>
            <a:xfrm>
              <a:off x="4901063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4692576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2014</a:t>
              </a:r>
              <a:endParaRPr/>
            </a:p>
          </p:txBody>
        </p:sp>
      </p:grpSp>
      <p:grpSp>
        <p:nvGrpSpPr>
          <p:cNvPr id="293" name="Google Shape;293;p8"/>
          <p:cNvGrpSpPr/>
          <p:nvPr/>
        </p:nvGrpSpPr>
        <p:grpSpPr>
          <a:xfrm>
            <a:off x="3794069" y="2513212"/>
            <a:ext cx="524503" cy="358518"/>
            <a:chOff x="5278465" y="2513212"/>
            <a:chExt cx="524503" cy="358518"/>
          </a:xfrm>
        </p:grpSpPr>
        <p:sp>
          <p:nvSpPr>
            <p:cNvPr id="294" name="Google Shape;294;p8"/>
            <p:cNvSpPr/>
            <p:nvPr/>
          </p:nvSpPr>
          <p:spPr>
            <a:xfrm>
              <a:off x="5498168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"/>
            <p:cNvSpPr txBox="1"/>
            <p:nvPr/>
          </p:nvSpPr>
          <p:spPr>
            <a:xfrm>
              <a:off x="5278465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/>
            </a:p>
          </p:txBody>
        </p:sp>
      </p:grpSp>
      <p:grpSp>
        <p:nvGrpSpPr>
          <p:cNvPr id="296" name="Google Shape;296;p8"/>
          <p:cNvGrpSpPr/>
          <p:nvPr/>
        </p:nvGrpSpPr>
        <p:grpSpPr>
          <a:xfrm>
            <a:off x="4607837" y="2780290"/>
            <a:ext cx="524503" cy="377065"/>
            <a:chOff x="5859904" y="2780290"/>
            <a:chExt cx="524503" cy="377065"/>
          </a:xfrm>
        </p:grpSpPr>
        <p:sp>
          <p:nvSpPr>
            <p:cNvPr id="297" name="Google Shape;297;p8"/>
            <p:cNvSpPr/>
            <p:nvPr/>
          </p:nvSpPr>
          <p:spPr>
            <a:xfrm>
              <a:off x="6095273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5859904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/>
            </a:p>
          </p:txBody>
        </p:sp>
      </p:grpSp>
      <p:grpSp>
        <p:nvGrpSpPr>
          <p:cNvPr id="299" name="Google Shape;299;p8"/>
          <p:cNvGrpSpPr/>
          <p:nvPr/>
        </p:nvGrpSpPr>
        <p:grpSpPr>
          <a:xfrm>
            <a:off x="5421605" y="2513212"/>
            <a:ext cx="524503" cy="358518"/>
            <a:chOff x="6445793" y="2513212"/>
            <a:chExt cx="524503" cy="358518"/>
          </a:xfrm>
        </p:grpSpPr>
        <p:sp>
          <p:nvSpPr>
            <p:cNvPr id="300" name="Google Shape;300;p8"/>
            <p:cNvSpPr/>
            <p:nvPr/>
          </p:nvSpPr>
          <p:spPr>
            <a:xfrm>
              <a:off x="6692378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/>
            <p:cNvSpPr txBox="1"/>
            <p:nvPr/>
          </p:nvSpPr>
          <p:spPr>
            <a:xfrm>
              <a:off x="6445793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</p:grpSp>
      <p:grpSp>
        <p:nvGrpSpPr>
          <p:cNvPr id="302" name="Google Shape;302;p8"/>
          <p:cNvGrpSpPr/>
          <p:nvPr/>
        </p:nvGrpSpPr>
        <p:grpSpPr>
          <a:xfrm>
            <a:off x="6235373" y="2780290"/>
            <a:ext cx="524503" cy="377065"/>
            <a:chOff x="7088618" y="2780290"/>
            <a:chExt cx="524503" cy="377065"/>
          </a:xfrm>
        </p:grpSpPr>
        <p:sp>
          <p:nvSpPr>
            <p:cNvPr id="303" name="Google Shape;303;p8"/>
            <p:cNvSpPr/>
            <p:nvPr/>
          </p:nvSpPr>
          <p:spPr>
            <a:xfrm>
              <a:off x="7289483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7088618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</p:grpSp>
      <p:grpSp>
        <p:nvGrpSpPr>
          <p:cNvPr id="305" name="Google Shape;305;p8"/>
          <p:cNvGrpSpPr/>
          <p:nvPr/>
        </p:nvGrpSpPr>
        <p:grpSpPr>
          <a:xfrm>
            <a:off x="7049141" y="2513212"/>
            <a:ext cx="524503" cy="349892"/>
            <a:chOff x="7674507" y="2513212"/>
            <a:chExt cx="524503" cy="349892"/>
          </a:xfrm>
        </p:grpSpPr>
        <p:sp>
          <p:nvSpPr>
            <p:cNvPr id="306" name="Google Shape;306;p8"/>
            <p:cNvSpPr/>
            <p:nvPr/>
          </p:nvSpPr>
          <p:spPr>
            <a:xfrm>
              <a:off x="7886588" y="2771664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"/>
            <p:cNvSpPr txBox="1"/>
            <p:nvPr/>
          </p:nvSpPr>
          <p:spPr>
            <a:xfrm>
              <a:off x="7674507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grpSp>
        <p:nvGrpSpPr>
          <p:cNvPr id="308" name="Google Shape;308;p8"/>
          <p:cNvGrpSpPr/>
          <p:nvPr/>
        </p:nvGrpSpPr>
        <p:grpSpPr>
          <a:xfrm>
            <a:off x="7862909" y="2771664"/>
            <a:ext cx="524503" cy="385691"/>
            <a:chOff x="8255946" y="2771664"/>
            <a:chExt cx="524503" cy="385691"/>
          </a:xfrm>
        </p:grpSpPr>
        <p:sp>
          <p:nvSpPr>
            <p:cNvPr id="309" name="Google Shape;309;p8"/>
            <p:cNvSpPr/>
            <p:nvPr/>
          </p:nvSpPr>
          <p:spPr>
            <a:xfrm>
              <a:off x="8483695" y="2771664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8255946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311" name="Google Shape;311;p8"/>
          <p:cNvGrpSpPr/>
          <p:nvPr/>
        </p:nvGrpSpPr>
        <p:grpSpPr>
          <a:xfrm>
            <a:off x="8676675" y="2521310"/>
            <a:ext cx="524503" cy="339970"/>
            <a:chOff x="8676675" y="2521310"/>
            <a:chExt cx="524503" cy="339970"/>
          </a:xfrm>
        </p:grpSpPr>
        <p:sp>
          <p:nvSpPr>
            <p:cNvPr id="312" name="Google Shape;312;p8"/>
            <p:cNvSpPr txBox="1"/>
            <p:nvPr/>
          </p:nvSpPr>
          <p:spPr>
            <a:xfrm>
              <a:off x="8676675" y="2521310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938926" y="276984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8"/>
          <p:cNvSpPr txBox="1"/>
          <p:nvPr/>
        </p:nvSpPr>
        <p:spPr>
          <a:xfrm>
            <a:off x="41538" y="1393874"/>
            <a:ext cx="865759" cy="523220"/>
          </a:xfrm>
          <a:prstGeom prst="rect">
            <a:avLst/>
          </a:prstGeom>
          <a:solidFill>
            <a:srgbClr val="4859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WGEdu Formed</a:t>
            </a:r>
            <a:endParaRPr/>
          </a:p>
        </p:txBody>
      </p:sp>
      <p:cxnSp>
        <p:nvCxnSpPr>
          <p:cNvPr id="315" name="Google Shape;315;p8"/>
          <p:cNvCxnSpPr>
            <a:stCxn id="280" idx="0"/>
          </p:cNvCxnSpPr>
          <p:nvPr/>
        </p:nvCxnSpPr>
        <p:spPr>
          <a:xfrm rot="10800000">
            <a:off x="169943" y="1906016"/>
            <a:ext cx="0" cy="88290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6" name="Google Shape;316;p8"/>
          <p:cNvCxnSpPr/>
          <p:nvPr/>
        </p:nvCxnSpPr>
        <p:spPr>
          <a:xfrm>
            <a:off x="651444" y="2871730"/>
            <a:ext cx="0" cy="409051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7" name="Google Shape;317;p8"/>
          <p:cNvSpPr txBox="1"/>
          <p:nvPr/>
        </p:nvSpPr>
        <p:spPr>
          <a:xfrm>
            <a:off x="181159" y="3265688"/>
            <a:ext cx="1098492" cy="1384995"/>
          </a:xfrm>
          <a:prstGeom prst="rect">
            <a:avLst/>
          </a:prstGeom>
          <a:solidFill>
            <a:srgbClr val="4859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WGEdu formally adds capacity building to mandate</a:t>
            </a:r>
            <a:endParaRPr/>
          </a:p>
        </p:txBody>
      </p:sp>
      <p:cxnSp>
        <p:nvCxnSpPr>
          <p:cNvPr id="318" name="Google Shape;318;p8"/>
          <p:cNvCxnSpPr/>
          <p:nvPr/>
        </p:nvCxnSpPr>
        <p:spPr>
          <a:xfrm rot="10800000">
            <a:off x="1619377" y="1686699"/>
            <a:ext cx="0" cy="1094358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9" name="Google Shape;319;p8"/>
          <p:cNvCxnSpPr/>
          <p:nvPr/>
        </p:nvCxnSpPr>
        <p:spPr>
          <a:xfrm>
            <a:off x="2439419" y="2880356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p8"/>
          <p:cNvSpPr txBox="1"/>
          <p:nvPr/>
        </p:nvSpPr>
        <p:spPr>
          <a:xfrm>
            <a:off x="1025705" y="1379911"/>
            <a:ext cx="2014974" cy="307777"/>
          </a:xfrm>
          <a:prstGeom prst="rect">
            <a:avLst/>
          </a:prstGeom>
          <a:solidFill>
            <a:srgbClr val="32466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WGEdu 🡪 WGCapD</a:t>
            </a:r>
            <a:endParaRPr/>
          </a:p>
        </p:txBody>
      </p:sp>
      <p:cxnSp>
        <p:nvCxnSpPr>
          <p:cNvPr id="321" name="Google Shape;321;p8"/>
          <p:cNvCxnSpPr/>
          <p:nvPr/>
        </p:nvCxnSpPr>
        <p:spPr>
          <a:xfrm rot="10800000">
            <a:off x="3233926" y="2513237"/>
            <a:ext cx="0" cy="27432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22" name="Google Shape;3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061" y="1676923"/>
            <a:ext cx="1202521" cy="781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8"/>
          <p:cNvSpPr txBox="1"/>
          <p:nvPr/>
        </p:nvSpPr>
        <p:spPr>
          <a:xfrm>
            <a:off x="1592405" y="3276902"/>
            <a:ext cx="1095458" cy="461665"/>
          </a:xfrm>
          <a:prstGeom prst="rect">
            <a:avLst/>
          </a:prstGeom>
          <a:solidFill>
            <a:srgbClr val="32466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DEM Workshops</a:t>
            </a:r>
            <a:endParaRPr/>
          </a:p>
        </p:txBody>
      </p:sp>
      <p:sp>
        <p:nvSpPr>
          <p:cNvPr id="324" name="Google Shape;324;p8"/>
          <p:cNvSpPr txBox="1"/>
          <p:nvPr/>
        </p:nvSpPr>
        <p:spPr>
          <a:xfrm>
            <a:off x="3121732" y="1302206"/>
            <a:ext cx="973239" cy="1200329"/>
          </a:xfrm>
          <a:prstGeom prst="rect">
            <a:avLst/>
          </a:prstGeom>
          <a:solidFill>
            <a:srgbClr val="2C4068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Growing training, workshops, and data collections</a:t>
            </a:r>
            <a:endParaRPr/>
          </a:p>
        </p:txBody>
      </p:sp>
      <p:sp>
        <p:nvSpPr>
          <p:cNvPr id="325" name="Google Shape;325;p8"/>
          <p:cNvSpPr txBox="1"/>
          <p:nvPr/>
        </p:nvSpPr>
        <p:spPr>
          <a:xfrm>
            <a:off x="5065843" y="3445043"/>
            <a:ext cx="1143930" cy="830997"/>
          </a:xfrm>
          <a:prstGeom prst="rect">
            <a:avLst/>
          </a:prstGeom>
          <a:solidFill>
            <a:srgbClr val="263A64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Deeper engagement of GEO</a:t>
            </a:r>
            <a:endParaRPr/>
          </a:p>
        </p:txBody>
      </p:sp>
      <p:sp>
        <p:nvSpPr>
          <p:cNvPr id="326" name="Google Shape;326;p8"/>
          <p:cNvSpPr txBox="1"/>
          <p:nvPr/>
        </p:nvSpPr>
        <p:spPr>
          <a:xfrm>
            <a:off x="7744251" y="3260377"/>
            <a:ext cx="1399750" cy="1015663"/>
          </a:xfrm>
          <a:prstGeom prst="rect">
            <a:avLst/>
          </a:prstGeom>
          <a:solidFill>
            <a:srgbClr val="1B2F5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EOTEC DevNet established, Resource Portal &amp; CEOS Webinar Toolkit launched</a:t>
            </a:r>
            <a:endParaRPr/>
          </a:p>
        </p:txBody>
      </p:sp>
      <p:cxnSp>
        <p:nvCxnSpPr>
          <p:cNvPr id="327" name="Google Shape;327;p8"/>
          <p:cNvCxnSpPr/>
          <p:nvPr/>
        </p:nvCxnSpPr>
        <p:spPr>
          <a:xfrm>
            <a:off x="8982503" y="2859837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8" name="Google Shape;328;p8"/>
          <p:cNvCxnSpPr>
            <a:stCxn id="309" idx="0"/>
          </p:cNvCxnSpPr>
          <p:nvPr/>
        </p:nvCxnSpPr>
        <p:spPr>
          <a:xfrm rot="10800000">
            <a:off x="8136378" y="2399664"/>
            <a:ext cx="0" cy="37200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9" name="Google Shape;329;p8"/>
          <p:cNvSpPr txBox="1"/>
          <p:nvPr/>
        </p:nvSpPr>
        <p:spPr>
          <a:xfrm>
            <a:off x="7700613" y="1022379"/>
            <a:ext cx="1281890" cy="1377328"/>
          </a:xfrm>
          <a:prstGeom prst="rect">
            <a:avLst/>
          </a:prstGeom>
          <a:solidFill>
            <a:srgbClr val="1B2F5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COVID-19 drives first all-virtual annual meeting; virtualization of many deliverables</a:t>
            </a:r>
            <a:endParaRPr/>
          </a:p>
        </p:txBody>
      </p:sp>
      <p:sp>
        <p:nvSpPr>
          <p:cNvPr id="330" name="Google Shape;330;p8"/>
          <p:cNvSpPr txBox="1"/>
          <p:nvPr/>
        </p:nvSpPr>
        <p:spPr>
          <a:xfrm>
            <a:off x="6474055" y="3255562"/>
            <a:ext cx="1127919" cy="1384995"/>
          </a:xfrm>
          <a:prstGeom prst="rect">
            <a:avLst/>
          </a:prstGeom>
          <a:solidFill>
            <a:srgbClr val="21365F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Increased number of trainings, workshops, and online courses</a:t>
            </a:r>
            <a:endParaRPr/>
          </a:p>
        </p:txBody>
      </p:sp>
      <p:cxnSp>
        <p:nvCxnSpPr>
          <p:cNvPr id="331" name="Google Shape;331;p8"/>
          <p:cNvCxnSpPr/>
          <p:nvPr/>
        </p:nvCxnSpPr>
        <p:spPr>
          <a:xfrm>
            <a:off x="7302460" y="2855022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2" name="Google Shape;332;p8"/>
          <p:cNvCxnSpPr/>
          <p:nvPr/>
        </p:nvCxnSpPr>
        <p:spPr>
          <a:xfrm rot="10800000">
            <a:off x="6478925" y="2225321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8"/>
          <p:cNvSpPr txBox="1"/>
          <p:nvPr/>
        </p:nvSpPr>
        <p:spPr>
          <a:xfrm>
            <a:off x="5979332" y="1400405"/>
            <a:ext cx="1281890" cy="830997"/>
          </a:xfrm>
          <a:prstGeom prst="rect">
            <a:avLst/>
          </a:prstGeom>
          <a:solidFill>
            <a:srgbClr val="21365F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Support of Data Cubes, AmeriGEOSS &amp; AfriGEOSS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8"/>
          <p:cNvCxnSpPr/>
          <p:nvPr/>
        </p:nvCxnSpPr>
        <p:spPr>
          <a:xfrm>
            <a:off x="5706921" y="2871321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5" name="Google Shape;335;p8"/>
          <p:cNvCxnSpPr/>
          <p:nvPr/>
        </p:nvCxnSpPr>
        <p:spPr>
          <a:xfrm rot="10800000">
            <a:off x="4885893" y="2222300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6" name="Google Shape;336;p8"/>
          <p:cNvSpPr txBox="1"/>
          <p:nvPr/>
        </p:nvSpPr>
        <p:spPr>
          <a:xfrm>
            <a:off x="4463934" y="1027034"/>
            <a:ext cx="1162267" cy="1200329"/>
          </a:xfrm>
          <a:prstGeom prst="rect">
            <a:avLst/>
          </a:prstGeom>
          <a:solidFill>
            <a:srgbClr val="263A64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GeoCab Portal support, KenyaCube, SAR trainings</a:t>
            </a:r>
            <a:endParaRPr/>
          </a:p>
        </p:txBody>
      </p:sp>
      <p:sp>
        <p:nvSpPr>
          <p:cNvPr id="337" name="Google Shape;337;p8"/>
          <p:cNvSpPr txBox="1"/>
          <p:nvPr/>
        </p:nvSpPr>
        <p:spPr>
          <a:xfrm>
            <a:off x="3410714" y="3428587"/>
            <a:ext cx="1143930" cy="646331"/>
          </a:xfrm>
          <a:prstGeom prst="rect">
            <a:avLst/>
          </a:prstGeom>
          <a:solidFill>
            <a:srgbClr val="2C4068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Awareness building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4448D883-7760-A885-6E36-437DE4DB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8">
            <a:extLst>
              <a:ext uri="{FF2B5EF4-FFF2-40B4-BE49-F238E27FC236}">
                <a16:creationId xmlns:a16="http://schemas.microsoft.com/office/drawing/2014/main" id="{5545C842-493E-2B9C-1694-FD1CFC4E0FAF}"/>
              </a:ext>
            </a:extLst>
          </p:cNvPr>
          <p:cNvCxnSpPr/>
          <p:nvPr/>
        </p:nvCxnSpPr>
        <p:spPr>
          <a:xfrm>
            <a:off x="4051792" y="2854865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8" name="Google Shape;278;p8">
            <a:extLst>
              <a:ext uri="{FF2B5EF4-FFF2-40B4-BE49-F238E27FC236}">
                <a16:creationId xmlns:a16="http://schemas.microsoft.com/office/drawing/2014/main" id="{75F2A6F8-0D23-4153-5533-FE04918F32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WGEdu &amp; WGCapD History</a:t>
            </a:r>
            <a:endParaRPr/>
          </a:p>
        </p:txBody>
      </p:sp>
      <p:cxnSp>
        <p:nvCxnSpPr>
          <p:cNvPr id="279" name="Google Shape;279;p8">
            <a:extLst>
              <a:ext uri="{FF2B5EF4-FFF2-40B4-BE49-F238E27FC236}">
                <a16:creationId xmlns:a16="http://schemas.microsoft.com/office/drawing/2014/main" id="{3919F546-0777-450E-4406-4FB41A2449BA}"/>
              </a:ext>
            </a:extLst>
          </p:cNvPr>
          <p:cNvCxnSpPr/>
          <p:nvPr/>
        </p:nvCxnSpPr>
        <p:spPr>
          <a:xfrm rot="10800000" flipH="1">
            <a:off x="181159" y="2808758"/>
            <a:ext cx="8778240" cy="17253"/>
          </a:xfrm>
          <a:prstGeom prst="straightConnector1">
            <a:avLst/>
          </a:prstGeom>
          <a:noFill/>
          <a:ln w="57150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8">
            <a:extLst>
              <a:ext uri="{FF2B5EF4-FFF2-40B4-BE49-F238E27FC236}">
                <a16:creationId xmlns:a16="http://schemas.microsoft.com/office/drawing/2014/main" id="{976BDFC4-DEEA-2AA4-B06E-CCE84ED695C3}"/>
              </a:ext>
            </a:extLst>
          </p:cNvPr>
          <p:cNvSpPr/>
          <p:nvPr/>
        </p:nvSpPr>
        <p:spPr>
          <a:xfrm>
            <a:off x="124223" y="2788916"/>
            <a:ext cx="91440" cy="91440"/>
          </a:xfrm>
          <a:prstGeom prst="ellipse">
            <a:avLst/>
          </a:prstGeom>
          <a:solidFill>
            <a:srgbClr val="A6CE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>
            <a:extLst>
              <a:ext uri="{FF2B5EF4-FFF2-40B4-BE49-F238E27FC236}">
                <a16:creationId xmlns:a16="http://schemas.microsoft.com/office/drawing/2014/main" id="{5A7D867F-5961-6D2D-3969-DE944A6DB38D}"/>
              </a:ext>
            </a:extLst>
          </p:cNvPr>
          <p:cNvSpPr/>
          <p:nvPr/>
        </p:nvSpPr>
        <p:spPr>
          <a:xfrm>
            <a:off x="619709" y="2788916"/>
            <a:ext cx="91440" cy="91440"/>
          </a:xfrm>
          <a:prstGeom prst="ellipse">
            <a:avLst/>
          </a:prstGeom>
          <a:solidFill>
            <a:srgbClr val="A6CE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>
            <a:extLst>
              <a:ext uri="{FF2B5EF4-FFF2-40B4-BE49-F238E27FC236}">
                <a16:creationId xmlns:a16="http://schemas.microsoft.com/office/drawing/2014/main" id="{8729BFC1-4E41-DA21-C524-0C4EEBE66DC3}"/>
              </a:ext>
            </a:extLst>
          </p:cNvPr>
          <p:cNvSpPr txBox="1"/>
          <p:nvPr/>
        </p:nvSpPr>
        <p:spPr>
          <a:xfrm>
            <a:off x="-46589" y="2880356"/>
            <a:ext cx="5245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2022</a:t>
            </a:r>
            <a:endParaRPr dirty="0"/>
          </a:p>
        </p:txBody>
      </p:sp>
      <p:sp>
        <p:nvSpPr>
          <p:cNvPr id="283" name="Google Shape;283;p8">
            <a:extLst>
              <a:ext uri="{FF2B5EF4-FFF2-40B4-BE49-F238E27FC236}">
                <a16:creationId xmlns:a16="http://schemas.microsoft.com/office/drawing/2014/main" id="{C0B67478-0D60-A9FC-698B-163D747E15FE}"/>
              </a:ext>
            </a:extLst>
          </p:cNvPr>
          <p:cNvSpPr txBox="1"/>
          <p:nvPr/>
        </p:nvSpPr>
        <p:spPr>
          <a:xfrm>
            <a:off x="422796" y="2549098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dirty="0"/>
          </a:p>
        </p:txBody>
      </p:sp>
      <p:grpSp>
        <p:nvGrpSpPr>
          <p:cNvPr id="284" name="Google Shape;284;p8">
            <a:extLst>
              <a:ext uri="{FF2B5EF4-FFF2-40B4-BE49-F238E27FC236}">
                <a16:creationId xmlns:a16="http://schemas.microsoft.com/office/drawing/2014/main" id="{5AC3F9F1-7723-BFCD-C84F-A0A8FDF40B4D}"/>
              </a:ext>
            </a:extLst>
          </p:cNvPr>
          <p:cNvGrpSpPr/>
          <p:nvPr/>
        </p:nvGrpSpPr>
        <p:grpSpPr>
          <a:xfrm>
            <a:off x="1352765" y="2788916"/>
            <a:ext cx="524503" cy="368439"/>
            <a:chOff x="3482277" y="2788916"/>
            <a:chExt cx="524503" cy="368439"/>
          </a:xfrm>
        </p:grpSpPr>
        <p:sp>
          <p:nvSpPr>
            <p:cNvPr id="285" name="Google Shape;285;p8">
              <a:extLst>
                <a:ext uri="{FF2B5EF4-FFF2-40B4-BE49-F238E27FC236}">
                  <a16:creationId xmlns:a16="http://schemas.microsoft.com/office/drawing/2014/main" id="{97F7C290-B0E9-A076-89CD-E6B2AAD698CC}"/>
                </a:ext>
              </a:extLst>
            </p:cNvPr>
            <p:cNvSpPr/>
            <p:nvPr/>
          </p:nvSpPr>
          <p:spPr>
            <a:xfrm>
              <a:off x="3706853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>
              <a:extLst>
                <a:ext uri="{FF2B5EF4-FFF2-40B4-BE49-F238E27FC236}">
                  <a16:creationId xmlns:a16="http://schemas.microsoft.com/office/drawing/2014/main" id="{601D5109-19B9-2F00-F01A-EF148001E705}"/>
                </a:ext>
              </a:extLst>
            </p:cNvPr>
            <p:cNvSpPr txBox="1"/>
            <p:nvPr/>
          </p:nvSpPr>
          <p:spPr>
            <a:xfrm>
              <a:off x="3482277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 dirty="0"/>
            </a:p>
          </p:txBody>
        </p:sp>
      </p:grpSp>
      <p:grpSp>
        <p:nvGrpSpPr>
          <p:cNvPr id="287" name="Google Shape;287;p8">
            <a:extLst>
              <a:ext uri="{FF2B5EF4-FFF2-40B4-BE49-F238E27FC236}">
                <a16:creationId xmlns:a16="http://schemas.microsoft.com/office/drawing/2014/main" id="{826E911B-3CBD-F255-6138-03698B0C9130}"/>
              </a:ext>
            </a:extLst>
          </p:cNvPr>
          <p:cNvGrpSpPr/>
          <p:nvPr/>
        </p:nvGrpSpPr>
        <p:grpSpPr>
          <a:xfrm>
            <a:off x="2166533" y="2513212"/>
            <a:ext cx="524503" cy="367144"/>
            <a:chOff x="4068166" y="2513212"/>
            <a:chExt cx="524503" cy="367144"/>
          </a:xfrm>
        </p:grpSpPr>
        <p:sp>
          <p:nvSpPr>
            <p:cNvPr id="288" name="Google Shape;288;p8">
              <a:extLst>
                <a:ext uri="{FF2B5EF4-FFF2-40B4-BE49-F238E27FC236}">
                  <a16:creationId xmlns:a16="http://schemas.microsoft.com/office/drawing/2014/main" id="{BB3F1AEA-8708-7D57-939E-11AAC5C7F154}"/>
                </a:ext>
              </a:extLst>
            </p:cNvPr>
            <p:cNvSpPr/>
            <p:nvPr/>
          </p:nvSpPr>
          <p:spPr>
            <a:xfrm>
              <a:off x="4303958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>
              <a:extLst>
                <a:ext uri="{FF2B5EF4-FFF2-40B4-BE49-F238E27FC236}">
                  <a16:creationId xmlns:a16="http://schemas.microsoft.com/office/drawing/2014/main" id="{9B5FE465-BC39-163F-8150-E4FAED2222FD}"/>
                </a:ext>
              </a:extLst>
            </p:cNvPr>
            <p:cNvSpPr txBox="1"/>
            <p:nvPr/>
          </p:nvSpPr>
          <p:spPr>
            <a:xfrm>
              <a:off x="4068166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dirty="0"/>
            </a:p>
          </p:txBody>
        </p:sp>
      </p:grpSp>
      <p:grpSp>
        <p:nvGrpSpPr>
          <p:cNvPr id="290" name="Google Shape;290;p8">
            <a:extLst>
              <a:ext uri="{FF2B5EF4-FFF2-40B4-BE49-F238E27FC236}">
                <a16:creationId xmlns:a16="http://schemas.microsoft.com/office/drawing/2014/main" id="{84057563-A77F-E92E-1DBC-D672AD50ED0C}"/>
              </a:ext>
            </a:extLst>
          </p:cNvPr>
          <p:cNvGrpSpPr/>
          <p:nvPr/>
        </p:nvGrpSpPr>
        <p:grpSpPr>
          <a:xfrm>
            <a:off x="2980301" y="2788916"/>
            <a:ext cx="524503" cy="368439"/>
            <a:chOff x="4692576" y="2788916"/>
            <a:chExt cx="524503" cy="368439"/>
          </a:xfrm>
        </p:grpSpPr>
        <p:sp>
          <p:nvSpPr>
            <p:cNvPr id="291" name="Google Shape;291;p8">
              <a:extLst>
                <a:ext uri="{FF2B5EF4-FFF2-40B4-BE49-F238E27FC236}">
                  <a16:creationId xmlns:a16="http://schemas.microsoft.com/office/drawing/2014/main" id="{F1F7E7EA-F889-2BAA-6995-26407FF39F13}"/>
                </a:ext>
              </a:extLst>
            </p:cNvPr>
            <p:cNvSpPr/>
            <p:nvPr/>
          </p:nvSpPr>
          <p:spPr>
            <a:xfrm>
              <a:off x="4901063" y="2788916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>
              <a:extLst>
                <a:ext uri="{FF2B5EF4-FFF2-40B4-BE49-F238E27FC236}">
                  <a16:creationId xmlns:a16="http://schemas.microsoft.com/office/drawing/2014/main" id="{E386E544-272A-3BA6-F838-342C7973F334}"/>
                </a:ext>
              </a:extLst>
            </p:cNvPr>
            <p:cNvSpPr txBox="1"/>
            <p:nvPr/>
          </p:nvSpPr>
          <p:spPr>
            <a:xfrm>
              <a:off x="4692576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 dirty="0"/>
            </a:p>
          </p:txBody>
        </p:sp>
      </p:grpSp>
      <p:grpSp>
        <p:nvGrpSpPr>
          <p:cNvPr id="293" name="Google Shape;293;p8">
            <a:extLst>
              <a:ext uri="{FF2B5EF4-FFF2-40B4-BE49-F238E27FC236}">
                <a16:creationId xmlns:a16="http://schemas.microsoft.com/office/drawing/2014/main" id="{5031B549-2C75-E048-3A35-3A1D8A255824}"/>
              </a:ext>
            </a:extLst>
          </p:cNvPr>
          <p:cNvGrpSpPr/>
          <p:nvPr/>
        </p:nvGrpSpPr>
        <p:grpSpPr>
          <a:xfrm>
            <a:off x="3794069" y="2513212"/>
            <a:ext cx="524503" cy="358518"/>
            <a:chOff x="5278465" y="2513212"/>
            <a:chExt cx="524503" cy="358518"/>
          </a:xfrm>
        </p:grpSpPr>
        <p:sp>
          <p:nvSpPr>
            <p:cNvPr id="294" name="Google Shape;294;p8">
              <a:extLst>
                <a:ext uri="{FF2B5EF4-FFF2-40B4-BE49-F238E27FC236}">
                  <a16:creationId xmlns:a16="http://schemas.microsoft.com/office/drawing/2014/main" id="{20690B11-B3FB-B489-52C6-7E7EBE628C36}"/>
                </a:ext>
              </a:extLst>
            </p:cNvPr>
            <p:cNvSpPr/>
            <p:nvPr/>
          </p:nvSpPr>
          <p:spPr>
            <a:xfrm>
              <a:off x="5498168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">
              <a:extLst>
                <a:ext uri="{FF2B5EF4-FFF2-40B4-BE49-F238E27FC236}">
                  <a16:creationId xmlns:a16="http://schemas.microsoft.com/office/drawing/2014/main" id="{8F6DB261-2D20-457D-BBBA-191E78146715}"/>
                </a:ext>
              </a:extLst>
            </p:cNvPr>
            <p:cNvSpPr txBox="1"/>
            <p:nvPr/>
          </p:nvSpPr>
          <p:spPr>
            <a:xfrm>
              <a:off x="5278465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2027</a:t>
              </a:r>
              <a:endParaRPr dirty="0"/>
            </a:p>
          </p:txBody>
        </p:sp>
      </p:grpSp>
      <p:grpSp>
        <p:nvGrpSpPr>
          <p:cNvPr id="296" name="Google Shape;296;p8">
            <a:extLst>
              <a:ext uri="{FF2B5EF4-FFF2-40B4-BE49-F238E27FC236}">
                <a16:creationId xmlns:a16="http://schemas.microsoft.com/office/drawing/2014/main" id="{C22EA759-0946-0966-65C3-37A83646CDCD}"/>
              </a:ext>
            </a:extLst>
          </p:cNvPr>
          <p:cNvGrpSpPr/>
          <p:nvPr/>
        </p:nvGrpSpPr>
        <p:grpSpPr>
          <a:xfrm>
            <a:off x="4607837" y="2780290"/>
            <a:ext cx="524503" cy="377065"/>
            <a:chOff x="5859904" y="2780290"/>
            <a:chExt cx="524503" cy="377065"/>
          </a:xfrm>
        </p:grpSpPr>
        <p:sp>
          <p:nvSpPr>
            <p:cNvPr id="297" name="Google Shape;297;p8">
              <a:extLst>
                <a:ext uri="{FF2B5EF4-FFF2-40B4-BE49-F238E27FC236}">
                  <a16:creationId xmlns:a16="http://schemas.microsoft.com/office/drawing/2014/main" id="{C8AFDE76-D725-96C6-8AB5-6D9B42563B10}"/>
                </a:ext>
              </a:extLst>
            </p:cNvPr>
            <p:cNvSpPr/>
            <p:nvPr/>
          </p:nvSpPr>
          <p:spPr>
            <a:xfrm>
              <a:off x="6095273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">
              <a:extLst>
                <a:ext uri="{FF2B5EF4-FFF2-40B4-BE49-F238E27FC236}">
                  <a16:creationId xmlns:a16="http://schemas.microsoft.com/office/drawing/2014/main" id="{563DD5A6-C3C2-3F13-DB1B-A0D661CC72EE}"/>
                </a:ext>
              </a:extLst>
            </p:cNvPr>
            <p:cNvSpPr txBox="1"/>
            <p:nvPr/>
          </p:nvSpPr>
          <p:spPr>
            <a:xfrm>
              <a:off x="5859904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2028</a:t>
              </a:r>
              <a:endParaRPr dirty="0"/>
            </a:p>
          </p:txBody>
        </p:sp>
      </p:grpSp>
      <p:grpSp>
        <p:nvGrpSpPr>
          <p:cNvPr id="299" name="Google Shape;299;p8">
            <a:extLst>
              <a:ext uri="{FF2B5EF4-FFF2-40B4-BE49-F238E27FC236}">
                <a16:creationId xmlns:a16="http://schemas.microsoft.com/office/drawing/2014/main" id="{34432BEA-5B73-46F8-3D3D-8FDAF19F0BF5}"/>
              </a:ext>
            </a:extLst>
          </p:cNvPr>
          <p:cNvGrpSpPr/>
          <p:nvPr/>
        </p:nvGrpSpPr>
        <p:grpSpPr>
          <a:xfrm>
            <a:off x="5421605" y="2513212"/>
            <a:ext cx="524503" cy="358518"/>
            <a:chOff x="6445793" y="2513212"/>
            <a:chExt cx="524503" cy="358518"/>
          </a:xfrm>
        </p:grpSpPr>
        <p:sp>
          <p:nvSpPr>
            <p:cNvPr id="300" name="Google Shape;300;p8">
              <a:extLst>
                <a:ext uri="{FF2B5EF4-FFF2-40B4-BE49-F238E27FC236}">
                  <a16:creationId xmlns:a16="http://schemas.microsoft.com/office/drawing/2014/main" id="{F906A72B-CE26-970D-B6B8-781ED8AD99AC}"/>
                </a:ext>
              </a:extLst>
            </p:cNvPr>
            <p:cNvSpPr/>
            <p:nvPr/>
          </p:nvSpPr>
          <p:spPr>
            <a:xfrm>
              <a:off x="6692378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">
              <a:extLst>
                <a:ext uri="{FF2B5EF4-FFF2-40B4-BE49-F238E27FC236}">
                  <a16:creationId xmlns:a16="http://schemas.microsoft.com/office/drawing/2014/main" id="{C6D73C24-D55B-0285-FEE5-2E350D9DA805}"/>
                </a:ext>
              </a:extLst>
            </p:cNvPr>
            <p:cNvSpPr txBox="1"/>
            <p:nvPr/>
          </p:nvSpPr>
          <p:spPr>
            <a:xfrm>
              <a:off x="6445793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2029</a:t>
              </a:r>
              <a:endParaRPr dirty="0"/>
            </a:p>
          </p:txBody>
        </p:sp>
      </p:grpSp>
      <p:grpSp>
        <p:nvGrpSpPr>
          <p:cNvPr id="302" name="Google Shape;302;p8">
            <a:extLst>
              <a:ext uri="{FF2B5EF4-FFF2-40B4-BE49-F238E27FC236}">
                <a16:creationId xmlns:a16="http://schemas.microsoft.com/office/drawing/2014/main" id="{69890C09-0396-A9B2-847B-8113286EA764}"/>
              </a:ext>
            </a:extLst>
          </p:cNvPr>
          <p:cNvGrpSpPr/>
          <p:nvPr/>
        </p:nvGrpSpPr>
        <p:grpSpPr>
          <a:xfrm>
            <a:off x="6235373" y="2780290"/>
            <a:ext cx="524503" cy="377065"/>
            <a:chOff x="7088618" y="2780290"/>
            <a:chExt cx="524503" cy="377065"/>
          </a:xfrm>
        </p:grpSpPr>
        <p:sp>
          <p:nvSpPr>
            <p:cNvPr id="303" name="Google Shape;303;p8">
              <a:extLst>
                <a:ext uri="{FF2B5EF4-FFF2-40B4-BE49-F238E27FC236}">
                  <a16:creationId xmlns:a16="http://schemas.microsoft.com/office/drawing/2014/main" id="{7A478532-EBB8-4B4B-0379-6AB2E982EB67}"/>
                </a:ext>
              </a:extLst>
            </p:cNvPr>
            <p:cNvSpPr/>
            <p:nvPr/>
          </p:nvSpPr>
          <p:spPr>
            <a:xfrm>
              <a:off x="7289483" y="278029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>
              <a:extLst>
                <a:ext uri="{FF2B5EF4-FFF2-40B4-BE49-F238E27FC236}">
                  <a16:creationId xmlns:a16="http://schemas.microsoft.com/office/drawing/2014/main" id="{031DB73C-778F-FF4D-6FEE-A73D87D40E8D}"/>
                </a:ext>
              </a:extLst>
            </p:cNvPr>
            <p:cNvSpPr txBox="1"/>
            <p:nvPr/>
          </p:nvSpPr>
          <p:spPr>
            <a:xfrm>
              <a:off x="7088618" y="2880356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dirty="0"/>
            </a:p>
          </p:txBody>
        </p:sp>
      </p:grpSp>
      <p:grpSp>
        <p:nvGrpSpPr>
          <p:cNvPr id="305" name="Google Shape;305;p8">
            <a:extLst>
              <a:ext uri="{FF2B5EF4-FFF2-40B4-BE49-F238E27FC236}">
                <a16:creationId xmlns:a16="http://schemas.microsoft.com/office/drawing/2014/main" id="{2D3BA8FB-BF31-7E0E-A84D-511F79AC6256}"/>
              </a:ext>
            </a:extLst>
          </p:cNvPr>
          <p:cNvGrpSpPr/>
          <p:nvPr/>
        </p:nvGrpSpPr>
        <p:grpSpPr>
          <a:xfrm>
            <a:off x="7049141" y="2513212"/>
            <a:ext cx="524503" cy="349892"/>
            <a:chOff x="7674507" y="2513212"/>
            <a:chExt cx="524503" cy="349892"/>
          </a:xfrm>
        </p:grpSpPr>
        <p:sp>
          <p:nvSpPr>
            <p:cNvPr id="306" name="Google Shape;306;p8">
              <a:extLst>
                <a:ext uri="{FF2B5EF4-FFF2-40B4-BE49-F238E27FC236}">
                  <a16:creationId xmlns:a16="http://schemas.microsoft.com/office/drawing/2014/main" id="{D4464F0F-FB63-BECA-DB66-5F6E7DA265A6}"/>
                </a:ext>
              </a:extLst>
            </p:cNvPr>
            <p:cNvSpPr/>
            <p:nvPr/>
          </p:nvSpPr>
          <p:spPr>
            <a:xfrm>
              <a:off x="7886588" y="2771664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">
              <a:extLst>
                <a:ext uri="{FF2B5EF4-FFF2-40B4-BE49-F238E27FC236}">
                  <a16:creationId xmlns:a16="http://schemas.microsoft.com/office/drawing/2014/main" id="{C415E996-3DDE-DE60-15F2-2E675A745239}"/>
                </a:ext>
              </a:extLst>
            </p:cNvPr>
            <p:cNvSpPr txBox="1"/>
            <p:nvPr/>
          </p:nvSpPr>
          <p:spPr>
            <a:xfrm>
              <a:off x="7674507" y="2513212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2031</a:t>
              </a:r>
              <a:endParaRPr dirty="0"/>
            </a:p>
          </p:txBody>
        </p:sp>
      </p:grpSp>
      <p:grpSp>
        <p:nvGrpSpPr>
          <p:cNvPr id="308" name="Google Shape;308;p8">
            <a:extLst>
              <a:ext uri="{FF2B5EF4-FFF2-40B4-BE49-F238E27FC236}">
                <a16:creationId xmlns:a16="http://schemas.microsoft.com/office/drawing/2014/main" id="{F9CF2178-15A0-A29C-7A2B-F194107AF4DA}"/>
              </a:ext>
            </a:extLst>
          </p:cNvPr>
          <p:cNvGrpSpPr/>
          <p:nvPr/>
        </p:nvGrpSpPr>
        <p:grpSpPr>
          <a:xfrm>
            <a:off x="7862909" y="2771664"/>
            <a:ext cx="524503" cy="385651"/>
            <a:chOff x="8255946" y="2771664"/>
            <a:chExt cx="524503" cy="385651"/>
          </a:xfrm>
        </p:grpSpPr>
        <p:sp>
          <p:nvSpPr>
            <p:cNvPr id="309" name="Google Shape;309;p8">
              <a:extLst>
                <a:ext uri="{FF2B5EF4-FFF2-40B4-BE49-F238E27FC236}">
                  <a16:creationId xmlns:a16="http://schemas.microsoft.com/office/drawing/2014/main" id="{59CEA8DF-F938-B42A-BA48-64B1469BCB12}"/>
                </a:ext>
              </a:extLst>
            </p:cNvPr>
            <p:cNvSpPr/>
            <p:nvPr/>
          </p:nvSpPr>
          <p:spPr>
            <a:xfrm>
              <a:off x="8483695" y="2771664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">
              <a:extLst>
                <a:ext uri="{FF2B5EF4-FFF2-40B4-BE49-F238E27FC236}">
                  <a16:creationId xmlns:a16="http://schemas.microsoft.com/office/drawing/2014/main" id="{F72D4846-B7C8-86CA-08FE-8F195C95A017}"/>
                </a:ext>
              </a:extLst>
            </p:cNvPr>
            <p:cNvSpPr txBox="1"/>
            <p:nvPr/>
          </p:nvSpPr>
          <p:spPr>
            <a:xfrm>
              <a:off x="8255946" y="2880356"/>
              <a:ext cx="524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2032</a:t>
              </a:r>
              <a:endParaRPr dirty="0"/>
            </a:p>
          </p:txBody>
        </p:sp>
      </p:grpSp>
      <p:grpSp>
        <p:nvGrpSpPr>
          <p:cNvPr id="311" name="Google Shape;311;p8">
            <a:extLst>
              <a:ext uri="{FF2B5EF4-FFF2-40B4-BE49-F238E27FC236}">
                <a16:creationId xmlns:a16="http://schemas.microsoft.com/office/drawing/2014/main" id="{FF793803-C8DC-E32B-3425-E0231C7CC46E}"/>
              </a:ext>
            </a:extLst>
          </p:cNvPr>
          <p:cNvGrpSpPr/>
          <p:nvPr/>
        </p:nvGrpSpPr>
        <p:grpSpPr>
          <a:xfrm>
            <a:off x="8676675" y="2521310"/>
            <a:ext cx="524503" cy="339970"/>
            <a:chOff x="8676675" y="2521310"/>
            <a:chExt cx="524503" cy="339970"/>
          </a:xfrm>
        </p:grpSpPr>
        <p:sp>
          <p:nvSpPr>
            <p:cNvPr id="312" name="Google Shape;312;p8">
              <a:extLst>
                <a:ext uri="{FF2B5EF4-FFF2-40B4-BE49-F238E27FC236}">
                  <a16:creationId xmlns:a16="http://schemas.microsoft.com/office/drawing/2014/main" id="{F8BE5C93-AFA4-7565-6B6D-3E2A81CF8DB7}"/>
                </a:ext>
              </a:extLst>
            </p:cNvPr>
            <p:cNvSpPr txBox="1"/>
            <p:nvPr/>
          </p:nvSpPr>
          <p:spPr>
            <a:xfrm>
              <a:off x="8676675" y="2521310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2033</a:t>
              </a:r>
              <a:endParaRPr dirty="0"/>
            </a:p>
          </p:txBody>
        </p:sp>
        <p:sp>
          <p:nvSpPr>
            <p:cNvPr id="313" name="Google Shape;313;p8">
              <a:extLst>
                <a:ext uri="{FF2B5EF4-FFF2-40B4-BE49-F238E27FC236}">
                  <a16:creationId xmlns:a16="http://schemas.microsoft.com/office/drawing/2014/main" id="{4418839C-40EE-563D-1A1B-31AA24DDC29E}"/>
                </a:ext>
              </a:extLst>
            </p:cNvPr>
            <p:cNvSpPr/>
            <p:nvPr/>
          </p:nvSpPr>
          <p:spPr>
            <a:xfrm>
              <a:off x="8938926" y="2769840"/>
              <a:ext cx="91440" cy="91440"/>
            </a:xfrm>
            <a:prstGeom prst="ellipse">
              <a:avLst/>
            </a:prstGeom>
            <a:solidFill>
              <a:srgbClr val="A6CE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8">
            <a:extLst>
              <a:ext uri="{FF2B5EF4-FFF2-40B4-BE49-F238E27FC236}">
                <a16:creationId xmlns:a16="http://schemas.microsoft.com/office/drawing/2014/main" id="{E4382968-8106-E487-C755-09B493B7CDD6}"/>
              </a:ext>
            </a:extLst>
          </p:cNvPr>
          <p:cNvSpPr txBox="1"/>
          <p:nvPr/>
        </p:nvSpPr>
        <p:spPr>
          <a:xfrm>
            <a:off x="41538" y="1393874"/>
            <a:ext cx="865759" cy="307736"/>
          </a:xfrm>
          <a:prstGeom prst="rect">
            <a:avLst/>
          </a:prstGeom>
          <a:solidFill>
            <a:srgbClr val="4859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update</a:t>
            </a:r>
            <a:endParaRPr dirty="0"/>
          </a:p>
        </p:txBody>
      </p:sp>
      <p:cxnSp>
        <p:nvCxnSpPr>
          <p:cNvPr id="315" name="Google Shape;315;p8">
            <a:extLst>
              <a:ext uri="{FF2B5EF4-FFF2-40B4-BE49-F238E27FC236}">
                <a16:creationId xmlns:a16="http://schemas.microsoft.com/office/drawing/2014/main" id="{5B8374A1-F114-7788-E649-1E13D8389FA8}"/>
              </a:ext>
            </a:extLst>
          </p:cNvPr>
          <p:cNvCxnSpPr>
            <a:stCxn id="280" idx="0"/>
          </p:cNvCxnSpPr>
          <p:nvPr/>
        </p:nvCxnSpPr>
        <p:spPr>
          <a:xfrm rot="10800000">
            <a:off x="169943" y="1906016"/>
            <a:ext cx="0" cy="88290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6" name="Google Shape;316;p8">
            <a:extLst>
              <a:ext uri="{FF2B5EF4-FFF2-40B4-BE49-F238E27FC236}">
                <a16:creationId xmlns:a16="http://schemas.microsoft.com/office/drawing/2014/main" id="{6CD9C69B-27D2-ADDE-640D-CF733F5E01EB}"/>
              </a:ext>
            </a:extLst>
          </p:cNvPr>
          <p:cNvCxnSpPr/>
          <p:nvPr/>
        </p:nvCxnSpPr>
        <p:spPr>
          <a:xfrm>
            <a:off x="651444" y="2871730"/>
            <a:ext cx="0" cy="409051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7" name="Google Shape;317;p8">
            <a:extLst>
              <a:ext uri="{FF2B5EF4-FFF2-40B4-BE49-F238E27FC236}">
                <a16:creationId xmlns:a16="http://schemas.microsoft.com/office/drawing/2014/main" id="{27071771-D702-55CF-A748-049DF418B34B}"/>
              </a:ext>
            </a:extLst>
          </p:cNvPr>
          <p:cNvSpPr txBox="1"/>
          <p:nvPr/>
        </p:nvSpPr>
        <p:spPr>
          <a:xfrm>
            <a:off x="181159" y="3265688"/>
            <a:ext cx="1098492" cy="307736"/>
          </a:xfrm>
          <a:prstGeom prst="rect">
            <a:avLst/>
          </a:prstGeom>
          <a:solidFill>
            <a:srgbClr val="4859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endParaRPr dirty="0"/>
          </a:p>
        </p:txBody>
      </p:sp>
      <p:cxnSp>
        <p:nvCxnSpPr>
          <p:cNvPr id="318" name="Google Shape;318;p8">
            <a:extLst>
              <a:ext uri="{FF2B5EF4-FFF2-40B4-BE49-F238E27FC236}">
                <a16:creationId xmlns:a16="http://schemas.microsoft.com/office/drawing/2014/main" id="{D4A43C7B-9479-BBEA-5074-E550AF245FA7}"/>
              </a:ext>
            </a:extLst>
          </p:cNvPr>
          <p:cNvCxnSpPr/>
          <p:nvPr/>
        </p:nvCxnSpPr>
        <p:spPr>
          <a:xfrm rot="10800000">
            <a:off x="1619377" y="1686699"/>
            <a:ext cx="0" cy="1094358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9" name="Google Shape;319;p8">
            <a:extLst>
              <a:ext uri="{FF2B5EF4-FFF2-40B4-BE49-F238E27FC236}">
                <a16:creationId xmlns:a16="http://schemas.microsoft.com/office/drawing/2014/main" id="{3AD7933E-CDFF-5AEE-3419-46C9ABCCB900}"/>
              </a:ext>
            </a:extLst>
          </p:cNvPr>
          <p:cNvCxnSpPr/>
          <p:nvPr/>
        </p:nvCxnSpPr>
        <p:spPr>
          <a:xfrm>
            <a:off x="2439419" y="2880356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p8">
            <a:extLst>
              <a:ext uri="{FF2B5EF4-FFF2-40B4-BE49-F238E27FC236}">
                <a16:creationId xmlns:a16="http://schemas.microsoft.com/office/drawing/2014/main" id="{F23BA99C-E93F-1D40-1112-B3D1AEA0D4CD}"/>
              </a:ext>
            </a:extLst>
          </p:cNvPr>
          <p:cNvSpPr txBox="1"/>
          <p:nvPr/>
        </p:nvSpPr>
        <p:spPr>
          <a:xfrm>
            <a:off x="1025705" y="1379911"/>
            <a:ext cx="2014974" cy="307777"/>
          </a:xfrm>
          <a:prstGeom prst="rect">
            <a:avLst/>
          </a:prstGeom>
          <a:solidFill>
            <a:srgbClr val="32466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endParaRPr dirty="0"/>
          </a:p>
        </p:txBody>
      </p:sp>
      <p:cxnSp>
        <p:nvCxnSpPr>
          <p:cNvPr id="321" name="Google Shape;321;p8">
            <a:extLst>
              <a:ext uri="{FF2B5EF4-FFF2-40B4-BE49-F238E27FC236}">
                <a16:creationId xmlns:a16="http://schemas.microsoft.com/office/drawing/2014/main" id="{C923E54A-8398-6127-13FA-C510CC331347}"/>
              </a:ext>
            </a:extLst>
          </p:cNvPr>
          <p:cNvCxnSpPr/>
          <p:nvPr/>
        </p:nvCxnSpPr>
        <p:spPr>
          <a:xfrm rot="10800000">
            <a:off x="3233926" y="2513237"/>
            <a:ext cx="0" cy="27432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3" name="Google Shape;323;p8">
            <a:extLst>
              <a:ext uri="{FF2B5EF4-FFF2-40B4-BE49-F238E27FC236}">
                <a16:creationId xmlns:a16="http://schemas.microsoft.com/office/drawing/2014/main" id="{63F3F345-D2E3-60D8-4A31-768F16946676}"/>
              </a:ext>
            </a:extLst>
          </p:cNvPr>
          <p:cNvSpPr txBox="1"/>
          <p:nvPr/>
        </p:nvSpPr>
        <p:spPr>
          <a:xfrm>
            <a:off x="1592405" y="3276902"/>
            <a:ext cx="1095458" cy="276959"/>
          </a:xfrm>
          <a:prstGeom prst="rect">
            <a:avLst/>
          </a:prstGeom>
          <a:solidFill>
            <a:srgbClr val="32466D"/>
          </a:solidFill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endParaRPr dirty="0"/>
          </a:p>
        </p:txBody>
      </p:sp>
      <p:cxnSp>
        <p:nvCxnSpPr>
          <p:cNvPr id="327" name="Google Shape;327;p8">
            <a:extLst>
              <a:ext uri="{FF2B5EF4-FFF2-40B4-BE49-F238E27FC236}">
                <a16:creationId xmlns:a16="http://schemas.microsoft.com/office/drawing/2014/main" id="{4A563F35-07C2-CFF0-43A3-80D762CF9CFD}"/>
              </a:ext>
            </a:extLst>
          </p:cNvPr>
          <p:cNvCxnSpPr/>
          <p:nvPr/>
        </p:nvCxnSpPr>
        <p:spPr>
          <a:xfrm>
            <a:off x="8982503" y="2859837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8" name="Google Shape;328;p8">
            <a:extLst>
              <a:ext uri="{FF2B5EF4-FFF2-40B4-BE49-F238E27FC236}">
                <a16:creationId xmlns:a16="http://schemas.microsoft.com/office/drawing/2014/main" id="{460AEB90-1A24-CEC2-9459-9830B0D63D99}"/>
              </a:ext>
            </a:extLst>
          </p:cNvPr>
          <p:cNvCxnSpPr>
            <a:stCxn id="309" idx="0"/>
          </p:cNvCxnSpPr>
          <p:nvPr/>
        </p:nvCxnSpPr>
        <p:spPr>
          <a:xfrm rot="10800000">
            <a:off x="8136378" y="2399664"/>
            <a:ext cx="0" cy="37200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1" name="Google Shape;331;p8">
            <a:extLst>
              <a:ext uri="{FF2B5EF4-FFF2-40B4-BE49-F238E27FC236}">
                <a16:creationId xmlns:a16="http://schemas.microsoft.com/office/drawing/2014/main" id="{A91485C9-0CB8-B739-A058-09510ACCB360}"/>
              </a:ext>
            </a:extLst>
          </p:cNvPr>
          <p:cNvCxnSpPr/>
          <p:nvPr/>
        </p:nvCxnSpPr>
        <p:spPr>
          <a:xfrm>
            <a:off x="7302460" y="2855022"/>
            <a:ext cx="0" cy="397682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2" name="Google Shape;332;p8">
            <a:extLst>
              <a:ext uri="{FF2B5EF4-FFF2-40B4-BE49-F238E27FC236}">
                <a16:creationId xmlns:a16="http://schemas.microsoft.com/office/drawing/2014/main" id="{398941B2-C8F6-BF24-4967-84C7A74877EE}"/>
              </a:ext>
            </a:extLst>
          </p:cNvPr>
          <p:cNvCxnSpPr/>
          <p:nvPr/>
        </p:nvCxnSpPr>
        <p:spPr>
          <a:xfrm rot="10800000">
            <a:off x="6478925" y="2225321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4" name="Google Shape;334;p8">
            <a:extLst>
              <a:ext uri="{FF2B5EF4-FFF2-40B4-BE49-F238E27FC236}">
                <a16:creationId xmlns:a16="http://schemas.microsoft.com/office/drawing/2014/main" id="{EC416EF6-541A-6FF8-8866-BCE9C833956B}"/>
              </a:ext>
            </a:extLst>
          </p:cNvPr>
          <p:cNvCxnSpPr/>
          <p:nvPr/>
        </p:nvCxnSpPr>
        <p:spPr>
          <a:xfrm>
            <a:off x="5706921" y="2871321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5" name="Google Shape;335;p8">
            <a:extLst>
              <a:ext uri="{FF2B5EF4-FFF2-40B4-BE49-F238E27FC236}">
                <a16:creationId xmlns:a16="http://schemas.microsoft.com/office/drawing/2014/main" id="{CF192722-3962-0A03-7797-C44C6CEF78CA}"/>
              </a:ext>
            </a:extLst>
          </p:cNvPr>
          <p:cNvCxnSpPr/>
          <p:nvPr/>
        </p:nvCxnSpPr>
        <p:spPr>
          <a:xfrm rot="10800000">
            <a:off x="4885893" y="2222300"/>
            <a:ext cx="0" cy="548640"/>
          </a:xfrm>
          <a:prstGeom prst="straightConnector1">
            <a:avLst/>
          </a:prstGeom>
          <a:noFill/>
          <a:ln w="9525" cap="flat" cmpd="sng">
            <a:solidFill>
              <a:srgbClr val="1B2F5D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2074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386</Words>
  <Application>Microsoft Macintosh PowerPoint</Application>
  <PresentationFormat>On-screen Show (16:9)</PresentationFormat>
  <Paragraphs>100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Noto Sans Symbols</vt:lpstr>
      <vt:lpstr>Courier New</vt:lpstr>
      <vt:lpstr>Arial</vt:lpstr>
      <vt:lpstr>Helvetica Neue</vt:lpstr>
      <vt:lpstr>Calibri</vt:lpstr>
      <vt:lpstr>Office Theme</vt:lpstr>
      <vt:lpstr>PowerPoint Presentation</vt:lpstr>
      <vt:lpstr>WGCapD Chair &amp; Meeting History</vt:lpstr>
      <vt:lpstr>WGCapD Chair &amp; Meeting History</vt:lpstr>
      <vt:lpstr>WGEdu &amp; WGCapD History</vt:lpstr>
      <vt:lpstr>WGEdu &amp; WGCapD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Searby, Nancy D. (HQ-DK000)</cp:lastModifiedBy>
  <cp:revision>5</cp:revision>
  <dcterms:created xsi:type="dcterms:W3CDTF">2016-11-10T19:18:14Z</dcterms:created>
  <dcterms:modified xsi:type="dcterms:W3CDTF">2025-02-28T20:57:57Z</dcterms:modified>
</cp:coreProperties>
</file>