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5"/>
  </p:notesMasterIdLst>
  <p:sldIdLst>
    <p:sldId id="256" r:id="rId2"/>
    <p:sldId id="258" r:id="rId3"/>
    <p:sldId id="259" r:id="rId4"/>
  </p:sldIdLst>
  <p:sldSz cx="12192000" cy="6858000"/>
  <p:notesSz cx="6985000" cy="9283700"/>
  <p:embeddedFontLst>
    <p:embeddedFont>
      <p:font typeface="Helvetica Neue" panose="020B0604020202020204" charset="0"/>
      <p:regular r:id="rId6"/>
      <p:bold r:id="rId7"/>
      <p:italic r:id="rId8"/>
      <p:boldItalic r:id="rId9"/>
    </p:embeddedFont>
    <p:embeddedFont>
      <p:font typeface="Calibri" panose="020F0502020204030204" pitchFamily="34"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n Marti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5" autoAdjust="0"/>
    <p:restoredTop sz="94660"/>
  </p:normalViewPr>
  <p:slideViewPr>
    <p:cSldViewPr snapToGrid="0">
      <p:cViewPr>
        <p:scale>
          <a:sx n="80" d="100"/>
          <a:sy n="80" d="100"/>
        </p:scale>
        <p:origin x="204"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presProps" Target="presProps.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6833" cy="465797"/>
          </a:xfrm>
          <a:prstGeom prst="rect">
            <a:avLst/>
          </a:prstGeom>
          <a:noFill/>
          <a:ln>
            <a:noFill/>
          </a:ln>
        </p:spPr>
        <p:txBody>
          <a:bodyPr spcFirstLastPara="1" wrap="square" lIns="92950" tIns="46475" rIns="92950" bIns="464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56550" y="0"/>
            <a:ext cx="3026833" cy="465797"/>
          </a:xfrm>
          <a:prstGeom prst="rect">
            <a:avLst/>
          </a:prstGeom>
          <a:noFill/>
          <a:ln>
            <a:noFill/>
          </a:ln>
        </p:spPr>
        <p:txBody>
          <a:bodyPr spcFirstLastPara="1" wrap="square" lIns="92950" tIns="46475" rIns="92950" bIns="464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67781"/>
            <a:ext cx="5588000" cy="3655457"/>
          </a:xfrm>
          <a:prstGeom prst="rect">
            <a:avLst/>
          </a:prstGeom>
          <a:noFill/>
          <a:ln>
            <a:noFill/>
          </a:ln>
        </p:spPr>
        <p:txBody>
          <a:bodyPr spcFirstLastPara="1" wrap="square" lIns="92950" tIns="46475" rIns="92950" bIns="464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7904"/>
            <a:ext cx="3026833" cy="465796"/>
          </a:xfrm>
          <a:prstGeom prst="rect">
            <a:avLst/>
          </a:prstGeom>
          <a:noFill/>
          <a:ln>
            <a:noFill/>
          </a:ln>
        </p:spPr>
        <p:txBody>
          <a:bodyPr spcFirstLastPara="1" wrap="square" lIns="92950" tIns="46475" rIns="92950" bIns="464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56550" y="8817904"/>
            <a:ext cx="3026833" cy="465796"/>
          </a:xfrm>
          <a:prstGeom prst="rect">
            <a:avLst/>
          </a:prstGeom>
          <a:noFill/>
          <a:ln>
            <a:noFill/>
          </a:ln>
        </p:spPr>
        <p:txBody>
          <a:bodyPr spcFirstLastPara="1" wrap="square" lIns="92950" tIns="46475" rIns="92950" bIns="464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37" name="Google Shape;37;p1: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50" name="Google Shape;50;p3: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50" name="Google Shape;50;p3: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00176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830385" y="2492915"/>
            <a:ext cx="10363200" cy="72276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600" b="0" i="0" u="none" strike="noStrike" cap="none">
                <a:solidFill>
                  <a:schemeClr val="lt1"/>
                </a:solidFill>
                <a:latin typeface="Arial"/>
                <a:ea typeface="Arial"/>
                <a:cs typeface="Arial"/>
                <a:sym typeface="Arial"/>
              </a:defRPr>
            </a:lvl1pPr>
            <a:lvl2pPr marR="0" lvl="1" algn="r" rtl="0">
              <a:spcBef>
                <a:spcPts val="0"/>
              </a:spcBef>
              <a:spcAft>
                <a:spcPts val="0"/>
              </a:spcAft>
              <a:buSzPts val="1400"/>
              <a:buNone/>
              <a:defRPr sz="3200" b="0" i="0" u="none" strike="noStrike" cap="none">
                <a:solidFill>
                  <a:srgbClr val="FFFFFF"/>
                </a:solidFill>
                <a:latin typeface="Arial"/>
                <a:ea typeface="Arial"/>
                <a:cs typeface="Arial"/>
                <a:sym typeface="Arial"/>
              </a:defRPr>
            </a:lvl2pPr>
            <a:lvl3pPr marR="0" lvl="2" algn="r" rtl="0">
              <a:spcBef>
                <a:spcPts val="0"/>
              </a:spcBef>
              <a:spcAft>
                <a:spcPts val="0"/>
              </a:spcAft>
              <a:buSzPts val="1400"/>
              <a:buNone/>
              <a:defRPr sz="3200" b="0" i="0" u="none" strike="noStrike" cap="none">
                <a:solidFill>
                  <a:srgbClr val="FFFFFF"/>
                </a:solidFill>
                <a:latin typeface="Arial"/>
                <a:ea typeface="Arial"/>
                <a:cs typeface="Arial"/>
                <a:sym typeface="Arial"/>
              </a:defRPr>
            </a:lvl3pPr>
            <a:lvl4pPr marR="0" lvl="3" algn="r" rtl="0">
              <a:spcBef>
                <a:spcPts val="0"/>
              </a:spcBef>
              <a:spcAft>
                <a:spcPts val="0"/>
              </a:spcAft>
              <a:buSzPts val="1400"/>
              <a:buNone/>
              <a:defRPr sz="3200" b="0" i="0" u="none" strike="noStrike" cap="none">
                <a:solidFill>
                  <a:srgbClr val="FFFFFF"/>
                </a:solidFill>
                <a:latin typeface="Arial"/>
                <a:ea typeface="Arial"/>
                <a:cs typeface="Arial"/>
                <a:sym typeface="Arial"/>
              </a:defRPr>
            </a:lvl4pPr>
            <a:lvl5pPr marR="0" lvl="4" algn="r" rtl="0">
              <a:spcBef>
                <a:spcPts val="0"/>
              </a:spcBef>
              <a:spcAft>
                <a:spcPts val="0"/>
              </a:spcAft>
              <a:buSzPts val="1400"/>
              <a:buNone/>
              <a:defRPr sz="3200" b="0" i="0" u="none" strike="noStrike" cap="none">
                <a:solidFill>
                  <a:srgbClr val="FFFFFF"/>
                </a:solidFill>
                <a:latin typeface="Arial"/>
                <a:ea typeface="Arial"/>
                <a:cs typeface="Arial"/>
                <a:sym typeface="Arial"/>
              </a:defRPr>
            </a:lvl5pPr>
            <a:lvl6pPr marR="0" lvl="5" algn="r" rtl="0">
              <a:spcBef>
                <a:spcPts val="0"/>
              </a:spcBef>
              <a:spcAft>
                <a:spcPts val="0"/>
              </a:spcAft>
              <a:buSzPts val="1400"/>
              <a:buNone/>
              <a:defRPr sz="3200" b="0" i="0" u="none" strike="noStrike" cap="none">
                <a:solidFill>
                  <a:srgbClr val="FFFFFF"/>
                </a:solidFill>
                <a:latin typeface="Arial"/>
                <a:ea typeface="Arial"/>
                <a:cs typeface="Arial"/>
                <a:sym typeface="Arial"/>
              </a:defRPr>
            </a:lvl6pPr>
            <a:lvl7pPr marR="0" lvl="6" algn="r" rtl="0">
              <a:spcBef>
                <a:spcPts val="0"/>
              </a:spcBef>
              <a:spcAft>
                <a:spcPts val="0"/>
              </a:spcAft>
              <a:buSzPts val="1400"/>
              <a:buNone/>
              <a:defRPr sz="3200" b="0" i="0" u="none" strike="noStrike" cap="none">
                <a:solidFill>
                  <a:srgbClr val="FFFFFF"/>
                </a:solidFill>
                <a:latin typeface="Arial"/>
                <a:ea typeface="Arial"/>
                <a:cs typeface="Arial"/>
                <a:sym typeface="Arial"/>
              </a:defRPr>
            </a:lvl7pPr>
            <a:lvl8pPr marR="0" lvl="7" algn="r" rtl="0">
              <a:spcBef>
                <a:spcPts val="0"/>
              </a:spcBef>
              <a:spcAft>
                <a:spcPts val="0"/>
              </a:spcAft>
              <a:buSzPts val="1400"/>
              <a:buNone/>
              <a:defRPr sz="3200" b="0" i="0" u="none" strike="noStrike" cap="none">
                <a:solidFill>
                  <a:srgbClr val="FFFFFF"/>
                </a:solidFill>
                <a:latin typeface="Arial"/>
                <a:ea typeface="Arial"/>
                <a:cs typeface="Arial"/>
                <a:sym typeface="Arial"/>
              </a:defRPr>
            </a:lvl8pPr>
            <a:lvl9pPr marR="0" lvl="8" algn="r" rtl="0">
              <a:spcBef>
                <a:spcPts val="0"/>
              </a:spcBef>
              <a:spcAft>
                <a:spcPts val="0"/>
              </a:spcAft>
              <a:buSzPts val="1400"/>
              <a:buNone/>
              <a:defRPr sz="3200" b="0" i="0" u="none" strike="noStrike" cap="none">
                <a:solidFill>
                  <a:srgbClr val="FFFFFF"/>
                </a:solidFill>
                <a:latin typeface="Arial"/>
                <a:ea typeface="Arial"/>
                <a:cs typeface="Arial"/>
                <a:sym typeface="Arial"/>
              </a:defRPr>
            </a:lvl9pPr>
          </a:lstStyle>
          <a:p>
            <a:endParaRPr/>
          </a:p>
        </p:txBody>
      </p:sp>
      <p:sp>
        <p:nvSpPr>
          <p:cNvPr id="17" name="Google Shape;17;p2"/>
          <p:cNvSpPr txBox="1">
            <a:spLocks noGrp="1"/>
          </p:cNvSpPr>
          <p:nvPr>
            <p:ph type="subTitle" idx="1"/>
          </p:nvPr>
        </p:nvSpPr>
        <p:spPr>
          <a:xfrm>
            <a:off x="830386" y="3847065"/>
            <a:ext cx="5961633" cy="2212604"/>
          </a:xfrm>
          <a:prstGeom prst="rect">
            <a:avLst/>
          </a:prstGeom>
          <a:noFill/>
          <a:ln>
            <a:noFill/>
          </a:ln>
        </p:spPr>
        <p:txBody>
          <a:bodyPr spcFirstLastPara="1" wrap="square" lIns="91425" tIns="45700" rIns="91425" bIns="45700" anchor="t" anchorCtr="0">
            <a:noAutofit/>
          </a:bodyPr>
          <a:lstStyle>
            <a:lvl1pPr marR="0" lvl="0" algn="l" rtl="0">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R="0" lvl="1" algn="ctr" rtl="0">
              <a:spcBef>
                <a:spcPts val="500"/>
              </a:spcBef>
              <a:spcAft>
                <a:spcPts val="0"/>
              </a:spcAft>
              <a:buClr>
                <a:srgbClr val="002569"/>
              </a:buClr>
              <a:buSzPts val="2000"/>
              <a:buFont typeface="Arial"/>
              <a:buNone/>
              <a:defRPr sz="2000" b="0" i="0" u="none" strike="noStrike" cap="none">
                <a:solidFill>
                  <a:srgbClr val="002569"/>
                </a:solidFill>
                <a:latin typeface="Arial"/>
                <a:ea typeface="Arial"/>
                <a:cs typeface="Arial"/>
                <a:sym typeface="Arial"/>
              </a:defRPr>
            </a:lvl2pPr>
            <a:lvl3pPr marR="0" lvl="2" algn="ctr" rtl="0">
              <a:spcBef>
                <a:spcPts val="500"/>
              </a:spcBef>
              <a:spcAft>
                <a:spcPts val="0"/>
              </a:spcAft>
              <a:buClr>
                <a:srgbClr val="002569"/>
              </a:buClr>
              <a:buSzPts val="1800"/>
              <a:buFont typeface="Arial"/>
              <a:buNone/>
              <a:defRPr sz="1800" b="0" i="0" u="none" strike="noStrike" cap="none">
                <a:solidFill>
                  <a:srgbClr val="002569"/>
                </a:solidFill>
                <a:latin typeface="Arial"/>
                <a:ea typeface="Arial"/>
                <a:cs typeface="Arial"/>
                <a:sym typeface="Arial"/>
              </a:defRPr>
            </a:lvl3pPr>
            <a:lvl4pPr marR="0" lvl="3"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4pPr>
            <a:lvl5pPr marR="0" lvl="4"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5pPr>
            <a:lvl6pPr marR="0" lvl="5"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6pPr>
            <a:lvl7pPr marR="0" lvl="6"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7pPr>
            <a:lvl8pPr marR="0" lvl="7"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8pPr>
            <a:lvl9pPr marR="0" lvl="8"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9pPr>
          </a:lstStyle>
          <a:p>
            <a:endParaRPr/>
          </a:p>
        </p:txBody>
      </p:sp>
      <p:sp>
        <p:nvSpPr>
          <p:cNvPr id="18" name="Google Shape;18;p2"/>
          <p:cNvSpPr txBox="1">
            <a:spLocks noGrp="1"/>
          </p:cNvSpPr>
          <p:nvPr>
            <p:ph type="dt" idx="10"/>
          </p:nvPr>
        </p:nvSpPr>
        <p:spPr>
          <a:xfrm>
            <a:off x="838200" y="6474336"/>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19" name="Google Shape;19;p2"/>
          <p:cNvSpPr txBox="1">
            <a:spLocks noGrp="1"/>
          </p:cNvSpPr>
          <p:nvPr>
            <p:ph type="ftr" idx="11"/>
          </p:nvPr>
        </p:nvSpPr>
        <p:spPr>
          <a:xfrm>
            <a:off x="4038600" y="6474336"/>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20" name="Google Shape;20;p2"/>
          <p:cNvSpPr txBox="1">
            <a:spLocks noGrp="1"/>
          </p:cNvSpPr>
          <p:nvPr>
            <p:ph type="sldNum" idx="12"/>
          </p:nvPr>
        </p:nvSpPr>
        <p:spPr>
          <a:xfrm>
            <a:off x="9652000" y="6546852"/>
            <a:ext cx="2540000" cy="369332"/>
          </a:xfrm>
          <a:prstGeom prst="rect">
            <a:avLst/>
          </a:prstGeom>
          <a:noFill/>
          <a:ln>
            <a:noFill/>
          </a:ln>
        </p:spPr>
        <p:txBody>
          <a:bodyPr spcFirstLastPara="1" wrap="square" lIns="45700" tIns="45700" rIns="45700"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2"/>
          <p:cNvPicPr preferRelativeResize="0"/>
          <p:nvPr/>
        </p:nvPicPr>
        <p:blipFill rotWithShape="1">
          <a:blip r:embed="rId2">
            <a:alphaModFix/>
          </a:blip>
          <a:srcRect/>
          <a:stretch/>
        </p:blipFill>
        <p:spPr>
          <a:xfrm>
            <a:off x="830385" y="1217405"/>
            <a:ext cx="3343875" cy="993132"/>
          </a:xfrm>
          <a:prstGeom prst="rect">
            <a:avLst/>
          </a:prstGeom>
          <a:noFill/>
          <a:ln>
            <a:noFill/>
          </a:ln>
        </p:spPr>
      </p:pic>
      <p:sp>
        <p:nvSpPr>
          <p:cNvPr id="22" name="Google Shape;22;p2"/>
          <p:cNvSpPr txBox="1"/>
          <p:nvPr/>
        </p:nvSpPr>
        <p:spPr>
          <a:xfrm>
            <a:off x="830386" y="2246635"/>
            <a:ext cx="3741615" cy="2101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b="1" i="0" u="none" strike="noStrike" cap="none">
                <a:solidFill>
                  <a:schemeClr val="lt1"/>
                </a:solidFill>
                <a:latin typeface="Helvetica Neue"/>
                <a:ea typeface="Helvetica Neue"/>
                <a:cs typeface="Helvetica Neue"/>
                <a:sym typeface="Helvetica Neue"/>
              </a:rPr>
              <a:t>Committee on Earth Observation Satellites</a:t>
            </a:r>
            <a:endParaRPr/>
          </a:p>
        </p:txBody>
      </p:sp>
      <p:pic>
        <p:nvPicPr>
          <p:cNvPr id="23" name="Google Shape;23;p2"/>
          <p:cNvPicPr preferRelativeResize="0"/>
          <p:nvPr/>
        </p:nvPicPr>
        <p:blipFill rotWithShape="1">
          <a:blip r:embed="rId3">
            <a:alphaModFix/>
          </a:blip>
          <a:srcRect t="24395"/>
          <a:stretch/>
        </p:blipFill>
        <p:spPr>
          <a:xfrm>
            <a:off x="0" y="-68240"/>
            <a:ext cx="12192000" cy="6926239"/>
          </a:xfrm>
          <a:prstGeom prst="rect">
            <a:avLst/>
          </a:prstGeom>
          <a:noFill/>
          <a:ln>
            <a:noFill/>
          </a:ln>
        </p:spPr>
      </p:pic>
      <p:pic>
        <p:nvPicPr>
          <p:cNvPr id="24" name="Google Shape;24;p2"/>
          <p:cNvPicPr preferRelativeResize="0"/>
          <p:nvPr/>
        </p:nvPicPr>
        <p:blipFill rotWithShape="1">
          <a:blip r:embed="rId2">
            <a:alphaModFix/>
          </a:blip>
          <a:srcRect/>
          <a:stretch/>
        </p:blipFill>
        <p:spPr>
          <a:xfrm>
            <a:off x="622789" y="1217405"/>
            <a:ext cx="2507906" cy="993132"/>
          </a:xfrm>
          <a:prstGeom prst="rect">
            <a:avLst/>
          </a:prstGeom>
          <a:noFill/>
          <a:ln>
            <a:noFill/>
          </a:ln>
        </p:spPr>
      </p:pic>
      <p:sp>
        <p:nvSpPr>
          <p:cNvPr id="25" name="Google Shape;25;p2"/>
          <p:cNvSpPr txBox="1"/>
          <p:nvPr/>
        </p:nvSpPr>
        <p:spPr>
          <a:xfrm>
            <a:off x="622789" y="2246634"/>
            <a:ext cx="2806211" cy="2101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b="1" i="0" u="none" strike="noStrike" cap="none">
                <a:solidFill>
                  <a:schemeClr val="lt1"/>
                </a:solidFill>
                <a:latin typeface="Helvetica Neue"/>
                <a:ea typeface="Helvetica Neue"/>
                <a:cs typeface="Helvetica Neue"/>
                <a:sym typeface="Helvetica Neue"/>
              </a:rPr>
              <a:t>Committee on Earth Observation Satellites</a:t>
            </a:r>
            <a:endParaRPr/>
          </a:p>
        </p:txBody>
      </p:sp>
      <p:sp>
        <p:nvSpPr>
          <p:cNvPr id="26" name="Google Shape;26;p2"/>
          <p:cNvSpPr txBox="1"/>
          <p:nvPr/>
        </p:nvSpPr>
        <p:spPr>
          <a:xfrm>
            <a:off x="622789" y="2514600"/>
            <a:ext cx="5746243" cy="99313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4400" b="1" i="0" u="none" strike="noStrike" cap="none">
              <a:solidFill>
                <a:schemeClr val="lt1"/>
              </a:solidFill>
              <a:latin typeface="Helvetica Neue"/>
              <a:ea typeface="Helvetica Neue"/>
              <a:cs typeface="Helvetica Neue"/>
              <a:sym typeface="Helvetica Neue"/>
            </a:endParaRPr>
          </a:p>
        </p:txBody>
      </p:sp>
      <p:sp>
        <p:nvSpPr>
          <p:cNvPr id="27" name="Google Shape;27;p2"/>
          <p:cNvSpPr/>
          <p:nvPr/>
        </p:nvSpPr>
        <p:spPr>
          <a:xfrm>
            <a:off x="622789" y="3759200"/>
            <a:ext cx="4810858" cy="2541589"/>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endParaRPr sz="1800" b="0" i="0" u="none" strike="noStrike" cap="none">
              <a:solidFill>
                <a:srgbClr val="FFFFFF"/>
              </a:solidFill>
              <a:latin typeface="Helvetica Neue"/>
              <a:ea typeface="Helvetica Neue"/>
              <a:cs typeface="Helvetica Neue"/>
              <a:sym typeface="Helvetica Neu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8"/>
        <p:cNvGrpSpPr/>
        <p:nvPr/>
      </p:nvGrpSpPr>
      <p:grpSpPr>
        <a:xfrm>
          <a:off x="0" y="0"/>
          <a:ext cx="0" cy="0"/>
          <a:chOff x="0" y="0"/>
          <a:chExt cx="0" cy="0"/>
        </a:xfrm>
      </p:grpSpPr>
      <p:sp>
        <p:nvSpPr>
          <p:cNvPr id="29" name="Google Shape;29;p3"/>
          <p:cNvSpPr>
            <a:spLocks noGrp="1"/>
          </p:cNvSpPr>
          <p:nvPr>
            <p:ph type="sldNum" idx="12"/>
          </p:nvPr>
        </p:nvSpPr>
        <p:spPr>
          <a:xfrm>
            <a:off x="11684000" y="6629403"/>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a:spcBef>
                <a:spcPts val="0"/>
              </a:spcBef>
              <a:buNone/>
              <a:defRPr sz="1100" b="0" i="1" u="none" strike="noStrike" cap="none">
                <a:solidFill>
                  <a:srgbClr val="1F497D"/>
                </a:solidFill>
                <a:latin typeface="Helvetica Neue"/>
                <a:ea typeface="Helvetica Neue"/>
                <a:cs typeface="Helvetica Neue"/>
                <a:sym typeface="Helvetica Neue"/>
              </a:defRPr>
            </a:lvl1pPr>
            <a:lvl2pPr marL="0" marR="0" lvl="1" indent="0" algn="ctr">
              <a:spcBef>
                <a:spcPts val="0"/>
              </a:spcBef>
              <a:buNone/>
              <a:defRPr sz="1100" b="0" i="1" u="none" strike="noStrike" cap="none">
                <a:solidFill>
                  <a:srgbClr val="1F497D"/>
                </a:solidFill>
                <a:latin typeface="Helvetica Neue"/>
                <a:ea typeface="Helvetica Neue"/>
                <a:cs typeface="Helvetica Neue"/>
                <a:sym typeface="Helvetica Neue"/>
              </a:defRPr>
            </a:lvl2pPr>
            <a:lvl3pPr marL="0" marR="0" lvl="2" indent="0" algn="ctr">
              <a:spcBef>
                <a:spcPts val="0"/>
              </a:spcBef>
              <a:buNone/>
              <a:defRPr sz="1100" b="0" i="1" u="none" strike="noStrike" cap="none">
                <a:solidFill>
                  <a:srgbClr val="1F497D"/>
                </a:solidFill>
                <a:latin typeface="Helvetica Neue"/>
                <a:ea typeface="Helvetica Neue"/>
                <a:cs typeface="Helvetica Neue"/>
                <a:sym typeface="Helvetica Neue"/>
              </a:defRPr>
            </a:lvl3pPr>
            <a:lvl4pPr marL="0" marR="0" lvl="3" indent="0" algn="ctr">
              <a:spcBef>
                <a:spcPts val="0"/>
              </a:spcBef>
              <a:buNone/>
              <a:defRPr sz="1100" b="0" i="1" u="none" strike="noStrike" cap="none">
                <a:solidFill>
                  <a:srgbClr val="1F497D"/>
                </a:solidFill>
                <a:latin typeface="Helvetica Neue"/>
                <a:ea typeface="Helvetica Neue"/>
                <a:cs typeface="Helvetica Neue"/>
                <a:sym typeface="Helvetica Neue"/>
              </a:defRPr>
            </a:lvl4pPr>
            <a:lvl5pPr marL="0" marR="0" lvl="4" indent="0" algn="ctr">
              <a:spcBef>
                <a:spcPts val="0"/>
              </a:spcBef>
              <a:buNone/>
              <a:defRPr sz="1100" b="0" i="1" u="none" strike="noStrike" cap="none">
                <a:solidFill>
                  <a:srgbClr val="1F497D"/>
                </a:solidFill>
                <a:latin typeface="Helvetica Neue"/>
                <a:ea typeface="Helvetica Neue"/>
                <a:cs typeface="Helvetica Neue"/>
                <a:sym typeface="Helvetica Neue"/>
              </a:defRPr>
            </a:lvl5pPr>
            <a:lvl6pPr marL="0" marR="0" lvl="5" indent="0" algn="ctr">
              <a:spcBef>
                <a:spcPts val="0"/>
              </a:spcBef>
              <a:buNone/>
              <a:defRPr sz="1100" b="0" i="1" u="none" strike="noStrike" cap="none">
                <a:solidFill>
                  <a:srgbClr val="1F497D"/>
                </a:solidFill>
                <a:latin typeface="Helvetica Neue"/>
                <a:ea typeface="Helvetica Neue"/>
                <a:cs typeface="Helvetica Neue"/>
                <a:sym typeface="Helvetica Neue"/>
              </a:defRPr>
            </a:lvl6pPr>
            <a:lvl7pPr marL="0" marR="0" lvl="6" indent="0" algn="ctr">
              <a:spcBef>
                <a:spcPts val="0"/>
              </a:spcBef>
              <a:buNone/>
              <a:defRPr sz="1100" b="0" i="1" u="none" strike="noStrike" cap="none">
                <a:solidFill>
                  <a:srgbClr val="1F497D"/>
                </a:solidFill>
                <a:latin typeface="Helvetica Neue"/>
                <a:ea typeface="Helvetica Neue"/>
                <a:cs typeface="Helvetica Neue"/>
                <a:sym typeface="Helvetica Neue"/>
              </a:defRPr>
            </a:lvl7pPr>
            <a:lvl8pPr marL="0" marR="0" lvl="7" indent="0" algn="ctr">
              <a:spcBef>
                <a:spcPts val="0"/>
              </a:spcBef>
              <a:buNone/>
              <a:defRPr sz="1100" b="0" i="1" u="none" strike="noStrike" cap="none">
                <a:solidFill>
                  <a:srgbClr val="1F497D"/>
                </a:solidFill>
                <a:latin typeface="Helvetica Neue"/>
                <a:ea typeface="Helvetica Neue"/>
                <a:cs typeface="Helvetica Neue"/>
                <a:sym typeface="Helvetica Neue"/>
              </a:defRPr>
            </a:lvl8pPr>
            <a:lvl9pPr marL="0" marR="0" lvl="8" indent="0" algn="ctr">
              <a:spcBef>
                <a:spcPts val="0"/>
              </a:spcBef>
              <a:buNone/>
              <a:defRPr sz="1100" b="0" i="1" u="none" strike="noStrike" cap="none">
                <a:solidFill>
                  <a:srgbClr val="1F497D"/>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
        <p:nvSpPr>
          <p:cNvPr id="30" name="Google Shape;30;p3"/>
          <p:cNvSpPr txBox="1">
            <a:spLocks noGrp="1"/>
          </p:cNvSpPr>
          <p:nvPr>
            <p:ph type="body" idx="1"/>
          </p:nvPr>
        </p:nvSpPr>
        <p:spPr>
          <a:xfrm>
            <a:off x="166255" y="1402773"/>
            <a:ext cx="11845636" cy="5101935"/>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1pPr>
            <a:lvl2pPr marL="914400" marR="0" lvl="1" indent="-355600" algn="l" rtl="0">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
        <p:nvSpPr>
          <p:cNvPr id="31" name="Google Shape;31;p3"/>
          <p:cNvSpPr txBox="1">
            <a:spLocks noGrp="1"/>
          </p:cNvSpPr>
          <p:nvPr>
            <p:ph type="body" idx="2"/>
          </p:nvPr>
        </p:nvSpPr>
        <p:spPr>
          <a:xfrm>
            <a:off x="2220686" y="353887"/>
            <a:ext cx="6604000" cy="5334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00"/>
              </a:spcBef>
              <a:spcAft>
                <a:spcPts val="0"/>
              </a:spcAft>
              <a:buClr>
                <a:schemeClr val="lt1"/>
              </a:buClr>
              <a:buSzPts val="2800"/>
              <a:buFont typeface="Arial"/>
              <a:buNone/>
              <a:defRPr sz="2800" b="1" i="0" u="none" strike="noStrike" cap="none">
                <a:solidFill>
                  <a:schemeClr val="lt1"/>
                </a:solidFill>
                <a:latin typeface="Helvetica Neue"/>
                <a:ea typeface="Helvetica Neue"/>
                <a:cs typeface="Helvetica Neue"/>
                <a:sym typeface="Helvetica Neue"/>
              </a:defRPr>
            </a:lvl1pPr>
            <a:lvl2pPr marL="914400" marR="0" lvl="1"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2"/>
        <p:cNvGrpSpPr/>
        <p:nvPr/>
      </p:nvGrpSpPr>
      <p:grpSpPr>
        <a:xfrm>
          <a:off x="0" y="0"/>
          <a:ext cx="0" cy="0"/>
          <a:chOff x="0" y="0"/>
          <a:chExt cx="0" cy="0"/>
        </a:xfrm>
      </p:grpSpPr>
      <p:sp>
        <p:nvSpPr>
          <p:cNvPr id="33" name="Google Shape;33;p4"/>
          <p:cNvSpPr txBox="1">
            <a:spLocks noGrp="1"/>
          </p:cNvSpPr>
          <p:nvPr>
            <p:ph type="sldNum" idx="12"/>
          </p:nvPr>
        </p:nvSpPr>
        <p:spPr>
          <a:xfrm>
            <a:off x="9652000" y="6546852"/>
            <a:ext cx="2540000" cy="369332"/>
          </a:xfrm>
          <a:prstGeom prst="rect">
            <a:avLst/>
          </a:prstGeom>
          <a:noFill/>
          <a:ln>
            <a:noFill/>
          </a:ln>
        </p:spPr>
        <p:txBody>
          <a:bodyPr spcFirstLastPara="1" wrap="square" lIns="45700" tIns="45700" rIns="45700" bIns="45700" anchor="t" anchorCtr="0">
            <a:noAutofit/>
          </a:bodyPr>
          <a:lstStyle>
            <a:lvl1pPr marL="0" lvl="0" indent="0" algn="r">
              <a:spcBef>
                <a:spcPts val="0"/>
              </a:spcBef>
              <a:buNone/>
              <a:defRPr>
                <a:solidFill>
                  <a:srgbClr val="002569"/>
                </a:solidFill>
              </a:defRPr>
            </a:lvl1pPr>
            <a:lvl2pPr marL="0" lvl="1" indent="0" algn="r">
              <a:spcBef>
                <a:spcPts val="0"/>
              </a:spcBef>
              <a:buNone/>
              <a:defRPr>
                <a:solidFill>
                  <a:srgbClr val="002569"/>
                </a:solidFill>
              </a:defRPr>
            </a:lvl2pPr>
            <a:lvl3pPr marL="0" lvl="2" indent="0" algn="r">
              <a:spcBef>
                <a:spcPts val="0"/>
              </a:spcBef>
              <a:buNone/>
              <a:defRPr>
                <a:solidFill>
                  <a:srgbClr val="002569"/>
                </a:solidFill>
              </a:defRPr>
            </a:lvl3pPr>
            <a:lvl4pPr marL="0" lvl="3" indent="0" algn="r">
              <a:spcBef>
                <a:spcPts val="0"/>
              </a:spcBef>
              <a:buNone/>
              <a:defRPr>
                <a:solidFill>
                  <a:srgbClr val="002569"/>
                </a:solidFill>
              </a:defRPr>
            </a:lvl4pPr>
            <a:lvl5pPr marL="0" lvl="4" indent="0" algn="r">
              <a:spcBef>
                <a:spcPts val="0"/>
              </a:spcBef>
              <a:buNone/>
              <a:defRPr>
                <a:solidFill>
                  <a:srgbClr val="002569"/>
                </a:solidFill>
              </a:defRPr>
            </a:lvl5pPr>
            <a:lvl6pPr marL="0" lvl="5" indent="0" algn="r">
              <a:spcBef>
                <a:spcPts val="0"/>
              </a:spcBef>
              <a:buNone/>
              <a:defRPr>
                <a:solidFill>
                  <a:srgbClr val="002569"/>
                </a:solidFill>
              </a:defRPr>
            </a:lvl6pPr>
            <a:lvl7pPr marL="0" lvl="6" indent="0" algn="r">
              <a:spcBef>
                <a:spcPts val="0"/>
              </a:spcBef>
              <a:buNone/>
              <a:defRPr>
                <a:solidFill>
                  <a:srgbClr val="002569"/>
                </a:solidFill>
              </a:defRPr>
            </a:lvl7pPr>
            <a:lvl8pPr marL="0" lvl="7" indent="0" algn="r">
              <a:spcBef>
                <a:spcPts val="0"/>
              </a:spcBef>
              <a:buNone/>
              <a:defRPr>
                <a:solidFill>
                  <a:srgbClr val="002569"/>
                </a:solidFill>
              </a:defRPr>
            </a:lvl8pPr>
            <a:lvl9pPr marL="0" lvl="8" indent="0" algn="r">
              <a:spcBef>
                <a:spcPts val="0"/>
              </a:spcBef>
              <a:buNone/>
              <a:defRPr>
                <a:solidFill>
                  <a:srgbClr val="002569"/>
                </a:solidFill>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3200" b="0" i="0" u="none" strike="noStrike" cap="none">
                <a:solidFill>
                  <a:srgbClr val="FFFFFF"/>
                </a:solidFill>
                <a:latin typeface="Arial"/>
                <a:ea typeface="Arial"/>
                <a:cs typeface="Arial"/>
                <a:sym typeface="Arial"/>
              </a:defRPr>
            </a:lvl1pPr>
            <a:lvl2pPr marR="0" lvl="1" algn="r" rtl="0">
              <a:spcBef>
                <a:spcPts val="0"/>
              </a:spcBef>
              <a:spcAft>
                <a:spcPts val="0"/>
              </a:spcAft>
              <a:buSzPts val="1400"/>
              <a:buNone/>
              <a:defRPr sz="3200" b="0" i="0" u="none" strike="noStrike" cap="none">
                <a:solidFill>
                  <a:srgbClr val="FFFFFF"/>
                </a:solidFill>
                <a:latin typeface="Arial"/>
                <a:ea typeface="Arial"/>
                <a:cs typeface="Arial"/>
                <a:sym typeface="Arial"/>
              </a:defRPr>
            </a:lvl2pPr>
            <a:lvl3pPr marR="0" lvl="2" algn="r" rtl="0">
              <a:spcBef>
                <a:spcPts val="0"/>
              </a:spcBef>
              <a:spcAft>
                <a:spcPts val="0"/>
              </a:spcAft>
              <a:buSzPts val="1400"/>
              <a:buNone/>
              <a:defRPr sz="3200" b="0" i="0" u="none" strike="noStrike" cap="none">
                <a:solidFill>
                  <a:srgbClr val="FFFFFF"/>
                </a:solidFill>
                <a:latin typeface="Arial"/>
                <a:ea typeface="Arial"/>
                <a:cs typeface="Arial"/>
                <a:sym typeface="Arial"/>
              </a:defRPr>
            </a:lvl3pPr>
            <a:lvl4pPr marR="0" lvl="3" algn="r" rtl="0">
              <a:spcBef>
                <a:spcPts val="0"/>
              </a:spcBef>
              <a:spcAft>
                <a:spcPts val="0"/>
              </a:spcAft>
              <a:buSzPts val="1400"/>
              <a:buNone/>
              <a:defRPr sz="3200" b="0" i="0" u="none" strike="noStrike" cap="none">
                <a:solidFill>
                  <a:srgbClr val="FFFFFF"/>
                </a:solidFill>
                <a:latin typeface="Arial"/>
                <a:ea typeface="Arial"/>
                <a:cs typeface="Arial"/>
                <a:sym typeface="Arial"/>
              </a:defRPr>
            </a:lvl4pPr>
            <a:lvl5pPr marR="0" lvl="4" algn="r" rtl="0">
              <a:spcBef>
                <a:spcPts val="0"/>
              </a:spcBef>
              <a:spcAft>
                <a:spcPts val="0"/>
              </a:spcAft>
              <a:buSzPts val="1400"/>
              <a:buNone/>
              <a:defRPr sz="3200" b="0" i="0" u="none" strike="noStrike" cap="none">
                <a:solidFill>
                  <a:srgbClr val="FFFFFF"/>
                </a:solidFill>
                <a:latin typeface="Arial"/>
                <a:ea typeface="Arial"/>
                <a:cs typeface="Arial"/>
                <a:sym typeface="Arial"/>
              </a:defRPr>
            </a:lvl5pPr>
            <a:lvl6pPr marR="0" lvl="5" algn="r" rtl="0">
              <a:spcBef>
                <a:spcPts val="0"/>
              </a:spcBef>
              <a:spcAft>
                <a:spcPts val="0"/>
              </a:spcAft>
              <a:buSzPts val="1400"/>
              <a:buNone/>
              <a:defRPr sz="3200" b="0" i="0" u="none" strike="noStrike" cap="none">
                <a:solidFill>
                  <a:srgbClr val="FFFFFF"/>
                </a:solidFill>
                <a:latin typeface="Arial"/>
                <a:ea typeface="Arial"/>
                <a:cs typeface="Arial"/>
                <a:sym typeface="Arial"/>
              </a:defRPr>
            </a:lvl6pPr>
            <a:lvl7pPr marR="0" lvl="6" algn="r" rtl="0">
              <a:spcBef>
                <a:spcPts val="0"/>
              </a:spcBef>
              <a:spcAft>
                <a:spcPts val="0"/>
              </a:spcAft>
              <a:buSzPts val="1400"/>
              <a:buNone/>
              <a:defRPr sz="3200" b="0" i="0" u="none" strike="noStrike" cap="none">
                <a:solidFill>
                  <a:srgbClr val="FFFFFF"/>
                </a:solidFill>
                <a:latin typeface="Arial"/>
                <a:ea typeface="Arial"/>
                <a:cs typeface="Arial"/>
                <a:sym typeface="Arial"/>
              </a:defRPr>
            </a:lvl7pPr>
            <a:lvl8pPr marR="0" lvl="7" algn="r" rtl="0">
              <a:spcBef>
                <a:spcPts val="0"/>
              </a:spcBef>
              <a:spcAft>
                <a:spcPts val="0"/>
              </a:spcAft>
              <a:buSzPts val="1400"/>
              <a:buNone/>
              <a:defRPr sz="3200" b="0" i="0" u="none" strike="noStrike" cap="none">
                <a:solidFill>
                  <a:srgbClr val="FFFFFF"/>
                </a:solidFill>
                <a:latin typeface="Arial"/>
                <a:ea typeface="Arial"/>
                <a:cs typeface="Arial"/>
                <a:sym typeface="Arial"/>
              </a:defRPr>
            </a:lvl8pPr>
            <a:lvl9pPr marR="0" lvl="8" algn="r" rtl="0">
              <a:spcBef>
                <a:spcPts val="0"/>
              </a:spcBef>
              <a:spcAft>
                <a:spcPts val="0"/>
              </a:spcAft>
              <a:buSzPts val="1400"/>
              <a:buNone/>
              <a:defRPr sz="3200" b="0" i="0" u="none" strike="noStrike" cap="none">
                <a:solidFill>
                  <a:srgbClr val="FFFFFF"/>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sldNum" idx="12"/>
          </p:nvPr>
        </p:nvSpPr>
        <p:spPr>
          <a:xfrm>
            <a:off x="9652000" y="6546852"/>
            <a:ext cx="2540000" cy="369332"/>
          </a:xfrm>
          <a:prstGeom prst="rect">
            <a:avLst/>
          </a:prstGeom>
          <a:noFill/>
          <a:ln>
            <a:noFill/>
          </a:ln>
        </p:spPr>
        <p:txBody>
          <a:bodyPr spcFirstLastPara="1" wrap="square" lIns="45700" tIns="45700" rIns="45700" bIns="45700" anchor="t" anchorCtr="0">
            <a:noAutofit/>
          </a:bodyPr>
          <a:lstStyle>
            <a:lvl1pPr marL="0" marR="0" lvl="0" indent="0" algn="r" rtl="0">
              <a:spcBef>
                <a:spcPts val="0"/>
              </a:spcBef>
              <a:buNone/>
              <a:defRPr sz="1800" b="0" i="0" u="none" strike="noStrike" cap="none">
                <a:solidFill>
                  <a:srgbClr val="002569"/>
                </a:solidFill>
                <a:latin typeface="Calibri"/>
                <a:ea typeface="Calibri"/>
                <a:cs typeface="Calibri"/>
                <a:sym typeface="Calibri"/>
              </a:defRPr>
            </a:lvl1pPr>
            <a:lvl2pPr marL="0" marR="0" lvl="1" indent="0" algn="r" rtl="0">
              <a:spcBef>
                <a:spcPts val="0"/>
              </a:spcBef>
              <a:buNone/>
              <a:defRPr sz="1800" b="0" i="0" u="none" strike="noStrike" cap="none">
                <a:solidFill>
                  <a:srgbClr val="002569"/>
                </a:solidFill>
                <a:latin typeface="Calibri"/>
                <a:ea typeface="Calibri"/>
                <a:cs typeface="Calibri"/>
                <a:sym typeface="Calibri"/>
              </a:defRPr>
            </a:lvl2pPr>
            <a:lvl3pPr marL="0" marR="0" lvl="2" indent="0" algn="r" rtl="0">
              <a:spcBef>
                <a:spcPts val="0"/>
              </a:spcBef>
              <a:buNone/>
              <a:defRPr sz="1800" b="0" i="0" u="none" strike="noStrike" cap="none">
                <a:solidFill>
                  <a:srgbClr val="002569"/>
                </a:solidFill>
                <a:latin typeface="Calibri"/>
                <a:ea typeface="Calibri"/>
                <a:cs typeface="Calibri"/>
                <a:sym typeface="Calibri"/>
              </a:defRPr>
            </a:lvl3pPr>
            <a:lvl4pPr marL="0" marR="0" lvl="3" indent="0" algn="r" rtl="0">
              <a:spcBef>
                <a:spcPts val="0"/>
              </a:spcBef>
              <a:buNone/>
              <a:defRPr sz="1800" b="0" i="0" u="none" strike="noStrike" cap="none">
                <a:solidFill>
                  <a:srgbClr val="002569"/>
                </a:solidFill>
                <a:latin typeface="Calibri"/>
                <a:ea typeface="Calibri"/>
                <a:cs typeface="Calibri"/>
                <a:sym typeface="Calibri"/>
              </a:defRPr>
            </a:lvl4pPr>
            <a:lvl5pPr marL="0" marR="0" lvl="4" indent="0" algn="r" rtl="0">
              <a:spcBef>
                <a:spcPts val="0"/>
              </a:spcBef>
              <a:buNone/>
              <a:defRPr sz="1800" b="0" i="0" u="none" strike="noStrike" cap="none">
                <a:solidFill>
                  <a:srgbClr val="002569"/>
                </a:solidFill>
                <a:latin typeface="Calibri"/>
                <a:ea typeface="Calibri"/>
                <a:cs typeface="Calibri"/>
                <a:sym typeface="Calibri"/>
              </a:defRPr>
            </a:lvl5pPr>
            <a:lvl6pPr marL="0" marR="0" lvl="5" indent="0" algn="r" rtl="0">
              <a:spcBef>
                <a:spcPts val="0"/>
              </a:spcBef>
              <a:buNone/>
              <a:defRPr sz="1800" b="0" i="0" u="none" strike="noStrike" cap="none">
                <a:solidFill>
                  <a:srgbClr val="002569"/>
                </a:solidFill>
                <a:latin typeface="Calibri"/>
                <a:ea typeface="Calibri"/>
                <a:cs typeface="Calibri"/>
                <a:sym typeface="Calibri"/>
              </a:defRPr>
            </a:lvl6pPr>
            <a:lvl7pPr marL="0" marR="0" lvl="6" indent="0" algn="r" rtl="0">
              <a:spcBef>
                <a:spcPts val="0"/>
              </a:spcBef>
              <a:buNone/>
              <a:defRPr sz="1800" b="0" i="0" u="none" strike="noStrike" cap="none">
                <a:solidFill>
                  <a:srgbClr val="002569"/>
                </a:solidFill>
                <a:latin typeface="Calibri"/>
                <a:ea typeface="Calibri"/>
                <a:cs typeface="Calibri"/>
                <a:sym typeface="Calibri"/>
              </a:defRPr>
            </a:lvl7pPr>
            <a:lvl8pPr marL="0" marR="0" lvl="7" indent="0" algn="r" rtl="0">
              <a:spcBef>
                <a:spcPts val="0"/>
              </a:spcBef>
              <a:buNone/>
              <a:defRPr sz="1800" b="0" i="0" u="none" strike="noStrike" cap="none">
                <a:solidFill>
                  <a:srgbClr val="002569"/>
                </a:solidFill>
                <a:latin typeface="Calibri"/>
                <a:ea typeface="Calibri"/>
                <a:cs typeface="Calibri"/>
                <a:sym typeface="Calibri"/>
              </a:defRPr>
            </a:lvl8pPr>
            <a:lvl9pPr marL="0" marR="0" lvl="8" indent="0" algn="r" rtl="0">
              <a:spcBef>
                <a:spcPts val="0"/>
              </a:spcBef>
              <a:buNone/>
              <a:defRPr sz="1800" b="0" i="0" u="none" strike="noStrike" cap="none">
                <a:solidFill>
                  <a:srgbClr val="00256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11" name="Google Shape;11;p1"/>
          <p:cNvGrpSpPr/>
          <p:nvPr/>
        </p:nvGrpSpPr>
        <p:grpSpPr>
          <a:xfrm>
            <a:off x="0" y="0"/>
            <a:ext cx="12192000" cy="1266667"/>
            <a:chOff x="0" y="1156447"/>
            <a:chExt cx="12192000" cy="1266667"/>
          </a:xfrm>
        </p:grpSpPr>
        <p:pic>
          <p:nvPicPr>
            <p:cNvPr id="12" name="Google Shape;12;p1"/>
            <p:cNvPicPr preferRelativeResize="0"/>
            <p:nvPr/>
          </p:nvPicPr>
          <p:blipFill rotWithShape="1">
            <a:blip r:embed="rId6">
              <a:alphaModFix/>
            </a:blip>
            <a:srcRect r="17922"/>
            <a:stretch/>
          </p:blipFill>
          <p:spPr>
            <a:xfrm>
              <a:off x="0" y="1156447"/>
              <a:ext cx="8364071" cy="1266667"/>
            </a:xfrm>
            <a:prstGeom prst="rect">
              <a:avLst/>
            </a:prstGeom>
            <a:noFill/>
            <a:ln>
              <a:noFill/>
            </a:ln>
          </p:spPr>
        </p:pic>
        <p:pic>
          <p:nvPicPr>
            <p:cNvPr id="13" name="Google Shape;13;p1"/>
            <p:cNvPicPr preferRelativeResize="0"/>
            <p:nvPr/>
          </p:nvPicPr>
          <p:blipFill rotWithShape="1">
            <a:blip r:embed="rId6">
              <a:alphaModFix/>
            </a:blip>
            <a:srcRect l="58457"/>
            <a:stretch/>
          </p:blipFill>
          <p:spPr>
            <a:xfrm>
              <a:off x="7958571" y="1156447"/>
              <a:ext cx="4233429" cy="1266667"/>
            </a:xfrm>
            <a:prstGeom prst="rect">
              <a:avLst/>
            </a:prstGeom>
            <a:noFill/>
            <a:ln>
              <a:noFill/>
            </a:ln>
          </p:spPr>
        </p:pic>
      </p:grpSp>
      <p:sp>
        <p:nvSpPr>
          <p:cNvPr id="14" name="Google Shape;14;p1"/>
          <p:cNvSpPr/>
          <p:nvPr/>
        </p:nvSpPr>
        <p:spPr>
          <a:xfrm>
            <a:off x="101600" y="6629401"/>
            <a:ext cx="31496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en-US" sz="1100" b="0" i="1" u="none" strike="noStrike" cap="none">
                <a:solidFill>
                  <a:schemeClr val="dk2"/>
                </a:solidFill>
                <a:latin typeface="Helvetica Neue"/>
                <a:ea typeface="Helvetica Neue"/>
                <a:cs typeface="Helvetica Neue"/>
                <a:sym typeface="Helvetica Neue"/>
              </a:rPr>
              <a:t>WGCapD-9 Annual Meeting March 10-12, 2020</a:t>
            </a:r>
            <a:endParaRPr sz="1100" b="0" i="1" u="none" strike="noStrike" cap="none">
              <a:solidFill>
                <a:schemeClr val="dk2"/>
              </a:solidFill>
              <a:latin typeface="Helvetica Neue"/>
              <a:ea typeface="Helvetica Neue"/>
              <a:cs typeface="Helvetica Neue"/>
              <a:sym typeface="Helvetica Neu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ceos.org/meetings/future-data-access-analysis-architecture-initiativ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5"/>
          <p:cNvSpPr txBox="1"/>
          <p:nvPr/>
        </p:nvSpPr>
        <p:spPr>
          <a:xfrm>
            <a:off x="622789" y="2514600"/>
            <a:ext cx="6727246" cy="185538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4000" b="1" i="0" u="none" strike="noStrike" cap="none" dirty="0" smtClean="0">
                <a:solidFill>
                  <a:schemeClr val="lt1"/>
                </a:solidFill>
                <a:latin typeface="Helvetica Neue"/>
                <a:ea typeface="Helvetica Neue"/>
                <a:cs typeface="Helvetica Neue"/>
                <a:sym typeface="Helvetica Neue"/>
              </a:rPr>
              <a:t>WGCapD &amp; WGISS </a:t>
            </a:r>
            <a:r>
              <a:rPr lang="en-US" sz="3600" b="1" i="0" u="none" strike="noStrike" cap="none" dirty="0" smtClean="0">
                <a:solidFill>
                  <a:schemeClr val="lt1"/>
                </a:solidFill>
                <a:latin typeface="Helvetica Neue"/>
                <a:ea typeface="Helvetica Neue"/>
                <a:cs typeface="Helvetica Neue"/>
                <a:sym typeface="Helvetica Neue"/>
              </a:rPr>
              <a:t>Synergies, Intersections and Opportunities to Collaborate</a:t>
            </a:r>
            <a:endParaRPr sz="1200" dirty="0"/>
          </a:p>
        </p:txBody>
      </p:sp>
      <p:sp>
        <p:nvSpPr>
          <p:cNvPr id="40" name="Google Shape;40;p5"/>
          <p:cNvSpPr txBox="1">
            <a:spLocks noGrp="1"/>
          </p:cNvSpPr>
          <p:nvPr>
            <p:ph type="subTitle" idx="1"/>
          </p:nvPr>
        </p:nvSpPr>
        <p:spPr>
          <a:xfrm>
            <a:off x="622788" y="4465673"/>
            <a:ext cx="8180969" cy="203081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800"/>
              <a:buFont typeface="Arial"/>
              <a:buNone/>
            </a:pPr>
            <a:r>
              <a:rPr lang="en-US" sz="2400" dirty="0" smtClean="0">
                <a:latin typeface="Helvetica Neue"/>
                <a:ea typeface="Helvetica Neue"/>
                <a:cs typeface="Helvetica Neue"/>
                <a:sym typeface="Helvetica Neue"/>
              </a:rPr>
              <a:t>Session 5a</a:t>
            </a:r>
            <a:endParaRPr sz="2800" dirty="0"/>
          </a:p>
          <a:p>
            <a:pPr marL="0" lvl="0" indent="0" algn="l" rtl="0">
              <a:spcBef>
                <a:spcPts val="0"/>
              </a:spcBef>
              <a:spcAft>
                <a:spcPts val="0"/>
              </a:spcAft>
              <a:buClr>
                <a:srgbClr val="FFFFFF"/>
              </a:buClr>
              <a:buSzPts val="1800"/>
              <a:buNone/>
            </a:pPr>
            <a:endParaRPr lang="en-US" sz="1800" dirty="0" smtClean="0">
              <a:solidFill>
                <a:srgbClr val="FFFFFF"/>
              </a:solidFill>
              <a:latin typeface="Helvetica Neue"/>
              <a:ea typeface="Helvetica Neue"/>
              <a:cs typeface="Helvetica Neue"/>
              <a:sym typeface="Helvetica Neue"/>
            </a:endParaRPr>
          </a:p>
          <a:p>
            <a:pPr marL="0" lvl="0" indent="0" algn="l" rtl="0">
              <a:spcBef>
                <a:spcPts val="0"/>
              </a:spcBef>
              <a:spcAft>
                <a:spcPts val="0"/>
              </a:spcAft>
              <a:buClr>
                <a:srgbClr val="FFFFFF"/>
              </a:buClr>
              <a:buSzPts val="1800"/>
              <a:buNone/>
            </a:pPr>
            <a:endParaRPr sz="1800" dirty="0">
              <a:solidFill>
                <a:srgbClr val="FFFFFF"/>
              </a:solidFill>
              <a:latin typeface="Helvetica Neue"/>
              <a:ea typeface="Helvetica Neue"/>
              <a:cs typeface="Helvetica Neue"/>
              <a:sym typeface="Helvetica Neue"/>
            </a:endParaRPr>
          </a:p>
          <a:p>
            <a:pPr marL="0" lvl="0" indent="0" algn="l" rtl="0">
              <a:spcBef>
                <a:spcPts val="0"/>
              </a:spcBef>
              <a:spcAft>
                <a:spcPts val="0"/>
              </a:spcAft>
              <a:buClr>
                <a:srgbClr val="FFFFFF"/>
              </a:buClr>
              <a:buSzPts val="1800"/>
              <a:buNone/>
            </a:pPr>
            <a:r>
              <a:rPr lang="en-US" sz="1800" dirty="0">
                <a:solidFill>
                  <a:srgbClr val="FFFFFF"/>
                </a:solidFill>
                <a:latin typeface="Helvetica Neue"/>
                <a:ea typeface="Helvetica Neue"/>
                <a:cs typeface="Helvetica Neue"/>
                <a:sym typeface="Helvetica Neue"/>
              </a:rPr>
              <a:t>CEOS WGCapD-9 Annual Meeting</a:t>
            </a:r>
            <a:endParaRPr dirty="0"/>
          </a:p>
          <a:p>
            <a:pPr marL="0" lvl="0" indent="0" algn="l" rtl="0">
              <a:spcBef>
                <a:spcPts val="0"/>
              </a:spcBef>
              <a:spcAft>
                <a:spcPts val="0"/>
              </a:spcAft>
              <a:buClr>
                <a:srgbClr val="FFFFFF"/>
              </a:buClr>
              <a:buSzPts val="1800"/>
              <a:buNone/>
            </a:pPr>
            <a:r>
              <a:rPr lang="en-US" sz="1800" dirty="0">
                <a:solidFill>
                  <a:srgbClr val="FFFFFF"/>
                </a:solidFill>
              </a:rPr>
              <a:t>Sunnyvale, California</a:t>
            </a:r>
            <a:endParaRPr sz="1800" dirty="0">
              <a:solidFill>
                <a:srgbClr val="FFFFFF"/>
              </a:solidFill>
              <a:latin typeface="Helvetica Neue"/>
              <a:ea typeface="Helvetica Neue"/>
              <a:cs typeface="Helvetica Neue"/>
              <a:sym typeface="Helvetica Neue"/>
            </a:endParaRPr>
          </a:p>
          <a:p>
            <a:pPr marL="0" lvl="0" indent="0" algn="l" rtl="0">
              <a:spcBef>
                <a:spcPts val="0"/>
              </a:spcBef>
              <a:spcAft>
                <a:spcPts val="0"/>
              </a:spcAft>
              <a:buClr>
                <a:srgbClr val="FFFFFF"/>
              </a:buClr>
              <a:buSzPts val="1800"/>
              <a:buNone/>
            </a:pPr>
            <a:r>
              <a:rPr lang="en-US" sz="1800" dirty="0">
                <a:solidFill>
                  <a:srgbClr val="FFFFFF"/>
                </a:solidFill>
                <a:latin typeface="Helvetica Neue"/>
                <a:ea typeface="Helvetica Neue"/>
                <a:cs typeface="Helvetica Neue"/>
                <a:sym typeface="Helvetica Neue"/>
              </a:rPr>
              <a:t>10-12 March 2020</a:t>
            </a:r>
            <a:endParaRPr dirty="0"/>
          </a:p>
          <a:p>
            <a:pPr marL="0" lvl="0" indent="0" algn="l" rtl="0">
              <a:spcBef>
                <a:spcPts val="0"/>
              </a:spcBef>
              <a:spcAft>
                <a:spcPts val="0"/>
              </a:spcAft>
              <a:buClr>
                <a:srgbClr val="000000"/>
              </a:buClr>
              <a:buSzPts val="1800"/>
              <a:buNone/>
            </a:pPr>
            <a:endParaRPr sz="1800" dirty="0">
              <a:solidFill>
                <a:srgbClr val="FFFFFF"/>
              </a:solidFill>
              <a:latin typeface="Helvetica Neue"/>
              <a:ea typeface="Helvetica Neue"/>
              <a:cs typeface="Helvetica Neue"/>
              <a:sym typeface="Helvetica Neue"/>
            </a:endParaRPr>
          </a:p>
          <a:p>
            <a:pPr marL="0" lvl="0" indent="0" algn="l" rtl="0">
              <a:spcBef>
                <a:spcPts val="0"/>
              </a:spcBef>
              <a:spcAft>
                <a:spcPts val="0"/>
              </a:spcAft>
              <a:buClr>
                <a:srgbClr val="FFFFFF"/>
              </a:buClr>
              <a:buSzPts val="18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7"/>
          <p:cNvSpPr>
            <a:spLocks noGrp="1"/>
          </p:cNvSpPr>
          <p:nvPr>
            <p:ph type="sldNum" idx="12"/>
          </p:nvPr>
        </p:nvSpPr>
        <p:spPr>
          <a:xfrm>
            <a:off x="11684000" y="6629403"/>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solidFill>
                  <a:srgbClr val="1F497D"/>
                </a:solidFill>
              </a:rPr>
              <a:t>2</a:t>
            </a:fld>
            <a:endParaRPr>
              <a:solidFill>
                <a:srgbClr val="1F497D"/>
              </a:solidFill>
            </a:endParaRPr>
          </a:p>
        </p:txBody>
      </p:sp>
      <p:sp>
        <p:nvSpPr>
          <p:cNvPr id="53" name="Google Shape;53;p7"/>
          <p:cNvSpPr txBox="1">
            <a:spLocks noGrp="1"/>
          </p:cNvSpPr>
          <p:nvPr>
            <p:ph type="body" idx="1"/>
          </p:nvPr>
        </p:nvSpPr>
        <p:spPr>
          <a:xfrm>
            <a:off x="166255" y="1402773"/>
            <a:ext cx="4562156" cy="5101935"/>
          </a:xfrm>
          <a:prstGeom prst="rect">
            <a:avLst/>
          </a:prstGeom>
          <a:noFill/>
          <a:ln>
            <a:solidFill>
              <a:srgbClr val="002060"/>
            </a:solidFill>
          </a:ln>
        </p:spPr>
        <p:txBody>
          <a:bodyPr spcFirstLastPara="1" wrap="square" lIns="91425" tIns="45700" rIns="91425" bIns="45700" anchor="t" anchorCtr="0">
            <a:noAutofit/>
          </a:bodyPr>
          <a:lstStyle/>
          <a:p>
            <a:pPr marL="0" lvl="0" indent="0" algn="l" rtl="0">
              <a:spcBef>
                <a:spcPts val="0"/>
              </a:spcBef>
              <a:spcAft>
                <a:spcPts val="0"/>
              </a:spcAft>
              <a:buClr>
                <a:srgbClr val="002569"/>
              </a:buClr>
              <a:buSzPts val="2200"/>
              <a:buNone/>
            </a:pPr>
            <a:r>
              <a:rPr lang="en-US" sz="2200" b="1" dirty="0" smtClean="0"/>
              <a:t>WGCapD</a:t>
            </a:r>
          </a:p>
          <a:p>
            <a:pPr marL="0" lvl="0" indent="0" algn="l" rtl="0">
              <a:spcBef>
                <a:spcPts val="0"/>
              </a:spcBef>
              <a:spcAft>
                <a:spcPts val="0"/>
              </a:spcAft>
              <a:buClr>
                <a:srgbClr val="002569"/>
              </a:buClr>
              <a:buSzPts val="2200"/>
              <a:buNone/>
            </a:pPr>
            <a:r>
              <a:rPr lang="en-US" sz="1800" dirty="0" smtClean="0"/>
              <a:t>Created </a:t>
            </a:r>
            <a:r>
              <a:rPr lang="en-US" sz="1800" dirty="0"/>
              <a:t>in 2011, WGCapD undertakes activities based on the four pillars of the Data Democracy Initiative </a:t>
            </a:r>
            <a:r>
              <a:rPr lang="en-US" sz="1800" dirty="0" smtClean="0"/>
              <a:t>and </a:t>
            </a:r>
            <a:r>
              <a:rPr lang="en-US" sz="1800" dirty="0"/>
              <a:t>aims to unify CEOS efforts toward:</a:t>
            </a:r>
          </a:p>
          <a:p>
            <a:pPr marL="579438" lvl="1">
              <a:spcBef>
                <a:spcPts val="0"/>
              </a:spcBef>
              <a:buSzPts val="2200"/>
              <a:buChar char="•"/>
            </a:pPr>
            <a:r>
              <a:rPr lang="en-US" sz="1800" dirty="0" smtClean="0"/>
              <a:t>Providing </a:t>
            </a:r>
            <a:r>
              <a:rPr lang="en-US" sz="1800" dirty="0"/>
              <a:t>wider and easier access to Earth Observation data</a:t>
            </a:r>
          </a:p>
          <a:p>
            <a:pPr marL="579438" lvl="1">
              <a:spcBef>
                <a:spcPts val="0"/>
              </a:spcBef>
              <a:buSzPts val="2200"/>
              <a:buChar char="•"/>
            </a:pPr>
            <a:r>
              <a:rPr lang="en-US" sz="1800" dirty="0" smtClean="0"/>
              <a:t>Increasing </a:t>
            </a:r>
            <a:r>
              <a:rPr lang="en-US" sz="1800" dirty="0"/>
              <a:t>the sharing of software tools such as the use of open source software and open systems interface</a:t>
            </a:r>
          </a:p>
          <a:p>
            <a:pPr marL="579438" lvl="1">
              <a:spcBef>
                <a:spcPts val="0"/>
              </a:spcBef>
              <a:buSzPts val="2200"/>
              <a:buChar char="•"/>
            </a:pPr>
            <a:r>
              <a:rPr lang="en-US" sz="1800" dirty="0" smtClean="0"/>
              <a:t>Increasing </a:t>
            </a:r>
            <a:r>
              <a:rPr lang="en-US" sz="1800" dirty="0"/>
              <a:t>data dissemination capabilities and transferring relevant technologies to end users</a:t>
            </a:r>
          </a:p>
          <a:p>
            <a:pPr marL="579438" lvl="1">
              <a:spcBef>
                <a:spcPts val="0"/>
              </a:spcBef>
              <a:buSzPts val="2200"/>
              <a:buChar char="•"/>
            </a:pPr>
            <a:r>
              <a:rPr lang="en-US" sz="1800" dirty="0" smtClean="0"/>
              <a:t>Providing </a:t>
            </a:r>
            <a:r>
              <a:rPr lang="en-US" sz="1800" dirty="0"/>
              <a:t>intensive capacity building, education, and training (including awareness and outreach) for enabling end users to gather the information they </a:t>
            </a:r>
            <a:r>
              <a:rPr lang="en-US" sz="1800" dirty="0" smtClean="0"/>
              <a:t>need</a:t>
            </a:r>
            <a:endParaRPr sz="1800" dirty="0"/>
          </a:p>
        </p:txBody>
      </p:sp>
      <p:sp>
        <p:nvSpPr>
          <p:cNvPr id="54" name="Google Shape;54;p7"/>
          <p:cNvSpPr txBox="1">
            <a:spLocks noGrp="1"/>
          </p:cNvSpPr>
          <p:nvPr>
            <p:ph type="body" idx="2"/>
          </p:nvPr>
        </p:nvSpPr>
        <p:spPr>
          <a:xfrm>
            <a:off x="2220686" y="353887"/>
            <a:ext cx="6604000"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00"/>
              <a:buNone/>
            </a:pPr>
            <a:r>
              <a:rPr lang="en-US" dirty="0" smtClean="0"/>
              <a:t>WGCapD &amp; </a:t>
            </a:r>
            <a:r>
              <a:rPr lang="en-US" smtClean="0"/>
              <a:t>WGISS Overviews</a:t>
            </a:r>
            <a:endParaRPr dirty="0"/>
          </a:p>
        </p:txBody>
      </p:sp>
      <p:sp>
        <p:nvSpPr>
          <p:cNvPr id="5" name="Google Shape;53;p7"/>
          <p:cNvSpPr txBox="1">
            <a:spLocks/>
          </p:cNvSpPr>
          <p:nvPr/>
        </p:nvSpPr>
        <p:spPr>
          <a:xfrm>
            <a:off x="4836695" y="1402772"/>
            <a:ext cx="7229641" cy="5101935"/>
          </a:xfrm>
          <a:prstGeom prst="rect">
            <a:avLst/>
          </a:prstGeom>
          <a:noFill/>
          <a:ln>
            <a:solidFill>
              <a:srgbClr val="002060"/>
            </a:solid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1pPr>
            <a:lvl2pPr marL="914400" marR="0" lvl="1" indent="-355600" algn="l" rtl="0">
              <a:lnSpc>
                <a:spcPct val="100000"/>
              </a:lnSpc>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lnSpc>
                <a:spcPct val="100000"/>
              </a:lnSpc>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9pPr>
          </a:lstStyle>
          <a:p>
            <a:pPr marL="0" indent="0">
              <a:spcBef>
                <a:spcPts val="0"/>
              </a:spcBef>
              <a:buSzPts val="2200"/>
              <a:buFont typeface="Arial"/>
              <a:buNone/>
            </a:pPr>
            <a:r>
              <a:rPr lang="en-US" sz="2200" b="1" dirty="0" smtClean="0"/>
              <a:t>WGISS</a:t>
            </a:r>
          </a:p>
          <a:p>
            <a:pPr marL="0" indent="0">
              <a:spcBef>
                <a:spcPts val="400"/>
              </a:spcBef>
              <a:buFont typeface="Arial"/>
              <a:buNone/>
            </a:pPr>
            <a:r>
              <a:rPr lang="en-US" sz="1800" dirty="0" smtClean="0"/>
              <a:t>Formed in 1995, WGISS promotes collaboration in the development of systems and services that manage and supply EO data. WGISS addresses the internal management of EO, creation of information systems, and the delivery of interoperable services. WGISS provides support to four focus areas: data preservation, data access, data use, and technology exploration. Overall goals are to:</a:t>
            </a:r>
          </a:p>
          <a:p>
            <a:pPr marL="568325" indent="-336550">
              <a:spcBef>
                <a:spcPts val="400"/>
              </a:spcBef>
            </a:pPr>
            <a:r>
              <a:rPr lang="en-US" sz="1800" dirty="0" smtClean="0"/>
              <a:t>Enable EO data &amp; info to be more accessible and usable to both data providers and data users world-wide through international coordination</a:t>
            </a:r>
          </a:p>
          <a:p>
            <a:pPr marL="568325" indent="-336550">
              <a:spcBef>
                <a:spcPts val="400"/>
              </a:spcBef>
            </a:pPr>
            <a:r>
              <a:rPr lang="en-US" sz="1800" dirty="0" smtClean="0"/>
              <a:t>Foster easier exchange of EO and related data &amp; info to meet the requirements of users and data providers</a:t>
            </a:r>
          </a:p>
          <a:p>
            <a:pPr marL="568325" indent="-336550">
              <a:spcBef>
                <a:spcPts val="400"/>
              </a:spcBef>
            </a:pPr>
            <a:r>
              <a:rPr lang="en-US" sz="1800" dirty="0" smtClean="0"/>
              <a:t>Foster development of best practices and encourage interoperable services that exploit space-borne EO data</a:t>
            </a:r>
          </a:p>
          <a:p>
            <a:pPr marL="568325" indent="-336550">
              <a:spcBef>
                <a:spcPts val="400"/>
              </a:spcBef>
            </a:pPr>
            <a:r>
              <a:rPr lang="en-US" sz="1800" dirty="0" smtClean="0"/>
              <a:t>Enhance the complementarity, interoperability, and standardization of EO data &amp; info management and services with other types of geospatial data such as in-situ data</a:t>
            </a:r>
          </a:p>
          <a:p>
            <a:pPr marL="342900">
              <a:spcBef>
                <a:spcPts val="0"/>
              </a:spcBef>
              <a:buSzPts val="2200"/>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7"/>
          <p:cNvSpPr>
            <a:spLocks noGrp="1"/>
          </p:cNvSpPr>
          <p:nvPr>
            <p:ph type="sldNum" idx="12"/>
          </p:nvPr>
        </p:nvSpPr>
        <p:spPr>
          <a:xfrm>
            <a:off x="11684000" y="6629403"/>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solidFill>
                  <a:srgbClr val="1F497D"/>
                </a:solidFill>
              </a:rPr>
              <a:t>3</a:t>
            </a:fld>
            <a:endParaRPr>
              <a:solidFill>
                <a:srgbClr val="1F497D"/>
              </a:solidFill>
            </a:endParaRPr>
          </a:p>
        </p:txBody>
      </p:sp>
      <p:sp>
        <p:nvSpPr>
          <p:cNvPr id="53" name="Google Shape;53;p7"/>
          <p:cNvSpPr txBox="1">
            <a:spLocks noGrp="1"/>
          </p:cNvSpPr>
          <p:nvPr>
            <p:ph type="body" idx="1"/>
          </p:nvPr>
        </p:nvSpPr>
        <p:spPr>
          <a:xfrm>
            <a:off x="166255" y="1402773"/>
            <a:ext cx="7160977" cy="510193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2569"/>
              </a:buClr>
              <a:buSzPts val="2200"/>
              <a:buNone/>
            </a:pPr>
            <a:r>
              <a:rPr lang="en-US" sz="2400" b="1" dirty="0" smtClean="0"/>
              <a:t>Past Collaborative Activities:</a:t>
            </a:r>
          </a:p>
          <a:p>
            <a:pPr lvl="0"/>
            <a:r>
              <a:rPr lang="en-US" sz="2200" dirty="0"/>
              <a:t>FDA-05: Future Data Architecture Awareness Webinar: </a:t>
            </a:r>
            <a:r>
              <a:rPr lang="en-US" sz="2200" dirty="0">
                <a:hlinkClick r:id="rId3"/>
              </a:rPr>
              <a:t>http://ceos.org/meetings/future-data-access-analysis-architecture-initiative</a:t>
            </a:r>
            <a:r>
              <a:rPr lang="en-US" sz="2200" dirty="0" smtClean="0">
                <a:hlinkClick r:id="rId3"/>
              </a:rPr>
              <a:t>/</a:t>
            </a:r>
            <a:r>
              <a:rPr lang="en-US" sz="2200" dirty="0" smtClean="0"/>
              <a:t> (Sept 2019)</a:t>
            </a:r>
          </a:p>
          <a:p>
            <a:pPr lvl="0"/>
            <a:endParaRPr lang="en-US" sz="2400" b="1" dirty="0" smtClean="0"/>
          </a:p>
          <a:p>
            <a:pPr marL="101600" lvl="0" indent="0">
              <a:buNone/>
            </a:pPr>
            <a:endParaRPr lang="en-US" sz="2400" b="1" dirty="0"/>
          </a:p>
          <a:p>
            <a:pPr marL="101600" lvl="0" indent="0">
              <a:buNone/>
            </a:pPr>
            <a:endParaRPr lang="en-US" sz="2400" b="1" dirty="0" smtClean="0"/>
          </a:p>
          <a:p>
            <a:pPr marL="101600" lvl="0" indent="0">
              <a:buNone/>
            </a:pPr>
            <a:r>
              <a:rPr lang="en-US" sz="2400" b="1" dirty="0" smtClean="0"/>
              <a:t>Opportunities for Future Collaboration:</a:t>
            </a:r>
            <a:endParaRPr lang="en-US" sz="2400" b="1" dirty="0"/>
          </a:p>
          <a:p>
            <a:pPr lvl="0"/>
            <a:r>
              <a:rPr lang="en-US" sz="2200" dirty="0"/>
              <a:t>CB-45: </a:t>
            </a:r>
            <a:r>
              <a:rPr lang="en-US" sz="2200" dirty="0" err="1"/>
              <a:t>Jupyter</a:t>
            </a:r>
            <a:r>
              <a:rPr lang="en-US" sz="2200" dirty="0"/>
              <a:t> Notebooks Awareness Webinar</a:t>
            </a:r>
          </a:p>
          <a:p>
            <a:pPr lvl="0"/>
            <a:r>
              <a:rPr lang="en-US" sz="2200" dirty="0"/>
              <a:t>CB-47: Metadata Standards Tiger Team</a:t>
            </a:r>
          </a:p>
          <a:p>
            <a:pPr lvl="0"/>
            <a:r>
              <a:rPr lang="en-US" sz="2200" dirty="0"/>
              <a:t>Follow-on FDA webinar</a:t>
            </a:r>
          </a:p>
        </p:txBody>
      </p:sp>
      <p:sp>
        <p:nvSpPr>
          <p:cNvPr id="54" name="Google Shape;54;p7"/>
          <p:cNvSpPr txBox="1">
            <a:spLocks noGrp="1"/>
          </p:cNvSpPr>
          <p:nvPr>
            <p:ph type="body" idx="2"/>
          </p:nvPr>
        </p:nvSpPr>
        <p:spPr>
          <a:xfrm>
            <a:off x="2220685" y="353887"/>
            <a:ext cx="8318977"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00"/>
              <a:buNone/>
            </a:pPr>
            <a:r>
              <a:rPr lang="en-US" dirty="0" smtClean="0"/>
              <a:t>Collaborative Activities: Past, Present &amp; Future</a:t>
            </a:r>
            <a:endParaRPr dirty="0"/>
          </a:p>
        </p:txBody>
      </p:sp>
      <p:pic>
        <p:nvPicPr>
          <p:cNvPr id="7" name="Picture 6">
            <a:extLst>
              <a:ext uri="{FF2B5EF4-FFF2-40B4-BE49-F238E27FC236}">
                <a16:creationId xmlns:a16="http://schemas.microsoft.com/office/drawing/2014/main" id="{AC52F2FF-1758-47CF-BB31-F3FD7846350E}"/>
              </a:ext>
            </a:extLst>
          </p:cNvPr>
          <p:cNvPicPr>
            <a:picLocks noChangeAspect="1"/>
          </p:cNvPicPr>
          <p:nvPr/>
        </p:nvPicPr>
        <p:blipFill rotWithShape="1">
          <a:blip r:embed="rId4"/>
          <a:srcRect t="3174" r="3715"/>
          <a:stretch/>
        </p:blipFill>
        <p:spPr>
          <a:xfrm>
            <a:off x="7327232" y="1518169"/>
            <a:ext cx="4535475" cy="2565522"/>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80620">
            <a:off x="9276766" y="3506064"/>
            <a:ext cx="2233934" cy="28909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37108865"/>
      </p:ext>
    </p:extLst>
  </p:cSld>
  <p:clrMapOvr>
    <a:masterClrMapping/>
  </p:clrMapOvr>
</p:sld>
</file>

<file path=ppt/theme/theme1.xml><?xml version="1.0" encoding="utf-8"?>
<a:theme xmlns:a="http://schemas.openxmlformats.org/drawingml/2006/main" name="Defaul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314</Words>
  <Application>Microsoft Office PowerPoint</Application>
  <PresentationFormat>Widescreen</PresentationFormat>
  <Paragraphs>32</Paragraphs>
  <Slides>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Helvetica Neue</vt:lpstr>
      <vt:lpstr>Noto Sans Symbols</vt:lpstr>
      <vt:lpstr>Avenir</vt:lpstr>
      <vt:lpstr>Courier New</vt:lpstr>
      <vt:lpstr>Arial</vt:lpstr>
      <vt:lpstr>Calibri</vt:lpstr>
      <vt:lpstr>Default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Childs, Lauren M. (LARC-E3)[Science Systems &amp; Applications, Inc.]</dc:creator>
  <cp:lastModifiedBy>Childs, Lauren M. (LARC-E3)[DEVELOP]</cp:lastModifiedBy>
  <cp:revision>5</cp:revision>
  <dcterms:modified xsi:type="dcterms:W3CDTF">2020-03-10T03:42:41Z</dcterms:modified>
</cp:coreProperties>
</file>